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E1823-23BC-1392-4CD6-0829C1B27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D0F6D-5A38-49C3-6DD9-16AF08F70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45ADC-2C53-9363-F72A-040B8B53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951E5-994F-352F-AD4D-FBC2B30F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CE03-8493-1EBB-BE2A-054C11657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7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730FB-42B0-F615-1A8B-E8E6753D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A95A1-F3EE-7750-6CB4-980CA191E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8C116-31C9-9D0F-5183-DB3E0C66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0F0D1-CB23-CF9A-1197-46F741F8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317AF-EC11-CB85-1BD1-2E780783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6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D7A80-EFA7-8F5C-71FB-F59B4DD32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AD198-71D1-75E3-B9BF-432A5E28D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DE32F-E4FB-588E-B3F0-D7FB40F0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44F56-165A-FDEE-75C7-478FC5F9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20B91-F4A0-C2D3-A81E-AD5E88E0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0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1C74-D712-433F-40B7-7E83E1CB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77C0B-398C-C636-0C61-3F4E2AFA2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5C02F-5616-3075-D077-FFB038D3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E28E0-5E1D-2782-A2AC-68438211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D46A-5676-EBA0-565C-87A357A8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5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DCA2-9C32-B93C-85A9-B9B32137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5C18E-084E-53D8-35A2-846A53CD2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6A93-43AF-1140-7129-1A19EB42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EF808-2A4B-5D02-52C1-EC07A050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A637A-17D1-FFB5-97E0-5D901CA3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7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6AFB-8747-D68F-5F18-DDF2DB7E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1CA8-5219-374C-A37A-A9597E2C5B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91C75-2D2A-AB04-6269-2D380536A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45A1F-0487-C020-B78E-8724B0BA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FE810-19C1-3678-272B-A6092060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B287D-C7BB-3499-4CBF-00651D3A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4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37C42-2255-E44F-C969-FB54E0E7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EF806-A80D-60E5-999F-F810213A9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7D69B-0F55-CEB8-9A98-7216E9355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EE404-3574-B2A5-8C85-821E372A15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93368-C0E9-2219-6161-FCF8D69CA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DA185-056A-3920-7AD3-139DA61B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A95E6-1D94-2F98-6E99-589FC0C2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7B31B-CF6A-60B2-8BC9-52099A9F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3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22AB-EBED-9162-4DA5-124FA40C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CA0902-719B-3DB6-71D3-9E92C5AD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517BD-1349-9563-2260-12AF9243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43704-972E-08EC-3A28-B37577BDB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EBC70-CF00-0891-E057-68436BEF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1D710-B137-3A84-259F-28CE733E6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6B2D-DD3D-0CB5-BA0A-004003FC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0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4ED37-2B0A-279B-AF51-7297F08A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DD0E9-B37D-E2B1-4AF8-C4533AE92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DF977-0BF1-7C86-969B-0B52A0125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6FE40-94AE-C959-6BEF-4D1866F2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AEA23-E48D-887E-3899-F0BB583E7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765A4-7ED2-9C9F-7A22-FD6D9762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0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DD8F3-AD7D-D6AD-7EF3-D77A5641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2730C2-3D9F-2485-A1B2-C7B78C58B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58DC3-98AB-04CB-E67A-B6511E5EA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B8B6D-2E2C-01F7-313F-9B607537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06F07-8B16-19B8-D10B-767865AE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F4406-3D69-5D0D-87BD-4B20AD57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6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ADB8B1-A01B-F87C-D66B-7516EDBBF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99159-E6A8-708A-7394-4897229F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32931-ADF8-CA5C-F5BD-0ADEF2F1D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426A28-418A-4B6F-A139-DFE36631E5AF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E9DA4-B8F4-840D-E124-1E4F80A5B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B6224-F679-5B02-45CE-8B62D82E1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7BD5AB-518A-4001-A0E8-A2AD553B7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5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496E-B6E3-1721-BE5E-4E0C3F240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A8C16-0F98-0415-9599-CDB337677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74DD145DCAA44B96133B0BC15F5A93" ma:contentTypeVersion="5" ma:contentTypeDescription="Create a new document." ma:contentTypeScope="" ma:versionID="73177e3e5e863b56fde4c798565f1947">
  <xsd:schema xmlns:xsd="http://www.w3.org/2001/XMLSchema" xmlns:xs="http://www.w3.org/2001/XMLSchema" xmlns:p="http://schemas.microsoft.com/office/2006/metadata/properties" xmlns:ns3="f989dd22-3bf7-4a89-9575-93cea5268ede" targetNamespace="http://schemas.microsoft.com/office/2006/metadata/properties" ma:root="true" ma:fieldsID="ce69824ed1e3f61567af898ee7f63715" ns3:_="">
    <xsd:import namespace="f989dd22-3bf7-4a89-9575-93cea5268e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9dd22-3bf7-4a89-9575-93cea5268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989dd22-3bf7-4a89-9575-93cea5268ede" xsi:nil="true"/>
  </documentManagement>
</p:properties>
</file>

<file path=customXml/itemProps1.xml><?xml version="1.0" encoding="utf-8"?>
<ds:datastoreItem xmlns:ds="http://schemas.openxmlformats.org/officeDocument/2006/customXml" ds:itemID="{18D7A5BC-7907-4D8A-B476-A8F0A7DCA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9dd22-3bf7-4a89-9575-93cea5268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788E06-1D63-4CF3-8144-6390219A46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06D64F-0B4C-44E0-A78C-D0C4416931C6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f989dd22-3bf7-4a89-9575-93cea5268ede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</dc:creator>
  <cp:lastModifiedBy>Deb</cp:lastModifiedBy>
  <cp:revision>1</cp:revision>
  <dcterms:created xsi:type="dcterms:W3CDTF">2024-02-20T14:49:28Z</dcterms:created>
  <dcterms:modified xsi:type="dcterms:W3CDTF">2024-02-20T14:49:55Z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0x010100D574DD145DCAA44B96133B0BC15F5A93</vt:lpwstr>
  </property>
</Properties>
</file>