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096CF-F439-70F1-B5D1-FDA9260B7F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8441AA-7180-485A-C693-5B715F4C3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D0598-653B-AF54-012E-752A001E2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D864-0126-4299-BC86-722CE5C72AAB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B0D9A-B1C1-42B9-E5A0-7CF5894D5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45EE0-4B14-0A39-FC72-238FC6A82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418F-F451-4D27-9107-33DD15BCD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581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0218A-02AD-0F4E-3ED5-DB206A332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8514AB-B580-8A2D-0332-F55DE73D7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A8A01-12A7-B9F4-C113-508983C8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D864-0126-4299-BC86-722CE5C72AAB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B14A1-84F2-7CE2-6EE7-8554EA3B3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86BCC-046C-AAD2-B694-1B0EEF0F4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418F-F451-4D27-9107-33DD15BCD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07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8FF908-1242-DEDA-6211-2C95AD3120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03815E-989D-6E09-B4B5-682A782251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3AA05-FC3D-DFAF-CB7B-6B0353796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D864-0126-4299-BC86-722CE5C72AAB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01D3B-853D-6AE1-2FF0-10D3C96EF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6C481-29CF-DF86-44E4-7CAC9EC94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418F-F451-4D27-9107-33DD15BCD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0E3B0-1B45-4F46-C8E0-1419F7D21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DEA40-6910-395A-4432-553F9AADE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D8931-A3FA-CB87-D303-7C84289C2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D864-0126-4299-BC86-722CE5C72AAB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527CC-D4CC-E709-3FDA-1A8A9830B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490A-0DF9-BB14-21CD-0C272109B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418F-F451-4D27-9107-33DD15BCD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7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DE813-772E-AB6C-29FD-97E72530C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0E20DE-7044-6C27-531C-882A2E8F0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9D53-37B1-1261-F4DC-32F157DC3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D864-0126-4299-BC86-722CE5C72AAB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00A2A-0055-1893-033A-D5364CD4F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6DD61-5BB7-FF69-144E-9BC9FDC2F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418F-F451-4D27-9107-33DD15BCD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68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08611-299F-E941-7372-BFFA867BC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A285D-6BAC-6539-403E-6B8F601835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CD146-2C3B-6DA0-4C5A-49F29E099E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99A77D-B534-39CB-ADD3-44ECAF41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D864-0126-4299-BC86-722CE5C72AAB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11F55E-801E-ADEE-2C79-0CB7FA93B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533D83-0013-961C-AE85-92E660361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418F-F451-4D27-9107-33DD15BCD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750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863C9-976C-1040-5687-895210971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ED05BF-6193-0F16-B499-C6FE92476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55D244-EB4F-F633-B8FC-2718847D5A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06339C-BF94-B244-AC5F-E4C1B8A608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1273CE-928D-BE33-81DE-EE89C53E21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E8E423-6743-45B1-446D-B4DF36DEF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D864-0126-4299-BC86-722CE5C72AAB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93BFCF-BA05-CA6F-6271-AC64D45BD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FCB3A6-9DA4-8F40-61A2-9B940B312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418F-F451-4D27-9107-33DD15BCD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8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51073-BA6C-752E-923A-99C56918E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7F3F0D-F24D-7DB6-BE97-14FD92C56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D864-0126-4299-BC86-722CE5C72AAB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335E0B-A1D0-0A24-3603-340CA6176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45A19F-8587-96A1-8FB6-B2C10F83D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418F-F451-4D27-9107-33DD15BCD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28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6072FD-50C9-2FCF-3D63-4A042E1BE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D864-0126-4299-BC86-722CE5C72AAB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6F89F1-FB43-F6FD-DCC9-A9CAACEC3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84781-9A57-2026-E43A-AC3725B87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418F-F451-4D27-9107-33DD15BCD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84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10ED2-DA0D-DE50-42DA-EF1042C71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C5BBD-8D1D-7C20-6B43-D75747BED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764197-D396-3D5F-8812-47A097806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26425D-9E60-7073-6AE5-31BAEBB9E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D864-0126-4299-BC86-722CE5C72AAB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839D0F-C001-F7EF-347F-D59832435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BACC7-8895-F12B-29A1-2E9B665DE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418F-F451-4D27-9107-33DD15BCD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41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C8156-2763-4968-F27F-919E69259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31AC65-00A2-8E31-E926-BB1312364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9C39AD-3817-066C-1952-0FF70BBBE6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5B2BEA-DD7F-4825-B159-655C70075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D864-0126-4299-BC86-722CE5C72AAB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53998A-EC44-C8E2-3782-BD76E40CC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F2F85A-6FD6-3BBF-179D-9765B2D38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4418F-F451-4D27-9107-33DD15BCD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12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8A6CD0-B14A-6246-F989-8C0FA9D10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6DC66-EAC4-9495-EFD8-C02BBA908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5413A-4C0B-961E-FB04-189D0200F9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63D864-0126-4299-BC86-722CE5C72AAB}" type="datetimeFigureOut">
              <a:rPr lang="en-US" smtClean="0"/>
              <a:t>3/12/2024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AC30B-5B43-2EBC-8A08-0820A77E13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63E48-F53C-57E8-FB2A-A17920372C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F4418F-F451-4D27-9107-33DD15BCD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4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ED2E9-EC05-8097-9D8B-4503FE882A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C9826-6E14-4882-3E90-7BEC9F91B1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152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74DD145DCAA44B96133B0BC15F5A93" ma:contentTypeVersion="5" ma:contentTypeDescription="Create a new document." ma:contentTypeScope="" ma:versionID="73177e3e5e863b56fde4c798565f1947">
  <xsd:schema xmlns:xsd="http://www.w3.org/2001/XMLSchema" xmlns:xs="http://www.w3.org/2001/XMLSchema" xmlns:p="http://schemas.microsoft.com/office/2006/metadata/properties" xmlns:ns3="f989dd22-3bf7-4a89-9575-93cea5268ede" targetNamespace="http://schemas.microsoft.com/office/2006/metadata/properties" ma:root="true" ma:fieldsID="ce69824ed1e3f61567af898ee7f63715" ns3:_="">
    <xsd:import namespace="f989dd22-3bf7-4a89-9575-93cea5268ed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9dd22-3bf7-4a89-9575-93cea5268e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989dd22-3bf7-4a89-9575-93cea5268ede" xsi:nil="true"/>
  </documentManagement>
</p:properties>
</file>

<file path=customXml/itemProps1.xml><?xml version="1.0" encoding="utf-8"?>
<ds:datastoreItem xmlns:ds="http://schemas.openxmlformats.org/officeDocument/2006/customXml" ds:itemID="{85D38BC5-41FC-4738-B74D-11F6F0355E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9dd22-3bf7-4a89-9575-93cea5268e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E91E68-6372-4524-8079-9C4ACF1B39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D7158D-F294-4DDD-A9C0-473B066F36C3}">
  <ds:schemaRefs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f989dd22-3bf7-4a89-9575-93cea5268ed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 Ashby</dc:creator>
  <cp:lastModifiedBy>Deb Ashby</cp:lastModifiedBy>
  <cp:revision>1</cp:revision>
  <dcterms:created xsi:type="dcterms:W3CDTF">2024-03-12T03:35:51Z</dcterms:created>
  <dcterms:modified xsi:type="dcterms:W3CDTF">2024-03-12T03:36:25Z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0x010100D574DD145DCAA44B96133B0BC15F5A93</vt:lpwstr>
  </property>
</Properties>
</file>