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27-Jun-13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5628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27-Jun-13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367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27-Jun-13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2314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27-Jun-13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60496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27-Jun-13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2085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27-Jun-13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4556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27-Jun-13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706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27-Jun-13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951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27-Jun-13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8653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27-Jun-13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8041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7C1CC-D32C-40CA-851B-985D3864DB96}" type="datetimeFigureOut">
              <a:rPr lang="en-US" smtClean="0"/>
              <a:t>27-Jun-13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7271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7C1CC-D32C-40CA-851B-985D3864DB96}" type="datetimeFigureOut">
              <a:rPr lang="en-US" smtClean="0"/>
              <a:t>27-Jun-13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8FE78B-9297-4C95-A782-2CA6773AFC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8297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35127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alibri Vo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Glen Millar</dc:creator>
  <cp:lastModifiedBy>Glen Millar</cp:lastModifiedBy>
  <cp:revision>1</cp:revision>
  <dcterms:created xsi:type="dcterms:W3CDTF">2013-06-27T09:10:33Z</dcterms:created>
  <dcterms:modified xsi:type="dcterms:W3CDTF">2013-06-27T09:13:44Z</dcterms:modified>
</cp:coreProperties>
</file>