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AA00"/>
    <a:srgbClr val="F8F8F8"/>
    <a:srgbClr val="DDDDDD"/>
    <a:srgbClr val="D3B105"/>
    <a:srgbClr val="B6A106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595" autoAdjust="0"/>
  </p:normalViewPr>
  <p:slideViewPr>
    <p:cSldViewPr>
      <p:cViewPr varScale="1">
        <p:scale>
          <a:sx n="67" d="100"/>
          <a:sy n="67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144" tIns="45573" rIns="91144" bIns="45573" numCol="1" anchor="t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39825" y="677863"/>
            <a:ext cx="4718050" cy="3538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40238"/>
            <a:ext cx="5153025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144" tIns="45573" rIns="91144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98913" y="0"/>
            <a:ext cx="299878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144" tIns="45573" rIns="91144" bIns="45573" numCol="1" anchor="t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299878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144" tIns="45573" rIns="91144" bIns="45573" numCol="1" anchor="b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8913" y="8807450"/>
            <a:ext cx="299878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144" tIns="45573" rIns="91144" bIns="45573" numCol="1" anchor="b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/>
            </a:lvl1pPr>
          </a:lstStyle>
          <a:p>
            <a:fld id="{7B9D7632-853C-4B17-8B11-393D4600FB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5DC58-8A5C-478F-9089-E6A30DC5827F}" type="slidenum">
              <a:rPr lang="en-US"/>
              <a:pPr/>
              <a:t>1</a:t>
            </a:fld>
            <a:endParaRPr lang="en-US"/>
          </a:p>
        </p:txBody>
      </p:sp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5DC58-8A5C-478F-9089-E6A30DC5827F}" type="slidenum">
              <a:rPr lang="en-US"/>
              <a:pPr/>
              <a:t>2</a:t>
            </a:fld>
            <a:endParaRPr lang="en-US"/>
          </a:p>
        </p:txBody>
      </p:sp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7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9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2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5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878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8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1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3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75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3" name="Picture 10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73525"/>
            <a:ext cx="42672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01" name="Picture 10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288925"/>
            <a:ext cx="8559800" cy="256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4419600" y="4572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fld id="{76453655-DAB2-4149-95B6-BB24476848EF}" type="datetime4">
              <a:rPr lang="en-US">
                <a:latin typeface="Monotype Corsiva" pitchFamily="66" charset="0"/>
              </a:rPr>
              <a:pPr marL="2301875" indent="-2301875" algn="ctr">
                <a:spcBef>
                  <a:spcPct val="20000"/>
                </a:spcBef>
                <a:tabLst>
                  <a:tab pos="4445000" algn="ctr"/>
                </a:tabLst>
              </a:pPr>
              <a:t>July 24, 2013</a:t>
            </a:fld>
            <a:endParaRPr lang="en-US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5232400" y="5943600"/>
            <a:ext cx="3581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kumimoji="1" lang="en-US" sz="1200">
                <a:latin typeface="Monotype Corsiva" pitchFamily="66" charset="0"/>
              </a:rPr>
              <a:t>Presenter Name and Title</a:t>
            </a:r>
          </a:p>
        </p:txBody>
      </p:sp>
      <p:sp>
        <p:nvSpPr>
          <p:cNvPr id="6191" name="Rectangle 1071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101600" cap="sq" cmpd="tri">
            <a:solidFill>
              <a:srgbClr val="CC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93" name="Picture 1073" descr="Right hand writing with penc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263"/>
            <a:ext cx="3352800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95" name="Text Box 1075"/>
          <p:cNvSpPr txBox="1">
            <a:spLocks noChangeArrowheads="1"/>
          </p:cNvSpPr>
          <p:nvPr/>
        </p:nvSpPr>
        <p:spPr bwMode="auto">
          <a:xfrm>
            <a:off x="2209800" y="3352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Monotype Corsiva" pitchFamily="66" charset="0"/>
              </a:rPr>
              <a:t>to</a:t>
            </a:r>
          </a:p>
        </p:txBody>
      </p:sp>
      <p:sp>
        <p:nvSpPr>
          <p:cNvPr id="6196" name="Line 1076"/>
          <p:cNvSpPr>
            <a:spLocks noChangeShapeType="1"/>
          </p:cNvSpPr>
          <p:nvPr/>
        </p:nvSpPr>
        <p:spPr bwMode="auto">
          <a:xfrm>
            <a:off x="457200" y="2692400"/>
            <a:ext cx="8382000" cy="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2" name="Text Box 1072"/>
          <p:cNvSpPr txBox="1">
            <a:spLocks noChangeArrowheads="1"/>
          </p:cNvSpPr>
          <p:nvPr/>
        </p:nvSpPr>
        <p:spPr bwMode="auto">
          <a:xfrm>
            <a:off x="3810000" y="596900"/>
            <a:ext cx="5013325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>
                <a:latin typeface="Monotype Corsiva" pitchFamily="66" charset="0"/>
              </a:rPr>
              <a:t>School Name</a:t>
            </a:r>
          </a:p>
          <a:p>
            <a:pPr>
              <a:lnSpc>
                <a:spcPct val="80000"/>
              </a:lnSpc>
            </a:pPr>
            <a:r>
              <a:rPr lang="en-US">
                <a:latin typeface="Monotype Corsiva" pitchFamily="66" charset="0"/>
              </a:rPr>
              <a:t>Presents</a:t>
            </a:r>
          </a:p>
          <a:p>
            <a:pPr>
              <a:lnSpc>
                <a:spcPct val="110000"/>
              </a:lnSpc>
            </a:pPr>
            <a:r>
              <a:rPr lang="en-US" sz="5400">
                <a:latin typeface="Monotype Corsiva" pitchFamily="66" charset="0"/>
              </a:rPr>
              <a:t>Attendance Award</a:t>
            </a:r>
          </a:p>
        </p:txBody>
      </p:sp>
      <p:sp>
        <p:nvSpPr>
          <p:cNvPr id="6147" name="Rectangle 1027"/>
          <p:cNvSpPr>
            <a:spLocks noChangeArrowheads="1"/>
          </p:cNvSpPr>
          <p:nvPr>
            <p:ph type="body" sz="half" idx="4294967295"/>
          </p:nvPr>
        </p:nvSpPr>
        <p:spPr>
          <a:xfrm>
            <a:off x="1219200" y="3352800"/>
            <a:ext cx="7620000" cy="1295400"/>
          </a:xfrm>
          <a:noFill/>
          <a:ln/>
        </p:spPr>
        <p:txBody>
          <a:bodyPr/>
          <a:lstStyle/>
          <a:p>
            <a:pPr marL="0" indent="0" algn="l">
              <a:lnSpc>
                <a:spcPct val="110000"/>
              </a:lnSpc>
            </a:pPr>
            <a:r>
              <a:rPr lang="en-US" sz="8800" dirty="0" err="1" smtClean="0"/>
              <a:t>alex</a:t>
            </a:r>
            <a:endParaRPr lang="en-US" sz="8800" dirty="0"/>
          </a:p>
        </p:txBody>
      </p:sp>
      <p:sp>
        <p:nvSpPr>
          <p:cNvPr id="6180" name="Line 1060"/>
          <p:cNvSpPr>
            <a:spLocks noChangeShapeType="1"/>
          </p:cNvSpPr>
          <p:nvPr/>
        </p:nvSpPr>
        <p:spPr bwMode="auto">
          <a:xfrm>
            <a:off x="4546600" y="5867400"/>
            <a:ext cx="419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3" name="Picture 10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73525"/>
            <a:ext cx="42672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01" name="Picture 10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288925"/>
            <a:ext cx="8559800" cy="256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4419600" y="4572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fld id="{76453655-DAB2-4149-95B6-BB24476848EF}" type="datetime4">
              <a:rPr lang="en-US">
                <a:latin typeface="Monotype Corsiva" pitchFamily="66" charset="0"/>
              </a:rPr>
              <a:pPr marL="2301875" indent="-2301875" algn="ctr">
                <a:spcBef>
                  <a:spcPct val="20000"/>
                </a:spcBef>
                <a:tabLst>
                  <a:tab pos="4445000" algn="ctr"/>
                </a:tabLst>
              </a:pPr>
              <a:t>July 24, 2013</a:t>
            </a:fld>
            <a:endParaRPr lang="en-US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5232400" y="5943600"/>
            <a:ext cx="3581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kumimoji="1" lang="en-US" sz="1200">
                <a:latin typeface="Monotype Corsiva" pitchFamily="66" charset="0"/>
              </a:rPr>
              <a:t>Presenter Name and Title</a:t>
            </a:r>
          </a:p>
        </p:txBody>
      </p:sp>
      <p:sp>
        <p:nvSpPr>
          <p:cNvPr id="6191" name="Rectangle 1071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101600" cap="sq" cmpd="tri">
            <a:solidFill>
              <a:srgbClr val="CC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93" name="Picture 1073" descr="Right hand writing with penc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263"/>
            <a:ext cx="3352800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95" name="Text Box 1075"/>
          <p:cNvSpPr txBox="1">
            <a:spLocks noChangeArrowheads="1"/>
          </p:cNvSpPr>
          <p:nvPr/>
        </p:nvSpPr>
        <p:spPr bwMode="auto">
          <a:xfrm>
            <a:off x="2209800" y="3352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Monotype Corsiva" pitchFamily="66" charset="0"/>
              </a:rPr>
              <a:t>to</a:t>
            </a:r>
          </a:p>
        </p:txBody>
      </p:sp>
      <p:sp>
        <p:nvSpPr>
          <p:cNvPr id="6196" name="Line 1076"/>
          <p:cNvSpPr>
            <a:spLocks noChangeShapeType="1"/>
          </p:cNvSpPr>
          <p:nvPr/>
        </p:nvSpPr>
        <p:spPr bwMode="auto">
          <a:xfrm>
            <a:off x="457200" y="2692400"/>
            <a:ext cx="8382000" cy="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2" name="Text Box 1072"/>
          <p:cNvSpPr txBox="1">
            <a:spLocks noChangeArrowheads="1"/>
          </p:cNvSpPr>
          <p:nvPr/>
        </p:nvSpPr>
        <p:spPr bwMode="auto">
          <a:xfrm>
            <a:off x="3810000" y="596900"/>
            <a:ext cx="5013325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>
                <a:latin typeface="Monotype Corsiva" pitchFamily="66" charset="0"/>
              </a:rPr>
              <a:t>School Name</a:t>
            </a:r>
          </a:p>
          <a:p>
            <a:pPr>
              <a:lnSpc>
                <a:spcPct val="80000"/>
              </a:lnSpc>
            </a:pPr>
            <a:r>
              <a:rPr lang="en-US">
                <a:latin typeface="Monotype Corsiva" pitchFamily="66" charset="0"/>
              </a:rPr>
              <a:t>Presents</a:t>
            </a:r>
          </a:p>
          <a:p>
            <a:pPr>
              <a:lnSpc>
                <a:spcPct val="110000"/>
              </a:lnSpc>
            </a:pPr>
            <a:r>
              <a:rPr lang="en-US" sz="5400">
                <a:latin typeface="Monotype Corsiva" pitchFamily="66" charset="0"/>
              </a:rPr>
              <a:t>Attendance Award</a:t>
            </a:r>
          </a:p>
        </p:txBody>
      </p:sp>
      <p:sp>
        <p:nvSpPr>
          <p:cNvPr id="6147" name="Rectangle 1027"/>
          <p:cNvSpPr>
            <a:spLocks noChangeArrowheads="1"/>
          </p:cNvSpPr>
          <p:nvPr>
            <p:ph type="body" sz="half" idx="4294967295"/>
          </p:nvPr>
        </p:nvSpPr>
        <p:spPr>
          <a:xfrm>
            <a:off x="1219200" y="3352800"/>
            <a:ext cx="7620000" cy="1295400"/>
          </a:xfrm>
          <a:noFill/>
          <a:ln/>
        </p:spPr>
        <p:txBody>
          <a:bodyPr/>
          <a:lstStyle/>
          <a:p>
            <a:pPr marL="0" indent="0" algn="l">
              <a:lnSpc>
                <a:spcPct val="110000"/>
              </a:lnSpc>
            </a:pPr>
            <a:r>
              <a:rPr lang="en-US" sz="8800" dirty="0" smtClean="0"/>
              <a:t>alexia</a:t>
            </a:r>
            <a:endParaRPr lang="en-US" sz="8800" dirty="0"/>
          </a:p>
        </p:txBody>
      </p:sp>
      <p:sp>
        <p:nvSpPr>
          <p:cNvPr id="6180" name="Line 1060"/>
          <p:cNvSpPr>
            <a:spLocks noChangeShapeType="1"/>
          </p:cNvSpPr>
          <p:nvPr/>
        </p:nvSpPr>
        <p:spPr bwMode="auto">
          <a:xfrm>
            <a:off x="4546600" y="5867400"/>
            <a:ext cx="419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tendance award">
  <a:themeElements>
    <a:clrScheme name="ElemAttendanc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ElemAttendance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lemAttendanc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mAttendance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mAttendance 3">
        <a:dk1>
          <a:srgbClr val="000000"/>
        </a:dk1>
        <a:lt1>
          <a:srgbClr val="FFFFFF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Attendance award</Template>
  <TotalTime>8</TotalTime>
  <Words>26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Arial Narrow</vt:lpstr>
      <vt:lpstr>Monotype Corsiva</vt:lpstr>
      <vt:lpstr>Attendance award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</cp:revision>
  <cp:lastPrinted>1601-01-01T00:00:00Z</cp:lastPrinted>
  <dcterms:created xsi:type="dcterms:W3CDTF">2013-07-23T16:09:46Z</dcterms:created>
  <dcterms:modified xsi:type="dcterms:W3CDTF">2013-07-23T16:18:21Z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TC010215871033</vt:lpwstr>
  </property>
</Properties>
</file>