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>
      <p:cViewPr varScale="1">
        <p:scale>
          <a:sx n="69" d="100"/>
          <a:sy n="69" d="100"/>
        </p:scale>
        <p:origin x="121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064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8A3D76A-875B-4F1B-A7D4-99646019C7C6}" type="datetimeFigureOut">
              <a:rPr lang="en-US" smtClean="0"/>
              <a:pPr/>
              <a:t>24-Jul-13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C392612-70A5-4497-A73D-FA082255AF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110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CD774D8-0BED-481B-B0ED-8ABBC860A072}" type="datetimeFigureOut">
              <a:rPr lang="en-US" smtClean="0"/>
              <a:pPr/>
              <a:t>24-Jul-13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C916A70-7C62-42D6-A168-EC3E2FD851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86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16A70-7C62-42D6-A168-EC3E2FD851D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40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16A70-7C62-42D6-A168-EC3E2FD851D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97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2724150" y="4343400"/>
            <a:ext cx="6096000" cy="461665"/>
          </a:xfrm>
          <a:prstGeom prst="rect">
            <a:avLst/>
          </a:prstGeom>
        </p:spPr>
        <p:txBody>
          <a:bodyPr wrap="square" lIns="91440" tIns="45720" rIns="91440" bIns="45720" anchor="t" anchorCtr="0">
            <a:normAutofit/>
          </a:bodyPr>
          <a:lstStyle>
            <a:lvl1pPr algn="ctr">
              <a:defRPr sz="2400" i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2724150" y="2895600"/>
            <a:ext cx="6096000" cy="1076325"/>
          </a:xfrm>
          <a:prstGeom prst="rect">
            <a:avLst/>
          </a:prstGeom>
        </p:spPr>
        <p:txBody>
          <a:bodyPr wrap="square" lIns="91440" tIns="45720" rIns="91440" bIns="45720" anchor="b" anchorCtr="1">
            <a:normAutofit/>
          </a:bodyPr>
          <a:lstStyle>
            <a:lvl1pPr marL="0" indent="0" algn="ctr">
              <a:buNone/>
              <a:defRPr sz="5400">
                <a:solidFill>
                  <a:schemeClr val="accent5">
                    <a:lumMod val="75000"/>
                  </a:schemeClr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2724150" y="361950"/>
            <a:ext cx="6096000" cy="27699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1400">
                <a:solidFill>
                  <a:schemeClr val="accent2"/>
                </a:solidFill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4324350" y="4876800"/>
            <a:ext cx="2895600" cy="276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400">
                <a:solidFill>
                  <a:schemeClr val="accent2"/>
                </a:solidFill>
                <a:latin typeface="+mn-lt"/>
              </a:defRPr>
            </a:lvl1pPr>
          </a:lstStyle>
          <a:p>
            <a:fld id="{EE43258E-B84F-43BF-88EB-FBEA0EE45A76}" type="datetime4">
              <a:rPr lang="en-US" smtClean="0"/>
              <a:pPr/>
              <a:t>July 24, 2013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24350" y="6172200"/>
            <a:ext cx="2895600" cy="276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sz="1400" smtClean="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smtClean="0"/>
              <a:t>Presenter’s Name And Title</a:t>
            </a:r>
            <a:endParaRPr lang="en-US" dirty="0"/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6"/>
          </p:nvPr>
        </p:nvSpPr>
        <p:spPr>
          <a:xfrm>
            <a:off x="2724150" y="676275"/>
            <a:ext cx="6096000" cy="27699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1400">
                <a:solidFill>
                  <a:schemeClr val="accent2"/>
                </a:solidFill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2724150" y="4038600"/>
            <a:ext cx="6096000" cy="276999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buNone/>
              <a:defRPr sz="1400">
                <a:solidFill>
                  <a:schemeClr val="accent2"/>
                </a:solidFill>
                <a:latin typeface="+mn-lt"/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200001"/>
            <a:ext cx="2895600" cy="276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fld id="{EE43258E-B84F-43BF-88EB-FBEA0EE45A76}" type="datetime4">
              <a:rPr lang="en-US" smtClean="0"/>
              <a:pPr/>
              <a:t>July 24, 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200001"/>
            <a:ext cx="2895600" cy="276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lang="en-US" sz="1200" smtClean="0">
                <a:solidFill>
                  <a:schemeClr val="accent1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Presenter’s Name And Title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of the Month</a:t>
            </a:r>
            <a:endParaRPr lang="en-US" dirty="0"/>
          </a:p>
        </p:txBody>
      </p: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alex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FACULTY OF [SCHOOL NAME]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>
            <a:normAutofit fontScale="92500" lnSpcReduction="10000"/>
          </a:bodyPr>
          <a:lstStyle/>
          <a:p>
            <a:fld id="{337361FE-AD8A-4317-9C91-BDFFFFAB32C8}" type="datetime4">
              <a:rPr lang="en-US" smtClean="0"/>
              <a:pPr/>
              <a:t>July 24, 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Presenter’s Name and Title</a:t>
            </a:r>
            <a:endParaRPr lang="en-US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certify to all that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has been nominated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of the Month</a:t>
            </a:r>
            <a:endParaRPr lang="en-US" dirty="0"/>
          </a:p>
        </p:txBody>
      </p:sp>
      <p:sp>
        <p:nvSpPr>
          <p:cNvPr id="19" name="Subtitle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alexia</a:t>
            </a:r>
            <a:endParaRPr lang="en-US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FACULTY OF [SCHOOL NAME]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/>
        <p:txBody>
          <a:bodyPr>
            <a:normAutofit fontScale="92500" lnSpcReduction="10000"/>
          </a:bodyPr>
          <a:lstStyle/>
          <a:p>
            <a:fld id="{337361FE-AD8A-4317-9C91-BDFFFFAB32C8}" type="datetime4">
              <a:rPr lang="en-US" smtClean="0"/>
              <a:pPr/>
              <a:t>July 24, 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Presenter’s Name and Title</a:t>
            </a:r>
            <a:endParaRPr lang="en-US" dirty="0"/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6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certify to all that</a:t>
            </a:r>
            <a:endParaRPr lang="en-US" dirty="0"/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has been nominated</a:t>
            </a:r>
          </a:p>
        </p:txBody>
      </p:sp>
    </p:spTree>
    <p:extLst>
      <p:ext uri="{BB962C8B-B14F-4D97-AF65-F5344CB8AC3E}">
        <p14:creationId xmlns:p14="http://schemas.microsoft.com/office/powerpoint/2010/main" val="3379641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ghSchAw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258C426-C503-4198-8DA5-09837B6DC6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Student of the Month award (elementary)</Template>
  <TotalTime>0</TotalTime>
  <Words>50</Words>
  <Application>Microsoft Office PowerPoint</Application>
  <PresentationFormat>On-screen Show (4:3)</PresentationFormat>
  <Paragraphs>16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HighSchAward</vt:lpstr>
      <vt:lpstr>Student of the Month</vt:lpstr>
      <vt:lpstr>Student of the Month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2013-07-23T15:48:05Z</dcterms:created>
  <dcterms:modified xsi:type="dcterms:W3CDTF">2013-07-23T16:04:32Z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TC010216281033</vt:lpwstr>
  </property>
</Properties>
</file>