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304" userDrawn="1">
          <p15:clr>
            <a:srgbClr val="A4A3A4"/>
          </p15:clr>
        </p15:guide>
        <p15:guide id="3" pos="5232" userDrawn="1">
          <p15:clr>
            <a:srgbClr val="A4A3A4"/>
          </p15:clr>
        </p15:guide>
        <p15:guide id="4" pos="5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1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-1014" y="-90"/>
      </p:cViewPr>
      <p:guideLst>
        <p:guide orient="horz" pos="1620"/>
        <p:guide pos="2304"/>
        <p:guide pos="5232"/>
        <p:guide pos="5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6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3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4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8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5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0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5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0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7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2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88158" y="1077903"/>
            <a:ext cx="1641144" cy="637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1</a:t>
            </a:r>
            <a:endParaRPr lang="en-US" sz="6000" dirty="0"/>
          </a:p>
        </p:txBody>
      </p:sp>
      <p:sp>
        <p:nvSpPr>
          <p:cNvPr id="11" name="Rectangle 10"/>
          <p:cNvSpPr/>
          <p:nvPr/>
        </p:nvSpPr>
        <p:spPr>
          <a:xfrm>
            <a:off x="5755041" y="1995665"/>
            <a:ext cx="1641144" cy="637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3</a:t>
            </a:r>
            <a:endParaRPr lang="en-US" sz="6000" dirty="0"/>
          </a:p>
        </p:txBody>
      </p:sp>
      <p:sp>
        <p:nvSpPr>
          <p:cNvPr id="12" name="Rectangle 11"/>
          <p:cNvSpPr/>
          <p:nvPr/>
        </p:nvSpPr>
        <p:spPr>
          <a:xfrm>
            <a:off x="2448576" y="2793800"/>
            <a:ext cx="1641144" cy="637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2</a:t>
            </a:r>
            <a:endParaRPr lang="en-US" sz="6000" dirty="0"/>
          </a:p>
        </p:txBody>
      </p:sp>
      <p:sp>
        <p:nvSpPr>
          <p:cNvPr id="13" name="Rectangle 12"/>
          <p:cNvSpPr/>
          <p:nvPr/>
        </p:nvSpPr>
        <p:spPr>
          <a:xfrm>
            <a:off x="6824762" y="3727879"/>
            <a:ext cx="1641144" cy="637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0351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 Vo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Millar</dc:creator>
  <cp:lastModifiedBy>Glen Millar</cp:lastModifiedBy>
  <cp:revision>16</cp:revision>
  <dcterms:created xsi:type="dcterms:W3CDTF">2013-06-27T09:10:33Z</dcterms:created>
  <dcterms:modified xsi:type="dcterms:W3CDTF">2013-08-11T07:26:52Z</dcterms:modified>
</cp:coreProperties>
</file>