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pos="5232" userDrawn="1">
          <p15:clr>
            <a:srgbClr val="A4A3A4"/>
          </p15:clr>
        </p15:guide>
        <p15:guide id="4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1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014" y="-90"/>
      </p:cViewPr>
      <p:guideLst>
        <p:guide orient="horz" pos="1620"/>
        <p:guide pos="2304"/>
        <p:guide pos="5232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0589199">
            <a:off x="1302874" y="1801659"/>
            <a:ext cx="1213851" cy="471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</a:t>
            </a:r>
            <a:endParaRPr lang="en-US" sz="6000" dirty="0"/>
          </a:p>
        </p:txBody>
      </p:sp>
      <p:sp>
        <p:nvSpPr>
          <p:cNvPr id="11" name="Rectangle 10"/>
          <p:cNvSpPr/>
          <p:nvPr/>
        </p:nvSpPr>
        <p:spPr>
          <a:xfrm rot="20589199">
            <a:off x="4852476" y="2513943"/>
            <a:ext cx="1213851" cy="471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3</a:t>
            </a:r>
            <a:endParaRPr lang="en-US" sz="6000" dirty="0"/>
          </a:p>
        </p:txBody>
      </p:sp>
      <p:sp>
        <p:nvSpPr>
          <p:cNvPr id="12" name="Rectangle 11"/>
          <p:cNvSpPr/>
          <p:nvPr/>
        </p:nvSpPr>
        <p:spPr>
          <a:xfrm rot="20589199">
            <a:off x="3077675" y="2157801"/>
            <a:ext cx="1213851" cy="471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2</a:t>
            </a:r>
            <a:endParaRPr lang="en-US" sz="6000" dirty="0"/>
          </a:p>
        </p:txBody>
      </p:sp>
      <p:sp>
        <p:nvSpPr>
          <p:cNvPr id="13" name="Rectangle 12"/>
          <p:cNvSpPr/>
          <p:nvPr/>
        </p:nvSpPr>
        <p:spPr>
          <a:xfrm rot="20589199">
            <a:off x="6627277" y="2870085"/>
            <a:ext cx="1213851" cy="471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Vo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17</cp:revision>
  <dcterms:created xsi:type="dcterms:W3CDTF">2013-06-27T09:10:33Z</dcterms:created>
  <dcterms:modified xsi:type="dcterms:W3CDTF">2013-08-11T07:32:00Z</dcterms:modified>
</cp:coreProperties>
</file>