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072" userDrawn="1">
          <p15:clr>
            <a:srgbClr val="A4A3A4"/>
          </p15:clr>
        </p15:guide>
        <p15:guide id="3" pos="6976" userDrawn="1">
          <p15:clr>
            <a:srgbClr val="A4A3A4"/>
          </p15:clr>
        </p15:guide>
        <p15:guide id="4" pos="7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1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94" y="60"/>
      </p:cViewPr>
      <p:guideLst>
        <p:guide orient="horz" pos="2160"/>
        <p:guide pos="3072"/>
        <p:guide pos="6976"/>
        <p:guide pos="7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4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8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5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0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5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C1CC-D32C-40CA-851B-985D3864DB96}" type="datetimeFigureOut">
              <a:rPr lang="en-US" smtClean="0"/>
              <a:t>12/8/2018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2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28366" y="887507"/>
            <a:ext cx="2608729" cy="1949823"/>
          </a:xfrm>
          <a:prstGeom prst="rect">
            <a:avLst/>
          </a:prstGeom>
          <a:solidFill>
            <a:srgbClr val="B81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95249" y="2111189"/>
            <a:ext cx="2608729" cy="1949823"/>
          </a:xfrm>
          <a:prstGeom prst="rect">
            <a:avLst/>
          </a:prstGeom>
          <a:solidFill>
            <a:srgbClr val="B81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06590" y="3805518"/>
            <a:ext cx="2608729" cy="1949823"/>
          </a:xfrm>
          <a:prstGeom prst="rect">
            <a:avLst/>
          </a:prstGeom>
          <a:solidFill>
            <a:srgbClr val="B81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79343" y="4598894"/>
            <a:ext cx="2608729" cy="1949823"/>
          </a:xfrm>
          <a:prstGeom prst="rect">
            <a:avLst/>
          </a:prstGeom>
          <a:solidFill>
            <a:srgbClr val="B81E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0351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 Vo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Millar</dc:creator>
  <cp:lastModifiedBy>Glen Millar</cp:lastModifiedBy>
  <cp:revision>17</cp:revision>
  <dcterms:created xsi:type="dcterms:W3CDTF">2013-06-27T09:10:33Z</dcterms:created>
  <dcterms:modified xsi:type="dcterms:W3CDTF">2018-12-07T23:38:51Z</dcterms:modified>
</cp:coreProperties>
</file>