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72" userDrawn="1">
          <p15:clr>
            <a:srgbClr val="A4A3A4"/>
          </p15:clr>
        </p15:guide>
        <p15:guide id="3" pos="6976" userDrawn="1">
          <p15:clr>
            <a:srgbClr val="A4A3A4"/>
          </p15:clr>
        </p15:guide>
        <p15:guide id="4" pos="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94" y="60"/>
      </p:cViewPr>
      <p:guideLst>
        <p:guide orient="horz" pos="2160"/>
        <p:guide pos="3072"/>
        <p:guide pos="6976"/>
        <p:guide pos="7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79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8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6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07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6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7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8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9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69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57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94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EFE02C-95BE-46B0-857B-D6D1D3648F0C}"/>
              </a:ext>
            </a:extLst>
          </p:cNvPr>
          <p:cNvGrpSpPr/>
          <p:nvPr/>
        </p:nvGrpSpPr>
        <p:grpSpPr>
          <a:xfrm rot="19946917">
            <a:off x="1839134" y="1134853"/>
            <a:ext cx="8343252" cy="4774274"/>
            <a:chOff x="180936" y="185979"/>
            <a:chExt cx="11659648" cy="6672021"/>
          </a:xfrm>
        </p:grpSpPr>
        <p:sp>
          <p:nvSpPr>
            <p:cNvPr id="3" name="Rectangle 2"/>
            <p:cNvSpPr/>
            <p:nvPr/>
          </p:nvSpPr>
          <p:spPr>
            <a:xfrm>
              <a:off x="180936" y="185979"/>
              <a:ext cx="2608729" cy="1949823"/>
            </a:xfrm>
            <a:prstGeom prst="rect">
              <a:avLst/>
            </a:prstGeom>
            <a:solidFill>
              <a:srgbClr val="B81E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/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271709" y="3272118"/>
              <a:ext cx="2608729" cy="1949823"/>
            </a:xfrm>
            <a:prstGeom prst="rect">
              <a:avLst/>
            </a:prstGeom>
            <a:solidFill>
              <a:srgbClr val="B81E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/>
                <a:t>3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11563" y="1636059"/>
              <a:ext cx="2608729" cy="1949823"/>
            </a:xfrm>
            <a:prstGeom prst="rect">
              <a:avLst/>
            </a:prstGeom>
            <a:solidFill>
              <a:srgbClr val="B81E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/>
                <a:t>2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231855" y="4908177"/>
              <a:ext cx="2608729" cy="1949823"/>
            </a:xfrm>
            <a:prstGeom prst="rect">
              <a:avLst/>
            </a:prstGeom>
            <a:solidFill>
              <a:srgbClr val="B81E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106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20</cp:revision>
  <dcterms:created xsi:type="dcterms:W3CDTF">2013-06-27T09:10:33Z</dcterms:created>
  <dcterms:modified xsi:type="dcterms:W3CDTF">2018-12-09T01:25:24Z</dcterms:modified>
</cp:coreProperties>
</file>