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304" userDrawn="1">
          <p15:clr>
            <a:srgbClr val="A4A3A4"/>
          </p15:clr>
        </p15:guide>
        <p15:guide id="3" pos="5232" userDrawn="1">
          <p15:clr>
            <a:srgbClr val="A4A3A4"/>
          </p15:clr>
        </p15:guide>
        <p15:guide id="4" pos="5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1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614" y="66"/>
      </p:cViewPr>
      <p:guideLst>
        <p:guide orient="horz" pos="2160"/>
        <p:guide pos="2304"/>
        <p:guide pos="5232"/>
        <p:guide pos="5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6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3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4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8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5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0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5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0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7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7C1CC-D32C-40CA-851B-985D3864DB96}" type="datetimeFigureOut">
              <a:rPr lang="en-US" smtClean="0"/>
              <a:t>11-Aug-13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2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0373936">
            <a:off x="995082" y="1185885"/>
            <a:ext cx="7153838" cy="4486230"/>
            <a:chOff x="107578" y="629323"/>
            <a:chExt cx="8928846" cy="5599353"/>
          </a:xfrm>
        </p:grpSpPr>
        <p:sp>
          <p:nvSpPr>
            <p:cNvPr id="3" name="Rectangle 2"/>
            <p:cNvSpPr/>
            <p:nvPr/>
          </p:nvSpPr>
          <p:spPr>
            <a:xfrm>
              <a:off x="107578" y="629323"/>
              <a:ext cx="2151528" cy="9278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dirty="0" smtClean="0"/>
                <a:t>1</a:t>
              </a:r>
              <a:endParaRPr lang="en-US" sz="60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5790" y="3743661"/>
              <a:ext cx="2151528" cy="9278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dirty="0" smtClean="0"/>
                <a:t>3</a:t>
              </a:r>
              <a:endParaRPr lang="en-US" sz="60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366684" y="2186492"/>
              <a:ext cx="2151528" cy="9278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dirty="0" smtClean="0"/>
                <a:t>2</a:t>
              </a:r>
              <a:endParaRPr lang="en-US" sz="60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884896" y="5300830"/>
              <a:ext cx="2151528" cy="9278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dirty="0" smtClean="0"/>
                <a:t>4</a:t>
              </a:r>
              <a:endParaRPr lang="en-US" sz="6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03512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 Vo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 Millar</dc:creator>
  <cp:lastModifiedBy>Glen Millar</cp:lastModifiedBy>
  <cp:revision>16</cp:revision>
  <dcterms:created xsi:type="dcterms:W3CDTF">2013-06-27T09:10:33Z</dcterms:created>
  <dcterms:modified xsi:type="dcterms:W3CDTF">2013-08-11T07:22:14Z</dcterms:modified>
</cp:coreProperties>
</file>