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2" r:id="rId4"/>
    <p:sldId id="263" r:id="rId5"/>
    <p:sldId id="264" r:id="rId6"/>
    <p:sldId id="256" r:id="rId7"/>
    <p:sldId id="257" r:id="rId8"/>
    <p:sldId id="265" r:id="rId9"/>
    <p:sldId id="266" r:id="rId10"/>
    <p:sldId id="258" r:id="rId11"/>
    <p:sldId id="259" r:id="rId12"/>
    <p:sldId id="272" r:id="rId13"/>
    <p:sldId id="273" r:id="rId14"/>
    <p:sldId id="267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553FBF-5E84-4390-BA6E-8CE64C0083DF}">
          <p14:sldIdLst>
            <p14:sldId id="262"/>
          </p14:sldIdLst>
        </p14:section>
        <p14:section name="Types and Timing" id="{CF18FDBB-FF97-4851-978C-C26A88818786}">
          <p14:sldIdLst/>
        </p14:section>
        <p14:section name="Subtle" id="{7C6BC43C-2739-458E-AE21-0A2B90AE66C6}">
          <p14:sldIdLst>
            <p14:sldId id="263"/>
            <p14:sldId id="264"/>
          </p14:sldIdLst>
        </p14:section>
        <p14:section name="Exciting" id="{F0BE4D5B-7B75-4FF2-84F3-7DCDCEEF7D36}">
          <p14:sldIdLst>
            <p14:sldId id="256"/>
            <p14:sldId id="257"/>
          </p14:sldIdLst>
        </p14:section>
        <p14:section name="Forwards and Backwards" id="{BCB804DE-D204-442D-9D1D-6BAD032B80C4}">
          <p14:sldIdLst>
            <p14:sldId id="265"/>
            <p14:sldId id="266"/>
          </p14:sldIdLst>
        </p14:section>
        <p14:section name="Logic" id="{123576FA-6724-43F1-ACA5-8665C9EDAC34}">
          <p14:sldIdLst>
            <p14:sldId id="258"/>
            <p14:sldId id="259"/>
            <p14:sldId id="272"/>
            <p14:sldId id="273"/>
          </p14:sldIdLst>
        </p14:section>
        <p14:section name="Dynamic" id="{F5E04546-F1A4-49CD-8955-794BF70AECA4}">
          <p14:sldIdLst>
            <p14:sldId id="267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1" autoAdjust="0"/>
    <p:restoredTop sz="94660"/>
  </p:normalViewPr>
  <p:slideViewPr>
    <p:cSldViewPr snapToGrid="0">
      <p:cViewPr>
        <p:scale>
          <a:sx n="66" d="100"/>
          <a:sy n="66" d="100"/>
        </p:scale>
        <p:origin x="-49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smtClean="0"/>
              <a:t>Loss of students = loss of innovation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School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Participation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Participation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Life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Participation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47169920"/>
        <c:axId val="47171840"/>
      </c:barChart>
      <c:catAx>
        <c:axId val="47169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Drop off in science participation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71840"/>
        <c:crosses val="autoZero"/>
        <c:auto val="1"/>
        <c:lblAlgn val="ctr"/>
        <c:lblOffset val="100"/>
        <c:noMultiLvlLbl val="0"/>
      </c:catAx>
      <c:valAx>
        <c:axId val="4717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Students- ‘000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699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0734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3978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146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97731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529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04717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2156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7724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0659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40890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3144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0777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785882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9374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892027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78808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5237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3124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19288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62575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13395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5173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48714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40604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88740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61473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0340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7054228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86839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76377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0672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8169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1958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8007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4186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7921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3922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0489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4743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1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40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</a:t>
            </a:r>
          </a:p>
          <a:p>
            <a:r>
              <a:rPr lang="en-US" dirty="0" smtClean="0"/>
              <a:t>Timing</a:t>
            </a:r>
          </a:p>
          <a:p>
            <a:r>
              <a:rPr lang="en-US" dirty="0" smtClean="0"/>
              <a:t>Forwards AND backwards</a:t>
            </a:r>
          </a:p>
          <a:p>
            <a:r>
              <a:rPr lang="en-US" dirty="0" smtClean="0"/>
              <a:t>Logic</a:t>
            </a:r>
          </a:p>
        </p:txBody>
      </p:sp>
    </p:spTree>
    <p:extLst>
      <p:ext uri="{BB962C8B-B14F-4D97-AF65-F5344CB8AC3E}">
        <p14:creationId xmlns:p14="http://schemas.microsoft.com/office/powerpoint/2010/main" val="1660192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33337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7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4086224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8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8139111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9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506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07050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in school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51" y="1910349"/>
            <a:ext cx="3274298" cy="327429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63" y="2046252"/>
            <a:ext cx="4503738" cy="3002490"/>
          </a:xfrm>
        </p:spPr>
      </p:pic>
      <p:sp>
        <p:nvSpPr>
          <p:cNvPr id="8" name="Rectangle 7"/>
          <p:cNvSpPr/>
          <p:nvPr/>
        </p:nvSpPr>
        <p:spPr>
          <a:xfrm>
            <a:off x="2188003" y="5391221"/>
            <a:ext cx="7845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leads top science in life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79849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150728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46347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38246"/>
            <a:ext cx="5105400" cy="340227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Increase teacher funding</a:t>
            </a:r>
          </a:p>
          <a:p>
            <a:r>
              <a:rPr lang="en-US" dirty="0" smtClean="0"/>
              <a:t>Increase out of class training</a:t>
            </a:r>
          </a:p>
          <a:p>
            <a:r>
              <a:rPr lang="en-US" dirty="0" smtClean="0"/>
              <a:t>Will increase student participation</a:t>
            </a:r>
          </a:p>
          <a:p>
            <a:r>
              <a:rPr lang="en-US" dirty="0" smtClean="0"/>
              <a:t>And satisfaction with science</a:t>
            </a:r>
          </a:p>
          <a:p>
            <a:r>
              <a:rPr lang="en-US" dirty="0" smtClean="0"/>
              <a:t>As a life-long career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571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8" b="12448"/>
          <a:stretch/>
        </p:blipFill>
        <p:spPr>
          <a:xfrm>
            <a:off x="-25400" y="-19050"/>
            <a:ext cx="122428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47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2" b="11772"/>
          <a:stretch/>
        </p:blipFill>
        <p:spPr>
          <a:xfrm>
            <a:off x="-1" y="-19050"/>
            <a:ext cx="12192002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25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1" b="6043"/>
          <a:stretch/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855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3" b="444"/>
          <a:stretch/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495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86"/>
          <a:stretch/>
        </p:blipFill>
        <p:spPr>
          <a:xfrm>
            <a:off x="0" y="0"/>
            <a:ext cx="12192000" cy="68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216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6"/>
          <a:stretch/>
        </p:blipFill>
        <p:spPr>
          <a:xfrm>
            <a:off x="-1" y="0"/>
            <a:ext cx="12192002" cy="696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56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33337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4086224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8139111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3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413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33337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4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4086224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5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8139111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6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944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61</Words>
  <Application>Microsoft Office PowerPoint</Application>
  <PresentationFormat>Custom</PresentationFormat>
  <Paragraphs>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Integral</vt:lpstr>
      <vt:lpstr>Damask</vt:lpstr>
      <vt:lpstr>Transitions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Science in school</vt:lpstr>
      <vt:lpstr>Innovation</vt:lpstr>
      <vt:lpstr>Rewards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Millar</dc:creator>
  <cp:lastModifiedBy>Glen Millar</cp:lastModifiedBy>
  <cp:revision>15</cp:revision>
  <dcterms:created xsi:type="dcterms:W3CDTF">2013-08-05T09:09:15Z</dcterms:created>
  <dcterms:modified xsi:type="dcterms:W3CDTF">2013-11-08T11:37:18Z</dcterms:modified>
</cp:coreProperties>
</file>