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>
        <p:scale>
          <a:sx n="50" d="100"/>
          <a:sy n="50" d="100"/>
        </p:scale>
        <p:origin x="10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Loss of students = loss of innovation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3-482E-BC81-2CCA8EDFA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3-482E-BC81-2CCA8EDFA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93-482E-BC81-2CCA8EDFA2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33376944"/>
        <c:axId val="233375376"/>
      </c:barChart>
      <c:catAx>
        <c:axId val="2333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5376"/>
        <c:crosses val="autoZero"/>
        <c:auto val="1"/>
        <c:lblAlgn val="ctr"/>
        <c:lblOffset val="100"/>
        <c:noMultiLvlLbl val="0"/>
      </c:catAx>
      <c:valAx>
        <c:axId val="23337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Forwards AND backwards</a:t>
            </a:r>
          </a:p>
          <a:p>
            <a:r>
              <a:rPr lang="en-US" dirty="0"/>
              <a:t>Logic</a:t>
            </a:r>
          </a:p>
          <a:p>
            <a:r>
              <a:rPr lang="en-US" dirty="0"/>
              <a:t>Dynamic transitions</a:t>
            </a:r>
          </a:p>
          <a:p>
            <a:r>
              <a:rPr lang="en-US" dirty="0"/>
              <a:t>Morph (Office </a:t>
            </a:r>
            <a:r>
              <a:rPr lang="en-US"/>
              <a:t>365 subscription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in school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 teacher funding</a:t>
            </a:r>
          </a:p>
          <a:p>
            <a:r>
              <a:rPr lang="en-US" dirty="0"/>
              <a:t>Increase out of class training</a:t>
            </a:r>
          </a:p>
          <a:p>
            <a:r>
              <a:rPr lang="en-US" dirty="0"/>
              <a:t>Will increase student participation</a:t>
            </a:r>
          </a:p>
          <a:p>
            <a:r>
              <a:rPr lang="en-US" dirty="0"/>
              <a:t>And satisfaction with science</a:t>
            </a:r>
          </a:p>
          <a:p>
            <a:r>
              <a:rPr lang="en-US" dirty="0"/>
              <a:t>As a life-long career</a:t>
            </a:r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Rockwell</vt:lpstr>
      <vt:lpstr>Tw Cen MT</vt:lpstr>
      <vt:lpstr>Tw Cen MT Condensed</vt:lpstr>
      <vt:lpstr>Wingdings 3</vt:lpstr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18</cp:revision>
  <dcterms:created xsi:type="dcterms:W3CDTF">2013-08-05T09:09:15Z</dcterms:created>
  <dcterms:modified xsi:type="dcterms:W3CDTF">2018-12-05T08:29:16Z</dcterms:modified>
</cp:coreProperties>
</file>