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24"/>
    <a:srgbClr val="B7472A"/>
    <a:srgbClr val="053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78F53-E986-4A39-83D0-1374565A7E2D}" v="15" dt="2021-02-03T00:36:28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 Ashby" userId="f21e54c367d3358c" providerId="LiveId" clId="{3F678F53-E986-4A39-83D0-1374565A7E2D}"/>
    <pc:docChg chg="undo custSel addSld delSld modSld">
      <pc:chgData name="Deb Ashby" userId="f21e54c367d3358c" providerId="LiveId" clId="{3F678F53-E986-4A39-83D0-1374565A7E2D}" dt="2021-02-03T00:55:56.973" v="1761" actId="47"/>
      <pc:docMkLst>
        <pc:docMk/>
      </pc:docMkLst>
      <pc:sldChg chg="modSp mod">
        <pc:chgData name="Deb Ashby" userId="f21e54c367d3358c" providerId="LiveId" clId="{3F678F53-E986-4A39-83D0-1374565A7E2D}" dt="2021-02-03T00:10:31.468" v="227" actId="404"/>
        <pc:sldMkLst>
          <pc:docMk/>
          <pc:sldMk cId="895915843" sldId="266"/>
        </pc:sldMkLst>
        <pc:spChg chg="mod">
          <ac:chgData name="Deb Ashby" userId="f21e54c367d3358c" providerId="LiveId" clId="{3F678F53-E986-4A39-83D0-1374565A7E2D}" dt="2021-02-03T00:10:31.468" v="227" actId="404"/>
          <ac:spMkLst>
            <pc:docMk/>
            <pc:sldMk cId="895915843" sldId="266"/>
            <ac:spMk id="2" creationId="{9AB2EA78-AEB3-469B-9025-3B17201A457B}"/>
          </ac:spMkLst>
        </pc:spChg>
      </pc:sldChg>
      <pc:sldChg chg="addSp delSp modSp new mod">
        <pc:chgData name="Deb Ashby" userId="f21e54c367d3358c" providerId="LiveId" clId="{3F678F53-E986-4A39-83D0-1374565A7E2D}" dt="2021-02-03T00:14:49.961" v="625" actId="1076"/>
        <pc:sldMkLst>
          <pc:docMk/>
          <pc:sldMk cId="3376612763" sldId="267"/>
        </pc:sldMkLst>
        <pc:spChg chg="mod">
          <ac:chgData name="Deb Ashby" userId="f21e54c367d3358c" providerId="LiveId" clId="{3F678F53-E986-4A39-83D0-1374565A7E2D}" dt="2021-02-03T00:11:07.182" v="260" actId="207"/>
          <ac:spMkLst>
            <pc:docMk/>
            <pc:sldMk cId="3376612763" sldId="267"/>
            <ac:spMk id="2" creationId="{7269CD5A-843B-4BAF-8909-2CA479641715}"/>
          </ac:spMkLst>
        </pc:spChg>
        <pc:spChg chg="del mod">
          <ac:chgData name="Deb Ashby" userId="f21e54c367d3358c" providerId="LiveId" clId="{3F678F53-E986-4A39-83D0-1374565A7E2D}" dt="2021-02-03T00:12:24.134" v="440" actId="478"/>
          <ac:spMkLst>
            <pc:docMk/>
            <pc:sldMk cId="3376612763" sldId="267"/>
            <ac:spMk id="3" creationId="{318DE704-CA4D-4D98-9E60-5F526B3D2BC6}"/>
          </ac:spMkLst>
        </pc:spChg>
        <pc:spChg chg="add del mod">
          <ac:chgData name="Deb Ashby" userId="f21e54c367d3358c" providerId="LiveId" clId="{3F678F53-E986-4A39-83D0-1374565A7E2D}" dt="2021-02-03T00:12:45.048" v="443" actId="478"/>
          <ac:spMkLst>
            <pc:docMk/>
            <pc:sldMk cId="3376612763" sldId="267"/>
            <ac:spMk id="5" creationId="{4A19D126-DE9F-4ECB-8F54-40A3C74E5572}"/>
          </ac:spMkLst>
        </pc:spChg>
        <pc:spChg chg="add mod">
          <ac:chgData name="Deb Ashby" userId="f21e54c367d3358c" providerId="LiveId" clId="{3F678F53-E986-4A39-83D0-1374565A7E2D}" dt="2021-02-03T00:14:49.961" v="625" actId="1076"/>
          <ac:spMkLst>
            <pc:docMk/>
            <pc:sldMk cId="3376612763" sldId="267"/>
            <ac:spMk id="6" creationId="{6F0BD513-5D78-4352-8182-0C5280D2D3ED}"/>
          </ac:spMkLst>
        </pc:spChg>
      </pc:sldChg>
      <pc:sldChg chg="addSp modSp new mod">
        <pc:chgData name="Deb Ashby" userId="f21e54c367d3358c" providerId="LiveId" clId="{3F678F53-E986-4A39-83D0-1374565A7E2D}" dt="2021-02-03T00:25:55.458" v="821" actId="166"/>
        <pc:sldMkLst>
          <pc:docMk/>
          <pc:sldMk cId="622544175" sldId="268"/>
        </pc:sldMkLst>
        <pc:spChg chg="mod">
          <ac:chgData name="Deb Ashby" userId="f21e54c367d3358c" providerId="LiveId" clId="{3F678F53-E986-4A39-83D0-1374565A7E2D}" dt="2021-02-03T00:15:33.587" v="642" actId="2711"/>
          <ac:spMkLst>
            <pc:docMk/>
            <pc:sldMk cId="622544175" sldId="268"/>
            <ac:spMk id="2" creationId="{05C0D6D2-AB01-4E43-ABE8-C777CAA5EA51}"/>
          </ac:spMkLst>
        </pc:spChg>
        <pc:spChg chg="add mod ord">
          <ac:chgData name="Deb Ashby" userId="f21e54c367d3358c" providerId="LiveId" clId="{3F678F53-E986-4A39-83D0-1374565A7E2D}" dt="2021-02-03T00:24:41.196" v="805" actId="166"/>
          <ac:spMkLst>
            <pc:docMk/>
            <pc:sldMk cId="622544175" sldId="268"/>
            <ac:spMk id="5" creationId="{80C94E12-75A1-40AA-A9DD-279E50A8430D}"/>
          </ac:spMkLst>
        </pc:spChg>
        <pc:spChg chg="add mod ord">
          <ac:chgData name="Deb Ashby" userId="f21e54c367d3358c" providerId="LiveId" clId="{3F678F53-E986-4A39-83D0-1374565A7E2D}" dt="2021-02-03T00:24:33.333" v="804" actId="166"/>
          <ac:spMkLst>
            <pc:docMk/>
            <pc:sldMk cId="622544175" sldId="268"/>
            <ac:spMk id="6" creationId="{AF088B6E-C376-4FE0-A4FE-8AF6C345694F}"/>
          </ac:spMkLst>
        </pc:spChg>
        <pc:spChg chg="add mod ord">
          <ac:chgData name="Deb Ashby" userId="f21e54c367d3358c" providerId="LiveId" clId="{3F678F53-E986-4A39-83D0-1374565A7E2D}" dt="2021-02-03T00:25:09.777" v="810" actId="166"/>
          <ac:spMkLst>
            <pc:docMk/>
            <pc:sldMk cId="622544175" sldId="268"/>
            <ac:spMk id="7" creationId="{478629CC-5A69-49D5-AE24-DA915B6DA752}"/>
          </ac:spMkLst>
        </pc:spChg>
        <pc:spChg chg="add mod ord">
          <ac:chgData name="Deb Ashby" userId="f21e54c367d3358c" providerId="LiveId" clId="{3F678F53-E986-4A39-83D0-1374565A7E2D}" dt="2021-02-03T00:25:55.458" v="821" actId="166"/>
          <ac:spMkLst>
            <pc:docMk/>
            <pc:sldMk cId="622544175" sldId="268"/>
            <ac:spMk id="8" creationId="{684E7F5C-612B-4B30-9FF5-46327FADE4B8}"/>
          </ac:spMkLst>
        </pc:spChg>
        <pc:picChg chg="add mod">
          <ac:chgData name="Deb Ashby" userId="f21e54c367d3358c" providerId="LiveId" clId="{3F678F53-E986-4A39-83D0-1374565A7E2D}" dt="2021-02-03T00:22:33.688" v="796" actId="1076"/>
          <ac:picMkLst>
            <pc:docMk/>
            <pc:sldMk cId="622544175" sldId="268"/>
            <ac:picMk id="4" creationId="{9D9DF335-163B-4B73-8606-972743278924}"/>
          </ac:picMkLst>
        </pc:picChg>
        <pc:cxnChg chg="add mod">
          <ac:chgData name="Deb Ashby" userId="f21e54c367d3358c" providerId="LiveId" clId="{3F678F53-E986-4A39-83D0-1374565A7E2D}" dt="2021-02-03T00:23:57.195" v="800" actId="14100"/>
          <ac:cxnSpMkLst>
            <pc:docMk/>
            <pc:sldMk cId="622544175" sldId="268"/>
            <ac:cxnSpMk id="10" creationId="{C97D9FDC-5CA5-4556-97E1-C8E2B209A993}"/>
          </ac:cxnSpMkLst>
        </pc:cxnChg>
        <pc:cxnChg chg="add mod">
          <ac:chgData name="Deb Ashby" userId="f21e54c367d3358c" providerId="LiveId" clId="{3F678F53-E986-4A39-83D0-1374565A7E2D}" dt="2021-02-03T00:24:23.963" v="803" actId="208"/>
          <ac:cxnSpMkLst>
            <pc:docMk/>
            <pc:sldMk cId="622544175" sldId="268"/>
            <ac:cxnSpMk id="13" creationId="{CEB13DD7-4D1E-43A0-A357-97AA157313C7}"/>
          </ac:cxnSpMkLst>
        </pc:cxnChg>
        <pc:cxnChg chg="add mod">
          <ac:chgData name="Deb Ashby" userId="f21e54c367d3358c" providerId="LiveId" clId="{3F678F53-E986-4A39-83D0-1374565A7E2D}" dt="2021-02-03T00:25:04.303" v="809" actId="14100"/>
          <ac:cxnSpMkLst>
            <pc:docMk/>
            <pc:sldMk cId="622544175" sldId="268"/>
            <ac:cxnSpMk id="14" creationId="{05EE0741-F29F-4852-BD53-D48FEDA2C9AE}"/>
          </ac:cxnSpMkLst>
        </pc:cxnChg>
        <pc:cxnChg chg="add mod">
          <ac:chgData name="Deb Ashby" userId="f21e54c367d3358c" providerId="LiveId" clId="{3F678F53-E986-4A39-83D0-1374565A7E2D}" dt="2021-02-03T00:25:26.688" v="814" actId="14100"/>
          <ac:cxnSpMkLst>
            <pc:docMk/>
            <pc:sldMk cId="622544175" sldId="268"/>
            <ac:cxnSpMk id="16" creationId="{EEF601CB-B1C3-4EA5-9DB2-18F342BB82AC}"/>
          </ac:cxnSpMkLst>
        </pc:cxnChg>
        <pc:cxnChg chg="add mod">
          <ac:chgData name="Deb Ashby" userId="f21e54c367d3358c" providerId="LiveId" clId="{3F678F53-E986-4A39-83D0-1374565A7E2D}" dt="2021-02-03T00:25:39.388" v="817" actId="14100"/>
          <ac:cxnSpMkLst>
            <pc:docMk/>
            <pc:sldMk cId="622544175" sldId="268"/>
            <ac:cxnSpMk id="19" creationId="{2BF92B18-7B8A-4BC5-B33E-6611B66F7DD4}"/>
          </ac:cxnSpMkLst>
        </pc:cxnChg>
        <pc:cxnChg chg="add mod">
          <ac:chgData name="Deb Ashby" userId="f21e54c367d3358c" providerId="LiveId" clId="{3F678F53-E986-4A39-83D0-1374565A7E2D}" dt="2021-02-03T00:25:48.450" v="820" actId="14100"/>
          <ac:cxnSpMkLst>
            <pc:docMk/>
            <pc:sldMk cId="622544175" sldId="268"/>
            <ac:cxnSpMk id="22" creationId="{7BCB78A7-2049-46E3-8ABA-1AD2B9D8E515}"/>
          </ac:cxnSpMkLst>
        </pc:cxnChg>
      </pc:sldChg>
      <pc:sldChg chg="addSp delSp modSp add mod">
        <pc:chgData name="Deb Ashby" userId="f21e54c367d3358c" providerId="LiveId" clId="{3F678F53-E986-4A39-83D0-1374565A7E2D}" dt="2021-02-03T00:34:03.661" v="935" actId="166"/>
        <pc:sldMkLst>
          <pc:docMk/>
          <pc:sldMk cId="2813988392" sldId="269"/>
        </pc:sldMkLst>
        <pc:spChg chg="mod">
          <ac:chgData name="Deb Ashby" userId="f21e54c367d3358c" providerId="LiveId" clId="{3F678F53-E986-4A39-83D0-1374565A7E2D}" dt="2021-02-03T00:26:35.656" v="832" actId="20577"/>
          <ac:spMkLst>
            <pc:docMk/>
            <pc:sldMk cId="2813988392" sldId="269"/>
            <ac:spMk id="2" creationId="{05C0D6D2-AB01-4E43-ABE8-C777CAA5EA51}"/>
          </ac:spMkLst>
        </pc:spChg>
        <pc:spChg chg="mod">
          <ac:chgData name="Deb Ashby" userId="f21e54c367d3358c" providerId="LiveId" clId="{3F678F53-E986-4A39-83D0-1374565A7E2D}" dt="2021-02-03T00:28:11.367" v="846" actId="20577"/>
          <ac:spMkLst>
            <pc:docMk/>
            <pc:sldMk cId="2813988392" sldId="269"/>
            <ac:spMk id="5" creationId="{80C94E12-75A1-40AA-A9DD-279E50A8430D}"/>
          </ac:spMkLst>
        </pc:spChg>
        <pc:spChg chg="mod">
          <ac:chgData name="Deb Ashby" userId="f21e54c367d3358c" providerId="LiveId" clId="{3F678F53-E986-4A39-83D0-1374565A7E2D}" dt="2021-02-03T00:32:34.216" v="911" actId="1076"/>
          <ac:spMkLst>
            <pc:docMk/>
            <pc:sldMk cId="2813988392" sldId="269"/>
            <ac:spMk id="6" creationId="{AF088B6E-C376-4FE0-A4FE-8AF6C345694F}"/>
          </ac:spMkLst>
        </pc:spChg>
        <pc:spChg chg="del mod">
          <ac:chgData name="Deb Ashby" userId="f21e54c367d3358c" providerId="LiveId" clId="{3F678F53-E986-4A39-83D0-1374565A7E2D}" dt="2021-02-03T00:29:40.783" v="863" actId="478"/>
          <ac:spMkLst>
            <pc:docMk/>
            <pc:sldMk cId="2813988392" sldId="269"/>
            <ac:spMk id="7" creationId="{478629CC-5A69-49D5-AE24-DA915B6DA752}"/>
          </ac:spMkLst>
        </pc:spChg>
        <pc:spChg chg="del mod">
          <ac:chgData name="Deb Ashby" userId="f21e54c367d3358c" providerId="LiveId" clId="{3F678F53-E986-4A39-83D0-1374565A7E2D}" dt="2021-02-03T00:29:44.204" v="865" actId="478"/>
          <ac:spMkLst>
            <pc:docMk/>
            <pc:sldMk cId="2813988392" sldId="269"/>
            <ac:spMk id="8" creationId="{684E7F5C-612B-4B30-9FF5-46327FADE4B8}"/>
          </ac:spMkLst>
        </pc:spChg>
        <pc:spChg chg="add mod ord">
          <ac:chgData name="Deb Ashby" userId="f21e54c367d3358c" providerId="LiveId" clId="{3F678F53-E986-4A39-83D0-1374565A7E2D}" dt="2021-02-03T00:31:22.040" v="892" actId="1035"/>
          <ac:spMkLst>
            <pc:docMk/>
            <pc:sldMk cId="2813988392" sldId="269"/>
            <ac:spMk id="18" creationId="{BBEF1AA0-ED1C-4A11-B329-432DABF0553D}"/>
          </ac:spMkLst>
        </pc:spChg>
        <pc:spChg chg="add mod ord">
          <ac:chgData name="Deb Ashby" userId="f21e54c367d3358c" providerId="LiveId" clId="{3F678F53-E986-4A39-83D0-1374565A7E2D}" dt="2021-02-03T00:32:24.371" v="910" actId="167"/>
          <ac:spMkLst>
            <pc:docMk/>
            <pc:sldMk cId="2813988392" sldId="269"/>
            <ac:spMk id="21" creationId="{89A09375-5F5A-4F8D-B77B-375BC89B5B3D}"/>
          </ac:spMkLst>
        </pc:spChg>
        <pc:spChg chg="add mod ord">
          <ac:chgData name="Deb Ashby" userId="f21e54c367d3358c" providerId="LiveId" clId="{3F678F53-E986-4A39-83D0-1374565A7E2D}" dt="2021-02-03T00:32:20.767" v="909" actId="167"/>
          <ac:spMkLst>
            <pc:docMk/>
            <pc:sldMk cId="2813988392" sldId="269"/>
            <ac:spMk id="23" creationId="{B4727CF5-4AC0-4D7D-A194-67F241E97E03}"/>
          </ac:spMkLst>
        </pc:spChg>
        <pc:spChg chg="add mod ord">
          <ac:chgData name="Deb Ashby" userId="f21e54c367d3358c" providerId="LiveId" clId="{3F678F53-E986-4A39-83D0-1374565A7E2D}" dt="2021-02-03T00:32:16.705" v="908" actId="167"/>
          <ac:spMkLst>
            <pc:docMk/>
            <pc:sldMk cId="2813988392" sldId="269"/>
            <ac:spMk id="24" creationId="{973B3359-365B-4D33-94D7-937FFCC8B8AD}"/>
          </ac:spMkLst>
        </pc:spChg>
        <pc:spChg chg="add del mod">
          <ac:chgData name="Deb Ashby" userId="f21e54c367d3358c" providerId="LiveId" clId="{3F678F53-E986-4A39-83D0-1374565A7E2D}" dt="2021-02-03T00:32:11.587" v="907" actId="478"/>
          <ac:spMkLst>
            <pc:docMk/>
            <pc:sldMk cId="2813988392" sldId="269"/>
            <ac:spMk id="25" creationId="{77E6377D-0429-4AEE-B63D-5AA680B48EBF}"/>
          </ac:spMkLst>
        </pc:spChg>
        <pc:spChg chg="add mod ord">
          <ac:chgData name="Deb Ashby" userId="f21e54c367d3358c" providerId="LiveId" clId="{3F678F53-E986-4A39-83D0-1374565A7E2D}" dt="2021-02-03T00:34:03.661" v="935" actId="166"/>
          <ac:spMkLst>
            <pc:docMk/>
            <pc:sldMk cId="2813988392" sldId="269"/>
            <ac:spMk id="26" creationId="{10A9D525-27C1-468D-B0B7-83391B4AC43D}"/>
          </ac:spMkLst>
        </pc:spChg>
        <pc:picChg chg="del">
          <ac:chgData name="Deb Ashby" userId="f21e54c367d3358c" providerId="LiveId" clId="{3F678F53-E986-4A39-83D0-1374565A7E2D}" dt="2021-02-03T00:26:38.453" v="833" actId="478"/>
          <ac:picMkLst>
            <pc:docMk/>
            <pc:sldMk cId="2813988392" sldId="269"/>
            <ac:picMk id="4" creationId="{9D9DF335-163B-4B73-8606-972743278924}"/>
          </ac:picMkLst>
        </pc:picChg>
        <pc:picChg chg="add mod">
          <ac:chgData name="Deb Ashby" userId="f21e54c367d3358c" providerId="LiveId" clId="{3F678F53-E986-4A39-83D0-1374565A7E2D}" dt="2021-02-03T00:31:55.633" v="904" actId="1076"/>
          <ac:picMkLst>
            <pc:docMk/>
            <pc:sldMk cId="2813988392" sldId="269"/>
            <ac:picMk id="9" creationId="{4E8A45A9-1176-4092-8F91-57340AEA1175}"/>
          </ac:picMkLst>
        </pc:picChg>
        <pc:cxnChg chg="mod">
          <ac:chgData name="Deb Ashby" userId="f21e54c367d3358c" providerId="LiveId" clId="{3F678F53-E986-4A39-83D0-1374565A7E2D}" dt="2021-02-03T00:28:21.040" v="847" actId="14100"/>
          <ac:cxnSpMkLst>
            <pc:docMk/>
            <pc:sldMk cId="2813988392" sldId="269"/>
            <ac:cxnSpMk id="10" creationId="{C97D9FDC-5CA5-4556-97E1-C8E2B209A993}"/>
          </ac:cxnSpMkLst>
        </pc:cxnChg>
        <pc:cxnChg chg="del mod ord">
          <ac:chgData name="Deb Ashby" userId="f21e54c367d3358c" providerId="LiveId" clId="{3F678F53-E986-4A39-83D0-1374565A7E2D}" dt="2021-02-03T00:29:35.504" v="862" actId="478"/>
          <ac:cxnSpMkLst>
            <pc:docMk/>
            <pc:sldMk cId="2813988392" sldId="269"/>
            <ac:cxnSpMk id="13" creationId="{CEB13DD7-4D1E-43A0-A357-97AA157313C7}"/>
          </ac:cxnSpMkLst>
        </pc:cxnChg>
        <pc:cxnChg chg="del mod">
          <ac:chgData name="Deb Ashby" userId="f21e54c367d3358c" providerId="LiveId" clId="{3F678F53-E986-4A39-83D0-1374565A7E2D}" dt="2021-02-03T00:29:42.291" v="864" actId="478"/>
          <ac:cxnSpMkLst>
            <pc:docMk/>
            <pc:sldMk cId="2813988392" sldId="269"/>
            <ac:cxnSpMk id="14" creationId="{05EE0741-F29F-4852-BD53-D48FEDA2C9AE}"/>
          </ac:cxnSpMkLst>
        </pc:cxnChg>
        <pc:cxnChg chg="del mod">
          <ac:chgData name="Deb Ashby" userId="f21e54c367d3358c" providerId="LiveId" clId="{3F678F53-E986-4A39-83D0-1374565A7E2D}" dt="2021-02-03T00:29:47.298" v="868" actId="478"/>
          <ac:cxnSpMkLst>
            <pc:docMk/>
            <pc:sldMk cId="2813988392" sldId="269"/>
            <ac:cxnSpMk id="16" creationId="{EEF601CB-B1C3-4EA5-9DB2-18F342BB82AC}"/>
          </ac:cxnSpMkLst>
        </pc:cxnChg>
        <pc:cxnChg chg="del mod">
          <ac:chgData name="Deb Ashby" userId="f21e54c367d3358c" providerId="LiveId" clId="{3F678F53-E986-4A39-83D0-1374565A7E2D}" dt="2021-02-03T00:29:46.304" v="867" actId="478"/>
          <ac:cxnSpMkLst>
            <pc:docMk/>
            <pc:sldMk cId="2813988392" sldId="269"/>
            <ac:cxnSpMk id="19" creationId="{2BF92B18-7B8A-4BC5-B33E-6611B66F7DD4}"/>
          </ac:cxnSpMkLst>
        </pc:cxnChg>
        <pc:cxnChg chg="del mod">
          <ac:chgData name="Deb Ashby" userId="f21e54c367d3358c" providerId="LiveId" clId="{3F678F53-E986-4A39-83D0-1374565A7E2D}" dt="2021-02-03T00:29:45.490" v="866" actId="478"/>
          <ac:cxnSpMkLst>
            <pc:docMk/>
            <pc:sldMk cId="2813988392" sldId="269"/>
            <ac:cxnSpMk id="22" creationId="{7BCB78A7-2049-46E3-8ABA-1AD2B9D8E515}"/>
          </ac:cxnSpMkLst>
        </pc:cxnChg>
        <pc:cxnChg chg="add mod">
          <ac:chgData name="Deb Ashby" userId="f21e54c367d3358c" providerId="LiveId" clId="{3F678F53-E986-4A39-83D0-1374565A7E2D}" dt="2021-02-03T00:33:45.969" v="932" actId="108"/>
          <ac:cxnSpMkLst>
            <pc:docMk/>
            <pc:sldMk cId="2813988392" sldId="269"/>
            <ac:cxnSpMk id="27" creationId="{65279427-78A9-4908-8ED0-765AF2430EE8}"/>
          </ac:cxnSpMkLst>
        </pc:cxnChg>
        <pc:cxnChg chg="add mod">
          <ac:chgData name="Deb Ashby" userId="f21e54c367d3358c" providerId="LiveId" clId="{3F678F53-E986-4A39-83D0-1374565A7E2D}" dt="2021-02-03T00:33:47.675" v="933" actId="108"/>
          <ac:cxnSpMkLst>
            <pc:docMk/>
            <pc:sldMk cId="2813988392" sldId="269"/>
            <ac:cxnSpMk id="29" creationId="{439C734F-07D6-4BA5-9BCE-C5DAD978AF1B}"/>
          </ac:cxnSpMkLst>
        </pc:cxnChg>
        <pc:cxnChg chg="add mod">
          <ac:chgData name="Deb Ashby" userId="f21e54c367d3358c" providerId="LiveId" clId="{3F678F53-E986-4A39-83D0-1374565A7E2D}" dt="2021-02-03T00:33:39.672" v="931" actId="108"/>
          <ac:cxnSpMkLst>
            <pc:docMk/>
            <pc:sldMk cId="2813988392" sldId="269"/>
            <ac:cxnSpMk id="31" creationId="{4697986E-E58D-44BB-B969-EBC11BA0F159}"/>
          </ac:cxnSpMkLst>
        </pc:cxnChg>
      </pc:sldChg>
      <pc:sldChg chg="addSp delSp modSp add mod">
        <pc:chgData name="Deb Ashby" userId="f21e54c367d3358c" providerId="LiveId" clId="{3F678F53-E986-4A39-83D0-1374565A7E2D}" dt="2021-02-03T00:42:48.615" v="1452" actId="20577"/>
        <pc:sldMkLst>
          <pc:docMk/>
          <pc:sldMk cId="3399215367" sldId="270"/>
        </pc:sldMkLst>
        <pc:spChg chg="mod">
          <ac:chgData name="Deb Ashby" userId="f21e54c367d3358c" providerId="LiveId" clId="{3F678F53-E986-4A39-83D0-1374565A7E2D}" dt="2021-02-03T00:42:48.615" v="1452" actId="20577"/>
          <ac:spMkLst>
            <pc:docMk/>
            <pc:sldMk cId="3399215367" sldId="270"/>
            <ac:spMk id="2" creationId="{05C0D6D2-AB01-4E43-ABE8-C777CAA5EA51}"/>
          </ac:spMkLst>
        </pc:spChg>
        <pc:spChg chg="del">
          <ac:chgData name="Deb Ashby" userId="f21e54c367d3358c" providerId="LiveId" clId="{3F678F53-E986-4A39-83D0-1374565A7E2D}" dt="2021-02-03T00:36:13.006" v="971" actId="478"/>
          <ac:spMkLst>
            <pc:docMk/>
            <pc:sldMk cId="3399215367" sldId="270"/>
            <ac:spMk id="5" creationId="{80C94E12-75A1-40AA-A9DD-279E50A8430D}"/>
          </ac:spMkLst>
        </pc:spChg>
        <pc:spChg chg="del">
          <ac:chgData name="Deb Ashby" userId="f21e54c367d3358c" providerId="LiveId" clId="{3F678F53-E986-4A39-83D0-1374565A7E2D}" dt="2021-02-03T00:36:22.084" v="977" actId="478"/>
          <ac:spMkLst>
            <pc:docMk/>
            <pc:sldMk cId="3399215367" sldId="270"/>
            <ac:spMk id="6" creationId="{AF088B6E-C376-4FE0-A4FE-8AF6C345694F}"/>
          </ac:spMkLst>
        </pc:spChg>
        <pc:spChg chg="add mod">
          <ac:chgData name="Deb Ashby" userId="f21e54c367d3358c" providerId="LiveId" clId="{3F678F53-E986-4A39-83D0-1374565A7E2D}" dt="2021-02-03T00:42:45.717" v="1448" actId="14100"/>
          <ac:spMkLst>
            <pc:docMk/>
            <pc:sldMk cId="3399215367" sldId="270"/>
            <ac:spMk id="17" creationId="{BCCABB2E-2778-4E3E-9668-BC9C668DFFC0}"/>
          </ac:spMkLst>
        </pc:spChg>
        <pc:spChg chg="del">
          <ac:chgData name="Deb Ashby" userId="f21e54c367d3358c" providerId="LiveId" clId="{3F678F53-E986-4A39-83D0-1374565A7E2D}" dt="2021-02-03T00:35:41.355" v="964" actId="478"/>
          <ac:spMkLst>
            <pc:docMk/>
            <pc:sldMk cId="3399215367" sldId="270"/>
            <ac:spMk id="18" creationId="{BBEF1AA0-ED1C-4A11-B329-432DABF0553D}"/>
          </ac:spMkLst>
        </pc:spChg>
        <pc:spChg chg="del">
          <ac:chgData name="Deb Ashby" userId="f21e54c367d3358c" providerId="LiveId" clId="{3F678F53-E986-4A39-83D0-1374565A7E2D}" dt="2021-02-03T00:35:40.301" v="963" actId="478"/>
          <ac:spMkLst>
            <pc:docMk/>
            <pc:sldMk cId="3399215367" sldId="270"/>
            <ac:spMk id="21" creationId="{89A09375-5F5A-4F8D-B77B-375BC89B5B3D}"/>
          </ac:spMkLst>
        </pc:spChg>
        <pc:spChg chg="del">
          <ac:chgData name="Deb Ashby" userId="f21e54c367d3358c" providerId="LiveId" clId="{3F678F53-E986-4A39-83D0-1374565A7E2D}" dt="2021-02-03T00:35:37.557" v="961" actId="478"/>
          <ac:spMkLst>
            <pc:docMk/>
            <pc:sldMk cId="3399215367" sldId="270"/>
            <ac:spMk id="23" creationId="{B4727CF5-4AC0-4D7D-A194-67F241E97E03}"/>
          </ac:spMkLst>
        </pc:spChg>
        <pc:spChg chg="del">
          <ac:chgData name="Deb Ashby" userId="f21e54c367d3358c" providerId="LiveId" clId="{3F678F53-E986-4A39-83D0-1374565A7E2D}" dt="2021-02-03T00:35:39.011" v="962" actId="478"/>
          <ac:spMkLst>
            <pc:docMk/>
            <pc:sldMk cId="3399215367" sldId="270"/>
            <ac:spMk id="24" creationId="{973B3359-365B-4D33-94D7-937FFCC8B8AD}"/>
          </ac:spMkLst>
        </pc:spChg>
        <pc:spChg chg="del">
          <ac:chgData name="Deb Ashby" userId="f21e54c367d3358c" providerId="LiveId" clId="{3F678F53-E986-4A39-83D0-1374565A7E2D}" dt="2021-02-03T00:36:19.611" v="975" actId="478"/>
          <ac:spMkLst>
            <pc:docMk/>
            <pc:sldMk cId="3399215367" sldId="270"/>
            <ac:spMk id="26" creationId="{10A9D525-27C1-468D-B0B7-83391B4AC43D}"/>
          </ac:spMkLst>
        </pc:spChg>
        <pc:picChg chg="add del mod">
          <ac:chgData name="Deb Ashby" userId="f21e54c367d3358c" providerId="LiveId" clId="{3F678F53-E986-4A39-83D0-1374565A7E2D}" dt="2021-02-03T00:42:47.916" v="1451" actId="478"/>
          <ac:picMkLst>
            <pc:docMk/>
            <pc:sldMk cId="3399215367" sldId="270"/>
            <ac:picMk id="4" creationId="{AFECFEC7-63C0-43F0-87E9-D0F52F2F6F36}"/>
          </ac:picMkLst>
        </pc:picChg>
        <pc:picChg chg="add del mod">
          <ac:chgData name="Deb Ashby" userId="f21e54c367d3358c" providerId="LiveId" clId="{3F678F53-E986-4A39-83D0-1374565A7E2D}" dt="2021-02-03T00:42:46.832" v="1450" actId="22"/>
          <ac:picMkLst>
            <pc:docMk/>
            <pc:sldMk cId="3399215367" sldId="270"/>
            <ac:picMk id="8" creationId="{D3E3CC54-95A4-43E2-9E6C-A0E61A0CB9B7}"/>
          </ac:picMkLst>
        </pc:picChg>
        <pc:picChg chg="del">
          <ac:chgData name="Deb Ashby" userId="f21e54c367d3358c" providerId="LiveId" clId="{3F678F53-E986-4A39-83D0-1374565A7E2D}" dt="2021-02-03T00:35:25.292" v="957" actId="478"/>
          <ac:picMkLst>
            <pc:docMk/>
            <pc:sldMk cId="3399215367" sldId="270"/>
            <ac:picMk id="9" creationId="{4E8A45A9-1176-4092-8F91-57340AEA1175}"/>
          </ac:picMkLst>
        </pc:picChg>
        <pc:cxnChg chg="del mod">
          <ac:chgData name="Deb Ashby" userId="f21e54c367d3358c" providerId="LiveId" clId="{3F678F53-E986-4A39-83D0-1374565A7E2D}" dt="2021-02-03T00:36:14.331" v="972" actId="478"/>
          <ac:cxnSpMkLst>
            <pc:docMk/>
            <pc:sldMk cId="3399215367" sldId="270"/>
            <ac:cxnSpMk id="10" creationId="{C97D9FDC-5CA5-4556-97E1-C8E2B209A993}"/>
          </ac:cxnSpMkLst>
        </pc:cxnChg>
        <pc:cxnChg chg="del mod">
          <ac:chgData name="Deb Ashby" userId="f21e54c367d3358c" providerId="LiveId" clId="{3F678F53-E986-4A39-83D0-1374565A7E2D}" dt="2021-02-03T00:36:17.419" v="974" actId="478"/>
          <ac:cxnSpMkLst>
            <pc:docMk/>
            <pc:sldMk cId="3399215367" sldId="270"/>
            <ac:cxnSpMk id="27" creationId="{65279427-78A9-4908-8ED0-765AF2430EE8}"/>
          </ac:cxnSpMkLst>
        </pc:cxnChg>
        <pc:cxnChg chg="del mod">
          <ac:chgData name="Deb Ashby" userId="f21e54c367d3358c" providerId="LiveId" clId="{3F678F53-E986-4A39-83D0-1374565A7E2D}" dt="2021-02-03T00:36:20.747" v="976" actId="478"/>
          <ac:cxnSpMkLst>
            <pc:docMk/>
            <pc:sldMk cId="3399215367" sldId="270"/>
            <ac:cxnSpMk id="29" creationId="{439C734F-07D6-4BA5-9BCE-C5DAD978AF1B}"/>
          </ac:cxnSpMkLst>
        </pc:cxnChg>
        <pc:cxnChg chg="del mod">
          <ac:chgData name="Deb Ashby" userId="f21e54c367d3358c" providerId="LiveId" clId="{3F678F53-E986-4A39-83D0-1374565A7E2D}" dt="2021-02-03T00:36:15.946" v="973" actId="478"/>
          <ac:cxnSpMkLst>
            <pc:docMk/>
            <pc:sldMk cId="3399215367" sldId="270"/>
            <ac:cxnSpMk id="31" creationId="{4697986E-E58D-44BB-B969-EBC11BA0F159}"/>
          </ac:cxnSpMkLst>
        </pc:cxnChg>
      </pc:sldChg>
      <pc:sldChg chg="addSp delSp modSp add mod">
        <pc:chgData name="Deb Ashby" userId="f21e54c367d3358c" providerId="LiveId" clId="{3F678F53-E986-4A39-83D0-1374565A7E2D}" dt="2021-02-03T00:40:11.442" v="1355" actId="20577"/>
        <pc:sldMkLst>
          <pc:docMk/>
          <pc:sldMk cId="17403263" sldId="271"/>
        </pc:sldMkLst>
        <pc:spChg chg="mod">
          <ac:chgData name="Deb Ashby" userId="f21e54c367d3358c" providerId="LiveId" clId="{3F678F53-E986-4A39-83D0-1374565A7E2D}" dt="2021-02-03T00:40:11.442" v="1355" actId="20577"/>
          <ac:spMkLst>
            <pc:docMk/>
            <pc:sldMk cId="17403263" sldId="271"/>
            <ac:spMk id="2" creationId="{05C0D6D2-AB01-4E43-ABE8-C777CAA5EA51}"/>
          </ac:spMkLst>
        </pc:spChg>
        <pc:spChg chg="mod">
          <ac:chgData name="Deb Ashby" userId="f21e54c367d3358c" providerId="LiveId" clId="{3F678F53-E986-4A39-83D0-1374565A7E2D}" dt="2021-02-03T00:40:04.343" v="1338" actId="1076"/>
          <ac:spMkLst>
            <pc:docMk/>
            <pc:sldMk cId="17403263" sldId="271"/>
            <ac:spMk id="17" creationId="{BCCABB2E-2778-4E3E-9668-BC9C668DFFC0}"/>
          </ac:spMkLst>
        </pc:spChg>
        <pc:picChg chg="del">
          <ac:chgData name="Deb Ashby" userId="f21e54c367d3358c" providerId="LiveId" clId="{3F678F53-E986-4A39-83D0-1374565A7E2D}" dt="2021-02-03T00:38:09.247" v="1130" actId="478"/>
          <ac:picMkLst>
            <pc:docMk/>
            <pc:sldMk cId="17403263" sldId="271"/>
            <ac:picMk id="4" creationId="{AFECFEC7-63C0-43F0-87E9-D0F52F2F6F36}"/>
          </ac:picMkLst>
        </pc:picChg>
        <pc:picChg chg="add mod modCrop">
          <ac:chgData name="Deb Ashby" userId="f21e54c367d3358c" providerId="LiveId" clId="{3F678F53-E986-4A39-83D0-1374565A7E2D}" dt="2021-02-03T00:38:54.060" v="1140" actId="208"/>
          <ac:picMkLst>
            <pc:docMk/>
            <pc:sldMk cId="17403263" sldId="271"/>
            <ac:picMk id="5" creationId="{34E65B4D-229F-4FD2-80A9-70E87EB69840}"/>
          </ac:picMkLst>
        </pc:picChg>
      </pc:sldChg>
      <pc:sldChg chg="add del">
        <pc:chgData name="Deb Ashby" userId="f21e54c367d3358c" providerId="LiveId" clId="{3F678F53-E986-4A39-83D0-1374565A7E2D}" dt="2021-02-03T00:55:56.973" v="1761" actId="47"/>
        <pc:sldMkLst>
          <pc:docMk/>
          <pc:sldMk cId="696197761" sldId="272"/>
        </pc:sldMkLst>
      </pc:sldChg>
      <pc:sldChg chg="addSp delSp modSp add mod">
        <pc:chgData name="Deb Ashby" userId="f21e54c367d3358c" providerId="LiveId" clId="{3F678F53-E986-4A39-83D0-1374565A7E2D}" dt="2021-02-03T00:43:48.878" v="1525" actId="1076"/>
        <pc:sldMkLst>
          <pc:docMk/>
          <pc:sldMk cId="2056127373" sldId="273"/>
        </pc:sldMkLst>
        <pc:spChg chg="mod">
          <ac:chgData name="Deb Ashby" userId="f21e54c367d3358c" providerId="LiveId" clId="{3F678F53-E986-4A39-83D0-1374565A7E2D}" dt="2021-02-03T00:42:56.927" v="1459" actId="20577"/>
          <ac:spMkLst>
            <pc:docMk/>
            <pc:sldMk cId="2056127373" sldId="273"/>
            <ac:spMk id="2" creationId="{05C0D6D2-AB01-4E43-ABE8-C777CAA5EA51}"/>
          </ac:spMkLst>
        </pc:spChg>
        <pc:spChg chg="mod">
          <ac:chgData name="Deb Ashby" userId="f21e54c367d3358c" providerId="LiveId" clId="{3F678F53-E986-4A39-83D0-1374565A7E2D}" dt="2021-02-03T00:43:48.878" v="1525" actId="1076"/>
          <ac:spMkLst>
            <pc:docMk/>
            <pc:sldMk cId="2056127373" sldId="273"/>
            <ac:spMk id="17" creationId="{BCCABB2E-2778-4E3E-9668-BC9C668DFFC0}"/>
          </ac:spMkLst>
        </pc:spChg>
        <pc:picChg chg="add mod">
          <ac:chgData name="Deb Ashby" userId="f21e54c367d3358c" providerId="LiveId" clId="{3F678F53-E986-4A39-83D0-1374565A7E2D}" dt="2021-02-03T00:43:38.100" v="1524" actId="208"/>
          <ac:picMkLst>
            <pc:docMk/>
            <pc:sldMk cId="2056127373" sldId="273"/>
            <ac:picMk id="4" creationId="{14BE8EFA-3893-4E94-8336-4840F15D0835}"/>
          </ac:picMkLst>
        </pc:picChg>
        <pc:picChg chg="del">
          <ac:chgData name="Deb Ashby" userId="f21e54c367d3358c" providerId="LiveId" clId="{3F678F53-E986-4A39-83D0-1374565A7E2D}" dt="2021-02-03T00:43:18.278" v="1519" actId="478"/>
          <ac:picMkLst>
            <pc:docMk/>
            <pc:sldMk cId="2056127373" sldId="273"/>
            <ac:picMk id="5" creationId="{34E65B4D-229F-4FD2-80A9-70E87EB69840}"/>
          </ac:picMkLst>
        </pc:picChg>
      </pc:sldChg>
      <pc:sldChg chg="addSp delSp modSp add mod">
        <pc:chgData name="Deb Ashby" userId="f21e54c367d3358c" providerId="LiveId" clId="{3F678F53-E986-4A39-83D0-1374565A7E2D}" dt="2021-02-03T00:46:11.790" v="1760" actId="1076"/>
        <pc:sldMkLst>
          <pc:docMk/>
          <pc:sldMk cId="412878191" sldId="274"/>
        </pc:sldMkLst>
        <pc:spChg chg="mod">
          <ac:chgData name="Deb Ashby" userId="f21e54c367d3358c" providerId="LiveId" clId="{3F678F53-E986-4A39-83D0-1374565A7E2D}" dt="2021-02-03T00:44:51.960" v="1540" actId="20577"/>
          <ac:spMkLst>
            <pc:docMk/>
            <pc:sldMk cId="412878191" sldId="274"/>
            <ac:spMk id="2" creationId="{05C0D6D2-AB01-4E43-ABE8-C777CAA5EA51}"/>
          </ac:spMkLst>
        </pc:spChg>
        <pc:spChg chg="mod">
          <ac:chgData name="Deb Ashby" userId="f21e54c367d3358c" providerId="LiveId" clId="{3F678F53-E986-4A39-83D0-1374565A7E2D}" dt="2021-02-03T00:46:01.010" v="1759" actId="20577"/>
          <ac:spMkLst>
            <pc:docMk/>
            <pc:sldMk cId="412878191" sldId="274"/>
            <ac:spMk id="17" creationId="{BCCABB2E-2778-4E3E-9668-BC9C668DFFC0}"/>
          </ac:spMkLst>
        </pc:spChg>
        <pc:picChg chg="del">
          <ac:chgData name="Deb Ashby" userId="f21e54c367d3358c" providerId="LiveId" clId="{3F678F53-E986-4A39-83D0-1374565A7E2D}" dt="2021-02-03T00:44:44.535" v="1527" actId="478"/>
          <ac:picMkLst>
            <pc:docMk/>
            <pc:sldMk cId="412878191" sldId="274"/>
            <ac:picMk id="4" creationId="{14BE8EFA-3893-4E94-8336-4840F15D0835}"/>
          </ac:picMkLst>
        </pc:picChg>
        <pc:picChg chg="add mod">
          <ac:chgData name="Deb Ashby" userId="f21e54c367d3358c" providerId="LiveId" clId="{3F678F53-E986-4A39-83D0-1374565A7E2D}" dt="2021-02-03T00:46:11.790" v="1760" actId="1076"/>
          <ac:picMkLst>
            <pc:docMk/>
            <pc:sldMk cId="412878191" sldId="274"/>
            <ac:picMk id="5" creationId="{92837643-D195-4109-9DFD-7E073814E4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53144"/>
                </a:solidFill>
                <a:latin typeface="Lato Black" panose="020F0A02020204030203" pitchFamily="34" charset="0"/>
              </a:rPr>
              <a:t>Get to Know the PowerPoint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CD5A-843B-4BAF-8909-2CA47964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53144"/>
                </a:solidFill>
                <a:latin typeface="Lato Black" panose="020F0A02020204030203" pitchFamily="34" charset="0"/>
              </a:rPr>
              <a:t>The PowerPoint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BD513-5D78-4352-8182-0C5280D2D3ED}"/>
              </a:ext>
            </a:extLst>
          </p:cNvPr>
          <p:cNvSpPr txBox="1"/>
          <p:nvPr/>
        </p:nvSpPr>
        <p:spPr>
          <a:xfrm>
            <a:off x="1200727" y="2068946"/>
            <a:ext cx="10058400" cy="38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Lato" panose="020F0502020204030203" pitchFamily="34" charset="0"/>
              </a:rPr>
              <a:t>The PowerPoint Interface consists of the following sections: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Title Bar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Ribbon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Quick Access Toolbar (QAT)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Slides Pane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Slide Window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The Status Bar</a:t>
            </a:r>
          </a:p>
        </p:txBody>
      </p:sp>
    </p:spTree>
    <p:extLst>
      <p:ext uri="{BB962C8B-B14F-4D97-AF65-F5344CB8AC3E}">
        <p14:creationId xmlns:p14="http://schemas.microsoft.com/office/powerpoint/2010/main" val="33766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D6D2-AB01-4E43-ABE8-C777CAA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The Title 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DF335-163B-4B73-8606-97274327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02" y="4341091"/>
            <a:ext cx="8704356" cy="38401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7D9FDC-5CA5-4556-97E1-C8E2B209A99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108662" y="3618974"/>
            <a:ext cx="736138" cy="638990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B13DD7-4D1E-43A0-A357-97AA157313C7}"/>
              </a:ext>
            </a:extLst>
          </p:cNvPr>
          <p:cNvCxnSpPr>
            <a:stCxn id="6" idx="2"/>
          </p:cNvCxnSpPr>
          <p:nvPr/>
        </p:nvCxnSpPr>
        <p:spPr>
          <a:xfrm>
            <a:off x="4562305" y="3606850"/>
            <a:ext cx="1333723" cy="909732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088B6E-C376-4FE0-A4FE-8AF6C345694F}"/>
              </a:ext>
            </a:extLst>
          </p:cNvPr>
          <p:cNvSpPr txBox="1"/>
          <p:nvPr/>
        </p:nvSpPr>
        <p:spPr>
          <a:xfrm>
            <a:off x="3917145" y="3299073"/>
            <a:ext cx="1290320" cy="307777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Search Bar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4E12-75A1-40AA-A9DD-279E50A8430D}"/>
              </a:ext>
            </a:extLst>
          </p:cNvPr>
          <p:cNvSpPr txBox="1"/>
          <p:nvPr/>
        </p:nvSpPr>
        <p:spPr>
          <a:xfrm>
            <a:off x="1272771" y="3311197"/>
            <a:ext cx="1671781" cy="307777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Presentation Title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EE0741-F29F-4852-BD53-D48FEDA2C9AE}"/>
              </a:ext>
            </a:extLst>
          </p:cNvPr>
          <p:cNvCxnSpPr>
            <a:cxnSpLocks/>
          </p:cNvCxnSpPr>
          <p:nvPr/>
        </p:nvCxnSpPr>
        <p:spPr>
          <a:xfrm>
            <a:off x="7083136" y="3651459"/>
            <a:ext cx="864761" cy="606505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8629CC-5A69-49D5-AE24-DA915B6DA752}"/>
              </a:ext>
            </a:extLst>
          </p:cNvPr>
          <p:cNvSpPr txBox="1"/>
          <p:nvPr/>
        </p:nvSpPr>
        <p:spPr>
          <a:xfrm>
            <a:off x="6295973" y="3128239"/>
            <a:ext cx="1651924" cy="523220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Account Information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F601CB-B1C3-4EA5-9DB2-18F342BB82A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231288" y="3618974"/>
            <a:ext cx="962196" cy="638990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F92B18-7B8A-4BC5-B33E-6611B66F7DD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712386" y="3618974"/>
            <a:ext cx="481098" cy="638990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CB78A7-2049-46E3-8ABA-1AD2B9D8E51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193484" y="3618974"/>
            <a:ext cx="0" cy="638990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4E7F5C-612B-4B30-9FF5-46327FADE4B8}"/>
              </a:ext>
            </a:extLst>
          </p:cNvPr>
          <p:cNvSpPr txBox="1"/>
          <p:nvPr/>
        </p:nvSpPr>
        <p:spPr>
          <a:xfrm>
            <a:off x="9231287" y="3095754"/>
            <a:ext cx="1924393" cy="523220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Minimize, Maximize and Close</a:t>
            </a:r>
          </a:p>
        </p:txBody>
      </p:sp>
    </p:spTree>
    <p:extLst>
      <p:ext uri="{BB962C8B-B14F-4D97-AF65-F5344CB8AC3E}">
        <p14:creationId xmlns:p14="http://schemas.microsoft.com/office/powerpoint/2010/main" val="62254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uble Brace 20">
            <a:extLst>
              <a:ext uri="{FF2B5EF4-FFF2-40B4-BE49-F238E27FC236}">
                <a16:creationId xmlns:a16="http://schemas.microsoft.com/office/drawing/2014/main" id="{89A09375-5F5A-4F8D-B77B-375BC89B5B3D}"/>
              </a:ext>
            </a:extLst>
          </p:cNvPr>
          <p:cNvSpPr/>
          <p:nvPr/>
        </p:nvSpPr>
        <p:spPr>
          <a:xfrm rot="5400000">
            <a:off x="3992648" y="3783132"/>
            <a:ext cx="879761" cy="1867595"/>
          </a:xfrm>
          <a:prstGeom prst="bracePair">
            <a:avLst/>
          </a:prstGeom>
          <a:ln w="28575">
            <a:solidFill>
              <a:srgbClr val="FFD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e 22">
            <a:extLst>
              <a:ext uri="{FF2B5EF4-FFF2-40B4-BE49-F238E27FC236}">
                <a16:creationId xmlns:a16="http://schemas.microsoft.com/office/drawing/2014/main" id="{B4727CF5-4AC0-4D7D-A194-67F241E97E03}"/>
              </a:ext>
            </a:extLst>
          </p:cNvPr>
          <p:cNvSpPr/>
          <p:nvPr/>
        </p:nvSpPr>
        <p:spPr>
          <a:xfrm rot="5400000">
            <a:off x="5812212" y="3976489"/>
            <a:ext cx="879761" cy="1479668"/>
          </a:xfrm>
          <a:prstGeom prst="bracePair">
            <a:avLst/>
          </a:prstGeom>
          <a:ln w="28575">
            <a:solidFill>
              <a:srgbClr val="FFD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uble Brace 23">
            <a:extLst>
              <a:ext uri="{FF2B5EF4-FFF2-40B4-BE49-F238E27FC236}">
                <a16:creationId xmlns:a16="http://schemas.microsoft.com/office/drawing/2014/main" id="{973B3359-365B-4D33-94D7-937FFCC8B8AD}"/>
              </a:ext>
            </a:extLst>
          </p:cNvPr>
          <p:cNvSpPr/>
          <p:nvPr/>
        </p:nvSpPr>
        <p:spPr>
          <a:xfrm rot="5400000">
            <a:off x="7516321" y="3897981"/>
            <a:ext cx="879761" cy="1636686"/>
          </a:xfrm>
          <a:prstGeom prst="bracePair">
            <a:avLst/>
          </a:prstGeom>
          <a:ln w="28575">
            <a:solidFill>
              <a:srgbClr val="FFD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Brace 17">
            <a:extLst>
              <a:ext uri="{FF2B5EF4-FFF2-40B4-BE49-F238E27FC236}">
                <a16:creationId xmlns:a16="http://schemas.microsoft.com/office/drawing/2014/main" id="{BBEF1AA0-ED1C-4A11-B329-432DABF0553D}"/>
              </a:ext>
            </a:extLst>
          </p:cNvPr>
          <p:cNvSpPr/>
          <p:nvPr/>
        </p:nvSpPr>
        <p:spPr>
          <a:xfrm rot="5400000">
            <a:off x="2318557" y="4121963"/>
            <a:ext cx="879761" cy="1188721"/>
          </a:xfrm>
          <a:prstGeom prst="bracePair">
            <a:avLst/>
          </a:prstGeom>
          <a:ln w="28575">
            <a:solidFill>
              <a:srgbClr val="FFD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0D6D2-AB01-4E43-ABE8-C777CAA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The Ribbon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7D9FDC-5CA5-4556-97E1-C8E2B209A99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164080" y="2643301"/>
            <a:ext cx="117302" cy="940087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088B6E-C376-4FE0-A4FE-8AF6C345694F}"/>
              </a:ext>
            </a:extLst>
          </p:cNvPr>
          <p:cNvSpPr txBox="1"/>
          <p:nvPr/>
        </p:nvSpPr>
        <p:spPr>
          <a:xfrm>
            <a:off x="4721166" y="5431571"/>
            <a:ext cx="1290320" cy="307777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4E12-75A1-40AA-A9DD-279E50A8430D}"/>
              </a:ext>
            </a:extLst>
          </p:cNvPr>
          <p:cNvSpPr txBox="1"/>
          <p:nvPr/>
        </p:nvSpPr>
        <p:spPr>
          <a:xfrm>
            <a:off x="1328189" y="2335524"/>
            <a:ext cx="1671781" cy="307777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Tabs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8A45A9-1176-4092-8F91-57340AEA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43" y="3624099"/>
            <a:ext cx="9838273" cy="11812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79427-78A9-4908-8ED0-765AF2430EE8}"/>
              </a:ext>
            </a:extLst>
          </p:cNvPr>
          <p:cNvCxnSpPr>
            <a:stCxn id="26" idx="2"/>
          </p:cNvCxnSpPr>
          <p:nvPr/>
        </p:nvCxnSpPr>
        <p:spPr>
          <a:xfrm flipH="1">
            <a:off x="7305964" y="2643300"/>
            <a:ext cx="1577571" cy="1411464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39C734F-07D6-4BA5-9BCE-C5DAD978AF1B}"/>
              </a:ext>
            </a:extLst>
          </p:cNvPr>
          <p:cNvCxnSpPr>
            <a:stCxn id="26" idx="2"/>
          </p:cNvCxnSpPr>
          <p:nvPr/>
        </p:nvCxnSpPr>
        <p:spPr>
          <a:xfrm>
            <a:off x="8883535" y="2643300"/>
            <a:ext cx="223520" cy="1420700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97986E-E58D-44BB-B969-EBC11BA0F159}"/>
              </a:ext>
            </a:extLst>
          </p:cNvPr>
          <p:cNvCxnSpPr>
            <a:stCxn id="26" idx="2"/>
          </p:cNvCxnSpPr>
          <p:nvPr/>
        </p:nvCxnSpPr>
        <p:spPr>
          <a:xfrm flipH="1">
            <a:off x="4331855" y="2643300"/>
            <a:ext cx="4551680" cy="1411464"/>
          </a:xfrm>
          <a:prstGeom prst="straightConnector1">
            <a:avLst/>
          </a:prstGeom>
          <a:ln w="28575">
            <a:solidFill>
              <a:srgbClr val="FFD7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0A9D525-27C1-468D-B0B7-83391B4AC43D}"/>
              </a:ext>
            </a:extLst>
          </p:cNvPr>
          <p:cNvSpPr txBox="1"/>
          <p:nvPr/>
        </p:nvSpPr>
        <p:spPr>
          <a:xfrm>
            <a:off x="8047644" y="2335523"/>
            <a:ext cx="1671781" cy="307777"/>
          </a:xfrm>
          <a:prstGeom prst="rect">
            <a:avLst/>
          </a:prstGeom>
          <a:solidFill>
            <a:srgbClr val="FFD724"/>
          </a:solidFill>
          <a:ln w="12700">
            <a:solidFill>
              <a:srgbClr val="B747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281398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D6D2-AB01-4E43-ABE8-C777CAA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The Quick Access Toolbar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CFEC7-63C0-43F0-87E9-D0F52F2F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54" y="3429000"/>
            <a:ext cx="7468110" cy="552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CABB2E-2778-4E3E-9668-BC9C668DFFC0}"/>
              </a:ext>
            </a:extLst>
          </p:cNvPr>
          <p:cNvSpPr txBox="1"/>
          <p:nvPr/>
        </p:nvSpPr>
        <p:spPr>
          <a:xfrm>
            <a:off x="1097280" y="2262910"/>
            <a:ext cx="10058400" cy="55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Lato" panose="020F0502020204030203" pitchFamily="34" charset="0"/>
              </a:rPr>
              <a:t>The Quick Access Toolbar is a customizable toolbar. Add commands you use frequently. </a:t>
            </a:r>
          </a:p>
        </p:txBody>
      </p:sp>
    </p:spTree>
    <p:extLst>
      <p:ext uri="{BB962C8B-B14F-4D97-AF65-F5344CB8AC3E}">
        <p14:creationId xmlns:p14="http://schemas.microsoft.com/office/powerpoint/2010/main" val="339921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D6D2-AB01-4E43-ABE8-C777CAA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The Slides Pane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CABB2E-2778-4E3E-9668-BC9C668DFFC0}"/>
              </a:ext>
            </a:extLst>
          </p:cNvPr>
          <p:cNvSpPr txBox="1"/>
          <p:nvPr/>
        </p:nvSpPr>
        <p:spPr>
          <a:xfrm>
            <a:off x="4590566" y="3140364"/>
            <a:ext cx="6398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The Slides Pane displays thumbnails of all slides in the presentation. 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</a:rPr>
              <a:t>Use the Slides Pane to navigate, select slides and organize the slide deck.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65B4D-229F-4FD2-80A9-70E87EB6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44"/>
          <a:stretch/>
        </p:blipFill>
        <p:spPr>
          <a:xfrm>
            <a:off x="1202480" y="2156494"/>
            <a:ext cx="2667556" cy="39381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D6D2-AB01-4E43-ABE8-C777CAA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The Slides Window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CABB2E-2778-4E3E-9668-BC9C668DFFC0}"/>
              </a:ext>
            </a:extLst>
          </p:cNvPr>
          <p:cNvSpPr txBox="1"/>
          <p:nvPr/>
        </p:nvSpPr>
        <p:spPr>
          <a:xfrm>
            <a:off x="8331203" y="5531460"/>
            <a:ext cx="311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The Slides Window is where we come to edit our slides.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E8EFA-3893-4E94-8336-4840F15D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87" y="2253674"/>
            <a:ext cx="6791158" cy="3850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1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D6D2-AB01-4E43-ABE8-C777CAA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The Status Bar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CABB2E-2778-4E3E-9668-BC9C668DFFC0}"/>
              </a:ext>
            </a:extLst>
          </p:cNvPr>
          <p:cNvSpPr txBox="1"/>
          <p:nvPr/>
        </p:nvSpPr>
        <p:spPr>
          <a:xfrm>
            <a:off x="1097280" y="2418298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The Status bar is a customizable area that runs horizontally across the bottom of the screen. </a:t>
            </a:r>
          </a:p>
          <a:p>
            <a:endParaRPr lang="en-US" dirty="0">
              <a:latin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</a:rPr>
              <a:t>It displays useful information and messages such as the slide number, the language, notes, magnification and views.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37643-D195-4109-9DFD-7E073814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3" y="4363996"/>
            <a:ext cx="9838273" cy="198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781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{AE3E3EE9-6846-47BB-8FF4-763F4CEF7783}tf11437505_win32</Template>
  <TotalTime>51</TotalTime>
  <Words>163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 Pro Cond Light</vt:lpstr>
      <vt:lpstr>Lato</vt:lpstr>
      <vt:lpstr>Lato Black</vt:lpstr>
      <vt:lpstr>Speak Pro</vt:lpstr>
      <vt:lpstr>RetrospectVTI</vt:lpstr>
      <vt:lpstr>Get to Know the PowerPoint Interface</vt:lpstr>
      <vt:lpstr>The PowerPoint Interface</vt:lpstr>
      <vt:lpstr>The Title Bar</vt:lpstr>
      <vt:lpstr>The Ribbon</vt:lpstr>
      <vt:lpstr>The Quick Access Toolbar</vt:lpstr>
      <vt:lpstr>The Slides Pane</vt:lpstr>
      <vt:lpstr>The Slides Window</vt:lpstr>
      <vt:lpstr>The Status Bar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me in PowerPoint!</dc:title>
  <dc:creator>Deb Ashby</dc:creator>
  <cp:lastModifiedBy>Deb Ashby</cp:lastModifiedBy>
  <cp:revision>2</cp:revision>
  <dcterms:created xsi:type="dcterms:W3CDTF">2021-01-11T02:45:04Z</dcterms:created>
  <dcterms:modified xsi:type="dcterms:W3CDTF">2021-02-03T00:56:23Z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