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2.xml" ContentType="application/vnd.openxmlformats-officedocument.presentationml.comment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3.xml" ContentType="application/vnd.openxmlformats-officedocument.presentationml.comments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6" r:id="rId3"/>
    <p:sldId id="259" r:id="rId4"/>
    <p:sldId id="257" r:id="rId5"/>
    <p:sldId id="264" r:id="rId6"/>
    <p:sldId id="262" r:id="rId7"/>
    <p:sldId id="265" r:id="rId8"/>
    <p:sldId id="274" r:id="rId9"/>
    <p:sldId id="275" r:id="rId10"/>
    <p:sldId id="276" r:id="rId11"/>
    <p:sldId id="282" r:id="rId12"/>
    <p:sldId id="267" r:id="rId13"/>
    <p:sldId id="283" r:id="rId14"/>
    <p:sldId id="269" r:id="rId15"/>
    <p:sldId id="270" r:id="rId16"/>
    <p:sldId id="271" r:id="rId17"/>
    <p:sldId id="272" r:id="rId18"/>
    <p:sldId id="273" r:id="rId19"/>
    <p:sldId id="284" r:id="rId20"/>
    <p:sldId id="268" r:id="rId21"/>
    <p:sldId id="285" r:id="rId22"/>
    <p:sldId id="279" r:id="rId23"/>
    <p:sldId id="281" r:id="rId24"/>
    <p:sldId id="286" r:id="rId25"/>
  </p:sldIdLst>
  <p:sldSz cx="12192000" cy="6858000"/>
  <p:notesSz cx="6858000" cy="9144000"/>
  <p:custShowLst>
    <p:custShow name="DA Intro" id="0">
      <p:sldLst>
        <p:sld r:id="rId2"/>
        <p:sld r:id="rId3"/>
        <p:sld r:id="rId4"/>
        <p:sld r:id="rId5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D736C22-098A-48A7-B941-CD3E080D3511}">
          <p14:sldIdLst>
            <p14:sldId id="256"/>
            <p14:sldId id="266"/>
          </p14:sldIdLst>
        </p14:section>
        <p14:section name="About Us" id="{32D71E88-F9AB-4DCA-9E0F-F73A7DD0FAF5}">
          <p14:sldIdLst>
            <p14:sldId id="259"/>
            <p14:sldId id="257"/>
          </p14:sldIdLst>
        </p14:section>
        <p14:section name="Our Services" id="{B642DD1F-3206-45FF-A678-7FA50139BDA0}">
          <p14:sldIdLst>
            <p14:sldId id="264"/>
            <p14:sldId id="262"/>
          </p14:sldIdLst>
        </p14:section>
        <p14:section name="Our Success" id="{18F281BF-F5BF-496E-A3B7-92B74653D604}">
          <p14:sldIdLst>
            <p14:sldId id="265"/>
            <p14:sldId id="274"/>
            <p14:sldId id="275"/>
            <p14:sldId id="276"/>
          </p14:sldIdLst>
        </p14:section>
        <p14:section name="Our Story" id="{DF25C121-3E95-4C7F-919E-EB621AA6FBA0}">
          <p14:sldIdLst>
            <p14:sldId id="282"/>
            <p14:sldId id="267"/>
          </p14:sldIdLst>
        </p14:section>
        <p14:section name="Our Products" id="{2D6F7348-06BF-453C-B51B-A3BD6FE9F2B7}">
          <p14:sldIdLst>
            <p14:sldId id="283"/>
            <p14:sldId id="269"/>
            <p14:sldId id="270"/>
            <p14:sldId id="271"/>
            <p14:sldId id="272"/>
            <p14:sldId id="273"/>
          </p14:sldIdLst>
        </p14:section>
        <p14:section name="Booking" id="{AA529721-969F-4DE2-89B1-3E9060CB1572}">
          <p14:sldIdLst>
            <p14:sldId id="284"/>
            <p14:sldId id="268"/>
          </p14:sldIdLst>
        </p14:section>
        <p14:section name="Contact Us" id="{FB91E8D2-9960-4347-80DB-8BCE165ABE1F}">
          <p14:sldIdLst>
            <p14:sldId id="285"/>
            <p14:sldId id="279"/>
          </p14:sldIdLst>
        </p14:section>
        <p14:section name="Closing" id="{0AF9DD80-75A3-4AE8-AADB-A79EE34CF031}">
          <p14:sldIdLst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2" pos="458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 Ashby" initials="DA" lastIdx="5" clrIdx="0">
    <p:extLst>
      <p:ext uri="{19B8F6BF-5375-455C-9EA6-DF929625EA0E}">
        <p15:presenceInfo xmlns:p15="http://schemas.microsoft.com/office/powerpoint/2012/main" userId="Deb Ashb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0070C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78E"/>
    <a:srgbClr val="BC72F0"/>
    <a:srgbClr val="795FAF"/>
    <a:srgbClr val="586EA6"/>
    <a:srgbClr val="6892A0"/>
    <a:srgbClr val="3D3B38"/>
    <a:srgbClr val="00CC00"/>
    <a:srgbClr val="FDE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B0A70B-B064-4E15-8209-793FC3621722}" v="92" dt="2021-03-22T04:05:03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5268" autoAdjust="0"/>
  </p:normalViewPr>
  <p:slideViewPr>
    <p:cSldViewPr snapToGrid="0">
      <p:cViewPr varScale="1">
        <p:scale>
          <a:sx n="83" d="100"/>
          <a:sy n="83" d="100"/>
        </p:scale>
        <p:origin x="624" y="72"/>
      </p:cViewPr>
      <p:guideLst>
        <p:guide pos="458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8554"/>
    </p:cViewPr>
  </p:sorterViewPr>
  <p:notesViewPr>
    <p:cSldViewPr snapToGrid="0"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 Ashby" userId="f21e54c367d3358c" providerId="LiveId" clId="{C5B0A70B-B064-4E15-8209-793FC3621722}"/>
    <pc:docChg chg="mod modSld modShowInfo">
      <pc:chgData name="Deb Ashby" userId="f21e54c367d3358c" providerId="LiveId" clId="{C5B0A70B-B064-4E15-8209-793FC3621722}" dt="2021-03-22T03:19:25.643" v="77"/>
      <pc:docMkLst>
        <pc:docMk/>
      </pc:docMkLst>
      <pc:sldChg chg="addSp delSp modSp mod modTransition modAnim">
        <pc:chgData name="Deb Ashby" userId="f21e54c367d3358c" providerId="LiveId" clId="{C5B0A70B-B064-4E15-8209-793FC3621722}" dt="2021-03-22T01:55:58.154" v="72"/>
        <pc:sldMkLst>
          <pc:docMk/>
          <pc:sldMk cId="1227269838" sldId="256"/>
        </pc:sldMkLst>
        <pc:spChg chg="mod topLvl">
          <ac:chgData name="Deb Ashby" userId="f21e54c367d3358c" providerId="LiveId" clId="{C5B0A70B-B064-4E15-8209-793FC3621722}" dt="2021-03-22T01:39:46.142" v="19" actId="164"/>
          <ac:spMkLst>
            <pc:docMk/>
            <pc:sldMk cId="1227269838" sldId="256"/>
            <ac:spMk id="10" creationId="{70AD49CC-9FF0-41B2-B0D2-C064CAE38413}"/>
          </ac:spMkLst>
        </pc:spChg>
        <pc:spChg chg="mod topLvl">
          <ac:chgData name="Deb Ashby" userId="f21e54c367d3358c" providerId="LiveId" clId="{C5B0A70B-B064-4E15-8209-793FC3621722}" dt="2021-03-22T01:39:46.142" v="19" actId="164"/>
          <ac:spMkLst>
            <pc:docMk/>
            <pc:sldMk cId="1227269838" sldId="256"/>
            <ac:spMk id="16" creationId="{F2B49765-2BDF-4A0F-8030-901C3CFAE3BD}"/>
          </ac:spMkLst>
        </pc:spChg>
        <pc:spChg chg="mod topLvl">
          <ac:chgData name="Deb Ashby" userId="f21e54c367d3358c" providerId="LiveId" clId="{C5B0A70B-B064-4E15-8209-793FC3621722}" dt="2021-03-22T01:39:46.142" v="19" actId="164"/>
          <ac:spMkLst>
            <pc:docMk/>
            <pc:sldMk cId="1227269838" sldId="256"/>
            <ac:spMk id="18" creationId="{73A18F8A-5C44-4818-8867-E2334C53844C}"/>
          </ac:spMkLst>
        </pc:spChg>
        <pc:grpChg chg="del mod">
          <ac:chgData name="Deb Ashby" userId="f21e54c367d3358c" providerId="LiveId" clId="{C5B0A70B-B064-4E15-8209-793FC3621722}" dt="2021-03-22T01:39:38.840" v="18" actId="165"/>
          <ac:grpSpMkLst>
            <pc:docMk/>
            <pc:sldMk cId="1227269838" sldId="256"/>
            <ac:grpSpMk id="2" creationId="{7FFDBD48-4222-4D67-A977-A06F25CC89CC}"/>
          </ac:grpSpMkLst>
        </pc:grpChg>
        <pc:grpChg chg="add mod">
          <ac:chgData name="Deb Ashby" userId="f21e54c367d3358c" providerId="LiveId" clId="{C5B0A70B-B064-4E15-8209-793FC3621722}" dt="2021-03-22T01:39:46.142" v="19" actId="164"/>
          <ac:grpSpMkLst>
            <pc:docMk/>
            <pc:sldMk cId="1227269838" sldId="256"/>
            <ac:grpSpMk id="3" creationId="{7EE02AC7-47D9-429B-82C2-04C65CF986E4}"/>
          </ac:grpSpMkLst>
        </pc:grpChg>
        <pc:cxnChg chg="mod topLvl">
          <ac:chgData name="Deb Ashby" userId="f21e54c367d3358c" providerId="LiveId" clId="{C5B0A70B-B064-4E15-8209-793FC3621722}" dt="2021-03-22T01:39:46.142" v="19" actId="164"/>
          <ac:cxnSpMkLst>
            <pc:docMk/>
            <pc:sldMk cId="1227269838" sldId="256"/>
            <ac:cxnSpMk id="11" creationId="{E11B3A18-D579-402B-8C59-E23624DA8061}"/>
          </ac:cxnSpMkLst>
        </pc:cxnChg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1297776033" sldId="257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2089163221" sldId="259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1274853012" sldId="262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341242094" sldId="264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32244869" sldId="265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3719588089" sldId="266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821317147" sldId="267"/>
        </pc:sldMkLst>
      </pc:sldChg>
      <pc:sldChg chg="modTransition">
        <pc:chgData name="Deb Ashby" userId="f21e54c367d3358c" providerId="LiveId" clId="{C5B0A70B-B064-4E15-8209-793FC3621722}" dt="2021-03-22T01:56:07.510" v="73"/>
        <pc:sldMkLst>
          <pc:docMk/>
          <pc:sldMk cId="1249086456" sldId="268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1381594746" sldId="269"/>
        </pc:sldMkLst>
      </pc:sldChg>
      <pc:sldChg chg="modSp modTransition modAnim">
        <pc:chgData name="Deb Ashby" userId="f21e54c367d3358c" providerId="LiveId" clId="{C5B0A70B-B064-4E15-8209-793FC3621722}" dt="2021-03-22T01:55:58.154" v="72"/>
        <pc:sldMkLst>
          <pc:docMk/>
          <pc:sldMk cId="3630966552" sldId="270"/>
        </pc:sldMkLst>
        <pc:spChg chg="mod">
          <ac:chgData name="Deb Ashby" userId="f21e54c367d3358c" providerId="LiveId" clId="{C5B0A70B-B064-4E15-8209-793FC3621722}" dt="2021-03-22T01:32:16.404" v="0" actId="18654"/>
          <ac:spMkLst>
            <pc:docMk/>
            <pc:sldMk cId="3630966552" sldId="270"/>
            <ac:spMk id="12" creationId="{78828DF8-86B9-45F2-8B7F-8CEA29882A7B}"/>
          </ac:spMkLst>
        </pc:spChg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570741791" sldId="271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2911980970" sldId="272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444887857" sldId="273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4282861967" sldId="274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1982994542" sldId="275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3661196567" sldId="276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1818783611" sldId="279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3633420925" sldId="281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1342167718" sldId="282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1400493493" sldId="283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2146301515" sldId="284"/>
        </pc:sldMkLst>
      </pc:sldChg>
      <pc:sldChg chg="modTransition modAnim">
        <pc:chgData name="Deb Ashby" userId="f21e54c367d3358c" providerId="LiveId" clId="{C5B0A70B-B064-4E15-8209-793FC3621722}" dt="2021-03-22T01:55:58.154" v="72"/>
        <pc:sldMkLst>
          <pc:docMk/>
          <pc:sldMk cId="3258779608" sldId="285"/>
        </pc:sldMkLst>
      </pc:sldChg>
      <pc:sldChg chg="modTransition">
        <pc:chgData name="Deb Ashby" userId="f21e54c367d3358c" providerId="LiveId" clId="{C5B0A70B-B064-4E15-8209-793FC3621722}" dt="2021-03-22T01:55:58.154" v="72"/>
        <pc:sldMkLst>
          <pc:docMk/>
          <pc:sldMk cId="610534372" sldId="28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Sales (Jan</a:t>
            </a:r>
            <a:r>
              <a:rPr lang="en-US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Jun 2019)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Manicures</c:v>
                </c:pt>
                <c:pt idx="1">
                  <c:v>Pedicures</c:v>
                </c:pt>
                <c:pt idx="2">
                  <c:v>Massage</c:v>
                </c:pt>
                <c:pt idx="3">
                  <c:v>Body Treatments</c:v>
                </c:pt>
              </c:strCache>
            </c:str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2451</c:v>
                </c:pt>
                <c:pt idx="1">
                  <c:v>2155</c:v>
                </c:pt>
                <c:pt idx="2">
                  <c:v>2174</c:v>
                </c:pt>
                <c:pt idx="3">
                  <c:v>2288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6E-4CBF-B683-BE0CA9C43D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Manicures</c:v>
                </c:pt>
                <c:pt idx="1">
                  <c:v>Pedicures</c:v>
                </c:pt>
                <c:pt idx="2">
                  <c:v>Massage</c:v>
                </c:pt>
                <c:pt idx="3">
                  <c:v>Body Treatments</c:v>
                </c:pt>
              </c:strCache>
            </c:strRef>
          </c:cat>
          <c:val>
            <c:numRef>
              <c:f>Sheet1!$C$2:$C$5</c:f>
              <c:numCache>
                <c:formatCode>_("$"* #,##0_);_("$"* \(#,##0\);_("$"* "-"??_);_(@_)</c:formatCode>
                <c:ptCount val="4"/>
                <c:pt idx="0">
                  <c:v>2815</c:v>
                </c:pt>
                <c:pt idx="1">
                  <c:v>2067</c:v>
                </c:pt>
                <c:pt idx="2">
                  <c:v>2716</c:v>
                </c:pt>
                <c:pt idx="3">
                  <c:v>2860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6E-4CBF-B683-BE0CA9C43D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Manicures</c:v>
                </c:pt>
                <c:pt idx="1">
                  <c:v>Pedicures</c:v>
                </c:pt>
                <c:pt idx="2">
                  <c:v>Massage</c:v>
                </c:pt>
                <c:pt idx="3">
                  <c:v>Body Treatments</c:v>
                </c:pt>
              </c:strCache>
            </c:strRef>
          </c:cat>
          <c:val>
            <c:numRef>
              <c:f>Sheet1!$D$2:$D$5</c:f>
              <c:numCache>
                <c:formatCode>_("$"* #,##0_);_("$"* \(#,##0\);_("$"* "-"??_);_(@_)</c:formatCode>
                <c:ptCount val="4"/>
                <c:pt idx="0">
                  <c:v>2638</c:v>
                </c:pt>
                <c:pt idx="1">
                  <c:v>2225</c:v>
                </c:pt>
                <c:pt idx="2">
                  <c:v>2682</c:v>
                </c:pt>
                <c:pt idx="3">
                  <c:v>2135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6E-4CBF-B683-BE0CA9C43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27"/>
        <c:axId val="230748911"/>
        <c:axId val="230755567"/>
      </c:barChart>
      <c:catAx>
        <c:axId val="2307489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Service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230755567"/>
        <c:crosses val="autoZero"/>
        <c:auto val="1"/>
        <c:lblAlgn val="ctr"/>
        <c:lblOffset val="100"/>
        <c:noMultiLvlLbl val="0"/>
      </c:catAx>
      <c:valAx>
        <c:axId val="230755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Sales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230748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Sheet1!$A$2:$A$16</cx:f>
        <cx:lvl ptCount="15">
          <cx:pt idx="0">Australia</cx:pt>
          <cx:pt idx="1">Canada</cx:pt>
          <cx:pt idx="2">France</cx:pt>
          <cx:pt idx="3">Germany</cx:pt>
          <cx:pt idx="4">Mexico</cx:pt>
          <cx:pt idx="5">Russia</cx:pt>
          <cx:pt idx="6">South Africa</cx:pt>
          <cx:pt idx="7">Thailand</cx:pt>
          <cx:pt idx="8">United Kingdom</cx:pt>
          <cx:pt idx="9">United States</cx:pt>
          <cx:pt idx="10">Indonesia</cx:pt>
        </cx:lvl>
        <cx:lvl ptCount="0"/>
        <cx:lvl ptCount="0"/>
      </cx:strDim>
      <cx:numDim type="size">
        <cx:f>Sheet1!$B$2:$B$16</cx:f>
        <cx:lvl ptCount="15" formatCode="General">
          <cx:pt idx="0">5000</cx:pt>
          <cx:pt idx="1">2000</cx:pt>
          <cx:pt idx="2">3171</cx:pt>
          <cx:pt idx="3">4569</cx:pt>
          <cx:pt idx="4">4559</cx:pt>
          <cx:pt idx="5">4527</cx:pt>
          <cx:pt idx="6">4454</cx:pt>
          <cx:pt idx="7">3159</cx:pt>
          <cx:pt idx="8">7500</cx:pt>
          <cx:pt idx="9">10000</cx:pt>
          <cx:pt idx="10">8000</cx:pt>
        </cx:lvl>
      </cx:numDim>
    </cx:data>
  </cx:chartData>
  <cx:chart>
    <cx:plotArea>
      <cx:plotAreaRegion>
        <cx:series layoutId="sunburst" uniqueId="{251F070A-6D03-47EE-8003-683E8D24E20C}">
          <cx:tx>
            <cx:txData>
              <cx:f>Sheet1!$B$1</cx:f>
              <cx:v>Series1</cx:v>
            </cx:txData>
          </cx:tx>
          <cx:spPr>
            <a:ln>
              <a:solidFill>
                <a:schemeClr val="tx1">
                  <a:lumMod val="65000"/>
                  <a:lumOff val="35000"/>
                </a:schemeClr>
              </a:solidFill>
            </a:ln>
          </cx:spPr>
          <cx:dataLabels pos="ctr">
            <cx:numFmt formatCode="#,##0" sourceLinked="0"/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Australia</cx:pt>
          <cx:pt idx="1">Brazil</cx:pt>
          <cx:pt idx="2">Canada</cx:pt>
          <cx:pt idx="3">France</cx:pt>
          <cx:pt idx="4">Germany</cx:pt>
          <cx:pt idx="5">Mexico</cx:pt>
          <cx:pt idx="6">Russia</cx:pt>
          <cx:pt idx="7">South Africa</cx:pt>
          <cx:pt idx="8">Thailand</cx:pt>
          <cx:pt idx="9">United Kingdom</cx:pt>
          <cx:pt idx="10">United States</cx:pt>
          <cx:pt idx="11">Namibia</cx:pt>
        </cx:lvl>
      </cx:strDim>
      <cx:numDim type="colorVal">
        <cx:f>Sheet1!$B$2:$B$13</cx:f>
        <cx:lvl ptCount="12" formatCode="General">
          <cx:pt idx="0">5000</cx:pt>
          <cx:pt idx="1">1200</cx:pt>
          <cx:pt idx="2">2000</cx:pt>
          <cx:pt idx="3">3171</cx:pt>
          <cx:pt idx="4">4569</cx:pt>
          <cx:pt idx="5">4559</cx:pt>
          <cx:pt idx="6">4527</cx:pt>
          <cx:pt idx="7">4454</cx:pt>
          <cx:pt idx="8">3159</cx:pt>
          <cx:pt idx="9">7500</cx:pt>
          <cx:pt idx="10">10000</cx:pt>
          <cx:pt idx="11">11</cx:pt>
        </cx:lvl>
      </cx:numDim>
    </cx:data>
  </cx:chartData>
  <cx:chart>
    <cx:plotArea>
      <cx:plotAreaRegion>
        <cx:series layoutId="regionMap" uniqueId="{20756CE3-0116-439B-BD6A-EBCF9CEECBB8}">
          <cx:tx>
            <cx:txData>
              <cx:f>Sheet1!$B$1</cx:f>
              <cx:v>Series1</cx:v>
            </cx:txData>
          </cx:tx>
          <cx:dataId val="0"/>
          <cx:layoutPr>
            <cx:regionLabelLayout val="none"/>
            <cx:geography cultureLanguage="en-US" cultureRegion="GB" attribution="Powered by Bing">
              <cx:geoCache provider="{E9337A44-BEBE-4D9F-B70C-5C5E7DAFC167}">
                <cx:binary>zHpZc902tvVfcfn5owOAAIeuzq1qkDzz0Wh5emHJkkwCIABOIEj++rvltNOxrr9OqjpVaT8cS8QB
ubnHtRb094f5bw/N033/ataNGf72MP/8uh7H9m8//TQ81E/6fnijxUNvB/tlfPNg9U/2yxfx8PTT
Y3/vhal+IgjTnx7q+358ml//z9/hbtWTPdmH+1FYc+2e+uXmaXDNOPybtR8uvXqwzozP2yu408+v
eX+/iub1qyczinF5u7RPP7/+7iuvX/308kb/56GvGrBrdI+wN8DoTcwIQWFKcUgZwez1q8aa6ts6
C9+gBOMEsZgwlMZR9O3hF/cabvD7Bn015/7xsX8ahlf//P9f+74z/l+XxWCzX948s8928puvL/bT
9579n7+/uACv+uLKb5z/0i+/t/TS9/9ww9jfN+L+mwf+BPcT9iYmCUZhFMZRykIcfud+CMkbmiKc
JCxNohC++e3Zv3j/D5n04wD8ZuuLGPxm5WUY/nH314chuzf3j39iDCLyBnIb3E8YhkKI0fchCNLo
DYtiHKU4SSlEiECF/FJ+v8Tg9+35cQC+7Xvh/W+XX7o++8df7/pNf28enr69/n+e/jR6E4Hnkygl
Efma/t9lP3lDGfxLUIRZmsYhpt8e/Yvnf9+cH3v+274Xnv92+aXnN/8FvWf71Ot7s3x7///c9Qy/
QSk0FBSnhED3Icl3roexECaIpCRJCWURYi+S/g/Y82Pf/7rxhfN/vf7S+3nx1+f9rXVj/eofX3rx
8Cc2noAkb9I0CmlMSRxGCY4gv38ze2E2oAQaT5hCZ4pRkkKIftt4/qhVPw7E97tfROP7xZch+fRf
0IrOT7N4sN8c8p/XAwnfpCGGbkRZksB/CBL+N7EAnARjAsGQSAEp/WAK/L49Pw7Dt30vAvDt8kvX
nz/89dVw44bhzwRBEX4TRTB2KaYpjFnoR9+5Pk2hUyUxIOw4RhCClxjo9835see/7Xvh+W+XX3r+
5u6v9/zb+l409+bxz0t7zN7gEMcJpWGKYA4/j9jfpD1GMCZwEsaYJcAR/g/2+SMG/dj7/9r5wv//
WngZgbe7vz4Cd0aMT4+vjkD6Hq3+8+IANCsNY/av/vIChELzwcADngcyQikKQ6iR386CP27Xj8Px
cv+LoLxcfhmaLf+vCc3teD8+Dd+8858PhjCFvh8yhmkSYkZJGn9XIcFze4IKAayEY5ogGqXfnv0L
SP2n637frH8bmG/bfxyXb6svw3J3+9eHBbwgPv+Z4yIgBHpWEkKvSmn8rEl8HxEcvyHA4yKMgdaR
iEVQSr8tlT9g0I9D8evGF0H49fpL91/8KTjp/y9o/Crs5PfjffFVEfqNpvHvV7++IohUL7b+01M/
LJtfnLh//Pn1M1n4VWZ6vsN3DuZPRphvPv/29af7Yfz5dfgmYc8jPoFqQZgB5X79yj89r4AMFQPR
gKUEdKY4JBQ6nLH9WP/8GgMRhBKjwBKBiRBCQYManiH5z6+jNyQMoTMilkYRTiJGfpXfrmyzVNb8
6oZ//v7KOH1lhRkHeI+Qwbxrf/nis6UxlDegO7gl8CJox2AnrD/c30C/h+/j/yd1Wfc2kDxk1XJk
ciqLWVCV6TpZL2g5fJRhFOwGpMIL2UTkwjUVlzrZTVSmexqTt51y695gG4cc9U2XWZPOnM30Luqq
6sxM5Y59x3gcOH2e0UBP5Vysa5Wev34MPuBhFDUnU6L0PEfrNoAfDgvy1YUu1yelUrtd1zE+sJhm
6bCyU0Vadkr89KGaa7z9+tvX68q0ho8JRQVzvTr2mn1MCcabBnjIkfpA5eCDDz7xF35tMjms8pAa
XHZ8KgdSrDoaCkTmu3pVTZ5IOvDa4oaX6RxnTPVnwfoqT6Z+zadmjI+yFK6wU9LxXiT2iFTTHt2Y
7od6rXb1LMUxnqqPZZ8O21ITea5Raw81Vtvk+TdfasVnFMktmE4LZq3grI10RkUd5BoLnPXzer3G
uuSJdE3hEG7yUd0vLROHUMeHdiLLYdrbcSN0WudI+PkkCToEC70ZDQn4qJ0panbqw3bc0EldsWXW
2djW6QE6zHvb1/W+ErOGyJTl226oNm20ynxh/QAuk3VeLgFP+g1udHlrG/nEyrE7WJOLRsbbIJwe
mKmLISkppxDBjA2+z1ibfh5TEmZxUI18Cuut6OSXdql2NqFyo6M6ypf0VAmIRjAzx9tpuJwY9h/X
RRYBrh5VF32x1l8vhi1cmQfBkCxkR/qsMT3hphSmcEk15cmsugx31cCRNTyZabpPx3gfrUrwaE0q
rka9xSTUx85Zf5giwQcdal6Xnc7qpXWHoK4/IrK87bWz2WyHZi86vadd+Vi2zZVq+iFP23rgDet3
dlbnuq3FliXXIjTkKIIgnyp8Gy9Vt+lFdFjqNtwuTX0eouHMoi7TZNzOXel5Uyf0clLxxqFdtFa4
YH4cNzYeyXGYmmPH5mBHJrZBfmLnrx8wgz+SZY6yvhpRvhhk+XiksSozXelLVxkKd0+WfZo+0EHh
DYmrD6T28oieP+w63wx2chvWj/bQloPIZzYwzibb8LUz7yIqyk3TVo+s1xISRX82IceDXzOvIIio
W6JDXKE4qxyti9a2hRzrw6TCLwQ1yUHEYZWt4S4MlMwsahjXMvRZbKolK4MlQ37J18oVYcfujJQV
Ny3dYNPdgeDv86FD3T6Et5IVOjJEDZfMo7yf66wKWH2eDeNdh9DBVJU8EdRRrsKW5J1J9DEcwbHh
aoa8jnq/ZSx6XMs2LhDrVCYqT7ne1quBYiK1y/qWvlNz8wGsLrOo8nBlpm/bpUeFUYwbEa/bCTcs
RyMpTxiXRSsGk6Ep1blZLcudaq7X2UTFkJKV18rxEYsl67tS5nRqMu8nnWmtGy7myXG5mPq0vnWt
yDyS1bkLnLukrsd5HHiVJWwoWDxsRmbeGtIfXEfIpkNlRthHJMzBVesWO9Ruo3TZoaEXGYorBj3H
Zl05tNkUBzZf29XwOoVIonaB57bzVSCmkuPSNNuSmI+e4puQwZfm2H4apWnzwBGOZJlkRA+K98HY
baTUbbY20AraesqGUZssWSy3UqabZE6abMCx3aLa2ZzqGB6PzG4dxN4OLSpqU9e8GauWxy1xWbdU
aWZIU6CmKXcKR19m2qd5ROGJk40/dK1h22SpBeTsxJsKXiKkY2adC7IgCtjGtnhjmFJcDVCf0kWo
EAvJaN3RvFHkBCFSuxl3+5iW17U3Zywc5iRpP+gkmApEO649vpps5HNTbktVz1ulujDTrlR5o6vP
UUQsd5REh41Z2obP3eoLFerbyfawcA7rNs4SMd2uOAVz0EVTDWWmAPoW6VhlSEiR2WiSXE0pFEld
8YmkNlN9wJ3GLWdOfVBhLPLGVl3GWMiFni971dBNKeY6j5dA8BnrmndTYjbxFGaTUp+qPhyzesXZ
ZBb4AQctX0f9WWmRudLXuTVJm5G+2Y2SLvsIuqLgYOUX16zHFnJUaF9mQs25HxGC9GTr3obhbbKU
itdjnM2s7SFQ44GV86k25TvaE2iV0XpruYRxVGqzkbbGtwOOtkCZV2ij48znlRkOvg42ifuc9N7w
gIkbS9uBR1F1syi4CWjb2dIJjlB76WvScIzFjRYwpFTsjioO6qyPGx7Va2ZMUhZ1U11IZHdVGBEO
qbYXwvsMuxomW3sXdthkMEx9vkSeYwtDVZY0D3Uf8dDN/iB0BC08kBtPVbiJhimPwtnmahEdOPeq
9WuXQYYc3YzNvqbTTSiruajLUGWOOnSiXR3wlg5b7221H3SwWXzXF1rNM7equ5Rx92hjgvPQt8VI
H8qxD3kbD9PWCHaKHYKcWRlEbZnPbCZbT5roLEN16ub2RtWy47KZzc5MncyndhmKMfJvaYKnrCLx
WERSNe9ZNW2bQeZBrR/ROLtimYzOU1mlnNEp5QnpwiJiVR52ArIxqe1WkmjM45Tbms6bpVpL3rXh
fkQ43uKxglqp9LspFmQj9WVL5upYOXRRBZD1a9rNXKpVXcqGFrpfk+v6QdvRbDRyEY+bxGxXr9ds
GOSpwqParV1JIGYP3eTaXPuV26lbjjqtKq6TrEwTUeBmyFxSLzfaP4OxBz3rcCMQfRBVG+1F2b7t
rT3FQXwfk8blk4nMMWov2jq5Z211li3xRRmvy4ZFU8LT2ZUc0bopUk83ZAT0Fg+CZjOR14F0y2aM
uzunxqt61OuGyCTeKETu2hgiO6n5PRpgNJA1pJCMSwtF6rpCyaeQiKte0zDDzLdbDbMu71X/lLaV
2GChOUqn5ALOvbNJrM2OlqssoNchTrCdedpUD+3iomylTbNtJjHypEbNflguAf2wE2XoKhxSeb1K
NPF1jabNkiRb2SYNrydtCxqWgoeiZtBO9Id4jTLvhqaQpe5hJpm3o3JQrdJvk8TkCi1HipHKIgGt
fOnXz+na380al8/F/LFuhNpQ3+GcBvaalmFyliaIs5qhd1b7W12iaqtL+tlqXG2Znzkda1/EOlR8
WhiXxJL9GqtDPyfVljrFh6ZVmxmYRyEqfYSM3gX9VPE+6a67Gl/3nXhPVYN4UH5qB5j/tl4GHrMi
6ijezar9pOY+94sPCkDYCfeIZdqGFz0BPLMqdKCjuJ0d67LIVtuydGk+dT7IvBAwIMIJuMFUv63H
5KJLmOQURSpbW7nuU2sQF/16IsTMgEMrnQXdSrZhZ/ZD7z7jtQdsjMciZhUve1ldYylgh2/8GQ4a
MuwBeSDW5r6t+gya+wbe7WRXJ3aqAdAwbCoJRtu1iYsYwewJp7OfgbdE1XInoPleOy2uyqC9gt5D
Lks3XtjKN0VbjpaHHX2qF5bu21D5LJD0uuwTl3kacjhqoryV49suhdp0kAA5oKjoOuymhgcJzJDR
Vec6VrlIou4ZXeRMJTeDq8+6q/hq62jPNgMOyLWvusPshmXTliX0gv6dCRt8jXQ+4nK8Tlz5KEmc
l+XcZ8viPtdhLzmp94O04SF1rT3qqp4z03V3jTBHovQpANpUhH1MeZ2IG6qUK5Ip6QsVC1FQ4nkd
heWur4OKJxMs1kkA42AWSdHP+sIs67ZEHWAKYx5W55N9WLIxMwrcO2SU1hM3gCpzKPSnwdMr3/Y9
kJIwS/sW8QiM2Ta0/6yDsTkErBiUWw5p3XAL1CgjLl1yOnYJR2Jd86jXfK71ckHKWRbxGu9FZNcs
bNXejTo9zvND4kzNvWiBxGm3BVTwXiTrOSA4zoIeyIEJxg9DLFRWW3hh1N7MVkWZiqM4w9MQZ2XJ
2kLX+yn2NZ8HzaDxNaduXa+WUdlNaW7EgPC5HjzLNXRDN7X9bWrWu5EFy2MVXTkYtYoE8kGmJeHV
M1gYLMpTpKqCBJ3nbkFDYWQwZHHSJNC/ozlLSXuWlevvyrrVfCFm+NRVJotag8+ibjSfULBueyCt
FwvQq1NaL3k1N1/aQU87gADRRT3F0YX8+jGuljdlBLAmXD66JGwuvn4sNZ4zEhBbANldLmqzkg3V
FeE0W1FAdn1QhjxoWnmtdLNLJnIDgRZ5i2MMBCZeAcEYf1hkdzKRf1/petu2Y2EHL/g06vZyZp96
W8oNMNx1p4MIUJ8or/plBG4s1Zc5YMDKIv/Z2bbaVOF26vFbKZJTo7ojdWVmrRo5rlnA+268qKTB
ec1ImsXSegCQ8YcIze0OsSojlB6bdo2OSTlAPbtxUwNG6Jpm3Q5T0OWQBnISHwBgnF1T603ky7dC
TQEnvlTFQtmWxAUeW3YtCMCYPjE8ZYrs4f1VmSoOY85nrTcm65d1yb2dARLPm0hhmfc23mO7cBxP
B2eW87xEikck2Ef9RLOBSbsjTSO40eWwb0iGknYCMgaAVunolNBlzqFgWtWbTGFM806nO2Ixy1Ld
2d3g6IeuWS7jSO5aivyekf7OjwCbZjTmYU3fgeJDbpBxLSfNcEiUy0hHoaUsThTtOC/Z2I1FAL3a
QP96HyCY7ptl6dwmSZYWiO9UJOPw0MK4Po5ruRZBGHNWfUwMlA9ixgKEGz6E5XUkztHQHjvjNjrp
+TgnIh8mbzO9+E1bMw3vWobFKDEf/QApLhGfx0ocHUsHbsLhU68u1eJz53S3FRVAjSGgZpOEMq+X
dD5iJYskbdSmxmsJ3CDZVqlNgdewCZxLVT6b4CQV4OFAh1U+p1XD2wpGhgz7YIuiaMgmjD4bZvGp
K53JcdOSzHe+36oq7YvIebmfIvS4mEVvZttXxyUCPtJCJfLGPw4gkl6nZZIH1G9pNLW7uKP7sJov
JjQAgA10lC0DOipQINJO3QGOr6FyJpQP1Rztxym+cDjV+7Jfm2JosC8oSFGJMilvXLvp47DL1+lm
ary/nmPjge0C1yo7hjO/DDPXFG5+4Tp7SACGaguqRF2fdCLvTAdDzlfKc70uBevBIW5Ul4tFH5vW
jvsUgEeBBqA2tRk2YFHKcVoBkk+bkQ9rfIyH+FNbd8tOWIC75XKbhsPBp/dMwFe7Fhpu0jb5Mg2G
Exki3hCs84SSTYAhvkx9ktivG2XnQ1JXMNd68kXi+tOawMy2nwfxDC1w73P5uZUTrJMYWm5T3uEy
Oilp3zZ4+chweXJpf0P0fKgDb3naqpLLhO7W5SEZ3bFR075ScHsQs2cu3IT4ykRdhKUMMlOlbTaU
ycmX3VFp2u3sCJGvanyapnTOlWuXLGbqvDQu2gcpZjxBQboNwLMnTdePZu5HwA0VkMZ1FVywKb5W
q7iK9NmFct0MPQC7tQQJSCwAFaK0B5Q2sM0SJdCh5+5dG9YpDzpA33IF/a6rJr6E7uB7GvNsIfLG
D+ERgKkuRDkfQkAnvJr8vlPoDjIkIPd2oSiPw/HO9GjKSIQvJrVrBG24WuW1WRIEVLy2GUPmdilL
kFd6DnD0NqURCIFZI63NjEQS6GgjOcj+jHuQ1VZ6cr28nm13es7O0up3UE1PbBbZVC/QByB1mQsz
5KByQjkdn02YpvFBxnnfJi0vKZ63JPBjXiaCg3e+xLS9lFVyJZLlZqFu00zV+46BHNM5djGZ5lwp
+0XW4tkD/ed+7m4bZQs3L1dpwHgdhu3R4opXMXN54JuB+3k+CuBxXYIvAH50eQI6H5l0UXdPYRuG
eVj2Yc5G9FT6MGtc7Lk1IKFO3aoyM5hduMhwA6QBc4aG89gNh6iOt2jyO2kelp69g5GwpUNc7nzY
3/g5utXzjN63vgZo2w+XFR36yzLo+o2lKrqw/TWIin431oCtcXWNlvgKRIozBg0z0zTo9nSOh7wX
+KqyttnoCqJtDdU5EO8PZU3Hi3jROltaHN5FbBqygFo+6dReLCJ4T1EJQAY5tIm6qdpYX9bAUSGY
snm/wk15FU4h17WZzqVy58mTuzLqaxAYA5aF0dLuGtCa0aiWXQNTJa0+OjKAHNG1xyX9omqYitLS
0yIeGtSFlyyYtqDH3q8GiV3clzcrQBdHxKGvm4shdcDCR6hJfOwlgJq0j1yGwukm7cq8C3u7FWS6
mUHODVQLCOdZG0p9tE9p8LZv/BdVuh2iQT63+BNpoa1WqXgbWFCXzfB+Ct2+xM8UJgExoqzwkQGc
LUd8g0fySZRac7Koc5wyoJDzgaCLSLijs2QtQpMS3obJrVsBKvcgjjELesxclycPfwa3S/vxo072
HWVNZtbxRksqMrXITPk54SqdC0iHHRwxLJuqMuclrHm6VNcp/EFGNjQGQEPfnhuyBnxpQBao3Q5P
ILwPzXgT2xLEjGA+EiiJDjKNLytwbZmwW7dQaF3B+mmdr2LvEmhGMHmmo54liHZPlZoOQ6kvMP3o
nNJ5jWHfaMmN1SBQ1Zlrx9sK9CrszMhljxMe62bDhq7lyyzMFvj5I2I3bdcRIBnrZdArDMqN7TK6
wHvGeAn5kppMtPJOjeFDlKDdOouL1eMvYTActCe3IMgWFQREEoxyGOKfTEfuNJoRN6wFfRoOJwbK
8nAhUzGTM5D2fjfNfjPaWGXEd48JvgNeDFA3upf9sh3QczuMbksUQCt0MoudZVzB2SJwgA1JgVa1
swRM4LZxV70PUvrBNEWXeL2VcXhLV/85wVwkzWdByy6PNDpGbD7HB5l8CNU72iUj76P6Zi1TOGBp
7Hkh0FsVdEheKt3lgVg+I6x4G3Vbxx4rOIHBFZAVSXuZQThOQ0+KoQUNCTXTRdx1WTVSUCNJdzOg
8mptOwgmCvJK4Ts/zZ99f+ew98eSgOptpS08zcu4DLKRpo+JSD4sidwJ6e/KDnFUq92kJE86mHRj
OR2d7I/VaGDiLCNUZBjc9uXyKdC9g6wKi9rNB7W6G7nEBFiUqTMMMmwI2jVuEkDlUXNjfMN1pdJt
itqOL8ECuHc8rYM/DO3QZc1Cou2K9DGS9j1eawATfXnZd9VuALmCJw20hkWoi4loGAzDY4/Sq0nq
PZ7D98FQnWSQXi8umXP4W3WYEZS8beSumkAWEUFiN+k8X62a5orFZleubsrmCrQ/amMYByEcuJBP
zi23U6PqYkos9MoAkkhdEtU88zIUZXNkPifJtF/hXIO3ayUykAME3Ga89izIJpfe4hJOiWR0XCmo
rSuwLi0isQnYfCdGWqBO40yMUnCiRnzovN9PQ3AIp2rv+8gUavBqox0ULNUD0C6/1SAeKUq4V9D0
g8jeyIbktOsxN2N82wSB4WvEbntqc9mLkLtwFNy56tjPaCeDMNeMNZzErs7S0tjM980tCFo3a40L
V5smC5+n/yREPk3otkuqx04mVdYOS26V+2AoHTk4jGTVrERW9v2OugbnDA5T97Pui9iEU45rh7iN
hq2U5lOUAMaTNuDRvF5qBQXRVvUnXEV11tRzB4d/zcGm8w6T+xGH/dYGoy66KHkgK6SVCIBb1DRf
6ZxytKipmIb33j0L7XV00thtx8EDu5c0A3GQcEeyZhSgu7dwYMDm9XGNzC6Nc9cGudNBHqsGX04T
uQMdcvQYzhNQNF6tKZxdDEsPfBnUgdSLCmZIE2QiwiDszS7gqdRHL2bPgwrvU4PGa1Ruaho+jEaP
+wjPFs7CoDSrEXQZHpDJgCodl0fioOIVEV+IF2iDxzVL+hmfHTb369iQYgKiWTRO7ukCk5DUtL+p
cfnBmLJ77+sCADcILhIM6CvsARTrT30T0l1jjNn6BlU8NWSFGm0+NqkfN6xViHdw/HA0Gs79+vkw
XOFU0Hxa0JrRZgnzBvdAZOBggJPQqmwcxhEmMOjILoTzE69pwlvtJZ+Ca++iiNPO3NVtIk+uUm4r
HAOsSofTvMpTGAPQalfteRnAGRwSJZDapUngfGHcwO0OEG7Ehy6VF2Wr18IA+gbBPXR8giOGG1kB
YQ8RsPxq1F+kq26ixe/aWtGrMQB9LU7bPnclnObExg5AVMNxu5b1xg1s/sxEC0Kp6uHInAVQxMGz
yWOyJUBZQMSoLuHsHAyhoHFqTWIuU3PuarmDc8q2YBOoYkPaHmHMH/G0Et7bDvT1BEN2TmO/Q3Kh
m1rGfBoS994niz4MMxx5DXV91yNQOHXblGfABlWxSh/vXDTLD+ugzihpAAmurr3GATTE4X/ZO7Pm
xnFsW/8iniAJkiBf7gMHSZbkeUhnvjDSORAgCRIAJxC//i64qqu6O26fOOf9RlQoLMspyxKxsfda
30JFUQG3WF2CBGJcv8AUJ32bltH2M9hrfRcKFuZqwzMvoTKXaa5v+nUar/MAJTgO0R2mHl5l0L9P
oWgPU0b3CibbTxZmt+scz0ffTu1xDNXDzkQMfxQ3o/AxXrdxHjZ9lC9sbdCIQPsP+zQ+0571xyij
t1OUyjNLx7Xs0VDnYWLN7URjtLV89Subjhhv+/WchrDhOHqDYvJESSnDAEja4DDCMV7l6uEjk8NB
ZfNSMi/L96Ejz1IGKl8yOx1q8Tp4EJVssOUxhH6Wdnsldn5RWxShhsKMwY7/LZUiLmkwZoVXw52s
Pc9W8WDQDVuzYXzxKojwPbQLDgXAPCSR1gWseVvMTf9iPJZVnZlvo2y4x8ey35Gh0SUmihhXxYLZ
eVfiav30Y4st1ouoD3aIbSU3nubRqLHx+FNWrGb8skj1sfe4PM3a1IA15rCQIyZgHesIbmaHrWsj
2yluUgjn6HikNdNV6gi1NNyhCftLvmkl3xpDMGfJ7bvoikj37Ni7yktlTKG7xrc8uYe7vbxsvXne
Vw9GbfwYGMzdvIYeGtN9KtoAXlMfegc1Jx9KQZjdNqKqkY9Pkd1xyXB1k2IGgWcFZVF38Ko1nSoB
tAD1WXfzWQagHwZK0WLPEAPHfT7OLbmSINjOmSZQRZIxrkK/u0STHTAuSVZwoBbHcYzu+523F5XQ
R5X428FaJg9J2D/H4DHOsttVFUaYWuJun05K+nDkYZ8yPsVl8Lp7rD0vAFRu+r5s5hqWUjeYMxza
L3XNakjD+4e2k76O/cu0NB68DVMtXlrnsFgvwUK+rn2P1kmKY2yVd5Bh05VDbypfNHdsa+LcemFT
UQx23sjhv2QE9iT9zafQjdac4W+NDjpL9nM7JABZujybB1MqztpqgwSUEyoxwI3JeIa4utqiBu6T
131rS6/zyWlF3U8S0ZdbYAO4tQqLANJC6U1zCFwl1meMhFuFyemj4TD4Pm8078NTEPiFTsemAPna
Y9EE7CI2D7qQtTne3zqfEsEKqBN3M5vS8+dNOK8wzvqp3IPpXQ5QO+cYbksziMNq/PYSGd1eKJfQ
Cj7vi+WkwqU9z8LA7TRBdJzRj+Qtj+JLsAHSaCX8540aUnT+AECGYNvQWG55Exn0zlylpQn7o65N
fCKLtxUpLK0Ebb8KKzEvXgkWZMqx+h5ma177OFAH2Y9feX0berddRzj0prA/7EE3zTleb4rlY+ZS
rCo+K9+cxrGJjsHE1jNxN2MYLX/cJH6JDuBm8tf9VJPAnmv/asZ1OPuBGM59HEE99PfkMkB+P0I9
xXibQAw4e3A/zhGumKoP0gVzYp2dwJcchxjqUsSTN08Hz/2eXO3mfl8LnTGZAflI45ACXcYE2qg0
S/uoZHBNliypsmBsMUfVpRH+g9Q7WkAMIQBaxJXBjfL1/qAjfrApatQM5sA2XgR/UD9KiEU576eX
LQKzYtPkjSabQL/D8eYrRzNRmPn7eA5Jx3KRg8GBpZJ0T41GM+5LitnYYJ/P1IOI9YedG5NvoXmC
G3MKvP05INiFvHq/WALVqzXrgGmHP0mdHq1RCqUs+e7P2N6w/6QEkBR568fkVc3eAcX0FyQVAs+/
0VDIfmUeJnpYWTLnY13UQfgzHWHjbL198Mf2IYgxQDMC+QiOwy7G+wXeDorCnjfC+zFxdtPTWeVj
mH2t4SfAq+bzodn9W5qSn6kHQyn2u1ezpF8y+P6p97FNPbqpLD6qMdVoD2F5eOfA6773ZLzpDN5P
ytvfBF2v6LJHdI2vvhnBuTX1XPbLp0RT34xUvtVcYRXAn8qF4HmW2QcvkPfDgu6OsuWpH9ixTeEj
xnBOIEGZqgmrsB9PS0PgCXfofPu6PvEtuDeZfUe360/0h+lAz2iY+Q400EVE0BLu9oGQDvhM/yrk
iYnukaBLysmUvPmeqfOB4QoZsBpsq8/p1rLcF+vFDMOJLtv7HCRvW+Y/x5zD+crKmf0eB3nSWDmQ
4G6GBUxNlt3OQ/a9CeA5xF56UVeQPG9Tqs5ibPEXoGWtwgzTC6PvQsU652RMTpHXfdxZKS9dB1Yr
SWEAjdiU9vGeZBjJ2z2u4oalRYe/2Sv6FSjJKPh6UrwaekxoQ9y20JtEKU1nqj11LXEPTMv0N+1C
3ihnR/jYJFcziatt2dec3fJ0m4v62V+j361pbnaJVZaC2wDHY9H1wJFQETRPSEDf6rRBp+rV0bHe
H5K1XoogbV7aFVyiHtlTzEVc6cy70IjcEDg/eNtpe5jx4QQJwd/SYokRfy97BeFl3KZSSSz9f2aO
/wXC/DECJuIN+zMG/dfd//MyCvz3Gd39+5suRf33vdt/xK//2586/hpB4/6a/v2HHEP713P9HRJ2
6OpfieF/I2H/CGz/B0z2v33wf8jQOoT/P0O0L2PzV7rpk6H9JP4/Idrgv5CITFIkImmCtBIFwvoH
Q+v5/4WQDAl93w8R6ohCpIb/hmgDR01nNMtcmjsKMjw0/QOihQfjBy5kQ5G2jJHx/sff/S+fH3Dh
/wdEG2QO1f03iJYgL5LFUYLYcgQ4918h2gkCkCTi914kA2dPazZDKGFojGCvF1k3eoX27FguzZqW
usmGm8yOXhWElJRLoDBWMe3mjm49gZvsDlnPwcZ4SXQ/zKq/m7s1J9tK7kG/gY2DF3Gcgo7cj5Z8
YTuNwVgyXU6iH8tmX/2bwF/g3YER6eoeq7nX/Xnr4nNE5FiErVSHLLAHHUkOcW0phbvUW7iwAlwr
hLtsKhesBzj13SF0S2QY45t1Z9dshGQFwOXJiyRoG96+8JrDBKsfFrC2x2XDeJf1LYbqFVLOmKFi
uwVKsVKNW7JrzW5SSX+Lt9YtaH5r3PLWbqEvY0fyQfEjwmpvoSsGAlXBojooVyaUP5RtBFSx7YYW
W0YlXUkRrrisKDLjCXYzHFdXfGyzPSl7T1xR6rBhllPCf3qpunzDlvzRuhI2uGLWo6oRVLfElbnB
FbwZlW/a6Bu/gxZ0Ya4sLqiPfpvejqiXI+rmKuzDtqvTwn4zVNUE1dWgyi6otmu6v++ovuk+X1K/
YTnZ5Xl3BXpEpe4YUBdL0rfYA1jDUc1RjVs9vFpPvPLdfwCmXap50MXktoHdbQiYWH9kKHLYJ5Ld
3jOTnRa3gYTcTBXBH83CqsUOE4RwYoEgg9ta8AZ221PbAZQFF31fY39Cp5fHJMMIHXZ+KbGHgUm9
EW5T69z2loYAuoFdvC6cPlIQSCl2wt5tiQJ7ozHQAq7MbZjabZ0d9tAxHpc8XX4wKfOe1l+CVLxm
btNNsfsy7MKrSKcDzPE2l9ihhduqZ+zZDHv3LPa8prAreKvu+b4Ue1ubPMR+n4r+IeqCh8w1AmKO
f+7wi6jAFMYwi+T18Hskrc5rqwn4S/5bo68Q6C/aLX4DpRqV0OuCOZ9dF+LaEYW+JEZ/0rlGxRMT
WhbrX0LXxIToZrLVO27w8XzX5tQTgIrwIeoh6k9RvcIpXhS8ne5ppBhvvsAIw5uI1inTjSwhvk5Q
Q/gldf0VMmZvEdou7EbLS2/wyeOkiUffdWU62ZcclHO+pu0hQOPGsbtQ18n1rqcLpC31sD9MaPYY
Jm98ZC2tNBpB2FPtY+J6w9k1iZ/dousbN68thwFNv5TptUZrSdBitgl49VlMx9h1n53rQ2PXkTYD
elPqulTuvvr77uia2ADdrO863N3dBK7N/fwqjq+ea4Bn1won0JOoX4amTvo8ci1z6G6ka6NVY0+L
svGZpyEYtQ7SjB2lvn7eqCbrD6mgUOHknRrvYHB8lSpVBxgMr50IHlp8Iuhf0dJDFabo8DN0+pFr
+SfX/KOLP8ZuHAD3porJjQiEUbDDduOX0YAv79woEbqhonPjBS5uAFRu5Fjc8KHdGFIHJ22y9jIZ
gTSA+2pzU8sfX+nhsLhhRrmxxmK+2bpmKgkmHjDi+5BvSX/nUwXHxw1HwKOXxYxjzuHtXdos6cvJ
DVPQ7rFiMV4xN2193hjMXpsbwrgbx5oZg1nmRjTphjXjxraE6r5sGZSPHiOd9zncuTEvTLkEW921
aLPdBBi5WdC4qVBpivYpmkzJMDJ2GB0nN0MSDJM9VBogEpQWvkZTm2ZrpSD05wFUZdAfTZWNIJ2n
ht/hUquUG1h7Y7yD9iD80234wpf0K2Sly+rG3BbzLoglTLYYgN0gnGIi9txojEjFl80Ny8yNzZhA
w3DNbgBRtufwlbvxOgGfAjQpOGZJPJ2EHzV50EQKMqFezrMnn+F2wT93QztPs8fYDY9Rn9y3n4O9
G/FjN+yHg4BxsMYVvERcdE4SWJw24ESC2MkFI3QD5QQEUJDTOZqWfCgHJzB0XEbFajH8+7MbodRN
A8A6jzr11MyZqrSTKjQ0C3xg3qGDipF8yhlO2AidxKFD+rh7zdlA+4icCNIm9wqaSOrEEeFkktgJ
JkCgeugnzAkpxkkqqRNXaqgsysktygkvCxSYxEkxoRNlRifPTE6oUU6yiZx4szsZxzpBZ4Wys0Hh
sU7qiZ3oo5z84zshqIYiZJw05EMjmp1Y1DvZaPOCuJScqnJwolIMdamHygR9I6sW6E6bE6Cok6Jg
gBEnTQ296jH4NADjIFslTsDynJT1idynTt6CqoEPEYqXlajPCfGhz3kNxEHkdQDcHn3oZKMTzEL7
2nI2H2izq9w6UY1DXdNOZksgnR60pN5T5HeVWVRw8KgDuwE77nvkFWnYgk1dFkzgmazGPvCr2Ql7
xEl8wol92MnWcnYCYAwlEERdfxSsT9DBJAO8DwiGxEmHqxMRJdRExfxuQMGeHrjft8fNCY8cCiSF
Ejk7STKFh3Hox/ZdOrkydMLlAgVTfEqZ0DRXJ24CcsaLcIJn6KTPhf1sozEthRNFkbhDbbYQSicn
mYbQTu2niOrkVB+66uoEVt9JrYETXfGR1Lew40Q+Q5GdnTRrnEi7ObmWQ7cNnICrnJSL429gQDh5
N3RCbwfFd4bymzgJeHVisIYq3EEdHpxM3DnBOHbSsYGGTJyYbEl2TDxc7p0TmlcnOSdOfF6dDO1D
j7Zqm49evEyH1YnV6ads7QRs5aRsCk27g7YNy+p35MTuzsnemxPApZPCMd7A+3fy+OyE8sFJ5iu0
8w4aOhxmGLhdBCzJCewzBwMXOdEd2YQrBMz5ygl9FbDcjlnYd9dol6+jrJM8gKLY2xbyVZqiGQD+
qkgNjyraZtydIH4vSB7FvlmrCLlg7C2xLdg8RuX0lMEhPWuJxhU2QuIMBeGshd3nXwmr7ck424HB
3z4S5kUnzxvhqyIW0LR4ShZLCYkf5IfWX+aWfa2TdnoaB+z6Me1ulGpt5TvjYxnU926hAbIofrEM
0j8gp/NbdIDqwqXzLq0IhwOHpDJjeoWxQp3FsjizhcN1CepDHHrzo/LIjXG2DCMAMje8gMSjESBQ
5RXxPDSlhLdbzD7w2PUcYVPLFVj3gqosQ8mbSsgigD5gzpV1v1oQco/R6lUyFXORskUXxlumM2jn
sUgicJcdzVqwB5ZWluGTCXs9lHEUGaycEA1zF5dNHb1ATTs0aaOcz+RkCuOfW2NoNWLLwepvi0mG
V7Cf/jFe4vdsjOhdGs/wIqb5rgXrnrbhoUcPKzOy3cYdFdA+u7niKUW3NzfhSYjmbVfxQ9Mv0Nb5
V7am1bDD8F8YGsLhBah08BDBUbb96xpRKP/NAJOSDHfNzsY7onZ7BhOPujNDRAIEWwx6g90Kostf
k6BIybCeWiI/5Mj8u88bL2mvIC3Vjc1M4YG/M+1t5jXYkerxmun4B/XB6My9YiCVlcqhVkdV2JnC
aMBXeeODylVjA+hCPIW7ZtUcmq+tt9x3E8rd1LUogENyF8J+hwW7rYe5m8Bm9b1X+VsQ3O2JGi5r
sB3CVHxoeNUACMyPMYLlEA5TVQd6BvLgYZF243yUBqCabdAWUjG7zOS2X4PYRS9oX8bbJs57Jw4t
lz8ZSQ3Uq+TdNGBJQUleEvitRZa2j8IPKtVNv6N+hoZHUE4WwpGf6Z9GvW5OSGsLiXTWqpbtnDbw
733VFl42Q9qAnjctGz2kk6mmgFuAkvxsawwELMHfO/h7X/o+AnYBslnegH/n06EF0ShBlOjoTN2N
5BYrAz1izLfrMFCIyybKzU7fRCoeNvS9QfrsA3A+TNZ/Yw2yM1ObuuaFCQhjskdmzmyFYakpWiRM
hMrQAHCOkpekF0KRT5t/rIgd3dVgcyckh04zYIdsvB96jxz6Rj4hMofOZoOHuZI4LFj0MgBwbYE/
H0a0n8ALO5hLcNjp8qtT25dIknee9FkBNeF1MMF70G5nsDEFqwFiRk0NvTnenN3GJqC+QQQ2xjzr
BSP77PnY+4fnxoK37As5j69+bHUxGgAFoqPRzdAnN8gioOlqPVru3vBe71AQRRv+sv3Cy8AzH+hj
lnKYU9C4qq9Y1qhcxvULnOabQLfesc4wMwvEqpALSYHSjgjgoSpQ28aVWc0OvgqSqObfUtOqJz3U
cxGvEjQmnnIPNllq62PUSjcoqcj7pLV/IOP0usTyg4Qrv2lvY7h8eba4kbrz5mrT1hz3DW8jH+i7
zzLo1Y0px/kWLlSVCLcwt/Q0hGBFEEmb9/YH3bgHGTdgQMJeyIzYBYIouGYadgJC/GFp/dxv+Cvq
9CtQy/sYIivk7lDl/TQd+729MxO51950zGpWae/3KpA/q2cUrFp43zUjP2dNIRQDpkqRTvncHhj7
3iKCKZRaCoNYyUahtoLBFXTnJV+jKzpMNOiOLR2FuCaUfTGtvYompWA6fANE195ThqmtydgXLRvk
6SzaLGvlKRLBN2R+TsEGugro0DHtPHQYCjijfhcNPWwrHat+0t+AYzwQqx95o6tQh3jRIke0aC2Q
2L2KL/SZb0guyo0gpjsaqBEprLIYLdLO9T2LBMIlmfuT1wMVgpyCBdep3Gq4Pf5TPG4NCFwMkVS+
1rhgyi1GozU2P7IG4b0eAO3Q948N6ffS0zI8z+jsGLCIXTpjUyxli14UCj73rAD6gbjjnCxYxe1W
NG5zqsFeeJZfSZ/SCsytLjY7fal75A9g9EbYahsAIAUDmNAu92kS3s8jCP95b0QFBjEtLRSV0tvp
oZ6m8UD86eeaaEw8KPK1GfsqoiY9gIV7Qo4BCcyo3Nn2JDS5MKY+9N7Cxgdf1iIgf0BAMQ+NMAdQ
vM/pwr+kRJziwOy5f8qgz5IaQAZF6M+1k3UZxZ2XWzVVYP6wsyaNPI8MvFEWCUjKoBfRiNx6AT/4
wLNqkmgEpkf0ryQDCrvhivRl0aPr6LBrpeyD7iG/LlB41tEONwP0gtNKmwd/ePRYdNeCOULsrKc5
BgCv0lGDyOb22gK7zwMLFDsGzQSihRcWQTWz2ivySzcouQeEs569wX8Gj/Uwb/vPzuvRZjfqpp68
G6hyEqYb++It9j0MVJCjvTphsEItMC9orYLKZzDaxpm9NQtW5pDuz2NNDoT/JML/NjLUEuT/8IGn
+h7JPmLgrYpx+hXFYMJJn7zv3ddIEAiGw1eEWV+9XrSV4OpHE8bPPkcl59v6wCX9QeMRjTOM+00i
OKhpB4/iWvdotuE4fUQ20lUGnKmRuL5D1TWHoesPk8/Yw7Bg/Q2g1FBZjmSxZ9uxs1saENGR1Z7r
lwReRdPUb6nVDy7T51wGXi4hNrumrj/6en0MESU5cvQZFOmjLQSaycdy9ZZvY0MAkcTkIevWb13f
faMEVsGa7eeEv1rUA6sU3ICOPRgTovHS0fOGBgIqCwZ+gSCUJXWedQm4obl5sKEXwIKPPhCWel+b
+EfMIWEp6x/aRTXVBH+22rbu3IAWVMP+HE3jCenFKZ9H8iH65aHP0tsFKD2Wr/1JIiiq7ZwdWha0
r6MGm9NRoNlLg+hrDQAak+RLl3mvNtb6sAgQmMGCZRKCLOZ+mBNvPvt42w6tTgEL17zIVl8U64x6
bRlF8A1v3Kbbrqih7FbBykq2gEfd9hP83S9zPKJFqbuipSg1s0SbAKw6QeeaxzdDN0kQoPfRGJrS
AwEMKQ0ZcArwGJKYAYAvQuRUB93dLkvwbJMIWxN/lTvMQ78G3sUZAu+bxCIbltMkOJhrisBB3Mtr
i+nqOCKiwOrunasAHBMSHZlLuqO7OI5AtQ9mX+6hL1jY91E57NwUzMwdoEACSXdpXsFYFQNB0tlY
+RvkRdnPWJ+mRaw1IP5WBrge6918B7+xoRy0D/s+krwBZmyAdxhxdm07uEUKl8nDGQ3Aw5JSRg09
6cg/RNA5uB30laOzK5bVLEexZnd6whLGu++FnbhZ/OY5acpR+xff1LIysCaRES9qYNsA9AjyIIGy
gM8jIJ1vcsWQFSxz4SF9NHCkoKZbHUb7lbDmeziuBhFichQxsKw98FjJtwSvn5vrsCCD3m3RXKoM
n0xTe2lZD/r7DKD1YUzk125DiH4nP10zXQ12uvritmH7bQrq6QhNtfVTm++qR8qVk2LP+jcvhMSK
97A+mR3JOuE/Y37+xgdQxuveVMRbqngywdFboNt2/TOpRZIjuvOUeD0/tkhKeB44AxVgsFmy8dIw
9zGhO7MplUBP/Suf+JdpiN8ChVCv9B+5TR4wUF6UbWfE332MI7XOgXJ84P3tisAiMCtmyPYbvWJz
UBDZk6xoERDtMedvXlpxFrwg0aKR9tgmsPA4GgLZjPusLWEgnNt1ukAoTJHWV+wjG8R7K9R7lGJ1
EpX5JdELMjppWrQ9LpVwGMIb1okqNTpE7GEEwebNoAziuprs0sEcFt/NSL8qRMVo5GmsDhu8rdKC
4VyQ5EezJAxFag+FPJdesOebhFye9Ox7Os5ZgdMifq64pBG1uh/GpsFJH284sWTIhwFnjHAS54jM
1Nljk8qvszI3bIt54TX2OUzddvKkO3Ryuh/vEjapcxdF62Ha1hIuaVuYGuRp0373UrrcLzuqxTBt
pTd6DN1afdN4Gps/ToeBiN7MFRLH2G7bt3hrG3CD663EMrtiOMJ1gdl490s/NnNlIq8pcKTH+w4f
6jpn26XxDKKu9RuE/ps95i9S7RQJ1HkqN/TfON2DwSnvzLvbr+1icK5FgODJBv3VznExi1XnJooe
Ge/VTZKyoua7ONqE6Jw8zqvIFS7yytODKjYfClA/KQRZfR8MJkeyMCOOb2suFoMLoCmEhbNEdAe5
rhfdRHHBWhzr0KQzRFzvhMmfClAw9YSVHUA5yjvEtSPkuI5RyhA3zfgX7QM+GrZ88tYvFqEwYlj4
2OLYlBl72JwMS2Gn4CEgLfI427SekCn+LXh/XNd+h86CiXJrSHBUUXOSwYSQerL+HPT4GmWIAQ1C
Pc1het4CXPqtSMpgN82R4/CaXBBWmibob7FY2wnm+DYF6V1DXPPBOTaiGuiT8LAFS4JhdtPIONfh
bQe/efaWd08E3slGIM9SZYBajci5eIB1Nh4jE6w+vCFEptWPHcL2kuKIgpwS8qPjawcTZ70MBNix
DYDjIGiT+ynqgx9Heb93aZmkFpNVO76aYH6xg/1OKD6zxaa3FOIy9TDBkQRCRVwvqIVed+5MNp47
4EjHtUaYNwGndcZ+d8iQyCnDepGFlPsx2WE9gBTKgVVmpdYTdkWcD7PX3ylU28WHCB6Okz4KUKgl
tStCBZ3Afj8gPd5u6Z3FyQagZJdXwAM/ZIOcP1XuuxQHVQxYHEmLgpyEskIS8rxKVDJsIt/axhLk
EpFzC4Dhn+wgZ2Cr4+OGHFc748wGj4dvENK/S0bWfLXdk4pxqSaND8xUhsjB0fGq16WMljWoMK3X
JVj3wQkgNoSEsXTjj3UX/u14oej0q97sc5mp6QrdeUZYGYO21VlbYQJui7BbfotkHg8oGN+3bgpP
hMIN8yTYrTTp9lIwGZ8XsjqYDQp8x0AwyijCQleHNd6xSKeIY6vj841t/Oygm2mqUijfFPDWjaAY
NjeNgEE/ANmQXn1Wo4WXO3rmmmSHOoKCZwjdKsUEUl90ZcdsxccO8exZzx2OJNnM09phKffD8kGk
d9dhIunrKUV6csCl1mJpmnrAcSazJXlWJ+hLaZcd5NJ9bzocdNHY8RuZeE5pABQOCanCUIZ1hNI0
Jdl8FDiiNU/W5hTO2LeGYAIwrzBLTSGaMiipKU3rk6XbNZzIL7IH36CRYYKMsT3ixWNCNtt46BUm
KtI3GPpj804HzAW+/LZn/gNspdKwKYRgOWTgRf0r0hH7Wp8i2X9IP7k1imLDRpJQht2rHTG3MLkd
kYZ6wsz2ZCb7XGcgBNWE3AEq4Pje1TjUJ0OUu4NhJuNoK302vRPdPfVohw8Wib982P0XZpYLuHRo
CnO6QpeETgVnJd9BfJDmAWdRxSdc8mC3lq7ixAD9wObWELQ9bQMMNEy+ZGZ8bZFaLwSKIiScDeAb
0p1c188Ci54OSTm0W51rghtKJSl4fII19rhtBv4RigDarfGAPGuCi7o9JhEOmhED+w3SO2V9V9nf
7NWnqOkzw+kf3IN8DsCh4gOqni90uSZzd4xwki7AzQqHSuPdjmAo+kOIaylabT6vUC4z0MvHSGXw
OXy8LXuCJMqGjlIiU4Sr5IJ9+Uba8YLO7UYrGj1EQ3LmbBHHxlMMEn//feRdUyAC/kGh7xeI7bjY
ugHwKjUy09bJzCqGnDT/ojwyeEnQCIzGnGkhS3VwhsotITBHBfIT846jqeZleEjhLuSlaQViCIbe
Ii3wy7Q1DkCKlgFZdVQbhkOScOIDBN16TPFhTsl+IeGcPEJ1K1c9u3BRHLkje1iV4CSAKrQ78uDr
i4lKCSK+wPnx3aFbux+d4i/an97Ql+sD5EhcTgpdnZzQkWYQTEBKz6waKGbwdULLLTJg4cbCdyWh
uIUqi0jltN+ojP+kW4utLQaeGme/cKbbXkX79NgPDhdKJI5ckN3l/+NA//n/1fDr8yHH9xDgOP+Z
BvrHofD/+vN/nKmHRDlOUc9i6vt/nJsX4Kn+BIKCKPgLAEoJ6CA/TSOSZRG+cuci/gkARTiBl0ID
cOgPHsCpfP8L/gcn5/8L/hPRFBBRirxFEkFrxVl/OC3wn8/Qs+nG20VO9DXJ6l+xiOf1xk8MvSjI
QcwdJbXlMkiArXeUwmsa6eXz4SVLyXz4p5/EkRv1vG+XKGOLzj8f2N3z/HH/8x9+PsUf91OZhpXn
+Jo/fs/nQzwZ1vXm79/Rd9HvPUVy2So/hGr31yvQu/+P3/H3T/uMhGcNZGRwUQNUMM5v9jEBRV13
OEnO765C6j+/+rfv4eQv8Ap6tNXnA58/N6xcHewKTyYlDVKtf92EiBLJw+f9NcTBLMb9zN8Pf34V
eQ7tZ570L1TqVUE23TZUjM+v2ahuWVzXxz++mW3E/vH0nz/PcMLfGedPIajbRbe9kWkei3b9qmFH
FQEGwavQPnmZQ34DZHL5itNc4kNP+uX4ebeFar/hoPhXzTxyGTS/qmB7ML4VF5GAGCPLeFysEpcZ
oYaLtxGMsMnS4/bzu+O+oQ2lONjvz2/802OfPzC5fxvLcHZjrVeGme4AIbrn+vwd6edT/X3/71/1
fyl7j+a2sS5a+7/c8Ycq5DC4E0oiJVJUtNthgmrb3cg549ffBxtqg1aHt77JKexwDmiLBE5Ya225
khyJinkxYpO7zAI5RP/vvK3bu3tIQHzrP0HuJM6gTJyb1Gn+FGuNyuX6T7twrAkOVOeMhdU+Ru+m
s1vn97jn8K1HBudenxHRMfV02T9znd9R4PldL3XY0lkOAsvOgIV2ZnZfBWF9UMbkm91BIA3VMH9S
5qVRCtSjDAie4tsCXZp/i0PfWXMzreEl5ATFXarCY/cnPXuSXAks43rFwjabXP86NVtO/hMAUPxz
7oIyVs5ixXHZPlV+sGssq42hMbj9yY28z5IfL53Y3hoPQ45ogXSQQOnDoWf9pNxs4xo9gB90++DQ
9Vn7qMU56iZ6eka0IT1rbWewCJm/aotr86tpkF2YlWowEUHk8mbLk2Te2Ki5yFAxmoj8wuuTBLY8
CRYsQm/6YfKQFqv/TKJo4kTd6m6mfnIeQ7dxX6quCW55YQ5XmUTZ637KvXg4u7bpvkxtZ93pSLfA
EyZZGpSE2f53u/okpj+P1mmGli4dCi9wX3QDJAETh+ZOMjzHVVDO6s/bGM3s6VdtErGP4TBuNJnN
EydAV1uGmQcc/7VqzJaaoT4H2j1H9e0xNfz2CP4GoMhmy9XW/I8cCUv2Os5mvxtiM+XqX/M0I/2s
pb2H2Mxfn3DrWtbt26eeleibgjbPvlAU814akOTW/WgGMDjFHpX2Uxey1/QuJWBpwEaoTnYzK81d
3MfHLWUb6p1PhRvDpL1Tr7eA3HIzt75m9XnQa/Mkd9nc663F5vfr3oQ1izQxt8SEY+krVy2KQ66g
fDXBRz/ovQ1KyJzezMrstHNtVxPnY376WIOyeDQNxUECobgWS/xVlVrHi0nEP0F1TaYGF0hdXtW2
im61iuYttQ2oxKL++qpGdNysWqucPgL6dO8UM3kEvKp/cfg0V32WF8/IgwJ2yZrp2LEDfTZDVV1+
NOMHN2H/uZxG43uIbF8ZmybHr+aVGnzPUjM7mcCDGoAqfpRlJ6C82SmZAviWcilOSXtnKn3Ha0Oc
Et56i0+JGYeRS4/zVihJ/VXFdBX6E02fLMKvTlK6pxLhzI5zfXC9VTd+g+Mz1DuJbOlrzuaczPm5
SHv1IClzNgdXrVZrN0pRv4ZWmx3bqm4ekzlooDVztfg598ogTuOSxgz11S/5m0uufh1Hhvjp38bJ
4RlYu6ltX+PlnpIhuXL3xT9laXaM4h6RI8QiobFw2C4NR9NvV+98gPgBziapssBnOZM6wYX12Etg
Tbs6E8V2CaGkuY70z/aaK2PLKJIPwA7ZY2Y6l8P//EiSst5y8XlZWd74o5eDhCui0xAq4dqgMASY
UOyY48i3yy2ee/nvbQ+/enO1HB8BjPtlGIm+83XLTeJIz6/+xy/Hs5dZ7KYUzU/HATGPPiM7i+yP
IVj9608nqzWzC2eDLf3M7ib/wzSzp5XbadNdg/Ytzm1dFee+7z92PuIXigbh4yC+pB1Y1Nfe97nh
DHdN9pMYDpBvjB+XZeatDBA6obs3QaizTPMR0UwNDSK2qQEb1HX/IUsa/6FcrkotSm/DEHWVpihJ
FKeEHZOtutmbzmK9H0by1i6eNaKrGZKumWPCxoz3yGreOPuNapw1NQ/mncIGXaJN9xcuSXHnuT9E
PUef1VyYZ/FtfcUXNAm03pJH5BZYBxU7y38U6Cjer66imxX2Lm37bVTmoOWV7XNG53u2d3BVH6Vf
4LePA8j7axgB8+fR95+qcfD/gNq1Lytz+j1XQyDL7CI/1wCKD3OtT3d2Gr11SpBZ+6z77lNraN+T
1EjuDL1G1QeejKYW9wEQ9nvxDAaoPZbFBF2EdK+zgHM0MSVnUGC2K+NUsjfnuszxcpgHvTuO5c5E
9vKEItj0dqkvtjgRH3u72nx+EUAWVvM7CaLv3Zzkah1L7L9dvkuVsZ2uemigRh0uukhAboU0bbAb
g746pGqKECWnMBzxesFVlLu8of2+fGAKOnNkH1YgRTO131eumWo7SZc4/7YGBawxOiCW9tyya383
DC3As9yxgwc9sOxrT2H3EbjHOBwiV1HvfARFVzOI0vChAS08ZZNzEmvtrMBri6vs7DoJ6LShM12O
C8B613k5IuUyVTmQ4qDipDJDbyFnSQePt23rm6lOHDDgix2MeX0T274NbSkbLu1BS6Apqo0K03j8
Go9p/cL2kn6vNjq64mk/fR3a5mtWjfVLX6b6faLxR1bBc37N/e4in9XJRb46V3+MgRLW7bXqN7ds
yTA1sZwvqW5G58np3prcL0ACij0ogwMOGulkMd8lbiYSqeV1U6Nq/S4vKbUS/ezlBmOLMItWltnN
6ry4jcTVkX2erm/9/fZRtjtsPi/tHrzRBGWhZvvcreunQNFrZvlJgQJXAJkQsvDqk2iUpg/sQZqn
zp47DwXNtN2zpQtOb8lTVK/1dkhnlLCCHteU1gOQP03ggWVk32d4DnqDs4LcdKDFzq2VKxrCCiWb
al05ffUaAy17YCBQJHtQk4l1FZjG6lc4E3wJEK643/Id8kMNv+QjyDqDEzpWyNs+5Irt/1Ykt17l
GZ/mZOAbFnEEUDm98SlDDG3Ptyo+6HZlfiqZ7ew0NWp/dpIsO0BLSzrlVmvclore3lqA++bGRDrK
Na3H0ojcL7NqNkCxPf85qWZ7r6r1xOsusCD1Jvq+A9//wnFeiRgLSCCfkzNLaa3XokD/IyiCrwNP
j3txpRlbIBBWoE0vGcYAlrlCPR9oigKCr3QPqJ/X50z3K1QFDNAzE2eLoJCi/lqcFofU0KMq7Vb3
w2+z27l32cQJIqfYLP7iZfG3LRTX1SKLP8nbFoWSy4HzZa5El0Wl+XMBunY3zPxOcmU9ug3+c7HK
M5D7Kz/zUHnE/jmeLFJlGfpuPMmoK8RF2zJDYcXJeEQvTaBRISFx7uppePOYdsEzmNMintaNX6oo
afMb2nrkgLiR5/mfI8iIts9GCv/zTLVY6mbffWOAKx+Mp45n0nM5TPXz5tJsnj2L6VjGcAqpGLGa
w9JhM6W/Yv4VXYf7tS/YfspOpG0yoHBcuLeRk/bnQdVYBCnxSxSp8YuWzfkhDD2UaBZTApXSgynj
5PZWfNLEKeijMTEfVtdfA22d/nWgsQwBisTGH07oqCCLEoeqFwUbZV7sfo2QGla1zv7hNe2feTcE
Hw1vGPdwRrU1NQSPsqUq4IQkFb3Iy9R06pyHJgaS2iGI+OuokupPxriXDxBFUX3LOwBU4rKEkOXA
nIUgXBogn7JESHLLQvV0WRlcrB4uFhv/fCnjAcCG+/1zqHVZIssUGS/bLpsGgLNR8qCzdP5f/WI+
j9povUrDvPy3rmiac9Km1mvm2vF+hvB2I8Est40HKwQ9/TMfkvJvHuq35/jOpWhIUH5K6vijaqjt
k65rLktDOFZ4bdNJHny3AFm3mG6TZrctopFIznflp3pAMNLqevduHObik2vnH1OVHZrQKtyPc/pZ
+szD+DZEp2jdXaP59QFc8sExBvPP1mtv2Wocfw8TNbjyotRcCiXA0gCJeyqhsp80Do72al4oL0rT
QNDoHOv3mu7AndfufhhP77sbyKbt885Tdgr7F0kw+DCqKnD6OSyh29qvAFwkef60On/mdDFQWTud
8ifJa+qOs/4IGPVO9wLjY86392F0tM9iZaoxPwyl+dkIVX2NLdaaCepBYmIZelGiLRE+prZ+FS2g
ao094ocGCX6NydBCPyMgvnkJbCl6n+b3LnOBKtUv/ZIhQVXlmMsxzLPKwb9XXzktL59GVwwqQtQA
+2AjfnHHvvytY56Jlrn/R1p/B1ga/0gL3kPl2NevvbFIUjZueOpMpTin3pRTEMa96FO239KqSX7E
S5+uL5rbsupUHk5DFM5PdQAgxDPDHIgw377B7rMzj/9PbmKZr+JiD/ReDVvvYVi+gVHupwC4i7f8
1k/X/Mi1/OvBnxFIU4fpSamSD8PyvVJdPTh2VelfAb4okRDo8xtrcqJbiVp87YCZmcpZot3ww6rA
xP0cQrwWS/UjMw0faRRG1GqHUixjE93yzXrtR1e5G2CfsWDqjTMQF/t6SDia5cyNdYA4JQyO3TwD
znl18t65Fb+4JCgNSuHuseq1/Tv/lhvpg33d6jlVC37ecb2P2Mvo1jJ6D8LkNiin6oPK6TLiqEDY
lqugTor3V4qqvvlCFg9rVDXy4kM3dF8NR29O2tJwttGcHBCWnPUv9nop3qFf9NTkUikHSE+qdieW
NNsQ/9xFklRFaU5plJb7qsqq20Afmkf+sQ2Mrc47FF4CfsVPKS7D0uJRrraA5EmPLQDT6K3HNhSa
ld5BAlvyu3tsydtQcvPtvoYGaVmPzeY0gVhYfr1IY8YfQZJsRt/f6Ey3PrZATZYIWh7Gx8zs4o/0
mRejWIxfIkufLEbneMzDmRl3O6AEriSwLWerePDtTLub2umpQ5/lYfPL1dh7P/Km7O+QPEsWCaZO
O0lj9GUcXJs+RZSKEk0Fjk/eIu9z1vRfw1NXv5gF1PvwezHa8V1YtfMx/tlMYzIfraE5ll6DWK0+
gDCVqOStto6e09pFsrfwu2Ek75+HGDnUR2x7uZl0klQxkx4ZijLtYCRZSMzXHEIdUidRnpvM8p9d
PXkoSjU+ixWOUMoakGCSkC9ZVln9CJK5TH+P9eiBBwcMoOUbZy7fs3i5KmI94CE1GpCzMcUn0S1Q
KCnS/OJ0fJAikj2CGbh0lr5pUJqAYbexjSR6ol4iD726OhgudEvYwZNzrpfGCEwki+352UYi8Cx+
JAgB+4sN0gK6ZJlUB0m+CDdev/YTX9n+abn58JVKZnsrLr3PmTZA+Vc745i5gf6k1om9a4cqY3tf
32el415kWKgc/XeGjAFz3d5FI7PMGgF95L7DI/Jn7tG0BvfY69bb1dz5oCg2W8KS+M7n5wNIJQlL
oy/jyFVQLBGx10vxzj6YArdFnOHitiEQ0kWF7W8f48InOTLExS0vPubF7SRra+QT+1Vf7dO0/CT+
/t0dV+fyr78YUa1vlLZBqqXrYPezHVid25KCPztPsftj5Tl78fkAE85Z11Vn9gJQhXPyCRDHpJ2R
qtDOJULaREGt96l3En+3BAc2BKZdNPjBkfnkMUxiYwJQQ/J6GWQuUi66Bvrk17HElCYriqU0yWTc
bD4ZQW5soL5ZqUp2Z83dou2JovNRmm6ekDTNgMBpoQE0TM9QWJfLLScxE0u7FSdCQDaAq5924bpU
CnHLcODvuAy6jt9HrA2Bg9Xps1MDdWxys36ulsbPpntLS5x7ceVWUz+33nzftZ1zL5b4l6zm7y7p
OGtx8yypS9bW8efwqysunTsKCrE1kiCRm/gLuy+c+xvUNzXI5AMMTzustYcyhthopQ/UGAEbni9R
NxlDFIwW1Kg4pYsM40JKC0LLvJOu6yizlg13mtd8kL7rMJKssvDeQbkp9he360zfPndM2eQTSBcZ
HhZuedNZIAfBB3f3fWGgusXW4xG2E3Ottp/SRY2zL4/q0qy20Zt/XUpIbOklpjRgJbIrZPWmRcSJ
SmLy96/jqYYPYEANcSZ0ouRvO9UBzjV0mXZ5LWNIA0aQ7LWPym9g/TptcfFd3FLsEQzPtQEsZCEg
jk/SoBef3ztGeS8WOCh0kE27e9YRrji5FaRrNNGqBBiYtVR4UHPKa6FZdO/RBVAKJtzv9B41Njgr
hTfcoCaiPGV1FjxDD/X3dgLWUHzSmNSeO2rUwROrWNIUHp7nlO1G6bSl6uZXYJSI3C0DSiZE0RfD
yvTTllkpgb7zXSREJE0C1PECCrd8FuklARRolH/9LHXUK4gq1/P6ORp4mMH6mfkMKOiN937mGrdq
3OaAydzARjhPKcwrE1Tv0V6a2aY0CMhMLqH8w71v0946XnSQ0GrnVNjaT1b2SXyTDLpG3g+1xsS7
NRe3kvuvH0U+lSRd3FQ+RF3XCUjH5FPjh1QQGKPqC9hq1EN42DwGasEbv/U+ij+t+vmmmz3jFqJi
+SXP/xyrcv4UVLWNZHeeXyPcXH3pl94WdUrW3pqufJR0QMIz07gXBDNzKFdKhES11Q6nWi5VX192
SLDLhM2RrIckvZsW5xbxUlM/ZJP6cNGljRTNv9py3vdeB0q98A9e0OlewnKbNbDZNtwzngXLHbfb
/rzjxSetphCiakcps6lE9x2McHWaer5iUIBYzHNIdxBf3gQEfqaIuTVbSllV9N3sdzlVTG2Awka7
fgt4alfAMJVW7rCFtnGsONUQ3AybQw0I2ATVwyFSmOvVIfMaKmeW/owumkExijWOpGT8aHvRcOvS
axeGbOBTJIgVo84EUA9romWQPDax3SKoB5911pnxrp3TMmWPIDIgd7ZlwfEA7Pad2WtIhGZo4tuK
spwZLE6AuCQgZJGGSGcsyWuXtVWtLgv3ayZFNSKKhQ7QusB6JkudUGnWEdacv/daR1j9MkJvXye9
qx0vb3/Zef0Q6weST5ywvLielWSuWk6Q/Gzvzdb4NCtOfo5mDguoUscXoEm+9LHfHSUojR+P5s1Y
1/G1ayk8+OqsyM+j0xzCaYrWHs7QRvyfpuhx3qgJwE67jbObIClNkKgmijBL47Jbfm8vTUXxJAQN
l8s1smQrNZoO2RAhAbD1kSut7fulCNfSfckMGzL/eaCfQ66Dq166fopCK4wbOOW98hoVUK4Tx+c7
zX45MuQ0YoYQom1OIADmzW8u8esUEN2DFQ8hwvyVKwHJa0obLuRgnuIEUUN39g/WMv8OI885y5Vt
L1w/dyz2W0CXubtelcNRj8M79iqZpzfLLH69lD5Tww9XnNUSGd3stlKiQXltxjg+11p8qy2Yilm1
tecc8i2vceNjP8bas15Ft3qdGx8R59KeTSx1sYIYa4lt/X5m/uznZtYJmdobZJcoxAYg7U2213K7
t6sx88xVyld8pahviFPszkm0G8Sqkah3EDPYqaNRn3N/sE6sH1iTYYmrntu3q83HM++Tq7nxrdKH
UK6WjHdp6DLoaHJU45UELm4xl8VnSvjwON7VrfliIq+zs6ra+xAhXclmUzYfzdr0HkbDRUE+NZSv
hlquW7tbblpTZ05VYRxKbo6gLhzjE1pjzVPVxgoshk69gY9efnEHROTjOYNNqXu7/8wo3Mnblan9
72NsGVGLxmXZIFDwbYiB78eeovM/R6mzil2pj2IGrFF3vdnrH7u0NN5HW5Utsy25XswtWaKbKSPX
Q2l8tFVdP219kx+zl+l7+aJv33arManYEWTrL+bdD4gaL9CPKcNADZ9ffkHIdbZHI0seYmjrDyAu
bT0rHoIs/mYkWXurzmqiHhYTobD2FjZZivbEFHzTlmjPudiDPafUFVlSqo6Dx3c+6YY4F5ubQ9aP
O5tSYPugqEfOJNtwb/hILqG9W0PkoFDQXi0HKncs4TiFXug23iv7ke41BX7tWzkBAz30wdMd96mh
du2H2Gr24q7jMDwZMzAhMf+tE1Jp6NkNSLFR1DF/BXN+JZs5lR7nr81SIRe6OTSgHgyXZlEmc7Bt
XmlmpJyzyfTPFSIw1F7UxvZWU4cv4pNmS0mX5HHqwb5byWntsOVRghkUaJUh6LeM966vmk3+nTo6
92u32VAobph5j4YWh/cRWq/3XdSGkAQxV1/KQWZrqlD5fvq26Jb8T33BkjxDKUBz99+6Sq93w/mW
4x5Go4Ot/PePI7ly13/qivo/W+g8eW626PYRldZurm21QPu/aqguasf2AU0R/aNJuXIKWsH+F6Ca
RMXUlifnZkp0S/7/1TfNI/uYKekfueEkzR+5revHbKyhfSlpDXIMNvSFr1HRbUsNXgXwlTrk2/re
XIrmSgr0qOBq8gf3Kk2Ldv4ysU8wR/HZDxwowK3BNIqyl/Y+V3v1HNuA13bDlKpnsSktdsxNdl3E
5QzOvPrFzLyUPQYqEi3pnRfDyZdLaebUGe4QUDyL9a6nmHU0UbOtQkCPOiLRVWi0MMd8yzqpbr/U
v1wuQVJfNpuPMg7hXUXRhLmH4Art8K+8LWUdJoT/fZejVDjo43xWA6pKOECNr5OmDinkOr4Ayg2P
OdVN2TpZfHMS2FcewgGoL2ghqi74pCl6yz64qcJ0bctWDP5LqOVJwRkfqZTE7F+o4Bcet24yits4
1lWhZ+VNk/dU0mMjBbCzk30oJ+eVs7DoQazKCvvrEH3Og5joupl3/OiCq8bosg/maLTPWU9VCrdz
QE02HID/2hWadn2Q3L4LLrtqQdxJVwn+vPNUK+GDS427D+yDddfvuqu87NY7G0v3GjWN7c5eV1Fh
Vcm+9ijhn6Qxo+7tSsxCd8bTO5+Y2qh/t2az3P9r18AvF1jXz5G34Ws0lf8HVs2B2HGJVGOWoKu6
qhme6qi6RRHOX5FqVcq3x8wR/F3fpTkotxvqDPxZ1qP5dblAw9v8GhvmnwWlWj8kKuIq1mRRbFQP
jJdwNNHuWrY527p+DMZw/G2m7vheoQZdVZUlTEczOEtT63YMVzXs32w7qjluCdMSFaIoXHO27M23
5fnBVNxodoOUqcfDi3Wpu69aN39AqptXmlyibw2HTevfIt3yUlwDy6s0qpVuBzHrWr5r8k1I+t66
t0frO8fZ2Yf1m1d9qj3dQxwUD9Xbxp0eVFT3Wcxs8Lp9UTvpTaEhFVD0iCGlC36+Kpdy5dPUX8UC
aQgWFH5ZDze6brbnynfr83+jDO1FKPcCY8hfjhmTZXkwdlzPNtx3TBoqKxVxj0jKs1LolImDxn7k
fVmyT2I4n8qMggTBlH03Eirt8SXQ9qFa2MmZN0Z4EzfOy4o/yH0wsVNhvQBrA52gz4F76q3mOUz0
4MkLm/BJrvR6ptpcriaUQwnDJ3dpJGClCAxE86OHcCe4Dero7QcH7p8E7RZS7i6gVK41Iwm6moYd
KkcOmJ5lJKdDf76YecPLGkpFd+ng9L2yW9dQJSf9yB4iAswSzDeT6SmgXAHK51QEbMaovV3TpFsz
8AeJE50dKpY39qOjrN22vvrSzcqr9pZdumWF1rIr+99/Fc15/2fhFF7VbZXzBVs1XH5bv/6gvFHN
OrTNwueUmrrQQ7vWRhgrj4+Wan5ECgLsk/jY+gsPYwWfmioNfQy1EdFZJ7Y1uKXRcOcmoVXFe6rl
QbRUmugp60b7MYKnmvtafuP1ACYVFFPXoGQUihE9GT4bGG7vn8QljeFX/m3KLt1OzDlELnSR+292
1PCobrfEusyMe98wqL633MPm2w0fXr8aNSifflzkvwUBdWPhIBYUxxiheahV/RuYE4olOWPz2zgl
PzyjvhYYzLAAYsY+Q4IjmJQbMSUgPhB0ys2KeTHnurw2Ed64Wb+DQx2+9ZF0qykbOM9/+d6NE9Qm
Qm8L7CYtqFTb21nFAXY2nqsCsYXOoT5XnbvD+aIphnE1JSXUreraXHpIivSdhyLhdLnV3kbwBHq4
DSEdh2Xsi449xWYQxGJwZGwCBMS0rIkOFQU9HowEMRXTAyQxGEX+mFMm7lFBwZMGqWKzqX6IXxrx
h9QrOaW1eof8JtULXD+P7jXN+yPkvBAOfRnfmsu+ea/X6kOxiLu5RWSAKJ337/xi+ib/RBd97Wvp
IE27dJWrQEcfjbpiJ3WAWlqg1LxDN8SfkT2clDPFRV2kaBGEyp0cc2kyRyPcLOHVK5cXoXoBgraR
4+zFOcQcn1ATMLlSmB2/NBXHVR1iHCx1Bu2ld/v0oZ+6U98kKDLVLXqdjVdF+9W20aNvzaB/kr6I
f1q36N4pOyQ2tJc01ev/QXt4T1B0dV1Xbbg4nmO6Nirpi375999fojxo/u//0f6/pkLGeswz68ma
prHRr/oA9Yh6rK1Xz4dejnZEfghKxXwtat06DTYn1hIVX28iAqS0yXEElUhnaj9Qx6xu7gTDJqC1
1jCMu6QdvwuibcO28SKjzDVClPCrZ5taYdOwPEd7thc1JaA4Tzx8Q2yZGav4eiZpJQImbDK641Sd
5EqaJJj/imxOyWFXLDtyVLrXIiWmWhZn5ZGisNCsEspLYQVYEpMTdsUOH3WwZGtssRD1RPbLAYCh
JLbHM0oZbtVmUdLM6hg5OnP8gMCdvuMJ2P5eWNX93KHYsbPiJyuI+j8df/xk5Ib32V8UBtoq6V7Y
yUj281gq96w749v/fhi/Z7Asf0sbzQSbg4eFAOu8+1sG1AxqC4rcPed2x+xlF47+I8Aa7cZ34+5s
WimF3KiUS7WHvH5ki2BGYidLf/MshZKQXlP+YMp31ZucpuyMIT8WYwSgCWTmTq9H+zXQNOAHk/rN
oe7nlerG/c3gecYb1FDggvx8muoaJT++FQE6xQJFZB5BmZMkBo9IGVr0xOCKVgrVaYvIvEkTyrQE
naHepHHrHz1daZ56D9hfqIzjdYlG9zUKAcyk6mUm5SKhe1+F+9WVLZMtw/ntv/8X+dR/I+2aGkQY
zTaRP7c1Zyk3cPmbyKY6KnPTpRai0g+UGuG3GUUfZetMry+MvyKycYaRwEr4KHtq9fSWNiKx2aAw
hyx6Wjy1COk2epQVVzXa7Ne84eNDVo3ha4t+iUTFspA8fGVv8jIjafo1Q4KSNhjoMWa2Hq1jyB2K
jMKjHQWboAGN/eSeSh9Yw94VLpBchhW6JoaR3WWZMyKJBgf/qlcCFSky37ztvdnd9bHeUZ3D72Nk
BKf6thW7Vx7iyoPyjtbjCWIr+quVWvKCBgo1ION/mNhXuzEWeF4UlJQoDawUcXGiaWO9TEqk3eRx
bV1RP8B9dQovQ6y0gFSZac5rWQXZndchMyLRgULiL0p3lph4vIITNTQ9hyMySu6rG3E/HcoWgvBO
+jjF5R5aZXXs2L85KnVFZcPVRgn675cSqmFCHeVqilBv3om9Xg7LKJ6MIpcyauL6MCibyWNFp2S3
KophO8QwzKdqaaZEHWARGFdx7xlP0mQZtacrE3ZsWhT3ZZR6d9TgCu+KNCrOXjExf6b08bOWaAVL
jHz8yBmdBhW06L4OdfehHEPvD9fJrpK2buA2m8FB6/rHyA4azrG1+rlpAoSi6vFRrBrQ5TMPo1pc
wc8s1JSbe4OO71w/O5p6a1DufmoBA+b9jdogJc0MOz5PpuYtuur9Z61LqA2u2z8SW3mJ2zH7tKVW
S2qeDh5rWb//HBgRb83U+VEvK4rcTR4MfX7iWKU52wOLAt3K7EOdtr+LtfmbgppF10iNDfZMIfIl
VZ3LgVpAS1fJM9PxzzH36sM4ALXdobJC0dq+S/Y9x4+U12AT10ZdGF4silIcqfffWnT/mqhuv7IS
0EHq2WxwUJ3nxYsBdYSg275xdP5ZyQGopdBKb92ic/Zm23qfilI7SMI2dp8sFdJL83+MDQaZ1/0i
NUp9zWLfxg5UWjNLHzs3me9ZSXbsVyraNxvpKc1Mv2Ue60Kq8XknN7O9xyRBMwQRwugh96fpprbA
72czuo6gi96uxCdNj5xutvunnDFNuru5Hh7dzNcROAHMl4ZT+FAN1vPQBParuJpWe677LHpQYLm/
qhoCx21kohywmBWSr/AhHNZGWEU5zMfB9h/cJkLTnMkhFbVSHXopRdyvEQMAm23U2r0T9fMazjIE
A1ZTwhqK5vZ+6SgR8a3hdYwhZwdXiRT2dwsOpPhsXy0Psdm+1dqzp4LLqJkMo8WmDV9KrTg0tRL9
QF8621nF2L3GqeUfIjWcb5l2dC+dS8FeSfl1NLVR2nMTqPN9kCT+dUDx+S+UVDzA4ByWGsPlgUqG
tzMDfQPnPV2x9UfFRK4ebPTBQbKO0bcYgCocr/G3qKQw/ZxZ48GbdQ6hPO3cGG17PxnqQ5W1TIv7
etbOiR/dwmoqnmNXzZ/bOaPMY6ZdOVr95oqNvHlisSpxlnk8zzoqX2cWW2NhpVmn0svtk1xJo7AQ
oV5rGF9PgJYuAmKijv6dIhRQjpwWeZUOpZ04p66Sxv7V2ViaMlzUXsU+z5SWOEumhLYk6egnU4Zy
UuS+9ZFEK89PTdV+mixrh75S+S22iumKgwz3EX1p626YqISsTKr5GlHrdRcgkfwj7e01N2CtcZEb
2Vqz76BF5WFxBK44oqxNs27Ds8CaKAk1AkQiKj6JRssmfSjRPreD44Q08hqApwB1ePBZm0jEH8s1
YkX10VQH/WAxSTpWoVMdfeAv85VcUoG21G4kJI2aKCivr6lm+Za/hS/S18xAoYpA03GuybK1felV
ilCrWYx6o5W2RzGTAgHDyFavxJKmTpv84FZsQXb1FF3x7VPAxVBnUW94r6aIicCgYvIJ9L29p7ZP
9KFPW7DzWfLF4Fh79AsKCjpsg6R58zF2ypNBZaCvJuu/az8citOsRcar3lav4tcAIVERpxvuWzSX
X9pK/Y4Gr/1VLZH2gXpvn30XsHMxLkf7FBb5OqA1uAvnLH8cYzd+zHjCAtN2Xqj3d+f2lQ9LJyjv
1Ek/xUbg3/uLyylU/34z5Up88AltL2vWLOkt+dJsWZU9AZJX61vxewUqsTYS855iogXd1NE3X+lv
q7orKE5hT5yjjP4BVvf0mxP6xyirDyi8HWwj67Lv8Se/8nwE/e145K0T3iQ901dED6194LndV72g
Qo+V/q6rY4KmthnfMYvLfkuq+k5viux3BO9elbY6O8nwHbQvH6TVzBdErdJ7b+y/9HVovbRLE0ws
2aayC/c11XpBgto1dWRC5aTMpr82QejhFDtUGtRXORBnA+iv8PvESNKhndeH1Ky+x6GNaKEOq8UV
hFGeaDq/bddmjrzgkxApzZkz7/rlcPtGsjtKgb9lz32mHxQtcJDsDylYYjxaK66fD+FRLIVp3Abz
X5kAnTr8LSJ8AGEG1EhaMkOsH6Wvw6Gwyvzzl7Hykkrx7L1DISh75miSuTp57CNHNowe6rft3u6d
9LuqRM7OGqlr19eadcxyxbgxUIX5wlNxL5utkuE7FsR5dNshJ7YvZc9RGdCI/8fadzW5rSvd/iJW
ESSYXpWzRjPjsP3Cso9tMIM5/fpvoTkeass+e5+6dV9QRKPRoGYkEuiwltgz8KY/61at3VCuA1wo
PQEfa9cAFLoDT7sa/NOEQU2I2BKvCP3cwy2R2n19yirF5D2aCOx5QOymLg1Qg0rA5jTr0VWiZrAE
8Gp2Bs6ueZQG5m7n2maN4AsWAazpkbHQ2832Zj2aVhvNumuH/Fxa+hOwfLrjlFuGiEmwNgGHu6L0
NNdBvrA+4plSou54bcdRBJjk0v0EQNjPAVCan5iWhq/C7TY+85xPKYDA4JWsbLAnQcstLPiuXI/t
aRTB2KMfxPy5HIVx00AQxStT/8gsF4g0f4/PAAHoO2Mx2JIlSMIpHnMXx8lA34g/oIrSUIin48X3
AGhmG30AQJrRAAW6GaMGER1oAGnbrzZeIN9UXBUOMk0bSP7FeBSDqid2zC95iASMQNUiA0E68zbw
n+FMiSzvVd8FwB4G3iiAL9zmWxTiZU6jSMTDibPLv0iUn0xzJ3PTKM1opHvVgNq45U3fHVhoiD2S
eJbUo6YDigtYYDEITMhuuvqTLFCjpAKItTBdVHgGrZgBaDgSSvzqFa9mgaHpOpbOoWhKexe1DqCi
o0Q/uSz4aBsgUKLeLDfU4IOsFDZKG5HGgaJ4jJJyy5u3qweZPZQgdHAiY/0wMK8xG5CxFi0dw7RW
pPyw+FCjYBs1mRtU2IOvswGpG1w4BSrBxgS5xLr+3DHvA8IN8ZehsNtVbLXOIRUGf8qTEYXETrI3
E/6NVdg/YVv61s0J6qFUWBLGLxkvug6J7wpHwuLjNO1PMsKFmAApFDeehqP7xka6xzqWCXBqVWbn
UBYDTmn4O+lBeJiyOOtU65+qvHt1gKVzJDVqaCogpd6mkszXOEhfsQuhSRIgIds4AAWvxKF0HSFn
Z5urKtqRA24aIJDuxUVa2sem+lwqsavByxya4Oezy9D8NE+iLrxzD5Mwz/AKdrjza7ksC8J9W/Dv
fY5EhcktRs6uB18Y3IxIgfLqfvUwMCtPkzWVxkeOtclnxsG5U6dRuzQt1FrnPLZ24Li0XjMGoEIw
EevIabGsVzME4ADCzTnQW9HNw8AEnY77F+ky1JA/l4kP3ydmTgrg3fPTsLtNxjo9QNkB/hzU/f+x
FEgvhFuzyVFL3tfJjUvO2za4yNjj+zvRu1PX1Ipq1bIatGnvsnm+FWO/iaKE4zxokZOY+mEeTYbn
0Xnqf9IAiR15ljZwzCNWD7q/hl+AtumdnDLEk9oyL03qg8iULlHe1i87KZo16U1T4tj1ThrACEhG
etQIJJOBxQeboTitmvXDQFsOd2uQrh9iwsM6NCDq+osw6ugCv7CzqHKrP01fVuOnr8fhRwBARlen
BW8wfUtL3QW6o2+ChE59pfEy+dMkAZ/tXoruR9ljJxtWon1lA+dnh/efkGUDeEanal8dgIiaZTR1
yq761qRmohIH21ds3uUqgg9mS10gPmY7sjWNIq2TbFGPDMJWEnHQTaq10rj91rpAlw4Mb+uPOaid
GW5bN/FontAUrFWCisTXxuF4UARdtQceZfyhawKxZtoIOikziD+0vLQ3loWa1URBugNUTtu1XcWR
Ao2u7jbg+46CATyR6GqBk1+arPlEUwtutDd4FTfUcwVKffsN6dFCcMpu+ryUADgCrYrTiSfegNih
1tkNlPbsBgx3G1ya8QV4VuxGcr/JggMKYEEH/K6Gh4G+dbkrlySLQRFxzkb/IAfwUo2IIK5ztUPS
1dZnQPJWnqfemURNjfpPpAd8pDFqaJIbSmdNXQRCqucA8E5h7Lrnoem8cwioP/hjQV48Ar6X4Uxv
i3CZhxGyClUXdxLcd904XFapYXzwI3b5Z9cs/Nl/DwI7LneYbQBIkXNmge74wTMLinjLTqKu/Aj8
MQBwIr6J13/zuQSR2U5mfbmRhTF8yXH2d0yn+exrdgcCiaLcRHo8frGh37zrz/K/6xfKTivk8KXG
+/tBn+y/r0v2PW6+6Sv7Tu7EKwRK+71My+wUIFkPYTohQZMej6Ci9Po9AGyzz72Vb6PeTV5TO+yv
pQeUQ5L7LB42URoDVUTNMsb8q9MZxVOb2/IlqPtDr8QmwnE7PuCLS13N0pxF3+Uejomy+QQXP00O
ggEhG9GDnVMtCYSqcoVSXx359sw9YOOlnakpcmkfQRGEJOlfIk0vEfSifjfEX4IuQqmtGr0bMPCP
WI+szpdNbL6ZQv4AW1oZzgRC17FZtcZ8N7Zm+snS4akp/Sa8wBmXfcJhFycgxdVuV/ZTy/JnEhtt
VB0GuCsQcRmyTymqwMAgJUak/sAG3L/A2k2D+EyjZRyvYv49Llt2vMuJmHIkAH8t0wujHEJkg6uO
QzkRZlqYK74IUZV5cSh/8E8TcpVPCNa+n1nV1hogdC0g93U6+KxQvItwnInjmPQ5GFhY6DwhHdbB
Rt0XZ6Os9ySKGhd6CMkAvy5lwJZR3aGRKFUudRy4hwBdr3aeSJvs58D1Xc+yeQ0yT3rC78F63Rb7
WUQT1Drh2LHLdHvTOl33di+k7DjNsMzq8hLBCZXkXnkSCEWfMnXVoCSwXlA/ATUp+G4QAtkFUJx1
5ikkm5TfzTRBjHRiPZ8m3Nmb9TLEmg5uW6/MQI7u0qgAhqij5m5hA7zlKHQeg99oFPmRmgyscNNV
26YYuesrnUmdZpI6oKBykJzrG0Du8N2DnDRGHEFW//w8Yvw34CvLwU/FwnbYtWzL9R6eR6EV1IbX
9/6HSgcgU7l0ZfQN9E8OtvUIA1BkIBw0fZ0DOWI1hwa8nHmHQes/ziK6yo0fHr5BSAH5FURAjh7S
48ii5cGV9Rabjcaq2XIZZ2BjQWwWmc/uU+iBeHjsknIZ2sBJQBZge0SEy3r5kzKSiVaclBOvvFfO
ALvfIBQPByLCFyrTgJqwMOID3plvMkpLKDkiv01SAytaJT88yKhLAzSX9MjUn2TzXFqjA4/P2kKa
FoiWDRvQC0g5V35KSY7LSPk1qY+kkmxpI0Cypu44JHxc9V41TbnTTkAhCFYGpe4h+AlKjAzRz0AZ
+vsKZHua+LDCZIKEQDV4mwczoF6BFRCSfQGA/jcz0rizqrPqVLcBvPaqoGDOk5ajrW0cD/WUJAOW
QvBWdND0xTTDHpDlCgx7KbaRjfxM/KhDd6sMpnlhHCyyD5xOsZ3tTMbKrrmEFcrrUGeYFB4OZWYT
vFAj9eKErOzyQj3SMDT+plFwO3hp4Vh50Eib6uVffi8GV/l1d1lcQIqzETbiDpIOuAWsuIf8u8D2
9Qp73voja1H12rUxKN1s6xOwDsU2AFnt0Tfgr/g2sN7eihCpV5VhLVGWVa5Drgcga6nii9P2Z+r1
psSd14lc+kiY2pHMVRpAS5o0GBfhi+Ph3+4ga2PnIyns+PZTHZZ9ErkXv3B+VvB5fgLMvblLQeS5
oi4KO6qVxptijxM8IEXiDtBYMbuy2LU+FmAhUVLbqN3LYLDJQoy8w53jIGOYBsmCO6bFPsmxMa4A
1TOll7c+Km6KKAWrFmWfUz9lrQMOJfi+G0MlrDfCRIYBYimVSjeMwuSYmlr3yQwLRHODxtmDA8m5
AT/vTSNlwJYE5+PNrPRDo063fBjNvZEXP408iqp1nlarXGDLr/nKa2gNgbG0PIXCrI7HoKsdnvKs
NPd5VD/OMNIOPE/0gBtrr9hqGdOuraflJx0kOmWp+VdqSF7DIwX/M3jxSDbkhTaN+uBIMCIpTrMc
nJHhIcvqz7rSasA8CXa0NAVeZQHeDiuyl5nhFM9mHBfPemzVqLHSrT1K04vnIhwWhi/BsZhoKTDl
dQfO6ajZ+hkDnEpaZE/4lcIJawcn0pjlddw7C2EWzZbUkqY3EQWw7HUNNIxVVIEiNpd5csrqIEPs
1rM/l3iRtiBX/D7Ax7oYxjp8RXhx3NZcnQ3CyLv1hYlqCqUSe9FS+Hb1lawZaeWdbWNITnhMgk5e
WcthLcbJ87tZeXicyiB8TSywmSdp8Z2Z1ZdWy5JrP4KtJsRXJA1T7UVWpngdGV/KJmUfhQfShX49
wnm6GsIB30DVdKrJOuUgDfE8pF6fuRdtdN80YgM8B41okt00CmQuRaeEgoQ8RHSdDNBIqAWvqB13
wcmD95CBwjodTG/n+a2Uhy1S6sApiyiELRQlawJ8UQu5ewyMAehrljwNKWgqqPtuxqu4c55kflK6
i8a2zO1sFsSFKFGxta2B0MhN+EAJQ3m3/jWMs42jCe3HGES3rC2Gz1UXgci9rcW19sxxX/uxpx6X
j5NS2fs/7CC51XwAEltpM3sbDdnPKjfLPYVqRIsjm+ad56hM72Br11d4qIQN6l6WDr5zoBIPAnwh
k42XJfyKfxC/VlmWHH0+XrAN5teiss1J3iPIt6kNUS/nARrFOQnVw4mv3RmhgboGrzn2t6fZOCr6
rRMKJTekMBvqCnibtLYHdfj7jZAKk5zBBQ2+1ocBn9XPLk63+On9uk08ufqL5X59sK0HeHxFIaAz
wfCGeAENB2XTr7BRV1CCv+bTxx8L90dplsn+Qa5HO9RJRtdZnGthcmBV+nEWkYUisbu1cFzv7g9F
Ay347FCaVNjbecb0Id12FSZdcZ4/I0KwxlFGwIhUf49ZbpZCB/CSAEnz+32TDTh0k2Uhq/HxvzCm
+tHNU3acjaTI7jwDY241/6UQN4g2RQKWKqCpGmfX977qTSx2aRlwoF8rWdAxXJagO6m7M0m6oDLO
k4ZVAtIUyKSfSYbaWgNHBjcdVmOuy5VhteFqmk8Tafy/LjSb8D/QYiSY7oFuRDW0IFKkP88G+7zp
VrEX4LHn5fG5CLHJXGTsY+CpzCwlMoH1Em6HFn7X3K7PMcr26lUUivictgG4bsGyVa4ZcrUXd0M0
To2D3/mijC19beH4+zZzHgar4hHAWP1+WpnxGsc6GjZZCl5Is5p6ie+BC0z+sD2ebOmhTy+CsXfX
DOVk10a9B7JWyiOScMqxOORF/lcE+tKnyJNvjW6NT5mbg6f4Xd63IAcZHHCJTmpqIPE085oi6KAm
dgLoY4Nq/BwZSV6Iwv15gFaSVvnXvAhNUCs1YsRK74sLzwNQr1qJrNFAUDrwnkucsbCXRUxUjs9J
6A3PwFzoQXApkPJv6W8yAf5Xr7e6C2lkNgiQQeqQLqhLTS+sFNujptjRLNfwu1vu3GYF1K+LLdD/
xWqW8db4BJJReSKRVgL/M5XxK/XohvIQfjgX8FObeVLkAmAhA/YAiVrLMnbAYQEwgLp5mtUVwEny
wOJ7IFnsO+LaG912tjF/xvlzO+2wD5P2/jOmGlB65lm+BUJE02PFjmZpyH274aE9L5wzQ2y1OAju
PmMf6Xef0Qi4cSraPVI4QCt0LOV/LOfFNlBi7asoLCAcrBLJzEgjpz6ICX0ooVvGIINZpfKVIY8f
jKUqjjtpk2IDezvDrCwUGrDxtUKB31C2+VMAjsaXGr8z+ICBk0Ndzx71a6KF4MG22xffCdoXvA1R
rGBa+YG6XuBY+6QG7xKKbD0Q6KbOmuVx/qQJmNORFAJoUAMedTWXzLl5vKNBWoHMNe3bDVUdSpgo
OiJsxAmdIAF7nAqxTMDa4buwG9o2WDPRvilN0Zi4sYqFnMDVWDsA//vSuTzYUs2Kk3Xevtbr3Vzf
QvK5jGVWcwHS9iBP3qtkSK2Aw2+PfeWdGjJIkPNJ02iJuEHVNKDBOrjTw2aRuW50oDRkGenjjtt5
CzYg5Cy3mcue8YWkUzFJ4NgwFz6ynA9wgeIs7Dm/6YfZM6lSE4IMGnXZsP8nfb9ACjf06Vw92Q+Q
cUn349pBdHKj6LmJuH+wioRZS5vnAIUD+Cx4l+6vUc/tH6jplDKokoZFETbj6l7p9+ssQDEJTbsf
m41NCwW6g0UjanHi/IbXIGAGHRuA1nphHK0YOAZGFRhTo79fkYxGSe+ha3qyWEQmA7aYmvEnPRr4
5zXALPM8FHG9pWUra+DFgqb9D7dBejk4TaskN/bzx/jTin+S0RK1DpiFOjr8Dx9iVinzBL+G6SNH
5rhLPLn/ryvQNGqEkBtDr0E/r6h6mGoqRfEj1EEX1dWH2jeHHYlo8EGNBqpBkfHMc0PfLbYADn6d
Rt/NzVboipaYVWbzfuTVoHw1qvU0Sub/eTLZ4jrQLfT0Ot/Jw93OS9AVB3Ic0tMqdxOyYAuuNf9C
MQgAJhdHg+Xf72IQRguoWrAbbWaZWYttLDLtT5NkkWpLzYqcRWLn/TlTDbe07ixrOL4ZR6aX6gEI
Fpk/3QgmOJNXu84YPwCfPXqKdBmBsfivPO2KG7yOxS32Mv0pBKSN6pA4H7rkVhzLdxWS1t3Sk6b3
RHpmPhYbq8W7iSOxcd0EfFxQRjo1sXrECaPIqtWfhguqDqScdicyI3BE5wi12aG7cau0/zQG1Z45
kn2ro8FHBczoXsch0o5VIK1VXWX5N1CVkkKnwzGdeW6NBGOzvALFAAALmqV/G+x8K1mRfs7xvgSL
klXv+9RPXwDk+JNmhnH6LTF868VFfGlPa2ca72ht2zR/WzvrQ2sF+M95bfBGva2NwHZ5rVzstlld
hVfHAaiSKBGbBdvaV61gQEso6/aaoIrlwFkGJO4qk692Z8QLEQMZl3XGpAuMaXDTDeGbruZYJRLm
/Geqr/ZbUGaNYezsqJsA33olRQXU7LFGuEmNzt2hCsI75XkukibaS91rPhJmpETtTSa+9Dpg8l3T
gPfaTi4VA+k8yU34fhdVppcX13XbW6ul/wGDr/iCxzly8xGEPeLcn34AYQCcEpAXXu2u2yiwdgnX
5F8pOF+VmCNvehtzu0dePiBDwTdRLKORWxcPKOMrLnHEcsPGulRZl4FN3I3Ks0Thy9SlkURpo8oO
2eAayPzuRlBdhzC1xw5kkPSmUZ+DZMpnYDxFBk/uIhXCcXfwLX2dbJUZooWDXb4WtTHubYFjX58z
ccyXLoPLpanD+pnVIC5sq9xbUJcasAL4i1bExs7TC75KI8dY1V5g7Ks2GJb0j5EIku0b1aU6+LlL
/yfq1iK9V+59RMHnuTQ6K5MpGi3VQv/D3Eokq64N+M2QRbnrLDfawqVUfW57f5Uide4rkkrjlRX0
+mkMJNxHCNEsaECz8k9Ob3svvZXwfQ5KibWRSOdLOADtAxNlZ4ZrP+nE0fGy9DnqzbUMxQU8IsMX
3UK2vj5UJjiijPjmZKDXlArGXWZxhkqK8G3ASEAbSgO1EKAiVjNcAS+UCbQ15BCauRkgkKmbyNT0
kSyhrqgx6hI1MbWslvNAohe/6U3Kcf8zLJg3WSK1P9mcdL1j6PXBibT8SqJsmORzA+YCbYukuFce
ejWSQVC9wVFtDy5xr4Nr2mc78MubzkKPG+8ayiFdWx3qHMvQ8q7UxPihX0fNvHVj7hxmeeUX7Njq
7YlENJ2ukkzHt4u1xiKEN6EuOzzYnKLQF1oQyL1hZ168tJpzAe4deEGj7BlotMhQNwAcPnWVzEZl
0cqORm89yzrsAp2uaE5W3GbPVp6GV0BybWYFAaLZrRO1zbJLCmvfWKVYoqSwP+LufSRwRMZftR0g
t1cgX7+SRvNkV3UIQBvG/gpzlqIetI6OEWP5x8zXViTXRx5thyDPtrmaX+IAjiK37mMaZtohaU2Q
Gym5A/w51Jcj9w5hVn4tCx0VqREKsMwSaQHJCI46mQ7yyhqQpgrmiDXcMOYXC4nYxlCm//l/02DK
hvk3G3V/q4uhnlLLY6sE7EKCwqZgSjjnYvwL1drWRlfp57qb/PyXOIHt/D1M4Oo405uODi4Z07Qd
ncIId1WJecpN8HBY8UtTmZsUsAhLo8/6j7Ym+CZIZLCxmN5/lFXer3zEfHY02nJEwcuEYXOqRn2/
+CzBQnKlQTkaK38Q3YscO//VTsViEncVju1R/kRTRrxOT5kGhtYSWZfPLs49S0sVY8UFh6e5Zwcq
vKKm4EW79HMrRqYpKrg8HhoA0x0nDZrkAL9hqeFJsxsE+JUR5Eb5wt+L/xsGoLw+zYbNPEAHHjjK
ZbWah0vaMNBxqRtFuh4FjjW6FxfHWjTFsVUNdXMvRzlkO1hP3GT5dlahq1mPppGsa+xwpw3GYdZ9
UCvJJg27g/mEF8mb4VnvbVl1G9wpNiA2d3bg+wLgzLwQ3XOs2+EmN1BDHyMkdw0Y3oUIQMmNrYdN
tA40+QMhzAiPXqjMemMPLHZeDicj8Z1l3en+GkUHJY6CGktP4EAvx6azNgWoCk7U8MB9xsFHBbaE
tQwVgivOzu5B8yx9a8YZUAAajSPfDaCw8DilPiL70OkIXZak4DxG5e6jwiBQYrcjKU3o4V2v2tR+
KcGmfI706GsG9KJXXvDk1UOaUK+L/JlEssFPzORuemiBRfoqChfZcIDqNzs3eGKqQfl/DddxWS+7
vg+eqBFdFj5poXuTYKUFcjjLXMUhHRwcXv71oAZEEA2x2Ob6zz9H85HfydUBuuC5tufphmf8XhA5
hrlhhUAM/DAWgbcaB8fcB8JHvP1XvQaT7K1yg2QiQ+hJaYAxXpGvv+tRDQeNAn7rOBVqPNR1tE5h
7hW/zdjKDsBxTQB4ELJwpx6qChAPYKRrxc+xnE2QIo2SrMCedG1GcOY/DEy2ZguPH0DZpymkAnDB
Nwt/WolU5kVoWk20AQJ4U4M0bi3I0wEya569SDdujmpMYObtGYpsFnlTvYaFrZJRwGnuWSC4QAah
RALTlXqSec0JFRgvKM0Dv0UTWIjGWUkK6vVfExIsh7Jj09/RDBr4L0ZIoSg1dwc0pG4LKqZ221d4
4VsK7dBQqIjUFCJxj0Cs2jp/l5MaqppR6Ajimlk/9Iv4miGzbTFGvNzNAzQB2ZPZKuC5s5rN0cC8
PkjMo2XEZb6hAdJzGA7K6iZA995y1HMpZMcUAHSJWpz05oXmxZEGG2rA7ULlE60569CVzcd2C4Tv
Bsla+MzInY8OI9AltyiPr3BUEY1x6KR00sWEu6T6IEYwDtTtmTV4R+AXG4feHbM98kMWNSAykN1E
LSnN6gxe22UwoNxvGAr/iCOttS119kS9FFiTwCZWA2GGjcaCLqlBcoa5Q3Hl/m4gAoblcVaJssA/
kiymyV3oG/sBJQKdMjjrJb6A25L6j1OipuOHCMAdNGUyMymqpZIOD5m3ie9Ll53hHJ27NTKRDThq
GeD+Blc28H2p1Lsd4HTqzUwAKw7139QgnCE9JJ8N3X6Ixn2g1W30gnzzZiHqQGzaOEFqP2lSNTlS
GQFmjEw6s7fN/NKjSNd1NXEcTZQeOAmSiRE60KpF7rjZSTPxqFnR5SRlWnupGjvf2eWYIRjZ4sh2
d4mDQb0BZPbfjJTKEimRIbqaZSBcvphIDN3diWaz3BQCGJXv90aTU7t4ckdb7L0AdTMLrQKFXBbq
wASyjneikPjlcFg+I86YbhKRs0XWC2NY0QxqOsNOFkORJFtfKTKcJ9eiRjWRUzYmigdi8xQB5mu6
QoHjsw83+m4WxT5IzVZ5ltWnwv3Ldc21rsUuSokt59YNyEhNWZIuqDuOnQvPCHiYh9HLViSjxuvA
6+7Dw72dZW5WfSnioDzCP4uC8QFnG90dqifSsBPUleVwa8/6TW3BeTYiijTLrK42gN+Z89V8Ty3P
42UZB2JHesLu4pMv+KlAxc0xHbVmF9nujnpSiay+N3PgFsQNYoHYutIINSaN0OVgRzxHZBP6pORK
E5wdwBlf08R5YO4+mqA+NXfL4ltR7xTS/t1aTp4F/wJfxfgDNIHLDAvwDo5req7nAHbnIX8GwSCk
7huF8dKg2mUN/Menth3870Al3IWFAKRGOwKJGSlpIfgw98LAhmTRNxfEoGS4iItsBXgI/6cd6fvU
LY3veWbcUKXdfTPL9hvjRn5BrcEP2dXZRUeJDhCZAGNSGa3YSh85e646MoFhAA5zPx8XXlEUe11P
5TMNNP02QJreberAAXIwEERazJNsF7BiYZ7ITYz6nYXV5OYubgz/VvLia2K5+dFAnVS0RDxVYM9x
m8YMuzpF2vDM8AxArXOIklZMYa3ebaVMm2Vuj060ROxEW7Z+bWxqq/BvQOfVbkUqv9pOUhy7ssw2
epeXq1DN/d0+8Lqfp7XhDXuzaxsvhTE6TzRlNk+r0xrqrrPODRFLtRnAizI/srB38S0F422bqMzT
eYs0Pyf4IBteraqw9rcBk4CSEEO2KU3g6FM3Tvpm17nAQhkKFn5AMgkKjH3bADollEUD4DZ91D5r
uur1SXvTB+BbqTFq3EsNaKZXuvaLl5rL9ND0OTZfXb9FiSI/1KqxComK1DFBWbJV4p/ZpHj204gs
R99cAskb43HXlvqOxuBfQ8YO8oZcoDXBwHQZj+1XEBd668nepPlrtXne3ZJAjQozgK6q5UnsNEXy
b78M4zdkNwOZZcy2mAnoE6SXPeCDjSWKB7ux6F4c+4MTJk608g31ngCN6iKP3fBEDVw7QFN4vLSR
CnZC7EgeB++JU6dHegjws/8wzxT5yyABTVprTTRZ/aPetBSPCpwhYXtJSmS8s4FwvZrGDQ0xObgs
kA4e2/1HuMH9Xcfg9qE0Sa3Ry1NtDVfKnKQsSe+XaEI0o27ldlcCjiI1EgEe4UomSPR3O6TqesVk
2iolR7UJ4TcBBPdSx/gNg7nIPQCh8Bv17LEablGYBfti0EAoXkYoZemtuNp6YQ1vFM2QvdyXVYfi
t1jngIVhFpLUtPTF5gA82ErE3ZoIpYx9BT45EMskYgXsDg1YpIF/ibRq2Ot2hFe0K/RrYJb6tTCR
tZYFQkyyeUAafbrMzaTdkCwMhx5f60Ht3PCOSIb0vpllsk6+ihY7jFk0684yFLDEpwp4X9WiMfBA
RQFMs5kVURyRHv/5fAWf64O7g+FYZVk2vrTc4vy3p3qMCCh2CkX+khPCLzaXx2Co+AlnB36iK5Sc
33dpAKzrX5sGVcJTT+mG0QhAwHmu1FC9CS/WnejBXIRaZSAlMDtd652NrC5lRhctoFCF5Nh8J/45
KLLPdaVZr41meM9W2C10YCK+YgttvYIeemOHlbyRyOPwv4Ws6E/UBaGosyzBbrmjLqA/6w2yi7t1
pZX2q571fC8KuBLJUmuZ4ab29V5L144RInhdAGU6VA1dUQOXAj+AqNQ6lIMegyFCXc4jdEUyUpzn
kRk8GJNsMZuY5z2YQUVysQZWdzjZn20ZZIHmsdpBTVTaV2dPxeOTDHitPfZSU29w9ZUdNMaGunUX
pxezyK/UE5QdwOsIAK9Bf0xUPkCNRzqIkYHrQKNeXiCx1YZjXjG1sNb8WqWAXuwHDalFrmiTYRV/
MjJU/pACNbnIjDM248hAYp3c8Ur7TPKhLjFJp5Z3mVyFGd5Z8zy6onl0Bfjff3s2/+bOwzMZjg2D
AyPDsviUFXznzoviBqXytlm9DNboLOwICXd1nvvnrEvGY9aCxdzXkSf5LqcravTewAnZtbLtLJv1
vDxotrqGyPY8SobnrhPo6zFNyuODnFYc4dlSIXc8dtTas2G68o1mRMDWmAbn+fPN5sDPWsT28A93
1wNG5O4Tz3NpCXV3dt6Ux3n9+SbacMxXmtW83R1Nne8C6d/jcezZikR9oWFvgx1fEnhf9+BCcL46
iIuuwZNX4PDqxC+tbL+NQIT6qicp3GYAiAJ4Ig9PLgckjTNW7cp2yn7tOKLuN2BW5yuw/yDBi0sZ
/scbUa+uIWWro/eiZwzhadIs1CuyyYN1IYSzt3XOkk8k08KqWwBus1o7nVeE/xlCVM84YE5egJCk
1G6AQivX+pDbONRYxa4S5bdeVelUckwvjWqoO6CCd49d0W0WkbzuvfSCvE/nUFXWjkRANgauAl16
iZedmN8uqfdgsqpwfhLVmsZms7OW6D4FwI9E0ZzDN1lZdhtR8eHsFc1w9vFjOoe5BvyUtkg2hQSc
45ZGelH/0Htr3PpaVwwAHkrhnY6N4erWoIUllaQORzA751m/SpphrXVgbkd2ev5LmyNmC+qvM9K9
S9QIGJmz/rdXzUPFisvwQwROucN1nB/wunmoWAEwKXj7ACb0kke8OSGbHSQAZrX3cC7A8Up2JxvY
2s2C+k6U4VJyVPEGHFSVsxJd4T/TnSYdV82cppv2Dk/Tak+9WT7PnRYgq7WPs//jqmR2Vqer9/vM
O1DPCAtceIHr/nSk770mOhs2qVWMB+CiuhcTKccr1Nr5X6oERSQKtiqCKtd7YP4X7rDBEeJNVdck
NiFm7H9haQnIztT+Dh9UaKW6ylxwVjOLb9z60ZO3nlh5R0Dd0lVmRXzSnMENkxYpBm+aLbH7zlq+
5l3e0phaYPCstSzKAfuCIgZqLCM4SxQMXKhnW2MLzhFbThqBKn8oNO30oCE1XyoMXmDK/WGUVkAK
WixRov+bdZorOThP8OaPQUr9gaMqNV4K1CAePFPgJK8F4tnRa/Ecp8JZR6U5LgIPrJx4kByTsVMA
uRlcfqpLGHOyF2M59e8uEdYLw1VZR0uACsgDqffgFmY3upyasK+WXgzGEOo2i3/+5puG89suy/KQ
BWl4joFTNEMJKXZhd2+hLnFlFade/sKZdA++JTk46wa2ioM6g2c2Nq7UNEyOp8yzNwFeZ9dJjeWa
v5XpWC/MqJXxuneibtVa8GfSFN9v3iaDGSBbdE7V7GaDNKoWgmfst4VEjJyP9+k0iRZDZVy9oG5p
f4uasj2RX5n8z3jcymOMFxOJqLlztLOMZzQ6+6oB1w4kJeq/j97NMMcIZVOmAbg/xdlkAuUG5zV1
Cf+5fZCqoSvXtsDmRCOpPuhbPXDvRkcibwIVln2oiRGKJk5Smj4QL9RsMx4l2EeAtY9qF3mmZug9
Ve/G642vB1o0jWDDL1De7O1IpSHl3sFBhPq5Ln50XAIJSGu3Xfh/lH1Zc6Q40/UvUgS74JbaN7vc
di/uG6Kne5p9BwH69e9R4jblmpknvu9GIWWmkrJdBpHLOXaGbBhgsDs1zIwQqu9TKbskzpEvgxyo
yagK6sD8OhRgeeKBJ3fU9mNmyCkNY9teaJm7yQqlX97L2Hnlk4nCIbT2olcIiZdjPgBwhqzIBxta
bfaRtOmtDylTYPiZ3kvFQc4QsqhBC+QISI7GRL01DQCUT89VFjUbgM6hdlwpSJZXTXp26m5Cn7iy
oTWpdTuwVkHQghEeoPibqcYDY+wdvLWQunr3feeMlrQlUZe682rRpcjmZmgsAE2hwQWoks2BfuJq
Cl5jkZmPoc2ML7hV0q8FRDr2Q9i0IcCq0VElNZQFaK1lr1GkDwjgLgJMLnO/h1IUr3aQAeq+qroX
De2VKGoa0muUMLbVeNKeESe1D5HupocB1JKXDDnRbdV04ZMpSsCIyqL7bFW9gbxQ2nxPdf7SAYnm
77BDB2aGynZ/9AKQyPbxbw+hMgQezjG4vU7U8ZEnIQpSG4SM5v4OkYPfCf9gyYF6QGxeu099vqEF
bYgFEOFQ3JDcQHcV3PmJShwTmG0jL3einKY1Nb1HlhsjCdNOa+qQr4zudlkYDd8aXpzvRDC0L0FV
/OhQh/UzKNxvSPFbL3ZZBzt9dNP9R4OhegVBsnlqiKpZU8hKOJzFFzP560YEhL/yYZxAz231CN7a
yV8iDBGomLQCcI7TX6RPDBw3XBMYR3Q/wH3Ba+tyTnZR4mwGVqO7yh/lfK+4yb9BAWr5t13LfYY2
oXbZOoDd+CiMlMltjAob1JcDjcAHa3FxBhJbeXZAd1ajiPiYkiJVNqQtNC3cAJHHwWEDjRio0cnH
dSERL6J9shOudqGp2wEBIdCsLbfQHRgxR/tc4Ffr56Vb/N54Tpv/FmOVoNGtkJ8TYSKWYOb5JbMr
FxgwCdvquYWgIn7hvmxN8D40bb01Fa6Q0SDkaYtzKBXUUNgDdYjkDW5I60av7ZU+oqpzLapho+dh
eUDmCoBtBgeV8TJIRUNMS9TJST9uM2ddm6N8M/zXPTf6myk5cfrmd2vywa959hvJQ1n6NbPSk5a1
gJUwWZSdWCBA+qKENJCsjbqGr2ha07SbokfX0gGV1nugJKv739QBPjEvNrYFEI5BqQUEkHNXrFjZ
djmOUko2G0Utpu1YhQjAdz7SOUpD+nm/68bskOMtYnKA9Xar8coK1TkFaNMUenNCmM0Zjf+ct9JF
3UCooKC9xjwy3YgBZsYRxiUQaDfLgOtJ6iwpdm0Si6MLPC18q0s3R4WFnq4RCUdNlcq2oGOK49Gn
1loPlAEtjlCr147NrihNccrCfp0NvTshF4i3gnkaVdxEOQDefuZ1QgZ4J0cCF2h5fuDohY+ijwgA
LdHw2CPq9UgzzU41X9oob6alh0eTg3hD8Tt0EdYjOzDvMMAm2tMVyLr6cTYhayQltqAQHs+LP5Iz
gPL10/SwiLscj7C6+hk7hri5utHgpQfta7vaGUNf79LapxL1JIuqBysur1S1TqXxfZQ/60njXOaa
90F3NoUWAW9U1ciXHBzvTVRfyZQ2vduTKDO5swkmPgKBw3yzV/7n7nMzK58nFr75Tt99ky0Kj0uc
tC2n/stgibGadFBIRB4bUVyGzDcNQyiOElVQl3lVNdWD0yAZqgwotc3KwtmxaqjRwPRn0385qsvc
u9AuhP9nRzjOOmsThR6bPgj3+jjaSMe1zczjqkRBV9gXonAlAlglqmrPurDJ+oWbHT6don1NNLZz
lSUZkYeP/syp3vQm3hkJ9TyrUpxvMxSB0ssCDQCiz9FDVs8iwksnuaIiWrUgDdgyIbnr62WQX4AT
vF3w08mOfNbKLp/Qs4DEFvyhhHHbOSYrN65yQ5dc9pGJckUO5jeU5aPd2SlXMgg/D6X14CWVOPG0
39R9AWbochInNzPcyrdF6YHREenGk5kEVYBTCaazlDbRWu0cR3BKz4qbTW9edPegoT3mZCvIL3w1
UfQeZO5usMQABo/3tWYM6GZpETR/THWcFdHhyXezMLL785hb8hRU6efMsPvjpNqK805Df/IEkJDB
BYis6lYGps9by3Lm4iCP/2c2dysvikRv9mGri/Micm0wPpo9/0E+rAnFCQgRG93KY269pcsYheIM
qcC122t4gnToYjnTrHfaAR8OiIau0FKfFLYx4PWa1PPUKnFjsxKEQUnY9sMl7RwNeO1ws/ii2Z1s
srp2GyjXMfhBUbuYDOAIs0AytjGRCzm5hZdfOdfxwUBx+zMe0k320cIpg24vpzo6a2Do9U0j57+q
8DlIghasKmaxCovExJ2oQpIzzC0wk7r8U5PYg1+WpvNuisxogVLebeeheB4w7l3N1629Taa2+2us
ebsOOj28eHEWP3hV6a6IteWDgQ3s+Ivh6I9v3UfApjNwt0jlN5TYA7WkiX6VqCTZViYbza9VlP6q
vJhvXRu1nGuTm+16At7BioyDwAKwyfs+MqRVrpBLAL/zRyuWqfKYZ3zaDslGJnwC21gurzTLw1+g
i64eaUEDynbBuMWbFiQJsJpNPZHuhyjBo0Btl/0or5PjtVf70+KKzPW4H9AHKIE4/G7pxjzdFYhs
4cUjA4eGFhcBChnAnKUuUPeiQf01Akk+oBHEQcTg6zFRwrfhCgGFBoRW3mbSc7PKXzR3aiH1qzqp
7+7ktLzfu3hd/JEs8BCNNtJSX7GCX3B/QSoNZzIQJxu6toqGGlzGHXoofX2UfOfZhePPa2RCogc0
s+FtWpmP3DSvbYTbvnJBKxoWN7NbMIm+uelN5gCyAbRkmqJzEODQaxSZnqFW3YeVi5IqR9HumZFm
fEbIdrakldrHRfs8tkLsIxXpw+cD05eaBSrmlzRZhX8uNOuRgmSkpYGpiGCKbN666+p+tTi4sytC
MLZYIx/Wy97FgXCrK5PFVydtkYQJCmPf2mX+yR60/BP63FcoC8iuJEoEyB2THgTuke1XibPJDMt9
bFBE+awaU3a5RFTLUdgfjRlHzzjvbhxg5j+SaLGgDSR797FYFEP35uPdgnz821XI4n9epepRnmaU
Q4VaN618AN/Kq4WOzD2tBMr7wc2pFKgSmxWNzvWD2xvutpS9tgLwkr6+eS2ZX0faLtNWXWDr6/nF
xE6EX7pxAjxz2STuLoy6XWSg+AjQYEBtR6lysGG5Hb6ivn+bAmD2M0iQ8fgtLKb+yaJXAFmaq7EI
xpOYnOJrmSQ+EtfR6xAm1YFlYTJv16VEXqgZvEdQljtP3O0/k9t8yNKtnfXBjna9X4UbVnZB2Sbz
yUyYAC2UH65CcroKXp43hucd0JTwKvM+/RSIOAXLuwe2ILzCrmk5K2SEsilt1A4kA8TE1Roi79y5
Pw0gbVxJOvapcVK+IrROIq737mdej2HW+1FdaQdn6JwN89AhkoIDK2dcfym6Pj46LnAMcXctfiT6
iBtJEL5OoyZQQBvIXR+Y1jdUzvpkoHVDvQH5VHEEyHT/Ynv5k50E+Q9Qg8tV3lfVhYX6iO84MO9I
MTFR+9LVLCAXgbnWEimwbRFlqGVb/Pj4McDigHOHkquPoWLc53wYhi04Oo5JNshHjj/bs+0N3bpA
CeFuXg5aBBw7G+QJSutyGeBc+hzxxP5EkgbQgUBGq7sDLVv0Re4R4hlWtKzS2HrCG+O8ItEEEFVf
0zg6hGzfHgaQG6iBZqz/NXmAwaYFzrdvYiQM0wc2gkx6GqzDIiczGlqhgfrbGZId2d7tZyDQA5Si
8NaLYrFjOc7sE3K8q8UzGvRHdEnovbfjjvF7udBiwvD/eJxaYDfQp4ucSZt/HJbV0UO8WyxjcDpc
2uA4H3Gnoj2An772QUTfRyvgTr+tLetnEZQdaoDLiuG0xjKubwXrGxy3FKezLcZopeuNtSYhDVbS
uvrWwzt3WiaAO07R645j6xcWBhuwbkzfA27hRVLJ+Qd56EJO9q2JcP04IbKjNoECePrOnWlEsqId
D27Rzc5Ivmx6v0iBd7dTZk/1LlYd+5ZZHVrb0c9Cdf6TaAzaeoM3xm4dK5AAkg1RXT+MIe7ziQTB
L8niatLRogHYyXmpjHk+4JQ8xakPJEUd6NzKq7pGlI76ebFr46LeoJ8M11Cfggav0eoHMHujbB0i
O5QSXx90/kXI0H8zI/E3yh6RgrCF99Q7zjNIrJxvVcTl1qx4tWMSVnnZA4jC0tHlAAYCcApcvHRM
H+j+3eb5uO/Holzpk468AUohL3HH0we6k99rI+BQ32kFSkZWyKeooug/nuvWO4NYMTt7Q99tdMDG
r0Xi5iBGKYBOrmZx8doFYfTYx+ObuBZICS6mZBVmU7jJJOer3uu0wc+mOLuYwCYZfNzrnywcq/ZO
12YXr8tlvBt1BCNcCzFBZXdjzGP52gH9fZvhvHDSOWIzZchHtEYgrgAiFn1tF91UIRLWtaebqWDJ
LzHim4mAkjhHHINWl/pWc/oQJ13E4UkxTl0AJj+1doO8K9apY31J8nra0ZYxBit5eKh4DzCv3PqJ
+myQsklgvxKkq86n9jRkGe4WRumnrefucRYbrp0aRnzDdpHmhCtakgKprAKHS3+R0MxDxNfX08jY
LQq4HfaejqeDg5vrDrU5gBQZs7VecB75RZz4+G9qEz9K113sRqkPmAddthkk6HFG+wzqahvEL91y
yBQmJd81Tmf83aTVefS88ldWWU+1YO5fYAr4ZhXa+AP8kH9bYO/67uhomOgEGK+Ql0d8O5zaVcDS
YDt4XfLiotaWgqK0kuh0atGV+fldR/HTZfWuU5b/b/sakLk5bQGE6j4GUbaM0BfSIiSFYvv8J5KS
0/cIL1qrOnfCiyzMgOSp8N7kKAaP/lPuTs1sT35si937IbkeesIHafqOWfEjtSzaE3gfIjt+pF5I
rlYfdaEXPhKbMFmq1bIv1dNH6oM0JpCKKV02DuYZsLb9SqKKfDUxPf3apEPhA96s+Qu361OaxSkQ
+aJNX4DV2pcAUhNlrv/MPeAeWbL+hqdetWLMHp6RokdoLGuv5hB/MvXO/ZY2o7digN28mlZT7M1i
mg5d5vYPA1Jr66RL5JcyKP528Nz5DYCkIBK/7S7/jTf1/osIPL42mix/CJ/wdcfha7TNq4ZCzFVe
Gs7X1pl+qJv173bCwydClgAkNU/S7s1XPtj1irO4/iRFI7aJ5eXnBg2DOH+Yt35sK+FfvWJ496OL
EX5qRGN0jmIbGXdyH/VojpYd56/hMGT+qGaJkoVj5b4u2mX2v+3utP/pj+zQGAsgMeEAYtBywThd
ehn6kcCjHgb67XLRNoq/vWnsNy0tFy2rJ2A9gXsK8J5J5h4Qt2+OdYNKd3r7RXvxxulSfO2R9t9l
VgfsFzUg4P8ZzcTsRKspjfmTAzqtMWW4IauFY/QX3snTvFI14HnN4kMbo1ToZg843zZhw5DlVrtI
UWo8W9HlHLWNFEJkn3sUmN+4i/mZLkd7GicUaNFHrZP6cJ3n2AcdJZS+OerWo/Ya4nv26Oq19UgC
18nEoRnsvxoQhfLZqC/w/UMyf1rnUctSgMKWv8GLmB7GrgnSzZsPLhNwSbzvn02XrQNDN6gjuwN+
ovREg6UC5w6F00OG8DmtF7UMHQTag7HELbI096RY7IqudY8tkLyVu9n0zmLxRLPFOzm5k4nBahAe
6cTVieo1BWDwpY79pAnHl3jg9tYTSX0MLbd4RG4FbC5y7H5ErF5TBCbvbJR4czm8lGkMgKekWFEt
I9JjZYrO+D+1kXURInMIlOtZTaWNpO16Oz3TDDzCitLyfR3F+rFAigMYbPq3okb9EM1Cs3qbxWo2
lKP+jWaLdlKyO7vFSxFXx0G4vziotld5bhg4jjM8eyk6A84JBHSsEFji/cCMOaAzR3mQPEFjbIiE
K9dL73ECR6hf5mg7stWSZFZlOQ9x/JkkNbrbZrFWNygAlVm0IsWArHxt6+2F9njgJwSLBHvzQ7tG
J+bKDy1iUbygEmB8YU+OHQboVOSZD6KC8HNcM2cj0IFwzpOOnbRcj9DGYU0vVaHaMT1d/5s9VeNw
u6cZM74BLmF7LAYJniPUgVSNkD6PHX6gpcRD+Cxd3LMnVeDRfNSieQGlt6C/o7pgMxcveJ7rJ+Sr
QG3cd/jOqCXV/9JQaPJGRJtaWOmapZ2W6mFlVXfiVvTRF29T1D1Fuo4apuSBWBFlFtbXGtEcWuHA
Pa+IF9EtmnllF5r5+aPl+4p075bI+LjrxCjDh7aprprs4xfe2c0pCoBh6UW5/K7kXRnHL14Rf4nc
KNuN6OR4ALfG2zD1SEojGgsm9iFkmmLdeNM4tgMgRs8Qq0W2bAb1MNAO7SSftaQAkoWHN6oKcdms
TT1/scY94c0rOi+H7eR9uFKZJu0BkIbPOcreHgpDb1fxmNibedmNwQPNrHiw90HY/ryT07LC8zhC
3Osc2mEFhAZv3Cus02tidTjDx6zzaYkb0HSlWRaDnBpIUySJFHv0ZOLr0E6IDC2mE8vGPZrkEBtV
JjcKnFDDNNtonmkBz7jqss+JMbSP4zCMwIfSq4fSLrxjpGSSZDZkjRugEIRliMxbIFx9fJc5Te4C
URRUbgbqK+NwPHHHbj/R0Hke0AoHgZ7Ad5lplV/crCgRNAeF1sdNJDJ0kBDQphbfg1NbOChZWJdI
Rq+KClUC+OOgfnme8oQBZzUvUAW4CNHGam7Aao6Dj6qwjt8HJtMnA0xaezLWefymvFvqumCHsPK2
JKft89Xu3C0Xj6nCmixvPgddAOmaJw9vi9usskf0uoaa66KB3LbXzHQUy01SvJS6Vh4rUGginoql
odvpp9Rz8YMWvF3VbfOtZ15/0ZOheAHcur2euLzdOgUA9qKtad/La9q3v4SFroKJt+IFFELGOh2z
fEfLXhOoB7QAJk5LE3i5D11kPNGKBq34EbAgfkaJk3gxca4FUOMfZwX4D2ZnieJj+DdnOqis9JEx
vN5JFOSgRwBVCvhmaH2EyrJaVQHTOrOQwbTdQN95Vo2I8LuCZiXz2HaqcdO/2SzRGYJ7J1iIYx56
p9kj6XsdxTYD7/JtwJsQIZ7qqzVNrf5Q2bG7yliRo4jPBbYYGkOBfeiWmFpqasXWp9iIh307oAYH
hcKQdQofEQ9qC6RINdAvsAoH3RQgVkJDIY+M2q/QKX8h4yrKm3hnaQZCugk4PubLzFdAq4ocgAhv
bZsRdKMyTw1xbNAbcOhD+7Bca742jkL5Ju71wE8UT6Le2I9GpdrhgWbU+7qnTWdbj94G0mhKzfNf
PVLcJ9EUeECTiJRkuyxRyhH5YYPX3FqiHNlfXPVcfgpLXh6BUZHvkgEMnVbIEWtUQxIO2TXo3XMF
iunTImLIRe4GNL76ZLFsCFr3E+reveMiKlOh7RPwX/giyvMbv9wNv1dJFoPB2TFd4KUANncwpt+G
unKYK1kz9ZFv2W5xEMVguX6GI++xB5wwuSd/9AHcMATR7Yh6SlqSIge2AJjjpyeZpnBFMrfjiOMg
T71bHORhy05eYp9A0RuvgDAudpTqrYYGd1q0Is+xsABIxo89Hsi43eB2S1q1JFtKF6NXZd4wW9By
8qzZgszIx+Ly3Yc9TC+pEWhfBhOxU9Fa0RcuUsCggfDp2hYj2yLcHZ5LUBUcY00UexuQpw9ofio2
Q+vyZ+TiEUvQmPVqg5GEad7wPc3T0nfcdgQ3dmJdB5V6iSoQr+jhhKQm5WP6Eil48JVumjoyO3SH
VBfOp/w8a3W3kCvygCZhZG9Yid0Vq4BLFeCty5xGc4vEa/t4MwDCHV/4LAADn0T6dhq/OW49ALE8
EqgQQigFn6U/05JmJGsc71KiYQ6ga6D6QXkP7OYpGY5qsyjjCIy8xadl241JDp6nU4n6kBZ5WgSK
UF+mtVp51dJO9wGlHf2lNfZLgq7wlz718kPSdP1WdLV41cNoBQyWdV3H3pOoo+IFZDFn7iL5bKHr
/yXOLQchML3ckzKfACE+dQA+SsYSGBBTFF3NHA5ppTa8byd7s5POyqvTah8h9I4gPIpw64SfXOA9
fEKGwL0mifnFkDro3LpE3zV9wja0jA3U0qVFXYDUHuwDIOXxLWVWoorjZHJErem4DhARwCgaEa5g
AsXlzC3nJHCnvYqmFqh7St1LyJzwTLISjclX9NsiEtki6k9LUkwM9yeAkn/PlcUIbqBDA+Ivpgo9
qZgzrMCX7dtUNmrIyTni9t9YK6oEJaswA4tBzRALK2QFKh0SknreNKEWxNvMbsjjYkAzGmpy+u9X
KSYTcYsQOBuXkYqbmI3/bjUk4RifhvdlJjjQyY1C4NYERcLi5FQnZV36s3Xs/JmmiDrvmrH6yt3E
3YNQEYXCCvPdCJ1+3YNh+hCrJTI5PzrZ9o9V6YVfiy/MacuvoYiAgqYnf9MOkGvzGwdFxfp1qxyQ
dtL47CC0wGMQALFzJRWuS4KuI3fFRiPbSY8/AcOxPrVqIC0Nd7J5B2nwBcJrx2I5C5WvBgXdi3ze
wlPrCMwEdxeZaDpaubgZlr43jdHJNhH1lNWob2ZhXSJvhm44kb0Z3O6Y57RvtnBHgKZqIAPYoS/2
9CZbnJP6Vjp7R6VmdCIv85qrD7J8mrYzEZNQNjf7SU1r0swbSUi7A7ro/CP0jgYGxByBsChB9FMo
qHyieXMnUE1Mwfgwky2SLLCBYQs85zcCxnYC/EkMrPk1UcHR3v/aNhStdSILsh0ZdxGHdfjMSUfe
PZc5J3SMPNCKBrJVV6XtwHnRTmkVzfdEuvVRyJnufB2AIE2NoZNb3RIXOSkpSE0zUtiVLbc2j6M5
ZL0oaO+yXPYmaC5EoDDdyaIAYuTdNRb3Ke5kB5Q3oybqz1183kHXvduWOr2LLCiCk4uD5YPfySyA
6Z16Z3/36YIWBHc3PwZdouGgc6uQIZwfJkE1bluUU507lXiQIRiWXGc/5xdQLwQEHS/o1ygCTjeV
xJkbyMbmgKc5KOhLaClnsZjQPhB/s5Xd2taKHl4R4Kj83E3HHS1poCddwM3eT70UIXn19Cu5zU+i
qDkgPIdHxwslUESc/HEZXJagRCPSgt0io9nktCOqtyZzsygGkRWPukyKzRinAcAWsCQtKSoQKe88
xRpytyND1QrKqYvPd3KpWfZZFtN68cEGPN/RsPZkgWbngdzK+GRWQ/ZohVVzAfHUOgv64DEHM/Yj
zYK+mzZIFLLVpA0y3+RMe8ZPLI+LXdWCzbOpvXNkfrWyTo78WLeIAjpRF41+ALT9yzLovQ2oWj1j
yNLjdLYjDUBw3H2IIokgt9+Mo9IOkZSuxNsaWP5v+2iHK/uf1QBeEV1H572vleamitCjBgCq6ixw
G7cPliPKM60d0HWvwIejr1DfW54XRa8zbF7WpPZaoztapraqQon2PNREFWvbqdDIKjzEEIN2QlYH
xVinXgK9Z09TGrzY1A5Ji3SgMuxYAEOaLiY0Q33aHxemSGu+WvSLuTUwaJJYw2tIYx3IZLa+2U5S
iecGIO7UJ6Lts9WoPgMJJ6ldp8jBk4YMl0swlJN6e1rPP1WII42OerldznFQYVo94OV1dJwTDUxL
3GNmfCUl+qYbtALhnxLgccqkNcI/01mXaUG5DU3jN6ltMUlAeCtL6VqbocAfyExSMNeoQb2YzEOP
I6MbVwO4cD7Ia9Rk35jNG5RsRBmtHzpuT2835zufjptd+j4AXzLPrVMLsEUwAOh4t4ukB9ZntJ+O
iIkeSUHDYkfLHPVqNQoSse9ObWUlmpmmpl6RgvzNru8Ml81ksywbfJ8zBE2AYPjhU914oR2kp205
CgbWUs/OVohia5EN07fYANhAXIA6Lu7j6ZtRf21ZmX1NQO1w9rImQx8ExAhPvVlx/NueJaBgV62L
87LdtNFrmFZgXjOBnBrkvHnmJXKySm71AHMFvGW8I7M8B4sQr6bnNBzqhwxBKT8cUDOSTVm5TkFC
d+RRr31LjVkMGKr4KOxgXJMVgL8aP3bBLjoGol7pnt2ep2n4LIMCnTUiAXCNGkhOQxZ1t0uSaQFO
5Op9fDH7T1unRv9l07V4f8alaKAr0LX+TSaKMdmDvPjpP13efaRy1PQNgoYCdJF/PqtmJcU6z3D8
lc+gjHOOACVITjQ0IsC9th+SE83QXG7unQyMr8oCXJBvZrTsg7orUQYP4d02kv3blsUOLFLt2+YR
yEF7u4rni9z5W5bJhMJWJqY9SCe9I1jJvCPNQFP5NmtwVwRHgFrP0zs97eG1d7tbQxjJT3Qw8t0p
yNgwcVJH5/qfC5LN3XK+1H+b3+j5CFBdDW3yG9T3AzwJaWCf6G9BlojTMphsMAJepz6RdKHHnfX/
ui6Up642AbxD22fW3lDvcSnaQP68EigFg7PPGEcEm6OjuW8BYe60NvChq0CGl84d8Kb2rpkNSWOU
HgAXDOBl0R6S0aCRIiuCdAcIjMRPOmAkhniq+ui8BGeYzspDjdbjU+cJE82sVvAPNa+zT10UoI4p
ndCb2bRiG6tX8+VMg2qCeDUl7ji/sy+KQhvCFdpstVmRdS2Cv7HlBrjT1ua2DMsWTe3gZEii8Bsa
vIMnxLtQr5LleKDXTF/RkhQcRSxA0nTcrZ0yb7bDE+B7UMvmRGYkb8dz0NXxEy2SdLLORh08jg1D
Z5YsErbLKglqF3UVMtE0s1sbgZfMbmNRlajongqAzGmPAVB0AeaF7gX8EcRmSB13A554+xlgJYDp
Nb1nVoJYj0Tv9qUysFt2a48gNgAXJv5Mzt7teRw0D7Qie8PEHzsb5kuUfDToElNaAdGVe8NjYk8t
Iq19gI6SDsx8Y2qiymqQ+okGIH4aJwRih1XHctC3vytuDNvGTMI1qW6kyyYNfeEnU3joXoon0IE0
FTifdDRdXbpGmBcBui3fysCePvQ24MXeFbREltc5B9UzLch+saJZEI3RFt8TEEqZwU/ZSLal9OEC
nDJDqixpSEJc4cF4rDxm7Zcs5Gy37CsVxAOf+L43OjQg1Aw5OgfFRyiGGVNxupmO5livo9RjPo5n
4qTFU2afaZdWyXGFwH+KiCswnXGcUnB2duUFJwQAwPBBUz268hREa6S0Mgb5Ykcz9C4Fs/rPhqrF
r60r0nyLCOtY7mqAaV1SrXrIi6YF7n8OeHbElNCfOXWbwTRBK2Y43Z6V/e0s7uJ+loXvszu76ePe
Qe/xSlGIH7XUABKRmwFO4Boij14PlDdt8D6sG0cFjrICRXtkHwtzhY47QiOpOEKsDbKItGL1iCxX
EuWbecltRAclKHyA2IuqkThEtWeZ9QdCKSlAMHTsnRDUoQrShHaAKuiYmXhbCBRpScxw7iR3ZDFo
/eyOME9KOQKrkOO3U7cJO6Co6FuDrm7uR0Xigd2n8VZ5VmubSWFKa2ogxVhrW/StOEC8t99E7/vJ
YJEvPkjRSZw83mBFvbEWx6WdNitCCVyoMv8SDXazo+bXu95YWpJi2UYytWvSwnZ3J79pxyU7zrWL
QJHVnpx4vP5iNAq9RzX2zrY0XbwYoHtd5+2IoP9Nw1yWGaq2JzxQCxwNN011tHbvu+XmzrlFRzPl
qCjq8DB31M02XPXnZWg19dDNy57/dxO+530AOrIV86OFGkrNAYIdAj/8Dn0CraexG/ByvOpmdLBU
qBAsds6RZiBAfJstsk7rd2GTF/t/s13Mlv3/X7KKe9YOHXc4geGhP/+O6VdJa/pN9En2MqEbY3sn
J4t//NqXzsRFT27m361yJlIt2JKMTOYeyPmX3od/2V7SdQjMFhowLPLMOFYfh1RhkSKor8+KrpUA
oFlsSGPWpoOymM+L+G4XKUhGsygbLKDYKM/LlsVmudpi4qLffj5vUE1j6qbtJsmlXM0nD0cBTvEi
uhRNfv7f3yDDuAMjtgHthju0w03dcQ3dAWbWRxgHa5SGW1oNvxa6mT4AdbQQdv4LabFw5dph/VQb
mb1Hxh4sfgBv+IROIsMXDCwTnbGO8zr/NUlxsg3rApqC6TsYMcGVg/aDaw7dA0raIhTEQgFskMIv
s+RNkQGraVZEOEH6EZi2rlFvyrbywdYNvtwxbOsTChS0Nei0+dVGs8vVAvPWPmqq1l9kddOxSzzJ
zQjUP1AlKrsJkL6WkZkXWtHAMySzjanW97UT8Cvtz6wm2qDu312TCZqJgeHTMz5fgmRkJ7h4CoGz
CFQ0fZsy3X0OUUVz9ZroJTNG86tASdBeBQ/WtExYJFcFHwO8ukP7z01TnKDPN3N/looP2Gqr9gkY
jhNP7WuWdNm55OJbxlDVC8yb2GdiqF9RVGOsayuJjsDk49/SegVk7fp10sHCFYNKRDFK1q9mUP+M
0e9wRX9jfmXIIQFGH3LaPQ34w1kAllo3Xj1dShtt3qBETD6btaz93GHtr0ECqT2xrN9u4z2hDi55
lTpAvZtct668Y9ZO1DmwEN3wbTt4Mt62S958StL8EhV99VXzmicdLURPY8xR75AiK6TEcSemi5hY
41s8rL72JjJctSzEhrQNRxlVPhhgm1FalAM/mcqH+OPDcDw/iAcPTOe2k4I6qdeAAS/QV6PwKOyp
RNtLXvPyYUAHBn5XdYgYErd3842X6UXtZ2hvAB7uS6SGMUM97jiZ3bk1+/zF9Fi7SaOs2JJJVhb5
KcetyqdlXmTdM06dtCD7OixDvzNA7RzQnb213GHbJ2O6o185F/1e91r7xakzfjZYAWIK9afgNlhd
kIFlZ6Sr5Qt+kgP9gRvc0nYZUJJ2IGWHGbZbmrAeonI8LtAbTQIIqySc0CwfomeZFBEgYy5G/JV+
DWRg1ogz0JKGMPfwq0FfztvWoRkZiplbcWB2OqK/FYNhRcWxlv9H2rd114kz2/6X884YIEDAw3lZ
96sdO06c5IXRuTQCcQdx+/VnqnAv3OtL79N77xcNValU4MQGJNWcMzsqrt5c5O+1KQXK7hPe4hPR
gQjFVMlpT/8QVp51x1Zgz4P+SYDjFE+OGrZkUYQTDk+mP7QPZNH0DNDyeXoGrBIoDvNyFfjdFij1
U6YKfPeopn3EJl2ywkHp+KU0gB6f+jHFqrocUa8vznnpq4+FLdpHUUFoJXAAZsy49c9hUYWjCZoO
9jx7m2JfbAxD/CYJYC934FUpzq6qtAxxWBZnC2sx6Mfq7r3dOLFAbZyeMHdLEXySasQKbfHRTFl2
JaohdJJ3k8jmOdTKuLeOR5dfJz5WqxyFIjsPda5XVzfUY2XKr7wFtQ62FPaLX1lOM23aEYqoWRMm
W4oDyhUEsjQvKcEib1sryj54MfwUQraDLfeNKsCh6eEQegIQQxSnoR2GfRhmPwnXXREGPHYmVKpC
34XMGfCtTMD0GwiXzyE6rhn2dgYGVfI0YYhtlX/Io6Kf7RTWrx4Doy62tK2z9Mv6cwOWVq8vq6/N
2EcHGQzZztWmw81HwDLijwlYVB96bKeBU9srvy7T/cEFxnAQ+0jlvzIJgKnSBZalLszMNGml4TDw
vCw29ShGzyi5mADzRhz5pcX5CgxE46aHfN5aGmH4kXotAMtzr771AGkVxwnbtgfIsOSHBFQXe3x+
2K/4xdk3/RB/5wGKL3lYm9ehnPwHNWEpbcam+O5WzgVlB/Jz0Pigk9Yzp5DZr0K+DIOc7/bu51hM
ulMGcunDEEzXdCrZqXEjdgpiBQb5os7x4ZFKAy8qbHwB9YHx2QlyGwxRrGXY1mm23ybc0vh2EqN6
pv1J+yG53kepBZaHLBma3bJRIp0gut6ZSiQfHI/vMhw67QbNKERNU2sqlJupwFZw9EZAoP7uv4t1
wroA3bJp7tpCk6Lc5qNQwDm40Cn+0ONIYC1dFO+7mQxf7CaEjC+em60Ks71fq3BHT9sgx67QyNVL
bbYJJGOnZH4KL9NjD/IlITP2IvwDYofDM1WXA0Q7ofbiU6NLzf8yqJQchmQs/fRXmO20X1AHv7Vz
iDavHf8zkM7ZkwV6lmc/LcejAuH6ikxqsEkATp02DffYzIAilI7DpIEb/RHsG2Ib9U647qAY+i1P
xOfC7AUWfYW8xOQHFReOsLAPgwqcDBULTSEudeakDZ6B0BuSYVRuIhZhZalNc4yNfZ/7jyWFkI/i
nCbFlMXO2GuYFfGZPJR0TqfT3/nmq6Ug49vIMZCrqeDGwezK8UxNDSq8arXYDOy+723DGt8iR0AI
djGfflHw4p8zBGBha+Lpj6R2dA2QagHajdvn0YOCD6qHUD+lTWV6YOGIizVZ1MjRrPZ3s2zefJNi
6oHj6/Ei3ySWjOUehcjAw4FiFMw5gDU+WHa/i42hPxmoPBtPbDC24PUunxKe+x8zVa0IVXKzCFVC
lo1qKEKj3Kxl7L83r1AV0Lmg3VsrcDx/8YCQRRHAK2pVQLQjPLYidzNh56vEzt+h0VHuFDz7XKkn
LLi6Zy7bK0XhoxW1h25rbMhs8yhea7IslILOqR2z7F5RavSW2hvz9CMzxuEMspn2odcNpNwBmC8g
qIeCZNPCl7l+k3d+81BY4UtlgasnB2ad7YMWmCJwQF0pYg4OgYYF/3OwA7cOczbz3AqQdWycgVaI
ATi+TwtsWTAL1eipmixcQOem6+c4GJ0vPV/hdkEKyXrwnWeVbYCrFy+AKOIf8TiNnyrRf3RTw34N
LD8AaitE+abVOK+93eFwsZtQDao/yXFuOU8qIbUABXS2bVA7hXXBASy0B1TPm/p/FBx8HRbec4O/
GIh65RPY+MgJ0RV0ceJxCSKneJuzhN/nmO08FMHaiYdhTZGUk3o2tnHjzTJ9Gbnd1XzBJYR6c1rq
zuN1Byp+CKa7QfoQhI6xn7SkVFxZb42lzTsfjd75bvOhz8ffzY/i6Dnyk+FEVAL+UELfTkESmUym
a9+KiBcA7bVyTT5qLIjEX4MAWr1EXEC+yGdHxjIfzAS63g27YG+pKEtlpeN5jJwnFwqROyWGad1F
IkHRGHaskxi7HU3s1ytlWfFTo5sg4w42yP05gvxmAC0hJ8U/tp5EDfnj+Ec1Re7j4u5i4+L0wXBZ
XKWJw+8yye0jpaeBUQHjGSSi3C/XNcvK3UwQzdkGPhQDIKyM+3UnC/d7uyrdL/7qUGx488keNZBJ
zJ+WH6srvPqYt+LEk/Y1RIXAV6Yye8uE3R/I5AoixqKfPlslqKTbGi8DX4eVbeuD/X8Yri7WGS8l
UpBfTq3cV0EVgkIFYQJle2FTeh+jsPSwEIMwMvnBEsPXTuT0xxJFbBDY6h8NUKo+ik7Ua+FXqPPt
QYi+DLRQjtJ0rcaeBnw9Sr2ytz+5eS5OSyz5Y57vfVbVUBX5Kzn5s2Ff8CF4WNzQKVBX5Yxa5+st
Kd0LHinROajaBzYAacXsYOW5OJUFbc37hnyeH7/5fHujUMh6/l1o8ZuZ/ljiVAjcM0vaJcwsUPdw
f9WeZTFKwCYs6/52N3fmSHMpa9bkxkbaIGQjc5gAeRLMWQ1OVh9F2iWAGppvFVRUvAQKqzXqOcZ3
RU1m3aMGv2om/GEgloqiZKj+Y37mJGDMNYCmFQqka4L414pRRrveAlNBNI4l9kQ0RZtza4Yoq3CE
WFnHwVL9kQZo9hw9212VH6K2/06gGgOH6c/YpyCDaFWb2q1RVwm9evKB4Mx5TiG2cmNmzdVUbw1m
mICWg4bVwTP5GXWCqe1HH0uz5VioS9QkEaTDRylBPPg4TDHrFM8zI15VVoOvXw0CoSbTcTjbEuuw
B00f+RoOcDDWaZgc6cmKbOymQscjYFjlrxoAHZ0w0+UlfzXs1lt8AZHANfwLaDKbHfnJtURYOBI7
3/lo9B/T0YwlAc0VLSQkPJU9gq0lf6t6Dh2ISSlo6EA0TxMEdAaElkDmmc9FzkQi0N58C20W+dp6
B27YQx171wm6gidLN0VoA8JDXWogpgcl7diuQrCU6u4yNIfmUGXEom/03xK8ixonhY19pKc5eIqz
gzIbMAc76cbAOxW/ta59SQlFQt0yjnm5qYAfxnd4eZgRG74Tdau5q8MJ9cE7Np0S0AS4XYpRVLOX
O9Zj+4H0+qhphf8w+ihhqlGN0c8DJPkHzArUgDyQPt9CFilADxiZvRXz58AQWASNk3XCiSlY47RJ
vUKb1Pud+S+m2UNmZasw719VWEA/3bYOLRZrELztwYllmeUn23bwHFFB8YPZNd4aOBxfdUm2n8px
+G74qPEY3c566V2v2FrKSR4ClZVHhPmH0cjNOdMY5OUnP/abVZaCycDt8HLhLHcuZTu8NU42sW3c
gK2PfDQKkVUwtJONAhbn0qKmGmX/KaQnDdQbrngCaJTilV9uBoXTPGCPZosGKMXQlJBE4H9PPjtR
yAmSr6qvwDpSW8wElXpkXkQWdWej+TPPnV6tyEWNqTlGd7XYoSIsvcSAHF3IP8dJbYeBxBTRyU0A
HuQT+dymdeITRYJF+gTItDxKcBHV6hS3AmtfICv6ExbjoJUDD0ELJnSUG/kuJFnAYgmg1orG/sNL
DjUpD/KpevKSZonvO0eBo1YnDHBv69GPxEY5Oc6aUTI2N13PHtqpjU53fjJTzQ/gx+K6xJPfdVGI
4ztqfecnEwqx3REI/OfZakBqVnROGk5gWfLzqzCmduDHCOWER0PTyCUlf8R5Xr8PE1DM+bqhnl2n
+DI0NJvcO5vGR6ijNqoc9q4Za8Y5PYcCKWGU5UW4XhLRCEr9cGZ8mxgQdx3FzF2aSZHgT293uZeC
4VK/AcIWa1bfxne+tiYl6sPE+/odLTfYAM4N9MfWfeg2Wzr4jErUORhjVW3oVBQMjNPziN9PrfUw
e1J8IsZOkx3IDOMwuYwR/0nWfJwKDYgeQNzrbBVgQ6aEZGLvfzj3jfGlC7t0xbEtNh89u3mGzTTd
0Ek0NX00QTlNhwx0Hj2PFP1wpZFB4nt47Av8IdMIpVgmLrmX0eUCS4YBrLVvGSiQYkZ96SWDNK0v
QwtJ6sGurYs/xOFhwFcWyMGtuWluPfK1rWOifA+xYqjm2MW1RFCPwmj0Fkt+SinxZ3d620LlKumP
Rdy8YJtm/IY1ltiAuCc4Dw4KHDyvfCHCmMVfWGP5Ucd7zB2+8QG64jl0BiYgw9dt6ezrBksYpGrP
1HO0AllSGqwEjQZGyKbe7FxsmkPmNKLcAzDVcrskowFO0mXkLHUy6s3OxSYnhUvg5w++weZ7Wvz3
t0NXntO4upLCnNGeKMSy0Af4gIRdF+VW8qmwBd9uZR7JWpoo0ViDxW4SGyKwNmB2s5PsZXjRq9UJ
G9XztWF+ga6J+ByMwTYzcxenCaG9q4wMZabajB1dgO7YKFzMopPbpsGG/CNLP0/4Dn0GYRywwh5W
FeTP8yIC54RhQWvBYs+iiF6Ym/Cvng+quEa/K3rLevBFDQjgFFkPcWv+LN28g+pYG4GuMM6tk53G
F64jZp8C/dk6wPIbq39ugnj6liFZW6GY3sKcnEFuBDTZa8qOrUOcYVG3bdmlBnsVaMOxH7ei6465
Px64pX5MOJZ5UGbrlwPOybxLp/EqQMvGIFRgJUqEbzY5cwKsUJcaGp4jycaKAgLzMRSRyPxXOZZE
doSdNdvcgWU7vRZqQpmQxK7YNpfg+4mtKKyBAwztKzgkvoLRtziEDXh2pQxskMYkwjzHZbyhiGoq
nCv1KIR63Zi9pSKTmrx8itnnODaT57ZrHkoxpoDxGMlz2TDx2A7ulsaoqfD2OuTjEK0XXzMqvm6F
ECiEQw5q/p7IwkcXONg4OLbyZ6OXOLrSxdC9roDmVGBNXUVl19SlcV/VIHYIrAos0lmwGTPXxEZe
/775b/lwIPE2l6a1p3EM8e6/ZfwXyUoUqmQrmkLZTB/r7zrvrq0H1FohYu/Yy5A/taFSK9Q2ZT+q
RgJM5PavWZGrHQ9Ntq5CC/tfLDdWNljsT7GG64K+IwfZNbbq4tqFWUTxGWurAczVGDV7bNgFQQKu
RgB/qYlb54hTh+QDxZsWtId7hrU0Dbr4TJizATHfHqMszFacCJc8Tbg0GSDHpt5iooBArSA6EW/J
R6zXUHprzrl6SWUVX5vRTR+ogV5bgTP059JvcTZHrjpJV1i1oiqIfJ2sj0PJ7BPKbPF15+fGuvas
+CxHlCWk+kCAGjUY+y4toxP5oXH45qdBkfuQoG8Cax0b+APXQMFGjmItoiZ/9NOhuuaJ5UGzooq/
pygDBf4y/aLyHO9pLrsD93P7k5DjAwV4MRZENBP0sKANM6trmYJnuehAOtn06R9E6k4M7aATBUmi
XYzHt6PgKLVcY9Uq6LTKiXNgGfC/ccGnPwqJhYZMAiUS7CdHfiTLiOHS3Fd/C+xHv1xH9tRt3g2F
7VAdkiJ5LvRBNDVJpPnzwYS2p8PpZYB6nVX/8v1aHmZLH+rOs8y0fLAbQNkMqebBRLvcCrg5MMjU
W9D/jHhpAvybu17zArUvD2JDIUdpXNe8gB4X6tYxBLNpNDV9/oRHzXoEO2q7BtvAg1+y5DHMi/bF
4dWwtgeQFVKs6QKTW6UA1eFQEnsuwCNFFShjV1Mj2NkBq9/53ha1lx6x8b+j0SVuclu8iMk5N0HJ
dpxLcQkLU+K92nbFC5NVvbUVxD1TFlbXpcnMop5Nhc1WQAfiOWLx38dC16vrJLh0Hfw6/C7sX1zL
aXEiGYvJXBcghgAMtIq3Nv3QgcJPfmvI1/MC/zDkvIshs9IZmM5AIUZJ/4xZDdVQkmWLzfpV4jij
AyDGCy5N04WXPHdx4t9k26EGV/Oqm9LwMncH3SVbWsbaNOLgBJHxvt7Q5Ldwf/rlgH96P5uUcR7W
k6ln+cJeV1FVbCihF1olKNkOfcD6YgWNB+BosOwCnFk/rBmwQ6igh9PSzUhB5KTh1J1+WYX08P+H
0d+neJdt7lJsDAbBTeFr6hOmPhPZVyVYAL2JKruINjfwsmo+E5lYl4G04zf+38RTnuKWJ7Wn+lhx
bMaO9bDRJw6fUmBXcZbUbyZNanuzLG1l4zSPMfzeztbf56Fy4i7LMk+PpXujjqYl63JFPbrE6usv
1m2M7gZ0z2bHciglihKsRRKy2klTeeGhmaoMACg0lpsnya4dRXYezAkSLLrnq9QtVkuQlw/jHmfc
V04DXjOhxmwJh9ZGu/bZUGz8tm+u4O5XO4maglXZZc2VfNQbGt5cqdeMUX02aiwE9QSuG+qh6B2C
kRRiApVmF411nH1LFurVkZtgZwuE9XcDyzXoNrwswLG9vo1lgGbQNW+3UQdthbU8KAtC4O5OVuNW
Jshc0LWpG2hpwzBtyzcvDfHOgHaqcGvn5KUDStWo605m7W8HgJtAbeIDJain+rXhgqpAd+eEpm+B
aTzFN29kQrKq82V2yECEDk5FEDTMTl7Ez5lnaIAtyz5QHB7Hb3FkUkOjopbPiQ/IzOKnnIEPdurU
avJ5Po3q2AynbOdQq2WRC+vDv66vY0Nitr/FLfN5GaQHy7U6QJBxT8vALXbxLzklHthbxqWLNyWD
vPC2J3Yay23xC5B75baDILjYZqHeGXhnj/rYZEjDDapDtvhxxrMTq/FMvdkcJgll4duIYfUg5K8a
PI6U755klXKIVKIh83c+Cumd8RPAutAcv8XeTSWT5lOIBM58j3rrQCVHWUYp1CVbgbUXB2NxLVBy
I94373x9EB2F7c8RTgKSnNJ113g246+T5BqywvwQT9MMRiCMgs9AxlbHOTuTWfVQ+EYFZbUh0xBm
cwSTMsD+RraZbLO+4mCRXUFWKTZsrLMf8iOKfcPvy3hZ2thPxc2CQ2gMwR/Xi7x4zJsSSokDcGc+
S+pjLOvw6HeGfbaS1tmDi7QDnYHwt0VQ9E+sY6gNyDPvRcR+hHOdvvtSOKC6y7NEfQcv7EM79uzP
1sD/t6f1ro3+MzdSP1qZUXayenP4URnDd9P3+q9xhM31vIrdT07sgVAJ9/AsSl2Rf7stVP2pSzd4
1XxbloMTq8ZJ326rgUIPig9ZrreCm2Mma/7sWFP8kPfsUmirjW3+XAEItAEPe7pPMzy2QbfBnrLk
hcYoKsHWyBbEF2JLATTgVAOkxPAdTRFRo9KD4UC4gS5CPuH2n1ijAGfWF8G3rH+aPNQyUA6KUJUz
rfjA2JHMVpXxQ4zd1eUqbu5Hm7CI0z1FjFbNngL2EYfh42ZMNM2jic3BVzaGWIcn5pMY3OyHKUAL
2oU4aMc7H7rERpPtbxGO6tK1J/1g1xN5fqTZ+dMSvPrUKwYwFxtOZazJxPk8GFGJwP8Wp4qw+f9p
jaKeHPW/BVhhi/z48//+H9QHe66PzVpuOxb4LFC4hPF3Mm/4rXN9EwuED7WbHEazST4zP+3B8JKm
f/Ao+DCNKBjlVbIqpsQXqBOcNizI4l+hZ37pqtT8itNGSGkEyn7xQLi2UZNTf8gq39uBrX+4SDHi
rGkIiyPz17JKxIEKIFGnukrKNH714gSSu4JHG/LXtYnzArDDPoy16J7TOP1IlT5mEXpbC0CVQ4zN
pIxnfONM2fg1iLCrhO3C76oG/sRAQTX+3sfiEcRh8brWAxkDbWMmp885M2yslcyTlQp7hUISjqPU
Nn/0DPsxMXL+4g9V+9Jla1Ac8RfydI64YDs3fIR2vfsSxM2zAvVcr5lNuBmlD2kBjI+2lG4YyKFw
tls/4VkA7hIZoyKDC3as7TZ/mdK03ZvSajc0wZP1CJWHOoYsoFsA+2n3qCl2sy3Hx7+9CQxZPESF
369T7bSz6Q+t09RIR4BNEFr0EDUYOxCxt1AfZ1Sb5AK9NhbPpa47ckLISiZV6a9MXYFEDcW7+WQe
WlOglqk6l2Azfs4mbKqMOAJ0M3AIp3mCUmOJbbgSlLvUkBlJOZbQyPGwFq0Zunk3/qkKZWwpBvSh
IA3Wzd28fzTnVDSN8oFt9s/A/KUs7BZGrbdmbuEBk2rwd83iw5k5Py3mEnfn+xdx/yLEL4J2jwXs
5V/E0q1QXDPhtQ2oLH6E//quqv5itYN98qy2hY690UKWAj1qJGftGbpF7Zl65CtHJwCzXgZZBviX
2GXqMnA3lYLxusdm65LZjSIbVHU/uzgRm1BDYRJHgj1QN9T73/jqMtjYlpcdK6/9j3RulvJtIxPo
gnlmv66VCL51Hb56oFLzS3HxUAR18RUActTODGp4dAYLJOF5Wh5SM+Yf8lE9ZH1zkW63qz2oWEDz
A5XPleHFKxAcBZNWOo4Eft+V9mBsjrLDfldWtvjTTvk5F33+sxjc5zSCfHvljn+MeOB9C3KRrlBn
KJ/x1TLsFrYF6nmaRMGXUXwdvi5D5F1M6ikDVJ09HmMbn7gbKGZmYnibP3M6AOTcrmULYXEcTPSC
b+uYi40F0bwZht7lzxwLhte0c6qLie/TGYZOUaC//RNfuHyD3cbyk+VF/jq0gaSQ2hyAMd10+B/f
u01bfjKGOt9JJwu2OLUsEOxZe2Xb1jy3KXh5BB+zuaa5fS6TsxkkzormWtAlvoYOaLFprs29GA9G
/i2f8uCHY7mPxoQHunRFupsizzxhtws0ogYA6iOq539AdnaMcvlDdYMDpkRoH5aNOZ4bxSGvjZ8e
L84Br9VargIT7x1snAYfcD6YPYCwcru4QgDdPmhXDRjhA0XRYGgq0NPoHIvPUCgHDFJ8RKS5HXyg
uKzCW5kzDoUefQVK14Ht+RwU/GWZ6ie8hMLi3pX+D1DH4ImE7RYsW4bp2gUOlIftqW+2+D5KUHgG
JzXKyPth01auvW6KEF8KVYbHmN/1+OD3UrW7j3SM9kXwwDrMgYBHbGpgcs4U5/TedGWl6Rw61+V6
a73tCyj8bUQk4y9O0uGXl7UKkkD1+CVjtrtOYyXPZPJsE/BCfDFt4Z3HolSotiyh41lzb5XGnTw1
fR3u8D4vXvCFLwFCzvlPB7cdtaP9R14JZ83dQD0usVWp3mIhiGS9NsI6QmEbCEqAuJINwLr5Loi9
+omhGv40oABZXqFWDc2g/o9Y4mNY6ga8/W9NFxnvTRqlOAr5nUkDFMIN6R7jUq7eoQA7joWyn38m
NOCMTlyAgYQTTPNhnzcoEx48gD6rleEHyZMIvWQT9D4klnTDIbHabCzbLKGV0aH+rBnbaF9WMjyK
rvFRUVVkLsomAaRtWduda6+uwjV1fULaLkOzDckmtjU93CuNzE6Kf2dD1kit/GTCIZnF6g6wCOld
lAA+zM6A9HjnDMAHfaFhowOlCpjmGN/7XsiOFgs+UrUx1R1XHpBPdaisraJ3PSrxr0ra05VCoqAf
L3qCTR8OSzCNQpoQKq/Q2lvqwHtZYaNXdgO4B4pwu9SGU4/iZth9mRTDCpwQu7T2OVDDAEeUGjex
NORjBMD43TDwfW/Roads8IFPw4YmL8E47Tj3+Lze3/nvk2b66u+mxWa2S6E/8iFvY1TzF86fJTpG
79gQu072+J+fO2KA5xajh3qPW6+Z0UVeBTkyECfOFZVd/WcCufdd6tY5iDhuNZh3JZV3lZe3uZFm
cyGLijbfZcHhPsrvsOSwHpzJqE7YGBjO1JS2BCl4Yr+ZY4GiMPBdbe/8ZNIEir0zl0x1Zmfg39RJ
XZSlD51mx9IXwxnE2yXI/J1vCeHluI4gvA1qb+jwQmkJWEcPJfNk5iUUeccuruWG7Lk7VNafDKzJ
O/KZAzv4DXhDRQdc6UwMgaqZ6kw29X5HM7H4WB/Is/fpd5FLEFiJIanHIRN9B0eQUTNs2w7qdHcD
CzCB8AxBYm2bJLKxcwH8wwJxMGQCUqZYZ6kAP5qzLHNxZFQfBj9rQVjra8YklLI1F/Djga2lDNnO
DsNf5FoaxcIG1DwIWxpXT2i0XAzgAqhpv43SwGLezZ1QrbHGOwVgOZ2ALrsEL3OXgQgrqdVgpEqD
nY1NoibvVANXerR62e2YqDp8hNRnt/PSH3WG1QgojP0nBQXwY+gHaoeFYPfKvPLc9BVkJHREDbqw
w9sfkAUZnPWtYJhKheeq4X8sGJ5lzO7qjqmKmMqQG6l1oFFbeA67KDgH2A87k+kBFldDLu6vkRD7
f8ceVGdLCM2gBgXN+b4IHHuF7Vq+ZmDXfwDzKr67R3D6A5PjvuJHudoOi382wfC9zcPgRQCcsnfs
vD+OWEGD7z9Fna6OcIxfCkWI37H1EK55i42auIcsEIu6blPkIvs0Qtz6wALLWZOZ2JY8N4kLuH1v
pp+YjIfrWEY/abAeQRvb+DjB0jMDUB58VDZ0UoM2+0SuIrwaqZ3tB6NtIKwSvkBdzL/GGgTplAO+
QnoQFrcaBOlngQFiMwkhHj3aZzV/4hMURUNvOlS6MrHEunbX4Zh6M/Ou9p16s4lzlahZY+Z/C0sj
BjtE4KP4i9BjOEwcDiMOArEVAOAY+YwGUAfDC70d+ajhg/OI0pHwQlYssuqx8I13MLS7RBQmC7C3
LYl6fP25TgeRLmgNoNYzKHIoBjOZfzBByYFFLw8f+y6pQaaoTewihaizrN5iatZhO1fHQHSrQO00
/SR1172Omv+pt0vs3JTpS1Gb7sMkB1RBaX9TmM3WGJvp0Gtz/CtMeKX7INTwDbvZ3Zk02nAMVTzE
Toh1fZbYp3Rwj+R3hIytVSSD16ZJ0rPiubxUoOCf8bOJ67Fd1nXtjhCyULSB3JbnMqgiAzBbJxL6
OJ7zHAyy+phb2Z6iOkAEL9MIijQyKYeIWbsb+ql4tQOZrJPAEScL4DN85RbZhsQCSNSRW02/z2v1
+Z3sYytcaFHRsFWyaTOivl6kTbwmznNqoIQ0PQ7th4UyndyOW7Uro8VuwrtQoCn3APDE2NmSb7zp
DGfQj47zgaLI7bou5CWC/sErJ3VpoNZhxGN7crVFLvyX4Lffx59A4gd4gJONHYlpb7Y5aH4xehe3
+GiAUkmji9d562J3Vc9wogEnvjQ8d5c5gZLzLfxHzHIZuryRpJ8p93xfdItLGuG9gJmjElr5qMxN
cAdDlMis5JV00ttkFNcRfCGdCe52asIImnBFDFE7Mrnmec9E+cF1ordJDPVuV8HZPAks1+mGB12w
6vV+OzWu3o6nXol93rNleFBdw1Es+SOQ/4CWkUIGu6jmeSIsAeKiOXP3NmnJGPqNWI19iK8/nfbd
FIpZAnvKS5eQkqPKKLP373xzl8IB0MXNLDMhsL3CiX+IQ3vZHkmUMoGS6trC4nM2x6a01zRKQpRk
LqMU/D+cyzLwOE9FcWAo1dkOdBaSaNJ+QBsmnKfD+Y6vP20a4D8AXdv22MF6JA5/amiAooWe/F8P
lBpJ0UxRCMbENTCN+C9AIeaWYKQZFF0T/4+04s22NqR5clXePdvYOgSINY6/R6DBBI1hgO2JBu9n
txa3iUNqeX/ERdTOEwuAxT/Yjf9iGvukaNTVKQDB6BMv6jdkd6PYj202niYzwnE2oLgKFeW6yxrx
M+aRCYyh9qWB0W2ETpEMGbCQUPfYzoGz85bcmhi2HBqvXtO1lqsucTmqWYHcx49TTCYupfd49rwP
filwWJ6psYMQ1f6J7MqtTHBiWHNp4mApGKezS0PUZYKH0G82in3chsFhNmk+AEcTpFBu+XhvYtVn
FmW55SjHXdHI7FyCOtTQnt8lCeIYk7AntS+wGXSgwHfXpXBymlXS7fph+jYInA4yXRNGPQXq6blH
PkgSAE3EoMOjw+5iyexuA/8Y8m/jblcsXPUfV8zKqMCBsb6a69TxWrki2QJHal559rXW0mvUkP4a
9Swwm6xVE0TbuwGaFDhfllCemwZbhQICHibWBZ1oweSQOMfK6t0zNS7Uas6ebu58vzMBcdkwcNDN
8xXKyt/NogmydKFL73TBAYjvl7izpucaBwZX08SLMbUN9rWJGqh6DOl49avJeG5U/Ez+KXOrrezr
+jhmkfFlSvbkBs96d/DaNALeobW/ZsN0jvHF/yIjr7vgNxH78pS1hiAxdtSiRx97RE9TYqOyCVfD
5iqQOdwD6WZYx68APc3x/hC2+6Zgwa7QaU1z2uL0K/kspxA8Wn6TbqYCf86GW3ZrLutsN5axsfFH
L/8YOjUqxJ3ZGKy8+Oi0ot/URuXsKEDgE/ERELUDVMuKj+SSLJXrXBn+gUwrkf0FBHxfyaImh7zA
ygdc50wpp8n2j4WbgE5CX7MY+upDWeALMg2+5n45nSYiYRHQEVlbqVY7J9uLAUTLmFY5BFU4Sq9K
fLVg6+mJOFba2lnJwROPRLYS2ah0sNIPC02LTs7NcTrROPmlBOe0LiTekW9meNEXYaj6WS8+uhAe
j5sUm6Wu5idbeMfIbK0Jyug1tTQ0j/NAbo3anMAZ8decu4lkMrsd96YbvXStJkfWjdv0kB7zUa4C
Oo1my+3iL1/kJBxSEDRu66JtZbSvNNEUgQM4Fo3bEPBeBeAq3zRZjyIEvFnmZgK6/5RhLZKvqEsj
FBMUoZHNznfj77pxYWLnbknll8D0gcHnVYDEbsMFylLr7NGBfhJqOr0Umn1oqLeYJi6/RtUmqo10
XNlxG6oeuiv4tPfNMDvNA0YI8n4WHpd0SxLqodDPOBhKPppJms2Xif2PLAryy13k3TUpfklLvSRm
uyGvsXTyeTutmmD0UDXSOwec+34iy3UK79q7poOTx2z4M+T41vHSTr0F07BfOPOMObiW4xVfgaBp
aJ9RSgLmSX14m5ruVVWp/zkXrrMzhVIQr0dEGalyRWvZW4STj87OK9j7CFoP43PgmiSOd5/DNHB+
6g57oo5NPcY3Xo0iATJLyTaWMzWfqihxsQOpzBX5QcrNgcH3m+Og1xtmat2HEV1tAGWyfwxzdDaa
Ttn+ftF+iNr5okZfvV10uTdKri9KYbWBQwXbx4pPNikYqP8faV+25DaubPtFjCDB+ZXULNXgKper
2y+Mbu9ujuA8gV9/FpJyQVZX73NP3AcjgMwESKlkEsPKtYxKfMmEkZyEVuM/qd24767tH/s059gt
xybgXPjzTYRTgLup4bG3IaByy0owUTjY3CPwMRUzwy551S/TUdkiEwxHJQQYqJeYZ/s86dlvKoDj
q/pfBgKLP3LDexu0QsxbjlzXIbWu9WCylMWQh8nodq9kGWdeQupxSpH27oC68iN+hHTPGmJUa/zY
G+ckLpZDvgz9BVRM5qbDJ/hjrP6g34oDJEmY1gl7/JcAjWsCGm3tNcDBgrsCD4zfTAAO4EjgxbRB
nNMnfP5RecvJ6Vrt3YsXbZvblXHSy6p9XrgFoRIZ0dlFKKAo+AL13efCzLJLbYL9iD4UfRQIwO1H
TJCfyQQErthkQPjskohB6BHn/1s3RyZtJDmdk0ED44Fqk5EK056iTdYORqBsVNN62YWqn/XrZkiv
s85eChAK6BUHAoX97c9de8jdyHykQncW69HnWnbkzvQbmYD3lQf1MsQ17L+xUmgPFNabEeYXcV3m
FMwKqcEzIO+VntocJMHtzZP9pl21SYms7EeQ9l1fFawDQfM/XhATix4Ge/JPtWGGbhUnjwrW5Ygc
WnWua4LEQfuJC5Nx4MiKkZUgbW1lOCDu2Td4+4cD3pT6YxfxCeCJKd0ZbVKPp9gd8ofSB1HsNHan
1QbB0PnUGcjfzcG1sNqAxy52GpbCgIyZz/+dHQ5noJL97Rf0h296BqhdXfCu6rqv67+iP6ykB4HV
3MdP4whgYulqY5BXwIRx5vBtL/f9uRlr2s5p4hgvDp9Bd1TUGxPyvuAGnZl2Wavkty0LMEgILYer
0WeYts+aV1Y7mZa8J5gAQQIUVuBfoQPDZKcbnOXmoepxN8AKRbgby2+17mh5yUOM3H28qRf++13N
Msfy96TD1nfpJOW9t2vK1zktix10yLSztliQ6cRR0rhrqjE6kxG6PTjUz+OAvMpOTSosY37qGs6e
mdhmer58nxo/2VuQEt7bmu/97lpb7P7YgUg6LMOsGrnMkiyX8GNJ+QJSF+OFLKaDqWDqy+05GcA9
LzvlCTcDwqZNeHudrWH4yxZQS4JWUG0B96a7oYYD4C0ZG0hqPfm2kT7h+NCAZAloLci2RoPQPH3Q
uyEkGxSLsRlV5KADAormkQrkVFsgDO6Ry9D0NQuw3X/1IE8SW6bucF7IQdG634ljXrWvqw1/OvFI
PbCHFoVIBHM398N4oEUo8hxImKTJg0Sru0Oc6/Hj6NfXosXCLho6HLzCksZYkuIEGlW5LoX6UrNs
6jqBUjiw8pgYv2V9M51wHONtcBYuvltQT9A7vXoDr9l0SifwARZYw5F99DFD7nD8v2/l1+tZSDbG
Dqp+wlmo/ZrqFVgRJxBakbeOoWlcsSnQ7Uh7YUjY0MuJHaPeFRs31tPQqZGFsMtSEIY4mADR6Vhi
1OCjNsvWBGFGj+RcRV9dp5EtlUG7Q7EMPNQKbh+TzLa/zkM6gRei63fUFEa8HJiLP2s1dfZXpovp
glxgILJkE3SK5ZdZ09dYLUX/QgwQi67wOpABE8t+G2s9eqDB6FK87q2g1d2HJs3MNyoEtDayzYAD
X8fe5Mi/BQs/dJugGdE/eQwnTuBYAas/TDqbwF2tgSXwXPNhtdkJ655MWVRZI844ajiRqRzwhJv7
lB8iX5ca8PwHzwGx0kVhPNWxIZAJuECdQ6bgQMfQ2TmupQcGaLQlE4f+DlXr5UI6627Z2MelNOAl
FXbPnG+8tvRS31Vn3YEXX/dyIQV31debQAqdWBYLNKMs8j2ybEE8NkJZ0Y4YTnF6SVxFBbZ7q4eq
EhWQx9g9I29cW+k+dWzQZmTJsnfLFLRUWqZ/g8jGyZV5LTqS+cKENdOjHs3IsUvbOaRMGOjnHZxZ
lO9DD7UpAACX3bo2SSW1Mr23qFh5lDvbm7ZmLx+ftHQxTfEIyRaQY+Eg7QiY4YNKzBEOw5k1ZeDo
MTaJMZddvSo9p57yHNLwMo0H4k1zsCT48QwDiBg6pIU/mfLhQbW6SfPLGI871y5Ka/WSY0AGcuQB
EqZiyR4ZLYhgHOQdU1MVSVVaIGzDJeSu8zGpwOMXLWPPqlBjIC/rymy6DLKYKn0H3iLnOCKp5TLq
9rjaa6OdShB8IIS7fNzaXFsCFeNPPuQ4VRu4t+VgMa0PS2yAbWZjtsExnmKrmengukCLCsvu/+w6
b7kAKYwpYASdnzJt/5MM/M1NR7xlnS7VscCjknJhYdNMnMfp0HENdQg4XDwNv4DMLOc3A2lc2FXQ
5zecK11ri7T1AK2e+px5O5UYp/LkoFEBmWTyKPdoDrYUe8TfkqRQVG6dTQIpa7jqiWR3/BQstl1A
UP4IylHxuKTJuM1KD7sNS9cw5LNJo3Q3S/4dXJjOgUy5ZeJBjmzq4pJE1kaFUS1CloABwWD6vVDR
8fa1nqr2kMmf0EDc++RQv8KPkPW3pn57FDch36UdRvsAEU52KrCQPnFZGwbN4QEZO1Ulf5/kJs4d
+0/8Szq7IMKTo9xU17FuhlXDVLx8ilNHg/QGLnpzpZvuFJ3y8jRioEPkceMSQeflAkaFa+HK2uCK
N8DsnT3ZyaQiqAN1Xb0Q47iLTQRoQGxIse5qDVTEALhnj91c1u9Z/r0DQdAbm6bhGd/ZV7LiQNU/
YjUfg17Lqd6bxSog5d0UB/Ii248H07RpsJsLaLnvvzBIMQUJpgtY32JZTAvkdTFcFvHz7Gb9US2a
VRyzF6w8kJQC4uwy3yZZm2J7gvZmo6eSFBqbX5sZgxbEokdPLENGZCiDe9cpAt9w7PyhzoCSdqK0
8o6AIVtBYjnFdpWijov2IVkkQ1s4CT/fEZUHkXoQjQezJw/hSbdlEOPrNuS+coCAUXF1kZEKRf2h
bLocYjLKbitSPDwCNfjaRsrx7TirkQbCPBcpbjZOvoWdx0BcCO3Uuq4GAAZqZGuz9F2rrR54Q9hx
HneNmJkVQczjk26WaLQSwENE3lTV2GqMsW8TPBSKpkvlewmZU3LCCRDdNjPEdCzLXgfCWc5HVbEa
We686HHe7s0EipdmIuqtoui7499TDsXJ91nI1EHSPMfeYgqVhbHT7K+aMZaXORc86GWTZ4n/XKfu
vjZwVBwW419A0Nevui2AlLbib2mbVo8U2QkrxTm3Fp9onLzsmy3Iihe8M1rnK/SFuoNtQYyhyBbx
lDvJMZ0FuBEA2ZseUj2HZlWa1jtkooKBQRZAb2UCBxWotjleZ+SmaCoc6NEgbdx4i5ETDSU6bKOC
XM94g9TYH9C7BWeEPe212c6+s6yrNwDa149+hY2AxuvfSU4RSbBXqUZq3ttM4YdTbsehHVu2zJi9
Db5rUl9wx96G3I8nvcKJ8N9PXe6zGDW0Ozk/rukibYV8XXwfcUDrDJzw12E2DdMD93r+JT2ZMuGk
qmNQACzJ92hg9XYGw8t5rHr7yTJEHppmi4xILa9DJUGBVBV2EB0/kwAFaU9QjYrFy0QHPXkQsVJB
3SC0DBjjzx5kv+t2Z6uz+DkH39RTzKfy3PTOEDKnsd7BcxRvI7fUD1rjm++t4N/MKTewraFVX+1Y
4Pa75GkoNXufSwJLr3DBjClrVHTQk93MJvTKidlypcIkuktqq0Dqt7oHbc9mF1wqH0PdMGrqhZNi
TwR5Mskknr30PAAy+oUU4n9aqGFLnu8e57AyhiwkGS+uvahBZp+7KuaXcfzMe/NHq42ZXHXgzS5F
HPAQ84FmWOqzcMWjIU3Knpsl20RlbW0GrLKRPRD7Uv21P0/l4oDp3jKPPlD+gJCDUJEOTanpI8MB
K0hkQfZCL1cvHbiS1ynyqzdDnlftg7aGM/aWzXVxdIzEC9cFAxAux6YTIKnL3GL5poHAewNCCCgt
z4a1FhZLviDTGLIFH3Zfn70Hq05CilL2uS/9fS4g/XTnyIbEhhhJZ247r3QOrNJ+6yOTJTs3arOz
xyubv80Oa0NQKeJeqF0XRQlN7qjM8wPEARoku+rDafYsF3q7KUgNpyKqtnPsADZmR3EA+i2QFs9a
coxaG4BjG5RiUT4n71M/agczNseNJ5sMjxoovTKkHLlZ8p7VoC/yqoQ/UFOb8agG3OvVbDrkhSRi
145JkBpfEwM5/6CBG9mmygDrbDnSj8fRhfyI3P9vZ8NfDr08D5Bb4piBtJm3pSpuzDHXKPKvoeTK
aNefqpBf5oFnWelWyP4D9sI8qL5jaHInYKsBoqvOtpEzYWLXQA3jnGhx5YT3VY8C/MKNz2u1AbDr
6OLs//NIZmnvvkjdynzR4hmitiIBdKmMsfm56FA4xFS8yje9y8wQqZrmudZfRJeAEWsxnSfHGNPv
E6bU2LtsFmx66M0uN6z+wnwTpyJ5sewjrEefdW6lGx4v07uWjz90ALz+wjgObwBxhbRo6gZxWi2v
hszxla0J4EnVEixH+hsoSnSZCpPi1OaAewRRsGxStsycjlaAXLT0SDYL6Kkvnr/Ju9p4WrD/VGBG
iNPxBO/xqjO1ExVrm1w37cECAj1YfRZzWAjh6XodoMcO2lnFU41s1F05qtgqj14O4ZNsV0ZgvSx0
Y9chP+Y787JhayYmOy6aPX77xD5FY/TkxnmzzwmUmkhQqpCcoGCHs8/UvPFQeyl3PQcFDYWlUfkq
rBiZSh/xZP+058/uAzZGbi5gG9NLBx0+xz2WSaIHYP52LrFZ0X/gJah93a7BSwGjbS97ZBv4RzZn
VnlKcic+GVq5oyzouh6HvWjMR8fwronRILrjZyqqpXaqgOLITUZqUo1syWwiY5ralBdNNSq80U5C
d27KZNPOJZiDA78V2SabM0gcy6KZumvtzhZJiV6Duzg6b6oa5V04+Qumg7fNjkCuLse5CVx7+m32
W4WMWCk+IDwfGg4cM3qkx9GjngrkXvpPRj4Xu8Sbp9WhHv1Tnf2dQiUb0hB4N1As54vxIMfg2nDq
sxYzIMm2gN329qHrohbqq7INIryN1eGFdmOjGPKak1eFSzrG274SHXZDpgYdyT9qXnFwzeKdAgWL
wWrTDn8oeO0qB7cM5QxykOd7RTeC5lLhYe99FYy7s61d8P9l1/c8PYKb+A6fRIYVeNTWkXea/XvE
E2GJWOT+CXKdH0h59c5UFE5/rd3bUs0GdQMyxlUcaEBug/+9Lw2vjyc8ZpFAJ1t3sbbwi20cVcP6
1KD/4euTYX1K0P97Lh8oBj1bKKDdTdron9TjgAIo9PbZstbvHilu7CN/BHKxARhgsfdNSdhr1bEY
chFL60g2P+cZMhwocZu+VW8EHKd02A8/L8Xe48MY1hLFSUWm61CXxKbH3lmKfLUlhXMwDfCxkClZ
IDpfRu0Juw5jHtIgFd7AtcnK0JToRSRAN9s496L9JHGJYJyXp66G80BecJ9BOqYf3zwNglfc1F5i
KShiWNAiELmHvESvybZVZsbx8KTZEAahjcgxmX40Dba8aOPRhyQLJPW6/sZGYbQRKe19h80zZaLa
h52iyESFHFvFq04lwwZZ2p5MZ7R3dJ59d6hNx9aVcBfIhUEM+peTdvKpY+7G6ZMd1nYgkP/1WF7F
kcNHjnNAF4yNND1anfsN/4yvWV5ZW0wl0p0jmzFSt0ExO9UhebvE6h4NAb5gdzC+jnHTfhWQZpGR
ZIFw7HMMpt1H6swHAeFCoSHRxev1586AhlST4A006NOWElgzwIMvXhanwYQ1axf2HfgWI/2V0lm7
IcMpWtN0Z2picwwygrw9ZU6tb1dMaSVTnbkDXviAJ7YAoSGS23F/9oNCpCbWtDoIgOo3dn0sdFOe
50enlCeNtu2LCWk5Xh9tyJjoLvhLqTpkVgTSB0Q2Fb/WFhwZalvluRmIjLPtzsep9VZdBiUgoXQj
7mwVMvQ3tQdKenKUcg1ENSp0WhipNik7AIRx24W87lA4G2+BxLmbtaV3tKIBULeYgW9/stpLKcH9
dcq4/YBT2nqHyUAeNK2Hr478ju1ga2WEaObq0kFwBqYB2XWqhG/sqFeliTxY206SdgC84rhB5AD1
Yp0Tn12a6oGiDVM91WY+tm2C1UdmCpjzHMr03wG7g/wqTRxVP0d2XrtRB2hQ/wUQBgRSowYPc3rg
jPSUSbMvBrctcGtK4OeNw9KjOmxrl+8y3xzPSR+DDnge2lcq/Dx9K+yRP1CrE56379rIDKnJZBjU
qaHBsLhfyGQ6SJLoGmQhan2KgyjTc54gwLAj52I42MsEtjAYElYfyUYX1bFNzEZIfmLHETu+iTVf
ROQ71s4eHeSbWtiV63PPwlY1PGVSauUm7jPIPOig9ZK2G0czDEgWNhJxKetogHBH0m7I1hYxTssy
CKoDtv5bVmfPPlRJX/q5Hb9wa3xF7kv1G94nzr7XwPcEBeASMwUT/7Wg8Puozb3+ViUTpi7oXTW+
OHkZyDaoiRUeFgrJkpzXZoKUpNSrv+WFsB+iGblbNFpsCZz1x3F5oKa8BSDlM2xQiWUXWw6yDGVR
1hOSj0ak2kPzzVkdGjYPcG5SIBG6c3CWJ0MyxzJZsEabWb2pKkjwDV4Goxpn6YzA1ufkweUFW4cm
J4/LcQcZKjcYeshjb5C0bjwOGn8Vy2Tg+SBbNJTddeVxqdJ3uhA5aChWh4tgw1NlDZBzTLMHs8bf
2pBFhJTT01xoX8g0DXXrBrUHiGOPd8lGxVHNGqo/x9YQxxRMq08D9pCfQOM9PjJgKChA2bXeX/ZT
0gEvI2PVQFk2F6EXJcZOBZP34+aSaH6ckQl8gExvewb94rXAHr5EGH20qaZijBmbfx6EBZRJxZIN
h1O3493FkffORgPEjYc/HVIAN2qAz+Is2x6PVWtudSPrvmidbW/zUUIyaetXtdeNYhAg2tvEzIcN
lqLtF+oDnax/2Ciux2xro2Vj94WCaSzVV3xcT9n++3gZMJEhTjCR5rUxdIfdyGiRoJZjm/U5nqMd
CWcRYdsqLEaOzNJ2a5hUHFMKXKOHXLSPXqor1X510pCGFx/m1q9P6jSxKicIh5U6tsl/PWHEjKkZ
wEcGPbbaYAflXU8cqY2E8NvOrB6RdkQe2Q/4I3bAsV47bMjmxO7fJvhXG5AVZv7DlLoNBMrGCDw+
BmgFMkkaQLW01j0wSIkLSL9v7eSkgnsZmALuuik3DUWdyRYhgSmIoh7Qoo9rqGBHXlw1TSIhoPa/
Xh5pStoE2kkVddNLDXV3G59dvPdmH5nTDEDzX29DBbvLbECb8Nc7v2uqOzX8/HnJq2GvxqNY9W2Q
g2wVfYv/6s7ln8HCn4F6LGDAwNKtC6wR9Iu9XD+a6QzyfGprrLdA3SmtVNy0DYpaY7V20EMuzC5k
Fg79kKAeXTusbUeOHWUaqFLXbmRwZ6dOdlRVF8e0rpml0Kjsso6+dhFWg3WpmN1txPHjdcvlscmW
8atpeCIE0aCL3ySaIkdiGmMN1A1lMy9Yd4FGSwqyKm38aqV+9oqNePJRIQdrxx5iVisb0iQkbcNQ
mV+oWJzoXQfo+KxMGSY0sR1nT5rQzC+T0zTPGftb+V3MgzBvLZ6Vqe219rj0PggfY/06MgP37A7L
LiSsyXEoGFxg44ZPno/DS9wBOSzPc5DQCMJKskH8oIG0I+00+lAkFUiRabDnl0JrzsOrem0PZWqd
zcjCBhgY1ppAtcmYshECssmswVNs6qruzjcmCqHCkCNQbQ2moEXE1v66X2T4PhSlq292u/iY4FWY
dwBPAQ2W2Z4BrqwmI3CgzbbF8t27WLlT1ScPvBg7UGrEyKpiBn8tjLW3voD/UoPQxQZ0dSCVFxD5
uSR4q168nnlbPkhOA0272pS3nHg2BhQYxwu4HFwTkBjApsaAgjJgG+qN5Y/VBch1GmH1tkiLD0xr
drYDzWFHD59Fj0e+9eTslWa3IEBoJEbWMQMkKvKt0SNdbp0Tkz/q0+SImcZjXVTRs9Hj1LGt+dqy
hiV6Fh0ewY3OkJAnI6gwDSBrDB/zbGXLfYY80cYyQurmuZ7/7GpzfmJT9heZKNYa8bO3mRauLXkF
qsV9vnVGzn7+iqG75AXqPcdn8PEOPSay9Nqj95w7G3FoaHgWqPem/WFLBQQXxty3caxq2xCu7BwI
cqXIO6e2mRqozraG42o5waAmeUaZLaG1zAx8YAh3TiHK5xHKrUij6t0djnCBVrTqETT+uzJjxu+2
OTWhkxrdizMZ3W4RVXfx7cE81XWt7/W2049A4IrQmfU94XJWcE7D7XDhpo5s2CF5heJk92RUy01E
ih3wcJYR1OEjIu6cPOwXMFkrKIfDphi4Lon8IDiIr0cpUD/5tKOYK/JDAkVuIjMzAjGsJR7VOFjF
zPtr5jWII1hoSE13b4JMPBX2nIO+VLWFy4YzgNoUZn7E3vQycdqupaRROgOtux0k4Xqfgo69tyGu
qfP5RCYqIGQAvIAsNMsFIoviaggKHmtjPN3Y1iq4PPl+qgHn/YJF2x+0AuYVxM54LI4ufsf2A9l+
dcRFnPYvs2QLk8Fg9YDG5YC/WacjOc2eki1EBCDQ6rb9kXqui3ED6M3Rh2LITb4nwDlYRaY9EKAu
9EDWbNHBh95nyf0Z+cYLADeJq48XHzmO58lIfrHF1XQhb9RHIx4SKKi2QKIS2UXWtKEm5B7xx1WB
TfImqra61LNbDxsfs6MgS6HDq0EU56HAYhISRxOEyIxYf4hKW06Wan0HVjUHUtRG+shc08W7zit+
1O0e/zfaP5EG3UMDU9j7ivUpBgLddo3ppoAcUgPmbaPeZ8BSAQkIVm7yxhXANoFASvABOlMvKTXx
DV7dFIO8bAMMXbG1IYcPAYzDFciAJQvgxgBHLS4gFkeqTt6MLS5sTM1BwsCFvbbJlQO0ybFw7yEA
1w27eCyzMxURfvKgnra6KqD2MDSRg7MRrh8H3QnIHUUFjr5a+UJfq6qneIps0IMQwLBs3OlSRNue
sDpkcjq7BKBCOkSOB6/Lu1sw4k8Hxa6UHnNUdOAvbMx9AoSK4xXR2QCByo7FPAuSxAfKmoytxCnc
t6MFQAXy5DE2g6gPNZVDdb6zrWNNpiU2ic3aenlFypVUkWmrVz9hO9vN+SlNhX+xjb5pkUSAqrFS
7EqpgZqx7Y0HIi1sDAbDWba63jNoKZpps/aPTUy3hg7Zg3IIKjg2ogPXHaotbeavu/frxj1t9q/V
f/g0I4r2+HZO/wiSszWjmAVO22R1ac2TxBMfFIrDl9+VamIpaoXQImEhOTDJxzdNwGO7blClSGqv
CBHZu0odC6pzCwvvHCqYu2BGsK8AN9J6ABnkn1aOxYXGDIDebgFw5M/19Mecg2341k+eErK+2EvC
sSM9oV0XR0amMH5bH8jrU/sOoEfP88bu3rGCnvbqKa2e83c2PzfCyR1xGFbgBLljE7gZGqPeTG3c
lgEZqfi/tnVJyaa6/29jGJJrjoLoFvKpPmD/D0uTSBvOSgXlTlOFvP8PtoF3IqzzzFhFWUhgRXWj
2v/Jhvf3dbxVm0UqvfCCY9+3t4+0/ak2S0UEusras/utcoDZ6ueG6qebp7S3eu+x5gayU+0gdl45
Fkc/r72zK4vG0dyb4jNbmgIbiCw88Ab9W/B/H2/00t3Yuh2IoH9ebIYwycxZ8ycIzF4aKYRUyYJq
LgPPJ9Vqn0Fc3GJuqGxIKYf60V2gXgD9OUbxkexU0HgGaSpRGzInzREqhic1FNUKcNHv2qEYkGAO
qvaObVJ5JFvakjLohhnIw/tnavNsW5CHgtYqkQPlHJvpt/FENvTRSQ10M/DaBxB5ZF8mwHI56VLg
tQge9g50Jr+ogqVSIKwu/OWqHUZtEgUbq/dy5qCPkOpia7+b6qf9yE+d7aUUdqjExcARNZygsIQE
drFJfaD4iXSc6MZ7X3KSt1SSgYqJ+MgBWRyrYK2TmbqBsk3bTrPzg0xEOk72NVrFrSMjfTBJd8r6
jzGdInv0Khw5q3uiMVWXWb50nzV5AowlGs5+qRo3ZnmtUpsK4AsgSEKeCOy1Z2rHs65tyzn9cRdX
VgyMM8rIwTW6v7KSGKb17IIh5GnoU++xg/qpbDSWD2I9qnk82k0jlg7kMHxHd4OswOGfW0B4iYw8
ghaQ0S92h/8njlWD9b0Cr09cjxu6uax242S3fiS/BQo/oNtVN6Q+EtVuPvH6ESk85zMDfBSDUhAH
bPE69XY5NpC1MT+P0FgAY0zaIWvZAuN8gSzs1aPP3dxfyEqRlpYUZ5GCdTUkIwRrACSHutzSIuEZ
8sjTmVuRgGoypnB+0uJ/D03SnDga9lUB4ffVqKZ4NPVr+OyA/i7zt/cdqd14f/RdtVy0qmjCBSmO
mxR5XudZnu3mnj1iR/2jTTUqzKGF9o4PImTpVAV1W2TfO5tqls5cbiEQinTJjzhoceOEy+0B7XX0
cdwWme5wwHwbgE7dwnsHYUQ5PtMEEIlEPXAItRTpwbqc0vKzxrIgCAdtbczZwOtJRi+N8nOeMRDI
DDb22dMc9Lo4uFgDMwokI7YNwcQizGvgAFntbSQgUOiBIPYABeXnm/SVSWaHKZK4X0OUnXroOOaY
IKRQdvss3yxNz39fyvFUVabzH2Azv7HSmL6NRm5vR8thZ5CY6w/JKPSN8EFwjVzScl1rVThDrpAw
JbBH1vKjWn/N1qBfDGyt6EXZXpKYsY2FrLlvRVL8zQAg+btuwE0PZjd8j987bRrf+VC2m3zox6d+
Lg1M/MEt2i48gdBRtYnnEap7n4iDgZB6emhwfh2OiSGF+bAYRnbPTwGxVQyMOdPqvnfIzmSruTaF
dBEa8NMryYuo+1gv/DEANWkUug9qrqJk6y3IwFJeRLnXEaSOmRpL3QfdlupLIXe3qrx3n4sulMqv
TDnur/bxnaiR1Xhr8McHpqby0qCg9zeOi4OF4senUhdb/wwNfbaPC938bdRY6lZvvi01kPo+wAwN
GaNWkp1+MHLEwJYgEw0IWmnKFYPGSqZBfBtrdfWt9RF81FemDepHYVQjchAwteBEzwFCDrQpD8sI
SVOgv5F0KHNUm5E1447adqGB4frXmH+4KTL2vQdDjrN2IRvyP5HCSGP+GgM0XXR2IVkECRN/TQ9Z
80Em5BwV4mVmWHirDJFFmruoZnvuDEjCuMszKVoOArzcxc4R9TehE63rAhwWZuPPIA2oC0xxwKG9
3s/NB6MqFRTUcMBY6N7iLMPnpiq5B56/6NCv2UUGEvtsyRPN5Iyeanc2LbN7gBJlDIhlh31v9wCd
oaXiqAmg2HUoav7/2CxIcm5a7DxhmTlfMcmgptVOifiTLCvkWJNOFdGCRKW76REXQM7kHSQF4rjl
AOJ/4Jtxxp5cbsYwMyhUTDW+V1OKP7Vp2+z9OfnijZGUVZHqUWuV3DfWCfxpNd6Tkbb1QVUcpOPW
Auz7KalB1RHHnFuBW9W/18g3P5KNvFREEas2DpJNN3eObOnnA8eeVKCCqaaZMkfpegUD9MaZ5zR1
8mXm6bIlPlQthpxbUFT+Dx27WTuyzZ07nAfJtkq1OxuIntFj7efVkEKehYUjCV9g/72dgDQSgIJv
qe3aZrRfunFItksBRZ97/3177IZyt3QsfouWLtq6xtAcrKlufgeDMCREBEgiKr0+l0gMC8vRbH6H
QsiEPCZTf2whMv0CmtQXHCx6j67XzJPYaVMFhDR2Ad19WVj8nNn+RsdG+ZFaJbiDgLSRDsGRoD7Z
zK2C1SWNkzSSh2w47IgwL3L0+TDEw35tkkcrm/Kssfxnb+p4M7oGqlgX+XEYc7Fq6Jo3Lgif7kYv
NGzx0NXWkcmf0jXXULq7pcLjcelivl0vIse8GX7tqu6ZgtY7Wz+ivKj6hPL7yDC9Pq5DJGaK8/UO
ExRt7IEfXklEBwermELyifq5nwLSnVQ78lBBDgjbIYa7CXj1JBmpcnfcSYMaeli7NYY8bRb91rSm
u1N7wFSjHV+AzPGYijo8uz52jNVW8M3ecZUK/KSUi8JV7zuHusBnw0bQKwtqPZ43ug9dSSX+CG7/
vxrT1LZkv9eQVHHkvuurmlQjsUqqyUEX+QC4syslSxVLNhxqQ7tSuVU/svl69tpOVXzxctt6hcJB
A2hBW+8nSr/ktnE2eQkq5DYvWolV2eK/qX8aI+OLAbT4g540W2TIa9W2G8Cw5McJVizEp+AszepO
pDIPFVyK4qg4jeRxgFUeISnWhoZIFqP9Iwf/pA+SrtP6LMi85fWmCSGpV2hU4DBLS5+JKXi0QFgY
KNLglVMYgsSw3vMLr23oCx290i8PiuKYahavvo/IcENeHvJRB2QY/FyygSYt2qReNm3u1nK2pT8X
bNFOyg42EPMcJZgHyO5N2rQ7NgJNE3McERq022zKjWfGp/nUZq9k10lQAanrTga6U6CreQxNiymS
OVMs1zYF1HhCypRKqnZ+oNqaUpW0kvBVuinZ6ibPak2++rU3JWBRb/ImbsHD67JVa8d6p5nQF22W
+REEBf2zIwumVfVmrMWwNSwkPQQxg/QeiK6AlMj6ZyooOErBBdgZY3dUjtwdLcDSC0seEqIvBcap
B4oHHcwzjo0FN7ZWqJgtC2zoGVj6qKnNosMK2PzTT43m5IFB+pA0wEoDlCQAUOuhT1rzJcD+x/wc
OX31nPZBbMtMHlsrI5CwZHowghYLkgKIKKIRVJbDzPZInseCVtrm2Ii3pg4QuQng1kPq9u6DBx2C
rSu5FQR4URfofthgJWrx5+uyrL7USYGm3jtVOIEn5EHL8kCABTwNkIh/rUnbBK2wZ/ytMywSQXPc
U15wPPECC1O0VeHPTuuCxBlGci9IcglY7PGNsn0a7aV4nIJStj2JgmkboECnPQNn7xs1MXub9sbo
sLWJtNX5pkleUyztW/1DDZ7LDGa6Ce5GPFy60ltvLMFXibmwvEeKubszTunN1PHTzzn1EFaF9MW8
LrnUtJ5WDJOHNyoInp8/Wz+QrYygDgX18+fP1Zd/9l9XDi54gJbJPw68dx9H03QfLeLIg7RC2Msm
2cjre1n7ALxFQHbVgZo+mMbkrru2I0dsd6MJuhpuHGw7/c9dMI05xTiUyCcwxMpLiwpbPz64vvej
SBs8hyD8ZnFAJLFdlTzibLfQg0hWdR/Z2XX1LUmL5NE2fWsCABnoyHrJj2Tzkfdw7YB5sRVajbA3
ZHT9pTc2amiO6VmI2U0Z0ndMC6T1W5niGuwWo/9+9+WvyynyevDS163WVSrY6JIKdNjaGkFhtSQN
Tmp2gUqQe4ZGDqTadFAmJ4DgxbKg2mj0+q5kKf6zSq/R19OjitPBmBMWfe0DEwAH9VBeP6lOJqac
J7KrgYe8W3ZG9j+UXdly3LiS/SJGcF9ea99VkmxL7heG2nZz38AV+Po5SEpCucZ9584LArmBZVeJ
BJGZ5xQD2qMsNBeDDJEosYkce06RyPztjAlA8qffje5mOkd/rEXLpKJCNwYFt837RapsRIaK86k1
l13pZTtWa8DnTf3i2smBZoDn+h5GaX4gCZ3d5dVGxfXObBKQ3H+6kWGcmu8ax4OuT6biSqo6SAAx
LX2FUX8JuRvt57u4aqGdGGov28qz1upJQDd0Guj+Ti5GF9uSQWOcHxZkKOcHyhih+0qU7+Z3pbwC
uasLkEhXwVP9QdT+Q6Zp2GCZPkD4wzGoFrMcgw7jnNWWKRaVBk6ounKPqc7gCQ4nQJhIs282MWDq
rG5FIhnmEKsfs6NTdpvbxeg6iYV0NY+Z2N6sxr0BfQvBP0n9F+1kbrZVNe10aPtjEzf3zf6HfEmO
vBA/rOHHjYuT4hCqQR0o+pPyTsdJ7lS7i8zH2W9Fd/xUPhtiOYwTODDSrtqCVA+4cZ96mpFOt6IH
HelyHcWh/ilIO3OZSGDZSA79AJyZzGYFoK8hWsjW3hiYh9dz0tEwSKBa5o3VThloFYpVhlJDvfAc
d7c+eQOS8XUMMxDIAhY+WnUjs1GJhgHc9DZwWa3y2Or/y9gDnu/YyoF88faI6mSSyaIjF7AA2k22
IbNyVKJXeQhRMs1o0DzWr4UdtfOCyqCc5+Ao4D/BheOsRy8UBxrwfz/iaFXKAPweCkDigHB69ExM
rcQU8sv5cHg3wdXWm3YxMDRz3pjnoH5eWsbTqiqIllPizeXJMoffX/7Ov6cPRqE0eOEG8Ob1IZQc
lt7MfIlCnEMgSTJvZMfMpy3o+46zzr9zp3CKoRmZaaYMdgaSNGSjsS42NcCYoOmsVUGoc0enom1+
UUVtaRVEy7JCNTCnwrh/L2Ob7VQYNwqHHcpmxO8adXEUogrm/lhAN9LileP1ABfNjwCeeOE1Hpio
URlOumR/JqZnGojumWZkCAErc2ANX97p/+RLyw2x6a9AgaMt/nXNu9jPjwNSiPKELtJO64HQl/nJ
CSfb47ShqT3l6aktrBNYk7qdm5RjIntdk6XeCr4SaDwBa6qM4cbYIp0n3T3kEtLVaEQ5ALuCFMBU
ltAe1XJOgN8zeEQWSWE0xt4eLWOBMtcQ2C4jztdQxGetvBqNA7N8dwuKjS+5aXmnm/sW3ZUoDG1q
1lLduGgGgj3vPM/irzehyo1CW72wUKYA3/mydDOcr/1+RfVBZg9kHnFQgQeHhpvpsom5di698nYY
x9Q+uILtlN7p41AsSGbO+Ii3hHr/p1DWacaKJcJFec9va5IzEE0stXD+6cET1DEsLE9/1NCis1eh
82U7uWjS9LeLnhj6H3AQaQLTJndN84COO/MwGWgURO8gprOpiHpg5DhW6605XjV2XlOsTd9pLcCn
wYnMNLuJ8adeD47KNPujg3YRNW0cNGCgNiz0WUQgII/wwnRsnGEN+JgK1YsYms4vLyR+GslV6WlG
RiB6re/0tAYZ8SCZjXfhGtjMFpPfM1SZeovMCpJr3PnRUwn2+ZPr8Ac9qeKnWSWqbsu1FrwD0oMG
LZkEXiCAqIik4Ltf4hpXHhsW2KTh1mZZfQ2McaGCMoOH+zHN8EJvsSxbAqetXpstLwAM87GI2eNp
jTYfZ09xZDBib+GZVXodhkHHvSQrxwG03bLoESWUp0GSB2g4y9qVevlIEm/z2tqQ1SJWgcZu2+UY
py3OrT9CHG0Y/LPlTxsLjYr72XGO6fykXHHmNJs2jMBSUTje1UAP/7Xq0E4DCq12TbrZ0IzFTnOw
D1a6yjZTgCqke6Wags4DvoaDRs5JXEhPKhMQrQsf/yP7SF7GA+KVMQJnT/4y9HHKcVPopm1UgDxl
oVodTGlBsmzakuON2eH6bzG6JiK0+3xqO7nwXVcFWdVqdJl5SbIYBV4xb9ov5Arko1b98K7wKelT
O4Y+gdXt974NGXi7Yt0tfC1qUan0CXiGIxqQeuOeTNBlygDka+tcmjiF+B0hjUQ0VT+j8Sjck1SJ
EWflgLBDHSIQ/NekzLRS7Nq5ht3MewcwsBH2vXZ1CTrXP9gSKg8V9CPIpkUz60oHRCEL1LPNfnaT
BgeKouEPelJ9rkv+pFLrkm4W6YqASwSK0hGnY9URvIv6Aw0Bqskf+g3NjbB711rgwDr6wXRRjmQ0
h7jfAm8bxxifKwgZ5Y69wNPEMFd3hhadargPpXyrVqcIDYd+NYBHj8hwN2fW+StuVfGz0GrUu1X9
eCCx1QH7Wwzjz9jW42dSAY0SZXCaeeuRF+InGUH4Ez23JgpmaA2KilnlHD89yI1V8bVDt2gNEJAB
GHB7J8e9iIYmNN9nSpcMLAZmB0p0SNd+utw5V01YbuqkAgLt53pqUdHZkqg7AaK1h9pOilVLKT8V
i1T5zccT0/TyXuufJ1G/B9A8nhX0wJBDKgcwQgBajJTgwcazJqxR5Ahe+Vkig4MyNjz1PwPVOpV8
RpGBdDeLtWpd5BEba3nnSkE3TvOFCu8hYaCUAzUv4EjQRnGI64+Z0hmAGFkxowcvj3RRBub2QTEr
yXJn/n/p1KoUlg1R+F8tbYBJYNRiFBHXAOFIUA8dJ+E3u3C7fTXo+rpw2ktXN/UJvCknwsbx/HG6
fkoAc5wlgtGJI9yn8wJ1cmYyVtV+7oMFbtDRHcxkH4BkjlQ37bN1a71loIhssmOCN2MUmeE+F+kA
n6q1ak+SeiLTw9iwBwel6A1K1j6e7OpB/2kk1V34vy6rh2KPv1Ot24dR0G5twdEVJAdjQH+QkAOJ
aTT9muLcWJOk44hh1pNIbhRA4n+hi+y8AaKKXP79QhZkClTrqKubDrYnAshAIHiaULsDypAgz0Pg
+thGvOJS1+kW+JGQp/CONHC3r7ZBW3xVKtQzmvFqXoGmypSVaEgSUc9XSnfjPjJudBu6DsrWV43l
42xaB8R7lqAwZ4YtIQwShV1yg1NyB3WifFQIzYYg3JWWV+3Ig1R3oaQj2JPmDipFhfzR53Npst59
Ata76Ni17DeCb/GsARtLmtJQAnvK48mJhKr26wHds657mqe9xdhqKtEdpiJodr9MAprKCu85yu3e
w5jAU/CnpehyjSOeK0m61wZ1dub9gKSriL7XaNZJtpYtMoAjYjBjHq/MQY9WFQ50zkFuTED29SsO
yEAZWHjTd2aiFI+8VRwZle41KbH3IuXNOiSHoudg8MJOYll5dnMYWaK5LznodKssEKckxr2DO13/
VVhITiJRHP4C6h/eRPJfeeK3CycO8i+18KtNCwBnVNjr3TaaEgHsRC1HCw/AodaRA4qGSC9MwB51
4BoHBu6bW9mAAkO5PBgdIuatZ1l6h06KOl27SldF1oYX1MmHF5olWopmKxSwbUjXVrUD9s0a+7Cy
AqSgcpwtPYCuCtZfmFxgVtEKGvIxm1mmZfmIHSOtMCvVOglfg1kP/M3yc9CFEg6w9FXNgq2rt8kJ
VGktKMzRrGYAheQ0JS/3r6H0BpmhtRBZp8kGAu6IV1r1CtqbvMQ7Y8wXHovQRiF3FrQX6Kt2m2ET
80AqHGaJbaZ7zlJtL2Kg2+RlC/pbuZUgD7UGRck1UulBEvNLoAHLqxiW5BcUyKDdFcClfWIcTKCY
kJ5K56gwjgbl+7ub8sAbcwYwJDRw9MEAbC2wOm9QutGj2zlxBDp7J3+ja1YDsCpnGnc5cEO2Ze3s
XC6MAw3tJIJplnWrRnVh1/oGAFiTBEgKn17Kn8w3nvOU7GRSnjQLrLH2j0ppNXiuACMp8raR6e4o
xBK2u3AboPqq3I/PS96dlKwSWwA0QvknWeasUcvrbJ0bKO+Y00RDAZ7rgYUrgAjiRMMrwosaaqQS
zil/JQ0vS/T/8gl18GbXaFtSti5IjhZ9CspKoMeFizAqLn1YHlwJ6kgDErnujXin63I8Yv+zC0Xw
tAOyo1r1bhkS7c9rDmHO9lrtzQH/unweobGITRVYhuSJH/hk7AOTH4hEEzuzcqEsNCMzOZJIQyKD
lUhWFLUgWDnexekDTrIHR/9LedwtxbiOE0L1aZz2zbFwBEcVuqqryjXMRc5RzTF3X81NV+3UuFvT
a35Sve6sm+0tQ5EzEz0Yk6iXqwNsAiiCkE+uCRhl0HqGo74qBsxQhSOGEY2fK1LaKX7pG+SnwCIu
qVNTLQfFoSebSmcvigJOnbe48Z/X6xu+yUxsp8cauA9ApC7QJobsU141wyWWuSkSDVMHdTb2iGvS
kVX5WXr3lLSmAEvoRyjNeAFQk96I5iWVkdZQF+yZG6ESsSq2YAJ1T0OWl8GGpZ6/N0a+FVnaNyt0
4rineerWmVg0PLHWxuRa9WWUAGs6yK/DmE+oz8C9amF0oKWmGFqSJR1a0PnwdPPV9akw/LX6km9+
UzcmJ0i+u0KgeqnBc21JX/q8yN2P4iZm/oFVDiCojYgHKybRUuy8BOyKy9kvx3e9zSySxXWz6USz
UMKskJhHBR5mVQ4ikk8dubACr1/zilECKJkm+Ys8DODpgodWXklFNB36rLpQn7QCjzO93OsSQSfG
XadLte4w/07odwA4bLRGprC0KEI73PxMuAwhOcPHWccg2g7B24hGRr2LlqiFSbach+0SOWDIGtIJ
e2AegX2cZDNhhszgP41G0EbLwRj7Sxk6q8iy0keLtenjGMXpI0vxT6qN65iwPgIapL4FGLp+Jhu5
6v74Gk56eJg9+kHneGbrfEdr0ICidiR8g3bazNdieIdYM1RMzBfT8E1cwjhYmLUJhij0OuDk1GMo
l4vARSh1XtfCIEWaka5ucPDBLX68cyOjLqO63J62Y6b//a9rkCEbRbhIdP3ipEWP/wcNlXvWlFQr
LZvAJXgn8zz76Se9OE1u019bUZ9NiWUqpDQxhq2dbn5tQ2O2uSzWTxn+R0FdafTbLMefcx/gB7v1
fMGCh7w1UMoWgSxA4wD87hL7hIJxf4d9LrDfQ4n6TQPKfPSTCNN8E47gCQYlBFtYTW3tAqoSATR0
vrUAZ7PUSAZsd/dQWC9eMgHO2nVx9jnE9pei8tla0eFOzYQepGl4IJVjJu4px8EmScShW5qTvbH6
Du8SEpGNBtdxPNwRXFQQmAY2HTyvNz3q6q6dLJlKRr3DHhsi6VAYFV2LwXsu4hEPfKknVW+D8zFy
jS/kOquksUK9wtLSBjwW2yDzF8J3wodsSQ7DNMVXTUvyc5qwdWeZ1cHr67Ne43drBfntEKYR2wwA
hV3cGQzpZwQA6E2A5bVWVjKQCPqbF8sywx0t7E9ed7N6Z5+Zo+vne7X8MKB+OVsuKBxzNJ/zLPHA
ydx5j0BJ2gzo/b2QpBdCPITgtQUqTZcukzBCFrbXfpK/yxzvsTeGaIsXPZkXQTgZug6ksHU29psS
R/8p/rTBnMRzPT1QCPgS8N7ges46TAc8P22rcQ40TH4M7FchHODPYkY6Vvv/oMprWpvKDX1KwG6X
fiqMZnexdyK5qGVU7L8u5eu5j3f4IgM4btAAapFabNQwjsMSpAn9Pskq9E+TISgdO9hRW46Lk010
askOHpumVYtibLMvv0Uj6pXLNkEzk2zenru1aUoDwxFjGiK/RV3cpMIrYnXGC36z6tGFsmjQfBTw
rRWhcRlPr6T57vUTkKB04BC3Qq+/B0X9C4gwxlXgTnkdi/AfUhu6466ifnT3TmXl34d14OvFHtUs
qJ0AqcyqYqWkabGtFwDTn51BZE9Bw40nq6uOXdhYL1nGElCsAmbW8armawBSROHmxonnvn5CR6U+
z0jnZeZ41IMfymaGrFkHgWGAoqktr2b9grJo8O3IWsVQYDAtp11PArcz0tGA95tflhidbQ0wrn3M
B7Bc2BHeOjE0IH8dUcb6IU/lOLuAlwiG7NPwBxelollqJPGZxcP7yrTSiDZzUQPEBAALnRx6iaXg
EOoCyfPUHdk/jEl6Serk7SU9B3mqGNKVyFVKzufrHBsBeBolJdXaMhlwX4WN3UoboL3BxF8MMN65
W1+yAHgFQGAmF0P6uci/rPGmaK41WbMIsIzCeC6bTh/WRXWgDTtgYSYcqopiW3TT7V4/BtHgVoz6
tJg3+jfbe5qS+1CXCz2YHjUgVICbEti/mheAn9gctwQCTKoEXeObOhXtikQytHn2o8fB15q3PF4P
VtVu+qw0XoBxdzA5wNXzcUB6TXjWYxGn4f7/9gDITLW0dUNs7cw2jjSINjbn2X/W9SJ5RtK/uQk1
Qu2Hrfk64HCT966p3xus8Br/zRyG6RsfQnsNLmnrGPnGr7lFNgid5DA2sgvZBFAh3qXckxrQ9oXv
kHMc5UzoKjiJFlTnUN15ADn7VmeNCep1orbc9rE+AW9Em64ccCjbNnLcRSdFMoBuo7wCnYKESGuq
EBUYyKqWcZDugDb+BVnBZ/MTTXxwKhelHhp63D91NItHG4k/U3MA4/4BPU6zvuyWFaicziB3AjC0
1wTAkcyT60CiCOOFxVC4noi4Ok2AID6VTlchIxCvMqkiPcqQynx1M8VrlrfQQUq5CroAJnJN60wD
aJNrMLA1DCgEjAF02EtI73kmb/03ojQ0eRivvNb2Z+eKCYAakrfTVCmqBH5fgkmRdL5uArK2l0sO
rh2AiE5Ob7QNLaUC9AKoGu8gRW4I7E4625vPHf8VPlmdE94dLaozQa3CBjrTwmb5J+eRmUu/z5vX
NkVmImiNlyC33XFVJUm8KaJwBLJQzY93NBQsE+heLUFZjJ4hJ1jMMnmKBp3gG+R+BLh1dX4w3fxn
UPDwGQX43U7ntrFt/bj4OoTVtzRKix/oq/+ZTOG/O6DFAGjDubMtw2E7OD16cGwjjU/tYKLJRs6i
yM9QWvQpk1Jn4HPNPKtf3xmmpIsBD4uB/CZakeQhw/sFKoe3Q9v2uyH2D/6o42yuAVPynNKfZUrs
z9l7yuZrjd5ZS5oiWQC8BZrO1QHzVGaAOl3WFMxhQ4f6jtHQQ2xRPgPmaW90xq4vQmx/on54Bh4i
cDlASg9SeWBPtmIAyXlmr8noTo31EFjOloxRDP8ys8Fdi9/8gXRlYHj7qvUtHJ3A6mLLZdbx+uad
OkzxJi5cVJyccMM1QHzjx1/jYUPMAyT01YZ4Bz4susRw/xDI4gpgLZQJOBe9skPDEqr7MNaeYQEm
HFmYKACYCrU5UYNTjqPjdD8MbbauhBUuDPQAgQgOJL71QnjPg0AezEHbzMKR+Nwkcokq3vMYeTZp
paH7nCkD+QV9DlDx/xxC6yd2vGdlNaDCM+KvqZ/hQJZVlwSp10vro3ABMCWlfZQGgIQiZd6A7nI2
j3ipPOYwZGB22NZBlC08IM0erfwXtbmqrtcZOUihDX243YALkZHCCH+IRBwODHI1y1vW2Dqd74s1
esHPGt//KT2kSVvj3SSdVHCE/NjZSw+UcwI54A/RpQBMlTgZCtKiTLu1o1vFXqkUykWQm7Klq+ID
eG9+CyMdCxx9qQeWHTBgqUyxRFRgj0LCRFp9/Tb2qPD1cM4dL92ovRVT0b8ZXLhgncLvYfnp3JSA
qAThCFPxtZklj2GOLq/E3A8BwJV511d/mdavuPfiv7kA27SZNN6xR8HLtddRO1xZbfz3GEbfY2Au
PNs4q98Hjw0belRmgXes6NL0auLAOMed5plUmjD+cao2O5GqQ1vWZkSyAAWF8NAApqz8ySPp7Rv/
VtPDjROiKswHj9JxbHi79qboZRw8dmozQ38SXluekiJ7rZyAF8veqp1liKKUrRHFxlMM/IUn5CTI
NtoJYKNkpz1F0gBI9BfLDaZl5Tc7T3Y/gUjaONJMiTqP0DVoG876zqBE5TwmeXWIweBEleA4B+HI
lH5JTQ/EGB8SK+upQumJ/LOI6iVhaVJJh6rrSCN74VoA11YVJcotYtZiaHNdkg1wkDwAwVuI4GGQ
gwkgBUAfawdXwiaQfsL57zE0tSOplL6J9BAcbP24Il3AXX0rQBQ6PWZ6YB7QL+atEyPXDz7w2K6T
GdqLTrjFj9CNt0yv2jNwmq3lTLMAnuNuFbpggSWyBOJS+BO1AlmVCy8NsewyVI8pVKCIYIBI7mx8
0zhcl7BLpuat+tYEv+4nXalCBVK6GTlIyX7qvscpgCCaASNX1hEO+t5hTnqNgm4jUn14xtH48CwA
xySRmcP9JHWuj4pzJ3PFYrZKXTJ1WxtEsg+kKkwUumM/NK1JzDvm4DbM6l0X44C6DfUnGoaAdRtw
xo2rLq70YlkazaVGh+N5qBrjqbctIEzbLLmJaAKzWBpAtNrRAniRih/lmtwRxrL19e+RP5orL7a0
YxKO2dWZCncxok3iby2Mka6z229akWLDIOpkB0h642tadVdyAA2gWMR6Y19LO+iPbS6idan78d8t
Gm3lCrQ0n5JgNbW9wP/T31qeJNf53hIFb/8qJcFbk3fJlfcx7lGIM6zubx9oDZu2BpsmIFwrnETJ
TRHJNLg8nPwTQFUuonCsLemavqMSTrZuQ7t8yccvxPEdWbE4xK6VAFwl4K+e5+XLvvTa0wRG+Rfb
v/FKHB9efcJfzRjdYcqrq7+SGlW3/FDbcTp7iTJ79yoCsBd5erGZDDGAAjlBu3ozxc+haZmXuucH
3YvyeNVIZHu8etJL6PzaOugF3+p9/qZeUe9fdMlFRNWNC727gkwb+zstOsWS8AL5GZxh5A8k1MSU
UYOoFSlW4NNJB2XQ6xZdZjjr2GZebniLMG0WKdoeeYXSGWNYq9rgu/JfgT5etLhP3+9KiCkgQ5cm
LpWieY1krygCAFJOEdClgWi8uFvrxl0T8RKHbO6B4tTaSMSUKzTDYTua1+PCifrkCjAxH+nrvlly
107fQHf00oqifg4LsGyVhmugnAH6jFfbdPCdbz5KLXYmMHk2OZix30S/9MWg/wXkPWfT6V69Aw2R
9YJTkhXZwQiYrDUcEh+GkmVfRr97ovXsqAB47FAU55LZ7lUbNex35IVMvUWPc+QkVzTPHspiAMiT
QOLaqWv+WnStuwbiaLIL7Ey8eo1+NEVYPzedPT2gLxr57dh6d+NsTHYk/u6m586jzYoV9gAbHEo6
X/opri84MOhnDvskRP40GstoTz9RG26gFTVQhDtUKzuxtGe3ZN/iUjhvtQdy5cDOrYexHYszD3Ar
JYMT57uOdemL34hgWwDTfMsDN3iJJntNDmmdZOiBrMUJwCrt1a6QQOY8c95Q5fuWoMH62bTS9tC6
SKeT3kUrIopz3qJCc9e1U3v7zm60Z2fqvoVItMclnuYTmOieOltMy9pHWXqS6OkTDTzLjvoIDgSS
ujLuLzVuSGlqgkejZEiGD/h+lxnojzMk7rFAAQLjmwVwSvbfLEDLh13XXhI737QSgzrpsK8ufH5E
VXp17qWK9CTSkDZoB+28qVoqHc2UHxc5O006uHvZyg/D8aA2maBa96oV7Tdp+HTxiFvVJbZVtTv9
9ME53nSo7PifKHNxbPu5EacteUKcPrQnpz04mZVIs9lH7eCjPEyWgzfFK+VIcbYbgnZrzv+YGiAN
vBL9wpHfNutYdtTYsqMmlTNHGjwNjFNkIB1ZlWGUDTakUwYUcbxHRIknSz3TDG9lrV2h8I8ahEwr
85Yp6A4Pmcb8K2szdLfKMyVzwgnPqBmvWRUH6z95xC7b1miEfbU0Fx3MicZWYWibW3DA7Mc2EyAZ
HkJtlfmxt46Bo1lgT1yvCs+Pr6zJjKehKpM9bxvUjZA3SiEb1PL01SHqbf0p0tLpIteKeIk8Vl22
G18e1qrj3PlMNzWtjTHh5Dr8tHpxB0Qj5cid8uL2qHcjlW+P6bKccCDq2kjRJ5KslGY2fjwdMkZK
DeIGVHS0RcFXPXbbywkdRALZko8wRKCDDjmmgKPbFjs2IIZI4zCx9wgmLWQmg1uI1/fXB+zbjRW+
D/tCCEmoubFWsaNlK7wef8AmESQSsi8sAYYwuc2YSpl09p0sX5HyJgLO3Anz2dkYk/Ty3hBdNPuu
Nfst3sCxcUvF1S/s4J9ufPP8yJFFxsMa3dbTT6A9vTm+ob0yND4vi26MvkTY5oFe3BUPTp7gJaKv
HfR7Z+1BB5XDTpg12iAK5q+HrBo2TlMgeZoZoA+RHCIAsvL3tRaulYr0NEy2N3WLG7kbBB6ixVmp
CHmZYmMdbWGoeJvQUo4q+yjXkws+ef611zKwRTnj66Sl7d6zmbvqJza+6kB7Bgx0Ks46eIe++hNS
rdKt8BywEKU+aCK0Ynqt/AAtiJrNcH6HTrd96FbhsgLqwjmtUCSrJ7jZ9a0BVCrU/vp5me1DnaGt
g1xo0NIIh/9NZi1bt7WHLcUBX1Pe3F19FY/mpbKDb02M+73f46lpyl7mXODeSqIhO52VSNZKOofS
WZfOd7FkjbNsBcwWZHJrD/AP8xij6uVjPrrV57wAe4erm6iFCXrjSIMlj36VqHS3caT9DJ6v8b/s
5JQyvPLwODvGZWSdjWnA+aEexdvAAAAKdkVQ0uBLCNwcxZGdMSuUlkoushqkJjmS96Dy/UNkN3o4
+0SnOR6WH0tSSUeBl2+O6nrQtjuAPKPLKBd0EyfryEbbz+iE1dIDeh6yCmDuyOt4eEjlMPbI5gcR
MIzJQAM6foaHMgOKeFz7/e4uIuHpa4rH/v4uIEJq3C/xYqzWoJk2sk2Y8PFEUpsisblIvGzh4kjg
onxL00CFECpwukSi5ssBZ2SA6MV+dhZJF+aFxOmVSjLfeGMD13mgo/9ky4r0oASBJHKHRKhFht4M
nvshZidSofs6XQVJBHwa5npry0YyCaA81Rl5EdxMaaoGo9e3Rq5VB6WimSfvwbMu1W9XIUMgrVm5
S3CG8xSEA/72NYaMsHyxw/vLsC8K7GVApwkyniAYVgbaOa/07qfj8H7txh7YAUDi+mwbUflQiGAf
Dz3YZu+W0utm2A+VGSy6CX8eRWa626INd6gBip9Bshg/252LYxzw9Wwb20W5f1skD7nmzx48+o5O
ODcH9lQYAsivBmcYyG9C4DbpLkrnKz08kVzm+P76IBrWJJpgSNU2ZObYBK9wtNssSfTLGIGeDFTR
XjX9sG2N7VRJIhUzBqaJby+rqi0epihOKTo93Y4eunJ4FWtzuWIbgTWrGvPXpMvxrBhyy77gnc++
OEHxDwrK2h1JSl8MU7LHX8N33WjtiymHELyw56jxim+V13/LkPRCGdBiIm7Myre+MuwMXsNOE0vT
TPgjgDMC/ONCcexTZwRXQKltGCIf0WaM911eWa/l1H6b4riR6wxscr8LzXymIwXUI7w09hhuSFKD
YnYkXR2U7kwReefSdMF9vIvq1B6QqvQq5yLxNC7m1z2WaouSobSELOoVEId03jIEEYyk4WgfTBvl
kA7OxRSzGppTjROoibeFCcgKjRX+dqaF4OiPj8DSugLE+vDF5ZlxTgv+qldJ2C3xBMnd8guxSaC6
A4gvVX2muEBYf15m8CWXFAvyvZe14y4xYrFF7ol9NXsG/tAMeQMt/WVktvs8O7gDHiMujvh0K90a
AftBPO8elYf8iQH+049Y4FsUh61EwRw8DZqqiUG5kdpXSw6lwX/ZAODZj55lXUkf9pW/qhOhrZSO
V3hkBha+WRweaOFCL0L96qOPGUGjZ0Njd8bNQr4DnM0JOwgwQ5vCW3ciCQ6j6fgHmrE/iMqF/ABB
+R6hwqq0XbDY0vfK1xvZC/K2zQav4zqKbX+/hPKjKyqRZnefgmLv/CYQwC2sgVVLVwIsdi2yWEXp
uxtbiuBNG+eBrKRTLvjOgHfDJCKgckw48DJpBQppO9Hu8cWCjGTyxY5rNd/rzEF9SdAN6zbQyy+p
jV2MZeXx315q7novAnWtHaDezjecH6BOBm/T5FlfG3zSVZAH2oVWAnQo3+dDCqqKoBzWJorfLkGc
Fzu687thkKL4W3ylOz8Nlc3rjVOFbDUzKHqylBk05ShJc+IxW06xtbC0pLqSt9WWmVrASAG3pgFn
2NEAcOV2oL/DPzou+XheEbwGDTeAJ1Ht/WX2uXfJtMh4AnV731jxMw01XgPXTmqb6xTlTM/Yg7YP
dflWlbmL3Sj2PasuBKr8LHMHoOwT4JoO4A2FHdiJC5654YOfJNoj9/Ap/E6g778JH9PeDB/9Cty7
pYWsDIlkCEQhVnnrBGuKspmXPqBHUkdJHvKu8SkMvPyI1+GTVTntQzv170PlO/k6KLJN1FfGyWt8
vhqC1H+bxsd2bIofAYDe8YnL/hLYIWgYTHz2IkZtoOHlzWbyfNzm3QAvqKHH3KUqXwO8GHLJVJNG
Q4nCjEBwtm/EaL0bwG1bzJVw5siNDb6Ob3pjYh9hekf0e8hCr7zzji4+1LAvXaBSk2yDe2TFe6Nd
Vi0qkYcBbZ1e+FdtZTjzELKOkGj6aMZAs7oHjtk5ytOfIFZmX5shZBtNcB/H5TWw9MYmX7leNP5V
5sNGS0P3p3R1bLeZXZOhEqgRS50DMlvDZUyBSeAC+PWlnvRsG2S83OTCtF5EgBMUIar0TFZ8m0UZ
uN9UUKY71VWIOkYjsgTcA+5cUC96sxuOOAc6FUDURMX+p66TcH2zfOs/zycgGBzjApx4ls+c04i/
sWWSiuJHk331uG++mQJb9iopp9OYGtMlBybWsgFM/UbPYsAVy5xQICHNnaHChyA5lNkimoFeFATg
kzEtlcGnjJKSaXa/RN1EfGOI5gf+V2I0pQNGRw2kCyQIbtTm/grP4HcrGVI9eYyHLt4ZfsqR9u8d
JHWASHLqeQ3KqQZVB6TDvundQDNB3jStOJ4qhZOBcXxIABTWlMhfSop55EjYo6xEnXW25JdXOmyN
031nuEhnKR8yV36hXZwyQlVTOD0D0Ylv6jFEYjPL0rPW+A0Ym7TkW+qmv5jsOdHML4OttT9r9KAt
UIvFn0HIwzfmVJbHLENeGbX9X01tbM8ciT/10f6Hsy9bcltXtvyVE+e5GU2QIAl09O0HUbNKNdqu
4YWxPRzO88yv74VkuShre/t29AsMZCYSVFkiCWTmWkmQzaLlykhU2OIg8dp2++9//c//87+/Df/L
/5Hf58no59m/sja9x39vU//Xv5ku/v2vYpYfvv/Xv5HKCF4eLh2Bf01QgHOl//bXY5j5yvx/BElV
ZVmTm7cpMl93BLVDsDrMTLY6Q43jIiLknWU4o++E4GnBvXzrxE04A/KQxRXYTyclAF4ZN5Dd58U3
lg2cgxCRRReP0/gGZ8z4b6YuSBxi5IXBhobUgOoidttYfwhHzt0c8cq/wFHu4s9vfx/BH7RKC634
pCEGtdVrKzka6djcmTzGPcEA/BtR/2gWTvex1/P3M6MejbGz9PcJRS+X8czAhzcZb+XbYbAncrzR
20xyPT//Ij+OtoWm6+CMKJCQSONKjUc7tfo1kqW1mxg3NxRdPmRCGA9hACr0anTuaGSm4XDXNa3r
+AgYuB0g3U4oG/+02Jt9bO3Bs4iSbzJJ6yDdpraXr8kBNeAYitbGMNTb+mMdHYTmKyNw/MPsOsz4
I0DOkhtyrTMe3vYyBEKVDJ4ovtCV+W2CN9kzjaJCZ2D7QejC8frc/fM3zdH/9kVDdqlAvoAtucMM
0/71i1Yllj/GvpxudcfwT8SjZFdDEczkSzO7Uo7qvjDE8cqsBvPMCUi6WTuPg47lwfpXG30qvHqL
mkzc3QjCUMfj9dCMjb/yRiO9J0RDUsTN8A3QYeYB4QLQNY0h24z4Um01f5VGo/M1Uw8yo+HFOQB1
/VkyE9eCxEukN1rbGePbCtrw1i4P+YCSrJ1vApnOrwVfN0AP35rANUK1VwkWVoo2ARUUKekUWqp4
AkbRMb2zE4RZ5hHwhKdd5SflDYhDy9vGQLIgbebU7i03s9IFyWgzb98+LPSRpbmbBDW0PHzX+tbb
n/+r8NO//r8CwQ9uBiYSPiSQRx2lv7gpdJ025CkXwy3SMj13mMSNIw3tyShrcTMJXrhF57NXbELN
FUp3i9vWjItH29A+k9wLtGgz5eZ0wCmh8RJoR9637BUlff1+DA1vQ1Y2tp92mTgbv62bPU+K+i5D
3slGBVpdGkZyqu8C1bSxeakoUJl3bidEkCsWuZF64npgvttkfuHvx6gwn/sQuIQSyTZZbRef9RZY
jcpqrAYNXDGY5LXTC/PrBqXBMdKndNx31ppZSZdeeXMpcAIbyHRdM3HjMb1/bVvNc2unN+9CUQUH
MM7hz4/d7D1jJWrHyml6y4PwUKibf55ZN3zMNpEWQN+L+lHaQbzKRcOONGRy5HdD2uFgFPnobiVS
f4diFg+UToV20CIHJ+ah8TIWXvRVdYDHG38N0emVRHVI8qHK9GmxgWrHsqQ80W5xaWjfiJMIZw3m
ntwlhYlbzfbP3x7u8Otvj2nbyFAAjYJp4KlCj5yLb89oxE7sB1Z0qyHjzi1twc+WMeInJcG93Jjs
+6AKkkhESpLTMIv09GQG+uZKTkNqgr5r1k6ba7Pf39k1LD4MOipKcrXyMpVWGAeQBDkxe76S0zU4
meiOUeHvrDYSR1M1eorYGCp/bOc4aAO6pJq7JKUx9YAxIY6L7NqG3C1q6qHYcO+junef9METfk7G
9n29f3R1cRGLryvX1yuTIV3d7J3Ml+tOATCbqrUX+YXdssriZpENWvjZ7pp66+G/7ijjGIRw1KUm
AnfSEds7/bjIqHclQ3R9AKKCckHNxZhczGOnDIHQ1OAY6nc+fiejZZAMiLf0K3UAkLpVqVXZlknk
N7Dc+4GcO4Qj5fSlSSrgUfCiP9vD5ByRjglOP0cLnxAGAE4iMga+KeqUpOHeD1awv4CbOn2xwQn2
Pkm9pJTF0G2bwjnjHT4BFilLMtfJ6gn1Lziw0zItuI1768zofj4qbd7G79q0K0LSIlIcPNGEqQ0u
55NFiPk6AnLbXsThdkBaxY1jmImbd4DOrkI8xQcjBv0Wa41PbWsi5agoX/F+GO5iEzXb/egUr0Zm
7+2BsU80fRTIbbCU2TJd4jPTdESxApAsY183J9oxTZdrkIrjs37k2M05d6QRzNiWTtauO54nL3rd
3Tq1YX9HoPWBaXH/zAHMs+kz3gBTOhM3qWkGm7Q2khc5NItpGYGyognEZ1EW/FbWDgB5GuB+qlHi
eCaAliYcFtoj010kxZcbsiMNNSgfQ006ZlzJJ3CNu/pYTRujRy6+NvrNHOVaImdLgKu3LbyRpngp
UXGwOX5Gdp2JTLzWi97n0oyr4JiaiycMCDi0YEdUgXGqoXCSuh3Ca82KWf6mbsLoSLK8kCh9I0Xh
TNoBzw0b3CyTLJB4oyqKS6tkR+pZaki9RdGq+uOO6o+pS9acyobJCKXUqCBeZrZlUqxGWSPBWk7d
1kmbb5Z66ypZ/95MnSLEpLGOM75q1Sryy0U/5AkyG1Lkx2SqgoKaWpVGVFRvQeMBKWsrw9PtTazS
VxZDVBBqBx8H7/Mnpg8fCrzc2LhxzFyJqfqDzH80Fr1r6C+FfBTmRo3KCuva/JQ1yXtTehLI0suY
1KOhklVJSGOQuxgbvAiGq1nz/+Nj9mbX1TbSdDM+i7RIcGwMIFpNSnmPs9L+yPB+uhkZkjmQqbGj
BGqyKPFbuTcE4HjIQgeA5qqosnSNzADrBpCrh1527YFG1EglX4YoJmyPpV8hzxWVggX3c9SH6MNm
NNuyXBHWiR2242keUzcorazYUpeaFHFuvczNLcBj2/xAMvJGvdArVMq48m4B3BfHrHZzk9XYlEc1
cmUeSLOsQ3NwTF0hwa/XIrfqWX6gNMsREAKH0gGHOGVpkqzf1panP1Hf0rG7I3OhAM5RA3Vp7tdd
7dpeUriAjZa2sWq77vvETKyE9/UdlSiGE+DHaMhUprNZ83TTKO2khqQ1oiTfUQXjmHopsMmNP8xd
jGmusIxj7idiVaHM9xSr7xnHiTzYoxHFR8WPkurFlCE0hjpEl8YJqitRz6VU1ERG2m1630KQUFmS
rM9CP97SmJwu1vMUr+/Wf341Yzq7fjXjAlWAhmGDt5FJ01avbhevZo4eaDaOJYwz0rei5iBe9ejF
dEp3yS69Skpdkk3/0QSxYe2gnAQGfrWNB+5gr7vD2VJ+7vSkQf2zkDex7B/SdmgeSdQaRb6x2rrd
0JAUv5mUeeMDGVBTq0mOmrQ4+pjU865c4YU9mbd9BQf6XJ6Ir7T/S8EkAdj0KQhWuA+XBxIyAzf9
aOg6FMelQvM3f6PxwNNG4n557InUg9LhM8qEp64BXrWtw6MCD7QM8bpYfOeFgzeCfHzOfcAoGMAE
eTAB8r2N/da/qYFJCH7Mhu+iybTuOuzdkcTK7M/+MFYIwfXia2sDXBqHyD4y7MVK9juJHcYJZYIg
aF1ikUkUyzWvsUMMcssfVkuAch43BmK+amII8u0/f4Hk3zaGXNjcFrqtMwe1L8bVaVHk5U2Jn253
9iVAf3wTFb6rcipR85onrmn6GGplChZqR2SA/ULFCZC+CxCpJSlfk5AaDb9MHcdLk7cGcWvtejkz
N45lTnhJAo7figJYUQsM5TabJpeGoH1FzpBqyHpR4I/Q3JHJoiA7mrG4ChR1l15Y2ZtX5wh6ohLl
qQ810CuLEERjto0CKhRluZ5uof4sfQEiQrG3ELZza3X82n5QplCPZKgziXe2lj8Rlcoi/53thUni
Gduu76ZVNI6hO9apflPYXHypzR+2yvtLwE16zBxE7JrRGV7Iqgp6/QaFOPKLlf3gyqockTLnWwjI
kRW2YgrWFL7ICr5IvFjRJPLFgLV18+dvBuPW9a0FoWKbmczhjgAfPbs6MzAAGNkGkrdnPtXCnRSy
NjVBxEApaAMjZ5FRLx0HFxAs0W0weI5A5ifsGJ5yF3bYgaX3TjXiQKqOblsR+oe+5fUqL5L0Cb91
CrNT+FxgJ+2GRmTvSIbcfP3G6aK3OfI+2dWzVpnaDdk2DBA8Cf7712RbZWX5lN3Mln3gS7etKnP2
0+IV76aOmlcRI4HSHcP0RThAjSY/emtMu9JoNKDcONU6H3l9qAGXjsRmJg+jo8VfcM6yy0tjfOvb
4FJeoDyK5LLILuXKPtLj6c1LxlfNqp8ai9+i9Lx5xD7Uuxcsfw5xXPRi106+U+iD24Q15Yvp8/N7
UlRkcqSN+d9zgDacKe9GjSbf986UlPOhs6bG+PwxopScj9HHPEAIXnghnx/zgLbgnWmU+dG8Qhoj
sdP3kcSqXP3T5ATmf7o8utiPSyDLj8ubRO0OWYuCsMSxFO28UTggjBXandb1KZiYreLJx64KR3dN
8ZTp9rts0S49stO62vxvfgtSl7/8FvCMFRK/V13XpXCkZRlXj1lRTLqWO73/hLq6bh8q4gYHBC0n
B68mYEalrmoWDcL2uOQYwHO/ymnIZT7kq2Va4tkY2ySd+4tuXiJnU+xGJurVliUuZ5G9pZb6vRdE
3JJwSwaFx+0dMiHnT1AWOj8gzHRMQZp2VyMA9hCH3V8xspte274HqG5lFgcaBt1u8srxpTf9DKnZ
2rgmcWGUMXAeAu3Ox0noMjsqjXSjq9mV02gnT/r90S8k4mj4Se5GX0clgWoA+ZEdNJB6rCKJ6oJF
oUB+ZJuxm0Wem9gT5o2s1ySjRqum6la0tVuyFIwnJJvXAVfbbrFLhjw7pJOFdWKtuV8UmV4fhAXY
ikVeqnWKlNdrukS6ps7wSlonEngnQ+Uurh3VMWw1dtn7Ok2Jgxcc/voMGaNTN4q/QsN5CrSx/yTi
uD6AvyzHU1Kkb3X0jfSN5cUuw2tRa+F7paA7fdXUCG26hgAwPsli30julAXjfvhEolJZ4Cv7bqHp
fnrHmnY/TAC2iS3RIdV+AtuD2f7AEuN9owLMsrd8POnHW06xaJGM2s4CEoMrVTA6VuFncGaU6zrT
8m2ohiRrNOM/0aiZRxqR/KfbWYKjcmBdDLeLmwyB9tn1vLDyv7he/PzqmuRIJYsYYLsF5T7PGdBz
qV6Soma0CQ+UPj2LZvWSP11bKEfty5nzsgB0xUpzUmPjiDC56ftiFYSFc+xV/HEWqR6CNlD+Rual
iTzJekU6slomkYwDQ+ZdTeOxKpojkvxdrTckQNZ7/a0ahmPojdVb0QKSDEXe5n1Shum+RoDqIPQQ
LHJTUANdL8SpSh58YmPh7HQURG3bwUx2fQ+6p0DT7c9TndvbFAGOTYps5c+jZgApgiOORdraMqNt
oyFBQsO2HIHIyNpUBQfBqZrraaifHq1+WFuIVxgqMo/3YOQERxxxfOqSEMCrwq3bJF2bQQlEmw/D
cg74q3GLVDNusfioq9FiMvfUtN4pmr2JIr9FSe6aOTlATaulSF2zcttvY9x3G5zwmnd6VHv2ygdo
QD5lOCjpO/OOmnhEDmScr2YDsm0zfThMQPEza0MCLk3ZgvQo2aR9kK0vhE0LnlgtqOM92cC7PCdm
tu7iFFHqzB+AmpBln81OO/Z+Pr6loy+QEAJ5jsSVz6mURxM7qFNaNvlaArcV4LupPOWBZ9/XsQFg
x34Iv4KQ5wWBK+dJa3X9wAMebaeuTd9kh6xlZUAzJ3zqeaY2Wt2qscLwaxUNLwI4hvPMgA3RNkRm
F80kA5pZtFG75Zr5IAhsJq21/+BYrzgQTg01ZpFpYC5IT1Wd1NnGNJFFwfMOFWUKrWZp8KRd+SZj
t7ixAramroNsN9YoHpblhB0xGYK172sFBsADAdmQKCmT/tTYHrLGh+B+vooksiwXdc7OZrEDSkx8
Jzte+cbezk22qyZb01y7AZh6xRLAODhgzlqxetDLVaEEJCW9XQD3z+jbwyKara/H82ySkoskSx7b
Mm52JJqwadkktjmsmAOqR6p3Lu1CuIgUlO4ioz0fNb+T6ZpWn5pInirf8XZzUTXZ0YzF6eR05cwf
SbI/+1uWJOMrfzSMo+klxqPppgDARouy8J/4KgGoe46ooNoQogrJF8gVkgGw5h2BpWVRfIxh61nD
CjACAjvQU5GN/mmI42DukcxWCuoZ0gtBOfWr+ndTrmSO3Uf5qrBwxheOjLmkJo/ka3L0aG0VoFPH
vro5USOBZXjyAQJRrJaxpoTLcLEGrETs2sAmWtM8CzsW4Ak61hsind/MIOifatPDL4FN0xa8ZelL
FQc7b+LVqcTeZeMnCTgRwtF+tHEQhZ16nBx03TPvuUAoK8r77tugIeTXqswgmDZxemnqOAWfTeMk
uDY1gHnAgdXjpjimX6WmF+KuzoK7BR8dGBnRBqFXzb1SjAJvXXbpfCLbGRudTAz5PNjSO8+iMexv
7aCdjgO3L1cgU2poBYDRv6+wKGiFZJSfFtFyXVjFQIHtmXQOtvV8dfUZkKHgI/CDvdkW4F3gnNHE
GXgaAQhaUZqvqyL9UTXU8xJnVi6ixaz6OZNMFznZ/uqWlIWKPlDvQ1kJhQSwTP1wuYioR1PVrGn0
/GOnZ/LISiu9wUOvODkIo65zFN+/9dy5s5s6/lQ7YXkS3MHjV8kzQ94VQzOcR/AnoYIe1JIXXEfX
499SHQnP0Te8AjXdFSckzSbZzJkk7DY+gEkLOIydoX+meVVlRCucFEThgZvBV78LBoDYImUeVSAN
CLYIn8BnmpvUyAv+LXrBXDUmpJxt5leoWk1ePMSi0XZmV4gV7wCENqjweobcypXww/IcUrobzjbZ
FD2jNAv/F4Uio1NWIkQo9XeTSKuz307y1CRDrTQBWG/dir6f054pXl0biBEiEWYzV7+SzGMKwpU0
oGYBUgxCDLEsW3/n+KxFpY61T2qkcKZh1B6pR00da/gZLmPqRcqw4g00fjTtchk5O5o3yy66ZH7l
MjWG5njtdx7P7exlmVrXAoBn1zMWfRwgQWgMMqTMK0jfyjTuNQRwjl3tAWaVZD1ganDLxCkQDZem
TyywGebDcREN9VFLuYciJ2RDuZPKG8wLUG+vmiIJ3LSNirUNiIlTSULSU3JhghwbD6VuULEgs9bG
GHS3ZtrvsiAP/JXBCmyyNA+p1AUq7OsYPJPqONbwDCcEC+Q9yN+dCFGnVRCbdrQqfBvY4aGXHifL
umx+J6vrMDtmPXu3o+EyjRRXMom3H3cEZoF7paBpV2ssJvMauXHjISFqK8q6OkZGVB1NfwKRM43n
bh045THHC0SyIoPFlIaLzNGaWHdJrQeI8Mzd2QlZXTu5sDI6CQAJzTq1E5AGcw2Y9k2AnORWvVCR
jJoY51M4LdX7XUUvbspYaEV5q4dgGqF3tkYpUgWWljUAViIHwTBEYtVP09EPeHjjJxqOkYUo76Kx
QBGKwV6tygB7k6mlD00zdDuQ7AxHfYyTc65500blYn+KHNQQiyyzvvlFiYea47xyvX8yOv8/dWyK
/aCKN+PWQY1b2ljfJuRuH+YhaVK7+yvKxvJSFvHqtbKy4RBJ8FXNFGxS1M+iyvmBZhGzWoid3V2T
1J8nC6GH2SfJEDJ7qsMxPZItNZ26igTvwlXqNLM8L7Pjn08/OR18L2mUKqpimwzA5ZKbCKzYhsp+
uwisRHbaW6FsqkcQqgLGSGrx7YC34Nva0eo1R5LPulNDaygaAxmsGRImB7D8cZtPOgqxoSJ9aUXF
HtxHX8kDL4HdtpYp40dgZRxQdsr02Tci5/WKpTKU0QZ8Jz/42PJb3eD3Tl0FQFDDSENe8i3Jm1yd
dwpgPHdUh0kasikM+94QYYBYqyrQJBlqmED6MuH3i1IYy1l/uG7zL21oyijFQSKIV20Wv46ysDd5
VYHsS4TRQx6P+moCv943H/FsB3lKz1Wc9lufewxVjHb56Pug0SaLfPTvcQPKv1S2maEuKImwGTMa
FIlxHJ1iv+iV7XheGq3iwM8pYjQ4546GwT6RkuQCjG1Is81AfSI3HOXuA2pdYE8WXSQBs+Js7QlA
lqjWB2q1PVjeSow1ascWsHUnktquk366IuFy26SeDN/qLrHPNKCqJuqRpyyd2u2VfTnF/p68zUvO
1vrr4oTz/LPOvE9LbgI44oHAI86U37CIk24COVoOtNILmcp+ILuxnictWQ/MnvjtKMD8AvgNf00K
bsYvzZglB1KSCBOR+yvONCjAFH+Mw/w0u1Er+lXur8m8NT0NuNJqycq8Xo2uiVZTv5d5NTIlxc9L
DAKv37/jYwofZ6Cqjo9wV+MMUbq2y/ECDihWCbyjh5TNA5L0CJ4do6EEkuUHVmvRSGSxsQknNf/g
J8yd/K4COKQsdtrkiLMfJt2txWxgASCEfFsCKvhgNM5Tq5sAyyMtNawqMuDJZ5NLdngA/1QzXeJ+
F1jBbvEVNDVOKIVIQDxaiFOMSMBU3TQyqtbMRwIyDQdK56BEBhqzIsY+H8REl2kgF4kfc3qDcmQn
2aXlhSOmd8NBAHxoMaYFyHfXApHYN41kJxrzjd4DsaVKe8AKLO91C6jAFf4V0GQWU7Jf3ghzPxb5
GsAcALoKpghIScB0ahBqSeKNqVI4keBb34WqmUbHuomScNN7BkJ6sgBUqTDT2CVFjd97VxZ9AATI
8jswg/UTsa+WepYhcc95oZFsc0SGTGm85uUzjm6eeVkNnzQxtZ8Sl/qGEoB57Jklozgz2+s/eXVq
uVadjPusjPcFdpwghQKEtB6l90buAOIG0STUqMQx31ppzx7rSLDHERU3Ri8eSDLqIKIOYvCj0bBU
Bglnr0aXhDckMlhW3xhp8OwEKIlzC6CMuJ0xtQCRhschZGxjTpNwEVkOdiaKEOZyUyoXXQK2cyEq
qiEfci2z9tfxXIr5Lh6WeaSgZvbA9eSBhb61z2T4lykCAz9lOT46Par8GeAztjRE0tL4WFmj26fg
dRvSYXxsOys/yHgwV6QkWVryadVEqErXcLCGqnRggiWAHDxS04fte8+qkfuDzfLP8WITfVgvU1oW
FnjdVpor9WKzeBCWKI7TEBmb0eHZQeRegjccQDD7OH8OgPsEcNKLcV3V6a5N+sb1uNIvYyreoFqK
xQdVW9TgddjqEgCpWtLtp9ZG6Vhp4rCgE9N6AgLQWziljyVPGgQaWXXD09Z0SY7L+o+W2MWDn8no
tpIoFSR5Y+NwNMGx0Z1pONqdU7ZI/0YI/A1VWwo4QvZnPbG1h9Lw/+JBn/03USckd/xay8GFgYCT
bSPohAC96XB+FXZioIHofTtpH4eqxnmu42jHQjWDwT2QB9C49cc9Az1DiurOI4n4WIKq7Xo8z5l1
c3+0Yv+0mFEv6QTmznpaqmV8WPxfTZm90aI0+3pMGprz99XJe1+2f7X20GzBchxtfa9CkZ5A8b9X
EEQAddOs8M8kpQawsKhg5vxLWBk4SiQgWHA1Zf6ZumCKRwlpkEZyN6XIWFYukqL1q4d5doF4yAh+
ngHLgqC2PIjUHE4N4DPSbz9HVKSCnfyb1YbpXeekbNNIme9NvxpfhrY6FlWuPzW2md91AX4EJCez
6sMM3IxHIxbTE16HLs1MIwaqrY4zCrqLxtxHsSxYsa4S5LVeQyYr5FrJ6r3hZbo7ly3FQXo0BTJK
5qqmXI1Hjq3a/ENZxmROvwxmFO9zlrIkkoWBhULNj4qpq7mkADz7Jhj7H4YxAjcDu8onoOvnD/HU
rTrTRu1C0Df62grrbpsqgKtYaVkKlG8jhDZSWprrOzj2jcvmhApf/8k043A/Dk3v0tAzDB9hsvqU
NzYe6spiGIMWKa4G0jeUkmROF94C3ks7k0hW3Nrj6RXNPsyeu0PknFjKMhfIRsNzyAcDxQjAL/ML
Njw7SYcztCRqbzlS/B7x5QH4pX8wMz1+CdI82RrRANDOKkQ9GcDP8b+Kr8T/m0Xi28F+BOLgTYbo
XwxYppdIS4ONUXQSpLqivum7pNpoouyew1x/4EbqfBdJPpuGYHvfZENyaYp79mxa5KZNpm0X75H8
91xpJtvadtWD1SYbwSZxNQ6GvF7FQXHUfDybgd1oPBijb4NgxpkOPsrX7to8TddJlMWvOCE7FyBD
+tEZ3aE02vINaf3cLaw8vI80U+7b2mr3LLTMe90XnVubefpXIsS2qhrU6aLEEy+VyA4KDCtoVjID
xauNAl6SoSQsv6GeqXo0RGV/2KxISI3d+V/NEbx3ZEKiAVGv1WR13Z6XvMGxgxYdWlXo16tm8PSf
MirqW8akJkOSOQNAUBqAT55Dp8WudwMyFn3X9J76CjTJnYhL88l07IOhftN+5JT7XCsmxMzk8ILo
Vroa+vDCjCszL/zFDGjHIAgagdmBB+cezCSWGwL28LPDc2tvG9ibT3ouPoNpQP1JkB3G1LDRErZD
Dqy3Bri6+Kw3WrRrixzkpWquHqOCyao7QDgr48yv4q3X4YFP2jTHa0gNOpotzbVsvNoCl6vYkZZP
wHgZ+9qZh5UEqqKtl80+kV2xQQaNhiLIBuf/HJj1K6wUnFBN+LNbTGmSr6SKCORg5a0TT9uTORnO
c66n0xjIMtYhauoVzuDtahV5k3dKPprQNLMtDv7AKz+W7wqzToHMuIzJumoUX7M1dfiWg4TKzPpt
Z1hs5o4CWHG7K/tWuvEwIP9eaZsP7aC0DAxYF/xVedhtyyE2LuabygIHIrgvfXifaTABOnIx/9f1
ifAq5CFqxvIbMJ/pu6AO2uegQ1k7amI0HKJPzXOZnC3fq7+k5TTepYP2F0kb3lt75DDxNQ1NXYvW
hRnZh3lOOD0i69e7n1DU9In7o0ueY+mA1Nev8/iQWshHUgWVqCF+b/I6wnGwY0TuosA+EM8yGmtd
k8drMh8MEB+RJUqkY6Tl//RDQzJZZH5p+es0wSvRWPFXQo5DCcmwjVKk3dJQiPYxbyvvwbR6615Z
dUk/vkhfv7QK7Hq2GgNh3WeOPfsiKxHhYIBAFz+sPnwRNCOtSFY0/LsVTc5EcDeM/c5GJeHFF42+
Tr+TdSmKosFtHLnLt5K+pPP3lYQ1fXUXvZAOMjSRGe+S29kyTFAWO0YxIDJ1Z3zK/OkxSW3znAf6
9OQ0+GsFQWqvSdlMjnXfZdM6aAsU9xXIiV+FEs9h0vYBUk6w3QJmWKCikmZcrpI0EQ/kyoqdYj1N
droj4zK2rJvU7l9nV2rZuohRgmVn/7zsrFQWLU4TL5ZGSVR9QHGdNn8IWkEt34HFYmUVcXukqb+7
hq6YXsneUX4/Pr7oUd6S+8bhd0mSf5b1QYtTLz5kG0qmvMio/KcEzT/7K2r8DopY0Qv/6sCmonya
XIoBGUBaY59QfYLXJgdQozgnCx5xCPCEGkn7ZdIzHefFU7EbcgFgszJDvUcpzW3s4BZKHNzUeAne
5YDREu1R7YEoZV0GR3O08UgFXMljFUhxyzVQg6gRiVDlgj1hDChcmp+Enba3kyJcS1QxRzbIv61O
IdpFzreia37kgd28jABQwrmtGJ80ievIkqy8Mxtr2AVTNZ161gzHYbKbfYMA7q2w8eBokyZ9rC3s
mdu0cr5Egw4MAOZHX6dB3lReInwgSP15vdzLp6cwDQFaFpbVOgSKzWZU8TCvnnDbo24iom8WB8+P
tJ3iRA3JqWeiHufdblFTz/mwnn3VKBXbFLZ/g6p27qIeOLm3jcDa+/rE9kCZKO7bzDTctszrt0Rn
Bzzt5I+8BPBkxYdX26mQrDn4xh0+YXzQpx7gEXrg76o+2wKPSt5Rw+IWCMeWBjqvtkFa6a8KUEW+
AaLCOSzyqve8m199eOoQMpBNse6zYDgnmdmfAYQwAFMPpGdFy78jhMP7NcnIJJAgrwBd5Pek9wCz
QgqaVhc4E7Fq/0BTlQXp2g7sz6vFu0SyDzmmSYscSIjAIFi8qyshk8xhKFf/uB6akdHai4ePabFX
ASce294RSXZYSF2GHPvCOn44mP3FOlAdKrxhAPSxl0fd5s9FE2v3emR5907XF3c++NFpRHJ8a1EJ
Y/VbyXz7bGjS0VbYsYRINjGMA9lRY+O+5po6MBObOoMNuM3KLTYMjrvYhP04HYZJi1ajWo0UxjAY
Z+kBG0CJZv+Gk61YNDR3tDhdRpkEz1Y0+afZTNTjnuuyAuedNfFV5wCAkKrpywTfEf+y0Ybs0Ip2
Ol3JRQxgjyIy8X6lJmRWqwNn2ymSdQ44BGR7/vTCHDhFuoG9rfzQXi2KNtT6XZN6/DwxpO9NGY9u
E5335yBHPXnUxOZXnX+XvPLewFuF4ogKiBQaYFjuRRwBaqFnxlfkkt1EdWd9SQYz3XlA89i3eZZ/
0s3uNVAecq0KkI+ZgJNziPqD7uX9ljdd8hIlYHEZy/9gU/JIyEph2fJ7FGQO7gTiva2vhiQbBjbu
kgkHId1gvcMwaazsgBkV72iqaSGjjPVmtrETRQ+ep+/NCDaEbEVj0vAPNQ2NakRl9Mjvr6YhE+0f
vExhCofk5qI7O8t0DgS/X6eSZqBJ1E0H/yFCfteW7HQz/yGmZNj43tgdpe50R0c1fZ5ha0DdBIcr
iBYrfURdsqIx6am3TJ9tFvVifaGZfV6stKxMM68XWtxRzzanH7LxwEryAAQ1AOgqeBVqGpSp9iC1
TfjKyo1x1mQfaiOXAB2LFVbLYnMhDFjxR/2yEPXIh/mxzqJlE2ogUUSF4tEG2cDFiG8fsMiDQ5Kz
aGeiCvyLI8U9lcv90WLUpuQbWYxF9ZnjEbQvY5mv47Hu3pgjHw3RdU+R33gn6Ut/jZhl92ZO9Zea
/1/Crmu5bV2LfhFnAIL1Vb1atuP+wkmchCQIFoAN5NffRcgnUnxyc14wxEaRLEskgL0KCe5jia22
7yp3buJVJt6Gmst71pXBofYsPTfzjF79vXR9dpdFUh0LmqtznJZQGW3zQtwNdHyFPB1UXSyidqbw
f139KeYXTovvz9Qny6r3v2cjKZ20NK6zkTYBScd2kJYkgY139omLwWvoqEdDG95hNdAcQlXzoz8V
5irW6ccVtAnvBQNC3cT/bze7fIenqLU3HQRhUKwOcvgzm4lKoepdI5FvmKa9xD/NBu1nsS5r+vPc
rVJNPzNdLsOox8migDzL/FPDpWqu6PTtzZORLK/eC2yyQMLiWAkH2q7WTEK948y9hrj2kuvpgW43
+l7Am05Sd28KGlv9NreqJYhIHyHhKtBdTSt8J0B3HX81lWnc7FO6AM0JdEgj7CGaosc3ZdKZNwWI
lMm6oNbDJ715GTnrxIWYDgShaw3slyuPjUUsQNignTbVTKEt0AUWFVZ1x4yoH3jKtxNPRZ1b65Yo
DTc01FmTjkv4s/uz84S6zNSa86g9REP1PjR5depEXj5vmB9Xzxkedyce2e89NPmfnQZa315aDwvT
KJmtF3lXJFtTVezL37+Mjv+v76JPcBjtOa7vgRFBPh1Kl9IbIfySBzAM9MX41DUB/CLsvLwxbhPK
wrIC27ByfYnFeQj8Vu+UHy2mI2aB0GYb2Me6BMGthtTNGw47IevuwHpHk1yc/tRQMaE2XKkKm6bf
tGFN9Sz76k4tn5rtGDt46dgvl7hk0KKXdZVArbcrb9qpqJBKAYVAk7Wp9iFV/0G5c9m/Pz/m2jQM
fT90XJhh/I4scKveS3tndO68OLwz8lgqhK2Op1okueDVsLioarUUn1uawWhFZSxd0sChT73ffrXK
2PoRYTUS0Nh5B9GbzRKnSmCKEgUruLV7u85N9RHsb+QyHcvZXOHYzvgzA0VzGMO/xADZLnA1g1Tz
IU+9SQu2+dxvdOwY+GoGI3BWasDXgAGIYg6ubFLxY1lZUMazBX8q2vQHqJHQzaoeYQFQf29yOcxw
5jh8ASNkXAUcm4u/fzGxIfj8yVII3ITTVzNkAQm8T2RGkaQFRJXH8c6TTx3n2Q2WB3KXJj4OyCoc
+WZqiGa+qoJvVgcKmoUPUcTRUy2r9jnQOPPzIfqmRqAOZjBUDQ5OSnDOHRVyWGeueDMxU1z1OV9K
8tq6I0zQ3QD5tST8msD9Iy0s+gSaRrIpPa9eI5EUPLddDmg4iCFEY+eCZUl0gGaCfwp824HQPPtZ
66JcZ5Czt+fc9YddEI/DjpVgZI5pZXcbb6qboCmwcQ1WWPQiS8GKjyFlCoFroPnQEarbCnfLaSK/
risbtrixWOLrx2ZB29b7QjU3knnWiYY8Bvy7Ae0f+tHdEghb0KpVTpEii7yjj3PYk4/z3ts27MtN
UFX17NylH2Q/gzKchYMqzGP6UBltCqiy4uUbBv6YldhHEnXdsuKgR1KwDY+mMA3nPiUJ+5kjIf10
ab70MVdKxnjnQbn/FDfVUDf5TsHb0sxpQqYQKgGykXgxWVZSW7M/jTUxLGrGGag35fkNqK6n26aH
g65PnEXeNxC64Sres7HRKyTxy4ckjkrQjXn7QzlbP83b7xwww5lrJWpfUl1YAgZygC8inQjPxXbS
wI3BCV76QF10i6QGdiWSVXOsTEp9bKAJXY3NMc4YydchPokNTIEfox5y7zsLGgSHhO7OtTErv8Md
7lWGaQYmj90j7cmHU115BCq/Or1LifQXIbPIfaLrDOdYbvWQhm43FzSKnxyvDWeJCsej5YLLPFhR
s24Lmx0Uo8NGI627L+H2sIXwebitRJnvIYI3bTLEj9ju2pk/RjC0/VUgv1/t+iTXBNiNf1rw9efl
5lI3VyCwIAFvLs2gT82XmGPBvvv8OoUDK2H4COI1Lt2vJrrqenV5Nep8+f9f/+qdny8vr3X1MpfX
vnqVq0tu/l4z9OoFrzpcXZq5Lq+SQc/146O6BK9e+mrk1Z/1xzd0mRkEt2D799srs38nBCMbbUMa
iuHZ77tYAZDP2egw1vGolJPe1RBfWNQQIDq1vr6PQOjcGc522Ld6cgJ6HzzIjngO+3mExIrzs8z5
O9jE/LmKcD4ROXV26iUJN15Ooo0Oan4iQQWH5zaCPReG0gDfUN+TbBOR4N1y7fYV2l3eommScCuV
b7904ar1yvZVwK9+G3ayXZpemdCPTW8LrAptyMvYWE3k2tM3sZMg4VESeIl2abUoQNKFxXTUwEak
vav7MH9gXOcPMiDLRlvxnanBIVngNJy123bqEVr1uPZx/LUwA6yxbG/gCHZnJjMDfHcCUsL/qG3E
cMZdEbdUNzkoEEbWxqCoDACLJlWx6MuAXMGrTIPVgmSIAVD1GYa4u4WJdXY3pDy7ywRZaAgl3NQ0
0PFcZtktF8B6mkbRttldHtvpjNg4yMJeFl2skEczG9SXNZ+aTR/P70AMiqB0wOpxiHGkMyLzFAV0
cW6eXs4ORuBlQ9bOz/PAIMffRAko9qaPecGBwHeAE+/l/G6SsamOda5AGWr1LdWW5fvzLAs2TiWR
E1KTCVdrq3hD3eimmmomdCn+FDuP/TUMpI5o7wUi2jN4oK9KSMbOuLDDx7SEFfNEoLd1wLYEUvhn
An06APkEi0x1NN2qpJ8bBn2SE7bVHvguJNc7A4gy2CkDmzoDohwfT2GoeX41ra7uG2/lw+kCPNXq
GZ5337E0hhZkC/8f6pTt3HDHpjgDTPFP8RzCSn+KR74dLGin4Gn6y/CVMPgA9XF28gkpolnm4fyN
d9BtD2SUR7MhU+FmTIISGOapDk6hvrVyAJIcmp3OMT9JIFKVqHQBktr3Ek+jl6JnhwLWAz8sa7yB
gTRMJrigkGtogBisgwQ7IbdZFakkDzGEpmbakthV2/Zbm/b+I+zIIX8SdeF7D0+sswK7rJOtG8Ou
C/ZnbDbmQ/YgcGK7VFFpHxtSk23eRXoThkF64kDsLgIsz7e5r17yAmhPFUJJnWvv48rEghjC3rIn
DE/Wfxq83K5wbDcNOV+anqZ+Nc8gxdwbvGpx1VFJoFYB+Jlzs/Mzgu2qjrAfNJemaAoNCG7pgTNG
VJFMivjPxCLNKp1MxnUbQONDCm9nqlkJFQRsJv+pc4ui3k2dzj1/jUlMiwlemk21cRucVdavNS3C
DZ22c9HovkPduDiZDdv3VET5c4pzxRM07N5NzO5Zsq3TWi/Mjo9lEHLGYsM6bwcDjPepn3+Mhw1V
gZNPXUFXI0Mi4eh4fcU67NHScq5iMFRN4RCX4skq4496NnEdiqpE0LRXn3peRn5qvjSYKUz1Mu1Y
RsN/KI9il/R5oc8CQK5ggBlSYKTsz1uo0BkSQAR4d5ekscSyUMK6wBFCfhM2XchJsVGz4qHJ/fB5
lBkcI0fX2voNfH9GFYNwi8IJ5FvZjNnWF/ZHyMTdGnwI+F0Xi08NsJSJdzhZu/8UD5w4OakoW+iw
duDkjbmblCyhVbIBSogAbQGUf1RE1QsEJ9pVD6DY2lQzXz+HtA5vHcbb+8InN0mo5EuXAFoxinxc
mqpMVDMLsES4sdu4e5y0NE0ccjEA/sBje5EPrnyRGmzarKrgTTBN4kJonIX+cwMPvUPCknXH8QUu
Fmmg73jK+VrbQwbBvDQnew7ha2611W0Oxedz0TJYzXi07TfSK0U4y2kfbjtRfDNdzrHEd94CVaW7
czVzeL0BDaGZiWmuy4TCbY++hPMcDchD2nnAsiXWfeo56thk0NfivfBfrRTH25UPZjoSAsNdxt2v
zE6C1xiUi4UPnseuH3E7giDTEsKc/qtgsGsLomYFjE4/v5w0NLH+OIeAECukvOG+tzanDZcG09m0
dkiXrU3Dpwmwj4SFME9xVo8d9za1x5s/aSAbveSmqzxA+Em5/JOQsuliCi203thO+VQvs4QW9z0f
5b3Vh+UW6mbYpbeDgp1q23dzReABfq67eTcPJms00xvI4G5T5rct0D9iAfByeXB8BuANLB33NFbu
5lztGqc8qCBDi+lk6uYqjAR2f4FkwA5KIHFM8Nwzoe24kVUCRX0G3ZYoEf2Ldv21QUFlI7VhTdcl
d1Lybge7E6i3h5A2wOIC/0Fu+Td2QimOtTJ7zuIs/RZosU4E+AJIDqt1DcTRJtSFeIJ/98F0GDsI
GqYDuR6Zkph/ATOFw0Avhn4CS37Sun4pOhG9RKJTcySB2L3yYeUFZEeHU7NAbUkQiy0OX52jk48M
Lksk/dL5QzF3eylfU10/yS7tfrLwoR/tYV0mPICSs1y47Vi8qBiooLFSwxqcp/olQ37XDUj7tcOG
b0FKmu9JoiiwYjiUVnn7VcMueUaAqp3nJO5gUJZjnTZB2xrY89iLwNH8JlRVvwPofJd2Iiz2OHxo
1KTyP7WltYztBdz+bv0AeG83AWF8xpUVItWT5kj2WacxkdCtzMNi3jO7vYGILJZ8OSDJOCawv/rW
cFvAjvVBgOa17cayWEFGjbz5/AB1GfsrD4CTgeNHASwlJC3xu9rzqYB0TrxUNqy7E9D921vTIiD6
q9+8SPF9ltTo3xXQj2QjxUYdj99530S73qUwxNXgg+N02693A8w16u8k8dyZ1bkQuKVZAw59K7wv
pt0LkF6ZtV5+CxtGKDEjfezpFNl17roPpBi/VyIQRxwTeA9AR8LqLw6y7bkR6fBlnfUwOSgH74Gy
IN8Wtern4dTZTa3yOGqKJx1qvqOyew+kYDPShACi+fsrBSHu9mYu8v9eycyWxlX1/17p3EEAV/Xr
bxr7/rsL8o5gHlnZ1VDvnamwAJ4/X0U8gxe3qZviXL90GkFouupeDvN2qNOriBl11YuDmpuQ0suO
XLkPHoCnSyM9hK3NJoiz+KmBDPru97hImfWosWL7U7z2OJALVVIsqYrf8RW1ZoknnbkVRMMb/PFe
ygb7vLBO9YFP8WzsB2hupa9QVBn+FE+GTt/XgMWd+7fYvlBkloFBJIkTz3OsyWcpjIpW7dkJ1I7F
ijq0mJ3rtG/bQ9sXeLiZy3jyEMXBiwADrqxWJsaKTHw0C2M06qrU2dfp9bhzg+luCgW50yV8oEEP
mWY0sXMf+Mz884pQlfvKsihbn9+L6QltU44Xi5tgXdTR/RlPhSdTHYOcpQz6ysRMISas1qV6FRPp
Ou6tepvL4t6S4B+VXGGvFtYvAZx9R2wSwR2Szg3ufOXMxJ0mZ8vAlnyTE9W8hGqyAQQfAR6V3S3g
Cl+RVmheYCPFVhF1opUZJLvxRejBu8WBYXVPB+9UtXUKkkRTrEouxr0pAt4P8PTNtqaWSOS7szYH
xF1D2GayZ0PARKFPgnrQs4+BJljIEKoxHawAz4NMMGB1Z83NfHiKV2sXp4ZDPysC8UZHWp3cuqc4
Yy3zNQi+LF52XQXxc1LksJVA86XAFi7EXq2ulkpCv34Jdz+64E0Ffe2mhrxqj9PceVnlcHOckrew
aMGUEKgLAOZxlqHK+h2zZOIsTTMYe+CAWZ+jnajiB9PBDAi0bwEcOjbLqAndNfHr7o74zk+Kddqb
ELGaw1u3ORqmeFuoctEDPrTwkkCdBu2/Sbe1ngBzTHdBXXtzU23AoV0CkwHCSBJYTy0D+TcqHfBx
p87uKE5dWOR3A6yGHp0UWnjoZCYsIAFvamZClxTe3FRtIB7OE5oqrHjw8WvYSk6TmtA0aQla0Z3W
XfhYODfmlX9/l32IVZuZ9NO7NFXlxVBT//UuCQPbBtjQ84QOjotlFT///i5h0xPNsxQm72Z7zovm
vc/EuDI7drPHN3Fz9R8xLT8PvYzHPdeBcZ5rLa2wHMD8Bvy/pRJw0FaDvTTEzt7YHlxaLdHDGCTK
ubWADnxXvfa+52xlHfkLmSn5ytvqJzBDeBqnw3DLK6QrRFi9Vq0I4QGgYS0wVTe4NX4M7SKO/ek0
FNuBn24r9C1EZPptGkfVBh8A3V2KEcDsHWzeXG9pgvhJQqrXXCYNKdXDpSuFPdEqavQzI10Ki8a6
nocW1K/qFHI9QTErqQWdjkEn+6zGzwDGCGWyV5rQeBULcHbkEBZrXfjqBNplsYk1PL6jxIeZqrFZ
rWQuN70AMz2x+/qkR4GWUrvNph8UbANN0IyevFwrDmYfbsYc0thTRzOF7v0RBGC4QGU9DreqzIab
bSWfexjAm9RdCuXLJSeO2AaDfRXnIyBpwLiIrTfFR+xhsekd3sQUN/1bL5U74IWCmRETbgAiT22L
bY3o8EVfeMDtDlCGSQzgVxcjPMyypjkw0WDlMAO1KYK6cg1r+DVg994i4BTEx0g1t03CmltwRevj
JG4VhSm890xD0NQ4ocop2QhWQ9grpUIt/BpuIHBCODR5mU9e1bjsqgaqEh5fnmPOUKAZYtlicdUz
iYYDDvLHjWkuRw8Ujmnw595dINq545XFIi6Qp5uZ9qtLM8gMpyVSQ4P9zbEaF6C8YZg749BuTHX0
h+lg3CXQQUVrUXrulzh483y3uf/UH6tp9wvp/I/+OLBP52BEyDpdj14bb0U4jKc4c6ydYMmpZOF4
MiFTBA6QyAFIMrNLzHQZbQ/IJ9YgazmNvwzD3TGa4Wsbri6xfJpUF/Sx7QK+u8zU6JKcbJDPB4vG
N5eJVOoFh7TqlpeQuYp9JraNYN8vU5u46+Fcc6SqmZvqmAIOCfsU3I4H7Q7nWUyLeUHWTfiOxmk3
JmbmMu+wGtKtn9nx4TJ9QOAWlGD39etjMT1hqhfuUme4+qTM1FZUgaBd5iPo9CC2EhWHO54LILjA
wvjqjXTb9anGFqeHX3wdj9/TykpnzEK+kPqWXPhASd0mAVgbfW1Boqpz+kNtN3KV2BlQ2EEv56VM
x1fSsntZDz3cDAmkneMUig0eco688l5A4xyQUqLuXcdLe+X1vgVV4y7Zh7pq1hawO7daZVD5xlaL
Vo5e511c3Tg2LKVm5rLW+dqD2P3+KpZNfYYQun5V4exNNzXptZg4jr2rFen5HjvTcR4GiX6CnPMw
y6vaeqXCfYt0Q99HiJyW0C6PZziIwPmTdNIZj382SHxBeaJLdhFMd96jrngLsXF7a6CJBapAYt8o
EDTJxIT2raIC9AQ2UI3hMZtgNpGZCSU3VjbKnS8hKO9ORVsS9z/EAfzfRZeRCHFAx3Mcip+RbbN/
JUI8N4E2PfyR7gJpPRorL2P0VdsNVGWnQqQxn8UwA0Y6AUqzRnPj0u9PsctYOMOrfZQDuV9+V0AD
PepARcdftW6qWVn+XeJQ79w21XJVDzPHafCyleV8sQFNXAxBx1ZKK/dLWJD2ACjf+5hh0TQRdjdl
S9nJ4UM2h3oqWXpDpINDDO+qZT29+StMzAUNcw6mNCbzjFbWEn5q7VxHVnZMet+9G53ye0F6elcW
MIzFaqc6DDhjWTasTx47G4+fpsYjNnlrM4v8qPK2mnEJ3QniqHRVczuCaxJklv+etvI+S3ciaYV8
FQ1xnOmGFA4hn+AWaZhyq+6quxpcyxCruIKQL3VH35LJUo0H5HVse/rg4u9Y90XHNzRP+oe/dcBe
gd8MhMlD0QP2jZx5ix8mHqx8KszjkjkNuFdZ0KwuMYlU8raS7W3ugUJQ5CUY8ilnjwW2crMcgqBg
Idr2uXpphfiON0NidjqOa24tCypAFr83TvVwooL9XeJW4PoSfm8aImf0FoRAaPkSs/ryG2uk3JtQ
1KgYcNI5UgQ4CIcWtbvvdepNqtTuPiIjgu2v+qVZ1c19UiSgXSRNs//7/8hh/0JuwLIMJjOuD7Wl
kP7rF5U0Dud0lN1tRnBKa09yF1ULMEBUSkjTtSQLkKJON0nDun0jW89fXJojMcL4sUlr+JaNdOHy
PlgB1dMvNCfdl6T3xP1AX3Fm1X0x8sANPsm5q7JuY6qUaliF1yGkWCaP37OgMIDFQibh0YzKyipY
wbjiCYkmPjOhssjze9t9MRXzOgNcF69mTfBoXUDKFzoPAl+UsmlkM6uxsToAsqMO5opPLXBnvOdu
Fq1N7dzPDDF108/vK1gRdQp32cmlTkDHzBgu2VAGVlLUz8gmtrs6JwPyXgF9ja3h3aVK3DGZyNMw
4nDC+DVx3bO5cmtrDxKzeIRryMbMY6YlAK/DQvjRL3a9nVnjio9JeRi4UxwsC7kwJbptDXEgejQx
UxTY4OFJMLGkp87ncabFDC5KZtWzaXSRhe323Fzxwt+MfoWHvdCvAO2n34aygaOfyq1bS7Xuvozx
XzQNQf4tHoH7t9M6WbHCZdvQ4ezLHwbWlLl7d2hw+l+x/i3s38M0nLlyTG8MqF+mbngC0iHcwJo7
BSL7H2aAaYDMJ0T8BH6tnxp+n8Q0emEbfZ5EMTfbl0H2xrBR0+D3PbcjqB1YTONAa8K1TfFuivdT
PPgtfukPUNJVf7t3yHM1Islj+cJaCsja/2l+L3cSvO0ceXXXrfJF7BRr3BMGqAvhrrgyKhTBr5bE
6YetUZjImg66mC3DUXp8cJKgeq51Mqy0YPa2SKoE+tSsnqV6kk7/p0fog+NkekQ4yLkv6PjRA6JL
B5wq/mWOksFaDcZ1HFalW3OLBND/42aZ6+IJ0HZ/21Org2sMqmLqpvseOhOm86eYuan+GlZaApJE
AXbiyw/NbNdNsgU0m2ESEBRjteBA5C9jo0ouLJmfpHNv5CiGSdS8hVfRbTR1S6ZuotHuERpFMWbk
IWwMg2a4Gcqwsb7Iwos3IAjDYSiCj/Yu+L1wAv8IiFS9vsSdAhAgqErFIO6DhLvzpIAeYL1LFOjH
M6NXaYzpo4mm7hltTBM0dXMVlMd+6Lyj5puI0exGjS674VjrTaYksbPwbZUtTNAUAHyhBWZ2bqey
m5hDMsjEkbuGgtA0QLBu07UpXv1XGt7syenAXCRGgbNQs/O1CeeulUMppveXf9/DDxVUDlUH5ndC
xURPGVS7GBnxkLpOYapo6tLqvDmeWtYMOGwovAbqCOZ0p2djYAVLO4ON8LlumrphUEdzhXthuw9C
PU9Nb9MACeOPVlMFeeZeeRFwiDBzTNPphz8VBesm+lvUE7iV2NHCBJlXpjddFaLgsx7LRNz/4eSR
ciy95kBVQZQPp2dyWjnR0SlA2SybtamSWuq9jZ/sLIkSQF/YMYpEo6CsBOb5pcDhvFwUkZvNY+tX
czPZ3cJbDrtN09PUz1ejM81R5A9WF6t1CNW13QDwCi1xxu7vM/xLD2RobKw3UlUtzCUO88pFKSms
z5sGW6erdlUy+yAB0IbTcUeWV+1AwP0zvhTpvZ8Mxeaq2Qy8qiMLOeshabyH1eNE8ZneAvjo9vnN
mCofw3YXh/CCuEx9fpcd9EvXfu+9fhphqpX5Q5DQjJd2oWJYJsh0xdhkB2NH9GQKRtoIJ9zOrNGV
fQ6ZeAa7ya3Msde5NKipi9fUJWwKwbENyOh44MAgCOtxQGiHDhi3aWZQa+Ts76sX/1+AaPhnwFvR
cW3Y5BH6GZyvhZfZNZBEt1B/AM0Lt50Tc8t607tBj42kp25kAbPRzKn5Ux4C3CEAMf0RQ+YeiP+f
Q9c+Y6sRv9g0Fou+xR0wZkk2FxlSQ87QiCOfJBk1g550HT4RHTQ3rfbxo5zCbu9w8GmG8uxTbAal
Pz6kI+utnDYQgy/3TSr8WzVtGX7VTFvSQeZ2aisDmqywqAIcHpmLkynC2n7FsqDbpqz0dlGT6z2O
myFKDR0D5GxaSMV7kJ3LaAP9//IHiCHVN6qdEKYfFcyXx3AAhYoNy9aPrGd8nw9dGPDvVqzeE2J5
Dy0bHgYvKfTdZDS9dekA1cc0aOdRkFMA30dyMN7wn6oQKxs3f/8X2p83CY4Hw1ykppgHvI3zLxuU
iOrJzVToBw0mMNST6SHpe/mKtYRetSGMKYlO5Stp2DKGF8Sj1w7iwCAAM4f5gHz1JyiSAObsOIQE
sgIY7lYjvJ5yW34jscJaVoM05msG97TOfsxhQeGn9SswDjukUarHUKf9ThResHBGGvzH99OGXszv
gAkXi+oQPh42YdCzg63HZ5uXFE8heH1U7nYk0QhZoi7GBp3mxQ77HAvHBNMlDhKDbOZPl1rqblux
ZEYBOlgBtx/ByEOGD3UCZpTd4HAe2RuwNadYghsRvHCqAl6pSLLmoBTd9pm7a0GG6eY5ftBZ8GB6
4n689wGYubWnjnUzHWzGTn4wjZllA1MeBM7GVKGhYC3DGplo0znVhCyCOHiFQ7aD02nkB11vGA9x
w+EIPVVBSMvvlOWtZKf8BxOieLMNCKVfTA1mDE+dC3iAqdVwtIe9iMN3bTthkmHuunPggbPVdjss
Elh2bNq+9R5DXsoFPqJ+Uj/0HnOVp4ty5FDGmFrtOITjcdpCf3iqjhUDuhl4gBKQpW3bjM1jV+RI
S6ZVvjFV0L6yJd6XWDckbx5L7KVXSd/mK9NqizZalXkvl6YKtcZoreNMY/1C0tk4aIHVxz/UH8Oz
gRF4uBvCFmurf5N1LjFVQuGLZB0IA375A0ci5dEUwMBV56tLjFL7Vqe+D8DvP920iJB7nQoTi2p3
XCGvX0Hn8LcG02oNUYoHeqp2ZSPc7TkWSaRxYzzkRjf7Ar2T4lgAed/PQFiATSXPAaqaglctl3qf
Ji9YecabS+iqHwPHeWM5LUCH9scEYxkMczdus5U95uR+SOaFdMp7U8lwQ1wPwITPTZVMHYQn32nn
jHsTitIBopiAQbrdQM6DCo5/4pioYWVigKEmt2VXLSp8weBAjQdPzg8x7hj3fUrEdswbZ2aqpsgc
251Vysehou/3956XpXc5UuOXHnUMJqclYYFtYiCO9NjhVz9cPUKCeJrXBsPzRrod5D1RM/NoWfYA
k/NyaWI47UsgG+uGq7wcjz4fxmOeVu19olx1qJjzaGoVwA33QVbjeV2U8crETOGOxbar4+7G1Boy
DvswU99MfxOCcH61mPjkLOsBySFB/dY5362+ZS9AzI6bMsEhdp7ICN92GyfwwNI+iumOp6kNXx5I
2ruqtHbgkxdrv8z0vMD5z7yDlMacjvQ27b1iCRGoYlE2irx2NAVFIA+/pD5Dvrgcv45WXq+h+IOj
kqQfl55quo0GDnEb1UW+F8Cu6Zwcod7MN6QA7zh2I6CcANNc8qDzb1TIHkvlY23eSByB4k2EtBbb
GnKPy7Cvg32vkEL0nPpgFcdeCeSybDvsFhoQybLpvQ0cKVYwLc42HJKea1mK8jWIh1mF5N3MLxLv
jkRJvoTCh97BjAknTAF9kr5uvloQ9ZxTWDHcgBzj3nhVnMx5MAkp+wq6Ulo4pyyHOOFgx/emcC1G
tmMLeM4llnS4b6jKVctLDNghKJBYIto6BQAWpiGu2awqhLg1NQISxyEr5ekyiEgLqCYSIffwa1AG
kPOcUp+vTWwoXH6IknAPp0/kllg9yJ3FE7k710vAcs91E/Qmcd14IAfZDQKZKFPaE16f+l2F1GxH
sQSd6nbnoJiudJGgK6TzKzx/plEm+jGUVBoZuwl/Nz2JzJMp5pAWNoWJXaqX2Kd+3DzLTPP58tJ+
mQI/VpxTmvr5Ms87a9vBpH3iMei6+SjS2C53sGApd9x3E+wTpkvTbILm6hK7NGSpSsXs0vx5isvo
j55dq8CiUXoeyXQGc8HgzsJq/AuELrd51n4XTTeeSGeDDd0BRVQ7QbTqaB59wTodABNqpz9c50cV
6+J97FPYxaZ+cof7oLOpwrrajFXi3MFTKZqVaZN9L4INZ5T/kLnuZsSK8i9WU9Vr4D+dLbOEfQLo
i81xXld/5YMPKaOw3Lhh2q5jX8ULdyhGkGEq8Qglry3S2cErjrzSVRCrcY4fcw/9ohAaIzGPH2mL
X2Zb828N7eJHu8uXvpOzBXBAzWs2ZkvdOtZjX49yk1ouFvV+v/fU0O+TsRN75SztvIFGAeQBJjWo
7A6gUFh8eABBu3axTUfOti0kiADytOW+8thLYNmv5sbO4aC2DGoX2pCPeHrCFtBrPMCYaPoKzNWd
wgd6zwGaSQbHuyE5NoMaaOEdbn7rouo5El6w+7CaeilzhaVb1eBUvhAEmLiYbOzWZgt8b7LtYOE8
0u/bdO6SQGwx8t5SFBm6ASuciEPw0qO+963DIA6uxCzRSX9oM+mf8FyZ5xY0I+jg/xhjfueElvOq
wWl1+uxRQM0COkL9EtSsGqegStyUVdzfRKAczFUIkSHYZO2jtC2ePBwYb4qoLNfQnXG+dECB4Zxi
XQRp+16NCRSJA9XdMWsMtmLgEOyJqPVUW0jc9KE82EIDRhoVDqi0ndrDQwVeNMMSd0HQv3J8YSA7
Gy7cpBsX0i7X2AMXe5yWHXPgOk8CKemZamKoc+NAckHBCzz9j7LzWJYbV9b1EzGC3kzJ8m45LacJ
Q1JLNKD35NPfjyjtVu++5wzOQAwCBEtVtVgAMvM3g2Z6m8kKhAcge2xtzNcS07uhsvzh6Wm3YSfg
+gA27GMKACOIoxVQP4lT5/kCG+YXl2nMEWVxGtJaB4qiRkz7UXUsDcM9myrJi7Cv1IOt5CdzXP38
7Mr3EmBZnl7UmzIrlptjJ9nJZkOXwr5SALB4qp10weSG731dpX6Xe85LeoRJsNEWVcdE3mNzgno5
UJniRGxk7Od0fjX6ungpjtaYPA2dne9waubn5/TLczygq2CLBnGLheRFk7MLm/UHKBLKKTRa1wcl
GPnUW77lOS7OqYf5OLjJS59OTzjpNjv7SelK7Gpzyo1LL/qLjudxmB7Dn306azupSi4PtQfcc+4W
fy4xyZK47LoakUTJvUM2F+JgKajUmJlub21R90E12J8qAxwdUMCIo1Qvul2tT+VJHnQvqe5nsqlU
dnlC9vn31cgTEK7+jP7X5Syp46NTYRpEwf4Edck7KcU4F/d2W5TfY+u7U1s8B7ETZFGP1SqFz9Ni
xlbul+xvs/hVdFXox131lTDdF6TSMl+sOqLePHlLIE91ob+iA1Pt4moyTmNqGydnRl3F9IrJL+pj
iACqT1Jcx2qpOSRpruwTxLgo6Lq8Qgk9OEXor/GaB92s8bkpUyWYHQg9XtFjw4QJmaiYxI1UbOMp
f7JHRAz5majAoo9NYxdaMGVoFuROeX8Hrre1PbU6zt1rXRXTCTOzCYU9Dh4cnjp2kTQdilO4HuRa
I88aRY33/VypTAERomq4OQ0nNR37U2yb/f1ssIYf6El+ifPG9mtV8A3U6xJrgL3Yz6wIUm7AHMdw
t8D3Q8kXmc/ZDe8HXFuSjZKZZaCK1jq389FK+GDy76eZ9ZulT+G2UxBIR0mlOLEB6pFHPbV6YR5N
dDUKW8uJ0fCN8AejL7am2s8nzc3mU+nlX40S2dFCTefmUKAPtUvr4i3SPDQOsu5Wrl+sOSlnO00O
RFF74XjOXn6wGG31oKjyNNAAT0Og6JaT1dW3OSNAc1Yp2GT9e7ONd/dOmrAhKdSTCMGK5U3V37+m
3y/E1yTP0D0a7mfCBRnTGcR94QhZoW0QAIY2skJym2XX2taTUebDJoOV4i9YP53kwVXr9tQDvd7P
TVqT9ZvZu5elHwGlw0ki/DqV4VNTo8deRTWMEYgEOMue3Ya8V+ieNWs6RUn+nNZoFRg9+04ydaea
9CI2Q9ZnYyvkqiYcvrq0eCpTMiWdqeELZWZwPcZzPsFCbacoCWK7wLnWcWPobpeIctdzLVpwZDbb
oKbK2l1CxTaIBLl7oJZmkCY7M5nit1kP8x0ikukGBnSzjaxaB3YyIsA4mZtIqfjBmRn4P/ebUFx3
Y9ndy1xCqpsA2HKLFwZonMe+vXTZDkIAJ+b4EjtKvJ3m4ZPtP5m43KuxjrOzXeO4lAZndasgj0Vt
M3X8Gb7drrP0rYZ11q4VlaB2WFNkdlQ891zA587QqbvWQ6DcskjFx17MIpE/5aWdbAwVYLsSTegi
WukDuh3kIWFF6PwmtLCY9kVvGPzX6HXGNp8njReN9B04TWb8jVh0PmXPXqbpDzmVORHFML8Qd0ey
63FKwTG5eFnboWKDY66O1HVzPNeSfY8lMl/l4GA47WW7DEYiHKYWXvNSLltFV6pLoUQ3kGtVIJoG
inCE/H2RI9UYOdkbgn4UxgF2YwdeY9sxRfZTEmfb0UOVFJ3LaCvc6C03+3Y3lo0fOd10Y7F74DfU
nIsYdKszXNZlFadH71PF6GGTdLUXFK6Bnza7bvKUThnYmvZ1cHPV7zrQpG44UEa04feINjsMAzR5
p+96JMLqWxMn1GYMskSe+YAfBjpmpWce9DjTA1CHn16ftXt+nzWgkvJJL6svut60YKqr5WC7ubXP
7GE7jXq7bycTD/jJ46HObZCDCX9XJU2fF2APgW4cl2ZKdgQTt3X3f2mTRQohl0fNGAgNBtXPXbbk
Ypnh9Pcs9HOVBGPVGHtrAomYqQl+gT3FqCEMgcHjdhCaqBKqZggi085PbilUvxcsft4I5mh2oE0v
k1/1TXrJepDjWrpRKz5/N4u/rKoGmOwqBnxli7JFnvyiDOhepqx5JZg6o100+5bVhtvRVR/SFFRP
hSKXrnhXM4MGR3rSOyHpOW4qjbSkSN2dWO0cOu86RVrkD3qcvKAXi61dkVkHl5T7hhwSFSVQY6np
mhub+AycE25CSRLg20sA54XhFaiNwtYOkH5dNwD3UYxHOsLXV7K+kvWQTRUKtyXUCZdt8eM4vpZZ
lgXVmFV7Nnzaln3UGDSNhSw8imeWs/SBojU/ppntCij78MxqdEszq0Yq90GkbI6tbqz3jeWkZ9ip
1raPr443tJQaxKUZKvchnpCkMpouRepU75CwNXlGQuFc60Vl1kcVeyNGU9tmJTuqccADL/IQoup6
o/Ipoea7qaJsGtfOc4IWR6Dl5WbwcmdduJGTE3iC10MGo79GYofU1sbJ+2YD80rx9d5a3xTmv0Px
qOU2CGL0MLea3qKb5/Gc5Ahd+4ogba/UDip1ywmXVz5+aQdL7caBsqBSnsVL4ZOhTU9IOm+Wynub
hc4SrQ4L3K1qh0kF1eDF2ITkSVk/9PJYVui0llOTBothB5GKmLRgkUfi06qgQMbUD9hMByOpm2Ae
nek05tqjHvXNLmd5foBoofiFBZiIRSB+jKLyNRL2ZSjmWx924W3xpvkAY9LTqnEXuoP3ZFrDPptZ
f0BVGlskUlbRFnSiZ2U2fA9daT4PW9Gituddo5YvGY73W9fA8rtU+m+iyLudDd15l+SeBlmmdTYi
pgRioFaMTr898ocg2A8XdQTUUIoAjhVyyqgbt8J9XUpT+eKlyqOohrNe4V9B6mPY6YicbVK7HW9a
3O1cUWln1DPHW9+tDmK5Md5UJbJONoWlURSMQPqZB7+sAmg+y5Irm4JZ7QaQV7/l6GJAg1RJ8q5N
Ju3ThDP1IyUNPPWWpf6ATo1TWlW3H1U1jiB9+v5janmXeKoMH+R0B5B80fQRsWb7nZotHyYRCVXJ
Xv3Qirn3V4GWD+gYvT8Vg/HR9nbnrw/0h5mTRUq6xvnQBDEPPHT3g+0H0Q/U8Q3wselI7Ii3qeKW
H8Q7PFFNp72nLeYyoWHG72D62JCH+fBWxXEWOGJ0X5tESQKhHsamr1/tIpmCTu2sLzHCgoE1RWgj
5MzKVCK0wPHC4jC1bbHJRtt6jnqFCNA0oydwD3qaI8HSDM4jlQptuzSO/uDZY72LdG+5NVEX7aek
ma9emmA0l3XzpXQakLTluJzJstdHCt7aqY+H/KRUg3V0hyg9D5EbHpQ5iy+dnWaHeayNU6exRCHl
FNSpRRW8qbDGMChDIn+YIj7YZqgyqoSxSf+Uzeq+jFrINg2yON3oQRdeTOumdMUXjPDibbrAV44S
SDjzjIS4KZDZM892Yl4G6K9EQdqPoTUQ8Wl+FbayQqXhhOp4+LB/mHTMlqc6sU8TgXiP2O15iYH3
ycMglFPBe/GN2V3drJqL5cXTvnHmt06Zxo0VUsxz3cncJWOH8keW12eiEyRgRrZEjjYdsFtzg8lS
AUkiWYTBUzMEzhpKpJYxHs0xfza9TzBTQKKU+Wc8EJmbPK+xcuiVKH1osoJgwnM+wgIvqsqy+leY
YKofKrW3HxqkBCNSukqjd7dQMQjG2+42oB+yi7xCR11gtv21QDDoFyx78YUII5hYrvjQqAVtai8/
4gjsnYyBCTXJ43iXG1ih9V7yPOuU8LQsfquc9qWtfWNcrI3Rn6pE0Q6xkjyxcG0oy02BNoPH09Xm
F5wezYZfpeTdLxKyI6t5Zx4bNUFyNQLinS/asF2KHsWrtjnHuiP2Zah90Ps4CaXdKmSBLLBfmZMh
wh7XLBOIBMs4Y1yjxqx8JQFASGl0FxKCLinQYtfgbbHXzU+9zI0d8+OXGnpXoOfpeO154H03QVIr
H+a902MbnRsDjLNq7HepPb5iYIRieAjBskmGr2pbklIw8y2mRcx9UzhcE1IDdghOvS0ApyRV9Zlb
Hd7GRv+KYl1y9lZMkKu8IBhMfiRhZVKq1VRMc7aZw8Jf9z9FH4ttnixUO0o7/tKC2sqwHynVwcPt
tSBUgwkDTqg07eSUxt7yWLKTttPhB9a3qxiSQO0l7H1gmrguf59gNDLFwFTIp/7zyYkz9y+vcrap
UkQoxO/Ktoiotml4VcdTipr+4qETlNunTp9/wuEx9mJcv5BkJXQ4V6aMNiHpqU0zHiiJvhuLpT1h
nDJtzFhrCCDIFeR1i2daRYoCVGUn7Kl5UHWVBzzxiDvQWmxhVKOA8dKo/ZGN8LCf5WV5palrtl1V
CwGWTC9D7y/wj2vyVfRcPZnAvve280vUIRILvULdpHEDNSw0BGdxlJmxft9olWrD1x2DSiOGrHBA
1OLU3lN/FRSxnnGsvWWD1QdJ17sE7RW+617ivMKWwP1l2BYm8rIw/pJAEQWTZbROmt5eKWznR4SO
ZAdvnoWgXDY2rMO9E/YvS5KABCYJ5YvWIM6vxnMVd5t+6B8pr+HvY3f1vtMSuMRG/9QvuQFVFzso
t8ZUIDrGkcCNLQv5VoRZ+2oUmlszF/kWdbFbEYMwKjPWq6y6KTMeUh4qtwjoGhuVIv4mDOMvfa54
ATXUbhjAlGdf1NkYNyKl4NqX408T6up+WOBO1Sq8BSislKRd9pWN2ALQNYJywtBHUeZb6HnVvmra
1yRsqMyFv8KxKL6gWPSN+K7fsxPfzRFySLHNb7GqxM1ujfaI+VoUYN+xHUL1kzg8Dty8X9ZiN8Fu
60J5KrLDoihjYKQDpSMjXKBD4txQxYLnqnkTph0RP7U/m7FEViddvqC/vBPFR13G5jd4DFe7AbwS
FyLI53ewsaUPhj8BFFA+9zpccidxno0pey+Leo8A3KeYtNew734WGfvUPvqmJvMvN2mQGzC8nsrB
SqoFA3p2NePBs5JjW/d71e6Xb3XyGcZhEZh6NgQDfwvc/2BMFVq902qjQ0Cq0IBr/9UB/6ZwVXbX
caiRvVOz9FzWdR4U3rjVkrbdKPqJOkIuwm6bW+GvthyRRHJg7qUiVR+HnswbT27iXHugsxt8eLqV
VrUphhr9owX9O6MPv6rdaKCaNyNIlS9fM74YTYTEI/1jWRvebsqr+DGcTMt3EJ5GFwZQTPbhtPBp
7TH0TQp4e3NZXhU3Tx7Agwz7NFRYojoPHTSs51l4vylO/llibAb9LiyfUdn/ATpsQk+tyU66oZy/
O0wQbB+c8gT5rIIpgp7x4mGVDoO+ag/susURw6Hb6LLzQmWzCsrehcNeFuMhVg1+EpOHRDsyL2i+
5kz/BFQJ4ru7hZTLBmc3Y4Pp5rR6vBkboyPd6tjpuzqW41c3bFAdgxD8FGbFMWor52Db9kqsq5Sb
UfJRHc/eWRlfZAka71Yns3WlLIVvS0da15tdgokMFRTZNBY13pIgzw661caPSlqmYDJj+wo3I9Me
8FsCjgbOX91H6dIABMdLtsypr72AJMAhN+svXRRS4xFL51tzCVn9zqjXcrEpxRBf1YFZ2Fyy7OKm
drPpEoc3hhbRVe/Q7LHjhAT6mP5Uo8phtx6T+9MieMvIgkAxDeuSXOBMQYr8heLjtGX5elMYr02U
N+dZRAQ9hUrxznNrwPWF5WuDrb+qKYnqP4PlVdlkQxlYKfyDjETuWhheJa6iJt8kajzu8in0HlDW
/X0Ywy1WIC2C/f/p1iG/76GEsW9dFu9hWA9y/Crn6wOXJ3SDTemrvU6pkEwhE2QZsygjP9Ma2i9K
a+4DVH7vuZmnq+yWo2yXLUQdG/dRLmHWw9JaLhhiRHXXbps9pONR+RMGRY/CbJ7Y7bVP/ViLaybE
md0ncafTqOJaTslZXpzXEbJrHUG6qP89Yn0NqPhHNy1jlmrLeZQHPf9ZpwmhZO+yhqj8TZD3TKCs
/WdA7gDTXAi7tmy5BgVNDReh8UmLgkTeQmG1vAz9dH/NogIzCQmbQpKdfrCrml+qbm5OKmmXLc/W
8k0Lr00zD18BmuEjbCzxUQNm82raw1Vej2cVCE2kmoiwtt2D040ODhTcWHbxh1u1134C0DF7NX4l
raA+mQl9j6zR+zB48R7wNUWiCcJ4iNz4m5E0H22hWH+lSXsE9Tx8lrDKNqVh9ZcsfJfg93JhfbPx
0TykqT4IygHdLstMB7AgCPoIf4OrlbVXoYc91m8GLGCIBUYgofWmFotbn2tf0FfcKL2pPdcruqrU
rHtLoqvWFpw6/VkCff4e2a4j15bprnIknfEgzYqWNtbPUb16HS1WZ9RIh2pnkH9Q+O6d63XcYfTz
n+Ew85Njolo7G8DveShT+2wkGqh9JE/aPSn0F3khHtBS38jTSC9IT5VLkh6BhKB2HtSj60CWFfa4
0ZwC24nGOJOGB6Zp/Kc5j5g/+raza5uD47geCFmwUIa+aIG3NuVBh25+msv8558u9IDmG0JXwDxj
U/HlBWSp0Teo8tufYVOrxmBze+tIJR1hbzL/j4tLpi7xYHjLcfKCmJHMCxfSMN9S4O5jBW/tSeSJ
fgVK3W1yMqgbPW7SBw0O5YM8mxKQ7PrqjvmvC7O9FBeEHHeyH+rzYN6HtMTgdQGcSL5I1wy96YfD
kvuFGiWk13j5PwfFVjuwxWAz+376qdht+V5Mi7Wt3KHd4x5evsPznHwMzZKrvFrHWO06yvClXFr1
yYU7kqyjBPn+UzSs+gZoWxDFefO2DCNcS8a6wfpkVN+6gtRpYins+dam6hQtIk9WcpVNvp8LPJ/+
SbZmlkd7fNOyQXuqgY3IzrZrymvaom47O576RkA0Hg2cvTc9nIU30J8DST4qbLge/NA9Nf+St0PN
HxT8irk2RTzn4GdMf9EruyWbYnyUpd5e5VjVhWoi+sTF3oWxloEMnLx1qOPifiuh5e9bh8G635pO
Zf7F6SybEjIenvexZE1812soQq5F49rptS9YWokHz50eMC3VvsBY1r4s+RZqWHJv5IX6yhSV3eQl
Di2E8KE5ypv1HkjVPHbqVl5NilicGtVC1qCHpRGRInxwjPY21mP2kedavEXEwuUHEXUXQQy/nZdp
eK940twksv/676HoNP8eOqhu/a+h49zftOqGTWECht7X+qh+BEdnAxcq/5IYQgvVtS0x8HwckXr7
7H+hrRN9Vvi1shUh9S0HyZvDsakfi/Vmy8z+cXOT6PNRDmuIQ63kn3fL19TLNPbl3RYyL8FQoy0f
ToDUWiXOcXMKPQycFUTLQurL9aLvbTLdPyfduHlLmXw2bSLg2Rvtg2rYie/BSQGrUazk0ZHkyDIi
XL8251xJni0b+9e1xTxivQxinHz4jNOpjRRKuFIgWKCtv/pH2p5RH8xIxWJQWp/JzrosmoMWEgJJ
xKnsw1vGWLMGrOG1CqEN5g9eDEjwKWOGQF/aKVvZLFptOqcRKBicu/IvsZu6L656b8gBZkWWjnrf
ZS7aFsa7SnxtiuWji9h4t42pn+QCbZePY9t176wkNUC8Tn9Uie5hNyi3aiVopUP6xqKk3Jq1tV4z
i1BBy8US4JBFu4mE5fMv/Ik20ac+aSFbeyMkuz+YrGCZeprbJd7nims+WzPcr0zp2x8Gkwyek49V
Oxr19zGdHk1nEzHrCr/QN/FIaZJCM+na/H6iDGtPRSnk/xujjk66qzoPeTpnVA9DS+q9XbG+OUzG
g1pDC4EgXp3v/5Vp2wMTyq/GIEk0rr/VxYy+q0UcXWUXInHxlnQJGL/1om6r2gmM8+LLq1WR6M+L
Hvl2HvsKibuviaZSL8nb4uKJLnps88whBx6335E7u0Zk4d7Q4HP3FNitvd151VuRF1dymu331gEG
UJiK+9BmTX3pCJA3ten1Z2h4oLtX23qUIIZDq2XPQ5+TIXeqX6NVHEq9qX+p5Mv++2QdI3smTkYn
A18YtdGjE3rWJq+s7liuOy1Kf7CEuv61U6kpCCBi+N6wfZuH1N6kY9wfZfO/hw0EefdhU/uhJ977
2Fl4naqTEKT5EQVqp5FciUIE3KtodYm6BPXLmdNFWC5r8CC0kSIz1YPmiM4tcPCs0J/+dcbb+92H
QVUF4wE3lEiJUAyOqud2ZQeurdZQy+dWLfVtFuuWuPYAbGL2Oco+hZb6hU2PdcoAHUAP0OevcTNf
8hjcjcHzeu1cbL0ysJaPmg5POlEEWe0BP12/H5BwJCW0i9S4eEzUUVyEohriWqyiuHhwk/fvxAr/
mJl3cmkrUlRdAsgCTB9wjU49KONEqBPjnRFMS5hfBvAMPmVpu5rnW4eJDfA3zuSBuGba2ZXJUvN3
35+rUzsjz0hIhs0Td1Qu+Xj5AsYEGcZILu1g6KcmG49gp6PkOV+q+dzZmMYhG+I3I8Vq8M6DL12a
pf1zFxUWSv7mRXbJw9Bi2QK8BNNPKPWnP2Plmbos02ZeV3vZBMrkHaDhxv5YuuFTYSBVPBIA9msr
oeJ969lMymvysCQINBk2ibA/fWCrCmx1Oci75AWXlA0Ct3l9vDdnXEScodi6Y0mOazAeRBuqz0vf
k0CuEPpu4lLNg7bvibmaUTkOkEDwsk1ceNHloZNX4yzMtrmuqNs1+4w/Lq8n9Hh4QFZXzxTnKR16
5wKm9kGZFuepJoX6lGnKcugEfiWyKS9MTVhxY5hurazv0kCJQ88346g9RF3WU8Q0MS+zzOkiR3vr
a9noQthsQdaXTArELLrFFjtv2imICN1Gc+BXY4n/vcXeB/ACuRS5diTKnFzK0pvQxFYc1BlLl6mN
PeHGmWrUGh11tKkrlijqQ7m5H6a8C1hlh/Of/pEKADr8FforsWeUfDUM7ko4m/6f+0KzcfZVrn/9
0yXP7i+Tbm1zFzdwZzv955/4TPbY+c97eNa3UfSY579Q0Ma0diksjZREZFEfHkOl2+qaqSPkMiob
KTinL0R7oxEe8mpayNtD5zAFJP8WecO9bIoEm9cu0epbpenR++zuprQy3o26cC/W5DR71LhQP1yn
ehbsL/eJAHw+/2NkTd0tz9zXvNTtS23a8YtlQQscsI3xayOJX0Ac8NsnW7XRzCh5WUhdb9JozPcJ
MtgvCUK/j6jpbRNpmGdHIkU3FukeedWo0/Qx5AmVrSyL1WBAMHY7GY12kRM3cKthp0UIiUr5uzZJ
tMsfNTw5pMk/82h2tgq57tMEr+baZa6yEY3lvuV5/FUKOXZgddinDT/EOJAZSEL7OSVvtm8qce7a
NETcw7NezD7SjlMEVE0AOn+Z4PS+dEZQABN8kT3k8YvAJvo95kt0SsrIeCOhN0bz9D01pgYlJ5Fe
26JSrg3FespyeH9m7AuRKvnHgKFblKsZUS1Sm7l7biH7BZBgyZtG0SCO+a23C+thcU2CR1AIP5A0
2Oi6HX+1W6vaknMazpAp4o0yed4tRGmK3YnWvMRs6g/eYlPanTX7de6t52qZxMXtiMEl11F3+gGy
POaDkg4pD//ThTsx0kKUlAq5vUN9QkX+Ec/MWJ3XMJmm7JNn8qCsNJssMlWA5gWzPcWst3TFozu2
1T7Lg1C1QKmS5LFXs251LOxOiQOaS16UfU4doVC0wsoVJ/yMTAN5sCG7NS1MerSZknMHrGPjxWTz
4rq497srQES0yu9+l/HdOt5e+/O1P7UjtLKcLts2HpIEgMCcWyWU5s3M3nN9Mt7jMbEugJRJBCIv
+67pQ7QTudLurbWpTt6TWkXF8kbOw954LTlK8tDxi6fjL/uTyygHdQ2Z8673lO4ImsYDGKNMXURV
17Uv/QyeR+o9RZb+rXRE9owttfOP/i5X7/0J5vPKOIBLtwv7QcEtOOgdoX66Sn+Ru2t97MA6RuPX
3KjVQNXL8dHs1eEw2w0qrjZOGJ5j8b8bSh4IO20fQHjZp9y1bqapI8LTTD2krEi/91F4gxlrtFWy
G1WRILRVKX8ZPFndFwdzuGd9ZJPW991RxqMAM9TzrCppIJsZngC7ZulNviviUEp/LqneLL/IppO7
O81qvKvSmS8av0XcULx0o3RO/L1YU7aA2T4KQUmpW/Wd1XKMXtXSecJQNfmu6pPtq85kPWhZmezu
Ww50BuZDpMOdIghyNo0zkHhRM7PynbhXjprqps/y0HgXSzWATzWleO69sDrb2vBdXpJdltOtpQ4o
J5K8G+tqcfRIZTLDwOD9Q+iFVPNd02oX7kmZHDwxlPCYV8s06YLmUoqo1Dk83PuWEq5AnCSnUkXa
KRKa9fTnbMkrCPxTZT1FbGE3i7Usp3TOb0gl549kc3Gu0510U1M7e0x18fvgQQmolMjGWYF+ZMbU
QPeaMMDZdoRkKrSneUCPdmX570J0Ed69FRi/zjh/RmTR9HuEUTbmuyjL+widIotftup5yAvQ1smw
9L79jyOR9LjTEBUAytyrl2o7twjL3lnBizFHx6gfPpuVQywZwXcicaYsP/M46w9oghoHEhk/M9Qt
r61ot51tKOU2UxSESImidiEaVo/5un/sNIRitNwatmkDY8wxjEesEM1HfT2gJrJX0oplGbnIkPIS
K2+DkjeMDMbJQ9LV6NW5Zh3IO2RfqEzmZX25DA8Y1DVjjfAyJNW7d2u0XMg+rbRnvOLyWQ0vsk9q
qtvrVcwfuy2p6TmQfbrJViW3zfq7GLpvbqKJVyXh+1hNSyMUsY8RRmwb2VSoWJOMMpnbLZSzxKKU
p1ZfXQQLdEQhOKDC3bYjcSw+2w5ovHZLwYKiQD24h/vlZppR4QDAgQ39Bh0Pbyv3CEo6tE9/+v5k
bct1XDussFKZtl0m93f7z95C3jdUjbvpVM19lHOX5ik3a16cq7nOZKU3mofErvg9ydlstuIHeVWO
jePKPHQhSiQOMAXwKRRgMR6+SP6/PORrU4DACzQArZs/FyY7b+/jtGFatpjUgqDRx/4WjdA5Vyfm
WCiUEO5TZlwn1I5b9tLGElHyXOX1F3yr4aSitGaswTllhfo6N+1nvwbyUkEfq1zfatvqWY5HPtaA
DmjvU71XYO+A+0dsIn1cluz3mexL1z50ycxtOlrlbgKC+KNuwQS33hSfrNqLXwhf6gsA9E9pSO5Y
3W20VCVYxpE502MeuKoUGoZRiXjU8PCIWnvcSSUWzUGtxoriadeukf6fphRmyWqqyfNEXdPDj8kf
FOFTnRie+tqIX4imml3nucZGNtMmTV7qXlDpyPatM5riahA2LW+NCerC6zJ+tpXBj8oC87ahUKVd
5EIsl2TbMLlM3f8nW0/HJ8/2LcFg7aFWYvEKwCkA4WC8W3blABDTqJOvzZ7C39ZSNKqdzmC8I4R3
v6nT+v/TTXNUaOehWT9gbWlkitlbRkCJjrIpBYmUSfxuyqvx/F9NUbukF9Z7ha6AjIogPfOpN5Wr
ZafcNCl1YFCeJc3ypiqWAz8J3IkyJfnO1LBjzxWiS68ymudyIkGjeV2zxdg6+l4SYrLEFDYhCTGM
eRqEVT57MzsDnEmT7x7kVaVRQFWQal88T72psfYh32E5LOrNWeaPAYrCqxJV/742MzJu0LuKEodi
ptVSfakgJZpVoR5zuZkf4wiQ+zKox3YtzsgxA2J7/2Mf5gnqUQ6JB7vbDyM4x3izJFp1WvIa+QnP
fbDWKpQ8EwlJ7CIFm/evC5nIrn3hohf59w3IfuVnc0YP1AV6ueZSZQbVMtqTTc7oQaZiUwGybFLt
8SATtanu9gdwPEYgb5iVXnvIZ+O0FKI6zWM2Big2lCAcI/T8pYxcqGO0GlmeP66iceWqKjciqKHm
9YvsYd3+ngLcg2eufU/sAFRi/iMeqxB33NVSPuaNZ+mIkFlBHaWTz3+n8x2vAkl2VSdXKpsbuVmV
W1nZ3wn13i+7Jvlz/e8+OUze9fdryLEjyKq77pIYsEBMlEfQtSB3k+LHSBjuo3TYUPgcozPP5rLN
TaX+XEcMrvFwz4k1WreFlTZd5SEpm+karQfZJPe9Ty3g5xMYUN8ERL5Pp1PV5iBSEFB8Gtb5MAQl
F4/zo9lW7ZPspsfNnfmxWy//p8eo3b2ut6SJoTmxQ+pB/t3zL2pVGQcHWiaOcCyvMgsjD5OFRZWS
9qdw9t61cY4xcCehVyQeemcUAGUVUHeyTUhxHJU0nk55oCi0yaz2d5cc+veN93D1/3F2Xkty49qa
fiJG0JvbSm+rSuV1w5BaEr33fPr5AFYr1b33nDkxNywCWMhKSwJr/UY0Gx3giV4DTBM2EphRTw96
g6OFCaZiK/vsQZseoB1Av0latnPSbkKWbR2QNYbK+kKvv48TjhJRyIK9UrUXKjTFkX1VtCgTi36t
Q/hP9idOGiH9mMxf/xkv+zNW+Q9g5OK7JFTPbRqaT2PQaxdlAjcvs962YmLk4TnpGS1IKsEsLJek
eU0Ne2qMcSuz4HNF3ktJ1VWLGtlmEY3qG3TkrfC6tCx0XteZbUGgEOoobpV+WS7VqC69DG6oPiKF
pqz/OCMTjuNytRk1mZGchhWK1Op7lOYfWqzHv+weSb5UQDyAyeVpbHwbdBAc6WjZz01XKMIo1r8q
SHuSR/digTQwqKcGFdh05DBBgRfzL14MmpzIfiWXZp6BqvWa9Rri5bL1uO5tPNlUk2TtdW5zkKPm
gB5ElOGlV5WF9Sqw72VWe196N9Sf+1a/k5NAqmb3WWB9lXPgP81HBAFRrYK3cfXC4ilzMv/KVrZa
90Oj8dXwAczLTrU1m2Oc1PeyJQ95O/pXeeYa4wlZeOV46zeRPqAgDU6iBitvARtfpJWk3JLUUQrQ
7EKWI/1Dn8lqDWfvTXq86DMBD/XupXOzfJDKxSi9D6IH0tMTCvaKwJ4oabpXfKU7+XHZnzAzSCZX
PY2uVu3QV3uva7drsc01scxVUigVvdLV5y7wluFkoCi5ln24F+BgGoDmWE9TX660fj3oqnnsFJ9E
ZNyryWk5TcXp0HvJSZ7JgzUAaV4t7WCc+QWLoKU3gOHg1ObRn22e7uydKvEDlfcQYHAxOhCP/9mz
3HLKX300xY9YvFHXJ1i25F3l/zFdoVi/j4TCU9LU4b2XTh1AUCq3slkrWkhSkQFINOUxNsHlmLMV
7CmL3M2ZW17yecggZsm5RdIAGtLn3W2aHEC2ee3bYbby82AEiK6OD/JghGSfhzZ7vfnZyH4LiVGK
H845UATiIwjKcn2bKoPlVCdOXuWESVyK/jl18cPBo/5zqttq06HgF8eyzjNIiSPD0aIIcViailZg
gRJRE2fQajXzC8/cXZeeGlBkLc0vhTi49nesHptHGeUCnUMoJtRXckxGgeB7giLgnmVLHXXQF3on
LHqYLWcl1vQrgyFJ6sFExIrcU1A7cPNatVy5CXxMUpLpU5Ju5ZjsUVjW3/1/xaf94MOwjca9A2Bn
Yw84YegCEmP77gSppfyzeRuVwXJUFcGuCL6N3uZqAnujuFgJO5Vhba251V/+NffWvP3fMAApXenO
LhbZ6grB34cJ88lGpqOdycm3bQvVshjMKVsZuX9uvMa9uEJiwcQZ4JjkQ3JnyGR16VXxyq3DaT8o
4fBoOt8NI8+xD6EilYuKhjZ9NUJNee+S4M/uKPzWZRgd3aKlK1OAnPs/o2X32H+DeeEv0WboGpvJ
gCcMSvcIQ6R4g6PzpSrxLKYgXL0E8ANkt90l+sVwAWy0XVm+gQ13dhMK7pvQ7Io3JQvt1fIY2Ven
jsOD6eJ5jJQG3/bWhGlhoXR4VT0gWcagWS/mzKp1dILip5U+ZTmOabkGUCQI6/cqSsh3l0PygOdU
tq9JCB+c37MRh/qcbZdj/tMdn/IUpzUxO9bT6j0OSDPOpZM8ZNDW9kPvfM4ONGiOfls+YRWfPvc+
XgKe448fjla+seBWfzaw9rjUjiHM9XqNmq73gyvZV2WIvPd2zLLVoAL0GSyKGA2Jrqtm5soOdyrv
2JpgspzYmHehabT3KtusddMm6XMyvXnAzO5iIRSEisAdoFflmxMpwVpkPa95r5sn1TW7TVKGxbvp
tie38YEbWvFP7BLHZyRtyl1lUVBJp6mlekEqGI2k+GADs6ZmV4anOEleQwFkSrXIeQATrD+Mx8hL
ATpNXku3Xj6Hzlyclr6oByc2N/xY5OgyE5HjLRaNE7hXMa8aYRfZgXkXKxdXicyvgaf9kiepYS4n
YFJ+aapqfBUn/+sYMX0Ws/7xOP85/XeMOmUb9JuDL5bv9BfoF+9aPOTPYWWwl2aX1ThV/EW27ASW
EObX+dHU4/yZDDLLBuhia9cf+wuA82RtJPFqgdS5fffkO5A0xRUhpmz39HuMYvMyJrF4ckxjnmwV
f89DfgN8yhgVJyurkh1ucfDz4CG+2HNzlZuyufTDVVmH2X1CeeVSmBkaJx2pRBX1EXIzzWuZ91gy
wz5MixG8RUHyNRZnoGc/z2SfHJVxyB78D6O3RyGpA3kpnNrDBGkcTQ7to/ccEqZ6VO/NaNA+GuOx
itX2PQwV8+BP/GcZVU3dm0WZm7yE3l+DFBqi7Kdw06z8pNbPesZb28LPGjwPNa+01r54A3LiOBI2
D5ZeK0cd4b8N2fbyIyg1VEG8HPFM7E3chEu215X1XtaYqXcchppEa4/j2n3VY1kk+0OgdUuYrFiL
MJbZxtOM8c99jeDJEjZ7Yb5O3GylKqEhYJjFrrBb/f9+9j/HuammnkzfXzmNUezIZfzvH6lRDXcT
IlJkCvEwvE3bVWNkwbZoG6QZUxiKd82Ero6EWARh1u/k69RDJG17pfqSDmn34Lrtd1dzEXOvqHMa
KoKucHW/ywKPLOIEqn0INQPKoKj5lILZamBBvZXlnsYNOnzdQn8HVQGopqnm25uvkzwDfV1cofnY
iCR3f462FLoW+2qtMTdTn9wNNihHT7PIGitWMl5k21HIAajwxLapg+egq03c5E0vuMhD4c8BcobN
Sg08FGl+9w8kuPeaUVPZiJrzLBajlVyXFvG+VzT7JLvkQWv7vr3rWjVYO0U7Iu8D1DQNk/rJ1HjP
SGMMB7vSywetC1voJbXzXYH8gouw/aOfnvRc/yLfV9jD5Ma8eFre5sjS7tnOoRzeAymCLPBXpevz
XW53ggYGXtrb3mrwCDHn0Lm1X7LwLmvuKqx//c5XazSN7QLMbPl3Ef8Wk3OdzKfCO8tS/eAqDd4c
ib2z0JTVO8d4xTpU34BxdE5ByaVoiBqDwrquvANDO/V5lH3TXPvOL2HuhDnfaauwmnt3iJzpuX22
qgFVlNBnIWzaarBrbFRSsjFrHhNxkH1plY+rfgq30Py7szrNhXVJ+goSqSzvoIoA5Y0dAQZH2MDH
1Csf5GHw6+5+Nv/CKRTjG9nVqPprro8uPPrCXKJUsepEB1Ld3PqaNnb3BcXuovrVcIO7V/WBr7uR
WOE+DJsSJqVO1UYc5LAcQES4vFPhWK1KHZ4mtlbJl6bTtb1uAH+fhLqz7Cu9nttjpFGmkVBV8McP
GNpZZxkSIeN5PzhIh4gJqJMCPZdAomTU2/tlez/NNZANc4jn1yo61G3iNdseB+7D3OQbdKX7EU4G
G5VWO2eQIs61oSbnKYVLqnXec0c+aQebcWxQ6qVPhtgSXpHVfrQfO+dpkkkaXXH0o2tMyH4I/VbP
SoyjZQ/3vUjLVCjFol+WIBOzGh0vXMl3QrxjfsG7J1vyIN8r0e9ViI/dun7H/7s/Ar1okw5eYbXM
u+73zXxNfEG140n8bonnMI4Kus3odaAGBRRHe5AZmziiPjuGFDJsivV/t6gCYIhaiOy8+ERtGz0C
pcvMpZllaXsCWHJaXrnqTxAuQv8QiMTWrOQPC2wh0/uLzMF0+BfehaTC9rnMInq+SY2gdfr9J2BA
jLe41O1lfoaPytjafR2u/CYtLkhtQ7SUp2M8J2sXv/BlxMGr/iIHbgfZB/BY9UijiekqnOft54+8
Cb0P2bk8Jooq2aZxVZxeROS/Hk42PfEv1M5chSRMT7ewqavqQwT9IdppCo4GsaYeB1sf9YPl6OYm
L3Qq3Q852lfkY3//HbgRiPb0+ff3uIv+G+I4PB99T6raXZDqfQZKMspyb70A0UkKOHvcytAbFms8
GZiMMLzxb9gscPZADARAcCbKHpdYruC82ezuAkPT976NGKFFrnkNpEYfvtl6+jXSnWHbCb1+qcgP
W7PykYrLSuhB+Js7w6ydVNPVTvLsdsAwG36kM+1vXf8tTPYBAOrBhU3xgkSSSCK98Lm0g61dyebt
kOdTy70h2ty6JHQJ5Qb/mjYFVJg6Rgqq8a9dYNoHJC1AOfh8CrHpWSuzglCHkL/lrPWW+l3r/cKb
gTxLONfhxs0UdY1/cPsFDZu1aoz2fS/q+bNRqEeM2ZI7OSj7vAQRz8p18Y0UIdWkvjeO6VKfRu51
WDCqeuBvLB+ajYVl47mI0S2QabguBEyWGe58yY3Kxo0Euxqhpal2iJcHhjXt/GDy7yzMFXbyhhyE
s7uv5uRN0krkjfp2P/7n4K2/GuqtT+Hr2EPOXBgiBqJtF90HoLXwR0ipXeQovq7GC2nuP0c70bzN
laNoGD3NQdl+04NI0CfhnMvlF6tv0mbB9GVUEK8MovhHPLlC7HgYT1jtZNa5H+LkapkI+LFSPHhF
oPxUGx9iaTR+dAJ+6+qOcW+7ECCCxm/3atzOD1YOvMBQQ/WrmOQP/UnTyEDL/OrgO/NlDBVYxiIL
8js1G7rp99FHKUl2yUMQi6V0Nnur2CiHa+IN66gMrGcqlJ+0lIGyimW1gLgEzHHUle4OxbviajjN
EiZfZTDEyOqO83+EKeWoXSsBuPTRpXTGR3nLicckOk2R/0O25AHjDYqDZchaXtzUZF8dsWRyVD07
5kMLDZ+fa2nmzd6Hor6kkuWLiMP8LYsz/RjK7FCGwNJmdklg315nHBnKuTBR/RNviVlP3tpXHHct
b9gw4O6BSLgn/Fk+b9i5B73IJf+6lRHyrl2YUbgHhYO9sLj9yz6Ex4trjcCj7JIHvXVLtBE1nepz
rSXzrkeu5Ao+g3qWkHP3Y2BZydR7u7Ryf8r7RNdP+5oy+0m2lnVAG49/9MllAOzPejWYbCoea4iF
ECDuDLN2H715sA+TzR2Ne23/5hbNSUKQ/lsEevv9G8SVPyKaRuiIWi1KXeJ1RbHingtNPRhRwpJG
vsx8jvdN2uaX28ssM3BKXgek89YHNybcWY5frOSshHvdYXZjeMNK+30Y8vpFn8iwwzSnHNI19T21
XjB+upeRRZsQ8rPGH1Pj8g2zW9hNuumTfnNtVKbZtbV8YEtITv5Dzb2/5EMPui6KDoglowAd3BVJ
9J4JM+K4sdujtBO2q6DZOhqJPmvO+uceyfBTlhtImGAv9YwxZ/hlxpRkKiKsL/20PTdaO903VuJB
zscWwTb5tuHklz7WcNyOnQY4JY9VbHOLdi/rRGGSfUa0IqL530XgfVehY9D98RjeXLYb1YANihJ7
snNx9lrlNhwX/Hn8+l6JP7oJ7d9NMkGL9cPY3C+jHWzqtVkl20wvSOO1pvGmoBS6igM7Outear6Z
FJ+yqeheMLea78mm/SWjiqD0dpbRMYmXwEtDdDkIWdIVgYrmgji1e4WvvVU8wXGhD38Fd9tHgpsu
YMpqoXjrLigRfvmNWpZnEXi/a4qrCgJXibm6AZvrDmCzRdJs7TtetvYGGMJpahwca/AAdIMigeyc
Y0qUKkJZXxOCIFX+MJXpPjZy88XQuv6ARkaxNoX/9ZCDvCmmdNqHeVe+qZhH3GmRoV7laGhB35yH
V3iL7n1v2u+dG+HHG6kw2KoKipISet8sXz+aVoaJRzZ8TF6a/kLH+V0pHCw62giTGsfEvoQNzBYg
bXhxc80+uBjB7KN+GKCQGPjpwjKIK6/blqKmZ4kynp7mXFVFH9oHrBHzoPlsD6KmJwNln+3F/TJP
9vn2gJ6ErndbCZVocX5Dpd1iIe24/nmOZv88VXqwhk6rrBCKsHt2u5lylsOZbpDF9frVpLpfUYJz
7m+H2kLs38bXfSP73I6dFfiF8KxZpna6xWUZ0gd53CI2x/w0tcO7wnfnRl/5MaokgdrHl84uNxVZ
mXtEj6x7eTYMdbJjF+sKkbnPPq/U+2MdWz+myFrpSEi/kM3oLvMcYT5SeuM7Utja2uwt9WAG9QQN
kG9KFj99gndEpVjWj2Vh2Yh1bLH84EG2LC1S1/FUeltZVK5HEOOZEv+SJek+HL9RHcNRQRzkmdqq
737mtfuQ/F+7Y4ce7tXG+x457WdEq1bTFqku9p5eM+wTtpAsGAdIFnYxUc0etF0EJvOyNFM1I29b
FPVaxuToOTzYdbt2Exyxi9x3uAMjUDeGdvaRT5mF4ME8nupksF/LERXNpMk+INFO+3lAzMfUfV+U
n8Y76DrNfjaYOjUBpE1kSOulTaaSr5GvG0+mr31MpqW/jvn84jS6/UPr4xM/u+AjSXx9nQAOuVhj
6pxmP9ep3qCyhQi9iYFRY1cKWLIRD+MxLNZz0RpHDCkNQFjQes9cJpJN0BmUvWWMqdf2GebMINxX
Z2gCKnJIuhlB9C6eWTd+Zi9u+QpSzgn6foClz776POHxWzvxBoWt/mCn/I52s6NiZBolBa+0wJBU
dkKHuPdFzDaBInRXVt1wkTiVgZ+oadRvwA6ia9KROZfdpQpxTOudfiubclKoYetp9aO7kpun3KkU
17sb+Uy2ZNu6w5xqTymX+Ke05o0pTORQpJegXRlPkzf+2d+I+/Q/42d2wutU2KiI/gm1ojjf6Qku
Q2ibscuVvq252AjLA4LeYusrjzA3ILyUPA/4acjt2v1LB2UFqzKI5fJfaa1/wCJxeEGhsvqjX8SH
1EQEdhrnwZpNu+Gbj5bjhk+lOR3klb01PahznQNolBr+G/rRPXtOdhl2mSaPnyAr7CpAEWlWCjcL
YkwbAahWTAc1nbShoDUAll0wf3JYHuwUL3tHqtD7pePjBlDibJhlw84TAgdzGE6HqcYrPkkc+FN4
eT8mCuoyRgf1T3SlWkWRjLWPjFfRatbr8piSKDj/+x4j2wizaSSAatQ2fSXeqnqjrHB60K/ohyK5
qMWkpS0Dn0KlG/bQacdVPWKykVotXhouvyoaM8T5Y6Lqf0lzx6grmtVUT/paNm+HmzFk1qVoeoBt
3KHsNEAUcHknLLbm24pK0oGazJszRik/lCre2QI2lyswXFRhzCdRc4Wif+/sTkUXH8iHBIneDnXa
gtionW+3Lnk2CLQI2hvjxTZSVAxNc4lACeQpNPFQccvs0GrN9DHCilsDLXYvTdf3p0JDTT/K1ezV
N9X3MCF1R8WKwkZ41hW8nPBM+oLXSEtpMfhVBHF6kl2Fl2b37ZhvcQRqvsgu2/LVbZwo2ToPOwPJ
uqHB5KZMdsZgBSuJh108cOLJPvQqycdIWuAY+Q8FsXCt1pxHth7OoYqcbjuPzfCmp+VJIteBkwEs
FcUBJNy4wgbhNckbSKKB8VKrOqJ5tAwq9ksLeae/jBCpntGfENySgJ+G3ezdqManMNT1L1MEzNfN
dYErBq2GGuahRkALYDHNaOyitZa60VH+AMQka7JQqzBd9IaHEODe7NnFiQ3VGeFO8jtkvXimYXhG
lie772SGb9C2SEUKXTvePfkO6Y4/rQxPGXe3t9UqRyDK7vwguxD7CY5Bgtzh1MQVqVtQO7lixCCn
rWozTE75oTTzh6cY7SNO8MJPZMIURfSjnYg+uB+2xza28/emv2DUhRmE+9zrHmkTXHDeU4OnrkAS
uUD39V+Qx1r6raQyD9QY0GiInfVYqPU1H8HHvsrLSoA4hUQ/KFHhsE1D/gIohOyR2IlY07ztPMXh
6l8DeYnCUl+r9V4O6J4f7H3LN486+mpjUL3InbGVrjDLrV7kvpgR9C6rFyQp56umAXcRmW/bfNQC
V8UQsJ6K3WBM1Ji0SntoqioVarrZzxqrhywwf6nK8GLzzXsf0VtBdlJPHzy0mvatYRoHPALi65DG
0WZIMwXrTzSpLJQxLhRWm3M5VC9sDxFlVczQX89NbW36Nmq/yINGVsFOYvuS5R0pCNcP925k6Zie
Y6S1MzP3EbqGei+/kXFqP/L1U8m18h0UY7IF5M37MmPoEQzZtra48k8O7jAoyqpXLcntY4461FY3
w/wF0tKPwc/sHyJ0MJtsVYSJXX0PnDA59KTCroUWv1pVGSwtTA+pGIj+URysOnz1qRceZH8CjFi7
s5MftWG+1d7kkIrhYHAPhUUpTgdAi1Og8j5zA5WDbtp3MwAntVrrWRivC7RqtgscaaHhOUn92pug
hCOPJZD8IJ12+rN5G5UFPcOjktuPwVnPE17uP75BqHQba8C7qAb9cyDXy2vvBfXp1t/kbn0Sj+FN
dbGt5oJH7SzjMopDVpcKyqY4YTspHJI/+paYxsn2waR8yAF5SOQMeSr8h1Z57JSbru4/HzDaxZED
Kig0rPm701nm3hcKR2GPg7n82UWhU67AcMBaadzwRQ2nnewnfU/RSkFGSjZR6jrGeVI/40GQXuT0
2gleFwEBrwwu6qCHzscUevBBeEA3KDBaKosTW/QA6SJXBejbd0ARWKlHoFcZb0kflHfy9I/2MuGP
Mc9V9TvDKIs9kpruvaPgOyy+l0nYufdA3h5wBK/PYzxkiPchZpdlZXlpxpydUF2v3MqynrMyaR5L
Z0YhHIrGVAXq0SaltjJctXzzUQTetFg87OSk7pfeAS6YFzfJWPeshyqBDOn3qKZ0k/XweyzwC3tp
8QjsSLTwOpRQR9taSY7SZcgttCMocAud2zH4EmfZVboMoVU+HwwfqLLXzc2DW6HsYM5ZoL0raJ42
KApe/dkaH2I767mEhx+KmUwPsmvpT7pdw5bwElJQW/p5qfGaqz35IARALkuNJhzyo9b7+3wMlHdr
TtJNnMfF2UMQ9YJCfbk2KTZ/s0wEcsMMKEELb84zeKbsRtw9t0NtZ1gKrhGZi7KaqUc/XFfZs7ry
D8syqHUMb8Nizj+2efjUTqj/bfQe9SUMO8v9H1vViNzsaJ7mlo3RsRx1mKBWbp2NGDFqTY2v8hJF
jS4+q8X0Ji9RsqtQNUhQ5FqXK5lmx9Vl6JpzHet7EmzGRztHHYmrJri6hVefmI3BDoTH1yAAhCE2
Ar9DK9CzqKhHn6GN7wfb0UjCV7Tmb6FeXznn2Uh+yhWRNM2WqyTHVK6w8J39baUk+ydbg54yJbDr
fzNWSuW5CvwEA1M4LJK1UjtGvXEmrwClS1+Za1dFad197etA5pygQqrZxYcjbDBWYuur9Eekj75O
A59qGHb90+Tr8ZMLfDCze0AGYf8k7q2rdMabTja9RB3P6RR8ky05pyma1yme4ouc5GV+i9hcFq8p
Z6rYx8zqhrx0cGkxbN2StcjxN6PkKg9yQJ6RtgvPdpbB6Jqw4/KtWP/R4+jGOsuMK0T/esN9LE04
rK4HiGpWTfUxTclZm0OebhJM9464Cj3DEAr++scJZh6h7GGnsZy4ZeW8WWm2KzsvQ9kwsR4TtwUe
GDXc8fw2/F7D4+1aHBQs6v4WS4qjbiGu2pnjTzkuJ9roY63KRk/vEeo9OKwNvzjB0D1pQjpV/v5n
7oUltjB3ipAb6WYB+eoQK5CjRUpe1W4zLgBjFL0Uqrlpc/BIkPDQdQh3dd8YLAlb70MPl24VGdad
mqSf3UTPip9vKl8bkEF7acSVg71C90xDKiDIRmSipAktoo91OSL56H83cFJHmhKvoseF9GVhAb1D
HWDTV5P71U0RXEjY4VzxblOPAAAB6aK1+ew27S8EkqdvluaTgRnfGsyU9jPVw0uBJEKxm+jruB0l
JM+fJ7BJMCbD4iJRarKJbnNxkSi1uUZcTI6yN9W3XZxka9PCvmnQ1e7kqLb3lMXKQ8X/VJ6julua
WuKMX2VY4X1XZzAwc4nGrGBj8VF9UOHVnqOoV3al3sX7sFYRb/TbcW+b2vg4wAeSOwp5SL3EWuuV
VW5rwa9FOHoiy/sZUZswcHMRkdtTiVIj+5DQqZ7Re84f8ZZjgWVEzYX1Vvxsu0gNC8MxHFbMbdOl
7a6ZwZKEtrV1WfXATOm7c5zVyNf1doPWkEgoF7p2BcMWPiUmewDfR56L5EpWYK6nrIMaUxg5GonR
QGE0FDzf1HCDp7kJNnNlJw+T3eSHxCfn/UqlPtmHKWIxhopbwQJJLRD7o2ZB25G0JdlGPvXv9tyb
625GpRkuuAsAEi5uUCponWYoO8mmhEBa2B3hM/AkezKvRNBSxMci3tKwhbjFyxAXw/L/Em9keXIX
hUWyr2FJXHrH0NdK3swkLLyp3y4Y6iIZItKiosarRcp5TvPpbGR3cn+bq166L6lsrSKx3TVaJ4eX
4ZzlDljueZ18xpWkSh9kvBVjq5DDP97bSNueKCh/IMIkMMRq9RxXnbHzChC0SDQ22grx5nqDW9y8
shvWcstT0DN7hobBKkVmGNFxgjGHAABXvHXAFh45L61+dBEhufapI6BtPG/Fj5amHJRhMkLJrHUN
U3pXGzXcfbGwHGsMKbzMFP7PHrmZ3+tLecavKD/5ngmXnXXnsuRcpk3NQU9mmwpfEyE/xrvZTgG0
4bkZtyaK6JSz6fvjUAyogOVes4TcBqYRhas7vv/G2UzN735GrVvWRAoraBcYRBdpiPeLAVnzd3II
o3A46XT8aFiiZbVEDnuieCoHPA2TrZ+Fm1a4HWJ5c48CiLkbLKgP8gNrIZ9f4yJ6gO/ioG7p4Ebf
Dtby0SkgO1dZOJWHIRmDhynERGSYph84ESKzLtbwEYr+xlrPM8Sa36IYrNR3MIkTTAs2+SFfkHWs
UkT+Vx5gYZHK4Yaa4jJ8Sw7I6Cqb1ZWLzNiyPZhCpT713Dblv/1jx4ArCyuCCPEb+VRc8w7rlPji
V4gCu3mlbE0bYTl0VcUW2xn/AvfEZnfwf2rW9BXYvv2K4kywGdMmPgyhamxiobsjIVlp6gYXMLfr
oSpRYJBNRanXMiIF7O+6mdCOjcyrPAxV/ysnfbG/dalgo67BFMYHqJXvsj/PNDgEdo3cKw/vVll4
kWeIe80bM0M46tYnB0zdilYlZchtmgfZSY/699t3usmQrUMI7j0SP4QInXJIqpKTDWGGX6/SuyeU
LRPq6QVFIB/t3ZHd/E8bcfFi9H9GFpQ8dXCTl8HIrY1eGM1Z1YCKNqY33/UCl60ZE4IWrh0vmDEP
2Sg8vutXCSiTMDIf97QsR80Doux4l3alvc2fEMAPwfoW3X02RN9NMxJL9TA9oHLRr2WzBamzzoPS
3csmhpc/HHeK7mUrf5o9/GWXtMjcIwzV2gjzZIaO+ZnQTZqLwvhiag+GMQgHWqGdlGl9dJTKSpQR
81UX6ltVQMckW0EyGuTZcqgsg0t69Cz7b2GK7tcbI69qCF5Fc9Uie7MUMv7VTIN6P5hetuqzJnji
ghKvKBlMX5HOu0xNiBWyM4R3DrCpn7Mx/kr5abyVQ1FAdFUiCjyts0PctD0aiWfin4ZTml4q2dYe
6p9pl3vpwc5InSZW/a3Xp3H4NgOMRyEKdqRAV7CM/DzcmkU0kSiW7dyfcBVhh/Hf4mSf3m1QUAgu
8jpli4sVlHOdC2Dp3skL0+0CJkdlM/ACfYMZxGfIbaCxUA/RzPugmoqNb871GiXafOE8y7M4ulci
p7y/dXMZ+jNUmYn/O7Sz0uqP0DaNHsCAXlMwIY8Yr6vbwbXyszIP0zFUW5/7NpYIXVvoa0q8/Uvf
D93dzIrse8slfiEX+ZZ2Z9h5icLt+JeLv9xbPVTmqqtd3AJICuLpUNmrEHzBdwVhjnQgCVkDPtz6
Ue8f9EI3v7ApZk8tIuAz/YVK/vCUeGV38PwZAWi9M947k9qICJgwUILkMZZXdPD0i2NzLQNOrpxd
LpoXRcCHboeu/eiaKTvfeuTZH6Gwutb4jo2rWx9ZqrVDTfAhqpty23mAVSw7n596vB0fPDQ6gTPP
T4PqTE9lY/XsPLXxKJt2qYQHnbUNqMCwrVZG/6rpQ/1FDppiLzKmZLtlk1UbF7jZ+r6E+i06nQr8
IzlYO6zJ2iw4AejFvJKE1xUJL4Sdoxj3b7RbMCkMSHqL1qxFHERIPA/dfk6SH7J/OchZGOYUq3lO
TFZVan4swEzd2QVbQFf3uvuOX+Qahk3/hpg1KKTA+pUmK0tR81+okCMe48+vnmfqJIJq8wpMLzv4
sdpvlvTXTDoy99eJcLLyhspFmB20bYz18DsFeUTjceY8xV00vbsxXupETc78d5ToNsmU/DNKiSrl
z8f6HTX3SHnLx/r7P9ZRuPYzeI7KtHYzpHPnMTa/dEUc79BLhnIgmjNgoS89THUcYedL1Pe0nAlj
Nc0u7/CsgS2uWNF8Z4y6fgjEcBgM/VXr26Ocv8woGkx8umnYpihZMmNaDz0eOAuPeixAvZQ9pjnJ
OKLjEZPvEdLvxelzCQx0H30alLjlcCqGsez+HCbjA4tSzHYnjG5ivXrssXLVELproVUOlCT/VQsA
73uy7dY6/OvWfqsFYDNyKnPdOsj1ggyrYmU4jijq/LeyRaIZD3Nvq/saN7DhbtmzdzMuCnLD/ntY
DuhxUWDz4XCVk6MIVS6TJxLCf8/AdxUldnbmaNUmpzlAp3s5le1SdMqz7gPXSeUoz00lRG5WDNlK
TvwtSnb+K0Y2A6WH3JYmH1nm1ctLG/r8pxGjCk4pMLjcXu3tCcszkaVQ0z5fJskXcstXyIghy9GB
diaUIMtAuDOpLqiEoDh0kR6eAER9HrDnYBTZhyDc3nprt9LwrRWhS4AcEooxmYPhp1Fau0YAoVbd
nL+qZmGD0m6dxymJOPiojbNYXBoR39vYtY5LuD8G+QGZajTtRXwsDmpjkLpqI30tZ8iBIFDylSP+
TV8p/d4vFWGcA25BOB7ozcnJWyxi3N5HGto1WjA+ojezkwCnFsXb/HvEkvGQLKgBDWs/acr7NjEq
MCFx9ldN6T+PS/3rAORqM8eZCx2B0qkHtPhQGPpdpXrxI5amBiAj7KW2n+t7ZfiGfEHy5if9/2Ht
vJbb5rk1fEWcYS+n6rIk23J3Tjip7L3z6vdDyDEdf/nbzD7REMACpDgSCaz1lnzfThYmQuJG7iXS
On2yKChzbNLOcsHUlIm1U4f4asxbaqGKbayHIKqvih5bs7zE3i4zTb6wltj41Q3fxA6L7Q0PdG0x
mYhMiQQ2rhEmkdCyyR2ErsrurFiL3IEYoTGP/A77PQcOICmQKNUoX7UTN7TuFwK7K+jUxQBftAsQ
Inf1CZ7Rv8eIYcHENtX0H/OQIIlwC6nuXVJ6D6ZnvahDmXx3hgy996J6SFrqF2ConG1WZd7CyEDs
UfcKrsDoYQdXD/bzkBo8d8gRpOhjLGzT6M7/OaIxkseqDGssLpvq5qLh08NfaltQIdivA2IW0j9T
H6K60vFTnDz1pfKgbH254nAPen+TKrl39KU+O7KpttZtVEoPmgaPRO1896eBk7ei/dR6G5VOpZAf
4mnO4I/eES2e7Oh2ugVU2nUfYEu8zWmOn+aI93E6PCdDO3hSuMGfwKgqa/Q7MPicigBN71AEQDdX
I9dJe+zSn34fcTabWi4CI8NCzOMwnx6HDPOY91jRfwnR3e4aFdC9Y7c7RWnMH5FqvGYIAaG5iTl9
VcjFodE6H28AUBrUavXXKbRIx3HhxskvKnNOhfOy1dZblF2HNU9r7CYUlHS4K5b3YWl8TRXb/5a3
BQYOvZKfsdrtDh7qjCuRjguUW0oDxpew0l6DsNXBLSnDTnYRlgmmhyKuZzlpDJwUkGgKH1KH/KEU
VntPtnTYrJTfeGIhBV8pVrEy/YKtqDnoT3UDFhrkN8qEmYeuYjwkiCuCO4xWkUrWfAwk9H8ZqBsj
Ok6ObcvRzo2Dr+j3leYGdx10vxvS+Li3oOL/2vkY9hTu0OxF08xfXZU8mVekaKLHSE1yR/Ff/Y6k
pm1o1SkIbe0Bn5yt6Eejjvtg5HCInhab3sQGBbVANN3clVnrHsSLaccuotD6W7MYQhg+jYq51ntI
CWojWNl9v+j45Oshd5v7ilvHVd3jJCea6qi2bOTwivEi6RrMSnuvZHmCBR1mOmIQuyCScoa5FINi
UtSqHpZiUrZ39YYTjF70fJVGDPKs1rqTii7aQ6/wt34RVU9myRGkSKvH1la7q2pyr5u0B/PpxTbd
4IobRsyjwjbPYiCVJTDiDnoWiqtW4dKfRAoRffG3l3ZiKz+irLGuXCFnOM1DvHmp16F8I1ZB8Uy9
7sJs00lNtmmhyV7hJvWjDqLkO44DT76bpY96Wyjb2uTOEYaje19q2d8Cij5pdmlLZlKxok2sYwsL
ze9n4LrgJx2wkHrrwuSPtW9BB/a98QL1sauwYfUSvhAhz61tXqcq0h99eEReHa6I1lXnEbI5YDVV
fUYn5QdiBd11PlV8xP3Yb5u1FjrNRU/UGDrUE7rmHPaTpn6A1Y+agayO7efWNPfiHwUThZNwjBxy
m+Iswu4sPcoTCsGGnZTJvnYrWmlhOHs7MBHHnwYBc9R3CDT0yz735e3ch1ng51mGplYLMUGEGb2J
HxD7l385q00p6UAIriY4KQXkecalPb1HOTQH7hbuEXCkf99lzrgxHBgzchezYcTzih+TxVeP8wCI
kFDe+ORS2MBOsnA9o2TyvHOlrDsSks9Gy7nDlzuckhrn6NuIWrWTktQYyxTFtDjC0ZIbhEaYFvv9
hzDRL8KaBMkHqrfDSwFAVoR5SvS2Wv++mjWtJppTWA7efDECLz65Omf4WFQgeWA8mxSMNr2FiBZ4
PI4Ckj/Z8NrejYJ9waOrxkvRb0RtdRgQFFpGPrv8uh6UlTrk2V6M9vxjCtQq78yh18+m2wOLYTE1
pO4K6ctbi2Y+Ug+X7NI9iKbX/sKztgC/wgdyPWOFCJq5KEPUmEcvCV9QU0PaQS+fBoTVrhHlrpEK
LIKXske8Nm2zYYucRPCi2tGrIuntrZXa1IvyaC+6a6UY9kmPk4uYVHg9XMLc7Q9i9M+15TBjyz69
Z5UYH9dGZv+1ser2Nqqz7m9rq9MnaMeJp/i+dpO+yB05Nk07jpbmo9DCiyzXb1dazn3E0iQhYuZf
J32KZ6MIRDbDXcVahLDfFI3AKiNidm/H1T5omjPM2+BaV+pGWYkpcIIWUufrx04vjB1Crk8Bqp/I
fEox5UPkklq5NPAWqvN0J2U5p3+3VlYixnAM+6QeG4zYk4Om2K94ZiH3ME0XL9H7lT6a8YrMS5ro
/SadpJd8m71La/lnS++Usx5L95ye0UXyK2QSclySBKST2tqnKDFZRMmo26ODaunLmHvWlV2UP9LO
CL9OF/nvC51UgegRF6Pf/BAXyu+LKfh/ivlPbyEWBF164m/KFlFCC0vq8mHHBqB/ydJ+F6d18NAk
UwVKCfKF6BdhrobQgMnm6YWHy8534/ABnNo/wpxpNREmt82HsKKVODT5yErPq72/6TCgVt//uZrt
yPVavKlBmWuVS9gX+wFGZNEAv0EUskTT0GvpKMpcMbeXy6iQW5hHhZDDIJn/r3PFxxBvJFamLi4d
5/edP+T8vmK0e/8YQ1C3W3iF1jIybDATjnMywk6/kSVTvxFXYYUXihvpPUYt00DbBNaicFR5kY51
vxWBquisymIVm2V1mif/t4tO7+ZlsX4zL1ynEUa24j3fF770/S+LivkxwLrLp/2wqAKSWLb8j5/W
11Ac8DTp8ie4xH7+57//XcSitin3W/HB53/zv1v4w/unrpmstWYl1PBbP3pu8lDGthD5PcnGQ5ds
p78VTchwAD6SEufKbpLjy2v3nAfURyblPhGRqf6H6dh9/mO6XaQfp1dmthSLvU/HgWRc5GEln7yG
JKY5YRsi7WsyDsF3qqQcY1GkRjPShk6IgeM2d9vo3qPs/JfQyKzeQnsTPo4IHZTiZ9R1S90K4kct
0/V1PEL9wIvVPgD8A36KW93DOOXeynLoOJEsam72PzP0oOhJkm3N9mihTGWNcXrR8tZdqp2OudhU
BzHKFu4caoA6Tq/3Ikz0W56BzY6kUjJtsWtpUGU9iKv5RcMDgZqj/RYyD3wKFk3X1vJlYoEFpArc
nSK3hPHgOd9QGK4MXLHfmiFw7gz8qoXfXyuN64yKAhoiMYihIB0mO8juis2jce+iJAZUDgdufRJz
Q0AyviMpDxn5FxqJ4QMU4PqhlJ7EsVs0culJHMgzVGr/HImGD2Gf5wg0AN+/f84RG01d16oHuXoW
S5upZ28cyUL3fnj6Xyb+9TPhD6Yu/R4nT1lusqV4OmFYIC2R9devxDMMMU82ZO0zMLTk6NgD386J
reDn+scoRTnBqW2fOb68Rclj+S2uxxQUnBwgYNkre0d2jfuwc18oKPnfGhnI1qh1NkqnkNmHEfE+
IX4bZj972c6+9NNE+JjKvkL84N727RcxDpLl48TQK9DDmVZs019iYgcKdhNoT9VotFdV5GJmjrYS
uBkFYpXBI7N3n8Q3WAqcH3XuRU+UCIq1anfRidMSFp1/mVP0T8Ka4n1OO82p/TQ69UWWHKxaGzdq
tqt0Sd2w6ShwE7LxFUpafZJPQM695DfmU1V7jWWkXKCgeAunXOR55k7fp5ccPYEXbOb1ZSs3yVkb
w2g7Rvgga8kkvgqWF+VxeXTWoz75QvZ9dFNZvUIRvAu/5/peILmkIA6XQdgPt2z7nX2Druwmwd7p
0cydFxGhGOpNpoHUzJuvUjpot9HEdBtzDNmwAqB4S0v0Z342cGvmsZrLNdt0CZ/JjR4r7lIMixdT
1qjeJ9K5FCFh+NybGHsDighPWpWZ+6L15B2ljuHacPR4bVth9VAN2OL4oPa+Ijx0ysrpfBZxjtd1
+VeeDU9WG4Wvw6CUyxhk/52n8b9ZJzZmJU1bbsRvW7ykZt4jNMtP3cq+GUFaH3MU2PYyG4iFR1Ki
vh8GVP+dG6kllfcNedIMlfqJxyt0bcOw2QaKPR4swfRFDS/fWE0o4YM56teUlRWUWgPvEJaAI4em
xkgNiGRkqf0uRNHsXrOVnwhkZLdeFA3LTG2XUFsp7/15lekDCkBe1OAZO139Ocp2kT4OkW+jf8Zl
csXtycYvdZr1OdZnVijm/7nm53f8V3FefkwsTy6+AbCOIbro8h1Pc0T2qq5H3ZimaSTNTZ/hcx9j
B7p0i7FdB+yp110V0cYrbVtxCLwRwV3hodklk1gsi0i5Q6gr2WoIra5zaiwII34lueess0hr937i
54/qaJxg2FRfDTtCYB7ZqpMJH/EWv6dmIQbihJvt0JvNOcUX9ZibWJ+LlSQr34MCr9Ajz41dXejt
poot7Yuur+oCEB+aMcW2N3nmQOJ7JAOLhEJc/BCQ+NRXrG2WGONaMEbMyvOn8118FPj5aVIFYirz
qeohGzWyG7tceXkJPzqkrxd9HljWD6ORVVG3sRVwdmq/lku7AvIDbh1Hgv04uiaeARSxYSOjOFO5
xT3eZE+4Qv5Mzcj8rnjSqSgq7vCFzk+s1UApDEBcw9hhK+HJeEqFh17LQYG4prPED7K8NkYPzD4J
rHVjasVrrvvbNAmt76MqQZmw8vHOGlEt5hylbEOlLB7w8v5pjKF7a/kJMschrA5VNb5VXkne2Snt
B9dT43VXVPm1KnvxXrUlb9+ZfcPJ1AzWRqoGj0auYSPLn+S7NLrYdXZUtKeVqjgd38TfAww4UFWr
oqWqtSaJqt6/zvwBHUy9N78aHH1tbplPVMmbnTH22CF6lfXiU47Sd05yEvLBXZ9rD455EmrBogGM
TYyMCKpNIx/CkpMA6PZvI3/MUSFjwhDjjhj1aKPkRrOm1KK+klZfCXZGVxb+ssDC8/Y/R4xBlh5A
1pd+jXDUAn9YzELS26r0sMrs+JsgiLGxWfplgAuxiTp4TUqq10AZk/4SERfdQS78/LnAzH5Diq1h
x9Yrd5ImxW8RmXmu09x+xH682UY1WVOl1N1720u/X96kGV9rf+weFIq5uwqQ4hZhdGtpTOxBQH63
iWb5d54VV+da6x6o3eYvsoKUGMkJnqZTU4Gvt+jSyLlObN94KEnwiv5MLax9Jyk1DBIjf0G1gBIS
e7SjGHVeMvT8XhoFMEgh4xLv20720hhCrq7u92IOdLKN2knFA8fE/Eay0RTG1jp5zJRehzSZIZt9
5im6zvCwxP+Uq1HtuPJT80NfGFXYsedIxc11L3yv81WSDdwq3ktjovAlmmaf+cemeVCgJh0LdSSJ
lyYPTZ9DWJm6ADPX1F2myzlkboorW8LJuoHXtvo0EMtZh7Y6JtsY3cILSYu8PyBi3R+qyOsPhg3b
8NIZlMmyUFR7LwbmEDHjEidGLDFlHp/DQY7aSDp43erD2uLSiSNngeLisAoKxThwUzEO4mp+mfsi
P3wkcUsd0ShxNPxbyNxXVe7vmNrwLvOGvv9Rw998KbHkKvA1/JLFiXyT6+dQ6sHX5Jq+T5HCvMC0
xibBgD5K8AcD4jWXcsWV6JsiTFBXR1HPFf3i5c074PfoPPC5bOzcvrE2DVeL9+SEtIv6PS6XWPLU
trya+xr4Q5Depa/qJKE/91fKxuml6KKsL7rhC0XckKt6P7aTgDCZ201lo2INTaqNt5S0isWlHQx+
dq1YJTyV9xHRBxvdU3ApVLNrMSfUsZ+8dPqwfNdhg8Y67jI3btX4L7bVhWu5Ruqib5oON7YI8jAY
pmfDNW4Fah2+7w0CSm+hddThzOGT0LbgiP4ltFQkc8lZF96sG1cAz9HPMXzDWFohbvGz0PNF35mU
F7kCBubgTwNigTgLx2XVDhHi+6AVBc6nAxq2HDtwt3ADQSaKzhmuaKhVvzS9AiDlXwCOom9eYV5V
wIU6a+gPnBFXeh4327QHeKrYZnoHzye9i6Dd4t8mmTzLkuzOjtr0rhy/Vabn3IpG0TnGVZFgaWEZ
KvL6KsV1oPO+ve7yRoqWVPLvzUTrjmK5AHDnNXS4jWiJBeZ3jYG7r4sW0vms4C+k/eemk00YP0cP
l7O0vxit0JFMEre58p3SgW0rGOtla3zHeyPe155mLpw0VjZC27fB3uWi+Wt4lb5FVilfzKK/4uoS
15wMuYsuoXO3DrZ1QXlKPOx6QKrLaFAw0p6MzUTTKetqLx6Seje+jc7NYAquUtnYW+q09XPLBcen
/ie4p2+xVkcvQWIpy2FM9LOj1BNulXSAW9r1leriBexjNYgmlanji9bkj7gcdotx6LNvQ4nBpgKT
eJGXlA3iAD8fAWVvgQVYVfsQj3mzVpsEKZHKawGtU3yApk+NahpV4MHdNlLJT5fBywSS4o1bDZfp
SuF1FChhcia+n9yqElyaIi1QcjZ7aHwZzpZl6u7A5YxL0QQep5xUQ3kVrUbNm/vaJpNBpBcpykOm
tegZy+rNJToCPpu67XAVTINq4xfrsur1dUBFQEgoGLgkLHOrLq9EE0uIsyY73jkx0uQxtEaeY+gu
FG04nvAlw0m2GzE1DQtj64x+u255fhy1rvyV+kCoxIuW2fW+Tzg2tqgMzP3xe4ToE6MIl2KrKbvu
uhwL7kvvM8TAp+Y8DRAdyXkY/atPcSJkfiPLBHmzSHrl1YUKsJ0/y/zm86JiqUuzAl2SVsh0Tx/5
37+FMf1rG5hsSJo2+NmBBqmk0nxIhtRcNtqg7NpKMkisyOVGxf5mLcNeffACSd2n3AuWoglX3z5J
qvkiWtgqmHdRKy/EzHqaLnug6D27OIsAyXVBLOnmcAxGA/3AnL9GIQ3lCcj6GsM+jBaHxL9tppcI
wNVq1H1lJZpiQISoY7vRbbB68wRfgXpNqRVy27TI5aVHBq2s0xoTlDDdiT6xUvb7DVXLX7cXF4M+
qo+ITAXLS7nUsTFjo6rUry/t3OEpxL7a2c3100pWjiDCETSbqqlkFpIzMgKX+FRCW64I1XtRnBUB
XoV+Hml6ZEoNVbqGYrTkbFweBbAV3eRJ0pvsx1Vd2BfxbjGq1i3aieLyEiMu3wMFNLYUky8DE5jW
i/DXsEZPX7W9HuYbUAcoN9TelaZ5mOZWuTccGn0M8o24BLo7HHxJgUSP+BgJNQRJN1A9t5ltQ+8a
JO4JKK4YJhbzGUImRbjIoNUGCJUAYW9r9DHnvh7hxnl0vvpv4tq/zJ3W6zwQGMIi2YtU1FY5tnl5
prx+usqqSH3tZT1ZjIX6j9F+6hun0X8fJ0ZJWLzFfXqP+X0/xwVosGUI8U+5SqED0hv1CluDgDo7
+Uq816MVrG60K6dmlVawfxoLc3u/ScrlFGylqn8WqiJzsFgOivJbsBhV6y9suJrbXNH3Kr7eT2HZ
9dcwN77n9lA9BXjfHWRzQJNoGgxwwdvLih1D9mQ0NiOLkrxircVo6hjY9iUmYgBTcNOPEybAz6/Y
UpZPaSiB8JR7j9v2NBrWdzqavLei1VUpFG+jv/cdq34EryN6s7Q2zy6qOc1gO/BokbKRtDLYSGnQ
HCnQJgeMzXBIolB5JwcZZxqt1r6gs3OwtE7/pTXtOkWb9hskekyWyTvd60YTrCvvbhLLw8LcS4+p
ggbJ1FIlRFTAF8A/Fu1wUGsqukO4vjQnBRVx1fWSdVUF2vaSXfKkbljVQ4dgXKfA3EM7Gk+95loP
RmQ6R3Qdg6Xta/eONXmJu0rhb0gfsA0Vey1XGn8lsuJcsdepF5wzo4NwIDHkLNuU3ViuRdOrpRar
0O7XiNMGlCbjoCRufi+8S8bhxoSg/dV02DoERW4+honWrypHM278vNbheyrGlZQ13tHwwerXqp5B
yyrsZZ1Z/XMRuz875HN/VF62tJ3JmkGxuq2b1+ZD17Gltu0B3s2Q7UUexYnVWwRs+zPKpfn9mKo7
v0GeYLTtDpoDsFmRixGTUpyJoxLYbbn0ixjn9ryC4V2r1qkZPPs0NzO7WLiRWR/HQtJHcI3EFaHn
rSND65aln3brKJPtBYZl5dH15B9a4OHc14+Y3ruch4+muBxMNcc4OS7WscXnKHvrBMCHd5uustJr
x+kPzLPG8Sro1HSacswDx6+glTt8cRFPsJaubX4x66K/8qvRPWdUTq67SgdtVUhn0eW3jrUboU4s
dE9yz2LAihtnpXoV5+2pT7zkhVksIhcYXE9dJ5wME1dJEZY3HtLby0TmW14OJDK9/GeFR+2iMVvz
UYmw2i6KOrrW0Irch5XBAc4nP7vy7bF4sXPr0bDt9FdbAn7fSyGUTVQGx0U4yD35VLTEcgO7PMUI
/XPlhlhSkU1AegpgMWixOdSKPYmfaSjtkqj18SL9HcqqmmTHD4E+Dosoc7tNkOHH1PZlIkOxC5Yo
kdybWLRhVCKXa7VQhlNNjQWps8bYAprVeOpGxtJ1SfVCej3Do9J/SQgPu4FU/4gnSkqU5sW2KpRm
hT9ZwTm+NndWaZeQYLG8F+mbRDHvZIt/7RzhIbPyIcLQ7bua/6zHtFPZuuELsv3AE6IqAN+DUyK6
j/g2kBZ+ThVLQ4KokFa1H+MJ1SfGQ9MG/K4mAUdkUrUTX49jMuk/iq5Kk5QVEupLX3G8NZTI/k7L
yuHOlyTSDpZxEl2gK5uDrdU/+CJmCZpWqDuZtlNtRawIQYVdqXmsi4YXDsVOU9H4F03xIoFbRaER
Y3kxyWnL8MbClmGOSEs4q3oR+pfPoTb2czgBJICVtqCBzfjaUKTiuoKduGyNIPjmudJeRhviCRqE
uc1aQ93y6POeYxtI6xQgZnYu4OBa7hcOv/i/yJzOfegWGcvRdIuV6BMvH8RXSatqRzXfurUpbcBt
4kycBh+cRnO8bBAKzJorIVNdIdC1gwApLwWjqMJP5y6Eb5F4FIBaYHwoOSGjgrQLAH2cybfq1Mxx
J1273E+4pSGrMo8K7QAxiooN6dr3YNGMkirbkgzFktfOTrY8qj+mixS0rbjwvMS7TyOT3Nsi4MBh
GqusGe0nTTepraOMeRrtoDyC0gnXbVCFrxV4iE6CXd+HuKdbCrXPWnW1LSgUc5eXaXRntpjdiRBO
pXi0j9ZDqrK30TTVXgXUHp41x9JWg2cMO9Ecasg8DUTMk2g6er3mvivfZ6pa3Dt6xf+SIj2NeD+e
QnzfF6Lp6m21E0uWGn/eNx3bQLO7owlhASyg3JzNOKkPSWfj3NigKi+pYGFV6YuBzMg67KSATGaR
3uua8y1HkOElxq8BbevmJcTVnlKTXN9200tjlEgw2vlh7tfTMmXvHKpQK4gVL20f2DdRtpl7xFUf
h8glFnA854GYksiVOuYvaaMOK/7Y9VL1FGtMF3GpYH9SesD58WjHysPXg22GlHc3bMClGguhBIxQ
ynDwrOxRtIbJ5+nPrnKykZG68RIlWn9OVEPS7Mv3SdLkRDjkvXydhG+O1sjq3aWD6u6FyOysOWs7
o7sqEiSCxECV5Tj7xSZwutjyPwfnialeJ+PX0CfhrsmHiyCAeJgBkCuTFVvSCKmaTWR3v/BUMw+q
7RiHcrqqShCriw+XYijoOvPgUh3cZXp1El2eBGTU6NjN+JGMvW/QJHvUARCOCWl6Jo8a+Ymsvnkv
Osa68dCkxJau6xM2Hni39f5KL/NsoWOzeog4vKMK8ccV1tZvfQBs/jE6z/DcGMlGeQCd+5e4Lr9t
Sz2g9EjAvw8VbzjHffo44g09zXhB2KC/ytxKOomXwkG+SJHqAftVYCXzwKXp9+wYowyA5fuMT3E8
TvG4VE9zN0bj1rLE6Yw7RFGGEvCCvKBQOxQHcRV6Y47n4dS+XM7jmCHUSy00tMscMWDHJIgX4lK8
DGpg74JM2dXj6NzkrV5ew2RY+HA0k3WM6+FmCDq8mSc7PBEirvwesU8kWLXdPFBFzWVuO60094tF
cqtMl58GkrYEGzUtIgbE6kUbk7VA0doa5dfCwioxTKp8F5V+vhZGimMkZcsqDOSDEKZzjGTlS7H5
oOkw6P8ySUS5FvAXfr3/cpJnlPo5N+2f1FGwKbAd1Euo5vRYkH/BugoTZNMqTqrca8cSXRt+eb7y
qvXORh6b8IdfcuNoA3wAFMTBd5FsISgOn+Mu1yKQpIpVoROSjPumw7Klm26RZZXoNyk67oteHScZ
o/bUeGb8JKu5CwzcUbdG3Q5PhmMeREDtJf4yToLmpvAH8yirWcImOyq+IVe0SHnTL5TZpfUAxWWv
dL13z+3yp5hpTFRCoxjlu7rN0qu4rw30q6P2i45sj4gg2VWidckgTG90gjL/IeyNiwNGqgT9TlGx
fikmEN2o4ral2nCwzE72H5pI34l+ETZo+FgZE1RPthVQdw3uM65peWK1T2FC0liZVvszTI2TFzan
mEJzermJBoTl5KJvVziJQb8QSeW5UySVRS56HtAAtCPmR856TlI7ISbSSQEZXpdRveWnMmwzo9S2
Reybz0GjrUn3j18lF/WmBsLWUZak/Gz4Sbbwq0H+ShUIQYIMhdxG1dEwBhG3EjOGBnd3fpMvFCcL
1G2uAstwUTAxERNSXOfSFDJec/OiDKVx6nIMx71oYfdVWF213X2Fu9eiCe3k1oyH9HaM0LMG0/0Y
xeVwNfdruCTuRCz/rba96P+Iu/Q1qvYW0yXFAIVMC9Zub4C7l6HiZDx7jnMzxHRPNJ3A4kk7vUST
bwNf7qUel8kNRGrrzIbd2OcDFCkjbmBpxWSON4aTFiuvjptwOWZABnF+yLeXtlSoX6UOP0zEI6wz
Gy7rnGDB2xe+fysWhG1eXCObtBVjCneideYV7jZT6q2c5eOv6aKPjctF+/vin0OiR2619dh3wcVp
Unw3Er/P9pzrvoovxCjcEN77RASGorh38x4f4kRwV1t8hZzsv+gHmgLkw7HKS/FC1B4C1Z0excqt
qElcjt+itBFDrNi76nhrtpS4F+Wk0zBKfbfx2kxZtl0yLGQLQ6PY8ONHP8xRZgPGLgyRS+RiLobI
piqve9+9Mq/EeaXAqnLVmpZ8chulPmFIwtE0aPzv5R75u3rx9vDIYCHsQgA82cIJkuQA9GeqTAY1
OiRTpxe1yUG8YOn8diWaH4Y/TJ/DTcUfN3oFJM4fpBMK1TzEsIOUTqND2sVLc2kjRmwTS4OVNYnA
egmcBRFzCRfjmaspJyrnonHp0eyFhyDKrYtCFZI61rUgIPgAUQ+m0XyfOQkl6s0r/lbNRkSMXp9f
2U1yreZoJKGXj27FVMZABe13cyK/JcH41hRou7kpEHIfgt/nppPhlJzqKWqnQUymE+pQXMBozLNx
iFdK4GZYBPAb3Mipqy6igtJPDSbN3OtDmh8pBEdA4kfP2SBh8e3SVKcR9J1ic4/uG5oDbrq17MLa
BF5gPFqjSwUIDEaiNo9taVuPoeObG9BE2h7ud3wO+N9bhBOeI4Xf6IAi+OrVFTo4tZKcFOiLKDL1
/cpD1/hL3VdLeszv+VDjWu8q6bnoEnVva721GXOj33c1lJCiSb+YJA5+mHW260zXfC0lxCksyE5o
jcr5oWpIhSGc6Ty+hwJ0uoQ2uv73UM3NL6v6xltoNYU2nfy2am72H1aNSVVxBgHpkI390ULMZ8cO
4A5RVSddBVOfGBAvvZz3R1Rb+2Niamul6mHKTF2qF0Gv/Hw5RJPrZZD0KzH5b2tdJtqcWnfY4SxR
t8N2vl0MthdPRoPaY4y/CUfGJjq2k2vxPCoMjsVo3mjRkUPEW3Dv5uGqtVC7m35oEshHgGOxnhzc
6dcoOlO96xdWziFw7ovEj1MMixcx8mnehxjw8u0CP3u/2du5qm3zCTYVQaDZ2knJ5rHR5bvLiw5Y
z6zHo2jhBSEdKi36cgFlDS0QwEZVhq0YRTk/u0NkUiwmeuI0Qci0SKQl4h1yAgIxfiz/XK1gtQuk
a15NLJA3A8T0cBkK/FfGwXpT22c76sptmRX1bVyiXREEdv80aHBzHb/QvodFva5FEdD0zZVpFN4P
xcWItcxV40n2sxhxdlm+TVMr2RqR3B5yzckPlAnKbW2ZMD/6DANDjho34qWIBwvn2TZdz31ebvk3
mSPZWzNEPPnTAN8mlfsrx+j3RcQE0VSc+N43TXcvWqK/HvxdBqTmKonMsw8tpVo2hbdTA8A9fYEY
yFjHOqcgp9jBRg4eHFUK96Nl5ksx2rhWcVbHmgN7GT4E0hA8uIP0kgRmBjCU+HDgw2N0Vm7EYGPY
/UHN+dxRo1cYofkANJv2/jIIehmOjyvDN2Vqo6veVjWpOIum1aIgjELfWbRKP3iNJuH2gIrVxo3j
8TyQd1ghjou2OCnjhYlIwhf2yg9o8Iw/LcVZAlOCU5T4wUKJO/dX3JQ3eZ6oX8dCLxYZgjhPOKap
4M/d4Y69Z7925FK7xoLDRM4clb3SHserjn32rnNc6+RN7xxqcJzayOd8KFHk1NrcukYyXd8Wmt5g
aEfKV28BTeq1oZ+STA83Tp2059YP45VdNcpjHUXo7dtN8cXKxkevGpufbp4iw+vxWev+R+RIgbeQ
ZP16UHLzK/qobGzUyH8OwT0s81BR78Q7ZwmIV0lJ1FVDbkxb5ezMkfDgASlXzaGsHf/WaCkeS13k
UjDXvFc9yEwyM3DU07xuge+POwOn5NdEymR0YDK0VqawFGkwWTaKu7ZMmxvowWwyp34wWtYqUUN5
b02zeoNvtWI+1xOpTVN88Epxoy0Fb23IELwalE49ZL6Zvpi4DE80N8tps4PS5tpSkOBEVAsRETpS
mr0YGPi+R1Ez05aCzTZHibXs5MKgA1uYgZ8nCj1Kees3fcx3EjhIWsjGMgsN/m+m7bZ4aaddkzmQ
rZsHRLA3zZgHBrEVE535X5YJYQcf4PPfitOEaUTWorPwxgBKGD1lyImIfrcxrX1luh2q4ViGIOpY
Y9jrtQ+6w3nV0ZI7GMXtQ5f4kF1lWTmIQUsFPOrZhrIRUACU2to9WpdIVExTSz35P8rOa8ltZUnX
T4QIeHNLb5ptpW5JNwgtSQveezz9fEj2FnvrKOLM3CBQVVkgWwKBqszftA+mnV9kMCgU5YBCjrZm
eedc81656Xd7v3bmraTBxpSHeupr01GataL/qvrEupeWkRYrpQkzFnKq8zRD2JUE21B14V0Zmkiu
FTbV/cqxWH7lbVh91uLPPtW3YDWE00OLYt03De/oddvU2rMGcWDXmOVwpyEFeEKZV93zB7aPRjvH
m5rlwZvRBz+dLMu/OKS3cMghk4SG+5pkztz0K1dX200fw4iygylaKYXXoYIXZTvKS8WdgwDQmYSt
s6vxoniecd+hglYqiPKWJ083zX8dPUbS0G3/4aLWyutKZevMtgo3unR3WUlaW3YsFCWwmRiL7FA1
sXknuxMZkDgHxZ1rXCGbl2nOD6FuwelbdjGy76lHjL/z0D22PYYkojLmiAhZzUth99fOro7d1TVI
4m+RQ80N4il5e8ohBD50aBb+t+2FXiDegHgq2d3FCsNAUu4Ux8PXCPvUg9uztesqA7nAOo5e5nm6
6yOvvJeuWjPeI0JzEcaIKvWuMaf3USP0gkOv2+bZCSML96ZEe826oj/UlkFqvzTU13yq1G2EW81e
RruQfLpjmP1JRrOo/Bd1iPZeBks8b4LYCF6MBFndSPl1vULRZOwxipdrS+MljpYEn6ZSj3NqLNqR
A+lPipela0lj35qSxnY0Pk1GJY39oSlJ7r/MzWJ+f5Lk/hC8yOdKM1lG5YNybLz3IV/FyUL7nCuU
J6Q6l+EisAW/mxykpKfF2fekcbwHVa2iz07NqmPR2He9kq1fGAc7QEXmWx87ZwCxA0WXsXxWx8W7
aTTe/KjEZStw841F7efNcZ0EYX7TP7Z1dMLWFKqhahwd22qeYYW3z2kexjt/TjS4q/TJwTaDr2qk
emdpqZaNwDKT0pwfYV50j4rrT98+tXo6fguVAaFDw6j3U5aeZ7vAPx3HENStWuuTjRfQqrJG7xdv
I9TOpnTIV1YZOJ8iOHbbJJ/TO9Stk7tFzdCd5ocpdbptVgJRGcQST9pliETQdVNaxn66T9KwXNt2
/oQTeXcvIodDgRHy1PIslqYVe+0x95R0LSJ7ObaeT76tb8uYNzxKi+VT4i3UYxPTTfe3w+XN63Je
gBaagDOC2dC2ruWgaHXrlFPyWKSK5TRnZXgNul3DUfERMDHQRryz2I5xabzpPBjXfqHOZ2lGabFB
Usj6NJQokKt9+dWKEvPNVY3y4AXeYZrcF6qSp3jhiYi1kZxF87QP466+3PozFeCJZ9T1B1ek0lT9
nV8rcNaW+XKAUWHe9XFxcjOs2MJ4SeEs+pVUdMyNE9rGTkTlzA6pzmbyfmSuC1cL7TmsQKAlSmno
FitT1ZmC3RIrg9IVoigXuLbx4BnV9HjFdiRT691JEsHMPHs/z02zuv4Xh7b23pbhzgDChyrTT1GN
h2aWbqnOVFfN79SBwLuq7fil5vV/anSHZpil0Z2GrZrMqCLLe6iLGsJdY9aH/kvt5QoMn8F/osCi
nXnzfBkK138CNeY/9chr7uC+Wmvpk1jAQahxFna+lz45oLf3OfDaEMECLjSFqvHkfwsDxHevkuto
yiTrsKv4T6m1gQUBZ8XkDvt4OUOd5v1M+m6jYHlixCgT5+y3bLyauW63ZPydxxobg0cHlwjq2r3O
gp4+auoMVGp0CariKF2IgLQKLy48ujtdvb9GLLFGCdPOtebmeOsrzXrELJynMcZ+OKtCho7rS2ZY
FSYPao1cwtKmeKafejayH/okppKYKog/uTqKl9JXV0Uzrq6RQeGam9t1LQPX7QopJLVja2wqqfLg
jewY26HKfvgY8iWdan0t8wznqb9EKAN2IkNkXyMalTsgZNH51HXxVy/SldfKxrPNi3NkuGE1nSY9
AA6vd8VLZUBz9QoMIzzkRbLJ+VVVOvu04bjSStO9WhKIUrxRs/RUahcejtxX0umpsbayLGuGEIb8
vNxTMnCdfb3lbjNlXCJvsxvd7REe8utXPcg2FbJKb6nmRsfGx3C48+JFHkpkS9nGlND1QkRtWgCr
myk28zvw1WSM0YhcNXmFnKl0fhiXeOymSKlUwd609eEoIdfoxgISn1ghaEqnPcvBHOGzrGY7NsuV
dGQqosq2sZhYS6ctAdew63lQTO3ZHJLu/HFMJkdsQ8pCD44f46OiQ+UMlEh7Hmo2vovK0UYg2wmw
HBTSkfZywHMLqFv6BcTd9Oo+A9Jy/qNfIjQTzaBlpgzeprcj1hiK5f0MvE47GwkmUnL2t6b0KaVD
KVdOy8TzNnHIDSLzlHTAYWjyH3nz9ueRt8m5BZJ3PZO+Zhm4jf6tT9MdrDaKcfdHrIrOiU4Oa6xs
MsRqe0hmUNWsLfOHzhyMg86q8c5ye/cOdcLC35UtiKUMl6+11Vohypf2MB1x3LTIBORT9Ctz1Rjx
Pf2L0Cl5162xsst+WPOCBePH9AygGxajOQ+nup7dC1w0d4OtRc7vyMw3pWfFz3OL/ZA/V+publiR
r8sieFYaY+YrpJgfYnDyUJVwTZdYOWjBYB/AK1sraeLA7G7CHnA/Cpc8g8f6ASSG8bmyhhc25/WD
vix6ljFpyRgMyw+t32MSucwzK+fS92MKANMYLjfOwo3fgCjMr2BWR3g1RMjhplcnzSWireHhk1T0
d4nuBsfUae55/Oifa1XFOCeo7+sl6RTNZf74e6xMnPgOewBoFyRpLR1H4k51Cqp7Leqr0pk7uXLR
66Tcj+QtYcnQvA1YktdVcWGzmhwROQavXXLaRAE76qPoNw36poys9ns3j9M2tJ365GHd8awM6i8Z
97JF4DnI7acA5uYZT8JoWw6QfXCxMNcOKoTn0XXRFI+bBzlgHdk8SD/bk/NVmUsGfvdJxG1CpcDJ
QuIEgxQEW3OMT79UGro8XmW33KA0Hcc+JpEKjC3ItMcS3Y0hxNiwVQN978SjhzI0Uah9L9umjltM
jyFGq9/IpCFMkrf6WS5tI8996MZu3lhLgbTojTMgEPNcmR7OEkuXh37XydV9hGzokkO31EfrQO3x
PFIo5f+OJYOsrk222StQrMU2DhQgmFG0WJK11tc5Mz5lqTX9W1evbOgo31WzdWCdav0zhBk13XZq
X8chWFJhrvtomLwmhqLP7oomrE+lA/SHIqx2L9cu+yhaT3aYj0+jE7YPyGz6hwCDme3AE/EbGfM1
VVXtjXvEP5SKw1ZPt8ZvCv1xUScXpNm+dC1GV81ykDM5OL2y6lJXOYkBlnSNZqeiOEplbKrVdCd/
fYgQuccq7iJ/vPzblX41HKNo+CFd+AmpqE5YqbYuk0jZSqccTGsaV3aUfTaAAj7UTbBxnTS9RIuW
snRhlQAQbfIPKFSazqa3hkeIn2wI2Ho6QIOjYa9ooP5I2da4K+6icbAwKVbJ0mTt8NWjVoW/5Bd0
QaJTY/poTmdK/7Uxwp/aOCiPqlqjWlF3rO6XcJQy040zBdEZRXbz1banNdrZw1fyN+Z+Rr9pJ9OL
sDnptdp9MivFuINEVa1lOjK2PNOw/7oUnRK96D7Gs8tl5UspuTujnW7r3GJYgy1ay2tc0fDmWhSc
5ACzdMY+8llMlcY4Vw5JlOCi8Dvgb5Nm5zpJovxYwdHDzd8nyYUcZ6bc3LOi1734TcHR8dzEffXM
Iu5XWmTN965zcDTvNPUBxw734nHTrxt2Rt/jpH9O1ab6BEc8OZVV1G9lgjX/UHyAy0DAgn3Ua9kB
8HzzlnfpTuZZYTRuVHQmzmEL13xGw/EgrpRoWNuUCGKL0td/2VVWKwddlscpbqq7a8kYP058HZeX
r7ocYsc/ewBhT9IKVNe5a1DECvOYtY6XO9tpCPCBWpq1rK6z1P7eeap2lD4eYd6Dq+vpxUzbrXRN
yzKJ7Syb7NnA0UtBAEq+pBwkfWB307OTKMpJvu31LwiC4pAgGmggFJCG5mehzBSBHzz8btVzET5E
lf1ZyDbSwlvg2hqyOZTIGfQHfnFVjsar3ihUfgt9Qk+kML9IuqqrKxDsFJjuJJflx5628UxkP2XU
ooZ7aLEwv2a6Smwd7u0SOPJCkpEDucc2c5KXrJuDs12E/aoFFUTqTWEX1Rco9JWklWRAmgAhqpfE
6S6mMfESn9X6xR7rkFoorBAZlLBkXyKUjYgdV7CDot3MHv5YEu4U8XTvNePd7XrykUVM+U5Bb3aI
wuzRSMhyD7k5I5adeJ+0xMqPcYw7nTQXOe47dKzJzC+j5li5j41eHqQlB8/cOxaeedKgVnqPLPX8
IC3LdloMs2pWV8tkS5+ijd92gCSXpnzwNO4t80vv5sh0z2qi7vsC34wF9w6Iso7VvQO1fGuOcb3G
+tdkuVXYCOI0yomfNtULiEkFAmgZjjddg3xDC0tMqRqYqX2VYQziFedhwdfxAn/0cT57dLQ2f63h
fKeF8lpMFvzI0foirT6bi5Nh9fpaml0XLo6pZN+uscsFo7G+Q1avv+/DubzPFWwxEfdqtq0dA3GM
cywFQ2NEYJ+DV4bdzsLKCrm1aHq02mi66BT5qB+x0oEAQG4D8AoPAZrQ/96bkirqauX/aZqR9h78
x1wJltE+jy0M3cx6y9Y2u6Cnm14a30ovbl2bd5O6kW7puY11S4D0cd8nOw3T9pWM/nGNWxwAtwy9
4V7f/RE3qA1ofGXYZ6Hi9KyV7XiGwjc1+1ajSCJl/2v+5db5AXyih3azp8I/Lw/QLmRLjGyBMDrK
zvHxDtkOlh9ehjlrMap7b+WjWkurUr0EYY1xWyLdeoHQ5W4cx5q/DPl8Zy3l1jTXXrqqid5y1xu2
bq3Fd4WSTZvGNX/1i/Waq5vDFntzOEZLU4yN4rh+bnLHupMuA6rbJQiNexnz3BA7IHHbaYrurVHA
unb4oM2Op74WUPkvFJzTVacP6mtZZWTOFM1cy2jXGNZyX4U7O6i110o1MDRtHOUgo2U48xae3flu
XC41a8lD4GXeowxmycFLe/fz74/rYRXySD9lrhegiziUb90vTx+U13Ty+wcySt/NRbR/tjBljNW2
20hTmUwN1nQJ4r3VijenG345luIcKWcr23JM7Y1TDJQeZzNHELrTbJZ7U9mvQuRt2XTiR4izItnY
ILA3enc0yOsB9c8gEg2YYJytqIMuFMQje5Pl1PFaTFdaMmmep1EgK/U3MWe9mreCaa23sN1tkhjL
58nQiJQ7C0SlxH/VXtSxO+tuL7kFd8Lt0S7SYP0heyCncpjIHpxZea+kZajoXezlNFGqfybQhder
SNeH7ATFLWA8V91im4fPpsVD90kdXfOpyzBDznRV35VpA27cbnLy/F7iHK/tzElPXTtrF4nuu7KB
UbAOalDOa6ecEDMrnMs1NG+Bw5QtdWSJlQOSV8XOs/ICU04+zc7cf1Av+T56LYmaEF90lHsusZd2
LP9CXotqkOkHrUvcRwkJXCPYRnxFvHwt5zFYDguh5TDUJr6oy1VkoHNnf7Gg3N66pF8LWZhufSpT
b+0UVzs4AyF/TjU/4dA5rLQArd8wT08SkcVVteP3GJwAOMxPiYqBC7n1/P8SEWawE6KMDbflaty7
qrNJHQ1gy/U4mVF0tBTt5QPa5XrKL2Ff5EZwvqJdBMaS2j0SUiZ8MqXY8dhPP9kGaDQL6adfbUSK
u/B/tYWFQnqTd59ZmwLv8cndI1amnevaKnZBEWefeGa/T7IRh21N/5dXw14rMxXTcXZX26Ay57uh
1N4n6YqVnS2YJFemPnJa5S4jQX3j6P/J49cW+r/w/fHXzOpVgjw/v0DljqdavfHD0nrteijRpqEE
v3SkkvlHJk8OgOKuKmv3m+spymrygvIl73lbAMJBnS71kdh3h+CADarzIFeCD4T3SNCqpxiA8qkM
te/lMNVPwm5Oly4EVa5dYuUtUUuXtCRUuvQOa6qGW1m6piz/Jx9xn4QhspNEVS7Jrt5S9G3O/U3d
iQXctXNOom9x2jrHW+5rKPlL2zzdBV59KmxfHwAA2hGQz6s2B95qyQEz472W9vN33rsRzuv9fBdl
pv7oDNBcZSBKohCiv588u01EbqlWDaQvmJH6OJ1DLP2SDaib5RCZD/VkR28tOwUNDapV2xQx5udG
/1jP/VFYp/1CPS1w5iGN/SI9dlW9pJTy7oWHOiXohECnrk8yWA0IAVSZ6exkYtQ50QG/dcCiCyGW
p697NjMU12Quchz51vFibNVi90cTKdHxmrb+TflPW+tD//U92Bj6te+KpxOYJU+MH+00f8oViExO
G4YXOUSR8qWqCmt/62IZFV6mREPwJC9AzqAHAKZCLTx0ym92cYWh7KyuzU7JYign/b1T/LJ9HmfD
7KrbudC8DQor8bMcspaHXZLE8clZsjvSlxoHqwnaJ2lMgZaew8H6cZszmcNnB3pH+G+CSsJqEJMu
pdTeNIiGL5GeUiGAXoMg2mLSZVolgMeOx9TiygUP1cDMNunI/C2j6VRBJjFs1CQoe7Zid8taLgNy
WbiorIyo0zq99TM17qrFEGis+mDVWp35WXWiYQtKwLlTXbg8ehF0uyxsAVtG/j2acfomjetpp48d
/KOuTh7sGSjZ0pJDkSbGquuocEjTMWLvBMOxXElTZmm2/qg0iXORrt4Ku71bueDtl4sobVRju3ac
/G5+njW7fnHVivRNqW+7QJ/24jqZu9ajnynDUzonFZXG+SCuk36bjCetpWAlzSqFq1cv0rX/30lu
CldvWspEt0k5VWdeVbq2rtDZxyUX/IO4T6OAFh0HPc0Bwdd4U3tN8wJp255Rwvkzdmj66DijkrgO
cEp46UJLYuPYJA3k2TwJEW9VNiqovSp/BKLobmP0F3ewKXoevnilJC6GIXtn8U5JDbzE09o+/sk3
kjb1x2ynQPNc2WFLpfHPIL71qWjIh/qZ9Z/L3j5LrTHrNNxRVbJtrQATcNinH654dyP73M+h/VgO
yJP6RrKTbsst4nPmh+NaYPDpFPsbu4Hs8HuSWuuYieYY1Glz/OckiXJTVLNkUmRW2jpV+/EcOgDo
tRHBV2xPSOWXyUu98POyPDMOBqXWpx7GMWsqQpBdWGkUNv/x1MFYN5gJPxR6xPNbL/KdAcPqte+9
z4MSND95N5O766Y3b8TgN6kb/VxGBia14J82MX5F35cPpirXHZySF7qTJXCYvDLbWpo6vk59gvFA
BVBbH3Mk8mwsXrJG7U8yOvcoAJlR4F9ktFKDU+Pp7pMM2vtyGltkvuvkmbX4UULMqknuwxitLWe5
/Jw12in32bLJFPnwsFP1dWXmB9NNjW+lj5z6YkrpWt2vhMLy58LNUXHxHePUKfhPxRBuN79Dh6l1
fvqEOmRN/hrq5OqHq/4OjYfu/apKPyw6efaHq+Zo/+p6Uj5jZFHs9DZX9mQl8bAGtaqHUfkKlso4
Y6tuYDQ4VF+zpCOrG4bpPZo42Qs38YPE36aHA2Go0f91em2P79MN00plulzW9xy4VgmU8KbY5O34
rjEiwiGe0bkYeaYv0mp03zRAshASVQasjW44y0Brz5CUxqLFg3riF9hL+z0QRz5UE14+TJY5v6/w
x0fquJJuAtBw1+9iZlD/Zir+q3icqaZHZou63p+nyVgMK6xozY2MZ5oSnOVs1vX3s1vfh9ky7Llo
Cry/r8DNbio3n+4TP/CwYda20rodLCDy97Bxy21qGxNPKGLBCvMbklOngj1pTeGR+2m6/zAt9hH2
cAcyzUCl5D3sj2jUeChN7KQpA4Jax5D+48D1vZw37E28FIbRh/2qdLqR6e9ul5VLuMu1/xcDEhzx
lBu9TDlnul9dlJQVUhnqJ2nJIVcLyqvLoByaKeixSVPNzR8DualWF+lLuPABSeUXZKKox7YFTJuV
TO4LrFYmN0Ztcal63Q63+tdgF5S5bu1bDMxTpKXDuL5OVuqq2cHURjpmsaKV1QTySYuJz7KwyHL+
l2ojJOEhCxDpzBUng69TN9hea6l/ndn7RXIyh34H2bahTIcvjJjDXC1gfKhZoZqFJ6fqM/1Ohq9m
MtfxuozuOyjWuIelegjUP4/ZeEaYZhhkNs8AtTx77Xf0ylCFREkZ4/bQdZUPHGQJl0CdXOWxGOuV
NQ6tvZPsuqk0qH0idbCTjDvo6KlbOU2kAnteEu+3oLS3CQpzp8Cxt/6eVkqCTI2BWVnssRueW/3z
rSnS1tLMPEiM+sJpuY2KtPWtefV3jUJQ6zl5FCQ1i9x9htqavrrPtj00r1rmdM9xW+1LM25eycPH
WGd7X65jqr18EVPlz2BwRj/hmFITIXHFzCYwQCeMI6ukZbQcybgo+tDvZbRMXJ59zsTSYRnNDUyA
wtDv7mQUNskr8ok9AmMMLhL08sVio/COc60M76JcUoONuga5zchPttfmIsz1rtG1jDil+T5SRhoo
UP7S984/hbxuI1L4lav99UIyMpPlXF89s5QY5j2u1qb+3VPdp8m2gcLUbrkxJnQlpQknyXzMGss9
xCjRrIylKQNqqnZw+39I4xaKFeor8FXnJF3jbGGeaOMxY5HhOwDt9c/24Ppn3SoRUDTiAXgESTCI
6SNGyEsfqp9H1Sp/ov6yFiCPquTKmc0d4i8LgCedEe90ejZ3SPQYb7k9/lNamvHQqm35eZk0VG2z
tse2fLFKdeO7Y/G9Aqu81hB2WxYPwPKoEO909qSf1NgNV9j2uIsCByGT3ZEzxc0F/9/mGaYOu0pE
KSOY5duiGvpDPznl1waBpC4s07e6V+JzHNvhRvplegKDJndiHfHmZlFcDscAGWoLuTVsbxEzc9L5
1fds+76v9FOsFhongP38QUsOWpRAb5f07e9RH1TZC1q9yWFeRiU4sMaGpcdIixdyGMdQnF6VeoD/
z8m1h6GwWXo+xgwApbd9quBEkinjI8malBKIrwGPhjzCvh7WVzLHX7pQHR/dys/8VQ06PTb0+CJ9
VkXpAvjLuScvt3V8Q2UB858q47VYZqLyyeL2eOuPeWJcIEpiBEwZ8tbv+N1mAks0Y8kedMh1ZYmZ
7NqA3XuajxXqL+q8ahZIy18iFhvFJx8fi1uEZqIErqehhrBvVl36Gu2D38RQIXwmfuFv0TbSr+zS
GzvUioMfatRORyGRSj+V+wlYTB7ex2bxM+r1+TsbVwhUZVU8GkGv3AWx4qypY83f/WE4jkk5or+M
wYthpN6utpz6q6uPKwlQQuysy6gOz6Ra1GctiB862bOBtAGhXVXdi+ZX30WqADJ7wxJfyZ7KmDKY
b6JF1y4aBoPynDih/k03A29b9qN3RMp8f/WxTw3q55SdhjWSE+nXrAPCL8rMZAvN0vT+tersS5+Z
zZemRUAiI7vzhMRGAqbNguWud/Y5VrGL6TzPvio8l2OCxmsxo71IyfklH/V6o1iJvQuX/aiJtNhj
pYpqc3VJ46HddpZ1gMPchWtv9OeLg4wIFEW4f9Bt/tp0W3038Jr5nAAWRZDYn/cAYJJvOVJSCSbc
pEdTltZofko3N2NI3efbH9HLPUqF9UWBgLoesvpBtUL8z0e/84B28FC/tk2TvRhmWP3hBsCIg2Kr
4wT3IF3NaAWX5QKZGiurRNHVvTfp2WOwuH0CWfvkdvxkU63Jr12J3vcHd0Ahzh9zKpL8OhOgE6jq
LC/6mBQgTjTKVpq3AWlGKMChkeVpu6FswoeYxc0K2yKoxzqFAiMDyiRNt8IlW0n06Q4vCuMtM3/O
ZBtevVzb2nZgNYgBRRpy79AnxykBcoK9zl6altq/9+VLn7+ERI261cn1bYbF+bYdFB/uFfoCbmKZ
L9KHrGitNO6z9NSDy4O0YJdoFeGj1vfhHVyw+mQDN0Myopy+WXZ8auMh3DcmVb7XZkBBQlfxfQXE
MO0Rso3QgNXV9WzE/dewTh7TLDD/HeNorYee/8MfO/S5mtD8VCnluPVtmCaGY0brvGnx6DTL+1i1
cRmjNJGsAt9ozp4T9i9Ba1qHoVKLtV+CjF4PwEcH0PZPaWb3L1A/jY1nOTD+QtgoQ4hOyHIpHy/x
1eDDhbyRByI7cLe40QxrIQbIwJVpMNnONnBGfk28wy+ZN65RUue11WSQLiG+++cP7Vr1KSvYyV76
5GCVHl5ZCTeIXvoP3mzxOO2s8hRa87fASqZHpy954LqDtgtJO10k4hpWs2OJ09zFapa4wY70fWyq
eBbrQX92elSql/tRbkO5PWOTdUyiJw4J/P/cmmDOunPW5A8Scet3Y01dxSB7r3e2DAymlZwn/eBF
2om8enCp9MV+MlvUaUcQeJRj9W44kuc/SZ8ckmX0byEDtcI7EOksFWPK9Wpxf+WwaMhH3YHTW/Vd
+A8EHW1XRnq5KOIEn5Gd9/A3IkEbI9b8qZ8WdlBuv4ZLi2pk+uxCS5IxidfHHyZa2C9NOCifnCl9
yNH1f5Ahp0HqINdRZ5Zw1aTebg+5B+Cfa6kaNFZ7EeWT0cnOwoObOeVGGclEvguKzFMdopyUY9ig
4MWyidU+2FRQjS8o/hvXA4Ip+NspbnaPD8V0lAG/UY3LLc4NAc0alXq6xt7mBm2xb3PrLAVUtVRJ
Azk+D56lIuuM8b7OWlAZquPwyDWBXdM9Rq1+mfu+WElzRpv5EHXYDEgzHQFrKmOeA9LItHvLBlvj
V22xkvU9y1zkaVLygJMN8fnavC3wP7Q/7A+up3CDcA3WrTOWUcmdHMw0mpqVO1YUgtoWwTNpy9DM
G4lKZ++a2yp2zL2npZDlcP07i91WGMFYAu0Tr6Q5OPAAES13jv3JnccZY+/EvI/zMjBWBY4qAJV4
30hnEDNSs5u/B1pRXK6m2SOpHfZApe9g4uY8hYuU8LTUEuQsllqCtK+n0luLPjC4/XG/zNEp1W3e
mcpxGIKw4HmXY/L5WqMcsnf80tumSxMX5nTjT1l1nPgRv2IQny91qvkizb7Biw601HPpIgrhNXiC
LpMmu64egij8JkHQ7NFCXz4gRBTuWIB03nnAgbAdqfKL3qAcu46a2oIJ0L0Jsk4ZrHLTR3536GGd
ofrivzdvo0WtdwfAocE6TypeBpNX2wdZ2EX6HZoq+sN1WTcMWrDmB1jvZQ33vpBz+oNVd91KJvTL
clAGmBpbicHPaVn9gQMI1uWc1LDIqgKZGlbfB59E7sqRFaPLU+lhms65XfMg6xuqsbiX4xTYbaxs
SvZiZm7qg0t+BDyCIXbm1D/wXyiCraOmAVP76LDwlzEIXT5CvkX+bw2F9vH6IUZBttyxsDSXrylf
+Dbr+kUxBuVh+YPfZXn9OyQq6G2LAmxoXv9ymU5pLDp4VvOUmt0xhojEC3uRwRNFPJG8w49hlUB5
uyvg2f9HH28JZHOvbCLFHdYGWJZD5HQG2dRSQRQsSgMoaIZSHpsFF3lryn9X3jnmdVRwkremjN6C
bV6hb67vfuu8ykGjo9n5lom9hmElu3KY/X/AMbKeA0YEkRz+UG2bzT3KtNFRr9z4WHRDda+HLl4F
sel9CloHqDTudUfdT8FC2zDHzcSNLwId9W014QmXJhdBi8qoNOcFexE4jN6CrUB9gjiJ7XdjPSDY
Xj+xTfwmu56WTAWgjSA72kNZfR3sE3U83m0ogA4b6Srx3lwZdmwfdSV1t1rn9MUefhcmuBllbzbt
E3N8uINTjW+N3FhyF6TDBsna+P02wNnGpfCUzx9uYwUUMJsypml1sA3VAu456Pss3FiVkxySCSw8
r3EdWS3WL0iHzQMPzUoHTYNaEoJ43V1t6hfQDu0uAqF/3c2oUQoUkFw6FFO/8g/Xdpx30T1YcRK6
oCyvfTIRbtI5mr5ni4CFSFlMRvc2dYBKpQWkunnKguotH+PqfJXDcGqQaEvTV7T0iDicCmAHoRnA
3a27yZRSXQli4E/wAMgj9Hjczpi37oAKaVRXhzYsQIX7NbYkma6o2x4Fu+ek8dVnB8Ku5vZ4hyyt
oeQJphg6Sn4FcJF1G9bdiie1cgwogjxHuencL9fLsaLfOMOAo8cG7wQAbomjPrI5gDOm9Z/kAAV2
18eq9ygtx7T0lRK76kmawaRaW7Ot/K0087rqTrMx8xv2wuGT3jTNLh4a86RjCvfA+jdYjyGZbqBh
CRhn+uQAYFHfFpE6rDVNix+a2MZthWXmcOyj7k36bsGBonT3Wc3b3LJ5pw/JA7Dq8XSdRH5Au0uw
vRNUUT+O5qmwlODKGhN4kDSvIKPG/jja/HezW5olmsnr3HDKu8TXkvmVeqa2ReGOd73ik1tBd2dR
M/KdXbloLt0O3SLQlICx2QEo63l3MaqoNSV+OTUH1b5Y9x96pFtmyTXVCb6ONlDcgMwMHihL/EsU
2t4FiyodB5OKuriMSGeqKATVCVIYkMLORjm3Kj8nwtsoHDZAiBRgN713uV1HRk2VpStvZHTIiP1w
KTmt/LZahQ4ZYmnK3KlsDrZiNHtz8mDUOQ2ykNQRbLPNjo1l+5t6MVryB/A7AwoLJ91s2bNNY3R9
1l8f4GnbrfmP6u7lly8HNfEGfhbluLu+xyIv6Hi8Ur2NwvztXUafbZB1KU0tW4PJzQ/dAlKSA6RK
kj/zU5p37XNSOQVi+zr87CUgoWJ3V3W9S0l0Do/VZCnPVtsmSy4o+xEo+uMMvu/VKvJ4XyCcneae
u1eitrnE7IO3U2qb4DAse1FO6b/bTXe6Pqf1GE/kLGx+NjixwN7lGmGrLj71RvPQpfy4hkSl9mAr
2N47qGJVSYxVsYp1cOp14EMtFwpZnbqnjILEvht89QkuXot3q5d9G4zoIjuoFg2LwiQvYungwsAM
flWHttkqScDf5mT/Q9qXNcmpK93+IiIQiOm15rlHt4cXwtveBjGPAvHrv6Wkbdp9tk/se084gkCZ
KVGuripQ5sq11NW3guEQ8am5TIDnTH2zU11u45kYaHFdMJnPaEiOd7YqdA1wX+EPtDhqownxl9cr
0DwUlTFell3WHipcNuTZYXHSMswczJPX/qgiCBvnWvG41+rGkwy6fa4G8OD+ZpfRiOdJCinDXNMN
5s9eEokrl5k8TshQ45EQJRay0aHEfvBKZ1kS2JAcHD7T6E3cEmIMqKamZg1ulHfLLGs5UeBtXEuW
yNvhwovj3ZCpzl73nlFtFocZDWLN05xvUJUIgQQQ4FGHjhA4LyywFlgBP5GDDia6FECET0cyODqQ
zvALU55r0GX7yl2jT1uuHRMb6BLy4wAKaBadhaODzv5M1EFu0P69Un8s85YpSH2LdRUDk+rW1ZqX
+KxHLThDdTtfhOTvA/eOiZGC83VCq55weHFmSfiVRmSPLdPcWaD325CNDlOedWvARBSArFiHbDn6
BmlpSPJFK88HSEHtHCf0T+giaM5hhVKwNWEzgG0dv5HOVQAwDyRF0mHnkAdpe3GZLBOA1XPvQO6k
Tm68QgpgxhcX5o9x7PE0q7vsM8sa0AEddjMymYXedMgtiLCQF6Xc8mYFxjwz0T38Ql6ZcOyNrEp/
A70ueXNdR97AdjnceML/9nynOJCJa/vs1GFZta1cFs2Ry0SJB5yDOVafaAUW4t+KJoUo/W3cfEo3
yxpG/wLpFDzR6z3UWhkVCEJsSBYXDvhCijY8MMWAASnNFulX21/b9gM9SMqSr7EBTp9oyxDiQ0mj
UBr+irOI4y0era5eR+AcRrPLMAbzKer44Ngi63zaJpa1NYMGjMZLFMqM7RmPnupgS7tcLzD0vrDk
roCswtrOAXJYHFYBcaW4qq9d3D9Jhn47KisOnYc2G4WeVTO2Zuq0xc5qO7gYgs12KgZSIfGXnUxd
M4LhtQKkbSnVSjz3emjVgRpYHt4Wu5KopgCqM24XG4VY4KgBuMf4vNgDHwkiKJcwfK80PhY88xZo
04r0sxtAJzlv/PFaMY+f+WTY2zAbJ7CUZi8cWcTvOlSDfd6EDmHqnAHRfA0FB9lLVdouhUZAVu/w
zajkCwT3kpqVF8KaESIN/TT70avd6+8mbuARgZBnZHfMYI5aTL8mLiA1baKJUwY5lbiR1VaNgKOu
lDHWx9E0b4sECoDG45UYxMgWpG597B2FTzPqxPMsOqVDXYvmOIbDrdGcYos9hTzGGX2AG6OxMnMV
ljK+Tdh1bTq76t8afe3xDR4fhMy+z9Eg2tEqypqYK+zQz42IABCiWywyEIrSBH3oguwTw2PwYbEn
YS53lc4KjH1UXqeuArrJKNeqRXp9Q7YgTbToJ6AK69apBVgBEDgb8wY3nFWpQGpqYlJkFVm6Jz8d
hghIdzTegE8dfbnXxfE6m9fBoRhCtN5E61RE6RX55vRayXhE5ffXOPEhMoYGiXLVBVV6JcfoxOhQ
oFPZF5pOCx1a88RGB6kiLbqNpb9FoC44hhl6guYlfTo1Wv3//O2y4H1o8rI5SRSiz8qc8nOv4vxM
QzojGx5RwAf1TzHQzkD+3O6Ae8YCYrQRR6fLCpbPfNC78wLFLheE5dPAzqZs+1uZocdxyLP0rxbw
Ur8NxXenCFxw+JjVA+ok7RGJ3GLvWqX1LLzsO0W4RXiurDz9BCpyMNHgGYhyHqPmqwItDnS6sKe2
fh+aeggUxqs3sP3XYNtt5BFMoRa+w8K3ki0D6vzkgwxrXxXVAHhehiqbsKMv5uBdHQcpadEZaxd8
Y9+6lI3QDy+q5xqC5VvVZ8HFUjWAAvN6rd1Ua2kCqOpnejeVgEOXqHbJhg1VDR4HvdMcdYxRYzzz
8urAtgFKgGwFxdAcpI8glT6TrTooT66zoI2NDWqS1gqIQGNn6d2PCGvsjfSZAv/hNg2F/xpog270
YFrqGx7yX0Mozixb6ypkDhigI/mKbHRIsFvNO1mcaSQmC+2nbeZuuw5tdSMwVZdeCDxvlN0RcjAQ
dflloghyQpgkR1n8Mcczzy4PHL6ZRuQZ1rwH8ydn40Olu27GtteCCcBUonX8C9qPrLXwovq+7qCl
OZggPgj7FrIlQnjrKBP+Z6RQQbIXhX8DrbeJUnUpJqOBUjcaU+OyGa+9rMFgSF2sCbi6RFW0+kv3
00aBdDAG64XmLh2v89x5mRxEKHplc6rwaUN32ZpwGITYGNL6Ff9JNuwYPDy9o38OaI4F0rEM6cx8
G/UG2bGEgftuWYeuIVLQpIrBmrYBFc1G4PmP2LG42G3gP9yb8TpFEvBMo+X/AZTtdEJP8zfBL8Ky
ype2luKeF+3HPPHLjyny5ccIgJkNELblR7cdDSBxCzRI62HvtMnKwr7kRkMvvuLhKEF5zTNW4GQF
FZ4jnD1xNTHlQDKicR/xG27chVX+g8wS3Yy78VcUaIneRLEheRPldsgCiyBQn3ADvAKT/LpWb0c/
iP9pXssazV1lhxArqu38uYQw64bncbLvgjoHA1kYn0Re+gCUwyv72nsIIMJIzkibMr978T3kcKr6
7w4wi32ZFsO+Ryf4c8unaCU1c7kaY3DOJOwTmtWr7TTV8aVkkQBkrMMb5Y7qK9oW5lBQBYAxNC34
g5IcMNC+DfGgph/G/ERmq1rXvdCtCTB1DPJclUGn1S/AFFz+iMCzCGVV+VCmcbwdh+D1bPp1tniX
M1AUDQ8jUO3bfxFXKqAgcBvehzmvrI/+mKxRFVLAMgL7bYICYp2Az+izZPnjjJMP6v3kjfJHMbRf
GgNibFYc+sBVRP59Bb536GajjRTSAAK8hVinNMx6xXMt09tBnGPVSMB473r3aS4yS+yQHd53YA1N
20sf9O0H0Avt8GQP4c6B93vJG2vnAx73WYOWujqIngW4qa9uE6LYpe1mNuGuruoacNpyONqQTXmY
VHGxytp5sX1hXsDIrgmGbeTdVTkcwGsKdLAeQuYTXS9Gae8pWNUDqrQuFFvIG1XjYyHj/p6c3Nr1
+MO/tLKEXJUfP4NW2rxwqfwSTwLyOEoPN6IiMC+uzaceJXKgfaemMepuU6J5SX2P0rHZRqZ5KJvC
2nU2uvmyAJJaaABjK5F6+bPLnPGxLvIVOYkaB20wX50IGVYysQC4w2aKsAPn0U5Wbf0px9bNb6T6
AhwuHiVCyzkjN9LetaPCdssPo52NRpPt3IAzZkgyI5n6tHCJUHtO5UiU3H/xiyAxtitAhHh6SxhC
gY7Mh3UqMxvyOQ6QcvpA88IsxDMMCqsOdumQMd2UQ+s82y4zzoOTVRClcJznommne9AFHmhkCJgg
Pl2Kfnoii5knzyaUQAEah8tiIEvx3Lg80VpMIh3ZQDdwR0O6UhcLtDtByg4VxaRwza1CuXgRaUqh
6ZljwwXsXJln0w7tbs0FMCofxGmaHQjaubperP2j34AlXBspKDHQI7Mz9ZiMVp+8xsxzlsgic5Ho
mdI9tPXScyYt2aHijdMpwucRoEB2tGSVHLhRYEgeOgSFw4MD45Z3MFGcj+t+OqPHAwLjdIqWZHT2
MQkd7SRvju/dbyLn00F4Bm6PSq3mcTjY0xlcDcpY02lYQ/4CIl7Hwvkle2kPRRlvyqwB2K21wKin
S16oslbxLKRJYzrMkXTaSDSu8XZKVtRoQzZwnvrtDtQFPxsiInRxzxi03kimg6/SL4QUe0ccYrWm
IueMLVu8vxwL/GxxxrmvDllSfJmlJGlhigsMC6IueYfPAdisgA/CY7/Zg/8T+TMj3fpthu9O21/t
kfE7s4ucO3SqFUg+Vbc5wvLSaAfJd7VeQnxW87tlKbAdrAGz2DhTji39aIkTR45hFShDPnuDl90n
5XQkJ5n6sdz6gds+1Mkkn4PIBU1MgMYqcqohH7cl+At2/WgON2mh8Yy7mj4sSOMtlbqhn1reAH1F
MkGfOdklGgXaftbRWHh3pLIiA8BihkoFIAoDPxjJr0RBBZ5FK7AOcwg5VkHeD6dXGQjlxewoIWZM
rGNJioR6GaX+moa2m46bpIya2WvK7D50B/ZQCsN64JXuvfF+8juHMUgeNBUjlzFojjS/Mw3l1CkI
8aExdECzP3i2QQUdF1uigp5DFdpfAMRXn/wYVJ02c0LkIhH2bkUdBg0k9Wkhlq4YSIDsxMX3DSzr
+WDUV+7YzhNkvVI0WaN6RG0WsgcxJlhiZmekuylcf3ip+qq5UgDFAwMIAK1uywCFAb8F03AFJbPz
RCamkDgJWLxqSywda5wFvtvqHq2EHJx6YNEJNRKDDtxk3rFPxd+Lic7Ad7RpeR9eaURrVLjS2vF0
94VejRxQ3/OOTmt8JxOF/ZpuKyTm5wuDFLlkVTPDmEH85IK/ED2hBEieccgLmtms0vqirI9vkMkL
wDnVUGcQ2oBBP2zy/Tx3wTqnOQqwFT4YgEgh65sWF8Emdi6rAIwkmU4Ls+CcahP5SQs0KCfg4GkM
p+nXO6f5C7cMdp6LZaHfPL8b9jaaSGdvPRTPve2lx2y0rYe2RxdOpcHwVFusany6Wk/8NmzQt0Ol
RgomL5UaGx1Mc8FGGD6aDBLIALcBYIGCGlgbhPiiUyjovEj41WxHpjbK7Qo8HUc1dvDwGCC7V6t5
Tt6Ga7DgMkq7zHNyPFmt47wBCfCxEuUTZZBS2aNBJ0uT3dxXvYwpF0UxdFa4qllj1yVeA2lME8m9
ZK7QRg3AG6WO3AzZ2cpHMWimHyI6otB0/EvI/OIEsqhdSoRFQ2A+6pbeg020RNyButo8D1xsRwD3
TpTaoWRO1nY2+iOr/rCke+pkfLXFToJtJ3P1p6uP+4PB9bj95e+Zi/Gyxvvx3OeYg0TMjQN7Vzl4
QKo6/yXsoTNLhxjZ8Jth+N5NWfFdy1lzgjQdeFBzwN9uCkIrW58hP03BZKOztkRyVYz7ZTqdzeu2
IG/BVrHZpTWSikCs4GJ0abCTvcigv8sHkw/xpq0qG0J1TlQh4ZeVZ/y1yjOdLYc6DOJX97uYxm3g
iSRLT1KTLOoVlhBbQCTNarML3ZuWG1TfeU+mGZXHN8rI5NUOG0mc4yvIWgO3fzmgDPdzxrKUAVAE
zaD7IngHykNjATg4lCyEKnkqoLvcZx+mGhxRyKPdvB5c/FNmWo+QolszGTMIwxVHnaF9psi6RX4w
nfIHGgGJ8zEfq2aeB0ER8ISDRuZMTghADWDWAWcjrdo7sbfxJUgFyGvUILAPNC6KhhYHO3TKwbhb
0gsSNQivrAa7Qz2kl9tMYF2O/QmcT6K4oN8JSCPQsSXnPrTRapCH00+D345/hWgr3L0JYqGZnOfx
HBmEuOOuIYWWIMdl1mvPKvil7kZ+4RmE+QSKOKUeMYPhvwX89M9TirGAvwdvdCe2NFwmq7YScrUY
g6ReA2wQnck0e5dowwTUzwgYPv57TyFJGUB+7RJ7pgR5XCjns8XG2wb9TF4GoeikgNbbHwNpMpdn
FPigYKRXGkA0clRGq8DW34NYynGOMZL8CrQQKXQZHHeYD7+8IcNtDDUqOBIKBBL0jI70C34g7HYH
stAWXS1l/OS7f1llwh4InluxvtiZ6NzckI8OQfXN1AE0ADfsawDFR0x+cGNke7uN7hFfLf/rDlos
G97n0IXTbwdQtiA9Xt4KCvT1/4zOJstfWeA3OC32ecYyZkO0aaI8fRxcn6lDoGR97IrpQRq6981u
b5lq8k9ZDmVAwaLg4nlRd/G7stmWE7QsKxCRSXDjrG3ojl8r33EepXKfQODsfUapNQImZvKPA/r9
P0KgatVOk/c5L/txn6NSAtwBwlzg6oICYjd9ztgJPdIQqddhomRfSgfsk+C7RSLTAtMRxaOVMwHT
YjpcIZ+zUQ4w4DIU57m15s1pPwbxujJAlkPGGVoHfHPyNnS24gFo3KaDaRxsDiHBAX0IO1sXzQ2z
++GbVnjH4sZ7RI7o6gd989B6YDu9Rr4I0UmTu5cpB7oBcC90yKsxeWpF4a/swCy3EEacipMJbeHd
jE6QoUL1a7Q/mtZKobHyY+KlCZiKoGaLhKv90e5qf9cDqYrUNYbRYA8rl0EdaEgclNRwc9+qxNZ9
90jpxr0P6akERGCQl/Mh5B6t0grvlwqQXgCh16qtmwaX49FW9nZyF3hZdEhQujmx2HfOwO+l+xBY
cd1l0mxAvul9AEFHB8Zl10BvWOFs0Bjt4FlEIntaM2S/QOECRTA6pUPSWjX2SKHYLDaaI7zAXtW1
369DCEXfDymzbhK/RAtals4GM4w3AzQksbf/CaOVrLZuA0iqybRAZg2ViDex4Abmxxr4gwPxz0Ul
FJODWF0WwjolNLMd76Gyo0A1D9V66Zob8os6BCQy9n6847ijYTYl+TZXDRRYFzgIgT8CMOqtgfHu
tzSkwxyj+rjU0MCvndtyiUQOwCSxa61DDd/IaoClE+yhiaCUDsXHrAjN+8XgALqiamkgowE6VGI8
BcHDtI5DU83zuOZEBdDR3Vmx7NFTgyHZcp7V59QznshEU9Fv+CXnCWiJ8gio8dg3XgbQ0O8m1bc7
GvYWcNa1BAMDDf2WfbDzUNzTKHgE4TJ/ScO6v89Z/9Q4vfGStGNwovVAlgK2shik+unwMLXS/KZP
yjKaT8b/sPyXmGhou08CObTJj8DBn9QvLgCAWxvt8pfMGYqLnwrgwwDG+tD68bchAI2/jd5lMIHX
f/UFyuKTHUaQNZJoJ4wm6xC2PRiAS6Ndc3Azf63wyY7rtP9bNOGXxi/6m90Dda18bMIT38q/huj4
hriT7dwZLnZRpvAAGoEQ4Fczcj+EwM+D4UqCj8LX4jtNVnxVgm9GQMk+uqguHhxgZPc12B4+c+ee
FmwM09vyqRiOYOsePyQxmtv0hSrTjsB+0vTQQKzHBzcAJDsARdRzGo3HzrXdQxy77UplI7aybQ+0
T2/wLf056TNBf11sundF0vPr/LfWnxVHDD2I8kbrsNiaOI22XKEKb9Jyza/lnWlCoScUx1l/aKk1
JgO6vPyJ7alyuNjnMqP2DgqJVvJGPb8D7KrctJFZXVUWj9skK/mzV0LOz7SS6HuODCN+kPiPqc3u
oyroP9sWN9cFHp4eUKsA8hlfkVPv8nSd2sy6406Yr2LJ/ecI6J5tEkz5Ja9zcQHZjbH1Tc96Lv0a
VeC69v6ONqAxyj+A7eQW6KRhqLOJUwfeKoHk4tbvMuQQQz9nsweM6hh7FNlrMhQdtExEnkiil7Lm
e03rs5TmVOCmx2400bWEsttSa6umCqWsJY48SwwNIQD7s5i3VPjIU6AgtwLg4fMwdtGawBcEw8jx
Fdoov4jxHXXQXVeUFfTCwTx3ohhCc9SpCYymm96TaRRte1VIykExz4OYCu43B9x+IuhBVOne4Ky+
FaVZyO9GYlhf7NySW0gqxujGUvY9HSr0bV6tvNg3oJCbTWTPPHWq8YR3EZpNm0wuh5AytCdAXaan
k6MO0m5PS+KnDOIh6EOLxtDzV5U/bJER764guMrvleb1H1TY7iRyretejPn94vg9lpymDXBgCHGW
NYUxWaBd0UinC0gWdc+I+73U7DmDwSuQyhlyX8RSHu12rO9TH0n3DMyDj6bHnuTQBKcmaK1i5dUB
mhra0Qu3Zmf+PKWA2UoBc2yHZCgKpInckJGC6jBsnDWkwMtjBtqXLk4B32O1E14q/wl9VcEV6mjB
dYyglbuxNbmqYrjpF14FtYhmrIfDZNefKDBAcRoQDL3A2PjnqOkEhPd0XKYGsXVsvEkUM6GREvev
YjwZTmHuGrS06oeU4XMhBbhBk/zbCDoscIIX+b0HPgjokUb0GDNHEHjO9djbiAqY4JUNGHzsSfFJ
eLzXjNrBFdK9w4sfgJMBZtzowR3OwG/nd4H4FEpHbepg7I/kdSz7iM9W/dRnvXnf8+RTWQrxCSpd
bF95Plq3HQgxvhIyMnEevDa6a2orvfjN6G84dsJfJbB2RMhkoNUNu+IYfZ74/diSNl7TC8B1E++G
/zR0lZLoYz8AC8t0B7LppO98ndF5t/82D9ocw47hWRwKgF55i3l010XCR/5uLG+ulZc3stPZ784o
D2LAgnSIdoA2xz92etYydWhzdhjH7LNXgIlmYBXo3IGOCDQmIrYTyFrpM5CmojOvjYPNOwcFi6Hs
95BCSlfLjGUV/f+7pPnfiwUfCMmQZM4ep6arjmBQKzdVE5ZHKDeCJDNNp7u4Laz91FbJuVKyO6dm
1e9H6IKD8xAkuCb+Jx/MBBLbvpLD1yoprpAh0XSyLzXENaJV46R3VWFGXyFMZ61cIOCfJUd/C7DJ
2BM3K2mF7G4+tKZ1B105tTGsnm/eOVIgwNFSgXyKMALbRXOZjvaTrT0AvzfbIhnaFx8srGA4te48
c4JMQWo04kBXIqOy82/A41RrgKcBQTNE2t9CvK6u4LfZlIU+CDnarNokIpogx4IhCOEVyKLBA4fH
40wBHqbBNMwKvwEKbuG3Xo+GEru55YYHKYlvdgosE5lownIjTHj20Y/Sek9p+9i2fggGsWEaIQGI
52I6XQ7vybWSon2t3HndY6NpgBxIT5aZcL/mromsh+EMD9z3nb0Cu+rRnXrvBgBsiz2g33waOuMB
6lAhpLJDfowAhiraQX4zwJ2tN0D1sxVAAFFChOpiBtI6QV4KHSZZ2D0gyQ42BpAmfo7yArSA3P6R
QAUA5NuPWTNa14HkJ6Rgq3fDto6LfWBaOTIKIFRPkJ4/dPonnX6XEy1K2TL+gX7gl5/1JZYcSyzY
nj7QaLFTbCqgI+kLaC9dWQj6JLADQJcmj6e1V6ONioYem8Sl9aK/aaTQBfaE7vXHLjHVVYaFfLKd
PNl7aA8Hszyc0i3GxySafT56odYTIJ97I7PdOwiDbRZ+3LB10DGp3GCNGr+ZoS9EK/o1qXmqx6Z7
nOSLcuLulk4RyIZ5KA5I20KnOLYAmtO2xeHigWfV1M2rrdNndWGLQwzF79USjJuFH6bjhaBLfem4
UPGJvsyIp3dwJgI2tVOEv1wczvgnRfgpJCC2eJ4sVlR1N9zUQDfmlK5UWXhg4n2uAEx4clDXe44G
yJgGU2KeKXTkaYBmBYPpdh9rC6lYZ0t/FNeUL547yRON6AAADDuELv5Xy59YGbugVREYBBzcPY5v
AInAoaKLlgHMNaMW4xTMWStbwxQJy8i80UuOyFB6EOIYplPNc3PtgwxyD14IaAd5YBTOWTPeo6O7
ezQrLk6dF+FblZoYBorfVSHYMEQHwNUCjKNv6kTfY6dr6x2qGwPkS359r+fHV3LRTIeBsjp10Cqo
i8bm1P8YnW64UIUYtLXNNvF5OReYm7RMz2ivRVOWrjc3JcivWHguMzd9QAlo00MNDaggLws3eRED
svQLG7ugZDP1OJaWcyXILBJL8V4SzxgeZW2GZq5MS5JQs29+scJueiKDkZnpuvdb0NxqfygEnm90
uAV2J7S860K0vi15+lB3fgGOy22Wjs6VqxL3LDLRIYOGs7bTIIKO8wwdaAJ8m6pInZfDJCs0jiX2
eC6bvqzROoixOzQg7a7KE8WRaZlBZ8FoopJU3YbWFufei2vgQEE+3gMxBUmYIv4UF/kXgMMGvM+v
7VPcax5Hng+fY1934IVR+jg2Su0ki0Eu3/Xi3AXy0NWcryByDrIhfcjQNHMzpBfuGlGx2UE28paO
r249lIcENJk3ZOoCB5kxVOL3JQ+KA1qDILHltM1DGXIoHQ+oW8+lExqnTfVznDRDcaKxVwNBtc51
PI1b3aVUcwmlkTaqd8pECYU7Mvzc+hXIPMHHmGTyFKCC8GVsNS8J6LLvx3Ji0LGDoLLBJ3H/+6RR
Mz/qSTlyel8mPSn4h0kj2LkhlZB0YCZFBryxDOuGTN26rqB/YloF0vYJNpEgYYiuaFzCnlAf+iAD
YNuN0sNiiwBPBGFRM2zIRgs4aNE6Sgdd3bXeT5KNFVpi1EMRoYWEAhppcaAzOkS5DclGt8Ydg5mv
DjZGJuAMP4fIKWrm4UErvWAuOShkWaVy8mzVcQA7F9u7Vap2ALFI1aHP/+fCyyJeNPhoo70sFlpn
ea11Y6RHYU/37+zpgM3/VCXJsdZ/Ue5qUAp6Xea/tx+Ob4c2NjPD0PQ3iu2tv5U9ZA8AJcpThQbY
1ayXGbrgrBNceuidhN6ma43NvW2M61n/ckBP4W7grbdZBDTRynUCUWJ1w2bafMRe5miXmXOcIRIE
npgRGPWmBBXRjKxohgapgoAdJibAMZUHbJWwzoKUbKduy2EabHUrvW0dlOJGoeQj8wSs0D6p0Syy
xAtIH1oAnGM5EeTAx+j5i5tWGOMdLbeY6axkzdvl3l1sWRKo/Ht8J5LTXFlK/MA7GsJ+fFedoloU
wKCPGQXo6tZSnupTbmyjOMjXSzlr8c7VqmVMpTGho+0+NLZ0IfJ6zRqk3+G94YZ/udnATnOtTdOP
ogT+jUxU0qODNnUtBJjmCh0INObhAuhG27Dhsfs8KqK7yfDiD3zA7hSVfu8sWCk+pA2EnW10yBzJ
6yVTvY2Shu9oCGV21H5G5mwomE0oZBteU67JO6CBDBAsfFwjvZRsBgO4CwflZIzqOGNPlfOFXPNi
UFQJJtxzaFTz9pFeVcaAZkeC8uOITxeaeOr4O7cHE2gNPYSGrbjMp5BnwimYCy90Bi5KcQEZSIc8
NgCTpfMXi233hHbi14Oth87U1wUAuDCageGC6tWvXsdDEzX/eUqh8yxa4B/Hy5UohgGasgbts0QS
4udL8OjCNPY8ZUIKsll1Rhhd0hY164CP8WUZCm2rJpWiGdAa7yUb/P27EBQds3Y1x9ASNMcb7QRq
LJAG0UvTFHK+W5psi4PikCn6K7V9e7fYKyRr2/lVVrmcdj7LwSEKJM0pgRDiic7+afi/2N6t/N+X
iv/0MrI2DtPV8gL/+zJpPuB+8k8xf3w1gVWh61Spe5o1X25eBm0Av136re+flnv/Ut/Gv/HR1PkK
b6x09fmKUBFDZy8Z/uM1/fvrvr06LUNT27SHnsGy9uJZbO9f1duV/ofr5xlAD+//QG/Gby775pRe
1j+PG2vC75UX1tiSiuJU6QOdDY6Tvx/+UwjFaTzZic7+OHcJWeLeXe2PS/2Lue+WWl7pcrU/Lv9u
7r+42v/7Un98X3rDeABBN0jP9Vv/x1e7OP7nV2tATSVFp8Jvf+l/8Z/+43sKdT9kwP7te7Iss7wn
/zT3//P9+ONSf7zaP74fy6tc3vk/Lv3HkMXx7u1elnLBSSbSCKQuPWTv/JXCA8RNYfe8doYW2qPA
lTPADmGMNTpG9mi3T8s82FIg2RbvIBP0Omjv4phXAJIVHtsB4lYvA7Lm1wVpGIGpZw2qPahJTBUU
K9pmU9ujeTWiYrykZWSAfsJTn30UuLtCWB8CCAwDPmfad1IfAuH6lyTzwHyPER0E2tix6c/VvogS
zarUGu48I1IAs6W8Z3M0BdIU5CBQlSyr07KAawzRHaic360b2BMY1DLogIZjEL20LXNXxTD153qw
4xeUgGvUkwv3kox1/OL66hvYmqEppEdFAjIHtB3e0Qg4eDAHoqGIRpU9IQMFziBaNcqezCEQqxL8
BLuqqbXQFMiwTm9OeRg11noEfOjVKpdTikX6owWZXALCGAFcIcDhDniawTKx8d3Q2IefIr+3X3KI
OaMuVD1JM40+jp3vn+I4gQ58Y4PIKMT22h7zbkfethrlWqQGO5HXGsWHEQW1ezd0gb9AUZPpcmgJ
itdVDnT7VzS2fQP5EnuMzQQs6rHQWgjF8NUrxjVKE2KfN9DACu1xuPPAYHsHEYaTkAU/B2Zlia1t
gFoAVDO3JaICMcytZV/J4iLABZ2zDM5dB0FUvU4lNY8wUt0HSHoEVyQmX0LAIKAqZQ7PIYiBjFI8
e8g8QOTugmSDt+MQPb9zAw7sXgcevQkJGS8u3Q8QOrNA1jjkEAjE0HWRjgZNFEBFeljHfrgH7Nza
gFre+eA6kMmEQEv46gWv5H6K0gJNQQi2R/Do5kDhbim4UOiVAYWS8+pVU71L5Ch2FFxMaB9gYGjZ
UTDn3N6CxcCavYCh9lsWyAiUsCZWNlm2zUABsqfgsqyDDVcm29N/wUZSC3pKRnSglTMraDfYNrcH
msttYLNL6dgH14Bql1PHyPjj5UK3SRaXCvmEj4EL1RYf28ypSI2nwHAgkajNMa+uCR9Rs52m5KM9
tOLgpHW2JW9sQmreAPv8kbyg0PuObpvwxstquAZdeDPlmGw8n4UQADea5x7NmgffHkC8o4el3bFb
kfv3xqiaZ7tv2mep8nWUlOlj0hgvHFCzM9rUpj0v03ItOz5CiW6ALLkshlMauAUkx/Jv4AJMHzvA
xPe5Bs9nVoWuPaGGZAeMP3hWAod9lCm4kSYrby407G0O2QbcErnW0AlV+Vyil7TyAPCuWqN8dswU
jKEgQThlKTqz8H0Jd3U5uoD+2TeVNRxcRBZ/sIHxPUoX5Epki9Fi/OCZkdzVETi6yUaHMgcfVZcG
SAjpuRRn1cjKoziegcgWS5HDaoK7VkrzIoIk1gpnj5M9gNqCoesi9U5WL/BxDt0RyeWgxNED2/+Z
DuQS+OrOw87Mv6oWsmQxgEligniik9TxEyDa2P15bf+SjSVKHxC9/FL25WfQLIGoRzlQ4GnLbttF
XO1QWajRNXNaDlbattCv1sYubF89IfLUq7QHf9xol80tkt/7WKZXqLp/Hpsg37sNmNMmEXIgQK1N
DBoe5lsXCD5O94kzbkTvZodMtc3eK7voAVt/Z20ZFb8vM/NWoO90EwOXvZeZe2p4izZb4CTWdtpO
h94vTxnvvAe3cbwHIwWc2ZqQ9yUbKzmoMPGTs2pjlTww5u0T8Axec7zB45CFR3BIGqDDw6HhUb03
vChfgUXBuHqOK3dj0rcroK66Dnzb6FGZT8sSVeZKynTbgRnk0utuFzqjGB854m1nFulaxsgnMYAe
ioHf5YUw78mCFIMWNIk9oOEQQI4mMEeQEIJdmmzcYynKcwXEK3RFfOTfCshC3hbZe7eDrpgA5mVD
NjoUxf8x9mXLkcJatl9EBCDGVyBnpzPTY1W9EHYNICYBYv76XmzqGB939Y37QkhCkCQIIWmvwS2u
zH6Gr3p6cRDGuhbML2AS/uSkxlMCOYT7Kmvq536GgZogpJ0VGdXP0NID0xscIEgGYXIeikjcXK0W
N0w7dmOiWGcHkgbAAkBOES/dwywA+VDakx7YpaoE8RwNnMqhOKQRMBhGzNtZ7tcDlLDehLVj+U4U
9SenSY5ZNTi31nEHsCVifRNKnn3vlPRbUyn9LR5r3EoIlyIKWueepiiIGBVshCLl+Gb0YbszAZZ5
QAw4NtSgiybrt6NYV9j3QH4jnyOGNYOMvW4Mh8zBEoTRJMUjlQHbde70CmqIJb6BWSqKPePVdKeO
irFDWCRxY2A5cpNd21qIANqI/MWWvfTgVCeB3JHnzu6ZVzt6j0DIaN/RRpXwCFyzlDKEne+xKv1Y
VC1k0KmsM+fAn8WGIGOmvR3hSuaDUD3ejQ68viNXhyOkrWXf4Mnku6lS+BC0tfdpZWnP8B5Lgp5B
UCMyFPMWZooPk6jp2FnzHarhBreplCz3lDZ5HuN5lRrhXb0ehj/m2Lwxq9VfReQCb9dkfA/ZlmJr
ATBsDRdYoQ6XGOOvg9E0AwzVYy0QZcp8C+r1Z5bX4XGUEKyf9DsI+UIMxSkfuWpsOkUCtzBaP4yO
ZXfmhJXKMILtkC3K4jyApLjpu356VRrYOWg7fEl0xSsK5l7tIDUH60ppsGLda2VqV6EMFnC0yEVh
jTqJ4XpAFBu7tWys7XITaVIL6CjaoSWTuh80qFuuZVDIKwPQHr+XKmbKJYBZz2GW/c54q/023dqb
RCsR/uxdD1SU4qHlEDkdXBVe7zpW4kSngMKXunBSLYrvBcw7Szcxrh2iIVcns3+PjlZ8b1ot2uhG
1x+MukP0oGzQnYUChN6ueGhs03iqWwfYKqDf7M5p7hsMKyC6DTSd2XPwzdNGBLS3COFmHk+VvlP6
Jjvr1WB6HaCb0oDEptUdNa2R1wwCQk+TAGvT4uYAbJLt7OO+ijYOECHBoDbWZYCO5E6dEgGXYteC
SxtIRs0g91ovxc6uRH6LQS2EmFsR/cwj61gVXfuaZjXW8nKjP6hFPj44PbpHqqHy8WZGvfusxg1M
X0Aq2nOtjJ4gDfyeuZDVs/NuvIflfLLJZJucNFNat8axMdqEiN17LvvfrtHbDx08YTCahAh5rVrV
W1FubTikeRqcDJ9YP54jt9e+aWahBePEzDNavThBOqnYOgUHcD6GZF4kYHVVisHPpZ2+F6D0zMoK
8uokUOOwh/pUZo3AYn7SbstOkw9WzEqITTX29zG2rpOMQRTIrbNm5cmfyZTvYH7pr5PtREGP0M81
0eE/b0tF3UGxDQIaHDqNMYIvSpuCzM40wM9YfQ/V8vJPx2Z5ehUSaqMJlaoyf9TU2vptpubGtpn2
Jty+8uEYld9UK0n2qmlXh1Lo2aYt29RvQjRUvTWN/cxAuvK6ZX6jFRJWUgPAEQCnYcgHhdqs/o5n
yQMeuQ08sOv60HY4G7CGIAnUZoWX/pZCYuwJ7Ecb8gccgnBVIzYatCAuuhhDqPkL5y4qwHPM8eSO
BYjx6HAroEz76ArtasDVNcyWErhbX6rUHLcuh3x8FFr1rgrr6GzrZb6Hwbt7ckWaHKw4do5Vyf9Y
FmRj1EG5m7GuUFPQIfxeVgfKUTlt+rnGWq2Nrbc0Zd1uLVqrxVHXbtx0wEdW2uZTrhd+NeX9QzHn
4D35xmJ9PPdmCyOrWK99BhjYgbLOqJ4QznufdCO/h7dbeYUHSuS3QuY7ymZKW14zHfhWy8AS+1yD
imgnIvrADCptCFBCVgFjDEGigkddUI1946WSOXc97/rnzngc2kT+AQHPxwcJYBL+XRMOqXBBPgIR
vOuUNO9FrwEb5bJfLdSz7byB1nViXnI5XkUfu8eovzdBzPfVxHoQTgRzQcQFHb+DufwMewNeOZ9L
lyQ+FaOfR1O5hddpezAZ4AVicKoX3Xahe8GAzKWsOxTdZpCYM8e6PXg2RhU3HSSLmwNinddp5nhY
y8SUvreDbR+nMexvVJ4a8c20agF2Bj7Sfj/Y+wwKg2faCe/dX5DrzQGtLSA838vuJYMwyHGA0qEP
h2OJGXzy3HcZXNrD8Tm0RRE4sfxB0EgonGkQa1JgI0F52gCghsIyjnZlzGBKjypUTlhL2DY6B81t
z5XaxiemAK2thOh7MaoZPFPv+nu7LJSHcLQueKfz76KF8i/sbgB3mbNu625CjEqFcadYOcdoKhnG
w8SjB1hZFHex+1vkSXLqEqO4G8z6qiWlPBeRZsPjVANXXVOf1drNLq2on0oLkiG9U16nvvzW2aN2
FqbQziC/mptEUWq/jeLkFqbsoaxU7dTPOdokY4b/53RHgls5sDODFfeM4yqz9mhqOgxpTQHeQmbj
ecKS2Dbxxjdpf61hW/+ulQ73Ihh/XIqw/dZyZm3Hoh3QBjLjdcwk/BRH9xSavNhUVXg0jHTYp5g5
nIRp2jvZwEBuSLEWYCN+VOaOHURdvncb95YI4f4BxKdTTVAOox6cC5Arfw4Ow8waMKBXC0xAv0OM
aWfhd4AMgSauFhrtu1FYr0oNiS5I7XtFKSCVG8EvRNfa6c0O1YtEB/nguCGkpUx8YT2o+wLiOVaR
34kJ3F2BRcVZaWKjOJYERGOEEx1T61MkQoRFeeV+mxgccfVtIXj3R+n6TYH5Z+Qp4s3ILuBpmyfa
9AO3TvCpRkeUVLehh4T51PSxr4Nd8jPNWZCGo/49ssqzBZ15zL0gdA/Of7ibMsd6BQwGBOyufrNK
GzN1DZa5VTuyh7Gq30EcDfcYy2n7WEgvCzv+Cw4XvdfxMtpyneN+tlX3OAz1j4zXAJECafkYTroC
/SlY/6KvOYATE+7hNSXuYcRaboCLgYSYTK5MraAPoMfjK8sBUXSZdL+3Vf2rAe7nPU+6G59s8Jiq
XL9XOexr3Ior953V5JBiy36JtDG/M85rTLZD95jCR+Bqx/GTA01iOPRpL3VsaRfA+14oV/WVxOAj
a7xSF3NEsb6sWCKuQgyVyyLZjjlGzeoId6o8Vp9KY3A8lbvNqYV5R9AUoQmXGhFuCwkKh4CRXQDF
r2E7h2kPYg5xur8GWCffoHoZmsy+F5HleinWsrZuYWPQgq5aXtZCc86GcWsFCIuWngVJP9iPQUUP
xCm4T7eQ7u0AX1Or/geQo9YbMBdLYi752CXsyfzvOmo6WG82KkOPZvDh2VDcD/oQe3jfBLAjln3N
K+Nn34bVd1VN4k2ky+FAVlYg6Vs1lMw8o4uNAH8BKzwM6CgYXXfhIYY1waUeQBCCeF/8HmNWKMbK
fbZcqwLt3ch3FXfc19wF417W/B0LaIYPX63uXIO5UdcBKQ6TDDGlSIVYYb11V4iXL8VrVQyefGik
QeK+454bz34eeoQlmm6Um2E2LXdym6NpZtlhTNX8qudVcU25CbfdtHqjGpjhztT32AFaEfTEYhux
CPwMGAddw0rXsHg5Vbu4cMfHsKphXT/Llg1wFdTzUbxjoAmSKFbP+0m8ji4WuFybY93NjsrXVM+T
IIxK40B7DbV9UWSD6SfPkpesv1FpqFfVfepAYzhsBXAfkNxoDm4D1BpYtEXQ5QzklFlDEzQM4ydQ
nRgI4pGOCj5cSqhkO1yoeKBNzYzd2CXaPeUKncstLKT3WQw7MNe00BRhvvdDj/aKEjdvk6kDfsY0
7WDGoftUpt0FYufNG9Brgw9yS392xsi+m8acB5HTpN9tEW0J2Kxr4FhpAArBxY/ZeLsgT/vfNSYT
TbTnwjyCfPisK1w/gTvJAsFk/J4pryAE9D+YwZUNCKjWAfKOxabmrenVoE9islaYfgcb60cBGcTb
CFlYQ2nMx9ZuMKRn8o0JE4BAva42uVKA5Ix/6Y0MRJ8yU0uMBRzodRHJV6ZyW8n4qEEh4X5yXflS
WvEJkJThhql685IblyIqqmcbi5yPeMNAqkCppafhZQrHx7LAXYisrAv0aKhgOq/mpddoith1TmWe
4M1cgP8JCyiwUR5oo7mQqpAJZLIwNuxS3wFVM4iqIdtaE8wxqU7VO8A1qtD5mg/rR629zieJO9i3
w8MSFgwffCxTBSByctoItwgcLdoAVZccw9T9vlhytNZFEYkAHTnGLVdM/srTEFYZEGx9pbJCh6f1
lxTtLYT1uZ4iwPMRTuHpo/KNk2sjq42T4vbJBXBME2uXabKJwaTYslm0YOqT+DzXBUIj8Uu9T7cm
sT3WMQuRQ+wMAzAuDcenHYqqY6kAQzllCIDO6x4oZWNld0m5H6l/7YVi8tmmV6SLVAwdbc+CNuGv
vMCinRqm1iN0u/PdWGICV1oGHG8niGLYExfvc10wzg3MC2eHDgUUGNYawJgzBsR1a00XyA/36Feh
atSbkLEy5h31f++gI3SuXpIueYntBqAinrBnDu2wHWVlruvPmO/ou0ogmg6+YDDBvfqoAEN7VZq4
9EWpJb+y32bJjJ8m2BNwk8e0o5m4fuRA5m0dm6kvYTo9KBHkmljYPxcTugvZGB10XVq5CXPnmVeq
XYIhGcPSXFFZei6KJL5nWSkveDbtQamjH50aIkdF8ybCVOHAHf6DivK4KvexAXcBtEu8mFH5E3YF
/Jxq3DjphWixVnntrXY4c6LagpI2nOF5gzzQI0cI+Vo5XrZdDOMsCLlhLb0Go9bXGkwQt+g8puMI
tGQ3E0a4DhFoo3SrR1vj3U6P4BCUg7x/TWZQnTOCXtQrYwHRAnTeoAnqz6Xe2UFfGNqOnNBGSBYH
qg1fbvI6o73DXFmdK9dzZSkBkdfTgV9cEcqrjPT9YEsIncyKp/kQwgs2y268hpwpWuzsWVXZR9oJ
1DPguBKRA9rb9G5xnGQJla35ULdDFAcKtb4MO/acd0q2bTKZwbEDTx3Ci/l2iupyI8zMg0sm+iu3
NU/gWsIhc85SH6Yq0RZa3P2VivKok0EaO2ik9qw9I0ANUrVE3tTOCPCx0+9XJb25KIoydl/abn9N
o9RXLTBLsVRTPA0Yq90SButbQh2zLHxRGkc9GzPu2EADDErJ4h1lB4unRzpUGaA8V4Bd68VgEGG1
eErvVGZAXXjN56yZAuBxIH8w7153cJaXIIxARlu14dUhk2Q8mVhAezY1dMLQRMbaBcthgIqAZ2mX
8a8p+qPZQvmdgTzICgUWcU0DTCyL6jMbeXTKbCCxTBmXj7lIESSdrOiX7P80soTu3X+OMfIp38DT
uz6rtWAHnt660K1vmNaVPnxh5G7p6SmvuUDENfNu17AHDEumIWByzAPVsPiWEKi0QdAO8kpS/VtG
2FKq1wN1tZ3mx0H1QoGppc6kiRcMsVNfUYAFLcJGPEUG8KeU4h+pda/SIyphJCqWVsGla/rWuZSm
cDF6irr3zLCxmCD1l6QBf2pqucAQ2qqf2zrEkjsqDDaM9KARGN2GtBdYGYIv3mhyhs/elioYoT5C
Ga5Qjob9NM622mCBI8DBDvAyzJcMFSM2keyZMBBkmmutVRvDcLyEl9mOdkAnH659GXwxS2bDPER5
oPEq3Wg8TufEOtBS5/tK5VTEpf2w3HrKmqhBO43ZEtwNG/sUgtWQMvuOxkLcNeJj6GquT1ndlmIj
IWSwp0EQG+AhbYzggNJep/2TG5H2rFXudB1b8zHPlO5QuBzM76yH6hhYBQKr7fAMDj9SeaMi8FKz
E5XTZq1G2TxJIYAki8pfd0ASMtsxPmUeCeFGbdidEeD0FkNUKiNNXHwrOeLfkDqmsnWHE2OxzQJi
3l/LsGirHvokeRPQ9dRcT22ci9FgdYWg6IRQJ8A6B1HvCL/IeyqinVROqR7UCsj3gAbySf754wiq
kusiZt5au5pr07lYV2zrmb5GuotDmFVHBrnoVdKRylPy54L2GvDfYLMB9wmgLBZ3f0FfYNoN8Gjd
tUY0vBrttFuWJQE59yOemueirY17m7VAtZcafIzs6G4CiuxFjadk704gBhqdu8UAST3xVjj7YuzV
k9JF/yuFKbSz/1e9yIzuGvpWj5CaGm4YfEOzR9wpAnpINCCx57hEaI7hgQYkFi+NfRRq0qe9vWJD
fc4dLjDfcqBlhm8FhpMgxc9Z+nSAQthijoksfViGIul8KWGzwLKYzxQUwP8V2C5Dyy25o58wuaps
Mxd9C+1lbpVduZrvjDIyLiaCYYsC6mic40Zqd38FUJFVgHG4o516BgnwERprO6wUyIfWbUCuytwY
amrIQsGpeRDpDYG9+kYladPM33Oo29M+Jc8hVOtakJrL4AqcGd8lYvhi0+nzJMTJowOR/gtrUrYa
L1owUhEgsdMQSuKNwV4Fj6GCxrunSmUgmJvdaxNW7NXuZ4HBjCWbqEWtum5arCj2rHpfPulYWlch
ccDb8LYUF4xd8koff1SYpgZh7lanqYX9dVwlV1WYp+qvjms26xeYk1vca2Gr7Cp7tLYJgsA/HPhA
9vCYtoaSbfPxbnE3TDq4w7QQNkvq3LxzwVANRJK4z8KA6lGLC4BD+BMJK8EpCrEQI1ly8z7K6WbD
nj9qksjSmvvPPl0zDVjEQESIHJjYaA3+kMNIszIsGFC2wr5va4hazUrjtOkxWv1bAwxOWFRC/6eV
xlKDDlrPQQfYCuR7Ps4xpga7DjqihxroAiAMpUcl0bSnmstpEypDscUCiAa1iLE6ABoifdprlUN6
33Xhc5yirgp/xCfN3tAuqt7U5UXt7Oyy1NagTcOg1XxUQz+KZ10i+C16jT1ke5vWFyoT1FitVeXW
nAl4bN5Us5p1HzvDCQMqn3LVLGG9pOadVA3reMMJJPq/NebytOKtxwtY4Y68dPwqrqBGr8Jqr7MB
GBid+g2yctPZjAp1P/buUztm6pmKbLAVhsCMExdSe4mJ/mYEdaXq5gWD8gZ3mBFUxVJV8zO9ANMo
lDuMsG7U/qkIim/QLtUR91lfmn8chLDI8g5RLReWl5tQHZqNXmBp1v9/HRCHk3xYf2X95Y+D7FR0
e1mhA+ryojwaYIIepdWVR8oyVYfldMGlj3CCAbPmAQNEORYbCy0vMOGetiljKIlgodYXoFfmmx5v
oGdL1u31YdBtLEby6V5xfy85Zoz5ndN3BxWLcNtIz3H58xedvt708Te5lntVXuNmf+wY+r6979Bh
UA0jg4ASt9xk2yK2dR2GIdqisWn+pCKqUY95fKUdIzOvcGnlJ210+b3IEXfvRn51ZKIcXBWCiJxh
eDzMZRLRfM3NXb+DAo9f6VI4R2grIPaWi2YbqdCTDRIWqud8ppBwkZxsDCIg5cAKz4wwVw8ytWJ3
UoXsL9hqYQczvv67QNd0Z4B8HFhRhvhxCQEfxBBsrOCm1T1tFBhQLqmm0Xd2BI6hPjqDDyZ2fT8W
JlZU4hAUGV5CKNLGdC4Aeau+byJ45oCMBBHrTpmCeKirR11WsHkO1fJZ0VniR4ZRvwoTM0EMdJtz
mvHYjxsYMySAvQH60aIhGyMs3x3Ie2LhCMGk8McIw6CgN7TyRSnhplDJn6EZTlfWGOrOgVDGFpA2
x3Mmoz2nrv2YWiAQy6EsdwWWiIJCpn4ciRGcSWzSXBu2KofpOZXBeGp4yMPhKROJipgUbFYrEHG5
kgBrqDa1vGBsX0aJXWxg/9BuuKOkQaUwzDZDniybuHa3g92Fd2MI73PThT+XChX1I20yAIih15mL
cwTeX6C2+QAlHtN9qbAU4mlpnZ/1qAhfEi3fQWg1ArMRXXDoxgHVigysrHRgO3pMwPwx0gZx6MQo
lr0GCDtwYUoGDB9wjjrVHM/uh8rL9Uz3bS0vjhHE6o/Qm/qbWstoRyJmcjbttnVA6YBhQnXaUM31
wLVsrUIpSOsXgCTa46bVux8jGywstXGcRVTWfycRhcKlOBzo2mlGT1OeqlKKypSxAdH3GZTjZqe7
vDy61dAdrKZ8YqGrb9fL52k8+PUIXapGAIQ4KCdDny2+AF849jPQn81QcGsyfwnNKgHeiE3PNSPF
R2fRzD1Gc6ykg0W+NZ9IC5IURZEfekAdsMwLB8FaRQyb6AF00n7SE/lNm0+NSByixg0wKMdSG+8l
IvqAl1ab2ohbiK61yd5OMK5LBLAfvjkV4AxYUQnmL6wFiuWJ0K2jW0ybpVLY6HgkS5qKqf5aFfNC
az8ocA1LuyLfyxmnPGpmnu/pBgp0rQ1olXgAfYugL0xN59sOjYgCrlYFq64jO/e8RYxgLl9vPz1M
Klse0bp73bOWUWrd0HNZs1/qtVzFM29iK9wbkGWAhwXC+XjAazWFWgXlW6CKxuWiMyA/Rx+RnQqq
NFkHDCuueN2s105lUds6fw+kPN2ZtTalvhzyJfvpj6/HaV2Ni4cdIWau6fCUGMyZNtQCGlvPJr8D
rz+ArAZWoRpzyDb0uLDYXRzXB71mqWx9omtWUUoA0tYHTnu+Huc6blCUoEzxSBfA1ailihBrIyD/
gU2NGB3ac67IyacC9ETN36SRA9oMZ5anscOy4CCOJvruY43wPRrnnKQNnGerz/mcQxK6bSBHSs9n
vV2fXvMludzdorY2nRtubP3n6GCw30X4as+bZL4fbP6df2X/VUZH0A46bM1SGVbE/p5K7REcVpX+
T5e6d8ubSu8kbdq5I6CUTaQdytOL/K86/yqDlAQey7rn6y/QHjrt8gtjDmxgXSU+kHZYBZr/9vpM
6SWmB/ulbM1S6sth/yr7P0+1nv7LYbFrV1iyiTqPz30kV+E5+Tc557u5BVGf+WlPiUl1Bm0L7Brz
HEk6lPLLSehMH4ePgFvAze2jkFJ6V0072WZ7OnkFxdBgYhsFcpfL+0yvKXVd60fhS9n6Jq/1/lUm
tJm5QU2RKq6nobI1u56GmvSapdTyxq+FX35qPc2/fqnTdCgGRs8Za6DGPH9Nl97va5KO/VS4fIm/
llKFT7UouVaKedVNS0feUx/76beo1tezYuRVHLrw59ppmDMobM2mc8dCvQuVUZZS/7/16Fg6LDWy
YEp0uV+61fXSl26dru9/Jel5cOrJKRkB6gQAz9t6I+hTQ2271eD8wzqQ39UoQmOmLixDQK05USdB
+RywxRlA+dHFVXAaaZvntWulc/2zu50/1OuLRlW+1FvfMdqRRK6C+PaoLh/5L+/xl2PDXMEqlnpc
Lt4qfo6lKg7z4H3yIR4CRbsegQt9yrYGFlqQhov9fwZrn4YHMQ0w6ELWDV21HSVwFWcbC8GNLd2M
teen7Jcyne4i0Gs0OJNxrG7onS0o6QAevTew+rVTBuPHCGD75NNoCy5CCuh+81tP1UO3fepjqKpy
6Xwagy5XT89Rdpryd6iZ0QB0eaY0AKXk0pjXJy1hy6uErbWnRgOxvixQpmKEeOjHHaF/vDxKKvyU
/3iMwPOxehoOa2Na2tjHmJdOTz+7tlZKURnt/VeWyv51qkyXBmRTAmOe29PFUdUmFd8ioGExZ6iC
pbtlFWZ4EBZwgeLFFC7tRg/yKb/beXRHPRGl4BrxOSviPN9YufYnYnp1TFusQgKZVx1DKGruQ46V
hnNXOVDfiRGD0ZQJmgldtf/0ScOoGF+39StJn8ZBJOnk90KA5Io4ggf0wc/1xlCKNtIE+p8VzVbq
lzYBe3/9RisAMm+BVLynispgagF8ezEPAp0ap56/yhlQhXsJqhMUuYA1hlEC59ZDJV1QyYdqR33O
VGcYyggwyDcdbhm1XnqzXbPFx2iyLMzz2+i7AtU6WHCWuddKaQZURZPQ9ocMIj7Ay8ao8fvNoAV0
J2mDsRC0M+wDXSU9maWrGmGQC9U855HKqoS7HpZYrpY5/orBqjnguC8PJuuVHDHxX/SKZyLeaEnX
4EJcXx30I70mtdvu0xZLRNM0nDBQyrEqp8N9U7zji5FusNwINfn5ca/XpwD3vIHIxRv8kJ4B7lA2
EpYRk9/AhuKQqFiugydY5kHK9vvgumxjyrE6YqBnbNAAvtHFf5rVLQPrT6XLq0bD7bV999KpZqgE
VhY+xmzrXdTsFJGRptnT67XcsnluSW2bTvKlD1rebyr8ckipIGwbl5BHxFx8hNkTLG9oYBoWW2FA
HRruWIgdwlwKnTzYX17eO+12HMqb0RlYBwJKFLT9vdnnNwTOPA1aNnkU3llJ6udTc7Pyq+CuvaFf
TSHpOUccPcilb6MS8260IDSW+eWCrJRnmiWM+/S9IiSmJ5lxMOKaLZPUZRa7jCzoRaT3fB0cfClj
NFugOkvyy37K/t8DjOUYagYI327VVIQ7yfstWGT2Ml36P0cfFquhu13I3dLRMtzG7FvdxOZubauF
ZfjADPV7KkJEHd8T6lOWJJVSnlK0sSIFlSI4WGD82G8NfYL4Bvx8DGlu1o5jGQZT6/0YcuvCqg9p
PQj402L142MdgprJkFiR18LaG6yZ7NMLuPai9FIu4xl3UpM9+hQsL5q+m8fDnlokADAjqAa6D6GJ
cKdp2ZZeP3riiLR5esedPTW9ZuqWCvTbGRbdgkLU0zJUpCv78rv/Kotbdw7N8rumw5fZLwdL3QLF
dVm6s7rvttCuvNJl09ksGYld3vxdTqEz2oNUsYQU/9DjQps2tjIhmp/tJugk0/5PX3i67uVDubw9
9FVbXif6h6Ym+XF6tGojaGpF7NeVj7xjetBOWuF9GhCrOhwwS8Molmb9qQl+StLFG2khgqhhreVJ
qMDtRW7jIwHMwTZL0ArpG0/zX6ljTU1BNDsq+Ra8y+aQdI/VxK1dJo0tK2yMTak12TKLQbxpIJ3e
vIf17EFSVTrU5ueZNb0R9MOwqZwQ+AEYb21+1LC+NlHZtw+5CAPY0+6nOp6Zd/9Ztfp0B5c7On/8
KUV3UQXQ25NDA//cj27LaMUYiIqj2/sYKQCNdOyM/BU9PdaCoLA2D4nMwuL7AYAC+EeiF6Y56JKk
gd5gxBbCDfM5PiWnsMQiQRVyGPnxvQFFy4BqUwuOowq3lvINRORn1tsyxKHf+9TprG99jeFekA+R
vtwkujUy5k1QFjrkrWlWb2IhYazSQwe23OQbiT5sdQSw6XVlefNoGgmAMMu3v8cSArwpfnwaco2A
r23SFupfWHMeLd9FIBhLvbrEzbDgCDb/w7+3qn1rphoKuTQGpWZJtxlXdYyhvT87Crjtbr3/roZA
UjJ/79ayZSzbzP8L4oj6sgZSaNUvE3remwzrbIciv1CToNaguOOE17r3+wkkoT38W4AGQo9Ev2wN
Nt/ENpQeP701lFw2wvQyvbL3+dxisCLnbiq43xxKyBfPA1ilVndMAxloGLHsDtt5Y5n7m3YONmWs
YlQ2d3L0OCil11BlhGD9R0+6XBTtWxqNlqrThpJUSBt6apRiiGX74W+nye1b2YoAEfDvcEnSl0md
w40CcDWl7AEKNUK4b/X/WbOz20bZSbtsdb+HFCXdmWVkR/2RUQG4vqfkslBJD39JDo6Mjqbx3oRZ
f1jnenA8wEDMsCrvyyRwbEKIsk4ZVDS16RH8z3wTZaOXWTlgd1hSitU/Rvw0IOC5H3fm/Bwh7QMQ
AbUT6raWR2wDh+ulp9aYlx9oDDivo2bzppg3E0TwNjzKXqiINkZ16uAGcKDqRXx1XVxyNo+Ch/mN
tJoaZhP5szq9dfHdUF90UECDpNh2pXHpGgZki4Kwqm0DGyG1wdcs0FwwWIiyam8ADw7ZzdgzajQe
C4G+DSZbrafUGrwzgSa8MMdKL+3E2AE6q9doduLiSTHtQoX/ApjNCgqlUwK3ghpwBGASFvNtiVB7
JJ6gnWr6jVH/zZYlglnQImI+j8wAvPzsmLROvGeMKTsr5DnotQhUiMlht7asS3wvOQKocxZOO69c
N+utPnEPJqHhdRqfJgavvAK4v2ueAe6kurkNNx6E3zplxAkBzHO3HJTFx3T8I4GbvpZdaV3NBm1F
yeoW1G0OpWaHuy8SFNYAqFsVPZziLX6gVRSiSY3goSoRqJjNeAef6lOByYNUIa6iQwWAK6oBnIJ5
7ySTiwsNuDvEm6lleyWqkx+l8TqxWN3B9tcK0l550NIIGnEKeDNMBkVRslcr/t6BOSTn8TAclGAV
MAc1YWuLwP8f2ec7yF+C693Vfxhs5RQ/0TC0BdIyAOBzCiBpFvlVllTBNG61VJ+OqpO88HYAqSmH
JRL03FWvTkS/tQwjues0OFfPnj6FYuFdFdZ9EUVeOaJzbC0HYv5m0uw0WCMGWVIyGBdHxaGYtCdc
DzsOgBUc3RChR7x/IuzAwMxpCyicAl6Q6cJgrcbvERmRNn0GYHI16Z1vzWeg09hU22l+TQWYCrBs
z55d8TaUIOaMbm8/c1m9mHoD/miT5JemH4CQjCfn3urHwje4KTfrB36ZRkEEPw0msB/8FuKqdlsW
99By8/sINwHOvyd9fqRsFqyI7DgL6LvdGqHr5xYbfat1h/ss1kI/hFxk4MxZlalXsBNKQHz0g5LD
Cx6uhwh3cX3cwORH92UKWhaoCy3QxKW21QtoSE6wbah2hZt5mdNq8MtM231edpCg50MaRG1qBfZU
g2aqcg8OvtH9umnBvTq6RQ6QGp5uZSBmhvnpzDk7j6GpwYYHWm6dUt9gBAEeXz0w2JT5UO/mvu6a
sdc41s1ti+SE6EroAZYLJLXSgY9gyxRr27ew0RKwO4YEcoj3TQ+07bIZDQtuseKaZLoJpy3+0nQZ
jLOb0vQqJz+kdgoTgMiGLyocSgCrV+J7p4z+h7HzWo5bydb0q5zo60EMEh4Tc+aivCdZRYqSbhAU
JcF7j6efD1nqprY6ZvfcZCANQFMoINdav2meJqNqnuqoWncdonSyp2eDOKW9vk+LKj7Fc5PYyOJX
4+OUQ+cx3AEsrv8DbEj2NE3xrsrt4TDEYv3DRFMUQJmzj7ROPyKIX+4Q218MQ5kvoQQHGDCbvIOo
3GxGhxvKQRxjZXjFsFDKybyYVbe17LTeV30OqIwX31EefTSFF8IU0uO11eKd2g/DwkGs8tGj13iq
sapsM0eP13nOMQsCyZBcXDOvlpWDuq45xe5OlGq9QoIQaqOZ+odA75Z+4Sjvce4eHJxHRyQ7GrXx
3hG4j4EgVHBm8rExtlEUbfU8h6Vrts7nKA5vIsdDU5n8Dte6mqKejdZAj4UFAsuFumjKACnxWQRf
yQpzhwcfpSqU/JZNnvkU60YECMMCt0pL8Q9J6y+zbPpaNcJbJAnkgqBHurQ0boZZFc/wYSGlu5BQ
Cz7GtLX8te15+qJo26+dl+NmlMRflSpaq9ZQIsERkhaI25A/2z0VUftmhHmIYoaHs4zHvWRZ1NzD
zNoPJcLC3KL5Pk61Gpsi9xqkzcPYjs2uheS37LE4OMFyu5YdRWhFcRcRdf6LJVRlkbagYmH1zrIA
PKfJmqhLEyPYJlbsZWwxHOoUPisYuc2PRqRLQcAHOw24WOQ522beB9RICVNamCkSgCB2TgkFzgXv
gioeZp5GgyVkrOqrwg8WboTkp2htSEPzzQgOtF1oiPYugd67i6n0r6XWjls3baqFlYNl0fDCjTPb
pCjOv09k6QuY+hRpeZzvzFWTxg2uUMMTqdbBsK1zbXgoFdYQetDUDheaZg5L0wB8VqdnW4+KT4HS
vAvobEePvvHC9pffFQ++kj+39HiYVY2C9myt9KDE4Ur5mu+t42xBWWCRKYa5ll7Qk/5Pj+gOpmKr
DSgoVPWyiw2iwLhYtX1HwjTNeWTHub1sFWjfCoSALim1haEK81H41qvrGuZBqUvzEbfxn50a1Rvb
MvA1jJd6GRq7KiWbEIXfexSZscdIX62yr3bm+JgajtgYOJAsKX/xNQXxvIBxpB8KbdKWjfqYFEWz
5HHonJJWfAu7ETWINgK85tXJOq/y6MWaPOINyv/kMQQFMaEXJ2HhX50IZw+MlZyFPvoHGzbWSRVK
iYU8Sseig640QWtJSQtp4jrOcjZtW12GvBTXbPCrA9DcnzECEbm5HKBfbVtLuYj0raws9QVh3XEf
pHm5soTSb2NB8tFsOutsz01mtE9VWx5zL9D2dRXA6oi1EUyf+q0ofBsaj9DXbUaxHdHOhVrFFMoB
yR3NGhkIU4mAblbhssTzfpnoCLXqeeYu+S7DyDWtt8C0vuWen2xiNxNrVzj9Ro+a3WQV+dLsjAAu
Xj8A9mjKlZMO7j6tim1dsSurIPERie0UZN1PbFa9ZaSNj4k1NDhixy1+4cJdqxEKKdCsm5PNN3FX
KtZL05XlkxUopIUGbZVAs1krPe5eU6O9xpi38mYbwU4aIN30Kq7X3AfVoW+seOdn+lojM6r4prZ2
E+2WD9101DCFWiTmoD4lPnVWL9dOWYXBgzkpPXcYpndJ0QcHW/uOHLFyaczEI25U0d6I1YG3QPcK
bRZOb+gcgJbjgfCvJnKKqWLryeDoopnEdSCVT89Z+Mnrx26h15G6ST1fP5kjrqz12KdLJz6rQe0+
Tt1TYYDJraE5AK4la4PpxKor+YSmQW83bCmSbGwQtNfxSMNbeAP1ipqdietUFzg3h71rrpAQDWvk
ZTT9JekwbG+73tnPtpcr8AQKN3Gyz3X1olR2tUpKpViYOOXw6fi7UF0OFV+7CQO0lSj0o6kG5hpY
zxJ+P7aflR1uc6pebZ0PUBPEz97tjU3StsoBc6hxJUIHKdF6fsxGWrpI3a8AJJa1kVEpwe9+lXb4
B6slT8Qhr/Z4hcBuwqOL3dEuxklsmZj5TdTRuErJzNpu+S0SBjJCkFQWbtGdFfzCKt2DK2yVr4mh
UoTOklNV1M4ZyzsHZ6u42QQ12jj4dgGnVPsC3NO69IG5jX56doYKgnVl9MVh7PUXswo6fhNjgOpv
FZcJjPE+GG0g9GZa34SwqlvMvldNtehBDnXs15Dnxv5YTnZF3F89E5GfoEOpwY2UpV87AykqzjTT
cTororoaQ1vdwD7pa3f02VG5kDR8kcWbvFDwNMGGohxab88TjR8MUn7G4yvHth/USx15gPqdEnkq
Pr6VXCzHdLGyBt0FDAoLDaHkJ71Rqr1jFlR9m4R/uVk3CHCUUbBq/OrbYGXoaw9uerHKzlYXg+pj
hZFH19/G5KGdJNNBD/KD7MnT+JLj0WSNJ2y1KF10fbeF6KBeLbUZrvZKHsvG9Gt0dHtSdx9jpbA+
t74XnVwwXNcyVAfkR/uXjwV91/irpEKA62PMajffsUoHPN6BgXdU1TtobvwDIQb/ChDKv7a4Ym9i
+NirjzG9KiGv1QD3Mi0JQYJVzrb3nPoiz5hyfbqw19rKnmyauierPGoG96vjXy3HWWl2Fj52FXIc
mqXHew2OyzX3Ev3cWuOD7MmmNtG2LWEd7GRXzaLxMkz8kvN6TSv9W9NCWsCB2d7KMdgE7QMUhi27
+HkFy8YSJyU4uPl9RSnS6rE2cDC7X4MVALDbldHj9S3HkkwpV1mqeOuy/VkorX2FEGpf3bYb1k4a
1pi94zcDIn/AX0cJnuSSMEWZN+OFvVQbDYw5+NtTnbHNtUC6XbW6p5iD/9lCLr43fT+LiGfervDh
XOetfus1/JbZBHRLe+4Odhreimir9pZ+i9nP3NSp8pdYYbR7uaAniNpHk4J597xeLkE9JfZcAl5/
MPappYVXpXCzgxiRP0jiKrxGc1PM0NLKSHMyVXRl4wREqCWwygMZsSLGVgYpDQj3nWrkSwCFxnOB
ecsy1TV2jFWmP7OZ69emwAFUzvIPcncztX6Zu5P+7MdWfs6H4l2uxeJouHplcJ+L++8q/5ZxCkos
va34lDXRzxjFBgjSVXCoPLt+oMSl3YYoSNcBRNYE45NlNBbtrTb7+EGxCfjnnmzcfHbN9Ir+Pub5
hg6BldjD0/Ajc+am0fIN3O/o8X4W5khrHtDjWk6q2PI+lvi8f1yydTNrAZ5U7OUYrl7jIZjV/eUJ
cszrIPgHMLjuKxzKAxk2lWvZHYyweBo82G7zb5lhnfmQKuFOa91oaSGft2+Fod6KBki8qhOYVU4s
bqS8xG1wubc6vXmSQ1ZoYbQ+WelWnuANVnfq9OEbmyJxk0NJ5J6Ngi+G7DmabQFgUrq17IYW/yy1
7NZlHu1KrRJn16j7q9EPKH0U2hdejv1VNpMT4QxjNmJ+Yf4aK1xnOeUifLyvGHOHugI4e51awDay
EaALWiyqhfCCH3p3loop+ah+g5itf+If4KwUI4svRmki8RcIsYWG3TwpDS5zeaO5X8cy2BvTVPzE
ufowZEp47t3o3Zu1mF222Sd7bqzS9hYlrOIHXaduUpZ5fWuL6MtYKPzbfH3iLs+Q4iitleKGwSqD
mnyJFzJFEFSoeAwiLTeqYlQLw0yVnVMts0G7lJ1ATK4K3Z19a9t07SpfwSkaD9gtVhRoIZoPlsg/
1Ya757vpb2xPKRc2wg5dJq62g0BF814nWDr1qHQhDm2T/gicp6xD/MVw9QJpaN/dqa9ZDXDYV1cj
psk3/vRNJazwMef5OMXaFYDnuIJ86xI6usPZnEqxjkcTpZApWjqBHn/t4t7a9FVEuiHPKL+a9hpX
ZYGJIznXZgiMow5XVK/CH32rqQe/sN+dOj5OuRuutWmCQaOVyatvbVVHY2+HWVZOFnjpRqX6SU1s
ZRNEoU3NN40fmlD5DuMRNZkyROnPBmMZvPPd0D7l3vBotOWLIdLxOa8TBS/F8lsxpOo+nk0giCdx
2cRFci/sBskypNHYjLbaIorj6DGDMgZmW/Xe3P7gWRZSD12S3huBcXCpDOiKhcW0kNvpRK8y7DEo
F4bD9Nwb6BramL/GQxZd8NyJ2CFa2Vo0ot7sEBkNv9uIeyzVIrQeMkQy5gKwxbat+K6PwfCpHu1r
bJr+d5FGnzLTwV4qRf8LagmVB6MMjqIcvIPdVcmuMobiglR7TgUFGU72of5NpGa2DAEAf3Ft5cXu
iumnQHjGnp2PMi+h7Iw2Ae7u46KPiuTFKUdjNYVBvUNJQCxMQgMMWcu6OiA9yNbMVzEliQs8BQOv
e2y7tnluPKt5HmeKmJV2V9lLtIyQNFCno+wOmijWhVa0G9ntMQ/bJzAEFm2Ttc+xNb/Q4I9+XK3M
lE2s2eajXC9C28Ki1izQ6uNHmUacboI+Gtay68IfPeKvQew4zwYVr37THNEuoicbfMYujtGTQpuH
WN/AEUCgXnatpoeSB6Z9JbtY4Uwnnwz+r6vZqTG/weSc/P3Mwn6drEw7y9/d661o1VF8v68Y04oo
3B3JUsw/Kud9cUnM7EX2mm70V4ERJwt/9IKHDme1B0AL8SKNmoysA2OyiTpPrMToA/moLGU1wqbH
11D1HzAHRnMfBdUHRVWyg10aj3+My24AE9XspvHUNSQJFnLM7xp2KgDbN/L8ntoPGHs3Wrdd6V7G
oVS31UDesdZtbmg5KBu85Radyhf7Y4gEoXvJAdQvmyGy7xeQs3JChxi/T5LuM670F7UqOgIrLdep
oAfWpQnG59FRp/1vYyMcpQ0RLYID85JMq6yLqANOsQE32Oy7T/cu0QlORWkf7ObXD0Wg2lwC6yiJ
vuZz9DrvLuTzZUc2iP8wiSQJBnNjQ8FF9uWUNo7pMYSRpKWadTHm5n4pwMXpoteEvZWDLfp88NPr
bhOVyXRB6VY7wFbD4pSeHNIqbed35vQ4BOMeimWJzk5vvEDZZx/Uqvcedn5bdn3eUxO4xktsRpty
svKrXFmJdD0lw3TvhWO5qsPJvfcKkLi4VeU3uRIn8EU1VeMt9ArzpdUIHI3Wvc8l1XfNIzidXNM5
IgdUvBSp2NjBIJ6S3slfFLjYbRzVD3IOCVI0yvDOPldJkW6MmHKD4VTXHK/fzlyEGjhF3XLAdipx
TRmAAnXi26uwK27RhKtdHUz6FUw7EUOkzqnPsdohVZEt0fvn/ufWSwjudlpHXmXshL/QHYyO9CIv
92478grUVesRBpI4mUN91mf+dDw6/qEf0O6UXZHnGrIyFps1E5hHhLnggFDNEmVFZxUAHd3GyJht
lfFrFVXhu8/+b4lOWf3ooiy4gM8fI0JoF1u+QJ+cGk3BXImydSGmdpmlM7kly44FfHHUltAGiW6l
aM137o89QZX50hnkFHz4sUESK68A/OH54VU6DW0WklMeF9HF0RzDX3Q4RFaOpv6IFeXsenr1nrrR
51LKkI34ZtUpdn0kVvUdxljvmJdcTV8LUR0uYzACIn7wdU8/uwU39jwUzY08ctRI30IEiRYeTC9U
lbwbDK6FMtTuFjfr6XnIm8fOLfO3iFoijJhULHTElZZ2ojSo6YnmpGmVvZp0G9FiuxxBDSoh2fnq
1bbch9TbWmlcgYihCTGVgpu0yjNFwXRLz5ZBl96SEbJLXmA/nhjtphVOsU559i39ru93aubby8KK
NIRD8mpTDZjW9pkXvGRdLHaWBn3fGrsYs4xym6RtuLb0fVH01TPCUrxjWkQrkVh9kr3G9T61ytBc
LNtKXsYQWSjYSBC2526sBO3SEMO4H0YykI3P07NP1Fcv7vRtNqXti4aYx7rWLRNsZG/dYiR1SXbM
EXMFRr17SkMtedYGP9z6dpesraTe/OO//uf/+d/vw//yf+Ros45+nv1X1s7YoKyp//sfuvGP/yru
w/vv//0Pk128ARPV1jGXtIVqa/P8+9s1zHxWi/9BnRmuRRSEu9YeXxPVOkgp03JSHf6D2uAteLnk
mObO/cEPstO8RgvzL7458V4rSvHk8+Bf5emk3o/kWG6kHjAKZgP89vgkcR2V6xArRBMYrvNdbWec
NXYK9G8Jzcx0J/V1ZMPmgU1HWl/litqxFn//hwtN/OUvN8DB2QaVQ9OwVGjkuqr+9S/vFVRVc6/1
n+2iWutt+Nwi0fUEiqLhbtV3IODs1xbK+wG3xHCFyI39ivp3hHDTLKU6z4ZOuA+rsbwNdZY8qfl0
k6uqqZl2o5dE62dSUe1jrUPq982sXakUMb/pNlWC1DBmfZxyk1R1vecfmz8j+/FJLshVyLu6G/aP
fDDpala8AY0Sr2A45ldquNkV+InPM0vNlx9jTjAQ26hdQRDIEjmBuA9xpEgetWSOFuwa4TGOjn3P
znK+Wk6SbVu4uUAKKaxPLhkYRK8jVKg0OM2Log9R5yN9/IqrJ7rNmWN9KfthXSXdiF4IURyMESTz
qtH5ZIEKkONZhwQoOZR2P6RmcigpiKym4RBPmv46Tnl0Hl22W7Jro9excUdkBQbqlK+lj3h6YVnd
JfV76xM4boRsUWPTLeWo8cd6Q/zNBvFfrAOdzKun5Pk+tDyMpuPsGmT1I18//SvAbmNRFLH6XE+K
s4JchjoXe5itEtjuoZ3CCXe9vtgS3qePIlaOvqZ3Bx+OA8HEqlVN0rVW3Z/kUZNFv47kmNO7SgPf
BxYktYZw5dre9u/vS8PW/u2+dBxHNyyevJah2nL+t29kPSTNmOdp8OzbSkqZ2tQoObS7wsPPaCm7
Y9TvQDnid+ZhAndO62aXDmn9FGeN8uD7+dL3w+4xT51hnedG94hd8a8jOfbbbG0Fq6jqnGWjpe4t
QXKaSKp4DTzSYNMI31mbu7U22y6GVbSRs209FksKXlRk59lRbY9paqTXYkrKlTka5tZLxaEONXGp
Zn50EvfxrshbqsczQTpAf4+w0vnmoXacdGr64rWV9ZQI/yQNzWO1CE6xYiLVM6u3JmbdbrWSe0p2
K90JeYeGEyqZzAZh/4P9tnGRvfmK0ag4Byeyk+lTXwTpMCeIvGaPzMsWCfV2ncz3YQqpb+mYE9sN
eYf19bK3eET3Y2g/NJX1JldZAyLr8iTSLAv041Daqu3eiM+gO2/ozagLn5L5UzxG5WGEP7lJMK/9
DAN+p49o5eWqhiQwWW/dcZDfyalTrVWvrzeq080sd8+E9y568yi6EEvSesoxu1TrBAkZQIGrj/k8
E+9ahMl0hQx9dWx8c2sg40yphk8de/PqyY6dN5Ha5kHeCHLIG8y3NIwtKn4VFalM0e5deZJc9q+h
cTCcDVJhVoxWtgNTtujGfYEQ9eJjMS5q454NJgaV8w/MDcPctHqebiq2GmgydN/Rqqf2X8f+i4rw
5zoXSXVGvLE9lGY7zIyZ7KmaIVSRETpfAHdfnLQQP4nwViAIM5QF0e2ySfzdEBJV1kbfDxRJBoI8
HtMbBCbSq2kjIx9y/74lpUnsa9ivgZUd+JRnAYUEOdvC5mjuDirYHF42LlqwjFl+Xa78oRdHx3XW
1qSLzxbSmrN2i76P3L6/Dj8LRH8WZA3N76PdLxF8t96q0tSWhWkMD3qQhgd+OUK7LE6e5dosiMpF
aWshhHXEyaURXFE57VxFRJK85mFURWq0lb37ksmuj32GWuITvrf2yvVbDTlgvV3Jb4r8fmjN7MpZ
Oo+2ZZdPjbzfDOKO9S/D7rFce1NCvmd2dyX7kT0qulttjDSknhNi2F2Ol6hHqrcNDP81KFPEc7gZ
jZgISXOV/NqWxbBX0CxaadyuCID4JTlE+XNMM1T3dhevet+P1W3TaYAhCReuafklMZTyuTM67QUR
icJJPzppOZXoQzjaC8vkTGbr9ekuTVcDWv7qkgjG3QRAeJCs02EqfxqGf8IrzX537eyTmbbtm1lp
4cID//0FbaJWOyErBFSvjIud5VGDHFDF3oiSNX2LHhd5sZZqvNCQ7Bpxwch0NBJyclha3DrrsPOa
G3KRpK60NHyrs2I7310FktJPUospSNLDR29U4wMmKkBe+om3g9bXD4j1pRgS+MEqnLu6lyCJ9a+J
yQEAyvukh87fkC39WC0XylMSBTAaySWkNy1xyPLA2EMJFwe/7KrVVICOzwu3OqVzg+7Pr8YBup3y
FjpaVOWPctwhIbHkDySB3/NI79re3/egOb78dJ1++jKofbjXyrRfgz4XX+KkfJr0PLzVTqie48xR
FnJxUqEhb475cMYaPrnxYHh05/WUq0msU2dc2ICaVkkLER01iILSmJa/18MnBZjo96DWuoUoff/W
+7G2JWjK9xawWlzrm6OC3fJ2rH0bUPTw60iO9fNYOI/JIzkWOma2V9C4//9Y+/fXVPry958or6dE
yqcUQDU6nmjlWZhP4LoAllT2ZkU9IyjZ92dUx+SYbOI4CDCId/XNx9hgKI96PBon5E+nlcjCYo/2
5FeXItqzhw/0rtHx+NBifXpOG/eLVCP5jwuSML/oYYQlrhZ9b0pKU2VhfTYFpiUCJsJJy1PvrPpl
thqjqHlTSOt1CqpudmWqC4JnEpzATnZWP6vtpLiquCmoIXS7DLJDSEuIqjFRCDWUQ4iu90sG+IHH
pYGx5txVE9BrSY6mWij84iVNvIiHN1gLOWukSMyYpqut5CzihsUe0xB1mYV9wPbeopyt8P78kMkD
R5x/w+P5LtvWwBK/S+rlQZNuB0f9JannztV4Kan317VFNlg3BGhTxBFZ64Kh+Q/BjWX/uZVydRyO
4D4Ix7FcU3X+usVvGxGqbtBqt/u7DVWJLfhDe6OabfBcolBDicKOf4zRexn11ftEZXOJF06OkJY3
4BXfESyWQ/kUlU20tFu7eXeqr/dTQJUtHDPGuDltnI02mMgD8uq4GM4Ur8IG0KDTYfoyXx6xOlA1
vf9tCFEEdiqnugkoQLu8UHYotewNPYbxm3TTWzTFz50Q2bNXBO7eDSnoy3GA0H4isre+HQPehFm3
b137FFIJP/beYKwzHxUdUuy/jsZ5rPeV8DGLDWM9zke+9yXX9GIXNlq0nlWCP3Pv4kBlV8XFVkzj
WUtrqR78Oex15b5sCtT2P2xv3Tmq+i3e1DShao6JowIbXF11zHn3+9vutu1FV/v48pwLG90Z0YA8
wwKat2cBFIZgR423mtFMezlmzUEJtYWXZhbhV6aKtGdfjksnH61nBcvec+P4P/zINJ+N0SFDhX4I
Xg7Wszs3OrjPJBrTq1wA2+M9Uq2SZxTL3aHvll3b5Hu51DX7WaRX+PgzcKbQ4nGtGf2XsCGPVIgQ
GGvW6k/EatzZAdo+ckw2DYJ35DptvhnzOtmw44yXY2DbfKHMX2ORKL5TfzIPrW674bKuSC6g9XqR
J6R1lj7lHWkIfoocmSpRnr1AHD+uoHeJf/j4jUirs0dkW4YFglIvcphiVIqm/oSgULRCy2d6G9sa
6oKXvLpRGO6qLiSSL1TtcwLOQS7Q/FRbDabbHgd7DAku1YAgjzPlJe1ZwS6ohmLOtdv7vw90hG7+
262gWapK/sEwiMXtPwPwsgsBhneecgqoqC/KvPOOCgneo1lUJ5Nwbid7H+OaEij3FX+MmXbcrBwH
3Hozq38EiLlvOx8HsGZurNl4W3aDHE4WUNLxPvsxIddpKXASee7HhA4mRiDcy4wZJs0qturHpirB
rRB8n9msBAOSaxwaeYaXlOGPCzmtiAyrZHkInHPvwUQ98Lt1uK6OBz/NleJzoVUo0YbIBxMZXfLW
qL/7ZvXHwTxFaFx/B6fyx9TAyDRP/WWNb3LDUuwtd9XaAsl9t7x37npOKzly70iL+2otMr94+MuI
h8bSolYbNPJzag1SzE4q1ckmm6xZVZ4vKkokAKhxZtIXsa19K3MFEgJJgst9XTN4WJ4r2hqn8HY5
gfXk7VQJNkOmftTHvdwOy40xxrbsmO35qy77H41WgMHui01X6mhoFRXiWn1zmgX5Lvfe4DeUkiY8
IFrIPZrjEIElk3fsI5CcQCk5lE32ryPHmZDgjVpr/edEN97+/ga39H+7v20ecKaFYYDgPfRnIG/V
E0UghNtPBDAjfL3Bfelz43MRacizI48okmcsnNLnNkOKSTMj8whHKX2Oo8JaE1mYa9lVldw69lae
Yh9NnrCBtNXsPXx/V1Giuot6iBGbnsV+ZZOHlPPRVDumos4e0WlP7+Mqrkz3uENNIm9ropfSgFIY
9XWgfB/wXz/w9HvzzYgcQ1ik1m9dOQuk4E0KZeazMHn8zxV3QUe5AnHGp9AvACSJNF/2YUVJTYFq
wNMouMG8FKfeTV4HqM4YiOktkp9q92s2gsV6wgH9tXQV//T3n4L4M8PJG8flO+2Sk3GF6vJp/PWN
U1lsEUxDq04xOMtJX+aG0GF6x13NDjxWS2I43xzey1GNLlXd1TctSddx5zePVO3rm4J9wrpT27mI
X7ps4eG55a7vXIFwZ4uBSOeg2LVzjQulA15evU6F1WXLyUUzw9FdbScXZ2rtXSho4S6P0h3oIkRG
iwwzs8nDVKnAmogsdWOrb1OYqU/G1DUbVS9azPC88XMJWRRYyvgVC/Jmo7dDCyujHz/XjCed+2v8
Y30S/D7+1/XyOlkbf++h5B8zs0Y2MHbIJ6DQBO/QIKn00ZfTWRoCt+w0b+WFQ3Fim10A6MsKHJot
mogwJ8+TrRySkx/LACjNGvnzOi0U9t5pnfiIJ6J6kY3uoT3e5upzAeRl38NV2JqZTsXW96dm4SZq
fcK7isOhSaJtO1Zv9y78vac5mQLLpFZBfyUd8dXkqpgmkXjChoVB2f/t8Lel98PfFtxPmy/wcan7
qXKGik2zicv2U0w++xiG7ZduDPQNasRzRA2WFYLRPDMEvK5/69+XzzPyqNK7etHz4Frfu/L0+0XM
fuL04j+kuM0/91q2ahiWZhkApIQNS+aP3H43WmZlR059AtO+1DUnOGSihbSQdXzLZT+fhn/2y1QN
EH5ifpTywnOjJ+Gws8FNVZru72R2wpmFCuE57kUPVH1pzFKIKZDJpRL27iyIX9sRTCFzA2jXvCVz
Y/KaXMQUmY5ObBq31IvCbRnF/UrO+saUPzoD4MrGOutRtQdrzKt1bqyg4f0qD9EAHPFTANhhzwKu
zm8zc/9+TogdCc4N6Kkb6vHvHyO2+8fD3MY8iEIJXDmbcoEt/niKYGtDlS0y09OUVqYG6iYGkp3L
soiDcN0yc1PSEwSROLpOoTg53Qj7Ya6aWLMTXBiaB6u3D5XxIDOOnhN4J1D61H/nfKSPRtpmLEDJ
ydl6dghIx0BcRrebPv37SakGeBf0U77rZ5VdJEq5tQiq98X8eJZjwJur+xiYivpJTvj6X9a187kf
Yw1bEuwJg7zCRsBwmo1tD6+266dXnq7QXHCPA89p2V/SLPaIOh3nrLtNiRnShI4b422aALjnxXMw
EfR7ddtiiS2E9QXpAv4wDaiC7KrU/NCCCF/dQC0PYYvmuTx9/nFqKpJrRzx+/3FyfZUApZY/LvV4
A/79B2v9uQu1qICZgG80m7jEULU/ykCGa3fCRKL1XN0VSKM5v2wnxdIfhPFCHvnXEaKT/3b0/1xH
dpQHWOh1T5n3jKtr8mUiFbtzQ9xX4qkfvzrlS24NyRcxD4e20DZKoJdnzNGSBf67/L3CUU7IBDef
jE5dRHPA5nWozIrRqFeR6xK/Vc43J0Rd74wo4vhgTuwxECZ0+oUNae3spwg5Qk/VHz3waZdO88Nl
NP9oF/nIRZIb2mObe79PyDM8Po77GSOV9fsZXsKl/I6JyeclKS+F3eT4NYkiLmX8p7hdF38+uSyX
NyOfi24J13Uplv71na16hL2QggxA0L2Nq1rcHS11AFfZak13DGMRryMnQvFg7tZzQ3Le+TV9XylP
EkJXs81ga91R9uWZTp4Bt/m4ppt44RKXhgxbXF/FYovGBdR6lF2ikQ4m9b8G5XTMm21lZVa+lAst
3WWNPPw48Y/ryIn7GInUBfcEepUdeC75kJBVVx4HgN/CuNvJ7iCtJ+NRP8zrfnuYyHU9ieZfT5hh
XiM09TlAthAlemM2fewLcqbe+FOK5w56DcRA+M1ZTZKBN35/Hx/D4df4JMwexOT4M4ci/RV41+/j
83qtUb4GXhrvrCITZwXAzVkeYc2hngNMxWAY/zYsOnvC2DR0O5gb1UUuRVinOaHw/Uig84TI/IDm
X43UdeqPYmVrKJ3KrmyKtoYKrYzHX4r0kCTzHOTEXcxeMzyy9h6OgaWeoqRY6k9NZMIGmsXs54Zo
8yXFWPf8cXpcOslWrh+TQNmnCm46sivQ51s7lGT2bdXp56E1ERS07VWatPVRrQfg/tpMtvy/jJ3X
ctw4166viFXM4bSzOqiVg09YY3uGOWde/X6A1rhlfbNn/hMWASxAstVkA2u9IaqtFiiE+SrD+tFT
poWSaCAqDKyRlqS8k7WcLC+fgmLXviwm++Ra1zi5qlvpr7KfEj0eR4F5VHtshxe6ojSH6wUmUvup
iUUeTXXE9M7XV9cweSdjLxFikS9TZcjXnyFjwiZw11ZOerrP8clcXCe2st0oMb1yYTk0RWGx0yPM
TqOye0gS17jBMrZfVK7aPTTiMnP4WKp4A+xkUw4U3RK51PBBToJJrO9KwxLGwEF/6Zv90OTVMic3
Ml6x2I5YzWXMrcZtGjsGsCnsDcy5af5IdGPvWybuhTjjkCz3up+BSi6goyD+EkDnWml61J8xwSp2
2K9CE4zCXWC33i0nBgXd/UL5pqK3O2ud/bMo/b883XefMmS0N3nScGYXoYPhKkAjbf/bPGP/J0Ld
CMlk/FXqoTSes1KZgI25b7JKYoNtuR164+06NnrWm6yTKHo5XyP/YZ6IpJzh3UFhBvuBmYbhRNMp
ppSDRkc5IGBC33XAEqOy6bbTtE5gCJLpGIvpEtgherKu6rpeK1rmbjidOfhRVsNJJ1OJEKw/vzSt
9kcrnBTAPCxC8oY/PJPtiVJRSvANwJ2484WuEL6flK6h3Mkl1IwGF5JxwhPvy60cV1TGEzl+mVQF
7WXmdfqnGHkbtf5/7IM9T3xdfE462jpkKtV18KywNNu1v+SBW3SmB8MuptMECZ+Hucewr47c4iAv
E+YiB1VcUkCFnGDFrQDmjLkd3MgQJevKg13UjH5tX6LFFDlybTY+/GrTV8JFhgQyHu72sC7wBT2D
HS/O8q51EmVVhHhSfxmYg6zbhKWO2rOYkYgsjbwr4PLuAsfFpvfXUqlYL5z8aA8Y+PG6uoxA+6w4
5sZM2fLXGmKmbducvbLtNVwuI+fUQw4RACXkAF7vIc7H8bYqs2hTOAXZATuDZy36EANLdeCgnH9K
166eM60vQLZMxs/RimCrm+ZfUZk/qkNvv5WW7yy1ShvvxmH2YMjF7VoL/IMx4P24quviWzwM0y60
OfVt/6EJb3OCxCKycVQilgrwIOq8JboWnq7ySRc+JwDGvTOIWI3Dsj5vO0NHTYyNizO550tE44ba
titndYHHC7Fywq9Z+CbN21YtB5yfDNPD/NL44UQ9Ego+aqlLZ9LyVQu956hDU7U3YAC0o2xfh2Wf
liI1s1HIhIPV7zrkMHp8ogsFhbSV2+CQCKaKVXzXqQ7lqIzvTYaulm4qcEv1JD5VRl6veszCv3fg
eqMk+9GJAFUEALTwb7QYiw2puN50vrPxRhD44+gmExLi7vChxS5U2UE6OriTeZiF/xr4FHgdlqLt
MkYdCtahoOevUi3OlrkoT6Kj96qEc7dNZUsUKzm2YRftpqTvLyFObu30AHD5aDgPguh0XyYc3qac
ZAgviGo9VsO8nobYfZAh+vxqkDJZAGTdcfDCOsE1lVVTDJ2QTLAe8YNzjkPZfDPmIYU00Dt7cqwd
cH3bXsoCa5RCVx74z99Dy7iTXaE3zFiDZw66x552z056DteZgwRk3HkP11nyDqZ4vKci/PSlH3wL
uwt9eP60pFFMFqrN7ov8oaWSTniP8cK5AdXwJvsui4gK8TDAC1IT890KgylcN41d3Zha9YesFF/D
Ug+hKNf0v3uVF2zTFNCXhYH1qfEm51SJS6TAuSuRePjSLyNkXxIhpgA7u147ad99LBBScT9RRrrM
lcGfRi+TbShUcp4MlmsZSKuRFSjyfZ9He5tj3HcjQFXMyzr1uQ17aqpmoJyHETDH2MfZYcK96AA+
qtrGdlXeQXnCR6/1g5fKHUCz5KX2PbUBGPtDFGJOh20lqLk/vdx4A+fovU05e0+q3NWtPlYA7PFX
L3wd890JfE5CukxeZL+8wyxvowZZfJStHglFPMEbDwmQvK3Xkrx6ndabHephvvV6ibsOiFVy/H0v
q1jJpkQrRaQoVQ40y94B0CWbjuV6t/OEVLcYNMVFqRDEv0bYde7fBkl3c4VuXCNk3+9r1MIJAh7B
TytDQ9HpEngb/rEZuwZZfoPPU+aklz5pV+f0o0EWsWWD009usVKmWT0OBrbtPnIriiv8XNuUl9Nl
2GcbLoezEdJN6ph/4IB10pq+C9cgCSI2gNTcrBQidlaDy0cb/DgI6AIyHgZ5gigmBQjGQV7kAKpG
5iIM3GgLNpVpofhsXzsL+Qzo+bSq0czaa3FR4ZEkcC/yMqj+KxZJ9fYTIMaMGwjoMvPv5e5rhDUs
+/lf8xABdBhmoiYmXqJTne+6MfLDpd1H4UObxMuhCvOnTlycSnsNY53NESm/p9bE7FJRB2VTG23+
VGtgPFSttRdyAmzR8KECGy4H5YTfpyuRoaJDDTaDTMXaN+EPde44vSmJIP6O6pOPFcYt3wL4MIh+
TYSBo/Z2oDJIxtbWBvlC9SmuoNEZ6XA0MwjMoapMb9Rd0nVvFN4OTPZlxVisWNr+x4qyX/5gGaZk
+tuUDvilaUH/FMOrCvOufNUUKzglVGgWEoiHxoAg6Pf2BbXnVOhZ+PHs7OWom3gnknj6vVyjyIKV
7J7I8JwysYZE78k1ooKSQ63YqyrFO+NawOlwZRBf+peuaz+FTmOp+Rl+iqLic6kFgUVrbywrfb00
59BeVyAVjgnV3nOJoIhv9bd57ajKKg7GWxcE6D5QOwFrEaQkSA7dwm7Mcas3zqwAVBjilZP3wZp9
Rbjsw67ZdL0TnOVFd5AbKhsFjUWOeT50p4n/SX3Xu8NHhNdkCaIbCSAuE5ebS1PO1Qb87L0k4UtW
RPdRFl4WjRWUs3pe8jLs2i+bc/tXYnIKhJVYLOqhnbeJabEdQYsmIWepPPUkIm99JSluLwNeDFe6
112+H4WIirhMHZBCCGnm0u/Q7/3UlwlZC5gFf8fIITnxV7Rs4T5xqF20PLy1MaWITYpnlu+q5iwf
z49e2YGbB08tRs3FUJ6DSGCV5HONzNMAwYyM5DO0XGVVt3ZwSoMhmYSkJGbvVToaOxd8FWDAjtKH
QhJTFpewwgbD6YRkw6eSzhzmroy5FpvMIAFF4viYIvszn1VhGPXFRKpwB+Dxfs2hlYjrpXWHeEB0
aD9WoOO8htRIBpck7rBfEK2+s6Yn2FcnH0DpWXbZrR4s1bEO9nLQ1wd/zVbNXsvROa67FVzhnyVK
aFDdk/696Sf22pYaHEgmeC+9BbXWmvr3mKMWCk2wAWRY7AZH3skB7K4uPUFyQ89BhCleEy3Hti9J
FvrA9XP7aAtcVgmMd5+kcfcQVNpzP6mA/4QxEzllwLuqc8QysX3IxUWpKnVd9FaE/M/ffbrePOiB
ZSHMQFfqYuiTN1AgkRsZdNV6Hh21fXK1d9noq9R/RI4Eog9DFn+TxwZru5rn7TlC/ujByZvVJdJt
+gfeSDzZvv1EUrFK8IkDfuSXSoRhCXmwnk28NgDGJi+YqDqfZl5h5xYdx/OUTQNCEIb7zKniuRM7
VnnB5YZvo9Hs+LpxElRpdq3YCFsjGhQbaiHG1sKjGUwQ/K4kzF/iQouBdNThTTVZyoPVttAogxgn
ad++M2I1ewkK9yOinNLgsWqr/3OE+Cm+pXoHHdTweqqFu5mVqdsobjoXaJ4fnsIRn6FkDIo1MMtw
lVUke3qw8ndIF8Z3TejGdyDVG5DTsldeihzxWVVn0/2xkIif4h7ppMo+foqLfWur2Km66Hh6ivUU
2+9wRMK9XPYSZ8f4d2j26yWixDML4Vdl3uL623/8ikPdbz6GrfLjV7y0lT2+zcr5ulxCGnGNOJe3
/Aiw220hfik9HQM8yJ1qqxT9N6geza0EOoqWWlWfWkmoNLfSd9S0xsuYdKsszOaf5v0aa8MC1UTI
j8C4+My1w/cYMPJRtnRAPTsXbW6kuxgcreIlc4Hn1NM69ymOTrHaP/Yw31YxcpnbHqu6x8maeI48
5QmAmMsHOJy/J01WH1sxGAfpx4KX0cFc4wjIQiV2a7lup1sbr69DYk93XaiOd22mjJc7fIfYOJfR
sRddsr8yELJQCzUEEvt37IyW5EGxhzsZdu3/NT31FRtQbTls3HFIkHKZlXdJppJ3174vd+UcBt9m
2MWXGS6GO2haHdq5NE/DOOkvqa5sIf6OcC84MxdUWOpUfxFf/XdlqD52IqbLbeOQKjbFIzvOT3AT
m7VJjvGh0Mej5uFQPw8ZyjZhwIlU2LEpAFJXml960EJp0kI3eOwesro/66ZuIx4UlT6047I/jPzL
/Wc4lehvhK6/BF5K5hyV9mQ3OcI5Oy3RIVDbky1+sUH1bmDBhw+2WSrPcbeVvXFYW3d1o5xlq0kH
0KtGijmumEL2T92VvK1XstkGGarHakgJSIzmFhpDpP3UPfRId6fYHDLNCi+lRWAAbc6axFiOfQmo
qlHn8ViJNLZs1sbo3Ya692eUeCht22WJYMo073svmA5D3QxnGMfDOQ6aYFuqgbPoRN91YOIPtx5V
zVxe++RdWg2oggWBu/oy4KpDvZzcNoUB/ttShtnz0nRIJsgfKUflTwMt9R29uOpG9iN5NSPVMs9r
a3r34fHw2Xbyo7xr3ARDL3kbdIwg8BXALCHBvtRmb0Jnjk45LC+xHJa3PZjPZZCj1GioRXLSBxhG
bmXtZCuAD3/Ka/Hulm1jdLxDMKOsLQbkaGrN2urfi2j6/5RHqXBw2nVVAKKWp5n6lwyb43qhOZRT
dMJ0dYR0m7YPGdBEHLDhK8qmvLSFu7MrdbjNurFFgGIwDq1qQCUi/l8nhYVlb1AiaRYRZ8CVn7b9
Wrpbywu5EtBG4Y9rz6X7V6jfz6IwIsK88IfTlEtKuSt9QiksaJ3gqXQtXDzGoth6Rh4+gQ+Cy2/j
Xy9HZ9PzH8GwiiHZEcm6tNKgoyj6VLdJeacBUpejdUSuuKKaLVtyltLFpx5ds23nG4gHBHHwPJO0
XFjwDve11gfP+OSWKw7IAItFE3/magPtG2aiCNYoIeyMfLKEGmLwPKqlc4jEXlIGl41enec8vrvE
NijtZAOFOcXGl75L+RYDt/Ygf8ysZc+W4g+3MrTXeGb52k8Och07RCG5U6AfNLO/0xEZeeYrNUA8
4bemHNWEP6YcVWrnc3Dd1p+b/zQXq+tFn/SYSklOU9Krj8GAP7oklpAQg8lEl5WFFrIDfzNcSlW/
dHktkptlAt1bh9OIpSBKwKjHLCHtsjsXZnazuJDkz2600f1LBlz7Oav1S73w0Z6TJrhykV/zr8Eh
tYX1OKvdBaZggds9JkP87Ypr0NmrKk1dnCWsgSpBsEaSogXIIEAPIh6I6jfZqupYQ7qoWcBWHU52
r8Yc4YSfIqSj8eT3qLaklPtXs8y+yaC81bxNz9mHWnmYwbUvxQenmL41kT/w39dN596rkQVIkaPI
RdGuJSl6GZAzIps/7nVG5JvT2QfHTQ4uVPEiC/jr9jdstrwnI1T15zb/1Ph7RIZVyk6G/T0HWtQD
uE4PinaLYKk1GK9aPBXIqpEAkmd8DgTF7mKEHM/qm/z6lzsDSCAbxVb9s2zlmYPbi7jIphwQEXIL
IDcJaPggM4Lh31425R0O5PAV5abh13LyJ6By9bGcDI74oJ9dn/eGxZNshz1PZYhMXdfaKcCV2X1y
4mo+Zcb4h2wZfZbcARFA2LB0hE7VFD31Sq+ywdIyJGJpIt5QnkM2F3nZVc0ymaNTSmHmDMMzelIC
vVxhKzRs+0qJnuZajfcocNgQ0ZlqJFl+nKZxNXl2cQjC8NhXCK+tDSUuZXPyQZGjF5ln/4G51iTS
8Lf6hwO91wOJaGqYj+tfMQ5GGZe4qXIqCQOl3Bs6Rxe3VH56sJkUKlThYlb2Y2e60aJF9teqzTRY
zEZ1yDgQ/+D18IepeME30+TzBVTCemlUnG994O6Pk/BFzLMEHaaqDzal23S38ejP6MTbMV/ecByC
ag72GqYbyIf58a4fVZPTZ471gaIUd6YSBmujDtulnvWgOdluLp167F9dl1dY7urldysNTqFnTwFi
Bg9qW0bRohqCdeVl0Z+GPbyahthyaUhi6pHTPAMzLFbw3Iv7qcXVOKpK5MkKRduhJ0DdqhnmQzeP
qOEEsXLLmRN/z4Rdd9oawY1tWfohnhpvofkIr5joouwco1XYW9EcERFGR3y0trKZFwAkeg7gB9nE
sOIFET/9LFux2y3iojWf7LpPHuswRqSYJQIDvP2cWqhZiuZQaHuIF2b13bJM9FMXLV6jC2B+bMi6
pFpLn2FEi6xFYc/VQRcv3eZXc4A+ckeS8dH3s/tuzMbXdByq9dDN7bFyIhc+SRCtLSNL3igO3MqC
JQmue6Cmw6vPqWDdB1577FG1OdoRipm4oyynoR62elbld5J5bRg5tQZtQvYI5bCF5GYrXmZjv5kM
SI8q2Z0M/hUXG1W3VSFDLjDXHNcKVpcb3WpR6BNNsxmdjfTjvY7O4lXkqnUPcCWCBCO+d0JTwXSq
DB9lq2Obem3Zc7AqLVKaboJqM2rLC5hinCdNvu04ALu3jTvkxxFa/Wocs/wPVfs/R8QlLm8TlKx/
WiPGGO+/0Knq7xQVS6cmaQF2cTXL0B3DML9snJK+Ehz1oTx69YAAhrm8eEArsR6dR5rSA1oVYDzv
/9PlR+ZSj5EWYXvPJLGGRPBd3KONID6LCNkaKnDhoMwO/GnRhve7ZKNTfXyLe7ZlPJM/kLaYEe8J
oLyMNRFFQ02hzt/sUL1HLay5H8qof4z0cCdha2hYqXt0KfiJgr/dTbm2Il2a3MhmHOufJmnIOBcG
YmnNBJwyxpnvkP5+abRZoLZFZzPO2c5qh9M/xV37KjU/Ac407W8kRIZFxBn8NrZNY4crz5tsVale
3Mo7JIGL21AMgnR5m0VLdl3D5MyZwUu/b9yPFCwWbncrP1/ujN65hXrzLZke46iWBsKocRl8n5NL
QAPceRkinXQbYsz7rwG2X5U3s+etIqgRarb79+34/9S7HUPTXXTLLNDQJvoOX+BTOXuJdnK18DBF
BrkdtCf7fdYl2ktrOgs3Vrsn7IjnRz/WV2FpqC/4anu3epV/94UuVVuPHonzvFjKOfj1Tlt86Oq1
jJ0qlB34CfHusiJySOTWsACSc8VLUPWF3NrfP071nZUxtvPxClKPinFeeUocrK99qafbZ09dyp4r
bj1VYaBeQ+WADG2Gpcw69gMiy5aJUDyPTwnzPzeratWXanNjCHa6XZnvbQ+CMh7495Mkkr2KoIwH
PeeiYZiLV6Dc2m5GW3clR9Pflygd7bJEB21LLKGJhSNT/VhCzlEbR70sEYhM/fW3QLP1r1n1gxtZ
ZJPlNs7bd7qLmcylLHct54Wejjx3bCIEKOp/1wE9TP5jU+B+xUSglAISwuDgptkoDWhfiFh2FZr2
XM7Nnr0PPBDxzdKJL58CEYiDfOs2vzfBRnyMWrlqfApuavO7p2ouvBAzX7eqmm4C37MePZShUVZO
XhOxIR61kV0x5yDHQlZGdqmx/xEvBxOQiae4jV5l61d8Dsj59rJgVQ/LAk/Uwi9spNlr0492ksii
p6iCdqPxDU3o5lyLi+xHy6yR/bI1WGl56/XIA7VuvnEGPcHdBRBZEutwpagegLf0/8qmaoMDRf/d
7y1Ul7PEeUQCyV0nds/XZOeoe5KF3Rbb5Ui8DvUlYgnxu5FND3lV+H816TcER7M/R17CCwsN3Jc0
suFdeh7CnEkT3IS2o9zltfnWlorzplawMJH9cLZFPzpvKYw0JR+TpyC2lf/4kxtfCSkuJFLeJ6al
27r3v1DXZBxMbc7Jlri9y5ZkUk6dBkshDRGNg/evnGTf9eJ3gKRUE3MIEXu9KBw/VzrEidVQTC/D
OFt/YpKKZAlJaORrG4SVbP/nVGvf/KAN3/URSBZYGvNxjtxk3aBqeq4VF2nLDnZ/2JbxYQqNjIMo
5fviP96FbHG/gH9cTTdUhw+g4ZgO0O0vH/TEMnq250V9MGENHqFqODtkguqbNiiC29G1BCZKa58U
j1NFouvxd7XVdlWFD9tCK1Gp92blR55BG9Ibatu6oaiYXjfVObfLejdNrov+iVOd4NSZZNq7GQnJ
zFtEmc62GYGJy0phB2RrKII/Z5Q9FnZruS9TYKF0y3/xnaoPCKj2cb9nY6jDfUPRym46Cx0tHzEI
wBnfXEc7W5nVBkAC73rXD//y0uw7joYWmioAYuQSUZ7V9Zknsd8nyjhtCxcroSo3EcYSF0Wv/qVP
hshgGVdGGeAPQQ8xSt1dVnVIdn8c6gfq5dZc6/cIdtcQrIvxJlFbIe7EWDhO7m06siPjT4loOqdu
4DpT/wf/m+eqpwaJUdmzjyQen5OJlG6DbMRUWH/4FZ8TQIzR0iVncTvXEHERXPh2ha4XTU8yXE++
SSC7RK7/3pUn1EEL3y62QVgv8YTns/j7XWwk0BuRHIf8o3H3aXQNWo66jF4PzYME74kWHi6fWnJM
QvnyYl6bIlJC+X7Na4QAghiT8+QYfu+XNf9z3q9Vfs2Tq4DS9lAdM5Dciabp4GjKeChzFZHsrtQv
fQFk2MP1IuOuTXkn+/rUg6Bo+bthUIoKGBvrFSmKF+bU6+tL3FT9dFVnulGdMX9wIJ5tozBE3FE0
+9nLHxINBFjozu1O9rWij0dg4elZeSe7QOWWh8hsfshWF8Sg0lR41zDeAaEGM6hp8MLyokuIsLxt
SHdtO84s0DsEujid1ZMqh2W700KgUxNuKZ/mXBcKEthxrpOirQzt7IZjHiBucCknG5LTYcQpfY8S
34UPWPRJMN20XaluyqnSlolnOAvfacubySjCxyRw01OXl4+hqaJcY7jB4zVC9mUiAnDLo4yXF947
/7hG7BS3YI2fOyuKvhs4xTjxaL75gWNtBte0dmWtJc+ln9/LgBAzsgUyhvo5jx33OCvoC81CMKrS
2hU0NfMNNTDsJTsN1SPx2/lB528AOhfsImlqZhChoZ2u3DoDDiW6eCt+RMhB2fd7hFwDyZ4Cj4Gk
vq1V+xH8woD3VARwO27rO8w8GoSuDfd7ieZSSNXup9vAN4aCgDvBOH7EllNoHcc220XYmiwnpLe+
mWmLAWGg/IlLG6gFv3pvvTZcjbk1nRtwkjdkpKqd7pXmXSImDWJSC7nN0rP2wQZ8wx8mSZ4KrCjV
3Lbeejv1t4k1hpsaaPdbqMzfpllx7ozILu9dxXyV3VDjFOrrBqnSTD3jr7RMjcq512PFvm8Ly9mX
hfWzHij0LCnSgh1DyNZ3YxfXjTR+T+7cTC/f9cycbzQNpEyaJtW7Wus/i7Q07pSyb2Ar9eCMRZg/
zdbKqBoXIV0jYnI+J/3rv+/mUR7++g2m6xwSTctzLB2psq8yBr6FR0qha/Gh9XojSxfaMMVvMUoq
apcifEsKZY36l/vDTjBfq81Gf1HbIYNUk6Bb6IWw6gyzOfhzzwUK1bYGtHXXmumO54yUD8z/Z8q5
8b7REBoB8NigtDpDs8hjdZGIZuUAC6mtIcbBI2ifW7Ubb9l3v8qpbt7md4UbnORMvC4UfGo8GJRM
7FS0+vPhZ0tmAeHF0FlhN1GAeuTSzUF56KMBuPG1jVoLGNtrW7Hao2onQ50uurBHvkyI3kiVm9bW
sy2oNGUh+64XPan3RhuX5DWIlZdPsVZn3lap8h5kCn4mdQTcNGv1cBMmsb8gg6ZObCsnHJD411Mi
H1XjUPG+JbUYnDLHDE6xFoGfEXfXywyf5aBALr92yQlfYmWYhWbqyhpTTFT8WnPvJs2ATa4VR5e9
g7Lg6UPePR/drS3bNunuNe+N6WOO43cKPhFJvQg7fs9FUJSoSvveRi52mcPhcBk4xnTrqYF3Jweq
CvFHNcoNCoQPZgu2TZWZ8gHcfGsPD4mTkkuXfTnIzpWVDTEo8l+d3TBACUaHbZK5dZE5B0Z2mXvt
CkV/5SPvbsaOvvyP50Bs1D5nMV32cWxgXZfHwdEM+wudcQCdHRjtFB+cLIMDXQHhB7iPsskyrM6h
l0cPnSCKIwIUbrLc4nTpzasL6fkiRfTvv4/59QQFaUxDnk31yK6qAIK/bCzjCKke6HnWPnLU9DiR
buejykXeXZv4llCrmEoIfmKUN0238dwST7Z8Mu4GzVFva6cBxUjrenHt7j6Lwulw7cKqzVvWManE
KDPA9w+KXe5y8K+LqPeMu6TySCamQlmsbkd95yVw0Eo4aBsJ7LVEpUHeXcG+pqn+HSLgwnL000X0
DaHx8O//b+I/58tf0nMcJF3gU2quxXb06/8cipAjmNe22uc2+1+Ld6m19m11ODVRbDxzOgkWstlm
uv5s1Ig9G4gQYvLUG8+5SvIUN6NhVcOwR7M6DE9F3JI0NrKDm9chrjB0QXsSz69o25nyoCajex+W
vred9D5f11anvOjqhKLDqIQ3sqk4arJIzAkWuBhNC22JAnv9VDUl+raZvZMSc7WpAnwpeDPKphv9
UIPRxAezTpdxA1jPjkv1XFAimJwG6F5t9U88ZMso7JR7GRBg9rCYiqo/yEFowPk6TttxI0dnLUER
RsvQlciVBWD54hWMuL+pSTRf5Pcc386XXczLXI5ydtijUlk/BEmOY1TurCWuj9dZRwqKhEgbx8Yh
BKyPMVqsmD/gpP6MhTy/4eFbNElCfv0ap7X9ILGuBiIi6943ENvqjJXdpqHAtLwEtqFTl8vDu7AY
2ExNRvBe5OAaJ6qsNxTJw3cF+r/eZ/Fr00faoax1bSmnkznAeSCrIzZkKKiCh9ho4CQ4GCKh1A8+
j+tAccQcTHI4SubvumhIMddC1CCTQDOtSd7dqcTgUjbnLowWsY0DS6145Rag5ESC27xXEZR/UKdA
v1Pa8ZvsNqcRG9soBaMsKJR9Zt8bURCxaSUq7MZvg5iMTna/kWt14bT1obxyxhJI4CY1l0rQ9Y9h
yEVvV6bJh0k2+ilKsa3o0dUUY0oz5ScgF8+JanvlcuyUP4bBaI++E/aPnaauLTvS1kiVcToWKg9V
iRaUHWsPutvx9Puusuohyd3jXZc9qV4hzz/zjTfk+RO0nH47DWq+iNzpVrGU3F8o0WjuC3t48Wdr
vJMXxUxwlUrsXZbZ1B5lWBYZgLWQrl6j0kyOwYgs1MFrpEYdzrub3PfyFaYs9vuAhH3hxcl9qubK
rQcOc2GOjfNuqjHnJRMyamuk7aMbNXeh4PpGPqroGAl1NxmyRm9T+SyXieLC2yqGPW5kMzD438c0
6bmlsHlIHDNHGxwUdciLckHywNPIBFfeZvDyH5dm0JbhMsNCx8YDNGi1G60LQYen4cRXtKY9GR02
F5Hvz8tpKnA0bEL1pBfeu2yZo9c+huWzEhMpe3jsjrmt6Gc52TJT7FLzasbSh8lmhgFdPfdLE2rb
WjWU5qEUsD0NQGRdKxxBRJdqB+MxV4sn0mFquqwTTCbkBA9viK51zJdgsvoFWQN+SpBHZ+GmtZBS
qHIAmVfjPEE9OauN8XlAFzMUJfufGdeBWiyVCImHJi7XuleH3U0BjzpMHBff77i4LQr1f+6QuPro
G23cTD6EHYEALdnCk+P3mxdQcNnarnTkkJIaoV1TgJxJa/IHTjROSmX401H+hFjk/xlSF+j75GOO
UcAtRhcgYBNXm/hHNsyxXBWavnmdg5jzj35q/P3gkx5uXcjkEIadG8VF6ZPPT7dohir70bohggn2
+HqNMMvAvlcj/2tEbc39GqzWX/VYBQKLPmc/LNNpN11DUsTRpkeqx9o5AYCJi02t4C1qqe9N0PDm
6crhNHEqejTQtlNwkHjP/Xxa2yNCV+FA01upeTm+64oR37ga0BI5mcPXvYd9zeMAkGyA/7pJG6yp
Egq4j4HGn7xyLOOnnZ7kf1PaUDRlr2A9Z17Yr/1h5AwXoo4HFX41jdMODTeMw0UWtBeXBg+11sTE
TXZ5XVWsgIQ0W5nppCA6HSYHLQxr0H44nhOvTSrZiwsXpjB2ow0hQfJkVI10h0NucnehzfjobEB3
21lec/YBjaEMBbb3mE5Zcry0u2AUyJHOSiiSpaBrjSHdtO3c8PsMSCuC+4d0Kkp2iv+g+f7wpAt8
QG486t300YjqR3+o/aPfqzpWFM1gVN/x20V0NeqK8iXPwJJanRGepM5vXRwLcMwvfW6Nt3ZvwXEX
qgeIB2eIYGGIMBjDyG8dhsvW4BVnl9N0m+X4aAG5jleyaYo+eScvrTndDYnn3ahphBKD7AvdzN/X
QbS/9NVArm8s+Co7zcfjRWorR6H+1FIreOqUIaNC4HUbtY0BANtIsInDdoNR88qBGHEsQG7e9fBL
xjHm21ipuscBo4Y1mGkOyh0CcZruRPugAOoPEFLd2EVb3FeNoiyn0rdfKtTp+Z6nMoke9Bb5+hxB
ZUqRrpnFfwWp8qJUUfNupnG6zFJkGatp9KGqs2mIknJgP6ggwya2DypKjttBSayVHLVSvitRbcD7
TIwmSuU9BAjLycFezA8d464PqHCgETUsYXCEu47X1ilJrUPa18nDZCrxg6lAsqgamG2yeRlwdczH
xQTZJy/6jF4WNaBb2RrTBkM2DaFy6paYmUIbJZkfVE+pZqJDBNnBL2d95+RFtZakBlNr/yysVw37
7Ec3x586QyHoSCLK33NwSNCJ16x7av/10iyK5lucd0fPGMy/YNGtujoLfwwAxhaKGZh7PCR/WOje
PzrfC7a4j/LeC4Z0Cfwsu3HEUB+NyG62RbCUo+WgdksVhXaUZdj/Dg4etmXJOfT/UXZey3EjS5h+
IkTAm9v2jk0rkdINQhqdgfceT78fsjVqjWI2YvcGgcoqgBLZXSbzN/dNsGx4zbobDpGbonCBqiUb
GShLOTqMt7uI2AD8AXmTGIiH3N3H/bs3QoYPp9u+2TtVYx7aVHlMFxT8/ZJMOVvWBfyuJrNxrB3r
EGSzs41qfAj7sQa/nBjZv9q93zjoxPOzPWdnzt6DC+3hwRs4dUMdCh7sZC6aTYQCzbG2nYck8P7S
/Lh+H635zUDn8LXg931O2LhtboJBfErUgel+xnP0jP5+iMB5Hx8HRFDWUIkDj49BEX41O8gbn8ZK
/zY7ftu+OtOcrWyvw2Zi0Q4xArxC5xLH4VCUozoDhnw0IQkmCdpbqvYe0+xFd2Z5RsbIK9yonI5Y
QZi7KraBhS0IJ8yEEEBHZQXHais82CmZsNrPzHPWbrJlHiuXGa1bJrA/mtJxj5UjkIpc64/NhM+q
Mw3KJw9gkmggWY2fbfvIWIwbvN/i/mT+HkeZ+CC/svt4z4KW2zA1h3qDLjCXwIfE6VbDUULNUn76
FR8pwB4lpCOGtFOXnBIWHdgJ123wVOd68qxZ+rc+nqovSMukiKgH9TGRrFOzwy5g/mBPnJ1cRZ03
4zKKQ3K8GkGg1vVrxRZGK0l3a8lTl8bfyIQZK9SD+7O6oCrSsTVWWhb2Z8FuSa80+aMYn+5N6ZXB
0/Ksscz30hz8ul37/D3WsjGNm8bYOklINWzZp87UW86yMZUmwvXRG6qfInDmRlW6KvLMO6cBybi6
gIwbVZAStRlW47xcpCmXMq/KVTt58zYFboBBwDJQLjJQHkkDltw4K0x2hkap1py5VHipFrpDD4qH
CRsaHBs7Y8so2ATYBg9mFMdQMgLjxbYphi8YhT5q4tMiQbSRUTB5q00ZV0+jaIXftkqJ6uLCPc/5
Q0mafAuOXn+DNt+uVKX3/urCdG2zmv1twIpXS3P80mKGux4bK36m7L4oXSvdaRqLb7O+eP9SkluL
ArOH7Lk6Rd8rVGk3VCusizNG5fU+oCkvUTzE32dMwn4foCcv42wzq3iYBeVxkb+FSf8on0rVwFbg
P+IoigNoVbICdRT+UMt4+dRreFZuQpeVpvDdudGBN7vRZVCGM9nn8EEKPlIJWkJGWpDqErWoX00E
s4FnWo13vSnRdRiSPIx+xhGGWur3KWcTtAgjQJJp0WLoitcOn3Rcme3u6JVBfpiCzIbJZdW2wgZI
M61T6ea/r+x6OuzyRtXP98Ve1v6EA9Ax04rPEjcC459lH1qHvmYpT7fyptxJKyZgc1rJ/OPOPdu7
Ziq298rRHzGZiOxf46Qpg/+MscWE4wz3Bpfn4jhXyjc2os3jjR+J6jDmvYb7n7FhoVreCZZxVah7
33jtcz45vevF31s2qiht2T+saYSuPc7ea2C3yd5MFlC/rZuPPticteWWR6u3jCd8ZoHBTlWLur/L
Kmon0H0NFkkgPApH0gmXvhSUXAFO8Q1CurOa/an92uJMU0fLFlqzfu5J8iY4d2Yff+8m/mdhODif
xjn9PPomukNj2u0FrhW2Rrhtar/dy85QmtIre8N7U8BcTez9HPz/9ez9zfKD7s+G//5nyM/lV+he
bxvPhqQhIMYG5vgCmwBa0WLIpI/5A7jlP5AUN8jFuHjroX0zbgSV4YF9OU9me2gaxXqbNVJmVVc+
z9ZkvcHejsEh4r/dLZ3xDP28b2f1IE3HzZmkx3LcymAPn8Yjlubo/y3PakPmPaQtM/jSauPcfUn9
cSVPyo9KYLsPcEXSCVYvdWHnzVuO84HFSV7u3NT+VvZmikVayanfUmtlm1SKt/bleI975/SAs+Gu
6VXrBG7Jwtm8AYe+0EwzXF8gkOTFg2I3EW4IUL5BP3+QkrOPKTb2t98ei/0z3rw2eNSAydBwHPsU
+vyERJ/j17xog/XgOtG2KF1cV2Vk6j2YNhS/Mhj3GBgkT4ZfNxsV0dbPVOmKhXVZ/ZW25W4AhAKo
sYs2DtIfPwpvRHMx1JP3uFKCjeXl3tPo9OF+KVqcB82IzvJOt1eKdaN4ziXHPGqd22SdRrfTj1pF
JodK+/yKBFQFXZQvjGYMnAeL4TnzMFm2Wu3sQBu94uMLelAvkTx2yH2l1Ug9b7lo5opanJU8KGFZ
ffIS+1j3Qf4sjKhBRaQQtO+zsJ4Gzbz1dZlT7aIWfCFKlcE2ta3sPAem/mzbRr6SIl3tuT/A0vov
RhOUJ8cZqCa7bflN0XbNUv5TG8CiMLyfjaLVbl8p2I3sQ5emfPClOU0qzWX5vTflK4UCortRw7ba
FbG3EhXOftmCVZH97CNFfpGWxFmbQINO4UVav0IaKFcIKDwjQ5dR8iApw/Kx1qJPnQLY/GYWoTcF
hvfD+K92xCyxwtDL+qHE+7yZyL/hHnO7+RX5/UYpVA+X5BhKmjmz2R1x4NNBgmGKfpV/g/xrJEQe
+BrIHtLHPgOYTYRE5PTzn4pMGQkvN/Co+6GIMVfoA5PJdDZ+H9nbNsCOBHu0yN3r6bwhJWMNt4fN
RfiuievtHPTD7SfKS5dQDT/qNupXSB68/4LCqNpKKFz+TJWiorVX4UeFTvw7S4S3WbKDB2kimPCJ
LJ795CdtBJkk3UlY8wCpblKEyh5bW1v+tckLrk+cv5hbD4CB3JXE5JIi7Lru0ETb3WMIHT1FYe4g
OshT2E0Uj9pIGoSvAdKLoa6sRwoJ+2z5WHuTBYBOCZY0GcJWYubRFekzbB8+8HPZHG4eMQuhonPG
n7E75cKIa5JTNw28hq2OoZg7ZSZBS4mj/tLGT5KGqvH0uYWzMa2/wD2SsIwmmXfzXVGh1kSa9qNZ
ODdd2bAlqJuzEijZN0TLPFJl04jcR8PfjlP4Q+l54ckrouxgRvb8WDlqvzFRh/3cLBCqHp+mq64m
f4MNNq8TAjEkxHxnL80ea1SIY4qiHvXBfTUnqnvSIReMgNJNmqhvLpa4zx6u7GHg4bVmohcNM6Ly
TrcTpDZ4+97C9lOaKOoFm1smhPMMCvlAZ7TE8SAuAaWUplzsdP4ZE7itYHTDvP4ZkyY5b2NfJF14
qFXTAp9I0b9arAjk4qvxBqEa9fHWUhBwaELzWVrO4lWAuaO2GwcECe8xI4fLXPE1SKmK7qK4na5y
gUr1866HABZE1kNkgtyBsMkIHQD33vXwc7mPTb2I7r6kEJAvr7LMGP/BIV12sou0Rp6n4yVGmE0U
OKbGGLxN1pTfYrMKjqKn0RQl47IwxwYqApknwSSZ7F1vVdrBc6L4YJZsWrRZrV/dvqhfxwheWgm/
O+W49GpEHMF8knVb6cRpFpatqmylUx4CgBxh8W1ERxmBgJCBFvKye/n1ysz1P+sjapr28gOU5Yfy
57kUVQ4/RY/UlQNxbVOFbe2sK1LkZ6cJuvZiKGF6dnPL9KimEpWLBOUhPHYBgjt+niQHkCTqMUUv
PgORn0a7OsrabWROLXaW1B4Ty/9fmVnvlqmCJLXwWFDKOEB7XEUVo3fIcLlK/+JmIUDDlnyGPZTr
bhHaMifnHcuI4r2qgKrLQ7l5sEmOTgZaeM2AcVc8UouQi9rxvStU1KOISJ/JqXKbpbCxsXv/OUp6
tbGEuV1r1/srwjTwtqEzIAy4jPUDC5C0lukQl9P4tegRZ1oQoGM6/tb61SdwUBzEf7ANYlff8fVp
kl5/g1eDLZM3xQ+jARJ8VgpkO0xleLaKqFtr+Il+zTT9UqiB9rcKSgGSgPVdRXRvBQcGoFyUpru5
iouL0/fdOegGYxd3ACnH2gXNburDt8YqD75jz5/0oH13erdbFzV7L3LP1qtZxPEJ1V5kYJamXNrk
2fUU/UUa9/FBqZiv+jI+0shOSO9seK+NrmYPoKm3c5P4j+ai8mIVACa0FEcQqYaJkEtF/Waoev9R
Qn4KyKyJcWjSpkXr+j96q6UXwUqm6eXtzdwrK7tovqWkbXd1Aig0q6cPL5v1Hxp+3iXZ7C8FwBYA
B9jZG5Q9D7XTo4OT15/wRTKeAlwB3+rA35ZLuHHt+Kz4/bC268h4d0Pb35Drs1gO4N1Qa6rYqgBB
fodYQFZBqwdm2tw9DJNTfrHSj6IcnPdaybUTXyZQnEu4GnC0wMuieWS2NJ/BQL/bFqZV4fzumcn8
UdgQEpx6eul8YBVQhH5UocH/AZv0nRLA+OmLsMHi1Gh3MwZuemi/yHRKsRe+r1nrB2lmThBiWDCb
q8EIrdeisK1XxufDjpp29ZDo7GFPDQbFm6Rp4pWO/RmsYv6TaglbQQEItpdfQUlCdFV1uXq1rEH9
HM1XCVPF9OHC8xACwjuHBXSYdt584UT9VOk9DBZEUvIn06ymlcMx6JCi0YBkrwsJaxmzcCLWfoMW
u6DLIyW2kcBTh/0dks4vwz134U9Ae6CPOMNIYaa2az4R4CxQd4i+z7GClHKA31KJacwpMyljSYY5
WCl+HnxPFb696I/rJ1KZ9Ys8GOjUG508j45N7dYvL2T0qUYtRSiANMYBqhgoW6lCmdXgrVr2VQfb
mq1nK9xZy2anNEuSaX7/cMvHLc3CnIYHOc3Odmduynme0NrEEgGUVYFkChcOy8k6MiJje49VQKR/
67WcgsTPMvjeIYPlWWfplQ65UGD4Oe7ee3+zaodHoyeJEhXDh6t3fIP8eJjxgwVGFddx9Nr41XBJ
SnNt1lq3UjKzvgHSs9k0Vwj/UJ1YOEJO7aIds/TK3CXNe68M/n94Fiko8GX3KmrI5N6lINZcOXGF
sGjXAzDpnZRXZVznuspxaMe/pFUilnkuzeY5zks2IyUWrfBG3XFd4Nvp7l01JHfmepcaw4RrXlD2
STslXRtN5vzDdhHiy9hR4nMLKv/KaPnjcSycGtpO0ZOlGePksyCZmmxu95kFZlGaXlfw6S1b96yh
dXZDPDV6Fq8BFEwHXauRFG7LL6Weu806XliQrla+SFEZiXljBVYHgcYllYcevr3zBra60svX5hg1
lFJEdsox9G6T4zC6Ft0pifmL4JRc3OUuss340DjG8zRVPqkbD22/0n7s/MzjwAal5x6vevw+dxL0
1bHYJb6WzJ9HvXjs8spHFhCDAiNgfix97aJzFHh16wndbKSoVwgrTx/IkKFlE/nRg7BF0NLM9s4C
npLv7J1BUjbVafl+XvCNyw+m20erPxLEkkOWWOG6H1S34v09t3wfO7YWkEJykhuw3f3jEDo/E94+
2/HHmr/G7fvmsEWydnbcOeQEEPe3ynL6qEv105SU3XNbq+VzM7SfJVyS0N7AhTjEmPrYn9TWyF4b
N+ifvCLd2aJ5F4foKBaTYy+1VtY7ZsV9bUftRus4JSJY5ljO8SODrP6pLmL2OMzHUeZh7hZnBrqS
NNuMqXBE1/dBo+yByhraMkmBwXyJn2apYWC/UsssePR0R7mW/vTJBc5zvIcQ5QkefcfpN3xRh40M
k17pMIaZjbc2fDKB7IA0WQbLkAGGvfwYGQtyIyBTyoVDg7Xq7NRC7Jzm7bFmaRdLz2/BX/9IeWnO
R68DoGYnpXsubcU5z2nrnJ/l9h6U5n/F/hhiWrbOlxKliXuH++vV99gf72OHPh441V+i3sFZzkWU
5JZOumWcUtXM0KH2tpJTusVu/TI+jAzz1nULCrtHnqFev/1JDFoyV/eM1f3nkOqedohJqqumHzV2
MUOwh3BgvzBFwsop6+4v0GpklthX2tBh1Wp2Pzc+OlptkRsPUaNlYCfZF9ZVGbxDDTso2mwB+yvT
twxTW4E8zViCPZhMQStp1pPhHeKMXLQ0x6pNtlXvcZhZ8FF5n00kemL7ktShcwp6G4dChDrOcnFV
xC0DB9Nz6RjsAEqrBG+3t0FpStpfbp1xqs5ISP98/NbtdtpOH4tgw+Jr8mv55+DktF2ygSg07+SY
JB2d3rw0KN5eJBQmgQn0117fH2oHNkDyotkMnyOgKBdZFYOYJAYKHtlaMRf3k3u7k3qVtMu0oCCG
2c2Vw8tGEsRh3WGdu8Tv+WIZixJStpZX//F+qYm5dUwOnHL9nsysxukB78VQgTiElLSlHWfF+3us
q+npFmscZF1CJUWpddG3WS6TNV9xL1yWyhIB6lSuljUm6yTz2u3QWcbDLcjkZjxIW8/adUgK+iyt
24O3gXobHnrNxVmMsUEEKMTI+mDd5qRHHpoZxfU6cK1tZjtRiKuiPdrWxlRRx/s3sEDABDkr+GlQ
a6QMfmENBHuQ60pxKCztb2DO077SS39fM2l/Rvv9FHRO+B2/8God6tVwVf0xuBpTP669pIq+Uxc/
ILqcvxdZEZOz8Z5szQ/ZAyFagI2L92QoERWWwXuT0NQf2sJL3iTiJNkVgMD0KF2AwbtVP2TqWTrx
ios2WaKUqGrwrsay6x2iu/NWerUGu5wKTZ619FZMUBfNhLRye7FxBDJR+s7zPI7KdrSz5gLLBROj
wHwq+3I8QyCGa78opI7uopAq7b7idfVSuGQ53CcKLvZOVoI/lrarcqq1CqM0kKYjd2fAOl/VpPaP
k9tZn3N0MlcKH3KALDTjvjvkeKq/KPxhPvHHYgdLuI7i6dEZiw+ShdbnxGu8UxeDRpPOMMzSfVm1
1laaUdeVmyBSk6MbImuSxDHHRTXZJbjHbAWT0qLIfkXbEXwLeJVgofT54fS5brvFXaDqzmbUfPUX
ow4H6bufHhxLk1PiGiBlfb7Hf7PyqLIw2c4gr9ln//Ns1lvl0VDHcw8ynOpN1E0/b3s3magEju0B
GNlRWi1M5eJ4G8Mu9XxLYxtzN+4CfF5xVk3ifVv2HOCbAFr0vQ06wrj6nrFWlsq5lM/lkhlpfDKi
cX8vq0u8Sy1/XfYBBuYkHB5bMM3mwNkLU8UuOAUmurtJp/vPcnF139gWTWluol+xMCUF3ze1epAh
0tFW4SnuZ6r0y7A4LuxDl7X/Qz9hG3Sm+iIXJeBk3aK3D4jCnbP1pPhYKiJfI71+ZXlHR0v61f2J
NgVchvsKunpVor0MEyTcoei2caDH5yjWPsme7E65/o1tLUHmpYuTxc3hj3FWZ7lb8B7VSi3wJF/p
7lhtaiXFF/eXwh8APHo63fm4Aa2LIACfbXruo7OoK9dRyDl/Noe1tTQlJr2uG/4NRbA43uMk7uD/
xN5aBrDYUt5QxyuqGhrn1Ly85kqTnoZabTmCt8mLnSABOJbd/F2dQuxIR/9/XjZ98rTcehz6yVjL
wU02hjrQsk1s9niULH5Z945jiEHu01R5Fw3ACQkqzzqY7WBecV3zNpOb959SCs6rEQ2RvzQ0OwDu
ojSPls+eKnvzvVP0ecX+aHxTuqgGFQmx0IytBrPCcEbPh21XjIqOpAOskt8m2gy3VAJuOsjPIiGy
BsEzUiEAZT4cdb9U85OrGt3a1dh6degC5icsrFhrBwrj6vghjZAV6jI0kbOqMlI5KCnpLSDz0Tnn
Zd9yuMj9bp21MYCkJThWMCw36v22HgrnLBcJwrM4+FWkHCR0e5vc3h683QYkxPRofrARPapXv73M
ygpr3Y1hvdGXLCxiIv06YCXbSipWYnIXZbF50cdx3Uru9payrVP8rXV0C61u2DpjM31xuwC1Nmyh
WR+CdZm66RPov+T8HyNGJw3WejKmTwvp8uzr+AbrVZtfRwQXnuo6VVjUjAD0FE25qGPXcGIyXvQo
Nm8hic+9v8JOjHzzrzhJ93EFQ6I7yIiqSK56stilLcKnY/JgqUNy/cMkz01ne1Uptbaz+Sx6G8TM
jD2lm3I15/nobdps/Ho79MQIVsKKKdlhmdxJAUQJ/qNt95O/vW1IOo5wm6T1P00sB7elBSPxMtvc
VpnMQ2Vv7H6EalqcewQPVprK/hKo0ZGvrnFif1QbGzmnM6cd1SWmKXOgre5ZAZ3BzFzG6X7Yn2XI
8oS8JTKyyrjlEX69+X7s//ebbj/CUGCR6vxo7GeOsurrIHNQfQnTqzHgfIhsXHNb9eE4ndSqtz6H
aH3v1b7T916fRu+9kxy7ycWTQ6+eDd/Wr1GSfdySk/2gX2Mj/q2Vsw5OVPUOhhf0cHwrdDFjM2y2
Kmafq1q34QckpVFdsGe94R5Gx1r70cy2UnzQUuaLWxtnHbx1ul/9N0wEWjE/xwtiAsJT8eTrV9cw
Z5Rs5SrnYzkum2Hu7ZGVfJNQ19XzlvJIzq8EGbAI0CmaFRQa5B9yj0lTIBcSQ8MYB5KFlCs/0Wpt
YyUxad6fdZoOkXlxCpwx7zm1OMjtkzQadnJGBBn/NZtdAPD8x16C0nvOphSM8g2ZUWBaD7wu2Qsf
oSLteYAIuHD6AI1ps6ZfQRU/D0tLQpPyI3B9DL6XCJM82CSM7G/0hzRMzE1YZ8leWVyhaq2/uHNM
+h4Np98WCAR/rId4Gm/rw33hCDzce+yBWUwWiHtH27zEyHsNrDsvhZnaz6NrPoVOH33Qwh3Pn0il
tF70YRcWC3DeuJdFle09w6ouij4qpdEuUatTJ1ue6aMWGkMUqAfppaTPysmb/fLtVke7maM7zQeW
ssq+i13tzTL6L0DZsr/4mnwdAIq8zVBcD3g0zag/d9/yZQem+WmBeR2nb9mQdVRhEkczXwCBOW/d
RKJ/2bVZPqztJHK/yDMR88xpcObmtmvTqzDcGy2m9TKWzBpSVKVeHpl+A7Z/HVwrX1k+1CAMuoF9
wRiQwmwXrEIW5ckVLcnP/dLyU4SI9CRFsVjJl71RtY/MInyWzhSZslVR1Kh3L2MT0uHrAZvVg7zI
cJRhsbKAiZYX2O+moEJkOtTZbq+C0cGH4dfkCnlN3Sku1aT7LGpUYX2J+OuDyDKf7nGncKmxNtaD
hGSWbnrD2bDGF7gXVN+yODf24A6KB7ZBScKZF93nUTffZYQv+87cqrrNyEFxw67KWYd9+s3ncLD3
pUMGyqVPOPYGsfOObBlKVrc3yJggLL6FTtqQEs6AMwcZZH/dnPJj5QNWB++6HNp8M38eoEliV7uc
E0czfa5B7rCdp6TuehSlvco9o7gZgBZePGJvtwAGyq0yjjzRBQXuQlw6sZC9j5n0bJM7EWuX26fn
2lXnRzTLvb2XZdmhaNL6zXOmbwiAZn+FxvxRTy3uxqDuF+DAbwNEpgbBzA8/TfOXwcuSbb4QFVGD
Dx7kbhJWY7JQGGEUxlPWXyBXBSjh/qB+QCY6Hz+0XKm2rg9e1NT4/BROmWwULdW/eTADylKLf0zI
yqw6r9SeSQ4kR7vAJtrOlZJMgvK37nX+U+QDQ/Sc4HOAqtYrkOP0YrUIkKqxjiIep9ZF379Bvon5
a7DGE4XAq8QwvUP4/9fF6YZL1FXYkf4KybDWU5qNVyAwKR0GMj2QKfa22VXrxsuTv9LoW4/q8Q+t
Wr5lox+/Kho1igCJ56NG+eMJBWQ8C11w1pXdP+D4UL7CuD96y6SRIzZ+1FEQ2EiTtHuNn5avn6VZ
9d/iuJ8+52gcPPjcwkHjIUgGqG8j3L6XURjwvNtGrz2Fic0Gwpnf/UV8VfGVDqUc7qg49Lc7hB/e
B9U1dhK3RKn1PsQTeValmPpzFg7JuYuwdQuy8lCJeKKiGtYKhvi/2jlphU3UAz3uBhOaf+9pK8F0
hkY4ny1rQcMv8NB7UwCgMlh6qyww2OdEn4TfHiPSG7Nd40gLqTwZEAf0C3Lv0imX8J8R0jLxgsQ3
Qf05Ikzb7pCMMfCjYP7uJtVwdmyreVHC3ryqkbXvFvlPCQEFqHdVabebe2x5qOzsTd+864v0bW92
X0jhpE8Q++23rMk33aJ5myo5tm2Is6+V1jTeTZhzWz0cYUiGmrOPi7HZiQl04LfhTlNxGbrZyQTQ
NdC9XqJLZgIE8j/G0XIXwzOwkaXe1zHOIiM2cZ+R/5n3OPoOW2kWy5RcZVZ7lKZdgXdw8Hm+3ga7
0yokG/4G6yF6mTrlpPl98F5zArkwfSHQ7s8Hrer/8o1EQV8a/mM3eepGKTx/L4THXolQ1ZLmQoeU
5jhrxmrWVVxJzmWVvtw3XHKHuCYK3IM172QDZ4pvzr0nInVAbZxiTlqH+a4rcu2MecM8B8M32/fH
LbNKeypiFEi8NPpbNmumgRyfGgXuM2a10Rljinib92zUa9SvXbIOaqx+7qxMuyqYvFIz84x3m5L8
fnBz6nYCmikT5Lmnwb9Ik4fsvnR3kd9AFVhOZPh7G9cY9SNp3Q9p4nZcWGyZbrGlsBZrI6wRKog+
0n5HO7BYywXcMSQbEyHhGznA9pR8rdtBeOyqbyVulfsSqf4HRa39GYV6bsmXt+u+7tNtlxgKcvTE
9MJAwbyk7ndAY+D9Z3PpuY9RnGRrZ91wxr4p2LlO0ENX6xDn90oynXKrksIChs2lX3r+KzZ0VBxS
c3r5Y2wpb5Ggn13KqnaB5uMXjugxZZFJJbuexcnF1nHRifUTFsUwIK1K32a9Y11iPcmfynxYVfkw
XaWVSkgp9K1tlcFGYq03LVmknqWwI29bNEF1HiVRe29LMAlm/k9yexsU1caa2aUFBs8zgQblZwWy
8Oc7JFgluyqbxseyc5RVWTTZbxVUXU+qCyWZkxzL5RxOIm1AGNTxVrLYY0CV41t0uS/eEr43u6DL
NwFaVet7x229DxFe+gfc7Jl5tO0qdfwTUB79wpfL3Q10fkOZC/48qUs+EMuDYH3NnLpZH8bblAO2
U6xwUpiQ6kui7e8bVtmc9gk4yDp1o6007xcHDRLFweFeRXHAWWVJbp3UMn6Zw6R+QByfsy7K5Jxw
xydPa39ok+Me75rmrYIGdergcCjDwOhPT0ljOkh0/3xyHuz+aALz8vZa4SZfArsgYThHxTYJ2MY4
fvieZ662B0Jg7/0B0qLipydBLmZswNaAHhCFt8fkOo2YPIggiZokR2cw560Sxsnejfv23Bmzum4n
Z/wIGza6kPKG86Do/QfCwZZSvKEPvS/1aHjyRvivC7U2Ucis5gO4YeHjzp72NBR58bJ4RLBUpzPz
IVZ7nxWv/Y4gWbtH9aDei2ztxbS74au9BPWqqfcicvtFgtmIDHzlw6/VBqt9gBGtwJQD64A0UsPm
F4BPOLb1J7tVdzfQA8Kk+0GNjFuzyouz09XxK/ybWw0h49SD5pZ5kopBbFf+s3O9lxfGxuxPbDFi
cNOswmuYB3iLFW69lfGNYY540outQkQFCGFl+zST8L0XSOXufh6UQqo0qyXFE+KoLBix+4/U+cht
ABepoJqpfEjHgg/zF6CYhEjza49WEG7uDwnETF7Uo/K70QXomriciapwaJLPWGsHLzBAbmt3OE+7
GLzgoyzbdWV0eycIvPVtTV8W+/j/MkJ2AtVYpBc2DZcb3DjHn7v0pqdu0tOXKcmeJYy+e7NvMUzZ
DQWaFwt7fSMCHtNibwrVxejQVu9jQCUSmRdhE6VBd1liGYt37mrqQxKMn4OFrOn6UbTNq0w/qkA3
P7r+Ye6getZK2B1KHCB30iys/lIlefSmTxhreJkFi3l5ugMNDCNGra8du6iX5a1l+CWv2wxLdKbo
XanU5aENHPaXsP324h3UOb16LAfkqaRpjkX5rLfoxZcO3G1gRi8ugtJX3Dvyt9Zqz4OQSXArNpAX
R0/b9tzxWMQcEi2dpTfVp3RbLU30Oaaz3sX1Snq1So1fSg5n0imXOkZWh5P7o7T4IICnRThLnw0N
P450OqeOb1zdqiTlFlYwq4r4bwlZ+gwawZYOK/uCE1d4nNCYR2tYeQuCqKg+weOu1v6+7MrpK+Dr
aj90Zrc3EqP76u8DVtGv1LKq/awidydRElpB/78ZO1G7dLxmV7SR8wybFytqvw6e4rQoD1ZUACtU
+fV3KKhcUHZiCz8mwa5pVPiCS0dvN8NF7gAcwDmQ9u22sutT6ujx0daHAH/f5en7M6haGNmiljuE
sfOsdsYPQdQ4iZ+vXDdAlMyt8zPzbLAVDI7l7gx3KL4Bnta2sWUUpwYA6am3cDfFrRUz8QVA3sWc
QqKq/j62+ghRKfUfJ3M0jz4y1HtYM8arjC27q9/hZ+SrFsq6SeZetMzGLiob1shIjxcL3YqLsVzs
GUfNXeP67QpoH9Cc1gqba+rhRKKFbG96qx97NCwgpqke/inKnOoX9uw2kgsKSACnObPBxzRCOoxy
as7WcvFr4xSRn9xHPtmvtevX8blQZs09yK3lhy1amHVSH5oehVY8vc7kqBG3kVvLSzsWr7luj5RC
f8veG5rT4Xepr25p/GRhK4ZaSUZfbn91/2nVI+0UzmIWzEiQeWZ4AA7xkRlWhaj2PxdOuc24kvbk
UbZNeyo2Vv/7EIwG69sTVTtlazdmb/nbY/d3wcHKdhl1hM5J0W+LAQQjAgcQ3KgwxzKT4iggm04y
y6mX5QcZKEF/gQ/fIDrLaFV186OxZKqlVy7D0OWHGvmYlXTooXWsAXqfJlXtr8NycQMjJqNeetsU
AY/rvUPu/LA4JQ2nVekMQwV7nWVYqyr22VLQYFhaEpfx0uw01qg5QIRKmtLhViFfyxCaXw3i7RGO
/2e0jlHaa+rwUS4Szy3I0SVa9mDl/t2hqsXBSkos95YOGSx3RlxmVyu/5viHmLdOiTtTfoDviVFO
ahz+yOPKESLt1I+UisRBWnK5nzm6ADdyO3X3Y0kG4c30omx9y6TgVfbsNk6yCWYruipJGVwS1y+3
pMTmD77mJ7fxox9ax5EJsGjxRhEVk524ibFinvTnzhv1lQxBBJQsjDZ/k7eRiK3X7ewX+yJwtA3q
S8onbY5xwWy6+EcVWmuo0VRoWmBUeK8Z38wMEHxlG8ormhOYPRf1REJENY7K6LE0lkb2mKrFvMAX
j0HIfi/ONfcslJB2Eqhg9Huzc2tgKMtZTQZD4/u9OdfauKpSqz8hjaWtAwueGBYma2GrADzkfGN1
4ZvtB9E+AAZzYnqITnpAdXEaM8pBXXe2bMzSjOUid67WZ+d05pCfJ8O16vqfcemsOyPd1er/oey8
mhtXuvX8V05910YZObh8fMEoUqTyjGbmBjVhD3LO+PV+sKgtas+xv7JvUOju1ZAogUD3Wm+gdiHN
66jMDzR0Axpq0bvr6PUq7z+wZrvZsS5/tm3kzhun7Q64igdf6/pbMCXDa8Zr/NbvGnst3RbPCtYQ
Xn2GEWy9ADfZW4sEjDeijg4QHFTXMttNoxelVcOnpkLrwnTw8nKWMKtALMGdwnvJh0hy45oZ+X/o
k5Bcn5WDU9ooGpNKueRJhu4xnGONSho0Eqvhhi7GIxWdxR42Zs3IGiDd/ZFM1gt3naSddr725yki
e0t1UlbwgaXsKN5VxzmJu2rjJrVzU4TuuU9SQObwUeFF1QuDKu/QU7TSctxdInXLRsNuRAIDtczp
obLbR7R/21uhdskhz/Nkq+Mjt7lyvqghZycTq3SZdCF6FUw1l6nSd52qYam9iROeAezP3qbJ6DVu
+amtWt6USM7cCqeu9EOkaeOkPEuzfm8K8SjxkrdRaX4YXTjDoux+nSvBamYXZ2EpXYMTrey2szrx
6RafOpclsdKHW28xo7M2HxrhHg8BTCrdmBIdiQe274mp3V4PcxPqH5v8FiAE3mOygpQRVqQ/ZxlQ
5z7a5E3lQKdTqUg8hvroH00YzBt0QKZvcTCc1Q6h6Sau671sVf/YucrmN1yQTDIqB7vJ0m3beqiu
vQ/0slW+tiVQJre1gUQMaNuVvYgO1IvnBxYq/g2biEdpSb8YgEjzGtEb7eM0gnlYXQckTpl1/6a3
xscP5iESUk2Yh4WpcyAb9CJodXuBsfO644vRJC2JOJpkbLFCc6oXackBaUZKIzOmjTKrLdrwvFzj
GiHXQBfk7RoSsVzj+lOu17j+lOUakFOc26k0/1JzLXjxUveTDQjijENJ+BJVEOynfq52MhiBlb3F
nB2N/mVU+hSQmgW1jSfp8tjlruc0mg/9ElGjfkfGDFiujFZh0TxUiwHP+3S4IfvGgh64sLRxHvat
PPyNTAR1J+w0P6uxZlKkbtW7QplKtl3eBMionO/5MlKJ9TLtNZ7nrx4pw6OJFEj1owkgGaZUuw3n
1S1M0luYxX6rDKr485Tg+InmaTvHqIktRnoN/Y7i0582GIsjC8ItjWaAZvj5TjBhaQzv09A0XNwE
Y0Ye7B9tGXftwbtgy8w8eApNJ96AZsEixK+y8TiVwaPpF3xx+qjnEVf6D3wG9dPgpOyUa9tYp00d
/bA9i+d+b78q2Hrt06ErbrLYCj+zkz1LQAu4f81OGCuMUZvOph4cnBaGisu/6dyFmGUgjuVsU9er
P7vx/DpMrfOrM+xDbBbNV0fppo2/hGp2Nt9O2FFfQ0Ur9J+hvDKjY0fuo+CmPLlFW25Vv9S+DJAg
Eq2Nf7mOEcA67vIXxOeGvevP0QGWkfkIQgclpCWkTNxVGjrj93y2UpY/Q3jHQjAkV/SlMfN8TR0H
UJ7VF9+UJvRuEesenzLVLc9hpdxbvPmfpEvBjmFTOna0+3tCvgWCp97LKMhFpGUK4OdFr+bs4EZL
WVF9NW5k2DTsnP3H98tUxdNCkFWuspbBoEVTpaFGvUNlP7rpZj0DVaDF903d80xI0l49tQ0K2ksf
5g+9eRlWsSYmeZBjqddECs9CbuHQ6M19j6joW0yUqSqrvYpb6jpRfozSI82heMVNiDDdyVVV6MJk
mA72lCBbPmjsy5fsUtKa5abK8aJX/AV1mKusV13g5X4V5Pd+iZlN7BXtA4pPIV8XrztIc4LN9IBI
jr5H1RXwtTSXOBlI8F1U4NLgKrWELf2BGqFLm8E8iV0XQqLKDXTKHesoEy5xfQO6scldwPV956W7
anL9o6bO/rFDFQoW/NJGN/08pHXD6uS9LzKqt0CJlrgPwxWVQ2UrQ9dD4RuqtfaaJF++QCmcnIiV
fZk4Ki6MuuUe7UDvk1MIk8znJt/zsMcGlRQGiQhe9OtJj6GWK4ZzlrNIs31UmObna39q4gpLRbl1
zi2Oeasszca9neTGvImXTk2bLlOk9WFgUNxwZXn+sJcRueLQsROyC+rYJM9wi4J9VowdXqQY3196
0twYLm0gHrnT4cTKWCrRMiaHHggjYzLv2uvOXXlr+d62dVMETxWLIiu2pU+tUgUIA+2MAkYSwDnk
g/1AiWApL21F7Z/LerRPEquiMHRbjM73JkT4Y81GYwI32rT7eNhIJkfyN3hXuXvDTrDIjMbsoZyR
H1yhCHI/tV17KyHtkvuxutbdZ3mofpBzlasssW2ZvsVCYr/ls3jnsU2alaHbyVF+Gd0atDsqOYe4
8dUn6RosGGe8dUzYhXy0AY2UJ9MaN4ld+vfSFTgASlwgravrLMqwPxvzV97OFHD01H+sm/CL107q
V5Ib/sYabFTMpq74ksWfij7QvvaNxjO1gZyEAZL2lSQHYotp9ZKP5XzCKLldy2zfKKiTwJW7y9Pu
fnRRY8DsVoRMydVyYwaOe2QLray0hdsCjfKtKZ4/16aMXoPFIMiJ8ONJ6xkyZjkb+yxtVUrTHYhv
uGPfFbPZ8ib0/1LiCXHzOf9SBgGiIUNK9S3prcOISsq6mAFKzOxVjj223OcogWcc9JbzYqdFs0p0
L/6FZMDKMQvzdxxrD86gVF9zzdPWVRcoEKocde94aOM7VgMf3wm6I28+5RCkZvvnWQJe79jXgXL4
93Esl4rdgMwUzpFa/YgKMuy+H6OAOltcgGmEZTkiyZsYrPiDxjIQr0KpGMzX8VL0uhyb1j112O99
wDNZ7+wnLfFP5TLjuqG94KGWgZQ3zs5LveW/5ZfhJ3iLuxCv3t9piLkXFe7vFtrE697qqqe2iOyd
GlrNLWTZ/JRXSrbTyG09z75rrVSTDNMy3QH7vKXilO9UG9LHLxw+n2z8KIrZsw527k8Q+mimCFyu
UgoBd6zuamS1F3zxUiW7HrShew5arIelq0xNf5d5prt2AlAeFlC+y6L82pTlvjSrJIzOIjtwbX4Y
pQh9ltW/jPaF+vuNC9s4CvVuJ/P8be6a3tFJobHcyGm6tIdpRINCTv0sdt+iAnRzjknJZik25scB
M5Ic0jZ9gxX6R0Ab9q4YhmdnmBFvWA7mmLDIl1PVdN86r8PSNyjGV71sdYw8/p7W2hEsfTNIx8ea
VckRNgUeWt7c3o5Ja99XSgoFfLSyn5HDJkGtzDvP0X8Aw9XuXVNBAtKFdGZDTrQBs9I5DGzdgsR2
d/VY6vfSJwdrDu5cmz25VZV8b+pR0e9s+1Gi2vdQlIghDpvzt+tsGWwth/JiZT8VHUbR77CvpMVD
JU9abMIXuJk0l4gMi8G2QPwGnhYI0OUgu83LxtNPcwppfbyTvmtIXlIZW13bSEPD94LJs5XAChFs
SsSThySYDy7STQvzqKswDd28yLZD4tfIyifx9uqcCHbEu+/n+ZiXubLoCkHIiT22JaYWmNAsefz+
leHgNAiGO/TLsloNC3xbDh/aH05lyCn04jgusk8jsB1vGDaF6cc/Fh+JXgGaYrngKbE+qGClJs0B
c758P2o6Ap59/0siHAdGEGLxX3IQKdu8LHQyn3l352iastZ0lvrIoQJMc9J8DcetPEFur1/tZHF4
gqFlDNpxcdDaSPO/RkXQCL4glfoWFS1SshJFXa46gTmWa0m3P1jaEbeREEF9Ln2NqrqHFBrbIYmG
+EkBYIXVgRb+cHMAODbVddao0XxEQaTd9klrfa8/qUES/TCMBHlg3XCP5rypI3b70G+hxTlxB19v
Yd7JIVJaiNmp4m2vfeTYYOgt0dKHRC+4RAmM+9THFz5x9mPhf/q/apvnvQrU24d/eNU1lzOEXIPz
RSE9qtCMkZh4QRV1Q1DfGsimI+6UGgMwIfLT4Q6793ix+yI/bUqWWjpCSWNHJTh2K2ZBrKKIcNtK
xjpZkteXCY6uQamNdR0YdZXrJ0QE90rfqTdarU9Aapd0OQJR5Mg7UGdoJdVoNNaWfQO7jPXNOH3h
RRQfZtQlsYxFoNBbfNCjNk/v0IMd78bGI0dh9PtwQP5eNENEEuTad9UqaS3/LU5CJPgaJ30SLH0T
mwSyfwtY7Bpzvf71WvFgj+sya3WKiegXXW2f5kSLN20ORVsoZTJwIY9Vuqqeox/XULPys9VoBdmu
m9juQvuK7VsXI46Vr1jt1gYifCt9ciYHFb+sZienRqTx9buGB3pe1CsZ0rww7RZJtb9YplS7cKmc
yyGRSrmcIkLH9GnRdAPx+cJLo9r/GVM3PjHX6XImU+Tsfd7lsmwC3n6Mk40/i5FXB7tA7l+5lRHF
co4L/kBucem6jDoX1O1y48OgcI4ZxKfLfX8Z54vVkIXHr8Yx2ua270kAfDwdbeOxjLx8r6MZdCsx
RpgV+klOtdDOjsEYzSw2Jqf2+KuEGZ6uvR6ehqhFXef9zGUdrEClO/zRH8uMa9x1buxx31bDkkp8
v8o1TgnIOSLH8g+xinxGCmQRr1DTpot2seJ4O71Rnop3QYsPWhfoRRHORnBc9/KGDPlGbP5k6HQY
RN2S+75wc4SgkwjwstPwyxgAvG6l08WOYvum3g51vVw3CjSDNujzGylUolZo7UMsqLHIo845FFN6
JhH5w5qz/iUo/fiFPaEMyUGptFdvmM2ztORaka+8qK5mbLs+Vl7tqljHIM2/wZqOdyOes5sUPCZG
FPoesqm1ipZNZxjPYHpjdqM8tNQ76euXLakCEmITLrvRSHaj87IbzdiNJgj24pi5bHbLTusAzxIt
86b3S3u8wbEksA76qJn3cuAD2Kuy77lRlj5Hq8z7uQ2se883t6ZXoUHwHpsis3HbmuPttUvOjJQU
mNN39VqaQGRKjLOsfgMLD4gkiC99jQ7chGEK+zo5tHFgYT2r9eyI9WhlLj50VKn7GwNgMhkBmn2G
V21sj9NBmrHpvY5dFjxETtx8VopjuLjT1W7Wgbxzquib7UbkGjO0maeEYm5v9GDavY6Vmtk6vG85
THX8e4hS4ygt6S8nb53kLru4ZRJqgM4dGYdtY1ktfmI67JVQK5A1W6bLBGrG4y7SkV2UGW7bU7RM
Qoutf9qH1aHO0QdbjTGsTDlc2gZ8ckuBQQ6kMk83MnI5TeawYIVdmTurCn8lGEuySVn6IoJ2Zpnr
vLXQlgAEsGRfRe010K1q08SIp137rm4Hog8rIdUSMtsZ95g7PoVkz46xCwtVJL3BJX4Cp5I+B8Uc
njJMDFFqRJ/7vT91kNn6P/SjshWewja5K8cAVTUHsm7n6lsRg71qwzYY0g783SjBYjqOzXHJe08B
AR/sr5Ey22cRvoE84JILUtlLCyfTAzept2sz53vDTDC2otED24CKRWr+kD7R6elF5Kf2wfaak36y
60rfxOVkHrER+FkEXvk9tMrLSfz3yfvQcoLfV/VdenQr/2Y530p/OLcLQjGt6/ZhaQmaMf9H630s
g5659vk7HS5ABSMffyuo4+NDuih7FTFqtFNsfhEsQ+TaeGzmN6K2GOtILgKt6eqFQY797v3wLq74
d7fESLQEkO6X6HEYyJ/+1wtIZDOCT3CK/HedzKxcTSiIrlmmN2pfTreKNk23cmZiRIt9lsTgLpEq
a+lu8sS8KQYFugrhOpPJlKS4rWK393bBDxMl6Hq4Xl36INiF2Zh9mfy2PkaogW6kmNZGOiDDCgnt
Do/GZ10tz9IfjpkCRigJuUWouZmGc2p8hPDZ/fd3tT1Sx1/6k6CvN8ZctUeEkpUvv6TTCPmNKXLv
UYaPIS6ysGUtjZWFxT5kAbW8Fvon6c4nKCEJ9OfL55Vf9PLB5PTyZ7l+kMufRkO4HwUcPpAE9Sgz
bbWqyVfZEA3tah7M+mTEjavtDK/6pEy1unfDqDmlJbsTG+V81vk7VFCsZ8MyrGfV8JwV6BnrgKGz
+TzVENRzxy7XMtpGEBy6cktC3/bqNYJUCICfJgTGT5rlm2vfb6x1baioBr8PXJtpHszNCmeV+cYJ
tGOgBIW9LvMpuP13py6i+aCZh7hYgfOfj3O3lS576ZczuYScVTrCp2h0Ig00I7H9xn9poh0IOuUk
lUapQEZGbx/QEsdwe2CLJQO94SI7GZTG9tJZJPGDWbYY2oLGrTYo9K7yGCNufJpmpDDMVYhw8308
jz/46MGhGdP0vloOFl+le02t0VOwAncrTae1wGoX+JhsE8B8FCocasBTbOAKbPo//5hMWcEGk4Pe
YwKAfyWjcplq9NbyG0gXKZsDehbqyfD08NYo7MXGQnvox0LzV65vbjrFD+9aaab5nK7LpEz3Rear
DyYiiA9ISOGzXbDz65d5MjnNXf8OOZ23Lplblu331BnKo4TJwSX/sYVHom2ufdRTL78FKJmFM+V9
HpsarV7PyPfxUrWp0U1Iy2/Si+HKe69h68W3REXXV3q7MlpiZ71XHvO8r1dNgcBLMw76t7Kvz60T
gGUoEO7HTTb7q49AIYBC9T/nHebwcewq95Hde3jddfUxrFXn5Og1uAucB57lSmbDijLt06qJQMyC
pA6XkkmCTc3OVNz0he1NuljDWL/aYl7n3Wx9HxRWCl4Wj/fNIrobxf2PdmSjWNs6iqimDYrPiMrH
tOgQP4pQuFoKgriuIO22REjzPUJaMmlIDHXT5NFDgynK5dFQKv5ns52zR75+w2OUhJdHg97ijVBH
qrWTjfJY2p9NDMQfI+Chf0ShXGXhfoT7QhanrMaWZ3mYBU9akjdotdCSLmN5rFM8eep6v/7Qn/Uo
YDUDZgPDYio4TYE9bAa7G8/oC49nL0PDNY9sEp4oTm5xGRpDDPacxy4wisv+5LoB+bAhiTML1yTZ
jFxOs2Qxa6GsvfISLKsnuO8PtUveToVAtxUZUTPp4Wrzrl10Rk3c2hFJCOc9TqnjNjc062ZYtLrj
8bs2jsZr5M7G0e61AgAUfnKhzTvETdqSAqLmPEYmAJ/FT65NLFACg/Ji2OArDPJEj4m+KPm4pAC1
LPAfVT7yRfc0RaHIn38huvAWGXvpWyTKQsBXTbKOgjnBocJt1V/NvNFJN5wvvId24Tn02ufBbvIz
XmrFXSBMiAv/Qfsc+lGOCwoOeYjunQVToJrf4sKp7l32Ev6qdCveE6y39heIgtIFFnirJW930aqN
Y2WP3CcoDM9OT8JeAo+POxXJi6fITLVDZg/zDkZZ9kqy5mSXFntOSYmjakBesCheMwjFJwgd6hM3
QnHqC+c1EEI8ZizWGnmEZi+jtqXOT7/kVA4kbCsQVImz7puE0kWiVq+kaWBC1sopNgFcrJJhzte4
9sxbT0n4U3idsx7UfhHWoNabk8h5gO0Y3mmGGa1l7Ze089uATrXjbmDtvDZrM8IUdtGTLSrU93Nf
e6ZSU66QoXZ+tQNJ/yJtfygw6NZ9lFGBDELzUGhzsY9Y621gZc4bLR+GW1Mdy408XsyketQDw3mW
/pb9DUkfCs7v/WAszyiL1T9dM81fy6JX8kPrUKRy1DY/A5ZGOG2R8yMTl5/HGhyYlA36aWUhHHMH
UMS/VVjeCo7rT7jXMhi4sM6XG+SK9IoGrzyiKJGhcLUdFm6V2lCSNXKvxAg1j2/GMrVvGqOBF4z0
HBoy1Hqea79E3msYtTvHte1zaVAaVVokPzBi3Ftd0b1iZ9HvazSQlnun+ewYQFqLOX8AdzCs+ikt
NnDbTaDqtvaqVT+bWUWrzmusmywYJ6p4NA00lUgYu4/FIiJV+3210sYIMPgyu4kQJrKgwryRdiNI
KFBUuptLllW18rf2hfTL4/ut/SFeN9TuRs8GYz225YQgZAwWA0j6ptfRnnO6ItglTm3vJgw3Pxux
RhmCN/FBRskxJCi359ZZRp3YvDH6pHzKBsdGaPtGgiBdOQ9aVd1Ly7CjCUx1SNVvuT7eGORYU7R3
c3gRneV02DZ42bP6E4Bq/9wvBzNH3lJHp2ovzb52Z5DZxTdpyRS3iV4dUw1wUSMeCFO/j5FZ3ESF
Z9zg/kUVdKnDVUYBfSIJq7XU66RP6nCDZwNZQCP+2q8oobZbUqAXW0aJldE8AXi7xEpXnvpgbquJ
zT9/8zXI+U9VPk4Ys4JnwGM4vjTtCE8oKgcjiPzcv7PK5rOUIKhQ+neuUn6WcoUbep6MSbXCWiId
IgV99H+Yt1xFIv0C4qpFfWwXqdlelo+yaPQVFOsdO4xPsswM/TDYe/k4bmSUVWn6MBuvg46l8KJH
LIcSWeuzrw37a8LPRo9Pui75PrwgPKzM+71feyjYJEV6k+rFq78w09LQHG76doxBQcJbs0Ig5E2o
1WQ+aUKQ3ZpN1L/kZtQ/WFhKVNFXFj/+X+7wVwJ041em4LYUzlb5jB2esYvAsd+yAULpLbAW54q0
+ezb5U8vnuaNG9jNGlnwAvgq7q2xrtl7R0RnwI//oy3j6TLepTpf4Qq6yN/017nui5UQ8qqwa57w
UOHpU05n6aqVAnnFWH8WAp8cgqXyShoSXdiF53c5/H9OKkOKjaOwcdXw3itmfp0sdrZx07kHV/QO
9M5tN28M3R4Q986JPXZ3RVsBXJmUTxYcasn/2q5tHlDVmTbNxJoFM4Zo/lyHoANTEkMbkT8RebqL
8F4/bajR4rZsG9YeJv2zbRbOOYo8+DbLGbwpDhUP/7Bsp+0fAxIyUGfBv8nZSCvPcKlLR0RC0sm0
tyHybFshUIi/sGfuEBxpQPjAt9BK7aahXHjUMEybVleI2Jj7By8oo6OAvmYZlVOBkpEGANw//mP0
coVlRObJpQYnVrcmtq+s9h1eUqoClt+p+kw/Gf3PkZc7IvJkPllZsJg35HRJlLZagRQgm4wG0Ka2
agLo4Vk/6ZvLzSTt0TP0TQGAW91fxy8305D0dxfBi2z04J5oCHkEfavcxrOm7rrEDJ5UvEfh4hrN
18Fwn2JRjebvlxSW+tt3+q8q0sRf0jCH311HwWOKfd5+HJzhZrT0n/PYPbeCpGrsBnMRmpfvoRXr
1m2nD89RqaznVr/oCFzwoCN/rxX/S56tss9ylTi6w7n2suG69KUJli2sdmoExg3Al0HzMoyj+tpt
eH4arxTrdDwz8g5IiWe8YoKr7iKjMXYyWrvYbJmhBWzE6sBomyWaCp0XoRxnYjew2E2b2hTe2i3O
sfLfl76+juOVYQOTl6ahOm8h0pSDXGUPlHi40WY1Ufd1aH+bvbF4Q73ySTTyX8m6SrJxU6UIWaFR
3QZ7IYHL4Tpy7ZOzQSjicqp1GCQgdgyNKdKO+uAc4hAuluMaf+mKekoqO/iVJ0BgYHCCNEt+9Kmi
f7OrHI2BPk++1gFU+LkFNaY1QI1gjMWfAx8pv5HE9stQ6t7a7lKomjrLjTRlRzWHPBazcrzTPCu7
owBG+bUOzO9p7+7TbEHzQcSPulr93nusy/WssZ8ALo27il/4tph4xts1JWGRHWuVLjko+ngjemTS
JYdscQ+Ss+uACJhJczCN7NCnyc21q1Kmz+Hg9lBnuv55girbJdhOe4u1I4SnZOuHPiiBpQmjPL5P
w/7oU0ZAeAvUNKVkjHLTzO6f0fOrD762FJWXK5VkQdgnGovLB5BX7R3oeoW8BpWjV6sYDN7OdPOv
V9irnH2IS7ivWsQ35s9kTIxlh+ehUlnnSvgoW7qkRy4Pvhq3w7IjlD4d4UrdncNH6eJGRWIw49Un
gxOC6icItp+RVM1fIiefSTvBm+8j3leujpvtxJpF+FA5zixrMBLVwfDU7CUC/7ofZyPbKOqg7PTK
LtaFEngFvK9IOyGxu0M5Kjhe+vy0fs77wbh3VqVhFgj/ZBYWGjblwGUNZxva77wqBtCNxvwwWNZf
0k21zOMp7egHIy/Cl76q9n/YEFuRBtMmmOHwLnVrOSCH09+NYYItrvXWJf1ZGei7rjbSNf/8Hoja
YlHjkDM6iQzYxV3LVWscZkizrUUlLLAinuJ2nq86xB2on8OsL4v63M1O8MBTMHyol4NZRN7atAAX
yID0yWgEtl5d0B1LvFzCDlQeEAY4/j+ukRTqj7HwtINMlEFDHz4hyWfcaD354sLFwU/qMpdDZn2U
Y0vsxgFY4hw+RLwrr137Bkv/XftPUIbzm8sOTwuTeZ8Ho7u6IMy1cYoecnNjYzTWbNGIQQByie6d
Zv9m2WmwgQF3nVvPQxPYz1H4pW384Ul60nwYQVc0w42MBeWUH5XSJREegLC87KHAPs+7K+QjjyZu
/2tboB4fwCFtk3+m6BTsryH6iN0y1jfpQQzx0IG0gKI/I2aLXk1QBFjyhepJxnLfGTdTOTd7GY1c
VOujcEJuF+D4i2Kp1d0UaZep9aTVq6xZsNBjYK7Rkcgp3iyeLDY5jUPmJn+F6GI0W1I5APJj5Xz5
G2KcuU1ntE3rQrOpPwPgScE8PpRBWd/FsNavcB7pV/kkcNCI9VAF+RBLJuRDrL+Y415jp3L8DcQb
+DESU0ZxBxd73CuTUrA8JKWr+dnPJhirh9qMuydwlPfSHdXxW5TgHvS5/Bhl6PfSHVKl8BG924RV
YyDrM3pH3ceDlOWtAX6ibNZkvMtvQWOesgTjvrYfNoauxD/Dwp35ckThS5Z07hYvwmJdT6hLombb
PtmoNh7CzmsWq4nmSQ4jL1dWHb26hzOC12rsQoxE+fohXtDsnW2bl3qbHbMRj815vpGim9TPpAbX
AVwd0e+6ds+mH+CP3L9K0LW/iJx0q2FetbkO9Fhw/13UrBofQlxZuBsfVMUaBSQMEAc8Fi5nWjTd
4RD7lFrI5V77ZVBnH3Lrc5uH5uLAIH1yiF04o52j/2Zv293nDkjF0obVRZ7pdVT7+Zb0TLLGg6N8
rUZ0QW0lwmzDbopXGHLuyknN7CSjwWzuPG2KH7sUTU5rkxZ+spUUzTyEv6yw8g/C/xBOyQz7cmc5
nrW+3JFuoNhneBuXCRKSjjgvK8gWY3aMmVRu+85ZziKlcM9DoKHfFM/ueVrOSDy4H0dj8zP5pmCN
Sb35BSWSjfjd+KxVN0E9uqdRq/R71ydzL3TzUakfy1pLPg0ubhh+01q7AIj22u5b5wCOzlwHSuPv
/YAXJK+F9jRgpSzvVnlnRtH8CSW6/CwtY/Ff1kZ4hfJ+NRZ3Zn4DGZODi+EV8Kw85JsxJKTfayvc
93lnPLbLwXa9HINs1T4EM2/QdZOZpwa47/nS9JQDZUD/QWKtgpeHbw07mV4A7XycyzC4tbTxx1t4
tPhZk7Zca13L9oCc1LTVamSj/Wm5eqr46lp+A5ltV/3rZOgYUCwlyowE2dppy2B7rU5KTfLavIa4
TkLiU0aA2lAJkHqnqzXaZporfUmy9Ub1GqbDI2sEMtL1dMREu/w9a+33thzRQKpMf52zikAErFyw
CvhxRnaVUX6FUJLnRvkExbdal50DSsorTto81DgNkua1WVRZ+3ly/qxoT0MRbZKAh6B8p64HuCsv
bBOro3TJN9UJ+Gsa/i/pocCDiGFQY+qnz16xks7aUTaD5yOGZYywrvLZ9276tD4biw4icq5Vv7qc
XoYNTCl77gdUQZZwGORU6WIUs4PSCe+NOaxXilLqewMBx/sB+T5zNU8oWsWGgnvc0nkJXM4Mqr9H
Rc8fPwTLaWMh9Dgn7fka67iKddO4zieBNAmEKc4Cdz1Qc17nAnlC4Cu+lWE5XGBNgnC6zvkAi7qG
XzrlmhKeNch388G+4yD8y5Z9fETWFwXf8Ze67PJjNC4RaSLXcDdiHyIDl7jk7zi3mqMbQx1/De/y
wC03y1mjcH5WIuOXCaRxL4OxaAvL6RTp6alt1dU19o/5TojllVXmuIW9X3iKw4OGzt6pcXrlHgcT
eUZd+WldWI2r0vLLm+tAw+piX4JbWElf53jzfZWc5V4vYJNg5zU9+VRoraNRKzS17qnGvbnY22Gu
nf71H//9f/3Pn+P/CP4qHoqUF37+H3mXPRSI1zf/+S/b+td/lJfuw6///Jeley7bGcfSddS0XNPU
VcZ/fn9CIYdo7b8Bih6LKMjTI9jubGtFCRQ6ly/5khuVDLpkzg0YuqSr9ecRp5dGT8cXnbf3Adcw
d4vN+vxdDpQr3S0pCu0Q5/X04lk18joLpVXTUhT+y+lO88GH18OINK4Zq99RP30ax06/0ZPZhs82
QGs4op9nHhG0uy0d8nrYly+uAviEr7Cm93d2rio6Vn95cEIdckdJmzIS7riXDF0w+tgFVDDAtTzq
wUoszShFbknFKcIprHhNKiLGsYJDMqGPDqws3QN3SC590RSdbYX7XyKKarbvRpyPr5NAkGY3cqE0
xXn+3/83XP2f/w1DVT2k2cnWWK5laPw//vnfSBODtAu4i2OagPOZrKB+SN26pmCoNRvcdsut9MkB
/wjtXDbxpQsdOVhbHfBr3WziDRVX9F3SariHT9NfDhhy5GBFC967AKsRd0nDAZRyp+2naGiibdtU
v9Dt3bzJfJRu494p7RisQ5XsMqJY0BuvbQoNVLDmoLmvlzMZ0CvyA9Ln5g5AhK7FW086L7NLq9VR
DNinluFDRWbDeNli5ihmzMXbhlNpedenmvG24UQuMAZ1VB8lVCZNZsOmM+yMo7wC4VQ0h+slL31c
Mq09+0FacsmuGOOdNNHzi+9RLLrsWeW6ckmw0sblx8glPV3x0Xhj06vzBbr59/9qQzX++F9rnuPw
lSNNbFggx9U/vnmK4hqYjeXhTVSq2nFMXfL2De4QeooGMA4G7qYNJ/A8fkG6TtpTl9pwY571Kbbu
OrPEMK/BP3eNpFW9vbS9SGlOHsJuTtT9HVM3/BfGGL1cIy+duxD0902tZQOZ9MR7mbzkGzZ5809j
zl4wUfI+TYiU7Qyl6w9zFdiPPOt5hrmd+jNoW7gBYfPVD6kUzmQkb7HS8RF+aDDunIf5J3Jz7TBF
P23f9tZZ3eV3uj/iNM79DsXGqqEUQvIz+WlJ0NgrzxqUhznJU0TpkfYwvfQZadTgaECGu5eDWpNu
CPOkQZx0duHQQt+SPhkd9ajbdZ0RrOu+bxfbQ+aFBdkIfO3Ol758XJiXva4fgmHsN8mQRLz9UzSu
fb0lD8WtDz8dNRw56OQUGpttrbRmZxjPtjXeXgWvLaTz8Ffm6X25yOhSZm5YRGyvF7EKNDCAIMSX
C6dVVR3IgWW4CcYayUGcDni8a5SRYq28y1J8iYZEL7E9qcq7culrYaP/b9LObLltZUvTr1Jx7nEa
8xBRpy44U5QoUrN8g7BlGWNinp++PyRdluyze3dXdMQObGTmSpCUSSBzrX/gMefa72ETxbtLtBwx
m/jZd1pgIXLuPENOk00YubdKD5BPdl0uIk+13NlrXWNAVDG4sOyTV/F04ym3o63VxfGhmwAsDL8O
up0jaYCiPFhiyuh/DMhmGDSwaEpgxbIpZ3zEmbZi7AW6tX/0fzRblM4cDzezv5re2yOsMQEAUk5w
Wn1ahSGStR80L7VyVq4SikOAHC2FckkQm2lj84A/D3x0XUhl1o1w2UKqX5RcDF/bqLQWdV0Mt5qZ
mjdV6XZLOTCJ6Yg4ffboWFO5j5s0QU+uEF8RzpTjGMS3C60wdiqiI0eSkM3RGRwOgN/XJqj8pTU3
XQARJiL0lLRVgBMbKwBZvpJz1DK7NfDK3puuq2sLGW5F7MhBOc2Xkx2XMb+s7L1pN6dLkLwGXgTZ
Bjanu5DRHfztHRtjsv9kdOP7ots5OsZ7Ratf1+SYUfJ3zXNiICCkRZdGTNb+xmjTvRxq5yC748dH
oU/gfkZT9pnsvygtwkaWTTlgzorOeGmkpLaJk3062Q9c7Pvscj150UILWKbNkJ351WVsH4NUC5pz
ZUwWSGRjuikChKdsICAjWctQ0VFzaKHa4Tc7YWEbl8Zt56vGrTwrhTktbN0dtxGydDZQEIY9Nd/U
o2NeX/ocJW6uUxbwcvDS19cUKCDdAhuSLyCHamvQIRHj/iCbn14lJTkyJNXVML+w7BdTD2+0m33Z
PAA7c3+Rj+QDu/D7pQ94583fPyJ01/vjEaHDFfTwa3Msj1PTmpcLnxZn3O91BwCzscX4Y0Z8pbaW
bobabIsXfx8PZX+FDJd/MhXESJu+FG+mqm5LrI1eKpNHSZlPnyNI9QwvhcDELKs0j/sBBfSyG9Bg
d2u4wDMrbwqbdilHpei0HJ1amMJWphqfgj0HRV9+Wid3UppNHfURTyIXCngyFvM91kU/phz0czwf
BgNAVIxX9072hVH1FPWVfhhc+1sCnfMKSWP9fDmoyhYH9vgoWzJcnsnraEnDABEI7tgnVrnFQZu1
3g0vbKvFFKMVXSra/ExE9b0eVTovp3M7SGHQ/OUIKo3epH8OmOPllaf58nKSbMoz2SebLWvPte8H
WNb8egWUMnjOfnqx/9O1LL0/U0JQtx/Xu7y7ecLnN//xOfIwq3eNoR0+3tZlykeIfF+piPe6AOIX
e7Z/wzbJWAyaI15dvOiWsG36A4hE52n0QJKzsEddZhw22kxNkSpLn7SXLqpL3OFQCJ63eB8HZP2M
5Wi5JXt+iCxy4OMSg4c6xeaPEaur8d9sA2fZwu8/2Z3xhqqFvx/1Atc3SDAVRlm6unSU2QVuMlPy
UaJZIPvX5Y37Qk6k2I2xOmxQrEK4q3tPWsW5dLt9kq3s0va3QuuNbjGJBCffcFC866gv8003kz9k
M5775Nkl0i4K/7rRqBe2dmUe5JOldkrE5UNte3nOSL6x1erAyCNdf/dHdfg5Mj9oZExkGfWyai0k
+1h3bY3GwW/ViNNn23W27ZibX23PcZfYHgY3WOkGpzImK1zgQvrVh2Xao35z31gDlghY5a1lP7/S
oO2rrxYmWOuwzKx9apjJQ6II/BKnYD1VlIfYBs/E9ASrPDVoazAaSKVdOl1+WYcOzRvZh7O6eWwM
n63TGKneglthDTuTTjlcxh4YEw9Y/sK8/G+I2mRbVIp/cI06vkrKnNxEp1ZU+rJqA8Q0OXPDL1bg
PurHvBUG9hB68sUW5ROYJcw+hnSFzd9wGEL8UVtF0Y52plMvH3KWcp6qHy99gi3pIuq7fczd/9C0
5c+Baj4zM0zkITfy7ZNxslPOo5L0FkS4jpRtGBzj+Fo61AYoiau+FR71mesGZlbZyCYwRihKVR5t
J+7XR+lcG/Kk3vtx0Cn3l8S85pkNkJ76JMGSQ6JUqyTO6oPBlIe5XyKXZH9c56e/v9Vrrjdv7T5t
xEmDabbqAOrTLDYDlv3H1k/t85RNeqdvhpZCsQ/cb681dUBFCESRTdH6K0JWq7qL03fbit8Ts2kf
YzOElV0KBPnyVLtxQcuvFHfsX6Y0O/JE/D5NLEfQE2xWI+WcZ3w5ojXqqmInm6bDPiqkuEHek1Ej
NFcZzn/3hdZrdyaIetkd1mZ5bfa2iYwd/6rFIKZ9PX4JtNZ+1NyhO7WRgVi3WjxjvOrvjR6ZiHjO
+IZKgdtSqiY7OVp00bOu3LcIxt1LF0RNuW2GPryTPU1ZoFo88M1GQC7LKaNcBtWhFLswAOPt6WkC
mPS/D0MxPJf8sLdugqpBULjxZdBo3J7fzq+2HJbTcB1BuNYInHVp5dbC1LzpmHm1uazdMH/sRyGW
YrLcJ3IKOtrJ6YQJCbiQAsudL0rTv6kACb/lQr1vMVP9zo3jEKp+9AP02kZXhxg9BAcwHOuyeBED
yBtU8dSoabXAr6N/dpGgg5La3gVOrtwhaLWX3VgqhICXlSfVqq+7ruvzrWVPqBz4QtvPfdnUkQjV
EYBaWEmesNvZKoXmv6FfTv41neIzxDJvF6PgvFNdUkVuaajoWrRIg2vIgYt/C3UHES9szQTnPsfD
Tvgj3gmhy8tL65CJdnrY/Lz0b6GoGVkPQeu+RVOlXoeiHdcqALdHJTN+5F5pv1v9E44X2fe8JWMX
p2p6D2WqWxRT9DiEBtkvR/f2LAWTh9xClTGaDOBmZpo+dHjRHEGM36omJlzYhYa7WgmKUwGcbqmD
vNvWQwspQumv59TVQbYcLRytRVF017ZojC21zdc0VdQnwKlfLZy5322svtwqNN+yKmejXbXRvRmX
7qZVhXMV5riBWTbQpGyehO3VV2eeBLRwUQz9z0l90NmrtEFPWIIUEmQxkYHPbi4tWHV7L5zwWp2B
D79H6AnGVpFSnkZD0VicdjcX8N2v5gWbFzYFTBVwvirC3uDPC13pjnmkFWeTYpS2bZVOwAcqHX4b
qn3rIx176BxxLbtSo6soQaT1uAYj4i2jVrHJcnCQwZnDNzQVKSKZfVo7i16pgiu9hUEN4fssN7i9
m1+pVkDxZO5SFAjiITefj82vGaDjVruUhD8maaNnrqugNVayT23SVTIYSLjX7Y1q+tatPh/kWak3
Nr+92liSp9J2gwZDQt4JoiZgEz04OEAXVXjv6mF5NiLUMed7hTykdqqtPI8Mq5wQuGVx9hGv+YiQ
1xB5bq07AZvN0x5ctOuuysHG8kY2m0bcdkN9W/MVbZdeuG5LK3mQY6adPLZoyxxly6mQzscJbN/4
Wnlq48Jfq0GprbK+QRkXnSEeFGTa95d2k71aU+KeRlOJwfWY0yHurNfL2MdcOZpiFHD3MV/2AdAa
b9H3WaiQeMaRNXGf85ZjeMZ3TRKV2wYTt6tpMmYXHmrTGValz1NpPckvKErqS/XXJGGo5Z2fgr5H
E+y21IU42oWCOrdv3smDcON8NSkZy3OrrY5amyZPocuWDAuC+3oowyew1+2YPIlQUe97rVmyQUye
smBszhPmd3KCCk7g1uY5AYEPgWFEtPC6L5AUnBA5ks2CXPOhKpLvsjXMEb2VC1RIyuAQW9TN8FLe
NC4o0wHV+DNZx3iJoaLzZsV7ee8aMlTXjcrq7rJJV7Yy1G7t8BKa54X75k27toFBb/rOfT1LFcLa
D6HGu+1WsrQyoEeA8LX2IjovRz+aAu2kz8HzXPSlblL26oeqY8MuqJu8GoafLLkF4/kWFdU9e+aT
7Fe0oV9XbgYdG6zuK8at6KXGazXPkeREbWpZjmH1dciVHcbc+o8SW0DcIKyvdVIqi2wonbvBq8aN
NcT6wZmBYu2A/18UpLvIt9Kd3G6Zrt+tqNaIndyMQTDqV0M1/hxNqUWvMkoCsMr1ZDVm+DbCrjUe
h0wkO2XoPje9uVmprv6YW83P0Y+mnFvgK3OfFzwc+9Bl1SOomNghDEGMKV6jrtwGZT9+B5/+Pvqp
8+B7ob2J8pzCQVWBbWmpcArEEr7F/buM1FNkJaecekGGMtHWq1n9V2ZRXpG0w1K8jZplMTdlXwAe
93L2930FZfEpYMvKKsPGfx0EropebLCd5lPXsstlnw1Yy9dDSAE1jW7kmTwIYDtrZ2z0ldrPMhA6
ihZqlr/0JSaJeIV266bQ8hcHrMkiLikBC1FFT4aBxvAcFqCLdpXWnbvsxuSVnUuj3PdloW0stOXZ
vljDlyai2qCACTrqhZqj+MOAFPpWwUGiVaf8HIACUC6k2Lcc+JghBzyLnM5kinNIAv4OAumexZl7
lC0frtHOD7p4KZvyoNTNE0vHp5Hb/KIKxQ8picwN0jxKbqE89G4IqLyN9h/9dZSccgcEhaqYylpR
Hf0Bpap8kao2acfVqOX+u2X5YhF1pvugKt2wNqKNKXL75HWeiRRSqLzgx3Ontb3zwxu+l1irfbdt
N11U/K0elcHB4cwlB5wb1rDXsbGDbtheWSITN1EQuqxJxfQCN+76grbvC9BlefKMQ1W51CL7yggL
RCTyInubunzXjKByeILdFGYPysVM+tNYpP6XTtPUhY+d7mOOA/JqZD1yEgMMB73Rn2v0fE7yUHUl
nhBpWS0/+uTZhKHCJIAzf/QPVqutM+Cqq/LXfDlqRgccZvpbTK5jbwF7wpt55AtW+/pSUwoUiTwv
/SbU3jigBTrd+RG0cMUk42bY053sUgeUvy096DayKQfKSF+0ePmdtDmsimt7Z5kkTWoj7JAL5j4k
WiCHRayeVPZnB88HbhkDWfsWPoRW1n2LhshaKYbrHMKhLE69iZpsD4Xrm9rbN4Nvq1dVWpcbM/bx
qJHaopdT+G3xrhqRyvrDlEXas3woll6GpYzpRYbUSINkFyjZoUUGcp0BxbtRwtJZjilaDFNSzKWi
X23Qp8CGHDD/JRCPhfCoUbS5HT+jrYw9aerdZd6o3tfYO/Dsi59RywxunA4LI9l0Eo16bZ3W62zM
kmd8xSnCQ+fFHYtg3TC+YJjZ3cpBx6JGPiisbuLwnMHwWqgYoT5mtTrAA1byU8LibDsOeoK1t5Ze
Icah7tKuwPkitq21po7NnZhCFXdGMTx3KkhVdayLN8XMdvHgkJBOU0pERT9LLYpbfdSKr7ZIh8UQ
RuZjVCv5qs875zRZHsyBvlevpwkV3j5wwz3/cu1NnLOIhwpvn+PQdpaD4e3LtqyRRw/r60CoFEvm
s4+D4zvlBs3GclF7He5yGLw1VHfibNWx31K3HevdS7to1RwI4xwkO8s0z1bV3MmOobmuq/QhUAv+
Nr7q3KmhZ991iJtFomcjQ7n/bnKM7pBYyQ/ZkoemrixYWgAfZXycRc3RN9JLvKLkzl2PsSo0uyHa
QtpGi8Ithqs6LseVWqr5Vaaa3YtV75KZE1Zber73hiZbd5I5lkdfkaDMzk4s8mUzWOPGx49pwd4h
f9UG1nutDTNwgHX5EuFcNXdPCOHjF4tO2aWpNj+Czu9O3aQY3JWq7+S4ile7FVQ367jbB02dv3bW
GlC2+pIZFfLVsJBWsrvyG7EwO0ejbq+O5zzpX5JWxT18cPtrF4Hs9RR22k6wFX/xfbxwKMI/8vPC
sDMhB2yXk/XSO65Y6Q4SvAgs2C8jog1ukL+UnZofXIhsCJTRXfswl1oTxkqUQC8aMiVd+5hsPA08
7J8K9MXO9lTiQk4XqfX4WmdvtZBNd/LjXRbmwWVCVEcov/Po38lRGWdTHdqSs2rAaE8vURgOh3jQ
+X7Nh6TMFlnQ5ifKXs7ZbjGNDNFX/wgoKlBJTgF78KPPJ4e5Gd1OrNKEKtZSg3uEkCcoRHkVGQi7
/UeO8uOVbMn+0KxWmY5fW2Oa6coI7T5b+UHew3uzkbqHy6ytxzTtF6atDxnWU353rWVkHTaoKO80
axpwp6Jv0vxRuZzKOX4MUUqOyKvJsx7QaSzYwUTu0J4CAT15VML+i2EJktBlFh6DXvNPmWbiHDwP
OBFfMkdTIHXUYXcmq/TDQJLriyuKdqn7SnJTuYVyriL92+VCs4SuKu5x6UxDdzp2GcQGJ8brQEwD
tSEQd/pCnsZF8zQDhPef+gJFWFe6G6AWw1z0agZ7hQd0uLIc3VzJaYHRuRuvgtso7bU1jN20WoS3
Uj/1V5dqOcGtVRf1WfarZE9llOyarFqjvA7RCfGbnOV4rS30eoIP4abFfaVa6cHQEWx2HS0G2GTl
T5piof4ogx2SybD4m6UTtkmB1KyOVKXoTnJUFE6ARmKZrEOjye9FGKd3pnl3CQUv/y0a+2e0CYvL
Kwujao9mhA3F/MLyClVe/Hwzlwtqkbi8GdmUhzyuPr2hKg3qHYQMjLznl5RX+v1NtU57HTTBzRR6
yQkp+vQUqyaLB9JZYL+hMf3qb2uNQrTwi83HgEsx/RjlFP/mMNmfpmoMX96d8STcEktdx6oBDjKb
GJqgc8QNWe+7HLYSwImKZSf5oGgnR2Ga+bdYz0JXbw551ldX1HGxrMKLdG2hLWbuRVkN6zAOyQCD
ZV35eRhtpBaaPAxUz1Yldhif+lJPwz8Av9BNHtpACjHRqMyh2jRGVT/ZjX5fOkH03Yw0cL5RRnYF
Nw/BcufKc+PoBFiadfUc0fOBilx902oy0pbetLeeTpKDcm60iWxdecpj41TFPcL0lvtskZV87LD+
2diiqjZ6ZJxKpJIhwRb4Z+PH85JF1gkVWv+9MqqNghfs196GP6ezpDhraelvx1SMezkp9jHdTvVp
ekmZJN2Ku6bYwN4aP00SRuRv+3lShqbWbR+pUMfnSb9eyRlRDVg1o5m+IgGlrXUlQYtP57deQp/B
zSIRb32AvOffRoxEIEn219eAH56+IeF7uQb889VkB+mNX74OqSJO8qDD8j6VEIVXOTTltdASxD3N
rg1vCYunlvW+jBOh8JYOAlNJTOW2HdyVmTfpk5KKaJEpmvYep1ciM40fluY+N1buP1uTit6LCVJZ
A6S305Sy28vZzq/Z3jxbVVP912zPhU43kvbg9ofvcms7C8mbzYoI7PZkpCctsKajHJBp7GJQ+c7i
aiKhdEobW+vQoQTbSAqcfldHKGom+ia06mSnak3y6rqPcstSDSxg8mymiYxO8mp/7v4tWu5jZHTc
a/air8vXNmgsc8/9NLtu5oOZz0KlnsOatM5nmrfHhing9sH6LknvtLg2tlQ/rG0571AnLX9zVO7g
ndnpj4hKfmrptBL4gGDI2OnOkbIVVu3wlin3HlsRcCNa8eihOjSxh3gOgkTHzG3ML822T5M1xYJh
J0fRkaJe3oM8QrP5Xm+zbad79nNkaOMVYmzUvNOYvOVga8t+fr+SwC+5+/KgNlGzazQDGT9tFn8v
DJsK3dz+YPrrRVaj0cPq1QramPRhapHg8mKI7jlK+5Z5L7vsccwXVS6KA2AD614VHYYDv0+A/bjq
pVO9FVZI5tXJqsyRfTdDdboO/LCDyY1cqfxeN+K+N1LrK+DZadVgj4uWUN0d+QLwxAjFKw5fM3wb
Qh5pC2iDhjdsZMpSR2fhjAvTIh4Lnpgfo66qR2sb8tdWo/zDTqodtm1jFC9l2z8Aa6vOg1CVs+v4
p8EsihcwxxTBFMVayyid7dGig3V3rM0EniBaEod+NFZy0M4sZa86Lmin+YpJqlAAoNBzkKPO2eNi
V6U2h5MlvCqokV4OJYunbPHR1nL750gFc3wBz1Os2fw7Vx/zsjp0yQgNRz1DcBRlZXuPQnh117ED
Onvizkf35072pLCJdpmTx0vZlANTGCAMkEX6TvbJQ5ZvIONjTJPAPxduOy57UebBckLldI8hSrEA
VR6d5aF3EWvps/I2doMiIEtU97e6zuJLNlGjzjdA//KlatbWyogstEr0yBwWceE1N/JQ5ll7M81F
SLBa32WXX0zNzac4x4+jQ14CtJ5jZUhKLmcfQ46Oc829Yqc4oRKd+O6VPLi/zv4ckeGhPaZLVEYR
zpoDZZ88u0SPUWtsA9R9jSCPDlDiooM8+6vm/6jPizukKRwrXn1cD4Y4VFOIBYoY+xt5ICXR3+Qz
xLwAU8l91l1/DHq/wmTfqGIzmgJmkfFyJuwa5KflqdqX8bVAGFDGyqm9FfzC11NTN9aDUWkAhU31
OjAmfwVUBePsCNqXXUdqu3CiDhE/Rdc4lwHkB4NLgFlSmv4paJX5zQ0bG3EXqUpyNuu7ABXxBCk/
Vex91VYXuomqecxzv8AEcBuNtbF2Wyd8QayaWnXloYxNIvUZE9uaH+ZLFWjxda7PycqwiF66HGyg
CkBjL5t+O1ynChoTLZDQc59o95ZoxFNtgvwbgIhm1GXsCqCVbFpY4NoLv1VeUOPU9rLP6d3+Fq4Y
wUaxVyhzHGRL9kM4E0cDH1BpexlFZXiYBsSyZbOtXHdVqK61Y6FqUIJUHzwgyaccj4PcUVfamLrH
tsuR0sT4yEdgor6rcCwhPQS1ZhUh/qrPCrmfSFHCNtTDOam657ZTLFikfXA3qT5UgAZYvBvcZVEa
3GHvGSIBLr7L8X4OKtsk3XQurGoZIQfC+Ohp5yJ2HslYFidX74OnfLiXnBUdq91jreYp2V0KmqPa
5LsRW5y1bHpzIgIchHUhuMyXcGwVbgHEnzW2i/nKbE3tRUmGy+oJvQdglWP3daiNcmlFU372h0Ch
zN4M+0g3otvk1yS8rC+TcrAZcpJBWidj5TU/AOQTQ6BuqHuhOMuWkYLBaSCpUQ/lmWK50GtVMwVZ
OE+QfVkVfZowgi1ucD9MblpTPDZB/CZm+cEq8bulDTLyJjBb60wq63tR6uMXpK+xEVVQ3+hqUz23
ofEu4/VGq5aBQXlrwmnzXLqYn8uBUMXEsxjq4UaLimI2UQvhx/jmTZi53kaT9mLzIRsCRIpb6oyz
s9hHv2zWVt53iGRkzQovMgy3f4+JQOiiDdXD6raFi5Iv1xM4VO5/UsUGV/s2Ts2TOpjipe3tOW/E
SrnUUDR3u17di0gRx8AJ2eRpsf8oWqiT7uTW743KAtk0f/w+26nM8DI7tM3Ps7smqBbsOsaVTMJg
M5QfI9wrjrDq9KWCWeSqazuI5TIdUzahvQbI89agQ7gcS9+5RT4HmraA7s2CiZK6EfKc1uviwRus
44i5Hqgu0rFTdZ2GnvZazROnZqIQ6Dg/J4bt2J28mG3r4Hr5IcdHellJNns4hrwTpHZ6UtD7y9pP
sinmvnbuu6wP+QtfmnIQv2FvH5hxv7azNXBk52TbFbCKGO/Pj1brroCVu6dkEPUZTbf6TM9otM91
HxW3QHHjW/YWYmEE1fhCag5FE7tnozc3Wx/TQTLv9zLMz6ka5qaJEDFuIssAQUwJUbMEf9vQGPtr
WQYxfm/KUfyR+ushyYK1brQ8AYT5NKpF8ki9l5UlaPFdksXhQ5EZb9JCXAzTk1HqPwN0xYa8Fxlr
xQrqc0kt6zQ293aFIvtHTxfeX+Q85DgtOVRrrb81+lFZuJFDuE1iKOrCbJfOfwlL7X72FVGR7WTT
/xUn+/RIJXtVHhHidu+iNr3qC4rfsoVJjrKrhohHYIPc+tLq3dfJF+JajupOXSCTpZPOtbsRzgwr
504dtb1syoW0bIYOox9NOZrZmwvmxTD0kxXq4Ph5mYNTgWyesfyyS56FXqUcRNDsyNQ2szxLya06
DncFD5ldZPvDg6flX9owRFIxdV+zxpseZIDahxEKMrBA2OZdAlLNfy3d/meAvELY68lidiG8/veo
QSnDHbvOn5dxeB0Ddda3X5f5CJBvpBbVF90QxT07K3tT1YpVkaud/APeDOzMdAu8hs3y6yA7k0Hf
FJlV7v/ol4Oy7zJNtn1X304ZCqnbVmjaWROAyyFaKwtjqJ3XwoPaJXScZb0OIzCWli89KXkJEPpf
vxF1akncecsL9DmCsPmj+V/b9/z4VbzX/znP+hX1+5z/esgF//1tyE30VuV1/qP5M+q36/LqP9/d
6mvz9bfGOmNfM57bd6xk3us2bf6bcDRH/r8O/se7vMrDWLz/6x9veZs189WCKM/+8XNoJigZQF5/
8Znmy/8cm/8Q//rHovo6Remf8e9f6+Zf/1AM85+Oa9qaaziOjWCK6fzjP/p3OeQY//ToMUwbw2Uw
eJCikHtuQghR/9Rt03U8RzUsHVCVy1Cdt/OQYhj/dCzVMlTdBC/gebr+j//+4KcLkuvyL/bXzCuA
Xb8hvmzDdQ0biRVT1ThVDf0PxJfZujkqtx0qke4AOBAs+A7OCH6+INVeUftYBiz4vmlqLFbVEOjX
GPX5t12UWCADGfA7pCGK1H0oAmqUoiqGVdvxzJV3ySnOs6vIq4rlpZTcK+JKjspbqhzNBC5IF9Tv
HOy3bFSQDfjhFfmwFcLqzobedGc37FFZ07gH5HOfHChc4IliMMt9C1IkXA6thiagPX1HmHs5KkOf
LaqRndinU7Td5t6q5vYcZlQxrSBDG8LMqR6B5vPXBiihxovfyczFX7CaOsdZY+Ght3DaGsskZQjv
YnItr4Y6YwWiOOeHHplgOEjpmghD7VF9pdpuhenRnrx67fbCvx+RO1skeZh8yXXUdYeTgtLqGzr0
p8CrLydhTE/HUFJUjhzKEXNeIEclKgQntO7Tph+wz7mBPotJaQ8AqZ/FVl2juPTJjMDHvv9XrOwf
Oqfffvqq//xC/Ubd+4vvD99BVePG46LR9idZbEodd0A2vVkkimokN6GfXHmzR7k8BB3+blZllMVC
tl3gFZ9G/uj7mNdWZO1ROwHuUD7qYZ4vGlGM17mVt49pAtsb/eXqMJGEAsVViOXU6tmVHO1q1aRU
UEAomEfD0GAviDEPJV+AZsoJ+Tz1cXTba60thlNUNrRCML5jl1zGAsc+UY0ybmVkUBT3IIrK28Tt
1ixgjNM06Y9SWg0tNXURN0lz0p0svx4LvIxzow6/wbVmvYtJTQgmfzM5otw38Kz+L5xJ63fmlk15
AjA+utk65VjHtP5kbqX22NUo7xUrZETjvYsS7I3ThD8PItWqbZVZOIw5q47f2DvqGfWChHrxgJJ1
toFOZRyq1B6u/YQHqcqvS00hnId1O+/sBkSY5rZLUTBC6+Xa47e/Q25JgeOVesfJ67WtPmP3Ra45
K2/Q8vUU6O0iw/h+PRVKcN/NsCmcj6t0dFdBKdoVNM/+JtZSFJeGMDZRgjR1DAuhEZuV1JEmre7O
HyFE7uJQ4isQV6V9QDqMhPQsHtpk0z3pmhbkJv1+6Lz8/ZdZ1y3JZvhAwNqmYzuGZ9iebsOL4xv9
B9shoJqRG3FUrh18Tb92edl+cy3hsM61zaM7kjDKHMyOFPhfz5QLj6hkpt/xDnkte7t/NAsKSVPn
BFcaGvinzLNSKMpEGIjVxcX0FmXsbAqznW7tbFSv9FDPN8UouieSS/dVYKffsZi/D9J8eIr1HCM7
u9OvPL8ZbpUJY01zqoc3HY7RfM3GC9Il95L2lI3o4OV689Yicbjsk9K71YNAWQ2aPt63WlQvh7zR
nqchg1STq8m3SWTH3gUEDmI6XbC9yaNFqCVsbarix6BE57bR2q+9gWX2VFXhcxh547J10+CePUe2
RmK3vkVpq9jadiqugWKZM02v3oeeUFHEc/1NmCnurVthmTS5rK+AtZkbQfnuwTcsiJIDX03ZxCOm
uNUG98bxwv5BduHqh/WfWd0Zft49ADHHzkKU1kEOtrkTrnP82rA+JdlT5phvZFp24hOQ5PMynyLS
EODnxV2RvGF71ObsuQxRI5db9Rzigsr6FDLOqXa/pXzXaf1w0Ky1jVfbo8Qm9dOnhqusHWGgpDcn
fhmRjTr19ftEA44Y3pi+GLADDm8q2+CkMa7Jo40YDBvXjez5n8bkue7ceco4LZIqMpZe1Jg7KMna
Ayov+gYVdAHO0tEeWsM3r5zI0vmNM2r6FIYCvGRlSx7K7L2rrPTenMOpiXxFMBCG8RwtL422ardi
D4xw1jQ5rz2qk+Bg1OcED6o9IvT+Co9r99XWxofQL7W7klLyDZZY7MX61HnF/dFaWCFr81HPnTN3
lNd6vk7l4F3oqep4JYLAeErACcj+Cd3STc9Oaat27fgcxirCy1vAMx4GMsHWsCpOepzBWVbJk78Z
smTw30//95ikyWdRQod89qeX+fe4f38rf8T8f07n07raFlOR6HsBM33hBwHA98Fz0U+sQxJxvneq
ugK2ehwbb0Ny3c2yoGMfTgstUdVLqFmoP0NFmX6EBm3rfLqqEuvuVoYWYHBOMhToxMdV/+oNyFD5
BhR/0n9/AzzirE0xJdVSqVINE+r4WsIJdC3RrvOyBnw3owvcrhp2kVrpK4kY6JMBu9CyY0Mzj+qF
rcCWAUYsR23Dvkv6rj7JwbTbNr2Inuogzm96zzhGVrO1S7VtqEGjxOeHyi25purBscnXj2pe7YFt
1g9KGYttiPztSo72cYyXTijevLKuHmRXBfvbMpV7GZ50RbggW9RcyzENZOnK+d+0nddy20q0pp8I
VY0M3DJHUaIky/INyhE5Zzz9+dC0TW/vXXPmYuYGhe5eACmRRHev9YdeMzZytPVKG5ad5y/lqOt1
4nHq660cRBo8WxlgS3YuEujJ2L2BjbDPtkbGQDZHYJ7byBrIDc2jfe8BxChypMjmZjgiqYgW+nOI
JtHT5BpngAfdWxGF6OgqBgDDOQrVXx8ag9rt5KgfeF9VL2T5h6jXB17Xa+r4XJpluAzLsN46Vl7v
caTxQZSUPhaDQf3Ns1dhwmeNyA/ws7lYi4dsdDBD/ko9dtLX3M2/TNlQf+tRfVAGsoasoyi+4xZ+
cr2sPAN/Fit04Jx3U1E23ThW33TTjxa+pUQv8fy6XjM1m6QwT4bZQdttHH3ttvEEqgekf9EI863N
+Eerjap+FTEKoX0FmimIX7vU8H406fRUJpHxKVUxaq9cO331M6VfKawgHxsHzNTEc/lkuuwUtLyY
dtb8Kv0AXsd3WVWww0nOldqGh7KosBSoOnGxorJDIYf51BtQ6O0RH/pWz5llByfhRWyOoM7i5HMx
W5rkqtk/V8hdrF2yTFsckS7wwrPHtCUfYSgnKxmzmSn+89DOegjcMFvfB2QoUvlatWlLx3+1hBq8
evijuXHlPMmuXBnfsEfPHiYlD17xxNRAD+v+UTZ1y3qc0nBvaRFycKFpnLQu+hZQQnox5i6j4tO2
lavscUcwXxhf4qo5j6V521I/69O1kvfqrjQHpG48K7+iOROL5lpQHL+y/xC7vCNZJJtyAMkeh+SW
a+1kX5uIflHLrOzoOy92amdHFOQR84ubi+Q5yINfJrtA5BaL/sH1lj6WGs7WDw2HOtc3mYGsgNWB
2I0rXF8AgMmEpDzgFmMuNLcK2r2Gxc1iMlkiiKIpMW+txudqGg52ByyTlWu2yyGgsjEjVee6/TeX
wvUhcCc+EESxbgfbyOiCwB95ajx9yDEtg4tNGm1sQrJacO1ly56Taf2vrqQpEdJGL+/nm1v7jp48
FBYbvVXXiHWs1MNJvlA0vxqyZSyPIq/ZaNakL0XhZ9MH0i/uvij7q8eO+Hao/RbxW/YFq0CBTbYs
KxNUfZ04uyltf8aopsVMnhsXeZlbtOOpzWbSDJVO70BBVAF+aUKtmDBTbmdvLT2dlHVjRc5WNnuW
EaajRku76SfcMkko2WONKiuT8gpcG/Zwo5MoRznyd1t2+hqrndxCXjuwh4PnVghrF3jLhL0yvORN
1C3SEpoK/4Slq80paD29qGQr3skxU1oMKBtYmAxt75fXUS7WnV+PL+gooqIcj/pXBV9OtFmNH+6U
/3H5AJT5aUA4Eg5NPR5M8Ee7dEpPbehr29Cv2qOisOwdc/zUR9fJH3Q1wmnFTpurS2IEKLwfvQ2W
kqH4HFZfAixilCpMggUkpb4MbU4aMJ25NX5FU+FHU6TZRyej3AEAr36OEsB/QaTHl84wVEwvYwst
4vBDKgbMz1rcyzFaXRuNGbx1kB/3IPq0NSWO6b/6ZXyiZrd4K2f6kffxDf3v+9zu7wS8eFGH+1J1
jj5+g7xZHsxWObIWD1UwALb6KbNBPCZKPJFlm9wVwkHlBcEKewt0DIu6QhXg9fV8W1h59hj5SbcK
xla8horXLUKlcj5Pvn2McmQk9ES3YDSSirczMi31rHqWkc3ZKKkW8O+nGbWdjheOAjB2bs5QWjH4
7jNymym1uu4oeXR+oy/I8aSH0gC9mUUO3A9n1Lck99GDcVrzgxmkOiIUVb+TTStmgZIjT36STS9t
Tr5STE8W4IcPxgzt45q269tHDDqvyXxDoxPiKO/PvvZUjpn2lKDuyoeVVceuqWCTxDZ6wNGUfrXw
+0aIzH6/RwjYJZckU/6IYEYZXnptfClMs1xIHaCkBo3XT4P1FOqmemQDwfp0FgjKsNHS9LH5OAxJ
sxU+CzD+BUy96og3KQETeKdV50zlSZ8A9spbqnXbIQeUDuCNmRfQNSiBPflMTb/nilZ1xkNfa6+q
Wrogv+Y4pQGIEEc57JFZDlwGy7hGNV5lxK1rHrzf8z6QudN4qH7F3vvDCZ2Y6VMMSefLOForSc9p
R+M51y3/o4OfBHJmYnxQqQvtPeQPtulU2E/4L8fLCDGUbTpkjvgRqlW46KV/GfwPasSV+VxnPG9a
uyioAtHUW0zvldAPkarAJEb2eUvbVLXnZEION4N0sck89EZGO4WJNJ8ppI9+nkVlcm1ZhCykTGyN
DXXkgZC468VKXVgVWAg5vt9KsnLYmSpgTli/Hclfw2OrdIGBbKmePCPfx3rW7mXXbXDux+jM396q
jP78cOj4YpZZrWFWO8OU5dw00FdgaB4ajfvUiaS5ar5AK7WvnF3aDg2F3DS9dh/lkDzUBZ+eNYCf
IPWu7IYY0QKkMayTbwRgKqgVfUzrplyFQ8uPZm5ObcmWtBcf2BNtk1bNlrdaFj7bwbI07X6t5jgg
YGBRTEgRVRvDLD40kYHkJaUzWQ4bbeTH5JkUGDPt6hGAu4mDRm2+GKNZ7YsieL5hsu12xhmmiv7g
wp24xCzUAmmTWDYotSp9xF+H1nonlB4KUJyu9Hmn3GVasPEiTYfYQvO+e6aWsdRqRTnLriKod7cv
SEVC+LGrNf22X75tjbOwWJOPTY6WLU5FmcAiK21mOCU6xZMGfszMXSDU2uw2VuhvbgN13q4Se6+h
YfkM2XudSLq0mo0W8MOOWrlsC5D+a6/HjKslmb0UTVFu5LcfJfHi3AT4kd9/ZG4BsFT17W5ji8m9
3N5uh5v1ChdwfV1hrLPRAqG9ymZsQ824N+Wo1LTXAhgY8F8PsUchp62TdNHkuFmGc1P2NerEjHtv
y055MJmgj47YBsrsAt8MmnZO0AZvrAD5vtwMv444UxwcMdvIKynYTJT27aXBPv044RG4iY3ZQwNg
cI6yS8rzO0yg5qONvO/UkdyMllV4DeHRAfYPtqgTrgp+6d+0SESLxO+bl9I37Y3uqdnBb7oU8b+6
PsBS8g9gFrN1PhfV4zrcjaaqI+DseeifUWFsVyyWlWUJae6UzzNipSnOi2mT5FBmz/V6Kq1t3VSR
2GJLvQ6HRxS6DDzU4X72ajdLqptKfybdM6/KQ2e2r36MSD9fG187S8vWMinNrdV5wU071SvSHxHN
S2Gm4yoGPrcO8+qnIZ8/nxVd1aA6GDLDzU0ywNCU/XBsWPLSGQwjr6WmOWjENM3WPBXik1E2PD/k
aaqM9s4lO13MA7JLHqRxlXSqCkX+ZI7jQCrSxrp+q9TKE7J0zHOVHW/UBnsMvTb6i0nqjyWIJr46
2AfjXP0tyd1saadO8hgYJmq7Tj9s3EJXXi0v/yAj5nvx4/6ghlULBrpyXoKB5Ftu416ShNk6rT3l
E7k7bM7SHPOlvh8PpYaNgqmojz3CBYtYeAniocJ8lgcxhevEZ7MgW1bioDTmCqatWRS4schika0B
5R9dA81xvjUwBAD3FF8nFXiYw3/7Jex9a22EqX0ylco6CHws2I4p45Mya8RHJeWK2uvOWeVYpzqI
QDj4Y7A0WiWGQAOGhiTqIgRe/1pWxnBx9eSbO6uzRyNO9HHeTWsZNUzq19Sx31u1Ute90fXB2qtK
FSD/P9uBOajrQaq72UqrLmXbbLIr2TzzAsGl3bPuaCnz8xq5m3pLd+pKxPJpBkhZuwl+f0hLQzao
yotmlcbbXxcFYegt69z446I0df3nNLbM+0VRg8OH3lY70Io5ns343xy1zFnleSv2SNmTdp67wox8
wW1UtoOoMneztKOVa9rGNfWEPUTYXOWhjHxKSGEVHsmf1Nc4mooLWkRrOZgCALwOfjeuTXcMt7WW
9e8C2uC8fsQ9wt6MKDduG83s3rvqj27bGrz/iEZJEf2R0tUWEev+Hf9B40ETbr20hkZFE8pAzLCe
qumEdvJSjgJtQ75DPZXuEG8ttm8blKKqd7NU9mh91C+TUyTnJtZDxA1HlMJD5Ek7Zq+T3Q/+K3Wh
reTVlDrfn8TPXvMBQm2gNOQFZ7iS7mv9BhKe2MjFJkxbZaEyjUCYZ7GJE9MWjlXyDB/Zu7rpsLut
QTvWryP4rJq14WztU5yMKTdeskbbG2GvAsemtFLNGpHa3ISCuzD93nrLtDg5JOMIQzkICZusTxax
T65reA+h30D7mOMt0xipjFjRiaXY/JvyvZCFjBI0+wCC7DP4uGLPxxkt5egwlfqzcTu/hwuTRHY/
62//Fe5VJIS1pRyS4WYiLl3cvyZqa+zauS6iUhM+t3F0cbQWgCvCfzFrc83YSWL5MJA/Gvzk4snR
fh7V4MPsxgkVFlIBetxTVDJ56siNP8qZ9iOCFRuZIpARQ9nBMvOmB9ka+yldobauMxF5bAXw82G/
XggU9oNkDXyJySlRihrrBQS3UoUS5a0vzE+NL7KT7LN6dXxsLViGEcB5uIHXoKtKKjhFvzYGFf8n
BO02Ioy7i2BlNicm+72D9OOioc6WLmFqDAu3U4y9HJ7A4F4akqe30WlCjaEAWNhDerazkznPIH8c
ZkEKq/2ko619G8utArmEOSr9fZa4fwQY0XfT18eDm+OOPpdCjnHXwFt09X6DjfZn2br3/9U0iwbX
SdmJdudFTJl9UP0jdoDKhaeX8VjPh5LC6qJixba3/dJXFimqE+uus4bVz3Y9tYeMvSOaQ8ajPMiL
udNU4LgdJ0HyRFkTgRTmf1ZqnbknaxmjelLmj66HjEmiOe3HHilnuZMexrdmUpFeqXlhMUKrSMlt
QvilgiOGsHwvWYKvSiMKDgiZ2h/9aSm7RxVsf4gO4Vrp+vJdFPnXRsmBSbt28iivNiOUEDyQLTBa
ehjtRp69YpBmrKMQ2zBXLe0jmMl4MyVa85L5VrmINbv9jv5u2ioznNx4UhHsGJ7i0KJoAvEYa5nA
rVnGjt22VYLrEAS5SYK4Oo4ol+8Kj4nqc4iwJKv205Q44lSaHgnqyHnRu46l/aQBYx1JO57wdgHL
Kk8nyDLbpPJeZOtfo/NtpqarFxjqgl423dfb98sIPXfpdAh3/Pw2JgsLY7Or/C6Oij9sMzjsy0p+
VUvRvJfk/0gA1erVT73+JHr7lbxLQsbPKDfWFPlPAgvJY1RgkJz5PllWUbkXxyAPZzEmu0YqYXmn
62fFlfw6LsrC0l/ofNP3ss+dB7Sw6ZYsQJ3bfeVA386lJ9D3q9utrHKod6DIxUK+tjyUQfVD6dxq
T9UysheZcJqFRqZ7VyPOefGEAihITc1FbrT+wy0GJxbtYKjO063Jqsa4ADIUwLQTe8nj1riYA59J
4NnRymvaqMepJeoPY2muAdv651gf/bM8uxk2yNEJx1EzCGMocr9jbu3/GpYxTpkGZx2Ktmc38BWM
ttw4YuwX8hfdahHmzPdfPxT3cuP9HpY/+PvvX8ZF3CqNgmQba0p5JK+Hzk7eN+Wxxqro5+nfbXi4
noPlFFFhAR9RwYN40oAshH66Tkcy571uQbbRq7DbtBMkPbn5sc2ejXylIzli9tW5lTHmHBME7c+Y
W01xrkzOcaNuVWcgHdphaKZLaoBm2FRIo4P4A+ARYit7unUaPIXXU15jvDvPE3nS7avO9B5kK4UE
uzXiEC2redAo+CJRwT7efwh5O9jLqveVpfwByYHbr6hm2bIxyhQOWTY6JzuwxyVGBuOntg2/MIYV
XAu6dq801myCzBxuu655W2+1USeWVIadg1xYKbayURC6eTbVPnzy9A5KGAvC0k1WWm0n1Kw9ZSO3
FoAEjEgx3isgTiSr6Jbu4kW7rYCvvae43G9dNPcbbeweZJpVx0d+YUGc2cn0rmnyj7YsqvIbfMOx
dEV1SMHtB+PIxQ3fWuX+sQvr3W3PG/9qykEfxYtlMqjNvq66b4CY+x/+szS4aVXls9Wb2ZvFtn3V
KmlxiRTfYt2iBPuuYAmuOsO0Ip9qYxlZwRWOYFGkSHl4PNAX8ZxWCObsQ8wm4pTkPg8nQ02DrZbd
Sq6OAeHJBZJI2pIKa17b+qEXFTm0uRmB37yk6niUtVtZkc3rL8CG8mc5jgnwZxY23a08m4XV7FEu
zFvlNyV332bsa2QezGBPFjRJ8rnuMHJqc6CZYdJ6DwrbrVumLIizhe9M/0sE2N/kc+UC5pD3aItI
ebDT/Oc95lf53yOCKVmXcD1fwswrj4ArzGWnqc5HxYIPO+mle+IRh18iDlZeH7kfVco8O+pxHUJy
8KuxWv2RZG7ymJLTeDIq/UVGIQeJ4q8Vj1vZjPkRlaQBnh2Ypw/jvKbzB26G1c+wAuYQHGRY2Z6E
Njlvep0M+6Jiz+2aFnwikhywVV3g0HbwZAtlePYHy1qh7dVv/G4anlnIhg9h3TzKlozAneBbqkzJ
ybGoTrg4Z287NbSXMqKd/PKZzc98KxnthaZYhpWd7GQTdpAJ0oYy1+3V5tcwDOvsJnX/ILtCxck2
ngZdXDbbxBjhDCe3lnwNRxjsAJOMVMH8DpTO0fby77nfMmBLFODJZLEH/1i4pBfHKS/eppa01GQ2
PW878lbWZIaPVEmMTYQZyxnjQG8Xk5w/mHnVHxuEK/HOgj3oqAj+mX0jnhq/hYFdqtlrEPnOAuuG
5F1P0MhxlO5ra/gHXLDiAH7hORzVJlzUmr9SrMD9PmE05YxG89lPonIhjG5aQCGw92OndgcWve5K
5tRFph0wjSlfU9aNB6sm3S1z6p2JfvLcbxp1d+AvcJFsZk/0O943mtditNWF0IPpGV386OA5OmVD
odYod9TlCmSa+yhHnbQ2ABllwBpja3ou616c+d7h5+hW5TLszI9uXLgnGcvmDQfuUatWituAN6or
JGtx2LrFaobpLQY2qvuAWuezR4FkkarRe2oAGe+MDz7b9LeCag4sey1ZyrJVxVy9Eg11ll9RjVel
b7HjNqfJQ4ZedpN3j1Y4Yo0HWDTKXJLRF67ov2Rd0nyMYS4sA9dGl8OMnbVRI7RHHR+dolz0exue
8rlIkWWNKJVfw1yoS0CUxptlqz8mKBDf8INZA42k2KA5AC0Cw/+OwvsXH3rF1k35zSCPkOPd/J4E
Tbyfv3PrOlZt1Dq9s1m37nM8wd5DBbpfyv6MZfAC3eTmgtSR+jjMuvntfIFWsS/WbNEflVKtXr1k
FgqKnPcicvNNPCBMJK+H/d/Ybr6bej/bqb01LWrmnY/TfJbYtf8RVaYJrRFFeZNn0dz3/zBOvlrv
ouefd05JrQ/a9//nl+yd+qAJD5LNXIt1wJ8eEgf4fNSUGBNw0Mj9DPW2S21sulG0QIcrqh5lRVbH
8QHqISuaWzTrbZJUQVlv5bA8/L4Cli0YcT0clg0WfDtVy8jbz+uFm8pZMV6A6xln2QW7297pvyNk
X5KKW4SM/+seMiL7FXG/Rzn1n9A2OsiKpqx0WgqYf2E3zfbe18QttrONfpZdoRf0D07hopv0qzJa
67myHYWZLYNSbY8Yqb7dq85K1G0Lx01Oem7CD5gPshA99/tVlrJHmeX35GhtN7c+GWb3NpyEynwF
tqicMRRO1lPCSg0VLYW1LH33g9lYHXN4wWr3H/332Kqr38IAC8l71z02Cdq1P0VwLXEsUPAGKbr8
QSZw5ZljGvGhGdLzX/3DHCYHkeM/y/gauIxbKs7xHvo7QIbf+/95a3m1HlbFyXf1Zd7U/FMoJ331
xiHaoxZFDm5u6gKds1uz6btbUy668klEZ4HKW1Mr9sltS4AiTnSVh8AorE1f1sry3hc5qrNIm0Ts
7n3z5WHh1ZeiyuOrGWHy1p9RoTnfq/a9YHhQa3bCv/rv5fbf/fdSv1wfyv6+1s596xiHPqK4wY/q
wZ4PVlx6DwZeU6M3qSfZL7vkIcZPCBa6TSl3jhUFXg0LUy2cXWJ2X2SfHuvVSffdTZt2aG/Xy5JN
9UtAdvkFRPwXtrbxWQ7VXVhAGXQMqBhExl2U7xJ78payCVDUPNdd8yZb0Ti6Z63vHtIxWal+HH7x
Ug2XrzzGXqcNzUuCOOLCKdTgS9FYT6nSB6+j5Tu7SGA7i16V83G+0kAyeW0nw7ANZtS3amrKrnPM
b8Zs4d43dn2RZ8L0FHRu9G/RHMWaBhSk7PsdKy/vlawDPDY4W9bJ9qbGIXGJIaV7qTVbtbGEARVh
6n27m2C2X+SI6lNI8tt32UjshDClsnE+nsydgdmbivoY7uZF78LNLooMXSqBsHSLXva2TlCsl0bX
CuhiHH+iczcrVrXI0WzVWQD4rhGGQpPYx6ZCiuwf/Q287n0IvNCIEOvajL1RnaD0wZ52mzDYD116
6JS2OlmK0a3IFHvN3keXL+/D77mw/c9+4H779wlA3+DzYCh/DFklNQwgx8NTrnyPZl83z7EHJBBq
/0FF9Oy1yxsUZGZ5c9dI94YYvFXCm1r5RZ0d2Wkf/cJKv/v+eDv53fPvk/+IgUmoeT676Cx7afQ2
fXFSe52nLe5YcwsubLpkI1bv49hOXyInUbelMLKVbAa62T+4pktqSh0ORoDTWKAMkE0pL6BSWnn7
2sl6KLCl8VAZSriO7QFulDVhMN4rzWeMd5ChVm2y1f1ThCzLj1jX3noSsR+V1kQTxfWbq1cbyQY9
3ZUmFAV4BuiXRJTfO6eZPuNv3QN6nerHAq3pU2bg6SYH/BDlZtT8PrSRV+7Mmh2km1npO6jqhQyI
Bxh79mTFxyJIEJYTVbjJQ6dFYUAR+Apx5vfiX2e5U6qPQaT9d1wwXxvNo//nOH8oLjgMuPvGKMOD
npILGMveuypti6w6An/faosJKW6/6w6mX03ROc84QBubskp1NADG+KGaanImWNJ/jLTsImNZsiAd
IEb0ooJ0FcCAfxA5hjhJaWNSXncvKVVXfvl+CsXa7F7aHguzpPfDrRz1MO7cC83ulnJ06AvzoXSm
x8Tgu70M8DTFC9O5FsJCwEjPGngrxWash+qtG6ts57VC2UzmAGJHfMFAt/pc6agL8seEhy53qxdP
za+KG9efhTnUy77y7DOaXOhQlbW2cOcB3x2/x+SLryqo7iNk/351uxEvhJZS/wgS8Es0hOoqIDt/
zQFZr3w//3mW90p+9WNXrOTZX6P/t3HYD+ZXamXcuY/Nda5QKPVmN5wxyz93etOfZAvIhbtVzA5x
gHmQNEz3bGXLGtXp51tAh7UiGgesRuaAqI6QxCuTD7KVxRbp/gQ5QVzsSzNKPrluhfKFiSuT1Hn/
1S3Sadoahp5sk84dP/3qltH/6NasMV/DBSrwYDWHxwmyyAnPI1T44vHRuRlautUjuiokpYGII7Wq
Wf5aMSNjJa/IcLpsOuTtbv7StaptdHSJDtJf+m/X6pZRdR6VVtWYe1IJLaLso+lE7qZAC4wydZEf
NdH7sKvmdmOwgLmd/jEUBqhWkoEe8U4Wv8bv18sztWr7jVo0X2+a87LqSiFiWgh0WjZ/G53I9n34
j2vkqTzchzMbAObK6rrXn46LQ4zGYteK6NH0YVLKz8KamY49EL+HvwZ4GtsLG/O224BWYmspr8CO
yFpUcYAFTDCRcECbBMAEmvHtKuhaYzW1fFXaSIzRc4rL0DgW1TEFRFcgD58bKy2vd1GIuHwYq+pL
NbbDgx+mz/7cyqpqeIlx6cvVF9kxxNZTGfB8lV0kLeJlXs3Gh3O0owT2ustGZS1HAy1W96Oe4Opr
mv7ZsJzPfmuIazN87XI9f6rKWL2mHV7MttsUEPEYkwcKvXDR4j49FnNI5KFyjIEJOstEyC4NgaRV
WafDRt5EN8qAFGJ4ikhRZm3xltiq9tCpbNyHfsrf2lJMu9IJ7JUcrchPrgq03fdyVPjZe2zU1mXQ
cXQ31I1R9ckv1/qq8frV5DIF11EZL8YZ3URaIUWQfUgfXcf/hL1UdLiZoN3jbh5pMtCpvXf4KNFB
XisvC7Pa37XmujFiynw1FGQ1msIPulcf/A4/ArdVfBRnJ/jW5COegLaR4poHLAUgBjOg9thVAt+F
qoPAOA+Qsj0FsTowe1Paa/Q83Ii+qT87H2OrpRREwmqD0qmHsWS3uiUchTOumiiyPrcgSp3gS1xM
2bpHe+lAmiy6moI/N6qr8Iut+sECm+2enbc3HsYmA0GXmelOTy2j/FIlU4UNjLJ2i1B9kQe1N1bk
pPSnXGYD4c8sKDtkJznYuGG58pPK2spRE8TnFquDfiVHa7d1jgm8NIpl3G70RfFkp+ikJVTHB3sQ
GFVMxkXJ4o4Sn4NGDnIi9kJ25hCs9NhqjrJVx55xSQB+nxH2X7UIlceUetpm63jQSO4hTpPVFA/V
cNWnMCyl6lVpNc92jDKSZqLFQ0pU3zWi6J7vETBJn1m8/isiqQA6mnVGxibdwfuhLNSn6MpXWdav
gXaR12wrxGyyqZ5wqUKhG445NQ/J+g/Aye860SMx6wncFO5tHgrVk6T/62UdrgR5i1jplLXMGdk6
03fYqm8JO5pdhqD5Dc+J0NcSZzf1zakFy+Y5XuakPOdn/z0+62pEKnODB0dlFS+YMtU3OY6AR8RW
G/tujf/pXNBW9WWUgLKRjrKqw89YtAG/ZTt+9bGZkN165Y9nZv8aKIbKtoQl7cIinYxZrFX98h6g
vOcjdyf32HIwHnywkDdjgp+Dcoseg0lceyHkCMwLu6k4JYlqXtHRfJMJfj2e7CUbgfLWT2rzj/6u
K6qt3aifU8T8HtCJQDitsqJP9cRee4YSjfjCo5+rvhrtmG58duNHkeGahni2urR0z34x3GBzWydP
JM+Fi7tDPy+P1WnsEJTFYb4x1bXgo712ZbWqIAxe1dnnJwUdJ1s3IiEtPwucaxQAdIWC6e/5bADq
T6L42vcOyhaF9x3m9rtO0fRtCjR31VW1deYBhO1q6oZbLNfTa5zi6Kt458bI62ceVA9OqhXvyARX
GyzprK1sFioTXaX4H1gFu8cY5POyn9ENIM+NWRozPQJh2YRuh2eVkeMeAAYq8sjBUXlKzkkZm09K
0t76415rl6wgkrMruubX5j/Fu4FyhX1A5hWXlflfiXDx2OThNwGQdKki+f8ERtHeMVGFuyEbqytY
WmzR0vq9sxL3JS35tCevfk8nMa7z1ghQEUiKRwNP2UWbj+ZWJHW1vDmKIWlbsO8VHl/oGQglZ1Z9
5nKaqfUID6/cQEbE9Wtwk3xpIoNiGerwNDp2tB4KwGNPCYryj5nuf9DcoWBFiVt0WWDO5eNII1vy
ICgcrWeQ3ko2p7EIDzcSAAyVYjkA4dfRbH7joRuD97H001RE42nUQJu5jaq9GWH3qM7GEHNoiZin
3GqNPuiEjdKY3wtM61HBHEPEeV9gMlJwNFz/LLvvh8pWSDjKilBrQ4U2rcpD9lPTkSlkm5T5uFIV
UYCry7xN0pOuvZoFK/d5UO6tcrP4pLplepYbJ1ed5ZOb+ijIX7K3RDttcBJI8SxsqxP4uoIF/Hxq
xxjhsYtnd4rZ1GwBlOaNu840HZGj2hreRi+49QfD9LPf8OrhTdCvNCBoxYjNqaW3lO/M/h30GVvW
udWB9T+gIsBOU35Ev0eNedSLMEmWozI4VZxdORrq3pQANwB9gLJmXJuC5zfW0dNrVlSUFH/3y6bH
F+eg3J4TQZ9PiITE00rEQGM8REr2tepYO+zucorYXbvS+iR7K8boi9QMLE8TDnU/WLh8i5Pa+SCv
Zb8o8tK7qmAOcDgV+heQ6mvUqo0fqEUes7EXn3r2AWxXav8a1AbbPlWLj4OrdafRQH4/8/TiZOYR
9ZMOq05ST58H09qHYOR8gNQT+M0y/eb4iLcw00MD6y2xQlGN9zhkzc4OM3NfIedKXqkVa89t3Och
xFelKiBZgXpDKiTqP3QAYJ/ssMkvTdmXGPnwRGA5nq/cqjUO5qih0e1+kd2t1Zg7V1TgsRJInjeJ
ErCXWvnFgFW0vNUe1Uzx1yJU1SXcyURsazcO1io7uJ/jyKWhwt0DqOah3Cxdv033kr4a2pO70YCj
rmSzgOx3GuAbLCT9lUW3uM4uK3JQHjxRXqjBBBdJho3q1F/iW8peJ8hXNpUPba+MRnxKGrWIV06C
u3VgMRR7/j6pXeskJ8YmS0bkVSgo/J4mw9Ya0H/Tfs6syMIMMuI20frzaMKonFL/4x5JmUHo6rJi
I9Ny6N8OC8fw+63M1zWwSKgrWWoZbZo2aWDjOs2+68urOgOYp/kQzqBm2UyNuN1jIX4tE+3P/ltE
F38xIH1s7z9+qzZZkbhG6OD0lsYr+YCQj4p7DP47IBfGMXOWiDbEKzmCrkaw9G4YI6p2Yh1kWbyP
Ve9FviPWU8DB/USJ9iF99zcoR29vVXE+Rn5TLzt1QhldZstkRqxSEoCmwk53slmGpnvhJxxcLIqJ
98xalrC9l9f2hYEt5JxmSrDC2Bd1mg3ntgVNU2sV+NtAZSXU50p7VF3SWKGhPIgMcp0tQv8iz9z5
zBZ1w7z2q++/4pC09fd5KD7/FSvv5M7X/3VPefe/7jTD21HPJCda1ckhy3IToXt3J6v81ohEb8G2
+cAu549+04rjda0EwaY1g5aFKDQlST5CxBIxHNnOutgf9//D1nnsRg5sy/aLCNAkTU5JllfJm25N
CKkl0XuX5NffRZ0HnIuLN2m0Sq5URWbm3jtixe+j9JXuIS89xbFNY3UbWJCTUDFgao7aFsjye9ZZ
VzQ6Eyit//MVv5/8/ab/foVRvpfuSGginph+vMjtPonT7XX9z6v7e+PoA/hdGzXl/3vJO3eq6QXY
x19RiSkydYk35qBSlKb/EZrgw1dL/8NqNnNMTk7mYJBYqsTtsmnZORipk8FoLER4gSoCL2PQYA8/
/35oyuIM4tl7XCZi3zPIZPsc+uzVXUAve+mah5Ur4uvvP7+f+P1fos8sU62FDoHK6rdOivCE75NO
a/+TOT1sn/j9rLDWvWWY2bXPeMaprns71JqDL6yagXrjqR3+p/o6dMV4Vl68HOpkzB5SdI+BR+rE
31LF98iOxA8BvwGBC/KfTLBix+vk0yO0LoWap6eV1vJxZuAbpH1OO2V7zKk++Y2kz2wfcJMo5BOW
s2/BpT2tnRtd12ZBBL59cvtncYbEz2rLurQdoQ9xll47x7NPk6DpZjdF8mS3MsELYL9lOGhuylYl
T//9islyEE6OMWrgplz/89kM+dZUmyQBVO0xRjL2ty2Qdapy266qFg0gPfrfx5WZKb9TGRFPatQf
U5E/dgiH/xaUs//59mb7cBiT//vtv4//99sjI/1f367ra7Qrtt9uZ5UdWLm27kc8lNeut+nXJ8OT
NZjutWx61J/b47//+33MLjcEQ1HPRPXxiYE4SfzdhffeTWZ+MInCuWgct0ldqAqQHIO2S1w+/H3s
v//8/x5rZEtP87cStUVQzjMZVGvvmUecx4c0H6YLllkSGVj3pks04wJ4cQZ5XJb22o3WvsXT9z47
AyoAo5tuW2rcs5u37b6O4vGlTrp/faXZX9uXNrGafDdKblQEj4RRs7QvpLHEQbXOU/i/HhRqgm/5
+/m+a/lSSezfUR9TGsJG/ZZWTuZj8B1uhUibt7gg0dasXivbyO51LXv7fXTFOXoSxHSHv99DCny8
W+BZHa3ESo5R5EK29gbYiPW6EkIplz929syJtn6b8rq/0au8DH4f5uYEW2IVpzgqnpj5gdAlPS4J
8DZd4KFYd/hPmOQvXfkv2WC8ep2/m6jDd8pcYEd3c3op0Rty0J3VwByM/xpD/m1WFsSL7aOm0aDY
u25BosL28e+Dvx8Wy3DPdh/OsL3YJ1NkMUOg94l2EKNT+r/sYcTHR8t+gLD9akc8t7ipXtjChqun
GW82R9WLcFN/FJV3kBgBjRHPZZvMr4k9mYEw9JhpBiYmU66d39lmu89AMAw4UHbFGlReTfkJI6Au
8/SQeulDbgCa1G3S9KKOo0ZvP6BduUtNjJArB2LXI1uMArDd2UN5WMAnXYZqxkqax7dFIaO9rpjw
kgU31hCyO1sqeLvjM55zNDwFjZE4lu8mZBndQIyCLqIb8Nn1w8rhr0jTpzICY+BAFo4yu/GTjb+3
VBIcaWJWoUdoZCXGZ5lOFC01TgLV7AhCE+u6YrBGqCeNo4znJ1VHN8WU49urAUZKZRU+9qU4BF9j
+Z7mXFqXvxJWjXk2OybtpJaZBxfNLsS4G5nkQa455H6oLj8wIDrGk5reYtKxqrL740Y5Q/Ws+9Mm
qe7TFT83Zq7f5+RPvxAn+gdJRR0wOzvZUfbtkfJFa+g5stH7ewuE8XKjCk4RBh5UMr6ufRQDcQ/U
GsVhzVs9jMt9yVHvQSEqYW7gKxsRU9Fa2iXusxDtUe9rCViTfnAferoZwrTHXTn0zzX3eagGq7lb
quphqux7XcBSFVHG9qNhUE39hgDiYKkhnmtLXrL+DflNlaPEqSMVbukLqAmZC5rliQOvHdR5+tfS
H3AJn1rJa6abnJ+dApeyLnCWrkb5avZx4GAhhBkS974ErEZdGZ0kdV+3dA5fSdTKYn1LL1KUg93o
t5twap0iGRJI8Aii/saanzm7/6RKuzNiEcjSfV6Ue5fPFGUuY+RWtWPAQcinzjxpJFc5evNUJRM6
rrh+N0rtWTdE4E67JJ7TkxIuVTqNkt5zrEBVbJpDn7xnhp6eUg/+jSGr40yCxn5oHDNIGXaNln3M
nGUPvRAsReLCWnGy/s51kLKsVmQzsYz2ciTPvij4RZU+7kQmZ4rD+pQU0xGn823Czc2Lej+IBS1B
eowRmPvTSuJBZoA0c83pytjgiVH8C/RfnHie/LKEh7OsqwANDD8Dl8BbkZSEnSnvbGRLfkAaUe9N
+m2Iw6x0R8NDBXWsvsDNDTv0nSCyIoeJztlsSOQzBS1qtzcb39KxUZfrG42wch/RzIkHowXSc10c
lYeTU1p0C3nAGfUHPbavbh99aTIOWx0oO9EBhKjF+bdu6bjIKzuc6IFnVrUcBie/J5iKJjvhL6TX
+ZOlDb6eDuQXNNWXt+RftWpfHUM8t2TN+D2CTd+OeAF7iwYLNVVMUclzWshtStq3YjmOEcDeUQ7n
RmcmYd94g4CjU+tHmc9XzmpMIoFYPc94Y+icXTxrIGaidqYgxS3gxWa5MxLpM4RPAsftmZdLdc1r
62dekkOkf4yO9eiYUKa9apT+MI3fbrk8xsL7mkx7vyaW8psG8HWbmZ/mWgALRBk4q6hDM88fICfw
V2t6RG/ghnbbXzCo4Vhd0D4x3H4gt3BgEaMN1qxNSJwI93OJd6pbFoYMOLjtuD1XSMc72XArVIPh
i2W/tDDH7WxzhEDlWpdn/JN/69Qizi9u7rM0w/gc1SfXFR/sG2S3UOW63eJzih93RmvjP5uOQ9r9
iRfL9QE/PaFefRzQudYP2pDruCfUdXXsim7adFNq0d+obp7Menb9uuo+na5at6iTj3LY1SuQ73oa
Klon+rcY/1hBsbQjyR201z3CDURhv84ODX08hLGBQ7TlWrY9Ce186J9IQkywpCENBc/IH4jTEqyG
e+oa+9shodJnl0mDuFggl3gJpQCBPPQHHksFz64rzGxnOPMeCazy8f7OYdIkiJqcrxTt9iH668AX
D5sSspubO2eJJzAwRLxLvUmi7bfJDxBI+VzOpX3H5aGneuMjw531wgjQzkg/t1ZonRiodQc3s+P1
AJeHnWfkGUgnEoAjtHYmgqNQNV3m16pe7zEZvQoOg9IaXd/pS+A2ZCEnS/7paLILAbUXENYfOjaK
g514YxAv+p27dvnxX6oTYyTRRFL27yhtZ8sew6oEmBblBOQygZ2CyunvXWNOmOUh52vWCyIk6lfi
Y0K2jzpQ6jXpFjImaJwHHv3WCCrToUtyYjiRDwT4ggtdcoSlTtCiqAzMNcfFPN7PrVHukiJ+m/hZ
D9hP7jSwEuE08gZY1XTRdEjurPSDb5fk39DP2sWESe/GuGNhcdc0EFgIz0nXPqaxFh2a2FZHkWoP
WPZoCmK4pgDafDwqpLY37jKj5GQ371eL6BhXWfZVOuZlziaPOInjqK35Y45sIfrWZm6BNVp3ZStm
YEviYcjObVzIAPfrHETLeEtvQvN7x35et1CpEUGnztqpA84Llg7sVLqanFnw3w6LftMPKWZ6sknc
dV91yMeVNUZ72mA3Ts3l54jpxc76PwlBfs1g7UxqscmyB7/oKAP5G+1Are+OsMJKjWw3DMDcGCcc
0oTbJJ+GYLGohzusmkFrFl9klcR7hdMwXHjplpmzAAi4v9iVX7Hoxkf2XdBR6PrmbFOJpChcMRGL
NKwiNK+FvvaBRvoxe2V/mycfxChxflt1Sce9omEWx6z9zLMbBoLjnBzYM/Jw7tMfp6NY8Rjy2T3J
Tnj1fTNy45BsvdtO4kZkGCr2VCKZL9lk29QAPT+5rT9G2YNZc57S55fcIhje7YtHHY3nWuXGtZbL
w1xZ7iGSGhk2rX3fd8dsEWAgEYWKoXqlobwVhTkHigldYIfB1driaFy7DUSuJABMSx5zM7/q2mvq
pDctL6Efx0N1FnhjiUnXn6dJk/teT14R/ltHqzmMetwdWif5bBH9+nU55AcB88HL7zAARYei7fcg
tg4exICw1EZ+Sl2cFLDft2m7yjiQcz4TnU+lchthdgY82r4zMvtxquJotPUZDa9frHoauqP5ryKg
3XCq98xDkuNO6IOExUpFrrubRvdOVn8XxUPDkXifZw62Onu51Xq33Y0G3HAT29BkxoXfJGlEs2wz
nFJXhErqexQL+ItB4oXehMZnUrNf12u/W8gl3UdFFZJqdLUKQVRhzTzfzdWThZg/XJfoIjztW9h1
EpgDw4CSTpczPnW5PGuF9VNVXnou36EUvORJrJOuoSELMdV9JIZ74uqnUFP5yTIRHLnzldwxhzPv
cr8kuRMK0raCocMYZ3AC5YgUyadistBdzVYXKGTMrKioQdjwPG5ipnjSj3RIjn3zhocQKIi1oWJm
b1/px9QgO4ZR2axLKnNvTPZzwbrequFpaMkFsGftZa6RrNZk1GxnhIMsZwPBhPlpS1vtq9aY2bwf
o3XZkRJNmeryJ63teGw0+5+MgQQlg2KikOj3fZ5kQbG6DYFJehXadX7IFkMAnW4PWWPnOzEvY0he
axogkJkCD6hzCOHzbyG73awL8acV8tQuo7tfYSSGZVR/Jbn3oQ3ju5EWn0mRvHQcF+423qqVFCjZ
sunGM6BE1K4Hi9GmM8EWPS3my7iwEmFFu7WaNvLjHCOjS5v8UDil6Rcz1Guzd7J7+IKgHZhHWUQZ
CQdfVNoEiWD8nRRknw7OcOetmOaBEtAKBXch5oACibitMct3WmEYezWL19K+LcFgZeovCU0Pmaeb
YYUzv6JVsbOitwLy7a4t3QcjiqP9anId1gbnvVJF3E3I+DDOkgxel9YDIErEBaAkoVCZVRuOzGg5
aRYfjmWTGIgAd+dkQ7mTGCK4QVDIuCv4i4pOE9bVOITLMAQ1zZ3ttmtO+QIhdDZDa8qNc9RXV6+o
NiM2yUkEQeHs8FiR5ZJV/hDPf+KJdOek1RDMyHcjYoqLxQmelks7NmlOS7EFeXZhkzvoV1HWKNSB
F9lnl7jyVnY7XJ6DFeNQ6fd2Y9q+mxmHJeLIH9skQQ5nkA32cY7rGyKIPzmLDEejU8sezCGz8kKO
ZysDTu+pOLQLqDejxRBicG5ncxMvdYTSJJzJotxkQyLUPZATJFrnqd1ihlIy1qHGLHsgbwQYlW6G
aih/cl18KZZNII40NTzOPW0XohR3JL7oO6tfgeJ37J9re7anWsc3XAXKneR1MttnTM5IQPVP23S4
lWpGPxJOLVyv9wg4LgVfGYW6GSMXLFGlpH3/b5qju1T21Z+c7Mdo419kTl+Em27R1DAy93N3LAtC
0ofsrYdM5FMgkBUsBE2itA/RUO6lxOhAbu/bRKM1iNKPmVAXGe3A08qDaKcAS6UTcEfMHOuIV9cs
HKAx9iUvf6nt1jiUaI78mN4oUSW7ZSU5keQa87Yps6dKhSuQHEBoq0OHspn9ubeyoJZYzhbz0kex
OCkvzbcgM4a8E1epZcTBkOOx0YgNYDf8WCFLHDTReE8NMxAmPbf6FGvQZCYJS9Rx8IjdGWv7bhrj
fnWWb+au2Atgex7SimK0l2ZyqsfvNor+aTimniMRvw4tf42n6mNqqT9OHdUYxumUeF5El9fsI4ra
ElpPpRBEDSRblsTqgvd4jnSrga/0THup9G3IRU/zxMuCadOMiiP7txZq3o6mPGOThfXU5C108/7e
HPt6L6T3g14Yc6NbvaKotA9mlj6kslx3hH7eVZY1M+FSVZDmxSEbTH3fuKzhLtW2nJgsMnJqGio7
lxitIOcdmi1RHVqR3iMEmG7MIQ+6aFlDAzFgWGj6sZkzl34vw1tuuapBy+4JCphsRA2RaubFzBZW
SpsOl5mfTEDSSUJbV4gqyAZefD0ZhM8ou0BAkXWBpTnNrjaN50LG064R+q0wDEoGIY5EY6wB64kK
S7mwkJjje2skdy0sbt/QEziBhvVRlF12EyUZ7yHh9FRDI1VMxmnbI4zYNOeXhqHc9j5QFkAA596K
bteCBXLlCB8mg/vM1vdoG7G3c6ON7/SnAu4LRKAzz2ggdZ8wZg5+6Wsx2P8EqrfA0wvrXNt6dKiH
9CZNuBrj6s42xH1Z5mRIG5XOwEF8sV4voVo3wWyVXXDXa/g3jX3UiD+G2elHQgk+RMkznVfh7MvS
YZ0RS+h067rPaucdZ/2+y/uSdAEOQP382aVY8BfT44Aej7fKUY/Gg64cDoGUASSZs70h920mT/o2
nAzf66ynWduWhLgv/VGJwXcsqw/cAXhQ6nF2L8APZnai+XFEAwo5aBl6bbktjNfC66IdpwrG5vpO
as5tVLMD25GcgpaApjKZbuyxVXunMLnjAChn46dJ3u4hyeHtArIGKYehp4rBUxTMIrT4rjYmGVZZ
eZt2Eiy2cBc/mdn/sSPcMzmRx6pr/k0pcY8plOoK2MhZi0znRjOpa4w1Dth1Cj8rzSW04+Q+d9vP
2SuwZPdOfI5Ud8yTl9aerCCV+WX1dFQZg3s2U5UFTkQO7zBtWGdQdXSJ3FzvD3rFjMAerIltAfm0
yOmYyHOUqEc1JliIJg8WplmTjyldeULpc6pWHNRIR26i1n5kySnWFlPXyouilvJcknNxNEceb6fs
Mdfm4tK36gP0YXqu5t5AMVHexCquWColCnPV+S3Bn/7KfhB0Smci0vfOXrL64atND6ov+cqFVqVB
shoVgBtqiAKi5tjYRfVkUW0RMBtztaVhJqs6NAZEpiaTaw8H60HarotYMnobezoDjaSP1lN4+A0Q
Em8rO4vYtkMUGTsQKuWd2pXjeaB9E+YVAT5D3ZbMokjEAahTh/RXX109d0MESv0xKcevXFt8DiE4
XtWsHVzK7J2Vsvq7azL6fcRmvRL6FGh4FQyVGCfs9Q1ZkEmAVWFnCx6RKesOCylGp4ImRkbgHdU6
YjdOn+2OsGFKX/0SGOvsBhkZgDwdJznquO2kxb1lUVSDIyLOrPCW46J0lE/g12M91fYud/o8HDSq
3zDFJ4/k1H6yNv9Ai5Ym4Hqnues09+mKPl13Zbp3lozwmzk5Ivva+r2FvHTjl7cu7RkfwbWybNCJ
1qtZ9R+uIKC44Mgj4rXlpEKPtG1xN9bsJIkLX0A3oWGLuA2iiRFwkXp9oEdjEWqZDGQ7jrQx6XUT
RPtXudZ89rz1uLa0okokDn02h9nEyocIu/D2Ldlm5BckHPsz9PTsh8YOvNZkgc0sbro+s3wrh1eu
DM72eqFIo2dtzuRTnEXZxYNx6dUyD/Gs0w3jZkEW7RzSHrsoKU04grleSpLtStE9N41F2KHbvuLK
aoEH6TT6u2uOsS7sPL9SJVIqQFdBJ9jKirQG3v7pDmr1u7RVmCwxDDrLlz5PvPbW9EMMmd8mpIsY
cR+u3pBBZ6UpANPOb5amCmQh/1a65B3R0zrsouYl9iTYGhfBUT1yBEtsZGvmeNY7bQkwPd1i4H5j
lM3QYHZDFH1OUGDhm4ADkYNpsz0X5V8PqbWcnuxS/25zkdOiIu1gStWxKTpJ0zPfxZoWuE7913Qm
fDROFrAUEKU51DN4ghpxmYNVfHCpEFCZaWAsCwpfh1nqZrr/l9XE85ZyGwv15l2CIVgW7rsS+rsm
VtIilvXenLq3VDkc5Fv7r5N1Lx7XNdDE3O8VTFQMtTCk0p8qwxCKnhoQr4U60pyHfcroBoWodwc7
39hnuJZoTZxrr5v28bDWYeu050KwKqX5eOmyhKEc2e8B9ZhPbDK38ryjb3wDB+9qUlyVTBDn+bbu
+n0kaVY7fffixHUTjCtr1OwRWDMi5w9/w3NWaV5XVEZoK1k4UY8T1v6R0gALu2omLnVOzro2PvW9
ILdvtsugruNHTNhf09mqYxnARIPxYgVWDTNVlnB+Is/3EipERS8pYhfhDcU8YTanbpjPWsmC7ogk
89H6/1RWs6+tOTuQYHAXCYZZ+EZOsWuenBqNE8LHICWtFvul9m1OZy85oKl70w1inrP5UbeXLfCT
bEoR3y5DU+3rAYxmlOqHxtbDNEMBWsYVCc2ZfShwznJM4AVwLOOTatg46rmJy9J6bIrqPV17wulk
9Enjydw5bX6UY0JNMDuk1TFMP2laFVp6c42RHa4G63Pb7TreduI0IjIhJfu9VaMw1gYa6Ub/pxId
Qh19Cle0CZbqvow2bilruwsa5tWPOIpMSHYDtx7WwIo8UEYk2yaedVW1e0VW2RypRPc6b3BQIcul
R6Q9D0vJ1ChabiZZ7kzZ7pN8/WuSbYk46Z1JQuD2tygC0cpn2jNk2a1fQKAalucA1R6Na7u6jT3v
GI/yu8I7EYxbn1NXTE56g9JJorSUWXOvj1exGsVRte13U4dLhwZmyK9EW/6NPMM9JcMcEK1RcaN7
KeVH/INQfPJXdWPmfX1orW7emRMgPVV3B+U9w9fxaJQ6f0oTQZQOxYByHYCu+mp0usjV2pzMkkHw
zB0ROWVy6S3nuYlY8qr1u88pr9F6rHRzvfsoLs/NII1Hc/Li7bUIsjG3wtkJGiiSvtmz20/LyJTT
pCwZ150md2jp9fPAucRD2qA1nLphTv0TwiO2QPd4EcVeLJsiMudCqtX2BxXHiFGNYY/9zp2d+oQ5
vA40JOvczCWCE363FhXzxRxawlrIRqBVwL5oaz9FebW7sj7MJs2vlEPo6oz5efVww5A9RNKL1dBj
nJHEZisEKcw6LeO+0MlEjZ9k+Gbs+OR6o4RBH9+iKOW2ZTmlG1gHU+tqO5FzdPBc7dNIqAhh8GoE
kTiBouWVV8eKBtwuh4bqYakMOKWFEVPU0J5cGi79dHQs+iBV+mTTZKB8WvxhdvNQ74B0F0yYg7Il
EFYvmTI1DY0nLfsok0UG5qI6wjRcbvFEBPROlxDl8cldsR4B1IMVW351NXGccezChl3pYeqokH2j
JpOmgSq7lehGNB3BEo0+jvBnBjw4BtN/474SkPLYE+r5oqvtsuVglpZeyKo8QmGuHru4/yqUZ4cN
qX3xrOjTZs6V/S0JXfSsRB3kgSOtGzOuql2eNvSV6jsxbZr4gd2xmPWgp42gd50OsMBOEKLKc58P
5wHOftm0HXj79Sw8UNzbnhRQzbyUxnrVF6AJdWYXu8nybkbP3UVeccJ5FjjAWC792C7oBRrYIC2i
QNdOX2wzXQLDqMa9nSdPBA9cqNdW3h9eyi4l6DkjUl46E5xG6GBZPz1UK1t8ZesPjcatHalhP81l
GMHXjpilZW51ZmwCzSjiyVXjFt+Ad85p6NTSllPED/HGlVNyn3Ay9PMKA6NUxWcRzd9GyXmrM8Vz
DewqgwIcZvNyz6bHe55l6d5zTJ0cOS2IHO06ufXrsIWgwIQENACAgPXrZzHiW9MO8p5GDsahYIjU
XTrXzw1KJ5ns7GmYdkVvrBfih66FfIiF/O5Stak983cnl9dMmQHpn9gByWayU5ekFe0D+OgcVDlD
vL7nVCjQRBqkwFc14w2xxo9tPQdpa96t4E3KyCMs40lPosWnOnjdfobtji+TLnkD4pPXFe+IZA9V
3H9CWbVZL70QSesVihIgKz1/ZaR9ZrziBZkZzTQbvX9yHfeF2T+pKT3UBO3Rv1gxssxsppR3XIpj
oEWbmcVI3xE5MdLnXVfilHWMF8t0WQOn8yigaOf5JZirWMRdgNSJu6WmEi2bm4VB+XnbBAZJlo31
10wrjAoCurW11Di0i1OpVbe8m3ow0GNCScdYZZ6SL8MSB51AD48q3bP+jml70+XZ26pzy49uezfb
Chm1NX2BhmWUZeBxdub6YWiGOvCSRgt7Lk7yPnHO6pIsyaV/H1fjjOMP5GsBDcdj6Rs5jTaYeHSD
U6MuND9lKFSPpTg5ZEtbo2pvIm2iRM/mCAFadIxsnjm2sCqUkV3vljHrA8+JUR/TCpJM9yifbsUU
q0DZFf3Z8gI5Sg6VgZeT7cGpjL3RMY/PZqRLU5MmoWVZLOkcZHbrjLvSQDpLvs1P/VpZ5UtJ/GCd
5ojIYnFNqUb0iBOlR7i3ltjJzSCha1ufCiRokJoCTnXKLb0U7Y45gj9FLhqw8a0UKwF6MAXQDPHk
VyhQ6WbhQJ79wZk58VPG//teJooupNqPNVEGGtN/5BRIxrmF1xMMQtYMQouXerjp5ux2tTF9/N6e
qfEncnWcKQwjOrJkE5s1fYqMGww3WyhAHwq53mQQrgJ0d/46rY9F+RxNSjxCiQkxOHgB8HbO30by
ONoeNH8qROArvsyQPw92e2o7HJV1OV2Nbaz/+5Sd1LX8zq1OBiVd11B9GeSaBGMCwYnANwpXLsRy
7d4doF1qC00YvGHnqqex4Vw3gL6oha3t8sE6VHI40e69Z/b/PSXOaxIvoJuKF09vTrTCv129vptb
Cwuam8P5qVsr7HKx6+0nw3Xzi3T6uy6+pV7sdqZCgbw6V83GGIykcWBqSOtD0pfYbl76c6LLST1j
RgJEZLekzeeACslGDTghMIeka3e7piy/kq45IF/N39163naV6i4fXHABDnEyqVUSbUaXLaHRJFkL
nWned/hDQgfqUCB1th68GJxu89ii/7ipITEHl53IqbXRAbtjwpU7O7dtvGFoh+kuGmbeHZW0QSyb
N3pHdCOZEffSOlesNBqEigWcMicjce0on8i8UJyZPf3qKH0K3DRpwjV5BB1M/0oujZ9mlDKMiu2J
sm+s7hq0McWmlOhjg9QlMwkqYqWkVf0sME+8ha5U0rIvpZb4KDfyKBpTjh7m1wINWNZ1HogF7a9m
F/vFHUzfXOnfWM2zpg3XKiacANnSg7RpvEMF7X3huK9jld72jRki3Db3AzF7YevH2YSsn1YMJwLI
MxbVaRGfBog8o0d/W+XFE4KYAMos9G8130xV7YTGPDxNtg7pOa79ck3vspzJbubROdT6HnECKTVT
6pjcLtXBWbFUm1bzYhp0GICXTXK4Xcrf8G424MTrvmY9Zu00TRQJy7GOvSZw9CLdl9FNu5bbjUpY
eSvXT0vYz+l0oy8piUW2HI9zkz2lY7xPaez6tT5+TaK9n7B/+4SihRsibib/g9Qx1OpJ1QerbnKP
KAKkGn2lmPGMG02M97pHaiCt9WcX9w4/5nnIPpxUrkErVMYiZHwwUT0XLZvolJlIGAa9Zetnuhhb
F6dq7kYRIaLRm3NLwcnssd9trysrBsDZ2drLsv5RA7KmqlvfB1MGdt49U/FftDL6qEWya5N7aeYk
pM8AsAfDxQoED6vC2ZOp6k4S4ARIMFBOUYTxIO+3synYd8+Pd7DFLOWIozK1jzWDmaPKPwrl46QY
VM0dY8wR8FjXtjwTj+54qzuPRt+d62Fu9r+87WVFWDWrkUMSjf7GtTkuRzruWHMJqrp89OK8IaZc
sOerlVYz3bbCsq7SBIVtwOGZBOnZkq4zSGDeFxDTZiicEdmqk31M61AztKCdXC4dnFZ9/UT6/cKq
CENoKBqG0+LfSsqX79b259yTGujRtQVM/Wnn4087S3YIc3oCZ7ccXSSSQTMawjfk56QanEskFz/3
yXXaWFVeeZlVyyIf09Yds+LBm/nT4f1+9jOjvTnq7re2ZDLWx4wwdG+JXqs0eTfq/ItS2lqQ6mFW
6hmvm4eYjvoAVRRIRhFArRPYdNlOG0VjQyn5ZhclkXCQtS9ulry46Z2MBJIskTDLWXCx5beDaE5W
jWRVRi8Z3gvfcIBFCjivIyxusgfhLaV6YDlwywExOyFKjIjLK33uJBTPgoYHSqOntI++WSZ+mEA8
p8raCTr4S1sdTWtXFcjsDPdIs0Q1KfwZMJKVW18aOqm4WoUvOLEEQ59BkAWvl8kC1GKZPavVZAJU
vesaK+V2sS28gZnLvHrsy/bgVNM1Ardrp1C/FvMGC+2dK4YXiViBKMsWJ7Pf9+SC0NpeWwZ0YmBs
09FMa/8pD1p/YqKkY/RAAuNTRGYFskgEj8k2+VnATxAEkGAfTtky8i8HJRDkoP67wfgRVZTTaf4/
PJ3XcuLcEoWfSFXK4dYBjHO28Y0KgVHOWU9/vpb/ORdTHmMQ0t69O65eDTKm6LqPCIwalF/UrJnW
dSE2xR0YlRvrDfSHGBWPcvWYQJ5tkGgNO/PWJnPhMd/owrBB2tl+/0w6m7p492irX6GXUSomf2It
C7MYM0jcQgaNZ7yjTyo4X6h0o+Uv9QzFXUDKPPUWWoI+98tZjwMI9uhtdMqrVlHIGPSZQbiGW1/N
OuwI5RkKhZ2fxa9phXroYhemA+LLeRivAAoyKYD2uCvbzW/bksZH93Zs6gR6EZO6aVdRbQWx0Mzl
eB0KRpCk8NYb9Ou2Ka3dpldQQZoCca4PT5mqWEz3K2mCLpYXi3IaiKjUucFP2zrafG8SdGfLvWeY
8S71jF04twSBXmRcUVsFOVR3uzYb3gpiJgotJEJc8iVAOyF/CwGGdt62N51PayFsYiDMBYhwcG6d
8lVHjFhmWPfA1A3PuE77crruxx6dQodOZ7j6k1FTHHbJJuRDc92lo3nPZKRCL2DzTBBbl3ETEGYs
YKQbBrfTu5AN/l1lDu2jDYDN1xMGv0Wgc1vlakxzFaYW5T5RG40JGJgPv2FUWjgnCIOd5NSCB+BW
NBI4cEooBSzLNKbS+RzTcQy84kJNSDMvTNVkHMeI0wKpOHifkmY3d9g7ObV6h2e95PR/dqlLgTyN
mGSgFrdt31/H4wIGsDOy9z6PkRlSdkmvenTe+J/AiEljeB+xwQAybYRW0a9nYC3dnqYpNLHS4rHQ
MEOO4XLWlqemBEsEn9+FPqJY0vGldsBm5mHyPJYUHF2qUqaN64sERyHBApOtBBxOxtXtujcXwMCl
xlGgdZd5ol19ZjYrR79SXjxTJfvXlwrPyJXG5AFEocEYv7QADRif1QwdY6fxAdY114nMLVUUQuwy
pVkTenOzg7pENbaJ4zE/hiIu6NHo2gQYWhRXcbq0V5nhP1QD4SMmr1lOrq26351Bed+x4NWUzNro
AKSYbM5AaNxmnnZtzyFg0tK9WmxiNEoljWXAMcOsXXp81ZuevsYLRjqcvdnNL6qhus1iCH7Hrt6Y
Ffz0OJaMfNcgk/PNHS0PdHAPhCqdZXQv8I09MQjuHRKggClf9gYP9NKpQXLlg0IOpkVrqwUDu8dI
4A71i6KYd51UAqg2kCaAHIjGvmhDQvgX9A5MYhUzOhj/W9reu24b74x6eAIIRVRDwsYwpxO4IMIo
+6ZwXGpy6qmkpCs/Ldt4Fqhb30KGPzGzhKZbd6SMbs+HMrODKVkO1AvIfagbtaNw7jqvZW0HhRkH
il8ENBsTvs7PxpR9K9Vwdi1vP8TznYpttmYjmHE2sno+zc2XMjpfdmPftQq6sptPul/t0047eW4K
PVOH7nH2rakcnWb4GSqGJHTthhMXVNFwzsrhp267SwaUP6u6s+tKoCB5FkCZG8hPmO9OMbzys/0Z
69qhKedT5RRBWzfvSnQm2LLr/oVh5aexyYJUvEEVhNh4NhhWHGn8NPP7DMsC0ho1t5waIwlgaT7P
gH19k6qkjDNIAncJTz4Ju1I8+S4KL+o0JRPaZZdLqTxasX+UDzsLE5A9unZSKPhHeKWxAFE0HBJO
Co7ceNLrPGBkHeAy453GWCmrnwAfXqij+tEu02HuurPRtw/L7ACzzX/l98VXv2NQu7MZyCUSJf0y
yyc/00+T0x+Spvo1U2poSvhiG+MJyvADTAAPmbhuRR7IazFUon1SPEaad4Q+I6jnUcirgjCV4Np9
Lpb0SwOiXUwHvKlTT2rNjXWqnDrdn85Rfi49vaijt1ELZSeX0Ipwoxr2rVaZgTP3hw7OlaJ2b5N8
Wd+b2N5RjxygmyXeTnqjt9qXMz/BZb+XtxjGcmipEeKdvJYWdxJPB0bXBbYNctHaa6V3jLvuR56X
Q3vJoMinogthvs3v/paPBZ+M5cTc1XPDwBs3PWgVNbtKP3nQZPf9Ai3zeI4dimrMw+VAHGI2lFLb
eVZsqBJMbOty6pPoBPNrSNKKZtywemIia0BxBLi+PTw2FJPlS+h2vYtybyubJ7LQZ+3XYuz/7ads
+LI4nyVl4yah7JhML21GHRphEKGQHZCPql0O2GTcLWX/ZDEFb/08S6Q0/SFNmtu6xUYIGwULIItA
1BlYyz6JzDeN/3pZEpChCe6nzDzKGvY+EujI6c53TV7tl9QMipTDHI75R62dofw9ArPaA7IEIxZu
vXa+UZJy345a0LTdx2R9Awt7c3wap7sLg94rXXuSvV1CFpYbaJma4wXyDa3FV3nzdFYV8p3YebO5
wv/rBlrGGYY4UrnITNxXg2Qtc6MI4uqM8WnyUfk3+gwrl7FZ3KvmH+VnaoyvxQj+PEkZespdyuOF
LTxrETPs1Og0RvMJt/SC1pwPX2GKbGisKyM3R0bywYJga0mZFwR+y9O9I/CuAGKks6mb+0WZTo35
Npf1RxxdsCpMgevUr1ifzlDyB7rO9ytpAPB6O0/AJ5foVov9K8aYMNozC6Yhu4Ms4MpQkGWYmwfN
hhVNC0LOh3w9s1eC8H00jR8rBp261A9+9HeoSEDd6Y732eiUrMIuPJVj9yNP1iqaVC63Sve3Inrb
n3NFu5yh4RsibitnFnpaWQ89lMjrajOb4iwLxQiZckp/ZBPXg8KB8fp8XbKm9Y4mmzyWBX0/7Ehv
7Wc9wf9JIC536RrhjDMo8sI08xdAuKe0CU+ywQ7CXDI/hvbwp2rsaRGDmb5U76NxPLdLHiQtDSt+
X26akkrWPKMcysCdlWOfPZlx8S4moFIMTEi8rzeiuQ1zPOvkJC7yLGPmGLhrj6+iMQlHAHPj5L+D
fTHPcL6gR1v6lag1XokKM1qmN+ftwVt2ouDkDpOkekxCksMsqqgkefRuSoOh2DHb46CyufbIuQ0z
fO34zcygBelMtFPI+UbUq+Wk9uPJya5zu/5M55mYl+fRNCtQMvuaMT53TTed6W8NSB1jJIsEFXYz
+/mXyqLT7ETMP3ck1KI7s4lOJkaUlFNggqGSphHJQKERG7M/yOprSv1TlCc1jZnGYu1FQJrZPw63
ugbqmN9iRGdSu6NPoOTAGkv61+qXk2hIUQ/yM1GTQP4/XRfGi62N76t1EeU2tO5+tTeq9lxn/meF
/hGjQH401rofOpQOIl/yPdRbNlrsbf2QnvgBDrphOqwflZWRW/PpEAIw+oIuDko1C8CUvLbOB/TP
RxCFe6YYPpY9IbweBvCkooibWxGxpFBPQz6di3y3mOrBm3x6EzjdKbxyfWFt4q2VpH8vNYmCS1b8
ttXApagfyfvkNPuiq2ajeU5Ay0VavNoIW6Oc5f6ILks+Laf+Fhmt2D5Z2rlWPwmivAcIEk+R7lBL
Z1+Y9ncTmlDEsQRi3RwWUvSoPKID13NxGElo1C7oj6Qz9uuTM4GMvgyMCkLiM5J2fgsZuJojaQtb
Rx/4ibDlY9BWFSRnTNaKVO+TA2Sh9seDPDyEjecyJBMW54/lMp3SmCfL6gk/or/QdeV5sf3j+qIc
WqiXwHdcuj7wY6RHXhKRI4B4VLWEWwAatS7NqsKz4luLNvXYnw1YHmT9hvqrSrQ3nVhJK/wXBsaf
KMEzTNg/VmNNSfNinuZDLPcgR0G+IyWJMiTaVV11G7nZf9+r+7+qi9zwUVVVt3IZ39O0iyRRH6IF
3czuuHUGmW1yRwfNs813rgpaLr4+lN68dD0BPavgRZiX1lnORvdhCPcEdlpWKx3YAjIeqn5QvOyV
5pSLpgk/RUeosVgz5zmi1U+cCJHWOg1PrvOhqs3rv9MqV8kmeCSNnpZpyIxAV8heyNvVob8p5mRb
etrJMZHxbi96VQd7lJn1daTZD1w9sAoEpI8C6PQ+01I7ieIS7xCglEbgmw0ON2JeR6N2RzrjU4t2
orV8xuq07ZeovaxJjor7f0dLVJUcTiNLby1q36KRff1vJ7qYuDoBodef3arg+MGVNirOMYdMKO8T
iGDinegOOTu9Pj/G4ANEbGofr01Lf23ynSGb9O8lip5NbTzKOq5PremffvXSZwndQfa9iH/GlYox
/fKVFyU0A3zc1ZCTuaW3G2YfRd9r2XISsU5V3LtcuWlLfZOqDDB17shcHnPRz9E0vRbt9Dn8MuYG
Kh2QpgOYgvid2tGFrNZkFntlqO5Mn8nEuEgLzS1NEt5bS/VLBvDbSHfitMqhY/gbkYON9smtdX8z
ynndjDvlNCdViz/seiRTDAhz4ZtB1ASJjlGfLCJK7+5Svk2LFgqv2qlV1BMJ/SLL3xq8iBBLXTYO
fOjGdkhQ/QsIOVSn3W1NbX2K+bR4Ljic5sGRSq8W3ea6t59kaKsJBH2wisD2m6vFnB9Sp/0R40Vn
c+D3VEQz5mB1dsBc10OOsdUOc+JtOhomRGr0pN5LqADWj+lo3m1DbLJ+Z6/Fn4X9zmyqg8jN33Na
ym0O6ZG8AFvBaRy+J6X7GKnF6So4LwkUZLUUFinBk6T5mdai5FkWyqjE7xyyRx20sCh/pZChoONO
nFgV/k9R9SM6zrDip1m1AeqYx45mlSQY1OUAk+JJX757HQQzdCCrM9jHGNc5YQSushtx1HUEYDUx
/5kXkebW8PddsRVLaVTQ9uLKcsVGlwAFIyDGoGe6jWF2r/QLHMUPFJ/N177GtvpeVY6oh7lvXzUt
XlUFEdZ5QpU0enWEbwJlJbZ1GdLTdJG3WNiG8YOqQvGKl8UaJA1qRM4NY2QfZ2Zji3I0sM9hOm8j
EJ1+6Owdcn0XNNzfNSAz4tC4TgDfJk0Pb1t90RLmSTabgZknh/3WU6JKIO0gGe8grypq5VgSQFLl
P4FpP7iJ9eNV1waOH9MwdgkoRFGEnmkxdNv59cPyV8mVo2d8xG1xpZVwYPnzoe4MXMoYFwzVW3UP
ChybXqEd3JZezL8CODldwuVm4Va1rA7iCSCRdpA7GjOS8MIZiET2jEplHgUlpIFuev62QL8AyOK3
96ofhbwR72Hgxy04PcAHqBJmNgQK6zGWG3F35EvlfuUe6Uy4MnIbfh8wKskW4rhg/bys7Rz6vwO1
0ND6Csf0vXSv5VOZnQYGj0D2bF0rOlm2g1/tMs9+6lyHUm+8vh4RTY9jTyGNSUucy5ZI3c3+/pY9
GUp4oDnhtNzkY3lYlwRjL9sOczp0OzAUhkieUt7T+hr4TPqWO3dZHflp9ANQIlLIzB2Up6X9JxDL
s8pTiF01/P5JnLw88sl0YqxGPXtiGsKFY9BnxPLaaQEd/3SWN7UNKeHBeROT2dQYtKnZZwRBSJHI
5urF5dM9JPeguFEXooUNQqiOAp3fJ6+rtPsewxTkDIZFs2dI0p/5aKeTGiGh1nAHAnAj/5+Bt/ZV
dCMHfDanTTxDttJx2VU9uoQjubMBLrmT3+W0j0SarjueCspfhupv0p75CQS4CGggzg4DBL6qfCsu
mNiDvHRfuzpwUnpDzYmWfp5WHqOw/GMPZNKfnY33OCnQGtQGd9Cf1Rm6j0T/zrq7xmPN2NiounHM
4UvOgZwJ+anp7Y/cAUKfcyTG5VN2ReRv3YKlGQ+hqxASOlsTnoi5gsVb9kYkSeQGfOG3wexf7L7h
iyJbRhgcqZ7T9yPWSOyZ7eXBDB5NHgULLv4AoPKdv7Q0AhCxoD3kp9EY1xnDz8RPlyhKrYjrSTxk
CnU7yw7a5M/NT31/R/XvugNdG/bGnYelG93xYLQRUe1I+QEzYaS/VXXN0Pk71VGuxB8SeVnln7VZ
4nRHI9tWpE7WyalIYfFP3gNl0ANlisuR7no6FvAu6iSgyPykZJDA1sKtmj2I9RSnUPz6MpsYJAKE
W+0PEnuLhZXEyXAJivog+nFu/S2Y7q2oVnG4h2THzM29aN1SqY+prwX0rV2rg8pgIxxn277N6X9n
bAfuxl8eRC7YtoxTA3EER9FFq6o05f85Vom9PI60YIkTrDAKwkLayyqDbY/hcJyENRDSD9Xcf1R9
d6u2wzbqidexoaIMRLG5qfksE2vMIfl0im+nr4OS+I3yCzql/Q7BRWOZQ6VAe83ExTPDyGMY+ZZD
h1FmnkFQk09TmKs7M9qmTcf7vGDKvQ+SKbOIciume5D1YC6qQPKHH7mKMzHQBKDwhCHVXG/vokpi
s/3Q9EB0IZDog6KlgEK7R9E+tup8JemT3BadTXuf7KKpsxJ++DZ63qsoe1FEVjs9zjGADZSZotLJ
Yfm3otwgGvgFg/QKWzz5d9TlGJ7FPLae/+kNn0OEnkKee4Ang6p9h+VHD4QwTNLnrEV58Alx5M08
v1g0702c4lUtLZg9BSCsVjivEmx6vs1ikieF0Ra36m0N0yV4V2DR8Cgxi5uGwxF0vEZbAMpJwn2I
T08D48T8mbn2IOLwCsVTXMOZIhk30NDR66QFsrVz2gaaSh0GaGoJTGa0fo3CuKaReqe40yc5ur4h
xefWP6lqXzuLsRN98k+vQJT/omiw63LiRN/Ums16ancqLWwi7focAvtk+TmdDCS/9fT6R1xx+cml
5RvAwmyGxr5awNFLXqpTmaOZY8FzsqIuxpTLJp7BhG1S0KRBnBE7gWzqtklzDWyOg/e7KgugPvdx
G0m/5hppr5pFMQ5wZOyXKf6p6wsRLzHUo+MGOH2U68sHsTBQyO4HfTjRLBMUDL21zL3sfpW69zQn
UnScTzBq0jS43JF7/m2x0Iwt+bGN9phdWa5d3Vp2tO0Vt9u42M+K0BGNKG+LSf6U83ZptMOSqV/q
tBVDuzBCalV6mtpsc/rSRVVIFCbRrBi4MnYgNylBXzRbCcXEzsgJg2n0bcyYXf2fCpIDmVTKye+v
xSrJhq5rMSQLY3myB322j+K6yf54Fvq0/JFMLBiV45whJO1JawEvZdFJFyc39OsdCMttPkimtj8n
IVnz6FkRTIL4r+JQj7m+VXR3K2lvKk7HbCoCMLFHLbTpS8kfqMJt9WXeddhaD0FXnOnUJdveN6mE
GWf5NcWo+k71MpPFcxBvYLZvcF6stQPKwKca8FoRqs/yFZKUlwR+qt73c/0pfjK9zMFiuUfAn4RD
3YPcmfjINAgHUPBFQ7EvSd+T/HwGiBZ4mCAbEwSp31VaK8wHJwQ12h+L7VFrsN7VTN9tiuHtb+Qb
l3I4S7UhjzzJ50u8AInmr4rc9MgJvSfPRnocuzt1UI5mvO9+G9d7lfuUbJ+htZ8a6EAuFDvTucc3
imh2pf9Tw0BCxf69KDcjukEyho6RfOnmUxzxQPw6RPNaK1H8fG8au/HGU/SjvFcu7OGg2uRDJY3Y
1TTl+jeZ6WzkyaQoURLSyD1YXrzzYyYW8vriYHyRYypNL56N3ZvPLiUVeZI5splMgcuK4GUMkNDk
/EZfkxXd5VW20cvhFC2sPGtkq92j5c6g06nS6t92T+6AQcFse8m2S2bT8avvyr3PkflKm2FX7u6M
2btufdzrQjnKgpvjdF8o3lWK8pSPqBPzuoACiPWHBYReKOVSJCbElMg9qbiicM/Q4ey/r7931d6f
X2dSHnAhvpUggltkf1pIWeLV50jUABgAJqkXeV0+kkg6wQPwTosVtIXTBdA4zD9Ns+CJD1J+omlf
89yTbIyZ1oE3usekOkzR9CErqTrOPaRqV7Lg8gip577X02+a/72zWYxTqwIwScD34vSDCLzX8+pa
9mlk5+VJ5cpqkT+OwDL7lqhPBbacBhSEid3ZV8UkK6PaT0U5XRYuyRiXNGXukdpGEP5b3I62RJvu
Eddi1bgV1Wx30BPfiGTJDoLdxBR2d6bq7aWa1UzANooA4rBgack79CRwBvWqGap7KC8OepUFpORx
A3eaYewljASGfMDCvI1xTgYZNSAu6Bpsaql6mEGh0x9MD9jJ1yJAEsmv5Lgkf0gz8pquAHxxBe8V
rVgxMboEkf98Ult6+gbK341//OerQtC2o9loK18t0mm6amDAY5TQk7KgOmeOeI9Eh/7y6bQfQ0I8
sQww2I7aqSw2tBz+SMpcXndH2okLPE2qa5L5iafxAM74omwHpnhmkrKg1sGxK6rbmPaNob/ucAbK
YTzI28mL7s2b1lHhNKv3okbiOHmEaIFyOHWDnpODZozudDM+0ymMlR9+knHaGYpyLapwwGkDehUf
SNtqPM3EU0r1ZrGj5wokzj9v3fcJrfP6vgXbRlegJPkpgJ8TBrNf9JglkiEv6zle7oGnf4vAZTjY
DQX1ZtBuRZfIa8qgoo3cq8Yh4sTDGCv4qrTxRs6TaGCYd0+qp18ycukp5SzOOW5sSbd9NG8rBFqk
VATb8Yf7OVKuNE/7nFI85Pkk+q7qnH1MOqLCp3O+TcpS8qoVs5zwnZfly/AhWkPUZs7dQIKu8IWr
OvLbV3qfLkTc5XeHt0zh/JUOzyKhS1sexhv5ZqVD8EWIRa+oWvGTpcCihxtjzphFna2KXvIoUmml
B4sGLfdNGY3A9LVD67c/DZ0kYzm8yoqYs/HqwcYvRw1brKqvVjF9yrfIlRLWT5S/W+WPPk0MtO3+
9xe5I3mHZtAEOd/pvv0tB39Mk41u5HfyDOtbo+TBmGGCRCrEFM62foJcylLVH1moNV8z6N8jwGB0
g2X7H1iEuseuNwB7ojTZrjojvNfU9lPyTg0WSuS0a8E9WqfZDU9igpnKezrIgZPjEBr6KbysjYUu
3/QGlMdRKh0wO/ThT3JdaP6P1LDXqgegy1ffS0BmBfZsfYrY2bl7oWTRS8T/1RJ0qIKDS0Jf/iav
tRGh/3mtjjT0yCrDhxzTwjKDuHK/6/72X03ZrZbzXEXBnBcvyQSRUL3XiupT3i0R6aojOvXarJU9
w2NPFvkqz1W3bsicaA6vLN/gR8fmo4VpvKjrt8iGvklPA58EJMVrwJ0LUCYM1hhdlVb00JvT6wCA
uqqii1I1YJ9U7/34xfSooeO9TJZ2ikLlJbOCHkdXjEARIkm1kjD9km7r4pWjfRaIgSj/FMPiuZ8Z
/hQjFw7U2mK54klrIFvr5528L8X9Hn14GugUoeH/nmrYVS/pZjwW+fus6Xeg3sHgE7fJReUCjpd+
D+WmltQR+e8ab4vw89WryYMvxYcHI8IINyqZ4TuzLQOQVNeV792FOOneFH0uhfurMkpjtHEtSTSn
dfWl2TczBZXag6ikrvd0MLwwXAhdtxwiolRG8x2ayb7u++RWPgJsljShs0+KkPxb94Rmws1w9pNK
QrPftHASGMTIMNESdafvLhNn5MZbCfDlxdysKHvAZoOWr+zmSCcSMRhRlDl/yObIPfhpeTO3DKKV
N6WEv93UvtoWE095XnkTwdnemZjtbaRvGlVFWR5Zs4gmAAdFDb/zV0T2kSikWRgD6Lm3Xek+2UkN
IIVrWmb7DtSDTjuyMQ2bs8TJa6vJWZsZST6d5emnKX5xYhqfuEO5U2thwXqarpMIfD16F9qsozq0
OytnGuxQ/NpddSxxi109vA9VwPI8t9hiYdqG4bDbqRU8Y5l6kDxyZlH9ovQ40HWkhvARkXARDf93
CN1vFPqqneXA9iRoAAHQ9w0dAUOPUPzkc+9Nmqrk/2KL5Gw7Lg38KsPTaBaJ/RVcMqbOU55TVajw
7fim0B3fpUTvd+QehvgGY3ArNaMQ9BVeUB7ISdWbB7hxYL/7cY37SuBfFAXk+ErBQczGaLGEysw8
IQdaidUzX57ikl7XsPsRs2Z41Bg8RuhEzcOaYlrTrRS4anB1zPl4lZBKZV2lzFlRsmwOEpVK8NAW
84OiNVcSn0lqV4qhlOofbBql3eyyZjyZQgKjG8ug8jpgCgm0at2NJFek/7rNlBep1eQ0Y7W+/vaX
Ipbui9b5qWAzpZAndUNJ3Ni2/pyEZC/JBUsJQRIj8rMGtRhqhJqUGORvcrMSvkjsp/nXQzT+SLFO
B94gRV7b/AQA/rFWL2V39e80bn/FOxEuc9eAqSHZCwrFgH7CLY3LNWlEUkVqOVKZLrQZwpP2dqn4
Lumpb9y1arTWgSG+T0qLfDBJGFItUh9G6VDTCKuPNNwW691XBY4MrpC8Q4RLqspCtok/BEnc1QqR
gUSLOUsV7RaStlGzPJB0XafTOpZPN5M1wMDjPssVpCAja5HCUWlrpIXZgjrLf2V7FrXdNWm/lfT4
urZS8PEGAN1D+b7GeOyb6S8f3fgjzymlRA2MRikEUxG9KRk+k+H9rgk/u84vx9l4lhhyDRqXyX2e
0vOaZOjr/k0SDQl0TE7lPcnF5YoS/E9ZuLGbbtfFVEJJ4Ev5KErUtzQv4Qfpbswq2kjaSnZMVswT
zkJG0bCzu9oGfGgip6xZPSsvOlBb2c4kH7fUUXc6VVOptI5tHigt2SrhX4iZLQahda88pLnytQxk
9oz2cd1yQOwvfUIj6T+/VYBdqIetPys7MZYLR9TOki9nfJXDLS/R2B9kqrOXKFfcHDm9ocLMFtxg
KVilLkIfLT+MRIbj/CRW0c1JIy1fvap+RBTuoe+DmlI9rMdvVRSRert49qe4BnSIUxBEW2WS6/7S
lfg1pvdZXMx+Wp6nlmbMXrmGJ/JurfKId+hD6ZpWP7E8hdQFa0eKMTST23v5ekP7s+Dm2N+C9YHd
ozsD5rxR3eYm9DtabLuzFPijCVRufJBKi2iN0u6+oY0Wu61b2pUz+/eSJRTJk5Ml6cVKmaGE6CDa
wachBZmHB18dPgTG4XsM3mneZHeaGMQX50U+RWmXqKx8kf+bdbzNi+lG/rZix8ASRA58ztyLwJbk
25h/ACyY9jL/uO6YHNypfg6j6avJoq1ZuLsSJjdNaBA+5KKSpCwT58WbIRhBycityetycJrhAO71
zdhO9nyUarwcLvmDYHEkq7Gcey+9YAr1q5yxUqNGz70wFuIo31v3+nVUebSyADAWgJxcV94gMYuA
qjKZdjVkf2oTwO+ghl9y5/HsPXYwai3k3mXxZY800F/X8t1yEavM6OHweRPIGzFykhweq5Lh1g2t
gB6F7pptKwJJQTlIyFrugDomWxiiQpwmGcgW2a38/rGqsivXSMCW6KeM0pyPXsvS+8jP9gWhFy1k
N9Qs4P/VgRgmJ/rmTh7oYxDeOVW+iVpA2lunSFmuYsuhzdBFntqjZK4ig0alCzOfdngDgGmB0Ugw
nrsvZk2bCPlDSbOvD9Do7XXdq0xZxldGoCAvokziGNs8im6annmnhxisYciBnkR1okq78e8nzNcv
tKf+Fd+d4U22RP4uYiE/U1hAF6d8jGzZApLec0sV0SFVOMh0HBmddit4GhErQfuJ+haCzbZWnuT/
vQa8Ba+J/qBv86np6huaKlaMoKgb0f2iQrzFuO8A9YjFbeDOU9zq1Syco1RF5TWpmUh11FaMJ40D
thQDzMz1WtivCuMBxvSN2FzRAWs03KjlXgMZyGdFXpLY/u2zYbO4006AVyIGrpXSXNzfiNwumfUC
2RkUGzwxSl0DgDiwQlUX7uBS2SQDiypGz1u2WZ7vorTc++aRzf4QO1CKnZFDRLtSdAXT6dVSmJdJ
4W3FsEkILl8oh0XOQEtjXM+y0f0mKywVD/kpb/F877qhEiLHWwB7ggCgSiJggY1kgaXaEo8k6gr7
sjCgFiQRIdIrBTNNEpXx8t2YxkM8vtDbTUEdq8CfpAQkuUyztx+bEOYKcZJxWaVwMWj4SMbv0Nuv
DGM7yk2KKmDcAXJiXS7K8GDnTCGclBdZSXlK33Z/bUvdq+66gfL2MvGpm1iw4vz3cdV8NWB9Fhtk
VyPgzodiGGF2Kn7rKHy1M/dpriuYJqXINa5OgwOzyjIyVIy6iRxNMTuh1YGiwxGpziDEoP95TYAq
yKLKfYq4jyKO7tZS7A/ZuGF+yjzl3UrTK3qcGLpSfaF3RecSs9BUPr1QU7sgYbmW4lYlJ6bSbTmu
8+VA3ANcLliBGyQ7oYfYNo51K6ZbcrauAHLKfgIy+wfegNvzqo7mewGJ0e9xEHhSNKWHtqEHFUwY
stH3DESpjEvFpoyCxyHAU5NR9V3xJtpJd8TVsJ4k/yAxphi+jG5Ur0veejMPxOJMuvOhN2v+RzIp
4vwCY79Ik+l9TdbwkVErRE3DL8VOl8Q7pveoPTAxHOKFkxpqn/8pSFkFLWrOl9CeHcUnk9UVDUmN
i7ni/q1f66cOhhRg+PPeBDvHftu0jxk6fCTU50RKVzeP/HkUQ1hA1UBKVCKxqGsaWP0LWdFVL0mp
ow27C3+O1tqUIJtWFFTqE5KEy6vk0sWn8Vx8Y2cJN6Nf3Ek1geax4xjjald58RYbZ9Fqco5ad/xq
7VdZ2HXzRCQXIxIQixTNlpIu/r5YnTO583/GjfEcH2bHwBHABKpyK6dQvJRVwVHQk7dWhrej+klB
b2dZzruAvFfzhwYSbLA6bLVOPUQZJ0fpzpoXvc4ew1nZNok0BPqut/SkNuW1JL9kX/QloqDy5+5E
nr0rLXMjl5R/eWsAnyU5AmEFwimr2rrmg6uXV+vpc+izzWmxI4aQXZLHXOULXUWnKLxMv6HRbpJ0
XD8qHx85sGrtvMw0lYjsyQHJpadUyxmtgcLnSCnJm1c576vDGNcXckXJEcaJu4Mgay3ZyIlcq+IW
4xYgzIVxmK2RfYJ6IJCSad2Wz46V0Rfo7UZbwcunDoIP5WEp5T3KkB6XGynVdLa5H8jYawyMT8hW
EaXiOUjHjHpumpo6RWQFsQt2qp9eRhZaN5pNHwIqBR46DcWjAutcLLYfDkmWcjz5mFDmCxNblQwZ
lFkvJfRo5mnAvNqonhFlJvNUaKd7qifnsmhflLL9Suvk1Lj+fr2WjcTTOgI350J7CW4Udtgtq8fC
YmxPMb9Z0GiqQxV4/QKmj1hL1a9Lw7qjifKwCP7Xj74q5iBRyOzwE+XBQiYpK52yia+ldik1dHn8
tTDp9d/teC06Wn4Vr+J9GNQVfrJEAzpyuWCjDw35d9HW2ZJ9Zjqkf3/WvqZdF4aJO4HFrDUyMyTT
1llvckFxBwSCR6nmzSeKk2MnCkiOo5hdSNfJMeXvUgCV95VQyOUmWApSmWJIBEFudOW1Eru3EjPI
5yRiBPV6k1Y1k4TZeVF98TjuPeYPuCAqCUOl8udBC8fgT7glyl85jOJbudmmzpqjPSW0wcN1xj6I
xujpERABFSxfl96YOmP0Kji+/lMm4k8IBtaC0TXJ24d/MCN5mjwyXrrIXkuWcQH3krMwsmda1azV
NJf9kDxOc/L7z6QnobufeF0zNQZlNa/GmDPsmvgsWs7iashdOtlb2FdvYl1ILN2QhNvK8ZC3MXbu
F+A9NkfeKLrDzRgx4OkA88kCiC/RZg81pk5AWKJvqtm9akf0f1/RM03ZNmbuN36LHmdXUN+DkEZN
8143jFb1Jd8kN6KP1k0KNsC0PQgn3v6UKk5XWO5zyqJjWT9MwHS78avU5jOp8T3rTQT+I1GhuH1e
DNNLnzx1HilQ2Sc/ap9aA5ZQ0cM6XRdIueqDvG96WLB5EmKMKR2IN1anqImHHQyHG6kwiqaQzWIm
2Sf0w3IzNJ+tfpDpaicLyqE+fC0AYwhgoym7R7NhmJ2HLfRlXJ49PYs4yr8V6iRCLgLsKHCyhMr/
uDqv3caVaNt+UQHM4ZUilS052+0Xone3m6mYWUxffwd9cAMuNuDt3LJEVq1aa84xw6Eli4sKZPuG
H8lvpTZVEhR6GnKb2hcb1UeNV2w0aIpycf3vtkMXr8Ry5NH2km916+iqkxrm/c9U+ksk5ec27952
o03zmFxr0/j8eViWXH4PTX5xsJ1LWyG45RkCfvo30OGKMSvcNvptTlttHXB6y3IpmqjhZgkYtECj
hHF/zRXfqlsrp0GzQOe+XkQi3JMRi0egx0Y4JDFwzFpAaRxba9cY7bed2tWjo8PAz7VT2dTxjdgo
PACCxAq38iLlwpEC1wjLFemNVf/WkPU8uZ3cV3nXRa5HErLld3moCq08ZJNFsoSxHPoJTVtSTflJ
xJ0ASq2Cea2SJ3DyXGnTY4rajO6MBzp4b5lJc66RxhtIZBdNTK+pqX/bjS5OjSXhGSJfi+q0OVtk
kZ3muNiowyZwo7709jMqlNm4oNz77NTN4A8IYB4Rv0KcRZSP8aksUSMaU5M+6VMf5C7cdUKHMYqB
Lk1tbGqxHC3Y4DxoARyT9dm5W/FsXfRmRsWl7HsuxQYP9/fSHJ7LeLT3ZonIUesiO28MYBG5vePA
B6g1cEWF9H141kujC3XXhxmILwQPPoG0wqjf5diZwZoMv3KJe3py12OqJp1TKr4QDv4xDKB7P5v3
vqPD4xCps6+3EgmCgwwJi5wfFsQptS7DsW//SihYslkguWk81wQwhkC7tADT6YhoegzNHnhNOZVT
0DXLCCbUY4Lu5mdzYVjrWHUVOSJ1dgshtQTSsK4M+EOdKXkzdT8cTOjylXyD8ALKrDLvpRxPRbZY
gU8ONBxo71n3zYnv6/4oR96wEuqQ5jFaTrqxsynftHH5z/TmK2lVAPJSM4+M7k0w1M6K7KLcZt4h
OboC9X/ToRAGypv4YRj9wnaOU5v9rbqUdCtVvgC9lVvnvwrd1j0UhddRxuGDgtOksxos/H2l9aYl
uDzXXkCvxtuutA9YIZRxsz+EU6apAJj2vs/q93gzv5jgQNqWnApuBdOHEhV7Sl7XGB+m0FgfSL7d
AktSHLJ0knvm5D5Q5XwsMDuv+HPXUTzVGLEnjV6PFMj38+RUmFw0EnZBumBs1K1TvxrzGWgsq7TE
zm3gQgNG8DsdB/2GbZumzJIkJ8UdkPhjOFq/CVN29gOmwM3tfqZYi+b/ErVePfaxILMU2rCmQwhm
zEetswGJ1c3Vc5Ftx/ai7WPFYlrGORwdeyV0ourPri7lXhSQ/2JW5CCHZxlt5H03ZocStg5dXKsD
YTqfyyrvej1b5yJpI0A32ELahlAUAOP6aITp6EzBnJivRBGDbOaUnMWYNlNCOKZ8BlDFpKpi+Elb
8jhlrrYfNdwSSZPsuhxxpg5Wf20rOyKdDJxEj7S+m0ZygrvjWJb1UdPLKrCrbMbP+6w5ln7IeGQ4
S2g+8ijGAcSdoS3LYabUWvUJp1QNulmNKj/E+rgEgEf+W/8Z3fIJlpb0CNciIQV69AxJQw7THsM2
lxpsZmMTq5nTtG9MLhe3yg9TsiUcFiiRMs14n7BDbkZTDdvyuVv5q12zdwPG7fdisfqdJcnUJaCi
xS+7xIwVf4u1xl24vNR+hXRlbcVeI+LbfKrbhfSflLCXcgaL0OZYE7vpVrrI9eMZQpLfoWXMdGwA
W9iA1lQlgE9dD6u5sfcT0sp0kEjNTfJoUGvuK/2XRaP8HNtjNEr4AAuQ0XC1k1ddrQuyd6PcWdnC
KN9dvZ1vGxcUIvXJi3vMt9m0r0edyCKAE/oELdYciTLwcKBxORRJp17yULP9LVt2zgOnnSFuEgth
Nf4YmF7rh42r02su3Bo1Op4TO1clvN9/fow9ShHnVMp3U9rJURYKscECeGFMlnNauuGUdgk6Me+p
wXludpAnVQ7RcZF0zxtl8SJn/s6ZKtI5b2yZeuC4TBclPrZA715SX7tNWyM/hbqDknfFX5zjeVGa
wUyjCqF3T2Hv6O9Oiz+8YN+nIxCnjcsNThCFUVlffqtBirS7+1RW7/qEeoAkGCGLKQLp8uKI0QM3
nQJydtp/oI+h9zf+FzmHZjiIm8vInC04eWME6e+KeED2SGo0IUCLD34dcfyDXv2xhbtnriYG+0l0
XH+uy6UmACaBu7GxuBv/6phkZOWA4uo5IcS2fljZ8bPcYMI7lgQ3QAiqkZNQ4y+X5tagBXp1XIcF
3puPSBGJ1syht+cOCkDLApfnl+1p1MW+U9YbXcCOq3YegMKd23x+0R/yvo4kRSWlgJ8fAN3+SXse
4QTNwqooZX3TjXxbf1BSMOyigRdl8slxhqNnEs7qLo+GPA99lu35szHyGeqXcmzi6Crtq4+HKF8a
ZGKM9pw5+Q88UBN11XuZKOPclNI4K8ssdq2tMVAr5nOjPJabEWKZTaa7ADwwc9OBqa3pGwBP8aW5
92yvOVeeeTTndTpgNX6qddyUswAB5IA0ZLM0Ab9q9kqmEwh2DuvBlCbqROnvB8bckkqdqfb883sA
bxcBQc7QGs3+g4yUz8oCyWhhfW6V/kvXkjVcS8C9mg5WHaOUJtVnPTFIYG42EokKS07WmCn7jLF1
73ccTyuTsKPX2anFfiq6CzAKjEIksdmZfhji4XWCcbhLpXyWSgL93N6kptGeYfBg1Sva79aiHIW6
cLd7nChGeR373DrV7dqffa3tz31X3ElahJTJAUjlAOFVwWx/xDFVi/Nc5Q0Q3u5ko1YIQIwzUDYQ
ahlQ8CMZtJwRyth8ksW6szzOE2vbmgfXaY+Gi51f1wBUlMRkI94pu+in09E5XApxynLlUp9q7RTx
KtNZ3p7FokzrvTC1l2kd84hymp1wnpjqm0pnpF5h6nXMeuD8FtesVwUoHb+mVtQLloemPoPdrs9j
bdNGoriSC8EZxTSbgZG6O8OA7zhXZAHWVUEITXlxJwXxjBLRXNUf2+R6I4HiaqFaajr2wqmAD1y7
XDqx9S497AW0pfepSW6SL24IZJDszvu1j8Np1V9Lj3Cpigi3GmXAdpWMjcuxq6FV2tl9EWlNyUBh
XOGT6sEwGyHrBAVHWgcNzthlKcaowM2y0yywSuO/ZKOKkV+S7nG73kwTyCRg9FKqFoPDz730lrAH
/XHgPwTaAjkx7SUY4Z45bWItgUUZu0sF4Sn11lucvND0hms+gr2qxMU0JdzeuYeqlxf4YeJrZy5/
8nXFxKDqT4fyxO29vcjNjXbGPpQmhhm6fRYtZE6wANpXhMA6QNn8S0ioKKPOkyz6b93hyvZNjefI
+sp0XiHl+7fOnq3I7WjfbShGa9nFgsJEEgPVKIekAPIpy/Rc5gQzau+dxOYeLNx2Z2MsYaPM9QjU
0KA/uvv5rLZ9qfn5Llvxerv5xNX3867MCxcYzvYN//MDPz+b6S2+yeZpcpDmCfpeMqVcN1J7e70r
xAzo29gzqmI6rn7n7pwN7WIa/qs+zQ8J+QPc/zwHM6GcfdX1FOfUBoWydoAGpl07EJHhq37XQyZO
2RqWKl8iTRseVJ7Q05qRxjRyUGRK0mjM+8NAJ9TYVlbfIWSJ4h61jj1F+VT9GzP3KTfK+JKk6YHA
O+iVXvxdLP7j6v8dBhyPcaG5h2RdUJgCa5gH684uLoKquqa9/9p46KU6FE3Z2hwHNnui2NLjkDB5
pzcvI2MFXlK7Z7aCXq/244hSpZoGm9yo7FNquRssiRENTfvpRa0PxcfOJ5+6kkpHGuYlkd6vnhSy
AJ9qf/Yqf2eJ2D103ltCN2Q3MGcMRmIij0qQqpNisLEmZsAg+ImrXt3jMuI3qcjHwE7zYZOsy4nY
5SDZwd2eaRZtxtZQXy37ugoWr2rRrxUCfRSe68VpD2rxm4ur2220reVLoqc7Yse0Xal0VvhQgLzc
1S3TQpxQahcvTJMTC5SSfOw9cioUuB9Jpp+py2e30yU0qu7ba8R9gl+FW+iYTT0NZLDFo5089+K1
6AmmG4UZmpsMzBC1QdLHeqXxdLU9P5zaCjj10MEib0sSl0dvVzbWu2aA5iqr7ubo2jNYdJK9Sjb+
1WrOWH8+ymV6a8vhM55K6KFldi7Ib2aJQY4fL2ggrLm7Gy2l/bqdtqEgmhDz129h5EtANElV/9Oz
OXTT3Iq0LoaBL3eaU+ehPk5XHaR2ENd0UkGBPc6NQ7HWEr1WoMRFkbKTmup2S76+NW7Kc6FtULRi
O1w0qR+1Tndw5mw4G0Vydzn/obQSHNOaZNnZdfxfpq0nnzyp0NdkUAv/Zg7zEDGO+yOmISUTGQz7
atgnMWYhlg8U5A0RnUgsQyGVt5vXjGYhnbl9Io4VldNxaL1/hJI0Ml6JVRWUqQhpG66Hzmk/e035
O2/Sw9zSL35ev0y9h0BEgiE3+ofGJEpwnsfHfrKe/Gq9N7C/gtglfgMhDX2MqNctIkJ68BT0WBBN
2yfUBsdOaxs4TAiRvEMp5zvJ2ed2GV46w/50/OI6jCDQ4K2w9beXyjb5Fz39aYQraug50/fxYZG4
OokwFEN5cTT7AUEglMOu7cIk9x7pbgZk3Y2Ppql+JfTudg1dyzq2KQJgN9OxMCIleO5jiSy0yJzq
ClR/1J4yAruMnJeb2U0fd3+qnEgkoG1GoJd0Acamv6zal0vebybra1fLW2d41n7ykz5glzx+GAsC
0cwsFDcq5DTHP6XNkkXOMI4hSTkG/ccUdFIx8o87nnokUYdQr79qnoxzLchX7d36s3Scne6BfuyX
F1FpDMm517OOKKGOQA5VJGxJNJ6DNVeP6PYjqwa6iSP20RPeCaBpGfWTuugOcsaxu2gFhp9Kxo8k
64782f5eZE5U0OYOdFcXYZ2QC+IarR6uZvNR2f1Tb3aIEYj9qMqlYvzQhJqklmu5vvf8kj0GIKIl
UmpV95+u5y+91d3a3PlnWB/+QIHPEeMRYNnRr7w28nDgw8q+WsL296ojNLJI9FdW1/u6OADO6JZt
Jdho5/fMRjPHoIXzZFcEcP1BJo67j+YYW7QyhgYkfbzvsv5CSeXkEMEBtrSM2xGREEkYIofpgpzi
0ChZrFpSJoIhBbA1Uww4LImGxZ+kD8+zDaYytTAFJdduMDlNZMsevSh6PQFtsHP1p5/XK85r6i6G
yWVzMLZDYeW3n61gLzL6O2lRx06yeQxDF8ID2mU2kDOdRK1AK1a6W6a891X85ZKmvjbyvXeQpxT1
Scf0c+C005//7xtBH+z/+fDnC42t7et8tI9qmqpqP+SDIumRkIDdMhlb4735n89l9Mgvaycz+pvb
u8QwxWyDW48o7aGzzYvfnX/eeNV4MIH4H4XjP7VavhwtXn2a2jTBW6tGR3Hu3aX+lfva3dHK19Ya
0fV5zjnPgG3pmEweMY+mrCfLuag8HGsDEV3CSn3CeHNg925cRgVMR980sePWH0kGNHAiVJEKxAci
xSQLlg29a1cdSBU9rqaQwFMpqGvjS6Q8DjCnf7hsk3PnaJHoaxJ/XHiYY1qdwILKc/yMV6ziTEL5
BAAu25EE8JgPg/ZiWjdULeQ6TDXc26n5lZsaSaNLciCrrzjVeeoRuRIAC54Pi5oB8WNEnAar52Qr
Afa50QLXcSKMatePlUSNaDxp/vBalfWdFCFcD21y1OZq2I2t0A7xoAD9WtnDauVVBC2ZgRN3bJCj
w1sdXZ6ArX9TN5y8Dv6J0SgRJrRZgnZQ1Pf2d2yUfYRnFe5XBltNi5+A4nVhOjd3ajPM24mRh+Be
7IC8QHcrje55XGZhHtcPW/bHlifgevVjU8NKgz5quPGTZ4gnnSUX/cOjStpDPTt6MJfLO5O9joCs
5MEfOGUucVcFtaf/QfDx1dmfpU5NiPiXB6iuk8oxfHP8z6uDNjiR6CrUBv50YF5R7mDuihWeeGva
f1abaZi3JP9M036Qglwj/GeRjvSeYmB+Eck3BNK3yrv2E30mw6cl5lTVyZ/7C9BoeSzsCCwr8TCK
p23K6ZmICauiBXo9qyLNePPs+lK2UMjtli5UY6/isP3y0h5uaQ/LeesuE4nmX3tveFlaJhk9ZMMx
8V5+YtLSbLgIxtS7AY5EPaTVrokRMGxZRHKgtvB782W2670PZ+pkbrV+m4hoiZN9MXWPdj6cc73c
M5sVRELQBISKxr1PwKaYx1+OxSwy6/XvDqF18PP8Tp3Av+YQcmQ6Qziy6pFO4X6WL02SnE1fW4+u
43W0IaerJrqDrabPhZnN3hySp0Rp8W4W9ElnwJiB3TTF1TagfGeFfqOs785EZpB5WzSkygzDepTY
kqOG3xx1IBuDUcXT3ljr+crG/0QiSH1QrbxC0E7DoQJe5LVEwWux/ZrQpd9pGicXUbIOCYTOVC7g
ol2/IrTdX+n8OsS+IES34f2X3zSbZUhEprFa3m1Jqf3ztKQjt3TkD+kk3MUC7jEZrGRZKYO4YEvx
lMf576pe7AgNM6mmzAhr6N5twspEHlGx7/11DhZ79B48tlXW7QkZwPZhaxSNOnCyoROyPPx8x8/n
C1dymG9K8in5Zi2ct2htksIJxATQrXGjhf0sspWDRGs/uMvvsSXe06gM6+HnDVRF+3/eK/stfZE4
r+Dnc+RULviOutv/973lSqk4ej3eusoRS/jz5S4b2stiSpCJnuqRz/HrJ+V/WbX3m7RRrpUcdPpM
rOSDsb338yEC4f7qkO/489HP56FeeMRo04TAXAPOlRuEtvrq5fv/+ZhcuWudJvZp0W3jYfHx1qwJ
581lNB6UkdACztxWp0XokZL9fz8JjgeoSVEa0c8nf344Y2LiUsedGfM5pEtsCCS9EOdp+81JGXdL
SP3vnLRKIoLcvuXnZ7lxpn2ckgxRKst/KGiN7rTc8kK3VvyFucYBpt6+MnLRnruuP/18wVyz+GGw
EW4Yc/f486mfn/d9649Iq+T489HP59uYNBjyX/Tw54eaerL2REcSef9/fq1lTCdAC8WtXYG2soyn
Vwi/ZDlMqr6MWzDLYC1giPlihmgcRPEwPbOCt6euUpzBMxmHnJLLq4iXYyFY5gg3a3dqsl/JeT5k
neTUpzEaqPP6GfIKJXcD2tjumgqnHipcdB97K4ctAWzjSeu7bp/E2KcAiwowzysS9KwGpjxCvSzS
/thCHwli1Cg7T5e/VqJQJ6snl4PmFTlPu0Yw/V8lyUFG+rQVkoWkShkL/5cTu49ezsLCPKXL1IXW
+aklDAnwfb9P5tUnZmQMew9XWlvF3CTZlXn3tDGdZ6+ko+HTeqgo2En2eFDbnlwQVL8aGgMcTjLc
U88akxEgJUlE9gTJtc158ujCuLF7axK19+Psbgj7VqhxP7UrnB+ZPBgOsTvCfBliIrOK1nR36FA+
Y8KjcIVgTO5jmhNOC/RbYFkl+ZwRz6lMqOpVst77ouCnOg/eQT98GCVMKx2IToZjy1Io9QvvY8yI
N9Xd5lQqeTDn6uinT4uUJzUJefTs+Og4WrJr7AXPCqPgwTZvbjUc1TB8mql3c1tvIoq7PxOkqLFM
sw4ybH9zEcPKvLuW0vxIWpc6n5eTwxfaAx5vMj8yBqQ0HrBuV8gLmTswAb4XMzCfVXKOQuhP77s8
AsGvRvo2/c/waNYffBhLFqegiNfbMkm+6YEQmvN4Z8jyJtwGYrT7DuShj+D1IGipOaz3A2uZnSww
19v74LTXrPltSqh4M7kMUxZ67qCObi4eSGjqwrJNHivjdx6TUEPEfErgvMvGPUMZ3XJ//R4I1Exj
N4gNsjYzfXkXU/sGK1OSC8OEqFVixDaqhZjvOQg31R+XKzI1twFsOTognrNvr7RJkKSUIqSNDMF6
/E4XAxcuG2BX80LjE+TUoMFvtryIzfpcp5yQ/JE+nIlLJ2wwwfNAECT5YFMzWqMIG9GwDX/dxhZB
0m5WzspCnbEezHYO6yprTwp0WcsctJvYNlN7a2b7A+3nZT+t6lAx2Lk6gk7QaL8vFjN6SwCoGPvr
INInT2Unw8UOixtpXjZEr6G9E15zNwYZ1tMCRaU8MfqCa/BRu2aBfq+9J0m5Zzx6GQGQBB59qb2v
yAEtB2aFPUdiAlM+5rJlJk2WaPGqV90zmWtbo+jdk0225/SLjrUXHDs9IiKKtaJDl4baor8Nnf1C
oOu+M8dzXJWMAoDk5uSitZ1xZYLih9xzzPUF8nhSPOV6LqHdkp5NwdB0R69t8b94JG90w6ObN7iS
0FGzmB76Znqf27jHejJ/6lkXeryI6AmWvVuMTMLnnev5IDks2H9q+JIwfyHGpjeXpHFQkuIhbsyH
BKy4q5f/7KG9To7VcLaFEgtVMxsLtdNNXOm6Q3O89xqiz2Js9zSoCKKzjYJpe1FcDasFx1K7dqDT
37vUFuj6dnVvnjbcy8n4iIfxAEq3PQHwYSxQf+GYgSze6K9gcavj9Doh2cVtAEJ0S3+wzBXOtlO9
F1Tamkfzfs5raDZswbW6YouVdG6oPW3lwZyVTz0d3NxZTkKyjqRLioduI8zXdfuydmQpMZbDUEXu
sN2vbNC2i9//fWKG5UEpPBMAzhiRpnDbDnt/S/Mb2luuJWFB7h/cbRDjreU9O57/mjPZZaLb3qHn
kwJ2X9v+xn5I/wZa5aHwnJd2hsrTrGQRtMlfLc0fh45Jg68zNvSIz9quXq2kPVaSSJYxrs97OsAQ
29/80kEJ4LZvtCXQe9JHgQjO//cMIwgbSGmdyHEJM7F8evho6KM/EiSKf4eAxABMIwUZ0Q157IXF
APfSfuaiQipB2kqeW8Fqa6R+wzqnk0pDxbc+Mn0ggKZP6Z+RQzzp4y+7G9qQwElSCt2s6wJXp+1Z
0fkGz7S8W6Rcpzi9ev4ppfPGZtZJRg3DohUENFFn7WFMxzy09Wzvu/5DzVgycJP2jarw5JqMYs33
TYi0JIQTO47rRSTpMWvtHg2t/vIdLmzlPCLRfm/N9u+y4jATqzz28DQcFK8HU3/uFVKB8svLSy78
Yf5DH+9BJVHt5l8UeBc1uacpySPHntiwZeLuQGG/uAiDVpm/2G4hMTQzjSuWyzSAfWytHkNkyWJZ
THcYSV9SPmhN8Trr/zldjURkLE+J3RCkowPgaPfKpT+PTPYuE+vgwH+I+A3APqxl3zTZp6dXuN4T
6MUYdn2ON3bym2Hp0XYX/gSDUKchVx9q6K51LhFJklHpudVFR2HhJOJX6hvvpFP+snMuD7Fhz4l+
DyBjf/jz2KNC4NWYU+1P02ufinMLomtYJkVQQi8hJ+MqSRAvjZl51XJFW3EmzBkT/0tVjCS2DOqd
Ji8AqezdokezK3PjJbfzXy1aDSI68agzYe9y+WR12nNt4EhIKVmaHrYOWOKa2OR8/Yobxpw8sJOC
Mjy5xh8RM2fLmPWkFkWR3b2QDrREXvnVdOyYPWj4mq2FmCoqqIOzNHvpliSoDN1Rs9UnIGwGR+by
NTkDJ6tKPsdGN9C5pi/LFrYbUW9wLGaYrnFZ0Uo6Geq2tm6UF5eC1p+u06DTgaxXLeGd7cJwnQyp
/ZAZYufMYwTZ2d7RcNYvlXpbZv3mC3Zpt+OZdQZF1DPvaEV5Vqb+PhXOq2xjHH72hfIkKtbxzkip
viXJNaMb6DHSjO2XTvgO+5y4J3P+SoX8YCQtLTxA2bupsR4X7l2joktPfAaJo/8IMh3CXsMzBWJ8
6tJ7oYmc3NolFKP8mGEfBpWj7ee4v7qoxFGZUVdOnIp75bwZNrdWuTC+Xf0t1ri035MKJFktGUxj
8vmiD33qAICbRdWdzLV+W2l3zU3dHKcGrLnVna1UY7G33/M8L0LdGG+jA0AJDwWFFaqmZoFFkKVD
COnmvVk5p/fp8jmQw5aO9Xllu5j7jOUxicZJ5nva0xfc130gZ19sAewYo1Dz0nPxplwhuFJmyGkS
9BfRmHV6x9QVE0mG2WAQxx82LbWlhNhJktKJ/j/Kks/cgxC8Eo2wWTPMeRMa1O67y0/Qx/CxisAb
6frlgkx6G0Ls5eQ8QEZi66M1x3VI46N4WHX86pqXfzXYlGOLSRx305I8W8Z6Npv6dyEc7jBmy02F
A8Lwn0rN+y7n2ePciZgBYBS165S/MXb5l1ILbDvOQGaJx2leUFz75msJSCTu61PmTQgkUGt3Ghe7
SA5lNuzpFzyRfLwG1YrrzRqL3ZDkf9e5ZaK4fE/DhzLGUOPCwzmwuienP+W5/ahZRhXChq0jxm9w
02wIHTGSld06UNTUhX/PezoI/BcmWns0tRuRYTJsli2+qirdyLS/Z938TE3nI26da94NF1UNX6PV
IJHFZWWPVGaq/sptnlYzsfEBoh2xTCJwrKqgsbAJl5yU3I5leXYMTv2a1N+g90djld9Tt0Y9JnF4
UwXPS/XiriUii23A7M2cfrTxKs1JgHjc9YOpWCU43VXuyBG9nPAAfxNu+W7b1jGpSaTyEAXi+XjU
+niLwti6vbZ1smzJBE6CYTTL537Qr9kCtm+K3fvaLfe2Vc3VmsUvjZ2anMlbmnOZraNkL0KOyQX4
K+/NB611iBch62NW43es/HdPpFHepad4qf5m5sK9DURXsbVj8g9cFotI27K8RDsclFdQYPsP9CUv
C3CXnMgECpcZBr7GwIcQvSbmVgZGcovdB6ZLf1DeUjsx1Wz/0mDcVe5wnUv5qIv5zTTGL3ZW0oKP
mWHQrl3xpyKWcFP0k5onzz646I2iGdN2ErVd7rx6YkaRgATWjKPbl1+dU8AqK2gzMm5wBez7upj3
Y0XomxheKFSfZLu++0l785f46BUzAJRhL5dsYBEcL+j8IgSFV9FMJgo9KinNKD9wVX2ZcXuIi0IL
cn2NCps/H/0jzfKO2FRm6Vpj0ffY+mzdSfdZFuqsO0NlQuZQPMtc5+9N3pAX5jTeyCoD4Pqoq5Sj
BpahWA4nR6c7aDkzjUdyQ/zcixodq4dN29FxXwgFDAh8gOHan7RR/hU5yOfO8PlnGGpMKyH3Je08
oj/fiP1CKMYr4pku5jEZDVuKeYciiTShcybS1xglAkDKS+qaL9ZUHu0mHiFfr7dkMCknOqKARGwR
K8lcLpOLuIzUp7Hr7MnX6tY4LBeDw685v5ARYdOWsg6LaRzMbCKyGaatGVajBQiFVu/E0vvzJGbC
hTKO9I09MktzLCOW/qRt1vFNceAupN0z2eg7/JpVJ/JtoMR8xqbXJVjkbMdVe0o1OjbkUPumficK
bG/m2xWbZnbA3UQhyxSeUurB1rwX+gbcTtX0aar6j10NzFQd8w5LhyV7XRlRNbDPyOnxBkbCm9m5
U++mQ6uyLEYUEYR/MgGIATGWX+745RPgBU+NARvhX8g/Yus+qEd6BIfEV3viG54dEIwsWxptRmCU
HBg5puTTTRPjY4uGJiSQ8zjRnzOV92qnfUFu70fpWVHmm3KPD7cOPMEpK6MpaGGdD3q/OTW2eslm
y4yM5Q+HIc57HiEyNXIAKpgqRe6IQlWEo96xVpa3XoeVnXoENc86gOgeFWTH+DzOn9uFsbua73Ul
o2kZ/5CnRl1PXc7Bh2xXC28PvPhlzt5GOqWH3vBuSZEwMppIIFz0I6pK7NXNkzBoaC66912lgPR7
rDeBlZyTbH1BImMAt2koMGGBNclbtoj/0hnG22h+F5I8xxgFyUw2JFkcdlCxZ9CqpEefmlbgJXRZ
Rf4119ZwcMEzwDqlPiHvZxhRA4nlkgnLPVTDnNJxWT/XdfxuFxQsFWtMDoSp3rTH8Vx8suftky5+
TVN6wGWrAOiO7h/fHl/IGdr3zPTb5FlVotxv14lVcY0US0y+KQ4PtTI0Fn38O1mNx5WjokzbRw02
XQBA7BsAX0hQPPtYrIJ4rE/Wmn8SJUTiIboIMLEIJNH/japmNZFriP6PrblN29Cd/Ke+sv6VTvGS
suQF4/LWbjhIU57XPj2tZOw6dUWfyIU4NjTRQETN9kVgd6Sbpvpxu0HsFB+GMc4S2/s/7n1guRyi
28x7+FWTg33CdXlqNNsOrGH+JUBfFPG3chcnGEa2FGs6DHg4OQYjWGj05IsxO9LEusRwTWyHD6nN
SJlpFw0AGas7Cs8gK5RPsHxxzW97lYqzVwemHFWdfRukA+CrPGorNOgKht2cWNHYDm9yCuPB/Da2
vSHxGFXH2fK4rZ2jWF/amMcTC/SZTcvRlli4Eyf+L8erj/pSo2CfyW2NhzOkK/Y3TquBO6LAGdvN
lcqsvP6vXLy77Zw1kZE23+oxog2ucF01H2CMtCZdD8tIm3AZqa1UD8gmKbzfVnNkpvw2Fka/l5za
fewxRgXGrgEbQgw7XbPZINQ0BQNdlP3eldO5J8aP5WA+9LJ/9ZIpxJX0538RdWbLcSJRGn4iIoAk
IbktoHbtsiz5hrDcEsm+r08/X2kmYm4cdlttlaogOedfqXLFN/raqUiusXUyvfLbreBv8/Zv4efZ
nYcnVd9SUDdW+ktaGS8jxyLHPmPXWKi/ax4kPXH28fwyIlIvs/TRUAiH64GScD31kY6vjWkgtAa0
PDTxCrlYW4gosldCn46ZnWtORFzYxUR3VFGhILeS6fdUGmyzzXh2E6yNw/hpzu1n69OFkub1t+Mt
gvj70JqtJoBoO/loOJK2OdRu2ewbyOkgK+R0VJVDExvSCk9TJYDKkvyC8VLdtpWhuVhZe1TFcqdc
7+QjKRukqnBWZPf0/+wh/6DXVpy4tVh3blNcBzO71tt6v9JNyQUzvHuEcOaVIG7IwdJNPZnT0EMo
dPawZn8YReOdpHvhdqHMmf8tvBjvuvPuWV7QttmTSw67OdUKEr+yYXsjR5e3fqCWp0ZGFe2s4vKw
RCvg2Ekk/out5tfBG+0dMYLFiWAutHE2rUFlh2SlW9DxZ5L5uHvpq6fcLHj0cWKB4nJ/Um1qoRku
Jkp6GSCgxB100BMFJTP6O9OEm6jHc9XKKpAcYTNTYbKg/KUKjzB61tgwM+uDW86hh9bGzmaazUbv
vbD8pxEnLxbup+Zma/YT4rILbknD8B8MEK5oNdIsyp437VK/2MZpmPjDmecjvgjpxYFZ0xxoJnxI
yIQdqr0IFx7bmtRKlX2p/t0tYqxMxpLQ6+U9AavtfcN7qVzMpG01UwG1ZlfyEZYwc1mJyJ68aXxl
toe+Pxir553M+pbkHpECN9wRWB2VqoMFa+3HJa+xD63Oe00Mc8hQfG8XNqoYxr1Mkn0h6+E/OeLR
XNpe7ShAJyl8bpeHDdU8SuP/htpfkaATxiHZh7dbvyY91/NJyP7Y1IxTSbHF+x6J6wz+BqDV28EC
HmPb8WnuTCYyp3hDzr5oK7KA+Glv59ta53mbH+oeeE8wkAzleOTi/HSG127s3p2seEFWgewMX1u4
pNNwf+tykcqNg1FyuvywnBObFNpHaoEuPTrWfVtOSFCoF1Q1jblWeyDV6jZSKNRav6b05kgWofQS
RGblqcdPuUMW9UqoH9m2XZAjWuuK36Pq0rATwop6xYdnL/4bbKBiL+UTm/MBi0aln5nvqCs2TIeL
lxtnbDqi/2n72MbywXUMHjr47QY4jGrKfwl8ltGEaSxhCRux0Wswf1GspyVJmT/zAn2bMz0BbUdI
j3zKv1DvmVOZhJB8oYfyIISW0MGYgrKJujzoBH/SjTCCV4uQ9fwmk/TYmnpgAZ3jwBhBLBIrD+xU
yUCP4ysZJiqkEryIfKtJrloVIZFfz2UR/9rQcQT0/Pl7aSwPo+GY14Rno75p9/3MvBZKelefg4C7
bPsts956W3PqHChO2K9YJo/iNsQvDvcvQJCLvaP35nlXipoZcTHAiizjsGrr1Z/TaDZQPYGBZqEt
XWioLKUdVwEfeBKIw1+ML1zJeDpp2roBA6NPfN6UvWYxp6qRJMPRMGrWn3x5WlBxFM1E+JFjvVBR
wU+9AMToyqR8u2oTzCmWzTMMC6ViSIt64ICQ9sWcBTX5tdlxaDqc39P0BwYKN0eCf8ZEsywqEDOj
y+Dwe7nLuvvSTJjGt2jsPPPcpPY3us3x1EsflE+xky0plgojC3IHA15S+9zkXBDWgLekXqszi9RV
FbG3k1Qp79EiRrKhQ3vNShWQb2KFtEofClH0p8Gzr5voq31OP7VU8QElKtVSWLSS2f3bzF4TTN14
0sCGu84E32kc6YVZbxagSWa4+nFzMGkbJmB+CNbKfk94o3khNIqjTn/ByhPYE+0waYbnqUtnQoFw
i8SSlIObrL903U/Qon28dR+U5wSboJEMERHwUP5sJN50tPxb7i9P7dsNZ/geCCZvmK5sdmkLgM0n
HDbLCLdg3PRZWqZ6h+5zz1l/UR7kjjWut+Wkvag5fhnqlhoE5X+V5vhCF1cV+R7R8k5yV1h44yTB
uF16HDdQfvwdIRfPBubSvXMilgyjaFk5DPf4G3j34806skZclKCbeMqlOi3oNAPt+cg3FQ+qnPY+
oQjcg3pB8op0oEgb7u9B7Ith7Y6DwsbX9sZRKEIxSO/cFaSp7prcCkhV4YMeGMIoePvVo4tdxfJ3
Xjlx2k8gB4nbiapmYcHQEQUimu7iNHToIU53g3kAbXYX4lDbDkBTOYV38NLlg6bkhM94IuXONcGC
UgP9Rz7dRHuCF4LNDoiOAZRPMNvn+cbDhGtioI0015kLdF3SUO6wM882BsbCXiNi/pOnyny3Y/Vd
9zZtvJvLfmEirF1Wx7kjK+u6WigWzGF5jvHM5Ustj4YFquCsSDM8156PBIi/E/hv7bHcYBJ0y93W
XMWAslKnmxnG9Nej9dD35BHI3RYbhNSbX/RtMlZDspuLxL/STgU1689pScJx0eYHnKQ9xT9WZHtO
tdMeXP9EOLzhIzhdMKqFaNlD3NkX4qmevBG0U1kLO573Rrr9GphlkTLJ8ZFOhk2m3MNY+B673ZJE
cquWndVsL6iGdrmA1Ijr+Ek7G8qyGmk7SfnYgkYkuhRhCTb/3gyVSaJ41beHYkWJxBgaWhCEh9jL
npF2hIj3Q9czih3RH6+enP2gr2a0i9b2iNyTwt+U7Z82qkfR2K9isp4duEPSAL+wKlKXpueT0wyX
TQu4a54x55IG+nnUxSN41UfbKVi+pSSP2GEzIEA1vxU7DgfcmEi31urimOmbtjIEVe5wTiv93ZIj
BOALL+1qwtNH62tJ1/9MNQbZANw7Vhv9hox6YmoJR67o+p5iindVjV0hxhF39uv5KmQyHwgRfjXL
dwe/QO3kIrA18qR8IFtRL8heUdelaK30r8roKJkmKI5Rt1DEGfRUV9jxmzdLn4mbSkVUvqv7Rxvm
gns/e+/neLgkhvHfvFZX3PY1pLl9pCZ9Dl2imkMZe8T9l4wxIIQhODkTwqZpdpZ4kpmDA8Nbl8Cm
37I4lubqniQQeU/JeYSVSgQK8ZPnO6ioG7LpN02s27YYwVIz4NMXTSVuNSE25n4oF/RurgkWICeq
HxfxTBglwmAydM40xkC7mDFRMxV5wV57WjT5DDDDpcnnKybTilCr4KWMZ8a3yl9o+HSRRRcHeqPr
1WJN0vPVafNxbzs4hnrLxGu7nQ3TKo/QJwCjeFhAPOvTNgPj1DqmWKQC91U+yT5xhkGzmxzMHl55
cG/Xqir02zgykPmOke8ntRjnfLBe3JLo8dk5GkmxnBewysi9N/u5CQf4mWDDapk2vsdsSfCsQT9n
o7iTRREKngxmP413mEidg+CwNlD3Zw3oxIDZf3pkUnju15FxIiUqQcNNgH0B7zY985JlGiFBTVys
hcbwhaGfZumRjoB0IroQNKkfHfwEWUs/7mbgxHeWO4cyV2g5tAbLDNjbC+jj+h/plCay5vXf3LH7
+SNKgd4w37ZUoFcT/KQ23tqdixeNiTTwm5lPEG7eNgF0yYKCPvouFjx5NK5OrLBU4CBK37W1qkHs
muFWHE7zbVZNFAKDblhbetzSkX8u2Zi5epyNve6Ns+l6fztwPYscgqtT2adYV+2dm3KyK93jiwKw
C5sMBZSNK2Rs8jhSkue8GWdHXY8Na7V5NG3zKZYxiobEkJiPN4aM/mbP+fmlxEIDZa4warjb/AhZ
NbON4uCRt19+vuTnd7W91GcKYBBncnHf/s5v3P/7KhRgzKBgyVGFeyKdNVNb0C5+ccxi0ubNdFOh
6lFOOkP5anhUtSHqmWCaXGLpcuvcNr/XcnJC3XlL2CjzWVUQmqIjI5l+VNTXy7/KcPxLvV45+Vgp
JEHO/TCEpURRQ1AjCF8r2523YFpCAIloaWO6xsMh+Unp9GrS5K7pPep7i+7i3uoY+moLgT3bc5Yl
j0oV82WBKagrBirlOUdEPATbmSeNhe+XVRY+wJ3nh7KiOnuIxZeD+1I5bhq4PaZLOSsMAtOEFWT5
NawtDKp5s7yjVZJYl06cfMHcTguNPAaYnyuxb3n91c8faz3wbxj9qeiwCLDdC2rmrC8DoUdEZDJu
3nL90m43X221vruNr0+dMUKCLgyyqY0iIjPbm6erxeg2YlWVt2TD9HEyvfWlwmvlVMKErleEW5l6
CptxAKeCch2S7QvkfeIKUes+b+JHgmL3myufR5dyBhIjn7Z0YquanY6F1fiU8ZwcTEcPOJAyng20
yPpjZqEcAroT4M/sQt5+GjjBlwyROV7gu4XoKiyvDqoAf7nzDYcRbdYPxqj/ktlXndEyl+ef36nB
VhCrXpMeMjlfXOn4+PdudqP//a3pYvJkG0XdfbtSf/7GwuD/f19kdwKJlSSF4ufS/blqf77w//+Y
zslTS1DD/ufa/f8r3MeuVOyk96Bwwf3vhd3eLvV1pDHhZiE0D2o0Dj//DXfa1Uq2b6NEvVgyQrAO
80spqOJlHv1lt1y2srZa+sKzPmzTieLdvKJdoj7m2QYbQqpqsZFJTAV7yEnE8+TFyEdQkeqVQrI4
hWmUMoJx6PGh67+NASrOD1wxdtRdYDdUEkyzEaW0QtfGIs+zuerAzZZIe7c64mL7bhpjBMOCeNg2
5OjFGHTVQzKu633i40uTnAShNmtyZsHx1ur3OiCoG4jGyYxMIxm6F7P6w+UqqGjPGc2GSj3n2fDh
zS+FVbAHbST9VbbeUXsM+aoFhXItndQy8V60ssfjTU+nFNwh9TT0Zq4ttZJ44lbzXN5Im7HTsPuS
WyF3zgyoyWrvSRP65Y9xi8MOUejS7d2lrOg/frYM9cWtZHNdEUyCL+zijviJ2lg8V5ZX0iQ01qGa
/aNNVw5B5ozyBlOkKyEBURAwcYFRzDPW/YkydvimkikMLiCAKI8SEcdPf2z4WVTMDSm/FlWKJprV
cd4gV6oN1Fn1Yj+LAXIBvW3QGjreKVLFdotn7AkANw/duq/SNH/wV58tjTqnuGrQzBSvxVD9XYux
fJrzIxgUKRNoji/uZH6VbTsxHeJt8dwMpyKYwsQ/ce1L/i97LZFe9JEa1goU3SIAr1HWvikhMrDY
pMd2qQSMpnnqx3mKPMe9y6seiCdWTHqVH9YThJwzmYwM03ScKazAqoQIbF0hBWrZHT16P+Y+5UEQ
53fc/N+Yk1BEx9nvZRu2XZt9qI2jFgjW9dmGRh//g6rXAmsED7+pYl/C18mZ02UN3gAzjeCCzkCN
YjeZ9dPoC6Rj5kqPFUcUYV5fMdkMokM0nkzqPk0aM3C6g2W5v1z1bzT7BztnTKHGTu2GnkzvEVep
I9ZTUdHUng4EcgBi98RSGgfLw76zgCK5Hj7pkYLQffmyjP2HMsv6wIVJ5i9EH9wAkntEUEhz0vHF
S8VbZg0ydPvuM87ZHkqfS9f0VHMP0kwf+F8lFr0bzHQ4Ji5j9Nze1+ucRzZAzdHWfzn6btn0GJx4
AxB1wWIkFEvnFyoMkqNHcqEVJF6McWBm7BFiuPIofcA4q2/NlSFhAeqYu4UT9hZyvg68nnS2oT7n
harOP3/ckEbz2sebrw0ixnDtM+lw9tktVvs8uQ6ZZX5Hgw3h+/larlHj0Ets5PJQWGmBwWhGDdPz
6mZmsbPDSHTEoUPqwvCwTIs+LGuNkApFBsZcdma+bjGcI4YzRG3DxovJEamlrn8cSG8xv2sB2mzb
2d4qc7h8nM/ZYarTu2XwfIR7KXNNIt8dQjf2XUOiou8bWPYsfnY1gd4RLjcFdcNIwCmIWZb0iJ/v
4HQeyfwwNMa6DOfcxcLGsjn6x84jfaZpUPsXnRE6+GcJqvBvJTweF8WUGA81VqV1UPNJm9my93sv
3VfcDgctAAqaVykTYGacq2aeJdTR1UHVYcgYUsns383qZJXmn7GcHtJ+m18Lw/jI1/SP7Q8xD0Ly
TQq7eZAMJ0yC0OCGru+7zn2zc++ZhxrsB8xRWHgWsyljJzsxwzWmBx2Oa/mKdvGUoSL+lSQIM5Il
PYAE/nbaoj62knPc9TW+tMnzdhX5C1CFmKqcdAiyFt+g7onwmTHIzSt7vv4e8WKg9GPVzNqb2S9l
niFDinUovctwpJDUvv7BNQXBYvk4KLoOt3n9QODLOWvVcXJd99Z8JUJFvW6uMOCun7Ic7wm1aC6y
5ceV3vji1yl93N386uuaBcWZmn1cueKAp5L9i7wcjrJZXHuCZACGiDJLvJ5UxaV60miHE695MLN+
X25GQ1tC8l1WPO8JtT0wQrwIW6Id8Emg0YzQht9/U7rmk/GYvuTTdl7EuETZlgHbaBsVh99RRI3j
ytjU3m168taX/LxmDCaik0RC4uWCWH2FBMl4Ff5fmyQRDqHurU0yZLoSKpoOQbeXLW4nQkUMNVqX
3GCrLPIpwaMargXaNmJ1cCt5WXqUYvqwenwyhljgvIuS5A/nVeV5dYv0ffV782I18UDS33Nldxuy
kumpnKS1KwwTXcE6YNph0B9ywmNX1hZJwh+PQWvfxe6jdlrwdVLp3C37wtyHdC3FyqCmyBHzk90Y
f0WWhDb+67XX95ogZXPtiXKwWDscZ/yF9dXdXMimGkliPn1vlf+ezsN9kvWnlpJ0v+ou7Tbcexk3
1ohRApcQ4Q1I2+Hh2D+I43vCxN0FjpevOyHrb9s+jn5/ju38PpNE8WyQAuGYEFK/1ndlPNjhuoW+
O+kwvSk2CeOhFG47KNEwpNaIuuRov1Tr9hST4pKVfzcIy0q43V7E6HVj0qSzh9yPpxBs7pon4Aq6
wUmvcOwGte1FPHKJahidMFfr52bXD0saXyptF9E4edStmPdmvPbH0lgf0KYSdKabnTFPVw8zNFM8
dBzZGBnCoUSxTFGl6YIsLjaxFSnGRMeXT2ycxmjxdqztuygnACmdX9u5eAMgvfmT3bfMaJKoHzuK
lphTawfj1trjfs3Gp8JUhF3iC68y3kgt57eqwJekivwXbq5rmRpLFI/rP+KrPizbvs4Z3KaRWc8J
FHVIQ967bIlqsYnyWXpzrw3ZE9NrmDtrosIjz+39Qpw8xxo4Ro5dEu6BpAbrmFNeFcTlfTW4JRGG
yR3g31vKdJFSnUke2vhg1pFanZv8qwjsLv+lQd4CYJNrVd0clVMX1vX4VgKa44gXOzzV93mfRD6O
UtE178ihoS44uCMQyv2Uu/o0WxZ8c3G0a8gKJPCjCw0X59CDk9vd42v4YqxsMUzPBUwnUHElLTwn
ZIGNgu8tRzHBc2UPyOu7mHnJ5guDhCm/oQypcux/ssPNXnP4TuNArnkSi91AGumPAAqo0knvlwzd
IvIl4qB6JHS6m637FQbYsPRDN43YiJAjRhsJ7YQhWvssu3lwuiqJkqUt8RFYOsJCj2OPo4S5zsKi
SyUBaFRe7nJarkH6+7DuTefkQq5nJjvhVjPHIXnh+DCtR6E7cUnbdNxXiqIeU1geJ/lmwuFD5VXa
wvtcpeRS9zxyFJgN7pYomVFRGKjZC3VS9YjiUhbM55Z9z/MRCUOMisAA+AKF4XZKadRaagNlT/q2
mChFjQ6HD9PybvY4Pn3chHbfPjT1g1ktaRQ7Jdq+zEeFBeRs9cfV1/wMlfWYmCgxvSmGUPBg8h0m
YJ/M6WFcVeAuOD+IvOTS2OpgXI2vBigoaujka1vtUUMBM15yOISkQL5b3vIyZs6xvqVhtD3HsJ3Y
33NZfM9JV38SLJ7u1tq4r416gUw5r32WBX7xh0wHBnYYg92Ak3UsI2hdEHa0lWxHQeqa5qXptyYa
symELEaY6bwMfiLOI1ttNsegSLETyLJwgwIyLLXQx63E8KFr3/ULQUfm/HNyeFHqWQ/S5p2t1jTs
be+6eAKAvpjR5K7sZ2QJMMinqobyBemBWmZb7rQXtUbxLortNDWAwTg3WLB+FIRa/97IJjgsrnG1
fTs7pcN35rjuBam4ddK1eoqbONurAZeNnsu9WqwTppk42qwmD9EAEOO71iFyBIQARkH6o3hp/YJ+
4TrfCzP5FNp+aeuFcQ5N9ossiYKyOgP17U+aUOvnENc5cmRRQsRwOwx13t0vS3aXsg3Vwlso7XPo
9rNIBoDrWbf06loGl5WvUDyplaQfS77Vq0moW+oYQd7heo1TA6xovI+TKduXi0BE3ykkqkfcnmyR
fMOgnEQb+B0C7/hXewu07g3jjcLEcgei/FbFN+kGKpYCmpDgjelGa+6rwkdJAiONiqlj7cs0bF4f
ukylYc3jn7k05RXevhWBQMeVG43ixKslGp4Pdhcfh1x+y/J1sQ0oApIUOzBL4H1M+Wx8flK/Aoi8
exUZVslt0yLuL8jlu52YNBAygLe6iXKyKQKbfW1nF5YISL/8EANqQ9oW9hYfdD+5iCnS8ZPgOXIm
+zDLyFJa4hbVIUuQ2Q2PW5meyt55SY3mt6W0g1ZII13PQIKo6HOwP9ik122ts89YZ1zaX7A4INxg
iR3CFRHJOUs4zCuI3LWBXlbVR5XzZvvk8pjdNSMDYfPKD9OkubefEEKxtTF66N8mSuazkR46UksJ
YPHJ7CmbkxTfYoTzL2oIp1q43Kdbi6WyWUIiEY5zieTDcWMH5BN7QO2bjw4eBFTE5ePYKR1Og7h0
Vfas3fWJhKjnGq/mThr9e5myEywIRQfnvKZ2srdMezcKkrlSQoXcW0nF4LzcpqVsoQU0qXDoJUY2
RMpHRN3E1rmvDn1rtUFXtpeBel2qR997DorYkzjYU+KfOi8aNUn2qaghw4AUx7T43Y08zwzbYUKe
WKQ9IrZ57lCv8rfQPxBX7iNQKP9Q7PBf6093CNjwbw++PMbtG5d8WG9mfWFDU2yPCUkoyKAN2mJi
/aspgM9uDkHG+fGFyty72+uhhZuNV01ndjtS66uKQFskzenA4ME1+yeZjS9EhSFicfdg2PJDI4Q9
dkvsEQ8FCsiMDB4wH/PW94NlealRVR7GfMbuktfvBaI5p2E6XBnDMce62X5s1a0UgOoSXfahs+J9
sabsSTTNH4Qgqmv+rh7Gx4kUEd1cawcxcC6wQOXcVgN6cis+rKlu9pYh7V07p0nYkATg++I8p9Yj
FBvZgBsQO0Z5jKWqq5H8kx2xMEoNPSC6XFxQZQ9Ursz2i+VCNWGZbeX25VChcxww0U3ecsBJ/+XY
xpvWNtPVFDOT2BOREE75W88vuT3j7Ot0ifKmiywqcwLy8748CYXaEv2PvP1tsUdyR+bus9LOZWrL
fxmeNkQ3e6tb8Eq2AdWB9MzwervM+30L48JtYXO8lptNXpk/IXjd0OKyw8HMt2Enn4uJPAa/o4Cs
oGYFIKa9YUqwtkQjBlM2FydgTZ7nMYrSDkoN0k7v4xzsjEDYJwqWUNE18Uce99jBq5VFGtsJdnOg
hAybA9cS1xximqX7QzeJBb+e/K4BoQNCHO8sRGaRXjF1oIeAQltQmK7GvDeH9lllsIsTETtwe2mz
Q4L/n58luJe75Eqy2HenkvucUilM6AiaNgLL9nqCYugWGUrRQwka9YZBqgzTSv5DINfvV6loNj4Y
7YYL2xmavZlcfy7hZZp+NWK8ZgbHfDN5QG/gyiPkzVyiVLvZnRrGLQw07fLY43dSBttWO1fnyte/
usr6N4oYwW+NZW9EkIyTklXJa41QmKjJDPzRMLHNE3PiucLFSRebCMkd+UwTfdN7Opzqn6WH52ud
+MYiZw2XGZqcwa1ggPKorIf8Xq/Q/knl1YFLD2vaouPzOXr6oijwYOJAM8u0Cor42djoRGdNRt2L
0xuV5DfwSx+U1ox1riTWo0FbQuUxgjogEWOWLGc+KuthW+82TBHHYvmYSudxi0UcJHOs93L0LlC+
SHBd92Vb2LZmZgmW7/oIjhBNA+uuA3eKhI2U4uWPMyMy0QaZfLJ9Mrzci7iUnIgMpS3si3reDVl9
PxfL+1zd/FzoyAzRRECibWSRCBxqxXZtN+LeZkkaTa96WITRkeQTztP3XLtPrb2+mkKc0tj7JYm7
Lx2TTDx1zm3jkmDq2cvBEbs8D1Tup4yqdtDNJI4SDoosaxTJXkzLP9UrvIDf5mK/LiJ9ZT7nxxXJ
edzyv93A4dAaw6s/DadkBGzzvc9NkSI7V/WnpAu6VP7GBM972nf2W2nx2fY5FHKPbfKIWBG7MdhX
DPI5dSSUmUYfliPJ70zErX2ybJ5s7sb0KJtF7ntD8klhcXSV/FvMk3loCKhEdEBdkPeIQeJqEdcc
pTPrUIpAZC5zi9CE+o43Ul7X1gDFYY88OCVeQFSmc4wzr1nJZjWwaJ6lTv/zhPiv0OZ2AIexw8wj
rGYxnkfLJai7bkWQ2GgxvRhXn0dDupEn5sk1cUgUxfjp20gU45pXBBQN3L39sxfczjxASImT8d5e
Vo0xFOOcsZjHbMLHjau6DFmGeD2+8VDFmclYt+XPvVvmrwadl946E5xxmmfTvYBmcNMFEzP2Na6b
P2odh1Mqq/XRQkkVa7+ICu3/c5M/UytgTXYSn+2pmNEV9zMRZpbnBJs7f/vuvq8apKdGeUbuBdK2
ijIA5cB4Fm+00fjxa7wpGkCWR2GV2Yuo2Y/iFlP7VhZ8NERkAA6YVaQmwmN0Tr9sA45fYKBhO/6d
6ARNitfnJ1k4UImLLhlrWVgQM1mR9IExk377TjB/DMlKYVrAMwwtjpRMyT2kSxez9KvsL/EM+mQV
gBLYy3MCijwXu1VtX8gDJaPHbSn6i9sX2+Imr0r7UlcNnRWAy5tq7zuSLGOXMb1/I2SfR5YmN9aW
TNdQQSR7eThDxceWljGSLjIzzBpgqbfVBbrcPFZmf4n7srrzY5Q2a23KsDKA7OZ8bM6UkAYkRKPc
EQy0RJYEbYmf1isLkMPpt7uoV1+2JFlR84aNKP004xnX0lSRAsBVpboSsVIvksPSoMn0k/O8eDWl
KfUhb9ubmU98IwJkDYTsJGk5IV3pZhRP5ndVorigmxtRftOyrHo90bo3CYhVcEq0+4WV8qozYR23
oJNVds1t800hrNt5TZnyFLGH0K2y45R7ZTiIiuzBQf5ef1xHSY0PH4Jzc1DmYLckmpnFCpTdjFzP
B0ns2+NSYpepPQbTFcenWSDB9+YILbLEbp69Yttmbe7wJrXViaiE58YnyyPpCUgjcO63JWbm+hhw
HT4ekUypht13C06GimvB/BP7sDgFi5zwqRvkbtilsT6NU+OGZFij+WuLiyKr9Nij9kGmrUsSI+1r
P+qSgNc+JThXHGB1mCWXkd3/razJJyHR/lxVoEr5SM4iLm3QuFtswRYXwaIztTOL+EMYM59noz4S
H5/FUHYaX368AWCYf3RtO6Gaqru08y5E27ng8UAqzM7Da45g8EXm0Zw6YJkdbKpfszgjNvy2DRSb
PLAZ3bNSYlyP04+VCrbMnJ7qSVztdruglPiYCkGTWimJoubJhKqYg6lH2ZnjaydI7Xkb1/kQ9ycn
0yiNpo/VQ6XiqHiOJKSVNHiL8rah73TzxihJ1ifptCqYMQEAAB/bbsBhIqc3dPX/NgLG2Rjw43oG
CB6kH0NBKvbDKNSZVpoCujW9qqTHV8HjpkqtHK2bf4YEdQ8VfWJxkplRpnLIgpzEoZ5p+ZIv1Tsh
P5GFPOuEAOPsddJ7mqbXZaK4vcz9R0T3hGkPZPb5a3+o0rF6gB686+vuPY5BROo+L6Ny2F5Vg9lr
6+S6AxyCXV8W9+SsjBGIkI8p4pvgxhcjrZZjpsgzXUj8SNDqUf57N/WYB4SuA4qY8wuxC5+eX6/n
ybHXwDbQJTO+0XJSaRmuo7Ihi9pj36X62mXrJXGN5Zy5REkKA7ZGSvNoj5hRmtog/9xHGZb42aWs
156iCa5E5J1W4Dst7pQKDYNZHGBhnod5e+fSWo5WZp2Tzq4OYmCJKJ3MuhsElIRGybzLPeh9cmj+
DS3KWFMwOFTVs4Vo6Yy1rzgi1CRczL4RlQkxg0BqIrEZXtIJqG3derI7iM/IPfutJ7d1dMhSIJet
h2Fk8mgR1FXTghmPLC82bpGGU0H2l3RuCjWkeCkYDIk7twoAZWKPbKGh1/SW6zQGqoPybVBBe5Sc
itXQkDSlc3HmzznD5Z8D3sFqOk9F1x91yb/o9HfKobcJ+jLjYkB4MnlIJTwQ2OOALjhCwL5n9mku
TYvrx4/z99JZuIwFRcEkQaT7lL0SGGU5lwlQ/Yy4iZP5Qw3bRyPd/lAO6tsgwIncZ6feZ5Z30SWP
a/izkIw3srBLPJnys0kxxiifONmq1dfZMWn6BZUgHoNU3BHiDNWpB27nbOV+yXmthHN591VBmtqS
dU8dGDQGBBvYfdpum4RGfYCe90nPpPb7g0sbaO1cig74Fx02m+ZI4jFmKHo50vLcepm4UP4jZEY0
xpD/E9mqH2wXBHoogXla5qmwXzm0e1rJ/4er89qNHImW7RcRoCfzVeWdSt69EDItJm3SJO3Xn0XN
xT3AeRGmpzXT6qoiuTN2xIqdKCuCdhWvJQ4x/1QNYpHB6PuBwgRBMXORIqdd5Zd4XiGXczPElpe2
tNLEyaGNtfxOfSbxzrvtotgF4iJOc2ziIg7KhXcHdTyiMVDYk7xJNZk2Vh0kx5ifUftsf/sjNFZp
gnlw8TFymhlPJjadKq0/tQgz2s8xngf4OZ1ux7YBkUM73061Bas+o2Jk77Flf0y9KRmfata0kkRA
Ge6Nub/PUojsbWC/T2Y3b+qIezoZ1q3HIEg2AdUiG913QeaNboT4pe5qkMZW98DoCuwkXaBLA0VA
EdfX0GeML5n9xLvt8zKIEw/YlTtHNWx1HqoTybXOVhCXEnDaBFrXWlBikPr4AgLB1O23sAA6ngI2
WeZNmzlPSvLh9nobGlMPTm8CsFa7IDfB4n3BtrqbDP93cgvj2AZZCuWGnymnz50joPTOnhV++CrZ
N3UfbaSX2isDAXniM7L2lFyUobrY9lX7lUzm2lkOv/nA0aL15FPdCjoWPXxMzCtbDFAatdSw2IRa
69GQzjYh+IutyYCvwH67AttxnsLuywCtRAzSXwc9KJ027vbRyN0xwb7YtqxyRWn8drq6SBj5O7y1
11g547obBazFsrgLga/BTqRvisOyGCd7HWc1dci0SLClqcXOIlSWNDrlJCt/Zqw03WQO1ywJV3Wa
1Vv0jK8wCtUqsTnjNhpFyslTB6vhNutIQ5Ps6o4ZzBqGI80qqu6/AqqjTo3r3E2hP6wAR20Ik/CU
Mbj8ODF80dZ7bCwIGqRNTKDYHRRKmZMS78ydHU/lNrX9ExSyq4oAHhaig0sHNyEM9c4ePHtVRKAi
4KmCeetaXsU0f6pmX224D99rZVwXu60f85R0B4TC0Y//ocMWGtaG5T0PZcMoyjKrHIQ8eiig1GGz
TST/a2GB0BMawUBo363vEpTnfck9f/bCHwtPIBi3YEcPFGY8AaS9iHAPswgmzBEA2AxoiIjN4aQ8
WoTZ/ILHm7H5Z+J1kl5y5u8wEHQOUy6kdZo4wSGdsEC5CdgEv7iY4IT3pA3uusg3T4UdPmOaJcTh
DlyHCGBuesyUcyZKyemYvr+6V5j5Y9b4IjjrojoPluuve/CPBNNI2vpVCdcAFUcFxcSLYN16gh0m
qfkx4mSSUvdde/2xxsko0uVIGXfmbTXHKM9q+EzADrx4GYedwoYgLSkOGYmorkNctOagyKZ67biB
v73EtRjyudhXDbl/ZA9/kaIgvUHj5ia4mCsbPC+SAZ0dr3ldCKwntFJxU0cYAlKedDshxs3YhG/D
mI0bjvP3cc0gKaLmYfSaT47LUJ/sgPm+ug0NADyyVU+hCHhDU9I28tEqFc5Dw9wKQAm8uWjvJQ0G
bo+FI6A/wLV4g4uuvs44udetRGPH9vlYmgFXpDv+wsyhgnCmZdgj5YH5fXFfYGJLq21NL5aTstJq
HWgMurtYcw+yB2iYlcRPwhIX3wqDfS+DvRjmxx4EKqp9SJZWtj8tznfEoMbaZrCos278SDmCXNIg
RTpmvjt0XnUAkXTFID1shioEXw5XoU64rc1Fe0asGG6kmK915abrZnZ/xaieoiW4jC5QLBCea2t6
X00/rqwpfx267D3wpH8jz0XEOxIayW9nT0Rzlg5417g00ngxh/mZKGy2HcdlQFcI8q7EhhHbD/YE
Ayjxqh9g9yEbpW6jjeaOqQQ67hLcbNvh3Pm8AdgdX4OaQ67VH1y2RSgnfBhfR9nv7SHzVlOOa57N
M5Xw/DB92DAheBQs09Fhxtm1BoxuVOYDalfjs5sNhsOY29RWymlHeJ1NCjW4qJ+nsfqwLdnuqJ9z
V9R+9jdRSZCkdpzq1KOGRby9G4C3X1IEzqrTRJjGoefGzqNdNgJfELT3jR22MB5ZfrG2/cx5JdvM
e23qrSkRCNyQaKkuAZiriniAyoguzk3FQaMHzl3cVb3xq43c3EyVqffKlc/a97sTph+U3OhkBN7G
SASb0MkbiI3X94QzachoiOPs9MJyHJbXgnk+oFoojL3sMAcuAXlyTZZNmTw+EjpAMYmSujtEPF9u
0hz6spV56Ehxs1VL+1E+gZBI2UbHsc2hI786Vr/lSgiw1Jr0YLjmVfYzN7EmS3eLvhu2HqeRrzHH
3D0Ttr6Jbr3A0TsXyYGjszXvtdE+YPbn4dVFOAYmGmQAC6+iJoAsx9zo2zz4xrY75W1s0Vbb/gzF
fPXqSXIKeMtkpS7Cxv9v5HfCy25ZdFDOymMJN+uT1YdozeatG7FByOiD3+Z0vzjq3JL6mlN7l3GS
6dMKC5tTrUoGVyMgk+10/jGQ7UMPbLWOADz4XfWcqf41b5x5a7n4fI3qpfIxmjn5hzECc3GrVx2g
Q89jt4cMaQqIc5WLcKcqgR9M7edU47eizBuZYxyzTThe23ymnBbUuLYCiKUSAXwJiKaRJjyayKcQ
hwiZaGxFyBfcSz+R6jidj6Pm6M4zsAyBPIfss4xz11m/vug2ABcLJKzqKQ34wLMV3iCIfYc++SAM
2oWK3owFSZa102Gye3pZBnpQiDPjj4v4iws3cdekl05YWyar1Hjv5GYY69dygmhR5P0rnh2oZNEO
X+k+41uYaDt4UNQUsQLFyZ/5Adu0vPI3ouMJEKV85nIrm/mxWQbbvsO3qXjbtFhuA+8KVWCtw51V
ibNOgLIZoXX+wHeuVnZIG01cZ+RnZj7Z5eKAINnBfaL5UNjRE5InK5aQODuj7i4rxX042ubeKt+j
aKQk3nj0WVVVOSp+llVfjpOOHJnxDgyjla661mP+6IfPrhyZZfzpoWP5klWCIEs2/rOD7sHET9Rb
Jmn6JKluh4F32eLEswoC7xdPGhwE1MUyq2FjWPHF8vtyU6bBHd0MHjKIeczCGK4gaSHEYIcLNC79
aZWSQ4NNeZwKxRQZuUfXF7t8BkmeYRtgHfcL0+q9jaIzWiwnGJwsMwceCJiEBjmYzBECm47O1HK9
mplr7AKz+bLdbEsn0doXj2E3qlVQlM/DEpL1vJKrzVe7MSI3nLU/uc9F2tNeBgbgtXQfxkQdDYaO
G3u2PswkcQ+Nk1ExYaPneoRz3fqFkDCdTDVdaaUo1z3lYEgd9k1inDwH7wWaymudgqKvdckN66uN
EcEho1/N7KGfuX8kBFRvDDWRv+/BJErMI4l8d1L94qt6rajmzkoe3AGT3U060s6VhAjx/dVITkEx
2ow6U75X5gXMy1VW3vs4tRRkeg0ZUPWkRu+LHMCnYTHS5cSZAc4B1G+XNzXt4qfYEjCNtlJx1gC4
8JmrPAHe1RBpTIonu6c1pCW2lE6WdY37eB+UGM+blJyKs5BSqpJYhkf8SMfxk1SEyCY3QDoHsMfm
+sm2KEezMyojUjwVs18+k/tbXp43kwvuMGQBYtm8REJqdHEdXVSY/epe25vOjWIubW+rXo0Ug4+R
dGzoII73NszqipkjxO5Uzs6PhxRE0yZJCat4j6HOG9L46ZzhSJ9RjzsX/ZxM8Saqklvhs9icgxtw
1MHfewgO7U56ejjp935sPO7OaOkoitiPsrtwyh/azEQ0wCZv19nG0eg8eUEbljXf5tyjV5PUB6u3
npEREZ+c+Vx5/U5G6IxByDISR41VzGubJc1NHfdqnVsIjzEfBdURiA/8i1f3DAhjw2mlvtqUEeYu
ngheu9Q9tnW19bFwdwXLIPZtmIz1yOrD/Jqjf0B/GI+ErkkJ/AAveHIoDto2TXXAsLhKBhdImL8v
5hwNQNa3lEIQM7eae0f6h0V1SHw4+iUjZt11t6zK+KB1DBuy+Bdo9zLppf+i7A4h51MnXLlmfWlx
havYpgBMB/uhu7UG/3aanV1jMKyALLihFA7zTEujSKVula+uhTWRJI2A5PfR3Zz5HGzwxGJQhpXt
OUe5aISB3vcBHj3bonokWaxJZc07HVj2v0li7bQDgrXZZiySdz+fr5A/Nq2P1dUSFZcJxMua0ws7
Jf+m15wvPHYjVsasAhiCR6ODXU+/JiaWv8Yh+UBg8sbBF0jUc3jI4YqXLlC25SKMjPlqmHRfIaOY
UXcEQizwjY37jkVdHttX5qSeZ/rgEbkS5zriOpsXf0WCyOvW+BWwEVmxfeS4fYUNB3yve2wEYxNq
/M/QVHozO+wvW2T8TebrjTana2hjrBtTzklkkFaRE//0Fv0K87hKYIsk+JfsCX8TS9ArHJdVW9OX
0Y8dHN67HlsotScWJw7wEm5isuqef53ZKNhnTdm6UB0FTrr8SF2PHnP7SzbRcxSdmKOoDBagDmku
ckyEOMDpc2Gd2owXwJUPoxnwTDZwuEam8zxF/cFSvz3vBzsb7nrGXHzkdrvvqsUY7c/uFpGe5Wic
9BiuMypcOn1xWpt2Cx/UVibHb/4kdv30OwoWEUPaO8fapZyiq+I9tV0rCquHTe/wp2ZVu6JFJN53
He9OoDhCVtFpWKxQhDBxKNDwTpvUzkKkpbDwYi3BXRMlzE4zMG+huDd7RrQ6/pQdQyL9gbQ8+M4v
Jv+9X8XY2/gDDAGJp3MAti91A2CjLOgMSQs+wSMwNJF68jKkJcvegTKwcgfobAN2PnM90i3SP1H6
+LKktGp5Un/9XbU4RIlot6AIWBlnipUufr49dp+z0dCT44TWM0nGcZsSjJ0iCorySt6No7BWZTcz
t9OQt4qG4mtAq1rHBXoZtZhrq1lcXQvA2IAzcdNa+KzNqnojz2EeQ3Yp5kipWMeounE7WV7Q/meH
spW2VR+VOdgH9i8SixYoARzhE/sIP6dyt/GPhTTbi7ZbfaTbaxdgir3YEXyDsjWXIMnyuzkkw9Xy
od33bVIeW6Muj//90zsDtDz2nD6g0/Bv/77wk2j0e8dfV0YF5u2FDzZnsdmH9pcbL6o08veOnltw
w8p4MCKykT2N2pcgoIpmrhqWG+iqQ+VPPAB4fi4x34eB9dMqy6XxZrbtW2w48S9xHQTyOSbhmWX3
dgsOy2wdAsOMkW6us5eSQ9k6FU13Z9a62MX8tdCd+IRD0on466bejsJEKAyJxXpAI4LMdWpja7PH
U1jp//clzbLx9Pfv4v7EGjI8/v1eqsJHhZl993++/e83va4Mj7I5/+//JeSxfiJOTVx8Ei0ZPc2N
D3tDyXL0xDQPk+z/f7E6H8RMWO5dJ3dOfR/a/33xl1+2eZbjFeW8hyL7WgxUZP39+7/vjYc4RGsP
xZvsKxsXVnc/NSQbDedOGGxRomo6hLATdl0JbBFc6MhbOgO3akMObhANJeciHv0FnNyIDgTLZnk/
z94xqXP/qE37S7h88hIcKkfJgRWjH5zOo2pQyHKyI+uKzmIP/BSFLtjplwgBPWfl8e+frP8SBWId
AGraA59qj9Jy2uNEvuD498ui0fkeeRbIWNEeh+U7asG9O5jp/0qDduSZLFlXqIzHxYhvJYzI2eWs
Hif/forIdGAhk+SR7PY0tL8U30enWevlGqIEzOEHEepSqxb2XZiAeYZdAZ2obetNT6CVPFJnHGdT
GiBdW8c4/vdl2fdrOzFvoOlHx2LIjf++1HGLSFB0mE4JOqHvsZn5+5Zs+RZzsWzN9PEKx4PMTQqS
wejPrrcCViN3RTcdZuSWo0dBuxoddSoHKIxddzbM38q0mmNSGCzpfMxb1hgcccnx7NV40yMrbs4t
99lDaZRbRez/iMsNNYHluZo+yRX320n+Va1o/C2zxTpH3LB6kWxL0AyMUfAkSfOLZYZsjg/gsBMy
J/QeRAR6/MjmlfZP6GkDKH6wn35fr13fctbVkBGlDFBMTWt+QlrDo+q1n8y55oVCK9EivMtRfnCn
CFfoSuKUcESKK3yrYzWBTXEojKhACtFIkayywcOKjR957br+khChB7e1N64JkqPKgUtYU4Nw0Zg3
o6YUvfUQ4djvnwJVJyeTOuSVxJdjhSvVKJ6ONZTQhT4ZYt/DTkqEvMsf6dY15oXA6Y/byuo4DlDO
h5QbDit+RIo2/qlIlAd/AHpd4d9yGyrWlH5GXjozj4Dshk0TYUNdS5os4UzP40ZFz4nw3tMi2quy
fqudU009x+hn0Kqo3yg52HFUN7Zwym769J+MOMJBYiw57MKGEB/lUO915R3HiliFUxLwGt3oXABt
j9vEPhdGyv5IRIeqLQEOkansnrjP9SZCVzfcdY79w6ayWzPJ71ggS67VsltBEnkOLLjzRGn4CVk5
VA29kzGTZ8PiqQ6DtVWW9GDrRxGLT6Dd2SaokysaSUym5b1Iwoh+u2RVGWAu9bATWdEtfWS7hHcd
G4J372F3lyo+Ki1upUOfLIZCpgW1Fv0AD1gRqqu0v25kfl87+jbsnV/JLQ69HmSdmaBcQeWm0t3c
Y/esYImHyi9XsSgeprL3dlpN29ZLHlp/EaSLcJM40SUdK3tth0ceFLdd3T4aSvQ3dgvirrDvCTi8
2L73GC6Fc0sXABohAyLpwZ7UMo9RfJEGlSGStvM5huNXQRAmJrYZwq+cwyQUFbcqXv2l9RyTdIDE
KUtiWZPuIUFGv0qAkHVtFkZMRXn4VhX1qzDSV6BcWBKp9mVo0JbzCPGVJ13+nfI+spZy3nCCI7QN
DPg2tOKb0YZ9P7rhfTrwPys1xianhy8Eu9jYZMtTc6wIwDseghteiDYu7qug/2bodm7MVytzsJBT
ZxkPZrbL0CIiE8zElPKI7Sm/cfNvxQ4py+TvMEtxKFS71Ub0NCuovIW76VjBXogXKChwh7wu94EO
XqlDY2sQc7hoI8aUCTEwHH66dKboQSBPRupqwYTEtU3OIYnu2fjUHFTIsyuDJbxPhsYAqsQAZzk0
JXqHOsZu3xTRbWRr6m7xN+4clz1ByPIshTHWSzABY+qzUzTYSuOkY8loNP07vVh8BuyVX7owxhJ3
UwzpFfM+CFPz09SgZLSwv2WC7avBZAcuZGbB6blvggpUJBrwrZQLb9xS/bhOZ2xM+rErnzsTQKYC
Vlf5bpsdJFz/2HQK1GXBWbNxHohv44DM4Ue7zHuZnrZhSAQxnPsvfOlnzOvDUiZKIgr4Yl7EHhBC
0C4tLuS68GAQz+13N5vfbDDijdQCrYdlH1tmpuyJwxzr0xUrcf6hZ2lhy1aunCJ+a2DYdiO1iZXt
YhYspvep9x9cVFoOJ8WxT3FMiqhgABoERsQxx4c862+l2vw4BNFtw7E8Iql6iAoN4mcWm4z/Gwuw
+aMcka6LuRiQ/cJ7HIcw/YbqSip0WOei/LJ5evI28II2FnOPZ/GkyMwXP5xJqwXWi6zbjanjWy2q
p94y/G2mzoMj4l3XQNHBeLVJ/JajBca2ptvNSqH3VuwvEamTZGS3aB9cAjNu3D7406PZ6ZOfZz+4
+3DdFJg99fDMjuBQplAzRusur6dmlSyITLcIaJCcnb3Tq88ACoTvxdvJ2cf2cCn1HN9BxAf4ZweA
h5CO4OGTu6KwljFOuu7ViVklVOFmjNNjXS512GO0z6xw3GYCZ0AxsJ8FiEZDGLxQiK+XuYXHpUuQ
Bf5Q46AJ2lVuY0mc0/kYRBgNqwTIhkkMapDJCyZTyE1TlB5xYezN1r5vsysAqeaZAPP4CHQDbE44
c7eGNKIGKTHK0xoKPsgxvXILPAL4qzYvFo5UznYQsOu8vi8TUVxFxUHT0Q00tW5NBQ7d6pMIWX6W
/aFX3NSDKqZBnNw1qS1x/fvSfLDsCFaa5HQtlHWee4mxugZ+44jKvKZOjNs1lMhZJONV1D1En+SN
TzqnjMYrPF66OUJT4s0sYnOVOo9YHNjK5MyCkQ7OJbNEtOz6aTXBs5+Ww8qiN4EgB/OgZZDGjIAY
jMNHnLjjuakq0JMNGxpetl1BbhvfBu4UfANsv/InoG7mGfw4G9902KNzAmhwIxrr+/PAYA+n12YQ
c6ZtQ4lcyI/gKhMdoES0dO2yu8tli5sz6ri4rHTT+1N39/fvg5jGmMrWyH6iuyOT3a6lj4kpl0RK
Ygrjt5FxBaCd3E1lKO+H5Qti9FnWdKLbjR/eLsNGOZXJvRGTluQBxiy1/LJavnBkb9g+00s89pQq
25NQ27/f7awsWmu6rTkY8n1c3liDorFFrfTjU1/l92LG5uBRROsnHJqQ8Xw0sCnhEs3RuRm3cZCk
vi+4UK1DEdnHWvbPXRxQfkJeaM1C48Hjmtjb02gsvpsAL0e6DucanUTTt8D95TlSICBJUsHabOKX
ZvGLd4NPSemahUJ42yiF9S2RR/HcQH5nwnLfqp64uSiWZhAvPFvVvxY61CYio7RmEzE82za0Wtd4
+vvFQCfLyJ541VRZvU9Na3xuIJkKvCePf7/KdbwNRi/aSRfTYZMFIw56V+Jj8W5TETpXOVflc+Ua
/7y6aC5/v5o7YdPxVcmdY8sH1+3VM1cFd1QTPaiRqXq2ncnFedWPu7/fNcdpNZtDsA4MlUDjDtUz
n5Z+pzBm4n+rqmczCpNDMvnOYrEmAekz/njYPI+ZBYEEwnf1XITjxKeCdciUBrAKcRm+tFlan/q4
JS4yhBe2U9mV4yWYcZndmlnjEb2wtnaI+z7zeNCOnJwsh3v7yAz07ft40U5dXqoPgD1HYKssQYoy
u3rlHG2mXCAMuMOp1sF0rpvOgQ4S0sQyN+8gWwhJJv6qHmgpKKn43PfeZOBT00+Gyo07xQXr8N11
ZIQvuQKjlHG6GggQ7DnigTWkpP5GU4XFQn56LBxqVqPhFW45bsEwZe7is48nZzeRSGAlhb4HU4Zs
jfPd5kO3IQLBsW5xLMSs9HdVHDh0qWKsACGLQTfOWSBgb6ldUR90HG61TjZYGW2k4SjeJJK5NQA8
MLX9XVmxzm+dMNpwI6VV91bJ8tW2MxdpJHxkk8kgWDo8TSyoGTAK1A6r/CWbx2ZNTeC9DIh9mtQv
FkufpF0PPxmlzQMLvb5JuSy1XAZPyJkl5zsREBvlmRpBN2Ro4bGlfqN5utLr7m6owHgB/4fxFndk
GXnMW9FiELZIo7ejfssc/WhUfLhrqGF0vMlzH9xGbg14l32H24/kL05KkSWIOJEt7OLvjPuX53I1
iYEF/OSQf21axbLB8cCausaGuwrPETE9uhxj9DgsHhe4Sj32XE469m0xDgFESgRI6amNHNgj+MGF
hPtnXBmw6QTbP8vzH+zRv7cMBUbU976GEE6bjIx1Cn8DuoJ1yJXssVxoa7c8DSnGbHbGO1jYaD94
3jcbYmToooPDFlu7cLAAiY1kgwG18V4m7ocM4UBWysJHQazJijkll0kpqYCoHzOGwsKFoMCxbZ8r
pnMjYnMUiN7kboMP2mH3NefWHT4AVj6iYb1IOnRIAsicZC9sVTGuZf592ywkC/LJDe2FSFaI9zoK
NkCcAK9WoyCGREzWMw1wJZjREkShsJp+c2bZ3AmvDQBT6XBADCJglrHbs8usv+sq5eNraGpMXA5R
eWbwecMamHDCDoBHarvmtp8wUaJe4k+6j7M8WyMNf8nZFxsb0zgTAMR3VdwxyD9lNRhORyA9VWq4
84S4wWSlNlNtcsAU5EJKUFQdwBxTW991ZL9FcTDsjJy8F+XKrCOGedUXxXgqE9rHfJ5FMqA9lxKD
B+3gaqeRU637RKM1uXeV2/2aIvpqM+MH1ICcFvekZG1dWP0lG8y31GN+mmKDCl77tith66KoSxht
iPYjWOBkGPZO4w4bJ/+e5zRfoVOtRTj8ynmTwsRf5fIy8HYc+IHQworPqk32lWzehAyHQ8jnHazk
bcgfdaML2rSwiM9N8t700XMqvOeubaxNWlZX3Ne3YzT+sMpo9o1vs6VMvhJuQ4eRlsRE4XaLcpz6
vEqoo7q+mkn8DHliM9sd61/xBoB0O3rdqVXcbUJ7oPbVWfNwcXfcXuB7bwLSSXvE4yca9lqTQ37m
KOOtI1YRAwvBpA6UIR+Dm+AlS+lmZyuIfo0zMims5JYoDpjpiSOtdu+AogGRYG415xRDgM9trrD7
FXEHJLJwlVeA4IJ05qk3sylADFi7TkX5UcEDMmZAUdjCOcDu66BgMiu8u2jh1mRTcLVjoiEO7z1Q
ePsk5EgVSJRgcmc5nsDDX0969vjghq/zQPIbn/61coEo2jgMENMn5jBQWRsQL7jSUnPLVYEdGrXs
Y7YG5lr3StnTq6ZPJB5w8KDJEMrAc8+Ordk4kCEGVRkrL0G28kKJmdaoAB9nnNLgFzcTAk2WXhVZ
gX3If1VSEhBiUSDCTbQ4RQaGkbPL7YwnnKJdtUD4p2buVGiMGTli95YD6mUqSSlX0k/RhvJXM67e
pO9ds2x6VImG2hulz9NUeOtMBW8uz4SpnZ/Tdl60mIEigYBdW5OY94EZPM6D4iiTLP5w7IzdTCWM
l1WnxtYvJBVJ3tIhLJOGqgC87LDnVLVxSZQgU7ok8zEFMElSaFnSCuLHv2xW0L99H8lwphTdMr9Y
rZVtrMClxdjx6nEfSgMsg/cUJJFY+0MI6xyUxJRY0A+L8JD3MdYHJvfCAp8DxhQfOOYfL2DHyGyw
oh0JV4RjPkZ9+MTm4bYQEw1iuTgg2/LjTt3OMuznopf/crOONqTKZhbw2hjucuHeM4aitWUaMbL8
Z2v6bpwfPJ5fSRpfg7FFi54Lkj4GVfXMaejmH04j/W1IvhCzv0VeEPaVnsvHDNMPt5JzVBpX24tO
aa7fvYw+S7/nSBYXH6OP0lS59roHLMzM2G95WmMti12cdYZ/ofQEdaMiUD2n9XmK1bhbAmyb6jbw
eWXyhXXjT84/SnqWepqBH9ugpRs22wpqDA7OTgBL0d0WhhCrviU4UsDkBnD1HiRcaSgNkjAxz8EO
aIboyu+8z/41Fh+H2HolZLYuqDCHKcD04iB5ZmE4rpxBfcAOQBocm8fUlQe3u0uwRrHxwSvkwx7R
LX8bq42fpgIsKiuWpywk0ZELMugWtlXEkJC2yyLzTmGTfXHjXfsmC2Sq4492g0jE2egIvfmSCT3u
K109tmb35PfdiiD9U+88mNU8UkJF+F5YxTONMcfY9r4MGZ5GzRPCaAmR1i19rH53aSIO+kMerCHI
nrVG+nGdQ8tje8/K9dRTI84z3N4FPkChAS9KX99ohoYKQwFXub72HJp2A8y/qOTiHBPzOodeuybY
R3ug/MhqfXYpOeMJiUJq2a+6s89hGTcoSIvM73bcaCQNKL+q5PEhKoomlOvZ+6bAbLfkGNoBhRVy
GzdPFEzLYYax3XwBrYHhW7Mzv01EDLt1nw3Dp6CkiHMetgI1gfecJZhjA3TnWOyKdGYhPHxYLfdc
hS3CFiDWCG3a7WVy+RE4txrcwmpaQm6l1xboQMl70M3jyTfEPXaqxwzf20YISXWpTzU3ZV15GmLO
416ozN/acvsdLVjk0JI74TSvpFSo2BqpvAvFp0ZdpLnFrO5F/aR9ShbGlF0Rgnrgfdcep3/bMc+U
qg5crrbzEUPTYifD05i/7b70YGC5KOpthuisGzh4dZQeuAsBSYneRJwmmybhPjEZkL08abJCVxW4
1zDbmDX+J9t/H6m3R9HIecvAXaiFymL8RInJ8Kqy9RQZuEHb7jgtZyMPR0o4MP3wUXnybEa7trc+
UQ/n1kM1dd+mqv924uaAi+Ca2NbWzJKPHH0j7CC0pgJNNhuABn5aGptP1MNxChio5sT+7rh3l6kL
+jW0X5TXfxYTd2yjSDkB6B9qccm/Iolnzas0owt+9xd6pxljU+sVUfMHI7zl5z/+iKtwrpuvSWEm
cxQlHc0MSt0BKVePbb52TQ+zG+0jcxRt8trZkU7DZ2tUO9bvm789S16izHE/MZ35HdzKKdbkjafa
/4TKupG+eAnj/snnKg4aM8fR9APOBlzhDFAn5RZmqpTqPe/3iqx5AbiyC0uE3xZsArXnN+T58KJ7
6Vn0QKW9KN3grjARvAPEa2INvOuY5Wh2q9JjFevu2Ab3Xp6IdV0aH5TkDXuknmScT1PdzkBHAFLb
sb6vsuALdf3quOG4nufmfvKqS5Rnj54PTN6U1BFOL+YUra3A9Nf0aL4EOacNyOUiRoXFMQk/h1Sn
X4cfFqVAa0RbCfOF+5ODGYVM9QdZOrLi2vl0YmwIRohJLCXu3sluZcacbTJUdN+zX5q0rfYUQCU4
rCjs8mtiuGjJm2nGORYC1Eg8wMVBhZjqBMNH3jWHqWA6CaP23dUSWL3zL5ntZ+iZ/sYrYH1I96EV
0xPZ0p1l9s/AFbsL6wRqyrG+da18Vg3tCoaF76G+92qKXRVqYyfCtbTvKOt4qYZx7yWL47MVYh1S
CTcWn6Oo3jAyFWA6jBNWix+Nen7U5IrwvHNW0LmJYTpiT14RtgtZlqcdpgAIf5eZeOpNa3O38aMC
p0dT7FOXih8QfEgNJebb/j3I5FeHjWHVe3lF3R7erSk+Bxm1JRY7zcG97TrEcz8NQN6ONJbWlI9N
EpSeegPsSLaOJMdq+dP8IP4QjCd+mRCJgcw2tqxrCg+RIZd01EiOEjdO3TyTAzv0ky13jZXhf8wo
yk7rf2NM4N8ZKrx4VOYCCKSQ4lBr7F28QIRSH3QmGX/hTFd86Muwfq/ypdszJZPgQ//jbJgfsyz/
FeAeyNsHTza7qQ62OvE9b/s/HJ3HdupIFEW/SGtVKWtKBgMGJ7AnWrZ5llTKOXx9b/W0w3s2SFU3
nLOPDsGfIgD3Yl5dpzA4lHqwg1a1JNzqpCmok1VVsdmx7C8xTvsozl7iqS+2ygkfYkK6xWaOYqT4
GOrQRjGXWCuz9Z4CE14mISWvju+/UahTkgpZwBwgdiHbTdL1ydaNoxVyQUrIYGpWZD8frKo+BoKC
BuKF3BoGs1XuxYhoABCCJLxViXw2ohJkUOt8QQINn9y05yd0kS4W/T+3LH5LOx9B6ocryGgs0EBZ
rro25llX9RqG1KcI+nhb1RJxUTQhNlQcDsrIaGSnbBUWenUQAeVJC71C4CWwapI+AWKS7UO+WD0P
/J9bDa1NkmLDNIz2ZCFhT3ssvg0jdex59lskviF22fwv47pvfTwNHZo+BypCnrPdaAcSITripVxn
Ms8J83mByxp1+qqNK0Z7bfOKIunqmcNTn+3aGntEnzYe/0noXihCi5jFFIi9oErEYbS1u9cLE50f
kV++/6lXQFKGfGD0Zbwz95szyUEGK7Ot966L0qg4DHXBAlklwzb39fbYGadUQ2fTDG64CfG7V5Pg
w1WU9K5xaIeajhv+iGPfOizP+JUCImFlGuJ9pk8mzVmsZKuwp+HKSDoPG3ps3lQeoM8qnpLWLR5G
b73Qu5bPJnpJtgYsdW2Phdyoqb0deActwDcsJcrsRkE4gc6vz71MsJLan58iOImqJ5Zu+S7nm+mr
6bl3BnvVDG9m1CIP4kVxJ/HUG1gORX82cdUf/GE8avpkgxYyX3EXMrVvNVSlTEKsAB7KmKGFtZwt
Igjyhz+EggisKXH28xFeW6Buduhuc/Au6JaBJnUWCBJV2quBioepUfywHaPasnovmgkpBU7M0Bmf
qrjDKRxBmDEmYzO0zNlMp3mdPB6POOw/tIpLOzQ69nnktHPc/em0TRD+dY+h+286SykZnPs7PWrp
vcpHnc/iyg4Y87jrj47hPbujR36Ql4I6UuUvAJzl4Aj6N5ctnaZjqK3GU2dL5yCbuNiLBtBI3sbr
nVdXPimx8wQe5BQj83IlMna5vvXLOBwSz682GN4Kmbq9MOvkHQZT/JwY+MfH39puO7raoFqXlbbx
R5Ufmed8G63A71qDp/Arwgb77om2lRO2J0a3F695yUzAbttxQQNJLhGbTxrGcTEQRTYTLWDt4GBl
CveWOTgztWvlgefxp4TtkPIuHZ2MyJBFNOAjmIp/AO+h7q9cuNi86HxoJEtphAb5eXpTVRqQPUPC
0Ih9kmhI7xOh6mUa5JPexnszHpEJoXCCLmYxl0U/7SIP3msten9l8+5Oaxmxo2TeVlFx9YfRNcls
jmFuFvk6Y3h2lJCHVpPCbdRxuJ2qPnjLBPyOsTT3zG+yrbQaWFChBUApKJD2e2RbIqsv0D8sScxC
bTuvPhDORe0pN7GIj91fXEeXEvf6shsdJDJx/Na41H5RvI9NrFW50+SbEhelwJC5FhCnGOvhMyOf
LCufJsJSBuYNlj/DwOp3qRu/ldKeWM2tAse8FgieN8rFB0B+Vhh8Ocy36yT67mIWmUAnznyjT34a
+/u0ZK8dsPzs0X2slFYhbeyTVRawNq04AMXEc6aLDBiTVT24LXRhP5B+l2ulb3QNqVjgb8aE9yOA
OcDRY+KeHk4hwgQYTiPwINJV8+bJsqefqE8Nyr6V9JJXdOewqZpqo2L93cZ9wUwn/rVC7L59CUjV
MHj5bKhua3v+tovmzi/tcqpWJEgK92r6+tfkZe9m/zvV43etkvZQJPn3QETeoPDxw21Q+nBC1dWu
uYk+K8c9in78jAzcgKgWMHQB7qR9E4+U1e4S6TlUW22u9dr2FqfsBrx5Fz98xIGTgYzLl0UL0F/1
zCuxeL1mnbqREoacwt2ysnvX+GmB0ZNIPFFC8VsgdtfkuQ61M1aUNR0VGq7KFajfF3kwhjsChKeF
4nxwGvnJ/nfgiAEuMdGcL2MGp2GrB0sIYy9qHAxuHQQBbVz+ODEa5G5s75oBr9PsLF78ztnETT/n
jqAm4YAlPaIqdxIC03oS9kFPJX8nbyllzfAkkFEwbvfhzdu8F1luHv3+t9AInSUMb67p2Rib6h8Z
lJ8hkdELG20rLwNGsTQ3GVd207bskeYy42L32zSfgwVyRkcAvjQs/Xvsa4KcGZ9OQbsQrj6uOIca
cn1O0nIuMiL5z51DY22eciMKN/VMKBDZy5CntA2REsuycpniBo/Ek48SU9DCHFIu2NrCjtZUqBqA
raHQwp9TzfIWthyyeHWV/lKUzi0H2kCtF7N/HHiadG8eCec1i67Uvwc6Zxq/VxxUI5V67y6qS8qI
HfWfzw3Z0SXhc10EI6Y83bD3Qz0ezRyIo3kaFC4ziaxsIUUsdmNTcpalwJpVTFGHeZV/NE1PDStS
EYYoH117bnxJ0ksTnK+oMTAcIKqh1FwKM76y0ZvWGpXOsjHOvad1bOIKnI2t+N0FnpetHQWhvrDl
CT8iGbV5xwbDsI8ECOZbp7DPUc5jC9lH3xd2x9ci5rjKkuXPwDq/iBjtFYLCTPMCf4deGyCGFH/1
YLvPNY7wRWi8jAnlU8Bce8LntskyQnsx8TSa+cbjg8xYLx4eWxsW9BNl9ZydGdnq4lFuIJn8jod4
KxRuh5LYmW5YcVJ3y55UQboPNhkFbxSzulMWGXtnlPqmt+tXGWgHtxNrUEOrAeaGlbw4ONIRHakf
Q5HlpKziJYhx3QxOqi8zfCtF3/B8FOQjEZluTI+WdDXQT6hCki7cdl6+HceMFMSy+zMqTkk7UcAC
eGKtEgOlIpvbKDnM6t7ad1V/V6q4gRz7MuPyM3C2asRWm9fy1UxiE49jc4oVtBUAAOcwxIBWj/RX
td9vVKhbq+B1TEZzbRUjQjkZXGQFVtiPP5VfUm213FJE9lDme8iL8wlIHzLin8FlK19OxrWodCrW
uCEdIkmuuUfxX+PTWmEY4C5nib+ykL1ipmMcxzT+YQ1Yd0vWvaj1k5XvJw9lF9+Fvk1sHeOB4NJx
3HHrm6RFpchO6EJGyBF1/4Lgt+ItSlpIRWjrgZeHtOCKVYmo82iBCG7ZWEzLYVOzE35uaxOEY2FR
TFTy3Db2xeDPxLogGEUzLEsC/HR6HlNvyi0cBtLO+vbB1uRlKIoraA5wzOpVclNtfFy2TKSBOhqx
Hh5oupFA4RFIUFpxby+bERWS0Y8zQM89lHHGj9Rl+HXRv0na94bAJH/WEPGjg/BOYlaaQYpi0e5t
CJyl5KOsOrWVdfE+1cW+r1FUeeSgUFOmOY99QhlCmNAWczqEmKE96vDJWZjVkz6tAxeTtCEMMift
lHdNttpToqmDdKNk0yOZWcZwLdaCv2ul+fF7z2R0n6vsg/FCtfPk3rIZGLBXJ/OBSEsj1N6bWjBi
NS1mX9K822X5YQamYD/HiZswHyxaHGdDVscLJHWfbDYuIT1NRQ3JlkdUdHvF//oSHaftwsiCaTPV
esF2FTHaOOotXbwLNqtI/pp5hpMPTLiGkANBeOm/XuombjX9VRwHgNBrUj2SlWuSZV+BKMxww67D
gZNaMsE3DZhVCIGnXWsLrorauKajw7i1VgNLAuDOPhA+wb8kemHXVXa4lOEgF2YanMbAYn838Jx1
WFoSzYswZ6TzgYL4mjfi/w0SDb02Jzaky7pFWuzpJVYgJCQWx1uKlj0xuIW8tLoPIA8K8jxHdp0E
ftqRV1wGqDNr6Zo+7/hmmE/nurUbWETtnjvCIkoEizo0CoQ9LtLJrnor2vHmCFCfocBX3XDKMyAi
D0tPP8PurZpc2HfBR+D1r0TUPOAQziZqQy6dgAulFL9G29xcC8GCL/W/IcWWb/XSX7L/gIxYU11a
AdNIu4YJWAbpkuOBKSEv1mshHCQylNJhSBhryFSIToBlqs+mKfe/qrL+JXzyAGxmX2eYokkTzLXX
moMKJgeoDkz3fXpDxL2InG5rUmoyWxIIh5k3N9MPXNZ3RfhXwyaaJ3IPJgq9iAaXkhstl9fMB4ke
TNE6CYZbEijAX6EoF8lvGVSvZj++W4U8KUJiFh+105B4DdbFlPpz7rQvvQVK2Oj2rCZ2mZvupno4
2CGSzdF5eHH0IVrnPU85NgOBPNTgRVAPRkR82x4LgzJraE9oP2BWxp3DrQF4EopeAB3p/39Aljq0
NanuWkIZMlmbASToMCZH0SER1UwTjV3mIHRj3jwiPY4MGKC4q1lWcVdYEwlLeXI1ENclJiubwLwH
He6rOnkpsRCwPFh2bBhaqY4M5nFJOcMxipuzT1JdVYQ7WMV7TdXPXqDv9YaxPj6GSd0UawY9As5p
RCcoCxQH87iEjXxMoho4kvIWatGHPw2X2tlMZb+Pi+LiDv0mt/J9GKlVNCMujOBYtfAdyZqjz9LC
6GuYKMo7BIMoT3D/xl/gOd56O7gAysdmsvNDeYmd4KraLeU4spW+eTGc9uAG7nveMfcq8Hbo+XvY
5mTHFjDBeCXsEeOMUxHz6MXbsQLFNqliaZXEHoQJp0FN0kxt9/Bxq2GbNOrcdRVk44mplfgSVLUh
0x9YoAcHoqMaOH3BV/Gm5uo3t/4ZiSCplyFQ2lUP04U3WxpxS9YvPmfmhyrLKWcVRrg0NcLdrOel
AcV1pqDCwVZYtihGmg5w5ZB88AQcYwdjnv9WFvG7AA8ZJsYlJOzJlulX2YLJBIaOacbclyx3+zG5
19anzNJf9vVku/njZYw5cSWv4yzr1vxfIA7gMGKmdkYq4GHXW8ublwYlD7V6KXhKecXHRabnd8CW
O3NMj2nPqRKZ4y9j47eYIFdtrM5wH8mGG5E7gCrFtWeuRJWlWPsA75mZs+qc4EwsLBTIDL9HFfI5
jMM5mQpj2yI6XMTWrA+Wp14H5j8W/xyyhkdhvmqx99K1xguOIKbySfsocXOP4DuCHAI93JbFlIkr
kKgPOaeuFwwtCMVaRg6JafE2SaVYs7A7VF71rzK1P1xxO5pn0OGJA3zP0o6ZTXfRytxYuH57ZopI
i0NEHwJ+nDAIFFTSrby4v9dzdHUQmH9ZjKHfHRH19U8oE5F8z8QClz+utSB3jT46uzql24dps4Dl
FxcjDPHwme3nuMzdbSZpbaOKJAGmG7mWvpd9u+JhJxs3j/atNxyC2MEOMQCHl4RR2vkMLRnZ7BY4
TxgnRNQHVvir1/KfMnFGtir+QNK50ROPm7uCiihwxjVTtWflfzLz6pVC4jtNVbOzBbt+GFUEqsR3
Y4IbnqWIb4vhjkrlOdF2lU67VMT9heb5W9NkTRc+Mt13joqROXY1c8FUPFj4ybS1YoO6zARuB4gi
N1EsU5fv55w/PeTcMcbwaiTeNuudz6S3rnYrPgsWVCtMyIFmnju3/os7gg9z5MGZNf56sbEveAhF
+xcR38f5Npyzr/JN1rTQAes9q83fEm+4NaP540TRi7LEa0bKIIU4AR1O+UH09JNj4En3oNIF5Ah0
lra26VQCMzsoptMO81emhbCds+mP9u7FcM1+yVTdE/aWHQY561sFOLCDULGcf2tyZpOtWwi25OGT
GU9nFjlnPS3XtHUHNLAzdutRVdQLeFV64tnphC3k0Ust888pgIiEdZcxEjc5bR0zPQ5cWSN+bL7U
9SCGX9pEBLCU9TLj4Eggiy37ybtMLjyAHACTCeAkn5692nhT0v6K/DjmMBofuHDqxVChStNxQNDc
HOp+AuwOAkbVPFdDAYuY8L6MuSyi7Fc7FGjzcO4N7Tbo2yvJ7R0k13zL6OXN5cuc9OylZ0KPW5q4
QBP9v+qyFXLeBhmOTTHoeHBiItrMoB9WhGLGa7tNfzD1rMuk29LhEojqLLhW1izhPG6KNH0e8m+U
p1FnlxuvcNU6MnnvbTf4kHryHOcatiQL0+kEkwSPFmnq03PAlphN2xvwRV5i+EZ2Ut2IlPtriXml
USKBXE5rp6GJV+jJFnVDnfSNWhLebtTqSDZCQqiMd/I7Zo0VPZXdzEWQf9AN4rIZiw3pobAk7uuE
Awt89WJKp4XoCIiJiOahHqavoE5ikBb+y6Swl1ZVXEf4Qaui4ol2+e4R1K50bvdVBsYQLqu+tsP8
LaqDk5q8U9ftiSe7pV271fPu0gfDU1CmO7RqFcFZW4VOLWn9b/qrQprh0h8IgnCDL02L2CTAMCwx
TixCIrTGRqyhSexNrSPYTmMjChUYEzOveoFmhLi4baSRsKCPcj2wQ5pU1wNqbHAqqbhlzlBuW9R9
lZ0epevIZZ8SbeDRRGMVhh3OLLEp/9m5OpmVPBkxA8apl08D51PrGOu4Ad+F6E9rd0i2EdGTWpzE
rJnyEqp5Y39psYsYAVJtXoRPWd0A1JSoEer21ld8m6XKELmcADnTzlHfL2L9xXRx3mYqPRh1g03v
2nGuTeTbLnQ3/JvfwTFvr2HHPJtq/mOI+5OqNBK+TWg0wVfvmQffLt78zHoqgAmshD4htwXEX9KW
HHsWuyuvKS65K79rDUljySqtNTssQflpYnlkCny0AvBEavLLZ8W/3nxkifFR2E69TTTnjTI8qzx7
6dDZL6IB87uq9oPJmt3EhKnVbbFo2pQHtANNNqLyp74p+NClhWEgIzN+DEn/jbDii7G7ZZxqC/Cz
/HsPc/6cmIULP1voqflhUt1pDYtk2vdFS1/Z5eKV7fQuYntLtsjdHBB1BySATI51j7A7t9wVa4IG
CFMgLUNnbI55bNGlDVRN7zgN3ZvVT3gTEn+TY7UzPQWdHICfw5diFv9vuVZRcOkxpkbhD5N8Y+GN
0EdaqlzWdn94wN4CjXxV2J2En0OWj9yVWUKOE4AHAwsZQdFiE4PWXJnW1RWUopQCkPtaxH1Ask1F
qquHxGUZnsTENa7pPoYhABzMc15xhl0FRnzmlD/d5F0tDECcQGWLquWSRP+QK8VLUWun0RnOIYlD
Mtq0clgH2vBHDVXs24BpufwgJPPWWtGvqOxtK7zt0LDK1IwVxOzhrQqsC3+OtvZzwMmJHRwC1NJC
GuS5WeR4SNFc/KdaFJ+aySQqzTHtdc1bkSNJllb+XTXdrjFgPQQt5UdNqjkcJoE34KKs6iy4bjeW
4T6yxsRKbh9JDWDFz8gZk1e+iRoKCV3bj42LR9vTN81Adg7jBWfwfqeUgsZ+ZBHsxFnBGUsWiUlW
HO0Q/JoAvR+I4gQj7OIq/0OATGu86dVqrXHd6urFLEsg6c6ORpDMwjT4IrHhTjY6wSnu0kVNV7gm
bDwWOWyftDcppgceNaxrxY5JFRDZrrumUbQXJUVI7FHKJDg3a5YZNcD1wDmydTjjl1SHVPnvOumq
SzEyRIMrhWD8V7TBX+3h3m+iHVgo1i6EbhZ4ed4sOF5+iJKBLcmaBu+QQBgynKeyNa4ib1vmlgSI
uBppUhWJbDmj+UTWp8IIKf5YbimQrouWFQlPsrvmvE4hEmLwdu3pUJBDOGnIHGzZD3sU1liKMpRa
qjfO2mh8tFY2siHHpuNL5KryYk0d1bl97nxSNRBXO/348JgfrAISIe05U0w4w6kAJdfjnxBuecMr
8JFPxbVIaNCJFP0HXusy9EhVG0LO0IKk1PYYzJBlszntq6VXa9u69Y7ITpcgWMiNCtkHJFz7YjxM
dJMoFXGkG229qZz+pNdfcTBn2RrympCq2UjBnHVaV/4r/nLItS2TKmvE9eQQihBorrEOjUIuKo8E
YFVduii8VJXBvJ6Kisrk18Gzrs+mntohqhrQBtE+b0TXXyyS6WPpfejBmrS9Vz3yyYGBcjdFH2Ph
vWH/xotC6ybr4aL5+dXwkm0HKxrYWKRF7370UTnJ1czrDzNt/xISMrCdRRI4Ijf5PokDWB2vfa0u
da/WpUkvHZJIQar6BTBijM2Le3h+4bBYA0RBpFek/kOm/woB4jnvmdoOJQvpNMHvoH6iLtzYmrqn
BckRHYEDG7f4tNvqpyimZdNDqogr8RFY9oVXYibsMPmNSoni1YGr5l0EsZmrugjQNOTtHXwB82Kp
38oyeDOSZCtEv4l071GbKfOLeDjlDHg8039OUv3eITgD6rROvGjjAApFn82idzY2Vqp9TFq/guQy
ktCAPwu9L8B/r6N7NquPWmbfIvtKXZLoAoeOtqLQZvY1S0DWGCb/ML5s0LehsQrlsFT1hVpt2gV0
yiRXPw+u/+IGMcL0gsA+UX/20tqjquCqqSj2rDo99r1xSGAGwsP23g3Nw5/OuxqVeB5E9pvb04c1
XgugCL4zHHzTdNazcFIZ5V+E4SgZvd8sET8gNX+wcm9wtdxHtAYYBnkmETG+W1X5XnKuk7v9NTT+
1dRCxiUhG0OTACG7D381OZLoAHylfXOK9ofvB3FTs4QXiLnch8Hc5CmTNYRxoUg30u246Xuay260
t9zqRzmBBYn+gsouFpYRfNTdnrJxG8kapjpLCT7LOfihz9a5Lv5CmiO9VMB95smdcStqsByDUQXL
yTJ3hv9EIMmPo5N0QxBuqPxv1/NvxEodMGMsOR0x2KDqk0LcycRkVmeLE3MMJimSWW7zE4nuY7Db
dd2CLBbP8PCfbUFBVVBBVieyRu8T6exzQ0UjwB4ssm5dRmk1VO8laQ+NiI5JjC1Y3vViXBsIfCMI
hxK1rHBt+l91MfTxBxXb0WfclveAfQx7p8CS1mlzJ+Duz3T29ugwjnAgATRXhwi/Am9A6Bw55fZ0
MHthGc/zD1eKs6zcTZrr+04ll9j0DilVbkMpqbMgJJEzvmDd0TDqqLVlUjjLLmI8kWof0JrU8m3g
iACmctBb858ZTcfaqX6dzmOc5V3bmaMb129ypBe25nowz5blGKPomfsnxg3MEklMhIr/id2CrVJ9
jupVFCa0Lvm8R06o3KqK9M1H78INiiXPpZGSWMDe7jW/59guRcyR5PgEhLnoq6MIO3wwImGF61gX
ztqmaMcPyaA+jjq43t2W8+7c2nTAOhRiv4OR7GozTLVBW8VcoYKaXanRWBi6jiWh3/WjuhDF8Kgr
bBNND4I6sJ48qA3ROYFju2SD6bMQzi/ABbEpNynMIevPRQHZC/RQdfw9JuEIdZQSufNgYpY1+22D
7oMjV3rRwwi5+zkXILoNT7nfv9e1fFITU/UMDSc+pAHLeIsYpYyI7QnHP8t1UcQO/Drp2QnFZ1ba
F+bITPSrE5smhsf+e8XjMVXhHaIzMKraPwUBBUCjcRSPwNbcWaU+0xvpyCB9/yhcGU9OM74HNYNx
30Z6JnP4HOmrif+4CsJ2MbkuM0HcLb+eh9JVcuNTsP3rZH5ye8XpNv8+QfLu1by8sY1oXkZsZ8cW
Mwzf2W4IbykdzaoA+83gSRyasMLDSzOzRDpOJKbOQJaBcDS756MSWfxQRTu71K6xMP/s4eZV1Zdq
0PDiooIK7dDET91Avo74LjqsDEXGO54ARBvxo9kmpOO2e2VHc49qq2BgRsqSLYaTq8fP5NXzvjlz
GB12jSD78mlZsJNtSLpkmhTl45acAexu/UfhIanoBpb5GsJzPRq+c0abnZ48BdO5d0dkx33bbSiJ
L02es7Ausb6bDLQGfrTM9HheSSqPOcNw83+IwUxZtDon1PhnVki10O6925e8UWgEQqs7azkIuSl4
12Jcg2hf/3TJdrkYv7yS80TB6wOh5kEOI8q7DjPWnRgmdWsecuUr4swvddYAPKxg8VBhMnv2bxgK
X/1eSMou9dVJdjJO9FOno7VQjf/jYmTDa3WbXKzdXX0kvurdiRmskPnXLAU6UbOxP+b3f4ADu6gj
SPjCwUkSNNmPSRk+gflgtI1AeSrdm8zOtER81G0ebgh/QfEN4gu4JnkIEyQYKIEkocdHL0J/1CMy
VQMJXF3N4j2udsbsbvdDPd/Wv3pvssyKmU7iLl2CQrb4qI0nb8p2iTGvJvSVM02INYFCLgjs+sIU
jZF7MOZZv7xpTXgfObBT213XOSE4nqLTwZQZ2YyvcYjXS4uZfTO/WMRNBOYJc/UO9Mat9+jgSeUC
WVcCwqKH7yfcbXy7taB8Yheh+7x1+XRTafGeW1QHbWXWS4w0sM15FNMhW3cwIlcsN18Yo2xEBBoi
JUuNcR0697iPtm2h3SKtoj1ksW+Xf8qTfw0PKyOLj0za9xFMTKCLeSFBXFIn302rfhnVNhyicxWM
S5Jh31FYfHnQDfQXgrl+cYnVNNPVEn3du2Pka6ctNcy/DdCMKXkIr8AZVCNPS+rnyvBfumx8EWN7
dsaE5bgXclaTtjNg2/Ry+x9o9C8DSbkJK0aaUG49N9+TsvBnMuWxBb6+WQjv2R8xg6dec3+bnDoQ
CgmURe4E6glIr9qLk7tnEBpX3XhR+KI4myz8KC1tnMyeEpL3bEEiFvtFSqnsZmX+DxG4GyRjdhB8
hgFOM52PfCBAFBaxOpuOx59NXgsyAcD8kX6QFmyCKuoAy3rDO6MhBqyLMRPvE4a/rHP+NGsMV2Ey
/Rrapce3zkutMDQx05zTIgdut4UTY3gZtWZZNGxA4fCeYFa/F633W4NqWjni002ZNXlwfZpZw4tf
h9BlZt4SyVZl/qrIvKEsP0Y9yXFONbeYQ7Cwc16XsUJpwYwcqEe4t3qP9bH7W431g59/m87kJSHa
cRsU6Z9ruH8ZTb5qULimHRoCu+w2FlZpKlDrxraB0fMaXfqXqzFBQt1PxLA0rplVfVUTT31Piuts
CV9J5a8djHKYeTPSUsHXlTYyZx9SYTkf64VkAMv6teZ/qovqd6zFS9XjHJH/zDw85nHznBTdw6IB
WKV2/UActIcPtcIkv/Lr8gsPCek+nc/z9BphCWZ+h53JqBCBwmYkZ/eKRR5tptFiMI3vyn1T2PgJ
OCdfrkmIT+Incl3nmiX6FwA7lBHdd9S1TwLpReHqaFq5WLmFA2SECCN8g6/SHd3vqG5fC9M/jzK6
urogn5UEropgNlBAS0QQaEa6Zlgnqn3JdOfPdJvXwfH2kWm98Zf/xKz8UI+xyyd1ytBIHA4NdlJo
mdyBbUApf8Gt7rPIejZYUkOjML9HFX/JZR4G5w7L9gJXxGs4Rs+pBohLGP6ljYYdKzt0jkuDBTJb
1v7h1fW5FM62R04Lm50Tkocz4kceA/+PUfY4fetyHmeXhLWYvBLheFeJiWQRYwLJzvsswECVki5u
05WXJSgRVd6GvuTLtY1Pz3xtLWirbF8WBof1MpX2o3xNXe3bdyceO1cHQ+aP+5LoCkRQ5YS5qSgo
OZneRnrzl7TTLZrYtbbj0ejmVEc5p98SA6znfBmt79xtWAkQq1lpvHnXBFgJYLIeVLTHq5SB1ygR
9UjtFqSs5CDQ0a47wKvjPCWnspn3Mb7H4wXl2M04+KgD2GYVOeLq6t7K9MPN8ULNW+MjiY7DyvPF
PW75DxMpMcNlinhGysHELw5K4aYYJMdD5sKaSy3331Scc8v8qytU0/5slgKVxrEaPNUTZkiX7Wqf
VETdoLklVSQcmNLbwiFRJSbtDVkIb7pNaQ8FVsOqlGT1CfCpWFse03+rRc6VxP0cpTVvK4nTQjvO
bQpvKGCD1kzhW5DRnoJ3lCzv0TonurvAgTaD7UfUI9iKEPnyLE3kcQXa3SmTa2Vkw7rwid7ytm2Z
H2Stv1DDMQnu+RUDneSF6OpF6d3FfMjWv0d8QbcAvt5Z6VRidTx/9ka2yqMXaRb+Ok/1h9GGF02x
AEK7tUFj/xRiEGRs3N1JW39yxL2xNYSZNeMxC1PpwOHfVBPaIpTxfD6V6vlMzThdtG5+Z81zGAVV
Um8aPXNRiVnTfJ3whGZNRZ3hXQeTJWA5EIqV2vLhx7MQq7WxXDkPV0eVaStmdRgb75MTvNWt/+nN
LihcOAgHfKS/NsmUuQasMefxCPXulSXOnM+EI8TeAZGs1ogWTwIyOd0vhbYa7C8nZ3Chkl1pHpUS
PbMQxfrMYTfLBP25cTCn5AVcOYuUoEREm5Jp6hKyM5VBR0yfU5/5OLADTT7nH+cCR82CDwmoe8/S
MneI2nWiYo1J5DQ5pDAqv2OPqrJ3w8ZDObjln6mVZ3fC9OtBR7V746qp6ET8OZo/XGRrR2hfvW3+
deiXapPZ2pTOfrRSZ62PbTcSrHObrEdrCTEoJTfK0Woa5knsdRNcilGDomcjgeXXf5KdvTKDied5
oHqK8Hgusb6+aaJYpYFGorN9mwR4/ML4inVySavwKnzrTcjo3WraBohn9BtkOkom6DQphvrURe3a
MOR1U+11ClD1Cdx5bl+9D1YCh3WMNr5w/w3c8VWKRn7MfN47nBL4LSVLBq5D1nAvxHlbJKNGUMwX
IDkqjhIJ9U5ehZntETVcbG6EBYMYnHr1VQwGWjsXqqBRJ6eCohjRBKrGgnm0bnvlxqkV2y5BJ9+j
wFzXA2+BljJUGpj1ZFHF0oRaW4EbX9ZlTptTB89BEPFhATknasX6yLkdRRM/IwD/sisKCZPx9rx0
I+jYKzZj5OirnBmjxRPM3aB+tCH/jVn3wY5TZ3VO+pgHaCq1d5SC/SKKh/AbljaLpnxdOWb7IfQR
TlkDfduD6++YGRn1POYaxmnY/+YOaR3L/VocMpuAhMIFj4AioarL9GzFt2aifwY87ryZJPwwzJtm
sG96RaXKwm00XyWt7robCKE0/2PuTJobObYr/FcUvXbJVZlZk8N6C2ImABIEZ24qOHXN81y/3l+x
ZbmlF6Fn76wFoyGOAKoyb957znf0PFn5CT2AQAOMohP8g086jC/Icov31JZ0wPUKjzItNc8FfaV6
vdl0U6WBxO54Vb1m3ViwNg1Jn6SaYdseCuNVMiDWbXI/Wc7sSmxXPWtVbQMD6YIbUw8ZGbpkNoLS
x9Q/6hYXWfvoTgysUEWtC0dWuwKlVVMK1HpBsR8yivPAs711LZzpTktVCv7xCiE380pB7VRb5HyV
DutQYembySo3yqLlE9sYSNJ9Yjj6Mi5lu5wa3N1g5eiZTJG2a6IHeAIxcF6A9B5Pw20+A7On/3Vy
ptY4xK722upNuzT1+c7NQn41Tng/D2DmGmev64qVdORTpyn6+dRxqFeICcW3uywTaV6EQcA2lUT3
NFvfDdXD75PeQzXpcNo5oKgngxyEZVhX120fniGO3oYBWL4k9F9S9+TlJOSKkBQpGQNmwi9iQbuw
ORWhwlO72PK5K/JwWIA2viVmdoUj4DIdnUc85sA06EaHKAMrJ8YAiu5hZNg+iLxf2wPaDvTKZO5R
5C3BmR3wGG4Ffcq+RIJsNqVaCp5hNV1C/62C91SIoxhCbATB9Mglf0KOcGGUw63j0Z3W5lRcQSYj
xzGo1JhZNAR9RmZcok99CkaDiriG0msM5QLIZrksS6qCcKCN1X93SJiO0HMpXc82DH2AlEa8cpWu
06BxxadWhIIlrCXhpxsPoa4u8WjSQY40MleYBDXSfS4b0tNsyA3oKbi5R+E9JZ3m3eb9jI+TDdo2
jRU67MFuzNqaOgjZ8laNcA69RUmmqvQyUZI+jJ9vWis/B9r4YlLnqwk5DbwiehDxWx6jW9Qd4PGB
iW5a3Feudu6hGoSZca1P0xvusqGr3sqyAXHqT4xXZ8+zl54M4R58YBQc9JMXeqMZU4+WRjCUi/Gt
THGjtvADZ6VI5+0acTFM+nMiI8Z6sn9Hubid3Hzrhc5VKXsIgAF89jw3Vv7ILCntSM3Cc/cymmxQ
2D5JDdRB04UKyWm164Sg+vQZX3JUzpCYaSD7iDmn05yy3vUa5rSwK18n355gE0IydylUcs7ao0fJ
gUqPxSDD6EuV/TQktD3hUK8UYHHo+Opq8tmtAzVtaGTOuOswZzzQHuImXd4o1Gz4GwAp5bovFp1V
fKJcJVBpoK9cO/Eb0EXcOPYjTs2CKPXsNPb+gfeMCgzc2iqcQHhYWOQvqsF8npu+7HY7bECnIeXv
B64Pn+BySh1w4KP6dAv3XNf2lczm97tU13rPGcUz6tM4HrmS5pOBqxZ6y0ol5m60yJ4Ct31VT5He
3I9OxE7vsIAZbvAcDphsPM/8iFvmLpayl7fkIkFSJf2P2jP9EEAKcINyhhnUOeB1HoP2ZId4okB6
7aWBVo+3mW4GsVSL7KY26JPS8Z520yDOeuesSO3Zlkbx5nQWUgUtPU7GB916qgur9ZYRGRw9OO1x
Cu6dyV3j53pIuvrdjKmocEqXEN23Tag/JD42NCws10S9kMBUI6sS5L1dOFhjWcn1A6lyibsdQueG
jj5DKK/WL+hy3pf2RL51/L3KxG3okHxAPNJH4jtAEDkRemR201dmM0o2zLqRwhHUNKs0gcslD0Bu
sFtAsiXw6wYOwoXjRrsaZEOLXD7DfqPV4rXpxaHWnp2yJbshSDEwFxNZNuWmzDDwJsVWBv0TMbqX
esKAKlqYuvvpOvgt6/qU1ewEXXz2fdfisHyrpYgMS18ddH/YcMrC1zXg8Zb68DiR9gbMiSa24dIT
Q/3Vd89euUT1dweEiINAsUqj8s0bk5vYEZeBi8s4EISCjnJhC2IWcX7dMc1eaRp8sqDs2pXI/fue
29d0ukeaRdtxejFw7btIaaSiTS4tlzQS7R3G2dygxCvfW3dVQJk/taARtPSBY/NHq1UTSlFxx03B
SzVCPSgG7xQnn0aUbfsYmSnddPadysCmEayzKfvwv6LedHjbYzZSibiEkqimfBj7dGmDbaXdBFB+
ioAId9g/OkqzFn7xlOgYEQLWCAPgmAZlLjKPNemjrGFvajpUZrfw4/q7KnFVljkNAU2Ws6KS/YgY
WRw1DS0uOISp4ObrUrmDDR2t/GK6NrhWzN7s1xwjdyRTo9WdML7aEs1Jp8EgGLpNP0CLjXRQPngo
NnlILhai9+OEwMGNxjcJnJdUASYcUewiUgK4PtDiNivynjosnkFqPs/mldbAq0Wi3IcKKtZkMWG5
rd/LADKnFlf7oRrtnSvPsea+GtI9J7V6Tco+WKHcdA2VrEHeAjOkQK/NGPjDSHsNotIuQHG3JGfi
0orjjwbwuIZUIAQlMeO7XhzlKjgw+LpR7Bouf3KTBUeMP8ju2tOU4WMuZHsdDd3rkIz1wevKU+bH
IKbLAElRzsSIeEMaiYFux5gSNActxtw0I4gw8OjoKxdyi1iXmD8BeasHYyZlKJyxbPau57xbMju0
kHVUgg2vKVCauYDf6LEs+A6UxK7z4BlMdEjBIWBt4ZkCZMsIYTLoWd278bHpcNI2sbP3GUtc5r1Y
J24dbroKA0rc3KIxtdd9R9sbKE1Eo+PdxkvBRl6JpUuhySiafqnSC84tdO9wgQIYxUkF0rU72laq
lqN7NZVABKJCPzcRHcRJKYgrnKJNk3OSfMrn1oGZYG9MFP+jIDZq0rE5N6127ctiWnrpRFPNQxcw
0jIBaPaS9D2022oLS6SDyO1rOx2Jl1ubCNCzjRvoD3lSfo6i2Y4gEZjfFhZYYaFMhENINFxc9cIC
9ExOfWXPx+LRK5YcQ32deXIE+ncRZ/4DmQvnopmt1Fgql4MHLrR6rdJMMvoxv7fYCfS05w2eUIbW
1XviJh995yDnt4NdaVjOReydcL4hIRrxUvV+s/f8Z7Oqjhb5w1XBempS5C4QiT3r9gTN0aAXTOuc
MoB1M6ITKQEC4Iu81g54lIKnQjtH/vBgJswlu9Fd6SXpZPBQrbm+Xy7i0cuWHpoL9F3ciIivDkk3
8Ot9a19OPqQ8+xBQii4w+tpITj2OqpV/XZjm2c5QntDG+E6azCKgaeyzfit33gF97V343FEgq5ji
WMVbpNdIVC2nu9iaZXFdxcjvfM9oVybKtSBMXpqoO2qCNadM4ZalEvUzWgTaa/3NQBcBrx4kKCPm
7BFD30ukd0WQGIsOeyzkFAimpvFQW8an0RTXAXb0vS4hEQyVf+ow77pA8JE9eDWAlOoz0pOnwnrm
Yj858xNifr7mtMLJHbBAWt/atH4R3JAGF+pYWLNmZHKNa6u07gea9/PxDPsOWqsIUr82+eBo3IKT
icuL2Fb+uhjYTAx9H+u0g3GcQiVVZL9h29HTzlkQV+SuOxgajJ5mVcFeQCm4yB0YcS7gBYU23S3r
hzwYimX52Jhjtk2DSoFCtreNT7boqBcPcCPJzurxC0S8Cx0SkVU8kjBjDtUhp/k99LTctZSGTIVe
AfBwv7Mmn0m8ccVwfQS3PSHjo4PT07XQNbnq/TJbaqW64aRx34RAMQjZzNcwJA2rpJpP7qCNTNjc
vROduu9pjuYlHQ8Noakj4ZV0D5AsJ7RZLPdJ9nhbo2rPX/1KFx8/uknvAeAxw8CsIcDWxsxesGIm
SpOYMKzXujPfoSfdEuqZnMYQ6TSkD7MxLhtBAo9tS/wB/ozVpIGkqVM5siNQ5zWEykTPDnoXizDU
BfILcl/p6Yv8yoBntxyT4jWwuZvaCu1YnhPCOYzphnRBQAAFxytNyEXjfQ/KeGsMY77CPs7hCBEg
misLFjGHH0G/Vkc5fWFaTN+Cnvg9mr+a3mAiG7Hj0b9d6SGzeZ3GdQozl4MCXkqS5tSiyOO7MOUQ
aKrxsyGfehEzxeh1kCd1SnhdkcRkIriEp9pEcJOotBnbfpHiBOSU1bd7AwccVSy7XKzkuiVlC+ce
qBhrHq2henkWA6m7s9HWiVEwMrIkGBudJAqjvrc2auC1x78Q5GCgy1pLEC07uDbbGxKZUyRnNiID
JOdZ0N4J9PY1i+7ii1uVphWS4vAZBM+nHMHLjPiPBPXLaKY2A9Fp04TY7pNUbqopE/dINmfGbu7q
+kFoHADKkHcLaekZH8K1YHJ457eoo/JZLErCibMKOsu9NAM0zybqDZuAgHSS+oOlyYZpKbkMcQBo
wBs199Zqw/MgYBiEGXsdbDNmhPX0HAwkJ5UMzudDWwwIZ/SXwFdWnA46TKV+zQ0M8oQb30zfK7M9
ug12kTgnnziE+OfA+8WsCLeGsoCWO8BqwDa4YQHYQkIrSbHFAYtrw6eNJ50cEX9zR2YFYgD9XgRz
DJNP05ZZx22C6s12UTxPOpcOst4nH6oGnQrOES360KkcdixBLiCq6cypb+E3xTtZYf6ardJc6Vyd
F3D5SgQmjG8vuxD3KmM5Rw7I1vGZEohAN1HtMYS0y9DJbj2XmbFWq7OmzVF3EkYLQKj3wGiPnVbp
O6+hoi4tELAAXU4NcmFhSHgfQbf1pdoiHHCpwIoHXTNPjd0dSgcNcEV736+Nq6KNb0wbvvXAybfN
Y2BDbf5pd/5dlctbBnor347cRZfWz0b77OKxlw03Q5HUpx46DtFqgXmRaAyXoyKtLijcQsK54w9c
6mxo5VuvZwS7WEzm8ecimrNeE0LDsb3En5mmVplkl0C4Z1Pa9LtqZRZcMlFhP4xh/hL3kOFC5rSo
YbmQin7cd7a97wF6yKi/TDrJEkcjLrXg0zVgukwL3Xw2iXM858GPGigkv8puOCMcqvCz6MpNHt1U
QEwWBKZdaopD2Ei3cG7RUJk7bzl8XsboGOpDWrqWZb5j608gOxMKOo4M9Cx0qMRgvxVm/yL1+I64
y4iClU2hbhDSdJ2GTYKjLE54T9VcV9dd0j0NfreH7ogOwcI81Df3XdI81Hrw3IMnwqWRrW2spVZg
iJVL4FsDU0Qzwb/SNngVugRNQYPRrKSJQ9c5aVW2BBjJfuvX3VIPik2Ws46UjjwLAMtaR+pIw8gQ
pIGYKVQ0+ga2+ZXmdlQtiAoWDLGzVSqqjY5cHucYM11J+qRVBY/yQ9kc80MSu1jYQCGmc+pQhGc2
x2EpLWAoiqU29BlscMVNJhqignCyhfAZ/jV4ikfO16hLkZrQWKqc6YkwZtiudF4badQ7B/C0HjOv
CU0PeJRTXRV63QBW6otHN34AH7HLreYgU6dfcsAGpuk636Hv3ZYdrWTNZ7aXzBJZZPyMA7mWVrYL
ZjrSxaMvwZ414WbS2YWpgIYVQp9w20besIU7ttTTkBlswZClSsMHJ7DvrRvX8R6H0SRFxAO1mRv7
1mguNQSP15mpb7hsy6WFaXOB+R58PPLt1I3eCx9GRa22AaOfhdFQKk0uuZhtrK9FJvF7SrpxhZZc
Sr1yHs0eRY6rZiVqid8OL51uaDukF405z1EFUNK85nwqHHsdUpjjN0VaGeLDFCHDqkpho9AC41I0
xUrUlbUWBOPhWzaIRgKWp9SZ3Kh+WUc9qG+h75VI6nVYkrki8GjjBgyR4xQYEfeS7aoriviG5X81
dxTlYN7GRtPetfXwCR/kg/N/y36T3PojBCXfr47EUuZ6hpsgkNOyKyA7OJrDLSEtBrVtQK1ggsec
6mpj2ig7/UjehJ0HtYMvVzK9l1EePsfhMF/F1sZh7904VVndRWa7ykb/spmuA5vwuxDHwSoOREwA
V0SFXJGeV+kxXQi7kqzVtJYplN97XE9HIExmy0jOz5tso2nQvXM//x4LsemYt97KenwwaizYBoqQ
hYmLHLGNTbyAk4SEx6y9DJLaGGV0+hB5XFr6we4rdekn9rUckPPUUYHDYDQPMKGW3RgbLMWcYZhu
R4awLovcevJjwYnMTNeamabrUlTvE13qvY+Jff/1L6KO2OskYwVA8tT2/GparWQ504+NQCpZ1c5j
hiKCljRzzyF+FkVNm9qXrUntRk9/6/jBYdSBrA16ZSw1egpIgwFeIZ21Vm3jMnQs7dvQp2fdCtNl
8ws3VrDmMMxYxQEIYRblnZXU6bJP42lHx/RG0y1uBMdYjQgudLLimLaO08Zqpz1CXpP05823X/79
H//57+/Df/if+SlPRj/P6n/8J4/f84JsDz9o/vLwH5vP/Oo1/ay/vuuPr/rxQ/54yDf9/kOXr83r
nx6sMlh94037WY3nTwgKzdev49fPX/m//eQvn18/5Q6H22/f3vOWmR4/zQ/z7Nvvn9p9/PbNlNbX
8/vx9Oaf//sn5yfw2zfkor/cvfZh8k/f8/laN799k+pXdCeGsqVEKGYbjvPtl/7z6zPyV8N0LMc2
XcM0hS3Vt1+yvGqC374J8avOf3DIDF0IV7ni2y81FIn5U8avtqA9gM4C8LxlKePbfz/3P730//NW
/JK16SkPs6b+7Zshv/1S/HiH5udG3Ws5JlITKWl3cpC1bT7//noOM3/+6n+jkErVpCP7Czq7cN4q
E3AfJ5d+Us91YjU60Lqc0EIc/yMXHVYVo8Daog/Y7Nucfnal25y9oHMOtraq8nB0zv/3q+UOe2Ge
/vVa+fn6+scjTK3i8yN8/etXzVfQ/7MrSgjj766o2/7z4/NPl+DXN/y4nIT61bB0amjDMF2LMz5v
2I/LyTB+1R3OpbruAA0U7nyh/X45We6vuiXMP64h0/xVSlPhQ+LHcEna5v/lGlJcjD9fQ1ynlqkc
7hOG93QhXe6Xn68hBiy5Qn0RrBpfp62UasPJHejHZ6VzzPRTGwTZO9TTWbZCngz/B/Wnu2xLGdz6
iZ+dp5GSgTMbOlmidRNHPzhR5c1StWChPFRbXT16O+DqZ3DD/jFgc1n7nRYuLV8ztlAQ1TYsQvKz
86yHqr7XEHbvhN2BTrTIqRyhcuEDQ6fn2/ZGIqdCz98VD5TaYCPMZeen5jagB3v707v2+732871l
zc/7p3tLx5DvmDq0AUfOb5jFG/Dz62JlYk6sLYdlnRn89hws8LZ0aYH2fjteqcDRHqZxVs0lqJ8J
RNgYkkTgwq7LtTbSn6roSUS1dTNWtEqGDkGMP6hgneeYw+mSEmU9W4mHWieOzXDImi7T4Oj1VrRQ
djosDdyoG0QAzcYkaoRmVQbsBe4SYjhDHqTZyHv0Wr8/jAg9zTz7kdHLXjXCPor5Q2zo5Qr2FRp7
Q+OwF0f5OXfL8s6kxbxHr0AHn9TPO8Knq5kHv/p6xIBSZ2Rpr0RMRIYLsvOuqxHGp01l4OLlYUDE
F1AU4LsuQ9aLeBLysRccgQL0XBDmeVg/Jqpstn//lqh/fkt4R0BK6KDfJT2D+VL+abkLhsix88Sk
nKnw9U0fnTAo9ToguymVO3rwSHtEPAA2wnXVMYDo+NhGOxi9wUMS3CPXH/cKrGuJCqwYyVbsMJQ0
HFe9w0BbE3JiCSVh/hfNQnElc6ISSx8DSYn6epsXNXpfAjMufOF5x6BomkfEtCS4Fg8xN/C1J+WL
PgrrwUe55/oSZ5e8HmUe3LYi4bBbv00p1zcOOmSJftPcx7bpHykW/v5Vkn/ZFHQdHKYSeDjmRYJx
ISvJz6/S4AtClCHCLivHQMTSWQLS1tjtGvxTC6zmWGSAR3E+QAi1DOCJtTbaeSsIa0Cl9Atz/aLu
C3nfksoDdMWGF4khTF3HpjQwLtL+FcyVaXzhAl82BmE9UGE4zmKK2RfD1D2YbeJvPV31G1199Koz
jjQPIdbhktpNaYOYORy05b941v+0jKGpA25nWybP2bb0v9yudR0PnTK0GjO9NW76UAcRb9BhJGdG
HpsKOl3lZvYaKkq+bKLARtaImgCirvng20VJd38Y16HlpDiKPW9HgFdLl5f58NYs7Ks4Di9NJKv3
Apwzyheif0aoTd3YMNoVnnkxWFl926s8I4fZLdGEiOFSRZl22VY1RXaKHPLvn7D4p5vBsgU6Acs1
TRO/p6X/+W2ms24XEi/p0hwIbUDIJAHxJYQsORGSMKA/u94v7sNgdF5qe9jFnePcl4bUt7A0zshJ
kJxNojlkQdMcOH00HKcr0Vx8Pf76EOpWuO0zC22Aa3xmzOTJm68FZ+ySU0uRxv/iGX39xX9acS30
zoapkILbqLW+Luyfbu+scoZBmapa6mGylTYBZyNRiLsoL+zNKAX5Nm1AdyJLvIVS6bhlBbvuiPfS
JkWO/B8fig5YRKFp+9LJ1QZcYXsBI2/h1KFOxzUwacqNwZH7sTs7JZ613vdP1WTMQQQdiIpakXfZ
hEScV2iW7anaJlN7VgFVdeJN/CKU2xurK55itoVjZiv/6GaXP+6DvMFvV3BiLmlnvri25sEgaMxt
n+eXEiHlMTVn4y3544QGVvlDTVRJ1mTdss1L4zhyQDw4fVuvwLZqj4gYjgSl1R8SIz/pqv9iNUWo
xBXy59fbsZUupLQN1/1R2/68UGjFkBBUatCy11p4C4mdrvShbwqGhD1gxZAsAz3LhzPu3n1pd/KR
eb22K1P4TiBrMcopI1k1gIQ2sWiSQ+5Vsl0MePV3fto+jowaDwbUhdvCrdWuIcsCl4Qe3DqauFNm
f184sb23QoQZ1VCZtz3pXqryV1HnypPtBv1FX1k9nLgYIZkZhATKYG9TVTFuxbyIubGYyahGRb+K
sM3O4OBrBNF8Fh/ImEfxnglhbUqniuBXBeHKZSm7yZNhRQsAea2Z2DudqdcW9Ut5Au6+sPSk2cdI
fW+zvh6Q339EUx3vOOiLS0eL5A4J2ntH5PAuUS7R6SbRZg4sciEjeiNG7l5/feimyb3mIq6Qdams
fckNL1nmLcmyXe+/cbp0b0vE+otWp9/pxAXrJ2U4HX7NwWebqCeJT7sMI3nfo+ZZWlFB40YvkZ2F
1rRuJlpejWFD2p5fhVQyHvdndkjTAAgqXOzanCmr78Rp3gZpj+Zm8MrimdZMsIkq876N7GbXuwOI
18j5qAmCwzRfpVfu3Py2gjlSwlsJRMwg1bKRzlXKjyiypDuGcFkOhYfLOb2t26J45KCTXwkfx0fb
duM140a/vJhM6zn2HICEAztFlCPPTIO+3qDKr1a0Ta0ThQZOHW68NkGS2LpufZnE02z0R8nXObQe
Qrc651bxlA9O+gKCh2lz0UHMji1STgqUa/P/zyws66RR9RCZbK/d0I6NUSCSQcAGAMhG9sWDUj5F
jm5WTGaZVl30JBE9WajSraJfqNpqtwy16zM9iqXEFxmOQX6Vlpa7+P12NlrEFUW99wi9eZlCWqqh
lP4ZmIROJsWy6srp0QyCGyPhd1uFRYcRugCBXYVP8nkvxSU1F2mWPYpDUXbqfupwlVREy92FAaws
5c7BxrLY0Wz3r0rXTJZEE/Sv1EAXeCobZAhtOCf8dZspRpEj5s3866GYTp4PldGYL4Lsjy9o6VVd
m/qIFZ4THXCiZlPMdy7e2V2VkPgMju5FmbB14onxLFJ5btkEHNk+zoLksomc26iKy50lZEdBiw+Q
CL6rnooUb7YfJk+JQlZdYAO8boivzdECr/LQY9mi47euKShImo/3Bbl3M9Aqusj6WCHfcPqjIcfb
CkEH/K8sqy9dArZOoSYYpHQApC4GHQiQ1fhHbZL+0VpzdzaBjY17vtUG1y8Xjl6K9dcKMpD3lKtx
ODmBgx3Tda7b+Z4j7gOJMCvmOk+BNH59RVAkAnEZiolPbWxJVsXBgNUcihOFCCin+V9t6OS0Xxsc
MpWx+/tt2jTMeSP+eZnlkC5N6QrTMoRhm+ovGzUawRYGsTAW9terHeANOoi+cjekXSB2jKbuLkF9
eIT9NHb3U1WOJwdhG9ZxFjGPhK+Ke/tJL8lS9dv4uyuZwozlSkxdd5ziLDsVCdiWkDTetd43chnP
u9QwlqT06K4kKhlopqmutDBWV4bpddzDHJuYQNzQTEuPslCXI7UdRj54NGWjQYxQGVa8ugnXvkgW
c0+TqJrHH39KXPq8z0icpsGxb5OS6JS+i81FZaCTnQbWXw+hLk3TznrCi7nqJ9G9BWF3Kt3mI/Ma
dRiJKzmLRntxgIcPdsSAEmnznfJA787Sr0NnqrWGbGopqKLvhSQaHLTeVW0hoPKrfnyqp+KC0Dlr
07kpr5PXwITt+XoLefkt7rPDMPglIU9us5sbndsf62CDQoPLTst3DXSVi4mpJzsfEKuizJtzWqbW
uorKaKlASFZhGp5jZ0QI56TtSk+w/OD1OHy93mjl7ItsAgjQ1cnHyF51/LFM2iC7ihTDf6TH04vZ
gQx1YX+tpiJXazSx+SpvEbP6HaSD1CisRT0juHPTb66VLexL4MOY0of02gE3JW2/eKTtpW2HzEEF
C7YAUnZ+U9ZksnxtxzTzH5kZ0w0seA8jFu5l1whxVUllbVE+VzvLHpFO6OEWi250OzrDO6J/eaqt
6UOWhrNL25qRDqsH9iTNlcsfV5Hhy6ev+4yxA17w2rzqOOyP3tATzMNl03x9EJKY1a/dIYtZJnXR
j1iY9PgxEE25Tee6iGGUi4Ew1+nFW3G3/3Ev93bNauy4K6Pp+MVVNb6gAFC7rCdopZwp2AFmiusi
NN1rmJLdPsNLmGUd/QQrIXwIeipTaon+2UwgXamocgj368NtzEIxVwEV4PYt0zBIAWWhrtArqKsK
4dxq+FrHxqIkyk5QUMw3ytcHi8Pz+sdn87LLice0BNeACNfRWNcrT0RIBMI22Pp696hFzoDyqcme
Mga9F1qnO4uoq8ptObFiU2ZSEKaNvhHxeI2JWK580QTPlqxwZU/pe0oFWPXOoaPaOP/4IPBjtnmx
hgc2r0vgXadiCK6EULAlcPlbKlfffVCFTcSmhsTxQtpVjM0I1qqNFc7qnf3XRTxQ8h7gzJl5SAZT
K84Bncv7ODAR9kljGTRBs9NruznVDSlLMBx09LevJUDvybaOhWF3a795S0ynfvED6Lfkmybo5koi
i1mxmIxqiGdA1tUorPH+9yrchmOKcsH25JWbj1QOwMYWUQ9tIIiZhNEluAA2rY4AV8cr7MXuMm9q
LpQhJM/TSstnx63m1f/rnen9eidM7rcqHcE+1lPFHMwY11R6D27Ud1voRndJJvtjaoNV1GS7y8mQ
InIT1ZhR2cvMdORSg97BLLaxt0jX5H01hveoWj+6NOQ4rLyJUXfC7LIe2voaKxBe6TAzVy7jDBvW
+JmybFiNtQn7x0FCa5aCeOAkLp+Tzr6Z7Ozcpt02sPPxoYvdy84MwzdNa9/ZzmjsgDQPLKd/w2lV
LXO7fqt0VpkiexnSWuxiYOMXOuFMTKJMbQfwW7WLDOQH0JxaA6CX9Zj8AX90q7FobiBOFogm5wKM
EfuIrIgqJ0uS16yMccHWT197x1Tb7raa8wB+bCU9L3tkY5y+4A9y0Cq0t1/raBpzzkhtGawZjS6+
lkqje2CwNpA25jk3dci5kehUeQWQpKRkrq3LvkHwPwWrHwtoq9s+IBeSIDTL503SUMYOYfk8msFR
KzQdoLwEelKou6jrDBRstnpANk+lbm+SghWc2Ivqpu3u8jF/VSK1P2D74aBEh4fHetrP0e0Mpabh
upZlD3DMPNkqd5/cvCH2j0MhqYyW8zT64mgxcalSC3xrTvykHEp7Db+Z0SwD7mneNTzf1PdjYNMG
cqf6mqlBSvmrorvBZsiYhYk4lGarPWi6vs26oEL/b6Iqw9vtT1b17Lpo3mN3JH/Xk6tqTu8JFXeQ
mPtuSPXdzUi6zLKqzDMva3toxGdbc44cldxYHgGGjd+vtEbJxxyx64KkSixnBUYfoqWs84+Xs7fj
EPCN6M8pmidDTXcUXbf1kBWPuL5QmrgcR+xg0o6gYKmsmlQrNw6ws0WeypyoW9NbpSwADmjChHlr
nArJBZ1M20wLocmyW1aq0170/ABITNxQs1N8IQMDJxlkJ3eszMvSxyuHrqlxgOx2JHFI/MyMVHNF
dy+UWrQcZJjtXcBYD7P3cGpN/RmNocAv1FnePoUz/HVUkT69LvgiZp/lAe6EqWbujbMyEn19TY66
u8WX/VlV9kttYClzhig84RsyV//zrz4zLSRm9iel/3AUCnNJZSTQ+2Fk9GWQ3UEEl2dgrxe6ijT0
LrI9EvHNKj9fJMJpQtLtOutSGCHAH4JeavM2r6Ht081a+WbtXWZJSLuGaPkLuwvKPQNHzr5fbTAt
ImPT0Cx1Hch8LpNrB8aiiS6N9S1bTX6Kpj5z9oaf4s2eEziytuXkOdeQ+R+FpIFqeIE6J1j/2A39
hxz7w0AtnMM4fvz61zS1a2h05tZBtYjtahq7hYz9fTzwe37saPOiWRZjHMLa0eSux5bHVakylwDt
2iUV1rFWxJJW944ZfAw50+mvlaLw7JumiYpgWXmDtyrQv0HYqREJmFAcC4WBvQRbEDuduoombl5i
8cqF5UE3csOHORjyTkdjsQkIJtqO8wlR97RPR2nNttGcg3Lk+KQs1qLSesyFr3C8W0ixw3HfToQT
t6QVppnjYOlrCStppqsmMOvbGdWvTQAUdPMAZFcirCQ5b//1IQ9vkBmb+9gPjINpQ6z9sdrVWcYo
Fqk5WNkpPsRjgTpkGM5OnK4tdCwXqY2Tp2z1/Ir2tkUMg3ZOmSkcY0k3IyxQ6Oe+v+ib2Dsjau9n
lxG6ehFqD04E498CoHGyIkBfVUyxl8rIvurKuF8ODEQvVVlVZ8PyTq6/qkc9uc9rK7jyaGdjPERv
ZTo+AmFJsprW/BdX59XcqBZu219EFTm8WhLKkmPb3i9UBzeZRV4Lfv0d4H3uPve+qCTZ7bYsBF+Y
c8z4UI/lLxxpROXZWXKSc+N9LOmcSAsv08zTPcv+M85zkEKOW/2ou/vaDeVaTh/rQqEVTvk0F9jF
16JxNHVW2zpDjt4eP33Cqa6glaNtV3i0cgWNClcK71A70MTb0tZOqCnvHaXltQlmdRzR06ghFtf1
pvZvFglqdY8TMx5Llw9PM29gV4VsCpvDWuOhKOlvrq2d+SuXnP2GkndCkMQkqvrYBiks77U/m5wY
MFQ9TbfMcX+1SvIbWv50E3NQ3ma9YwrBwOwqBGFhZC6jWBxGP9Sn6fcsbcawbSawONMWf1d9pYce
2pXNuOtR33PjBFTI9LJNHV1aQ14pet/ciDqQDAjnR1O/SQ7jN5/UvOchcI5DMoUtAqxbjKPpKZJg
+Of40mhcapplmkSjHZ8HtFS8EA0vjpk01++Pep0b5HEXbvWK6rD2BuPV7jzjVab1o94DgBet9pjm
tQgpVMyzrWG7RWpPbey3ErYlnBthoKiIWse7p3rQb6ms6K4K3C1kDjFx8j2ADknQ29dpEX0u1zzf
dd76fB7P6yMbz/8lj8UprWsUkLgf9H3bIsrJ+OnX2jU+1oEYSbX2i7O8KqGSe5yiMLQkIubv4ZNY
0nbJjDl9D6QC0N5ekb3kkC5Yf7jdcycXwCtrYMI/Gi1cj66kOxBvcJkw2N50K5lf6pjGvlKzPGpB
P79As6csngEFoEOfXwoRAV6Ye7JrmQXgQC3KA6mprvsZ150WEoicnDMqOyTny91ivavcEY8QSUCg
vNVRawLrHYlfdUw0RK0Kz/b6NtvUVvugaHeGMN1lggNsBhQ7SBXcRe6ezWkCWCSj5kesgVui9n72
nlceo6Q8SjEFRujlvr18GCibWvBmO9rH+GS6MfF46Huv69Rr7OwfrtOjrbF6510aSj8HsggDaaHo
6omE0Bs6FJRl6mJoTXeANj5CXFpELVHwjLEZPqSWixvIV2TuirVc0hbTczKzmJw5Qg/26Khn3VPx
E+EoD4rupdzkNXkEdtLv8yZpbuiA0t0UVMMbOjo4T9JK/wyIfCrgYDGI3+HSNHb52DT4CoK8OPfp
oj23EueFAmnTSQCP338HAkTQdhJKXFWUQy7d/PuCzNEJCD3WMnhBAwwaL+9RVHbOteDEuVdY18H3
IqbtnfyL/KLp8bsIwOqkHvMyuAYd0t1inP4xBQxFLN4YGmx0TVY9+C+BXl9TWZH/EZXBbshNteAt
8yVjyrpC54IChi8TKExDf5Vov+IguXdQSV+Zb5fI3tV9chkK74oSrjUUKt7MIKW9YxyNzS5BfJ97
JUmSjM+bQKeilWivfZ8wACZhgPyEyf/gNw1f5WET4FBzZ+xfmk4NAA3I48SPcFIWjAQ8xamxnS1x
mkGAbTozyjEmj+bOsTi+ekoaz5L234kVLT9Rv2MY9DZZUlJbRYxjYntenDakgRDaeLMYr3iNPWAc
4GqzHSZl07KJXbk2oeu3LA/zorcfzColw31ZPrh+EZ0tKtRjElfHvtPGIxybOJStJn76nBD9fv6p
kcjJcvFnzITPr4toWWujs9WH6oeXVyQKT7z8GUMTcg3HwkCZ2VfUpdY1rTwD9G39szGkcyZ+3Tmv
95AwY8ed9WaDlrLFkM8fuC+0KMxGRLqONLpNRMQ0safcCM/HE9jMp6BJToYk82PjSgxojr0H7lwx
/+IM3ALqOExEU2+dSmdZaBri34aigrSJn+BBtfl0JUKkJ3TO04jDsdIdYA9mNRMH2abAHx0a/aPO
egp2fgdJCAs+/F920HU0gBBKZ/Fcdt2b8poM5CFtzjR76qPpUkRyVvIjZ8p7KbuJBBe07R/0YDsX
2R6kV+DuCAwPVVVQVmOuvcxmA9VUEx4Zzm1y9frk35vccM4g3+N7mo//aJkTfXHJfSArbX783gxE
mLc3UqI3HmP9tyrgFnq+1ZIYR+/WOsuHLJgwS8azAHbscAitdwkvfFaHzCLE1kqi7Jfn9YeBYpNd
vhq3fYAnZdaj4qy6bMCgNfWHenZ5T9ZFaQzJGh3Ak/AnzPrcyUxGTpR02ExEctKdwNrw3qD38pjg
nYPlZvouA3MsiB5IFvwKxaNpZsW5c1q567PBP828cQ9c/LJT1DnW9+nDafdMpfOdpM+ZHywCea7x
j+o9mh31OMzarva7+Zo4+fSoy8VQtawKYsP6EaxHi19SkZnDCBie+XxP+lgzSjoU0glPwjB+eBUQ
5fXM4Zk/AwEzws1BHK1PE1yKGD4aZYR0zQnOCzM/VdnwZRvlOTFQvRcS9XrrCnW0SZ/eNPgQda50
N8se7HM30en7DCOPZWwYe7BDzXPRcvXDxRL/MbTn1PdDY0ia/zXAUQkw7rIxcixOnndN54GjBe4R
cn8eGpO4ZAjIHgIH2DQAvWTeugRbb02Dz19atGcJFxSMXHwVtfvyPVWEEIsCWofkIBpnkyx9zMQB
owBfXStA6dty9NvQY1B7xY3nLYUqO9JsizNmRJxI8erHHuo1g3TyDMztOqBh5VNcs6F/Yfs8wNJP
BAsdRtfr4qgkOXjzvUWziG+A59xoV3J5F0AY84fOZxzU0uzK7iluxwSZbzx+38PK5WwsVnegSQ7U
/fZbibL/2U+TvYmB5QcRrvqtj9zfKmIIzAzQOKyLy/XGnQOH9ZVTgssLrD38ehBryyTVaqoRpYnx
EcAWeMZ7orfldTRpLrHk1+912bxly9ua8X6k0u0P6zW37tE8r1fNqbnUfZu/uKP/SQVFiara4TmB
TRnXpvEqbPH/3FPKhyzW5sB6dOtq6MSNPOSlFZ9H/krrc1pwStXSVFaDfLQUwGGGnHfRiQKHwk1r
/eFpsLTh+D3GdCbvzMpe3FITutyUNYR3R8ReFxN6h9mK6gNZoLDTl+YDFaSBCxJoaIDEmwlj+dpU
AHfmVprnRM+80PYGbWfb4D/amJ1WW9ntU0m4x+Z7jeVLLXSmEqMBxdoR32lH8VxpTzLG5xYnLjFh
s4yeWKxn1+/pTI0uNl2aPoPSets1bXdfb3Rvig7FBLhCa5fZXlA9rhoOu5Q39OTRHftZ95alJt7U
SL+vs53l0TTk8+X70PXtF6J7znmWMGtI6oNkTL5bT+Yomsot65+n9Sn0gFg48hxM3rJHCAr7OZra
4uT1BKE6SP8VsgbO7Eiw1BQRPQmuQnesfa+S5HEdteYB+ZCxnQdhHAXOSzCxnEAjeU7tSNwITvif
Tdpae5CR3DJPaI2L2YHLAIGrh7FFQ5l3Jype98tGfd8lnEl5J+5+YTm7cTaYNi2bi85ECZupKt+U
Q/ZlaPF4c10JdkhhQK7H2PgUtfis4Y2embh8dHEVXUhocjcSwtjP3jYuY16pt7iwmmPBOjkUqPET
t9wTMFAfG3Kb3in6tmAuyk1TZvrBKyHd7qNAha3ZHtZBLcGS0LGj8W7ST+5G2VdH4LvOLrKy7uKU
nRt+//2BM0zb2Wd2jM84KP69en6fEatAm/ZTEeWXFs3SJe4J8ab3ZLSyvAVegk1ymAgTaGbd9x9s
7fJ9scowVhTsAHwOSf9eulr34kvmo3zmy8MYMVSYfKRxGXaZi1is+pEnnR8oUOGpDgaBkKWVv8BD
Z46UBrdimfD7KZl8g+qfhT5STvdwCHaWcDpqIxE91ct+zVXxz7RX/t5ZzgeMqZM7Ax0AjASPT1UB
TA9DloPDJcgowyfTVvdIm2zG0+wuOhz6ZilmMC4Oq8W1i/w+9E0yIQ7rgUvlDvxa9qfKJpJZp8wm
96ewcH/HKkwT/cj+c/rQ46474LOfdliGijOKqxqjUJcemb2hqAsC9ajZaR9imiiu9Hv6XgMNeSEX
DLgDmD9sfsnViYzx6KUT8bZg+nkNPSW2Nqm9WcPMM6b+S3Mq9w/w7V1BSHqXMH1z2enLhKgGlxdy
K+2EU3EuYMUvKslGZl96XHvHdkDBD7YyOEoEO5uR2fDF0TH/1QEXSU45n2xRvU3ugmn4TyFQqjas
aj+4ZLX5M5Im5zDyH9ijNfKca370hKQutAEQapUdfy13VNcb73EsXqKuENf1xqvHf++pT6M5pVmW
nlrRdU+Tnz8nblflMMlxIvCOmkfA1ceydQHpGuNhPfrKJvuSXjuH66OgJg96HYex/lehqVkGxf1p
PfSTaMHaaNLAtF/jzu+GaovEPjpHY/0b2dOHM8UIVXoJs5EWLNAFW79K2yEJuHy/6VOSmN/CiQjK
DrYPtw5R5JC9pykvLJuI1MblfRpAtYYMI6ItFIvoahOKvP/vnp11jChzS56a+sfava83aYmSiYX7
vTRsd5f7Sb1LugyUueUWL5bkk9lH45sjyH4umtZ+zub+b0Up+Fo6GIZYt++cXlff57Sg308BFDJ7
SLVTs4xjC9lcGSYZd02zr3GfuBuMeTBqbA0rSM3KxfX1+Ahqh1PHunJArf2WYq3exy5sMKfFmlwl
HiNk5C9TYWZ3rJSAKJKKOWKG5Xyd8c9jyRnQ0EPRmNM/nMw8Yq4+YxMmZgE6DKfswEWvZI9c+u3L
kJEksghqR3bPG9Mg7sAV2kmaoj1lVtlgzpjGch8jF2Gwq8StnR0rzCLYlYPRIU9p2ETWCeKEtOi7
qzd1HpXDUJ4S23LPQxoTTUPK+FqdrIqWJIfC0jcITwJUoFsDJei1Dp5cgS6s0eH5is57gTk+HPzl
oNSWY9QvZntvG9IAImMUuOkba9ctzG18W2/O8glkvt3chTJOUg8Ad0zyGi3CgNLoqkczqsnJxFNx
wOEn9ooTHvZVAjxrzSDz1cf5zVPG2VE5Y8Um6L6CCnRmJwijbKHUPFddYoYRMpZzmmHm/h4WCNl/
oX2HhAps+bjegwW63IPYrhLrwy6BXGtj6nUbeAqJKDrWtpFxjKVOxk1gwoBt5SUu0YX0ArpzCAAg
Rmb2KSCK9LAPuVT9cYltxELnn0bT4hK/bjq/x2IdYC4AL+pCnry5U1ljPRUmxW2Ardrco1FkpznW
U0IEKhHGuR57xJ6riiG6T/iN32T7QAWMno2svZZWS5bE4HzVc99eQU/BymowPe7XnqqIbBwliwKr
8msM4LKy9usClzkT+YvLCR74IrKkZRNpz7UWAgfXoEs4H+vIcyi4rNmu6h6WimGdReu5ORG/rbNk
lcHNdTCxfcte1olC75YYOmn6Nw7IztCP2GkHmd8cJ0MVN41wswdiC6cPPLxkBrAiIzzAP7e6nd6g
w4Tr6d9InOgEz5dkpWWPI+Qf6Q/lq/Hvg2BMy1dz2cLwFZvl/EH2NGnrFFBxmgihJnEkiuBUSbYU
60VGWrM6rw/rimHwMM7Q4pZON+dl69k+rqTzx++jC/xYcXH8UpzB0OwgqM1v84zaOiVNi7Q3K/40
LRPhkDUPoGRSK2wJsDt74LTDdKYa7QubIJhkjK86GKn998e6GTv/ZOtpHW1YzpPYNwq4ZItAiNVK
d/oWhaz1UdHOH1n0t16mHbBP8+d2ttURtgRJ6EMN0mmBoupRrV37BeWRxGVox0H+5kgOKW+B3WQJ
oAx9jJ1Db7DZV9haHu00sx/tVlb3uO/ii1mbBV0ynLP1nr48/L4XtLiji2QM8y5WLHISwvoy/Sco
SGgMnvJ2nRMXeztvx23GMHkzMhkqPSM+RUuzWELHrzxcWN/94zRjwUKpxLuo6s8l8b01IxuvuJ/F
u75lqrVKb8RYX2VDrkemxX+TnCZdqKeynRTSuwaS8TwZL8g4VJgrVCrWtP0+RhB7oJcHv5dMXnZf
p6WmM0FeX8ZvDbx3cJeSiDZr+qfqFFlhyfBeuLO9AZZ0SNIcHkATTJsAxFicZwUFumW+iOEeT052
WQ8NR6/+/lunj37yxDD8F40zfAqD9SAUmfapDvBO8+92eTmXT10FuA1lxsN6oI4ZdYAoWSnn1g8S
cqqPwdKNfVSTD56nTXmpJ9SQk61lz2qg9jNQ9uDg4mHtLwlCetAS4D4NW/B2w9G28ZXnRo1tjyXJ
A4vujonH7C+RhPUncKd1U9I3lJRFVT07NY7qZK7cE4WIulak5TC8mxYPq1tvtSF4bpwswwCn9Y8p
u1XEr1UXmpmC97k+ZGqNuDh7IzuERUbfvhWmRqrqUmapdNL2xnJEyeXYStLJ2EY1nJEJZt/OSwPU
XY7lvKhEHbGby5NW5te+MLkceRpQCsFhIz3/A2E1pU6lpsc0HVDZT3m7d4upeqyIBtprNX+df8fc
vNPrFY7quATEVPBfscd5yCc9JVexnc+O4Xm7mD/ZQ6nV7DeTBK910QtOOlSTfgKeVPiND1AKCkKc
jM0/sZQpDeFUf99bn/v+qqTOFLXdbbHtR09Dz/ogzg0Dh2uqPXVOEz25/mJg31UmWEkxvEsHv7om
MnGrholR39wYd5Z05NUOhnFHne1tXU+rP783uESJgcLiWgwkr6UZ9RQ0z0F7UkAMeN0jybbO+KrN
xWWK/i0KCvPPAKASutWilZFZ1oIDdd2b4/QviT41r5y8B5gNE4XU7JVQy6HHHHL7bVW/fU972zri
MyegbvFmFge3NcDkuNnfXKWPqRpIWyi76tQtuPC4DBLS0VO/vsb5y1o3uJ1J8pB48JWT7guHdXQF
UX+rQZNKjcIIA9Q/O4EK59VORwtQfRbsKoRez/XARGnSwIFGA0OQRv6C+K+26QDvQhcEmPFCHxpz
7EPDDd57OZkg+bBTpiZvqI2qVOfA4UQ9ogSJCM9BCcI6WbFfQdui1/WmcEkjYXW11XoXcbY4TBlY
bE4z7LNL8WLPAfPwFF8v+uAXWJgkIAQd6JUKloVlwISFMAJaE1wPSvdfSW5te9kRFEIMZYek97pk
dTPSh21GQGMXJIw1GuNZ6wL4zfOWqHrSOlpaCS7+SRi3vNcGzAIGzcmEAaT0NyoFp1SD7tTNmhGP
ciECNOMGSFzdBSz4O/BJCOJ/m0XphyNBonXvRxvcwxmYHUhQszszXoeGvQjT4ziwQtE2I3//q5UN
vLZu+GsUZIHT+To/fGeV30xQ0eg+i+VIAhPNL0bn0o+xRFFPeiMexx25gxdHs7uzgUgrZFXPEHge
71AaPrlmbluwlwSzN8Spo53ZydT56c/1TzthEBV72j7Jiz/RON/mKtV3CtEkJ64zdrcHYrHive3w
F2l17zhZ8Ngytx+uevxFMgJWekWXir1rE1fv9Lhw60shd0ODBm6wx0WIzRwkRTOPwhwPimnt7aBW
YWmjNrQt/cua2x8jKe/F5Lsn5ZhfbJnKR6b/zna90XrWR5bSCrCEAdQ0K7koPccATJRfFM+/2Bem
N39y7u0UdiON2wxdbeuZpIpUw3hhKC1PAwliD20su9AGIol99KfRq1sjqDGcqfsaI2Y/WIb+ysqz
qAGAkiibSZ5uBAoWrHwGNg/HJaBjlgs5KaNSmx3OB+no/KNEA7SbXDCYJxxn3buKY/RjwvxptVxU
Yj04IGosd04nmm2nvQ/KOBA/nO4Su6YVNPTHpNeng24J9EBZ9zq5yC51gQg+8kOnVwSS5Tqgj7Rk
VCDHWw2NoEKcpiKjeBaKGDgUKGzk8L4Xuv+jbeRCDB2gT5Uwv13N/xOXs3dTxg49SbeXXWyfAVxo
r4niLS3iYGvopBcB4pxK5Oce0CWPaVkEAHk3yfw1WDhMR4+R+rHtuxcEDN5TRicms+1QA3lVDhpN
zlc1nBc2f0OWOhvR9yH/Vg8ZlPU7U6N+bfPHvp9/cIRMhxRxE8QURNxV7Ef3IdD4zgGOG869eZ+P
Rn+MBPAbrmjDDnz1S0zjT4+cWodegZZmjsqJOlM7vZq7bQvomiUtNHmg386+9hI0EYRsP0jTFEfp
ct4hYDKF0Mmx6Ml9BRzh2JkhuWsmnAZP7KCH7+El/mQQ+FvaYs+MsWBu2L7GOktc1eAAM/InqXqw
4xGoGbPRYwIfmmDfVckzgHfiH3JyJ2st2KRO0x1FrP4x8e6GBGL/BVkE50Gq01gKwGClFFxrQLzw
efgLSJYLnjfsVUCQpt/zmoyaeoNFRLmrCOnh+LQWdn+Lhq9M//igC5AceMa2MNDCwm3bJLMBmnkc
iXBJKN00Ze66uME0qNtbkTQ7SxvJOCPH4JDGBTyWxLsWEVc6abNVBGFFmpnO+52WVn31xt/YGc0z
q3FeqmOQwNwwYjCrC2rLE9OP6GZ6RLr5bX6Lm2hfjGgVsVOfqrI6EURJtkJBr2bBzytdsulEwi5j
CIZhMyLsWYWxu0TW187ukJ8FLD9aN7L2BqoBA9ngoRM6tJvWIEiDj5hrmcy/XYHLJ+MXBpGNEg8r
qWW5jx5G/cUWab5yLYi2uKnGnRHlMNRTsBnsqrh6Hgwyyk7Y+v4x+sEg2jMyw9FccmHt4YvIKD63
SZxufZPTQDa9g2rPdnWaIeQZSNcFP+tr7CGNpjpH8lOwXGf0orZDYjS3ybuk5S896rQjSVdEdrld
HqYTuDfoXI9simxIQdBPWmFeFL8p/wngX2E8+h0CjL7BveQPxKzUOSmrKMBUOESqPkXxAsF4HszR
3+I1Bp6cfIihVWDZMpCohniEXvyuETdfEVr01mfWl2iiPzHtzFb5/s1vguDEJ2krQIXfRaLDyZ4C
AvI09ak7hb91qQce+v4UgGHaIVDrj6XMQ3hPC7Vlcg46iCx4ewQ3OmRaOVmBYKqbjk4Wp1dvubHT
7m3W03/gX42fYPAeBj3etw7Q/lwvLujEyuNQFMFZtOxwnS4TGx8lMuxvy31e9DTW0pk4XU7jn5of
iRf/9JO0vHJxgqRa9e9FHvjXlEJ66wSvHngKt0aASQylfGre6n4GptcEn5Pofldt9GSmNNNYsTac
MrDwlmgK4tl3doqpTyYbRDId8aN95clL7wbXwhjaszAkf6yurIgmSB5j5PoHYzb5HNGUjIkfPXZm
L/azz745byvtsWXktLOoicFSxEdfFtGBbAot7LHKxV0/3byevxKDwnof5zhB7YhL9xA725g42n3c
OPNl1iR/dZSMJx8G1OpFzfPG2XquC4fWClhtsYXHJASgWBXJTrP3wu5g9XcU+V0hIXdP+S+y1fVH
r/II2XjEL2TtlUnvo3NG3fZt8yacHL1rQjFrVtU17VJEqV7iI+uPxFU/FkPRnNoe18qoa2EQDYzC
ZHFxLb85jN6IcWmgE6HC2+ReymFje5yKWP0sV4SbJqsTtTNWBAJYyUjyj9Y0oDcrAPcazB3Ctja5
WC3Bsjoa5MfRzu0dRg+cuK5wbn5GpW4YPoRGz8h2bG3g5uidd4ciiWRfSzFV90ipotmgpzYfcdJT
DPk08f2OBImqsHfEAhApw8ULNSe0+MjLJ6ip8q0tLJ0QsyALKzl+DEPRXtx0Hg8D0VlzEZenXNuP
KUTGB4n6LHbUtK+kdbVUTX6b8tythPNlWMu8OsMi1c9xOPProejU4YbP5D9Emu9s83jA9WM9g6Jr
QsGc/2GwKGodM/8d2Nq80abcfmC1AL8Jcx2jueYXDccxNgfnLRG+t1FIs/ayfBatQEQt0ZGQxGGi
K3f8PfqZk09yOF1/zuLG1G+jo/twhAxta8uxOFfxuCgdjHFXur1/pmzZ5BZUlArf1magANsODG82
mQ/B0qDCRNX2brFj2Raa6jCYtX89Wr2oy0Dj7wppOD9K7B0VwqfRLrGFlahrM/1U1366pVligtv5
+0Avi82YdaEaSJYqMacdPZOtqGWJc1K/aHSzp9bLjjVcz8SfDiKG7s9BCKuzNy+FyYYkdxPQpU25
pXcaX9mH/JHkryCtioxnf1Fno0nazgtplCAKzkDm9NMbg+KQMjRLpKsf5PjuN1190fPK2aYeOKiW
PmELPizaFTmJIE565wIOYKbpv2RU3NEe2RthUbAmswCtLT97001PQYRkht02ie89NKWOgdcD7Wt8
1mxZbsxyqLBL0SnXrup3g2Y4bIxaBnhkUbeZRrVkQP7Xqye6d2zoceGf2GcdXCLmroHizDM2tEyq
s/dRlQNkN5L73E91CC+NQ9VF+FK55zoxAQjokPXwT5Qhq+1/EhLagEwXGwJ09P2kfcnssYOAc7WK
DI+2zPtLHHk0uogbsK7LavpRk5mwQc9Y7ZHB8AmfBwq3umK4iBxr03auwnNV0hxjvtm1kHA8Ds8H
EkeKQ8xbTrS1725ZcU9br8CTZ5g9vV2PRTRwLuUAH9zPRjyTaU7gWLMk4zrOWy/K/s40fxCkHjWe
fuwSAqU6LnxIQNr6tN4YVh/Oc90coZewPOxRLUUDrZpnILuBJxg8oKAWYTkOL04OwNIox3eWPcUm
Mrl++o5fn1Kt5jO13gVYTODGcsr67+F6r0RhVzysd//XY7E+S+dd7/xIfn0/ZLyRn+Dh6a8M2bXX
HOFnk3PRSJZHRC988FkEwr88ysj1hR0oAA015DDlA8MCt4uD/fpVcIDMfycwVYU1jc8F3EvDNofQ
7Vit1U33wFET8RH0N90ci3Dox2mb+cnNQOpy7Q1YZhZcH58om9OMXTF1/FtlvWIQ0N9V0gGbEML+
MbjUlXH36uKHvAkD4fKYLCEaaf9kY+K9jpmH8huHQ5Kmxd0qWZjoYwqRyhfOiYCFBy7mW+m36dFn
wr4DtJpt0cLgjWK4+tG6BByJMiT9Q+4dv3f5lBpEsgziHoCCfMwKPT4YSfJPPfS/26K7Ol6GICKt
h0Wk8aOhXIBGpw/PGt2cg3Kia4bmYvnVbdai5Gm9GSbdvBfRFxIdCIGeZHIHuGY/6qR8EFDKK7cM
lZ4YQ9yaYRxvss7A7xYOobF2Sj5wH2jvpub+CkBZ2rH5xt7MeGWsAnTvxxBPdJyZPr5Uc02zPwQP
DMTEnhZYf4qSKT/hG0geKn3BQjE4Pc5VjfBXsjayVZkdKpPx9YxCmY9leXvva1Oe6lK7JcxY9rKO
7asxFAGoMOjraskLghBhInudrhNTiKNhzSQZe4FvkOjHF7po0M8Q2GFI8Oi/Gw9Q5nX9Nk2x70J9
CdJ7ee6/b1nvrc9FI16rYhoMwrX+56esX9AnDcy6ieijZ855+v9+wPrQaA3O17ax//5xyy/2v/5p
X9rWThWoyv/7t//98utzlQbF0DLmNlx/AqWTOkASfRpivQb37cfuKalT7sZ27Z7Wx7ABepsTMF+K
LJ60k4FhRkTA+vrc+o3rF5SeJrt64TiyuxaJzfiWrQCzHC9C8q5j2mA5ASsul+V5lVrigUgYtc3n
SuFTDILypZ/ilt/P3XK68S+6ucxga2dsrt93S9smmU7lZCoGfVPsM23ajZD+Iso6Vqj/czPWsrqW
MogOjt1d/WG2t5KwUvDl9YQooInbneodGz2gIJfFchz/KCLsBe1g3Mz+VFcI61GQNb+mGl7diISB
ywfIEWf4As5V3EQGKthKnS0pfeAKp8BE9tE1d2m65Kyp0bjmSeXv26HKLkC78mMjPP0kfRcpvTnU
xxyg6zlG4HawsbFeM8Pyw0FmNknarXvsl8lk3XMKVEg/g2VY6VaGhXsOiB8ThdPUan/70h/v7XIz
jyOuLoJmsZTw0GXzf085lO8suLMHOxfvnNnbbYIkgI8UNxHd5m19mCjt2fWVsc0YwT+YKBxuyq66
m/1/78nkt+xldbQZ/I4Ar29p0YEa72Aj3tx2+CgKKoDEwqaONk4h/BZ7/N7R6zICy0zmOQoTtVbH
XphIpBXgELxHPrZEINcIe2oDa5fChtT5xALn4kRPEDDk5QZuebadTEOG/z3XdfZfmYzmKTP7AIVM
Bru7rM5NcNecPHjOHRk8awlkO4eopRSbHb6LdEJyzs2seSwtUNzsXUIAQqOE8lEqQ9zXG0hA9d0Z
ICx6/UuKaf7TNpE+OjH6Lq1vylfq39P6PNrmOWT2N+1Lv+g/7bnYuXoevRFqCqEZw9IDnPmdnETw
W/PARRAOLMesDEXWh8OUlm98gvexh3SuATmyL3GmJD6KvTTolvTQIHrLIdxuscwBsywbLHGRB8Qu
ylml1q+1J+KL9GwCpJjhwUDPXnx09HOiQ9PPKBYLCV6ZmJQlVwmAHiEBZo9nWLMJn9TSzwLTSjhF
Wn9ebzTiIDo647eAUHmQ0rN4KhOrP7hysA5V0LuPOhEMm3SxtTe0/1MV/+6t5ADkUXwM7VSFGtKd
E0mW/lPauphPgfL/9lAiK5a6P9D8xHvlaskxAZnxgrgu+f4Zfjm/kWJYvCmm/exCZH5oRs987b36
Y/1PrMD/o9uNf84SHYmL9OZz3fkaBepyN7fMJCwDwplrRQ6sV5JhnqZGaBdj9QRWVzzBKiwf/Fbc
bbuYQygz3XOTDN2zEemhjhfyvj7FqLA+64P8sz7Shm5mbzLqNPWQoDQ22yeXmeJrjvVzZ2RegaF4
Hrl+k7nhO0UMKXAUND+e809tfoJTSFEuVc7dF/pzlMTGS9Sqn7PGxr7KY+fRDSztMsbQyXWSWn6W
w3CLFc18qw/uFuswilOz0pkOGvnPgBwwtynKzxpH/7L1hw5tBsHH/+HuvHYbZ7Zt/US1UExF8lY5
O8mhfUPIbTdzznz681G9Dv59FrAPsG83GiAkWnLLYqiqOcf4RqgNi6mOftHJ6yAHEA3U6274rNeq
3BHB3e9C0eS7SrOZK8KymAMswt95LY/haH+3YyxONEbhTRALmQSatQut5thadvvCsh4zPUu+Tdk5
z5Rkyhfin9pD7gzkj81Pi1IvXzyVbMAVMd9PjEsaJ96L6XmKkBJEPtTu3RfPk6yEB6ZqStO+zMkC
eI0Uahc5443WqXERlvHd4DtZwXsGAcNXe6mKifZag8HDcN3X+SgbrQml1S4/2oFIitCnKul3r1hi
aCOn4BcTvEXkL87JFrJ6hAmyTCiqrzg6L3055Y/lvD4ZIuKg2vnpfZ+d5/ljoPLXkivwgFokf7zv
UqlNsHhEYub96T9vGIDoqCH1jve33/ejxeeEJn1h2TZ0x8jK4bcTcr2xK1os9/fTJAVUnXfEKzW9
PNw3MrXkYZw3/zy9PyoQRTKX/+9+7BYe5kJ92NxfXN1ffP8193fcd943Zmrfpq7JjikKU5mEwSkE
pwIeVxuiVRd51lpUtQaWlo07JvW+ZpYOPDcW9VqBJe+a5HHSaNtSn4KyKYfxYNoMvBkytSebS6zX
B+MBrBmdmtjTflUVNGBLCp3L08+WZhw5m9EwXWLcVfsKn5BJ2tAky9IqbRa5KRozX5fxgQb/3HBO
zvfN4Gv/fnR/Sjx7d4SbM5tjwyO6+X9vKjJPIQXPz4dEBUe70Mo9eITPZs46BCSbX9OZkkrD+P7E
9kb2mLgx2tBqT/1HOUzDbqpz4xkflvHg2RViBUd/vm+clmwrgM3DelIunlvbHDdGxL238XrU0k5d
PdrGmJyTEYfzmBfNbSoSjGl++9qWotwPjY09cN6vQZSqs1s8AY2qkGrv4741X+3cAoE3uW+Rme2U
m9KcqWL54Pm5hy7TQKhUaXBx65HAnFr9dmP+ayc1BFgdw95K0Fo7jBrus2siWL+/ZP5Fbdi7H5B7
q3XFTZrmJ5VgQPwkLwPhmX0T9ceYZBdmI/6P7Y8PourDD99GLBRYRnQOFTglW5raujMAfBGV9n5/
acWvbnrX/3RpPK/QBQ2X1ma4ZfgYN6VkWGpJ+GZ9yjwga4gK9rlY16TvBMsotGPc3Xb5qJBXPQ4Q
CI85dZPRpWyHrZcfgDP+YzdIIO6vuL/Wb/sd+Cn74JufZRwYJ9z36owgt8KxNj8Eb1Osx4EWELUD
KC0uuIvMkMvQR5qdR4kPjXveGeSqy1b3h3z/zanb3h9beKVWmROLJYVQ8spIiIjGrrrUxDxULDK/
AlopLOb1byst9g40FDw8OPSLIDRx8GXruJTU17P+1gb1BLkcnjUgguSta9IjtUaBBSP792aan973
sWzb9holHT+KXFT4rf1fX/f3bbr16uPE2vVj2rHOdyjDxZ2PNKdBlHvf+Cr0T9y+/dM0GtYuNyy6
C7T68nj68Kcw2g6NEZ6EpHL5dP9B3zvaykwBXN+fZlbxmnGn3+LXoZhVKYh6Q2WPlwzX/egDUAci
VATbgjj6znhQ9mvPvfwxrjXxWISleEzLYRtZYjj/sz/NZwYGXxKpos22GqMDboz6SZdB+uS8oFGZ
NqYlaZnplXGeSvSPBvmJX+hqWJBUzadtKfrrTm8dEF6VT04P3O/+CjspuM5C5zUde1KrguExG03S
QXHWvnZKQyRdN19RJ1BZQCF/9IPcOFJ0tOfKYPMF6U3Qc9aTHJFpjv2805ytNFqyIsqw2mkOmrse
qeYbIxQdo1SbzVBlu3JxlT+ZFbbZUqiNW4TaFbdEuvHKQK7z2Us4mEV8EBxZLGv81Ahxjer1J2v7
l6wp8o+sG61tnyA4RK+TfeBew+1FpNSlUZX+oBUkjeXlED4FrGM2lPToHhREP2Q9pxvLb+bUdVxt
GlqDW5YmAR1GrV0NaE9fWjQ+yyAi9SlViIswIFosOpvxRGT2xdAz8cdpCLG1o/LbD9JiIcumPsWV
g4g+D+N12Eb9o80kZcMaB4WwSAUF4bQ5h4PJcCdoWNGhJiXKYuzkzDsQTtjtao7bZQrzmPKG01wF
DD7ie/34FkzjOQwMF14/6Qi5H/qQPKsrAVXTLwKlUpyXlEoCWdVYNED3REV6FWGeHD2PdDuki/JT
j7VzXXfaVetDxXdK2+y+v42GI8ZHQP+e7MEFJVunVsYjRIyG9ELqG16ZZAep+uZqT02xwdvRrE1W
DhQJia5joHIJ1ijbbduZ07tDxW4BgLSbOX4J0LWlcBP5rteFRZ5yV6Ng8KYtLpJ2m7nW1tN9+xOr
8UQ1VdaPrk6nMSmBCGhGLM51Sj0FRc8yk1H+JUVxTHtveou7xtxOTcPM1UzbN+YPp/sLhgiFTYuw
+cFK6vBMYyvg48nsK6axhUYuPVHo7Bk47WqjTUmzT8Io36E7YPajt7+8nGK1RrDQkWT50CBYq0m1
8SmObEWUr7v6ZxfuH84DlT/cX3DfH/lWT3pqyLqQ99w3dj1oJESTjtsM9GsCDisyKxHHJyR9D/2Y
BE/tvIG9YT1k2uc/e6Jc+U+Z9FYEZ5eX+35lh8Gx1tNolYRGu/GnonvXULQuRlt1JwTo3XtVz9Wh
xrzSiLYfk5pLZN7d4MLeG05VrO5vitwUEjoFhv39TTRN39J2qh/7ShWvRm0Cts+dFRqcEedBjsVy
mFcrgGLwhRqeCb68wAoxr2qQK/5YNpPRCiPrhmF1+Bzbx3JQ1g3ZPacwGdAHjDPjc2r5f+77+4Bg
HWeSwRO88PBUInNa1fMbykosUUMbH1i/QpJ4tGoHjL984yQ6WE5l3YSt8NXVhnGIAyY1LAWtVxBJ
pB+L0D83hF6/di7EI73Ly7MF/5e8R++PVqXa3x8W3YyXJNxzxBhnt6a+oekebkmcGT7QcV2VFtZn
pnXhBpYIgDQ3GNZu3QBQh36iZIt/fNwJMZJw1lafvQ3tq9AIMhDEQi8Q4/5OYHzM/nM7StcDlJ0g
jb7S3vgM8pYWV0PJmHDH7XzbXTXa+GV6pD9UxiRhsRFwb0lCbtChTWmQHan4EnKbHFufhT92Emp6
5A/jlrCXrdmcx7rRdzr9MHjAJsx+XMREF6ndZFvdvuuo7puli4lKHAdrCsgB4VlnlP5KEgmx8tCv
X3yNjWQgWBruGK1ngtqhmzLnecbw6DFzCj1sV4mpiWVXaOBl0uwXIy3raTTlF8+9FsSscmlG+clJ
h490BLlYoNBvPJOOUjy8wGNd2+34xVTYmhPeEp3Abm7mi9KL9FVi9GvXMiDjiJRs8/LTUdG06Sj2
LENhE+Zt+u9a7D/5gYg2xLalODIz65MocswjmMY0x8sOWZweOuWrla1H4hVyxTHsE/2mtzg2VU+g
reX5Z6v1E5pB6bMdokuszWBLiku2TWr9amfDM8TGpdkEryoazqZIj8gOTuFYXwXZEEnifU1K/sHV
iY9fTkdvkl8YM852HRdnF/lXovjqHS2ud3M320LIc6x0CZslzPdCwqIZPXPXtwXSvA6BRio55E2O
XIvATdrZhKr0/LngN9JdCSwcORqtJQkflWhG4rPQYa5GxKfYSb1kmQsUlLm4ABFx1yPuDhp/5ATb
qb9qWCFULYG2bY3tW3fJRKyx0ZKbExwdixxEKSjFgJ50Vo5wAwLjYmrfzARhDxlbWeE1QRIyMVj7
wPORSh1yZRFGECjar4T9tqm1CrScVLe2iZYOmIEVEVc/lduPZxbLv8mR2uuNRQodHJ2C4W8ZBqZc
h1Z/jaANvsZEGGfPHn2AgyfmtFMJfGFoSHSh3dVtKe+908XTz75N0SDij4FFmGzRPEzbSqfamaxG
H+ONHRkg0WLjmqN5JGkbJ5gXTNZCdyRtPmOK9iUIjkVwa3PlHbSRSY8uPW1tlb/7rBUL3wjJPBoz
1C3pa+MR/JcorgrQzuvKzC+jIi+tynRnaXT9iUWTs5R5MPKbh72bAKOgfgqU4TnIDERUvhXRoGVt
Dh0+P+h99Gy4OA8kketD5hPZ49NHAstFtOum7Ui6s6Q8yaDvTiheYWQg/kMNcxjc5urM0dlWoE9b
CuAvMbCurW+0jFgzUNl21R8mW9kiU91POv/JKNVXRhBXK2YOwUCrkMSVj7qM/piW2BEf/IbrNGa+
SaetCMWGbqdCdlc66yR5sTWPNprMro4sg11QYjvTzWRd2AV6i4JgrjJ6N8r4i7oOUuMuojy2jkP/
Qv+P1epvWM/HGhlYpsX62pQDgVVTfyJZIxmBjRrgbnHHZBgtQRaEbvrGWNcsaltlSyH6vSy8PTTh
RRCIbUOOkpx6FCNd/yr7iQRJGv1r0Kxy49pEG3XecCTpI11Osb2k5xxunKL2lhk5dHRuVsMc3af5
mE9L4+wKny5zI0mAA3TZ6I/j2DtQvpBjFAqlYFrQaozI4YX/fTEpm5ukwuf6Af0CPgePYLJIkopi
fjUsVZZJ2ryGYbT0h3iYAzGCZU2RjRv9cWqJoNd9TV/qo/9bxMXT/EeOSXhT3hnYJaugcaFNfcVk
W892eTt+aro5bvEhnoo2KrhpRzHGwQyDoA441bSItGZtEtUpardqMfUkK1Uhyr86Sxf0RZqlJxQn
eOR5i6DlbnWQTv9e9dO31xL7WRfAprHkqd7942iSzDQNagY4bTLpTC5Sm7M7nrQbN1aUgLoZ7IU/
ZNuu1I5zFuQqaWAOhBj8z7Z56YlTX+yMnM8xBu61yfuTwhCO9jB7aS6JCUgwp8uuO4RIzudCaVAM
ikkroueuViz65unCHhDUzkBti0FqncDc8uv05tiIiYeGHNMyS7CNBOmtQEB1DY3mYjn6u5ePT7Vd
EKFJRs9QimAxZOR6jWhLUfRzUZnxrtBy2v9d8Gb23Fmo7UcLEdrPSpbfg3BPfSARQCXvytV3XUO+
akbCroaWOvDwJhRZDPBFeJiBvUVh/DKACgIcBB6WjjUyCBOhi6E6Qn/UjyDIlEQ62kc4hZdx7x3L
JhlWGM5+CUQSehPvg3gEudWeFDbooeNXFb2zwriyp2h4Sqb0YaJd3NDfNZv2caQquATlsqS6Qjri
nIrpC0xsMEEDjNuJfxrs/BzEw5Mym+6Za66jHycBZqffkC6jLSeQj7qEwODxJUKogbiWWGbRKXYF
mb8ylXGwSUqlcu3iWfeGzZTBeSvCZFOXQFg1oAS162FZrCUKtuobFQb1UBfdJQE227BvL31qvdkt
62wUwVykBAQYs+yh8W5Mt4+O2iKG5MA8Q9AiT2c8ePqkwarA9Tt0UJbRe7Yh2c5tMy71LLq2rYnc
KGetYgrSrfQa36kKrkHVHb0I+osb7wfJcgvYjh8/zmnXWtH/2Kk4V6K8adOzT3KwhRHCCvtdGupb
YfmPVXWb9PoMcuzHKtIH2QW3BBVv0rnBpo6BHvs/iOBJS+5Krm/TexOUyBAz7/loPdLeCrJufqw0
7r3AIfwt0vwwX81ZH5ogSqauR9baHAc0Ih1Gl1EENtA7lByuj9DZ8JJ0MRno15O+CjdT6vH1ESZB
+QcJkjVkGMWpdIRymHDLEHBWkczot5Kca0bBRYVtS5Iegqf/B2wFaBYlR/IRIxNUAUBdUf3qYqb2
rij+FGaysrtpWEpHVktXbvOyRHhBXWldpFRAqKntwbOuCuZku9qmm5Rwlzcd8VVPHWo2NzsRK41W
mrJPQn51Ri34CPGNiXyXjksT0tKDklm1crPWfffM9C2oq/pP3JcLq83bz7/G0tYeH2nVBHiKk+U4
VCTqMQLzXYgNny3dTw5iG4LYuTpnB5mZpsVKYfHF8coys4Nm5DsO/aPZrZL1LMpDE0WaMB371Z8f
ZbqQh7uXJRXGZ6jpW6VM48+UNTsdAdSNOdYiqHOajdJDXzuKo4gGRRoYeiEqsCNHM/nRZ9+SUWLl
zFLOPdE7X1loVPD8KJk7tCMs0Z/HQpf7uoZbocfZ433T+91S157/jZAorPahUd54KMZJrKrBrnca
ipU33wHYBD/5RqwXRMpXt/aTVTBa9tfwJ/Kj9LcnXNrIYPk+C9P7GDXHWEWGwko207Q6P33+a/7U
QxIS0hiudJx2OX8VvLS7m+CvfRh2Q3ZyRfYWTf34GVkWqcEmBMOqG6uTpWXd1hwoFptqGs7gJfNN
XeUOp41IH8kIB4E+sz7JoFmjcBk/HO7RiwRHAhjSPnLJ6PTUVlU22Oqa6rGmteq7MFnkud2bU9pM
ZkBC/bOpuqeJoB1GcDsn2hVuXDf+Cug2zb19jHTFIDmUY9zT1xqxSDhIOYXIjq3Q6R3eaRBFA9Zn
pGTdeNYmbOvxV8bk00m06eY3wFs7OpOrop38p4Y2NiaaltT6NLq582J2iArjHdsTgweAMmyh4UNa
VASpwX7e1IX7+26sNdPvAe+iqFnvAR4dT7SE1XVoJ8UtHCJ/3tfWFUFSvbGzzmJURFgf2aHJx7Wr
J0tHeWXJdDU6WQgViWnuo2GBpAEuXm+Y18HVqXP7XDXDldSS9LWypo/ez8bHoZxwidTtPiQC8g0n
BJRMh8JsH04H6VXF0bB6sUjwrDS+Amo5QxAS6Z6tjNpA44BfbRI6H6jSiFDPnmP+mNP9RRV60gW+
qFU+M2fMlJDsQnYbaReXaqYJMZ2QCONVvR3HCAkq52lp2fZjHUTyqSVTHpmvgezwnhUylOiIOtOl
GwFoYEIZsxmgP+xkFY+4RfAMGnnF0C0R7AGy/6wzjL1/bXOghxZOR2LZ/XN04WBtKTtA1eur/gy2
mES+XB4yqybfxMHLfefMer3+icW2fdTcooIOC3ZCnUFxyhP4TbpPUct/a7HKDEfzGU6zhYGhksve
a4Kvqda2No1Ny3u+c8XqIDReMPYxmefCp7BEJ4B6nKHXKz/qQhy/fEIWMxk3lWA+9f7kxBxT34T4
mYvp25fPY2S+ZW3Tf9HOfxOd+YE3r3oGt6CWUAsS2q3z1ZXFxQDpyJG7piz6J53yVVSTOx7nKVKr
+zkQ+ybySoHkJkuG5sGj+X83o7neT2YUyfWvn7L7oX6BDoC1ezmD0tqSu5ufBfukUeLsq1mdmLYO
5FZiY6QTPd83tIGDfavZPwlMeNmTrz7WSgesXDSUxcL8kiOZY3bSHLrRLn5NAZlsdpSUGFEF0NU7
pSuNXXE2feuGWM5bAA3RVqr5o+ejg4TCKhBRyHjd9uJkl7Z1am1yjRFylxyVXU9MwPXvF+H3qYnT
KbNe0oTZBD3PcEtM7nIkLPJw56OjxP9lJ83waBLAQaLbfH1UyKvhFaY0R0Yb4GLU851iQ/UPBTwj
Ghvjy6TRHDVYHR8jB76H3Rnv5Baku2Yic7kfxhergnzhlbQ+dHVLC5M+3Jz4U1YT5bZ8giDawVLz
ouJpbPqAo95+ZEoNz8ghggVTl/HNIIClLmY4p8rGDYaC9AokyDhg3btAn3KuQxH2EHideK9QQa29
0HcprEp4RzMV406+7XIsMW0Ly7UJMfW0qhO7YMy109/RYcSQ6OUZ2dSx0azLZoC3XVPdXNh6Zp7k
/eGgbIKZ7ZJIlPlihWBJletTK0W31QmozfzB32V+Gx2F2AF4cR8LYjCWeG3STZb8nuLSYZEZqWHr
t5wDE5BMONHqVtRkjbtWpV9qB71OD3FzXfa9ehOt9dzlsFoDzrCWaLhnh9smbtmL27mzuQ4dwP2r
hJzX4r1nCJZamNAkzquXfpa2OejMRWA6pJnW2m5kVrpsMZlfypL8H3OG0/tpGj/jsY1QpMKwHBPC
L/nD5dKeY5UacoB3upZB2uqnAohqDylJ5s0mNXYSJ1K+7JwxXucwdf+adh14YMZQBk+iHhWYCIeS
e2tjME0hR0iIjpTD6KXBNdOlaX9MGsq9OvjqqUcuHafDYpWMe5rq/lsnByTfybKYPPEOco3wVoXJ
mqoS1FgoLNdCYzIYEEh5UkHMoM/w4lN4gQVsUl+/X/yK3hcxvQCgUVcg8f/ASfEaOdqWyLrpYA1q
2BT0NXaADOngj217hbuorUUUFRufzmeM7x+8tB8iQKo0AkK5aGoyVIx83foD/m6nJmJKeNZbp3Ox
QH/ADnAfZB3fvBp7h/Nodyd6/7MBZ2NtZaRuQYSyPTOMYMmyJdyAD4DWSZBQuvj/k/R17T8TbzRC
9lhLG6Yz/9P+Mx/G5cyLR90m+tlzi8MoKLmMeC3u9nWJ7fNIw/ubIQJN/jAKPBnlhBVBo1AX6DVo
oajauZJKTOoSHIOARYMaj74G1g5cgd6rbk5Mfqp5bedss/vGsKhPVboS+6iKwpcRLu+pHsdf/7xC
5t6w6LTKP/TEdDD8dqe4c/WTbXOR1J5ZfA6e9BdKL55H9AUX1/TWUxrLi8jI/WiSCdq+9XPnO3mx
bu4qr5jWgPrKX5qdvlXaiA3VMEhgrkkVGub9jmdnqwlc8aEU9cGIZgnycxomCUUPWV64XWycTus2
Sg46bRysW7ZH9anQ4a/Pm9gcBF7AdkMYcTf3xFa+FR6LvAPBz6W9QZFTHPp4lo7S/VqWderfXNGt
c7QC384wfUP4rV4tt4DuYrXhUUUyu2gYfcitjc1fse7vQe5532nfvltD0L/5IdSHeLJ7LFnJxkss
/bGg9dViRzhg3gkvvvSx+AzlpXVCsO/jOjX9/Afz+mcLlLAxlbsDTovWeWaYBYS1tD4Tsa4mwnQc
VfqD/8MyrRxLipx2to0G3ZjxMR2Rc/U8rOem3R/l8I7eqpFdevO4Ua8dH9i4q6AAwLLij/DSW+t4
IdSPlyxME6BTMj6aOI/+bu77lBtgtMeUeaGn/PxXqm5UESokjf+ZeA1dJeFb2iO29U0VnjvXS482
RXguPdIvuiBh5tD6zfdgXBuLCica2e9+YPXgWs5bO0i1Kmo9oV5dBywmI21LIEH7NMH0WLL6p26f
YUJtAU933ch6uhvAoLiT9T7YKSprb/yK3YgIgqRNn4Tpw8yZHLVztTA/hvlwjFsh6BYk1m4wZXed
dPstilX7NdisnkuRqqcxLOVhaAW6POL/5glstcLYz+kcW0CyPGrIU9Bc4gny0ZAb2s4auhCLE2MV
xAjr2ciNZqmm3ITjXAoqHD5RDq1N/axOWiCsVKJAVqxYnncP+Ib0XVH/9HBzj1hxg2MxbwTkDL6Z
+aE0DR7efw5LPjgabv/nfk/53xpm6pDgRFbrf5Nlug1u2e2/5pjOL/+bO6n9S5eOaZHyBIvR0olK
+7+5k8L4l25ZJvPmOUiMBErrn+BJTfsXt1xUYjZ2EKKKNd5V5/ccU/Nftkmcies6riKFgHvy/ySD
kmTU//febtnKkDq1MwunoG7C2/mPkJTaYRnfiVs2lNVVUkopPdc5dY6fbYMSkGOWjmDznHDvq3bY
BgSmCurWPk0HTR+9bWkUq2QqnVUbp+Ze0zP3lDjFllwjbpoEDW/sxMVGPQO3cqd56FlaXlzwMXha
et0fH0MtL+aCbn1iqNjYADq3reOeFbKzS6Rju7A9KNmip7tY1Q3FM08WWy3utkVrrf6Cu+iSpLFT
ntpol+i0ZQVrcHo8WHFNrT7orBnC+vf9kwEb9Z96k5AqNC8T/JQuPIaEci8LZ2fnQ73K7CybSdJ4
EEv0Pzg6sVgMqOaqYBTUr5KzMfrxoSRGZ28gg8+Bym9EhTTCy536O6cBsIk0WhOQ1qEXuhMFIJ3a
cFuCg7LnP4c5ekc8XA5TBHIQ8V21RWGWUl3IK5iO/WIORcaKbyuMQHWE9sdpBS+jNFyRcVFFnfXU
A0EpNQOB3Sy2p/PaHAwXRkGFKjfmdnoJgH7D6HsBAcUik9IGXFUjButFNe7ANB5EZsftlTXmLwNI
wpI+/UXNXFM/CijdkR+GakQ1ayAo/qlqcLNQkr60UxZ/YHN6Msp621F1fBAe2W2pDWFb2Kjt0DGY
Gz9f23NLNkJsUkfKpetquhtDl+7eCqs3USBLIdbCO5iVa8MfMn6RynABo6iveiROuyDOudkaIG5A
2i28PmaRUKCK4YsPHyivBw+JgYjUjImJQKk2rfpQz8+97hxTK1Ebg/rQ/UQpkNi+VXVH5tA+dTle
WEsG159Ojt2WGAmtbhk3cDU1QmPU5LXgkPEvkaoJ5KhAMDrWLKtppWsHMaSvFP6IAnOrfAEjUzET
YZOgPKFHGRy8sNrG1NZw8Gbdi2y04iAg0wAwEg9Sm8RB2on1wH9+7FOquT5cswW9liufwV7mVlme
mtK9TDGWFCdvKb8qrKItU9xNGHrVItacd5lQOO5NUX9H3sLR/VURTPqTNdmsmgX0dRm/pppRf5DM
tfRB4WT60KKqT4o9AWw1pMW+OxtY+4NxuKHias/KDvD6JtLcuciq829BnZyQBy79TI9IPOha8GdG
GxJCM2ODSwu1UTPuWcGzmlBhdpYFdfcm2pgRbtX794HfQJ1aK1r+rRAcpa3XR9to6mM4hMZqCif8
Mk48Hj2qk/vAYZ4wP+tjzE8dU8/ZXrxrg6JAK+xWJ8DA1Qk522LkOsarPIXdMvVJQAA00Fkb6guv
5j1S1ESraWAcRAEYL3JWB0d4SvcDmYieSR7fKKt57wmsIjLnIl9UIfSOSmKDmop0KzzH2Q25lhEV
C5kmNJnuaY1BY3/qEPKlYwXCvRr0hzbpPxyN+kINSuBo6Jh3XITtZ5FWv+0+HrfC6GMIaJ7/5nUR
vmCKa8suFfGR4idD72iha7NtZoSzc+aIFhW8bp6cSbM/OSx7HmTGKgEzRbTNvILZz6iKlzQz9j6e
D3DI4zq33J8KRijZ4tOKKOrvCN+vLexxZ3u43IRDFQ/NxqKvqb3lZNnyqAlYzFbhoqw1c1WWBuEq
+Jm3NTZbvsP6LSnDa9JhkVRGvCkVR3s0CTPqrsbE7wZEuq4Jz12bGR6Mvmom5idIZfRGPZW1Go8i
p7/iEPx3CC1Fqm2Z4uAykmye8cpdUvc/7mCfwYNkXwtXcKTBHmSP7WgfvFSwmFVwoxMLz8M4odog
sZcWtj8gxjeHbRk3P3IuqkwjnuGyKtZtS5rnQO7G0qHJvXS7+KsgpXDZieQWiJnjHrTpFpjgoUYe
+pgO7R7Z71Ek8d6JjqUsMWT1drYoRoV4NZaCji+SR39IYWukkG8q2iN1qkDSpthKA+maiDjWBGcS
qqaaeFsXJFcRvbGkyOms0amvBtk04GTxJIav9DIdq4zXmVhlWfDHNhMcxhHXFSn2S3ptkO2BaAz9
ADI4958ioihscj9qo6chF7FxMrXKfBpUlfcSZMS/BnZPe2lCGuUoYnuG/FUP3fcEpcxa942R/Iol
jax6ZU3k31CcP0xwHXe1gb895lPF0cIiWxJDKqzPtA6WQGeOVTVeRYHiPE1zYBtV/KwF9UcDm2tV
xAm6GFesEy/damjmoAq1DY4yN+SGCJY+nZ5NXT2Tz7yVWGyxA6evpcI1W6LSYilytorkyxlhPaEz
I5B6DDOXMJgamgxm7tJjwJfFp2CdQzv4Aw1nu0hBty8llcaNWZbI1dOpWZa6Pi3syPxsE/psw3ji
kqMiEnbbtMdbSggbXFn42kZjNrRAKJpoChk6RqMtFAWETgEAWSNCp5DQFiFLAcFE9Wnih1kQnH0z
DGwlFiYLWsaGsaC6LNe1imeMFj7ywBycpYMpZkqCBw7AV1TNwOJ+YE0TE1gcNi9DzomhWeTxhHox
A5OQACG8TbGfbaguDqcqZwylxXZIMypueUP7VQd8hVfXnPZxQY3KxfXLQXU3qJqbvVba1PEtpzvH
brXJyY06VKKwDp0ZrVsNTkbrDNbBSUpciyoZFiQO4EGIa33XF9MtUxT7W6//45DlB+XfBZOUW3yD
pNItvbI+pcPYrNB1+eviaPfOBOox+Y2BlW5sWMHNhNI/EkBstYQHUdtctXZ+qgudOz+tAj5Xil1k
ivFlcNaEYXHzI/2Nu4ixHCr/iMLzSVD2o4+w1X+kbFE/+wjlsKF/gkLlWeccQrPkNGTkrRSXmMT1
skRojMvQJ2RLOL+Hon812mwglEk59HrVQpNtcKA9BBhDWgo0MczVlC7HIlNYwpLgS5K36dPx9IlW
XzmlpmhTTo/Et2wNoG04Pny8vHaIektXh2gs5MKheLklyoQSRpce7lBAHcM+HwAqhmqoU9ZgL236
2kBLbqPWXMcof7UdGC3Q4RFo1Bx2fIVrZjEMQ1mxiGyR4mwYjniK4jUB87+xMdO4DburjxjKz4EW
WEb5pfTcWsc2PVjiFN0SMUjW4/PGfiN2rWg/Ei56PKE6/bDqVhoU7pG4rXuijnGghBGFeLqEQ605
l7h2XeItHuEVJWfuDKuyr6mFjYNP00itBk2XJ2tWrOf1M2RDc4+D9pUC6XepIfqrUJR2mtK2aWEj
lvAJzGU03ib99AdKMTFfMnOhHxuPrcpacEkmWcUxbaVAf5KWv2xE9z5k/UKo/trnyXuvkZTQ09Pa
xhFTDS9jxlZH8UpkKWtk8SQNf583Pr/JolVOrBSxz8MxyBtmwxWyfzHhqXCG8Ojyza6qjAKzFim5
QmwMO/P/UHZmu5EjWbb9lUI+XxZIGkkjga5+cHf6LMk1K+KF0BScaZynr+9FZeFWZFTdzNtIQAhF
KCUXnTQ7ds7ea+twT2vG806dQeLhkZb3wMsQGaV2vqMXsI5JbDhMlnVLMBjvGbLbfuBW1WcLrXI7
XwanPpbp+AIjBK0v78GKDFsAvxW5QLMdP4CiIvUseIqg6i5CvNlzrXMjypcJ2AbOWBb1yoJeQQJF
iBKj8qLy3DX9FRlYVLtT8qS1pLPLsPU1Dz4w+KdgMxsBZjmUCfCDhk0P/C30ZHcTh8nrxNJkg4pf
t0OPYs7qtzJqqiO4zusmrTLfuxNQNSGlzffxsOhTq5EyqfwmA+82uGlKBEz1IM5IxhHOpE9qSdrR
BudmoPsLBP3DU623lln0OpbACNsWm5DsPEz1oxzWRh1/Hziu8HaRwtXOWL4srT7XZXqYlPw25/lr
yyayrrkgviR5KFEkZ3ljDZMmzX2SQ01s4x40MdddWzX6C8SC+sZ20RenefWC6uul8pK3vg2z9UbE
3SlQzTFINnzVjRksG6CE8TXXvIGxEg9hQoZWXiCLDDfQsr3FsYHEZpDnjOOUPo8A/aoKPW9jvKGc
B2ISwGAn549KoT85k3vxwLf1NjfohPlZpM9Mvs4TGyor7dDxbSn10W6feDxmPxHuWaAmcALQsKqf
7qRVIZ4pi3s5wmMwcenO0eDP0DETvJ6rYM6/G7V5b5jpfXe0jfgx5AQKUfqJUpbRYZZsU30JVfiK
v2Pwas+MJq/UjLDbaVpMheIjG6IjoqJvnTeFF62oXyMwFRvY5DHSAPYt1fHraVM8npPBWc2GBhfN
9pCeTGKHuAb69Ry/9lU8n1kXgr6cdwkbRcz2yIR024onfXTuCryam8GkrNOy2LqmhFxng/2kt2nl
D5pxcrINzu37xGmAvohjXyAZDCrtujOsbheHMEXidGR6bCYIgfRtRWzv3u0iNgbNwXEU4sT0tAaz
Yg+QlydbwdUpwTgR1nwpom647zL91cbeNUbOsPGMKduPE4tjIHXeqPKHEibHepdzPNewo4hZGYSm
U4Kz1Evd3ujQ1s5tP9yU0qb+TJNdEJViR+WGMghePZvIS6m3GxJddDiF5dkjnmHd5vEiqG/2JtPt
1VTKj9RFXdPi0F2ZTvqoO9ZL3xm4hFMSA2q+ZHJ3XT1kK359L09OoQC2YStz3NTiRqUNkoSDVLwz
nlvrqwX/JJIAVVO67mxFxe/Yz1a1z+K6wc1JPKrOaj8UGvumZFwaUVIiKqP87XXqHo1ntwicvV4a
wdbUmMzFyDtQkR8jiHTEnWKCV1m9hVD+GBvDg4lTPucYDdXFI5oCGfuqAHvwiKIePyS1+1QPH307
L/FC7lWRdZdOibfEyPCgNGpfNfp95Nr3XNdjy6DfT7sq9Bsw5mTVhDTR5buXixe4XW+TCQqSJ/QC
DEGtM1D8qxyVF4xUeHqupDR17o3A4Q6Lk4tAZbTqbeuRbFyslkeBpHzVGPn3gFgP3RYXSKrDZtC6
7+jVN6NpXJhs23umzqKjFMiD/jYKgrfeRA2QeV68sSp2b31qL2EdPnMG2+t6+Nijg1zZbvt9SqOj
2c1kLgf6rh2sx7ogCn1uogvmxa1RpVCXG7yWJfky4Ui4zZAjss08iRz3HKZRhnSoI5bZrk4a92Os
ee9xP16MmD0sMkkWj6t3ZlXUU2bwiHj5m52Lmzn9Jmf3JTQmPGhh/5m0BiMDDwxBfYNP2/ABGCBO
yvXvVvxRBmAA3ek+6rTWL9voyYgy0GZeYvjh9BBqkbuqCrEXBs64sIcoa0bPMSLdDVCiowNa7pBB
yOuG6YME2kvSmveWFT5o+rgd+hyPyXzGOrGqa2ORLVOTkX7gC0JyIJs+Eq/W8FNczZcR97AmeNoY
kF8bxe0gw4tqJ2c/qLk4dCUWBzIoz/rwhtIVgg6m7tSG/JbMb1W9lEoGj2dEY8Fl2po4yTariitF
AcOtR1uuRJ0E84ipsJUGW71qfNum+MAjGqAQYj0hYEAD3mj7xh7X4oRUQu1TJ33uHP3eGHOO9dYC
0HDMLYQcOJMT93RUvZmahVVwukMAurEUurOouBs49m+ZqGc+MNKILZoMOL350JpG4VuQW4B7YuOM
Me3FCS5wpwDy0ha9SdlQwVRG87zo3EXvg6yeSuegtO4549FaW5kLmpTEMCQnq8gYkZUkalh3DmBX
ssLX9BSIdOqHVW9uKmJhp4K+igbF2KcvJLPJPIYx/JU5K27BEOwiMZorWGDvISTTQOJHmiWWLawa
jhpogTXmXYZjb/QwFAJRF/tG67eBF/mxxSGcGvtGDFQ0uhCwgFJifwifxCSSkJh1WzwnETcwHRoM
KQS6jwZjwNqn+3Gr59ZleTSsCpZfwGqgae0LFeTeS7VN6to7cyDayxrKPWP07/pc7mtCrKGEcaKK
vIhYBcAnnNluLG6yheMnl7uACVn03Io+P4OA2hh1R2B6b53R0sBZy8z1MEhUbR2CoAq1d1vt+d4d
rQ36ZdN6KPTHrpYcWiPxgVPpVYOsBdUr4lnVfgSIBxutgTln3IDmvLaTeqeiuVphD0j52dlNEbjf
cuBQmuHez0n1prB4742FDGa1tK7Gh7JDSeeidmeomb/XJRod03rR1UCLNi8OOkgiJa4SRLEbI8Kr
WTADHmx8B/U8EirIkxl06eg7GU3V9Ao0QHzo7fLNUs1jzMqyHcdz58JMbwhuYtOluZxNGCWdvrxp
FrKWBxf8LqFYshgvwpOhJzcnth+RZMIZlWp3WZWLkN/AQxhpgh7a5SB3Kzt4iL2wYhxOJaf4jn0i
ug1YxTc96+INyhli0FlLZq14MRJ4A4ID6kplzqFIpXUoxxrRiE3IVtWqR48N07K32VDe905qgFn1
EOGN93oHCbRRUUNBPZi88/HIDklYlwhwoBnjEULCC5TUx0nnsGkJ+4XO8XOhj59KcjejWUZTS8d6
Mb4mY7430se5Ccy1m4XkPPZcxjws7xTZl3ChKhI5V2ngAeqKqjtZIFUr3XcZh7uiD07wCUu/oCRG
+VqgAyZMQxuNgbNUnyHATtFokLTIlgzK1fXMJzcgnHOWwX2I78BRF6IunyAzWyuFgteJ0YZj0NtT
7QCjq61jsHyoMcsZktjIUFXJ2jNYyQ0dD6YOei52IBTogWvjgIiPLXURrUqmZ90gt3av7eSkps0A
V4b2SvRUz9lwzNp4HcYsrJashrVbJnfxwM5nOsLakpy+rtPmR6Ej/nCTW5l3kArG8oSfYFx7mvMS
C8KnhVV/YIjatomdH426uXeFY66wH6mV01ndXtMNmt1TAlcvfjCKFBMJx7+VYBxARcW6myIxxYvE
+W26o4cf0f9FMc7krcOM2JYoNawdgqPTNOxojZ1tLGFKua/0yu91i/LF5vhUNx9229JDCPkVbcQz
ULTrC6r/Yyc9GIopYlMxX8uEXmc6CWJTGeb1ckBvWIsX/F33A+as1Gxhh7I4j1IHx4DTMS8fGf5v
tMa+eNI563m7g8722qhZ24VGidcC6Y5mWRSPYJynASUapE0OLMp4iurumzYiPahqUPpRcI6qDLhS
Js9VEwGiRlIUdqW7nmjV+UZn3KZcqD5rXD+pJnKRp8E31YuDaGkV1seWBFqLfY3cbmQfcR+9S8Q+
u9YDQEwPhEPmCEwGBRZp4ijkLY9oHclZwqgS0qe4MeiWIBXQBmYHKynjTa08BdfQ+G5ELB6WTcc0
HS9t1gr8S3ibHGBdVV3RKgOgRZdWYcaaELXG4VMlf1hZFm2YoEDXD2kJ2200nDRi+oK5ehfdlJ8W
EO9KliFGGs3ehcF03WlEFGZmgTbXV1l51EcLGZE1nyyXpZgAMDRdtLcTsC9joyRRz+0hNmHZqIge
GtPegdYtZzjfxEOGO+6hwkdRkUODlnH8bhZ4JHSW5Cxj/jucOldc5gWQF5n9DQblRisRuM9r2cJ8
9yqwnsUYLSeDENM08Sp+GcKMy+Z21U9cQKOsb/rimBj1eESVb2k24T02NNeBNo5qgH9GDjl1oMBW
Vodps4b3vxNdeYRvcTTT4Y7CzDzqurhVdfRJoQWegJXOJYQotzxjBco/gRSa3Yz1AowbxTtAQoT0
ZrsBljL6VeIYa7vL3X3Rl5te0crJhqTyY7fC0gCifW8434Rng2Dt56NkyHHqmuKzG+j6Txwe2JJV
vZmbYToUNcWX3qofzPqOrqPLQ8kJZFVFduxn8mESoX3odO2gWe3ZtPPejyW1Ul4Ej6VVtFvQot2x
43h7VB6LD/irHyQw66sJX4au8mlnN3SwMXoASsw2znwbL7YbzY/78NPUh3pTpIXn92VfnbFj9CxH
xXewmsZugle2lkz11q7REVvoyvdmWAx4IXhGVHfP8KHVJlU2uvWyolqE569kc1NM09MUTq8GuT96
C4ta6BNe4+6tUSJYE55kbnL0I03bfEwmoEYBnnXH12wQZ0UkBA2YLSa7vSSWdbGMkDTIPgImmkQ7
ybN/iLLyOecuWVW2zZfDA63Csj3WKW2XKKAFhNMZOmzNd8aA95I1RbhN/i/yLQ4ZdRIJiQm0Toej
aLCIpP2pCIj6SSNWOoYXVjs3WMgL92jag3sU1YL5DG+7iMDmKHOu0qQdjk2Q9TBN8w7dIfLg8Pz1
t2MprnsxNfg0quTcFhfYyzgPQHbCZNR3Ji5HP8Q7kKBO7wMFhhglEemz25i57QZP6UMcjVTFaP9q
mCMcfAb9iNzoYhVq3oo+pNqS6Cz0mhmsU0J61Ok2kibMKJUp7MaQeuCPkXzqyupbCpLTZ3xNXsry
wc52jQx6P6vzB+wBpwqNWcuQfRuWISaI5rpI4EdGQUkbAz0Qtk1Khyist2VmPiZBI5gRh260q+z6
EgbkGXB+ulGgyVtM8bShww2xBqjTihTpVNxsv/y1rkubcNB4l2arIts1EbsSYTIYkNM0dyz/wOOi
6jUn+ZWzQvQZKf3cBPpzK51pRf7ZfYcycDONAi9wQqcfMvJjj5hzYyXVt7zOv1kWB+jSiHT0nCZZ
GWy6ivGXMJBnGUa94RDwwPiQVq+R3Hm0MydaCOs5FMnGJZlboYlc54r9UZkChfI8rhRx49tkuMu6
tPVVTe+oYzSz61TN8CIxfxhENYpRlDeytksfnOUxcVL8MYB1LBQtouOcUiJFX8W6duYI8twmHLbH
cHx0xdLIitx3RRbpSuXZt2SYGMyE5YubWjoVncVZPwr8QR+vYpkQJTE6IIezvQaKnySqpznEuiZr
2qKYuzBhpi81OdPrEm4KC0YTbaioScg1OaCFwQPjkwacl+OXNQShrvY4NJQmE6wcRw1DX0Y0EMgy
4ie8kuIeo1VBSbuNSLxe5XVB7lKTkfz9lcit9RcMsRrAa5xU0aBPe7R7by2m8J0jxQOHbJLBzfwM
meAjyD17b+H/sDs6sGriPJiRRgIu/RA4xlXgmG+mM80A3kjuDuiUC4IIBXh1HrHn2Jqi6yFCI533
ZG9kxX3QafdF3+5tso+3fcjeVuIHDlrkPq5w91leGijgi0/4FZQf3dDv4rLZ6g6O3gk1bcagEwpW
hedvvGp0Ea9HN2I6It27nrtq1uyPqjCupn45RMJVm1NOm6kjD6EaQTWW01aDj72rIS6CBP+Guoye
rXKuGpoE8LeHUwutqBloY9lBTWxkoqUbAFUnxXATgUOQr42MWrCDsLiCrWg8KsNa2+lTlzrZgYE7
h8i5tq9jt9saRUCYi06eQh/0zJvmq5aalnRL1hCnBxQt3uIge7Jd9SogWvmdHj1LvB3z4O11OBHb
iMJvtMddDiZvlS0tgrp7IxSyWc8M81dGTQBc3NMCHgQWTBsTaXaX6fp0DaoqliogTMypVyhgt4WL
6rOKO5rUWeSsEmHTZDLih6GiIgcaVq0cyR2kzPnU0aqow2KfkTdwQq+zR7tor6UoPirdCndm0cIy
6qNHSaP5kvdUCtiEHYb+FZVi2zwHwWCgZWMUDsFUHtqaTlFnHJ2aTd8b05O7WFS0IMRnhzB5HS+Y
UUsgQhVp/GZYzUcdd4uukkPFPFpYuuLgMLf9Vak7e9m11VoNRY98YV6PEWoh0aWfmqw4N2tPdW4H
tzrrJGDx+ZQMKAySqkW1D9i1xJrDrQo2z1D8Ei5jD+hQu+A9TxnmjjXtxZYN1+KRW8mCYNYqrli2
pYF1v98CZ9E3bk/yQskcCvOyRUxrmhI5pKHIxUsmGxLp4npdk9e1jo2K1ky59VjF1w1z76Us4s15
qjSP2UWiQzWojHHX94gOZyBiIaf0de0xR3GCmOdadNe5xT1jVZxzalMwfKAjOJXjngU0uXKrTc5k
z2Taj3MQvmFlXpauuTHVLhNRODJItNf1AL/ejulNtCgKHD3r916kfdQmYCVJaKxdJIIBAJ3WANE4
Tds7RMScvluNAgtHsZH10THrS061LBfSq9Z0Fz90x219z5WIEDgvaxXHAI7pODU0dDnG1q7070RE
HilDv/Wm9Z4sbZIqsYat+j3nqXkhrBvLD4AM05HfZd8mJ4B55crraG0I8J2rTHRqNTrJQSOE/AgG
nybh2LGpRd5qIhLMntNLnEt9TcPsDnK4t8L18KhTEa3zAjdt1er5SmlX4EVz9qfyU6trluUqpeGU
0hXuaXrr9wMgqBXpQGQaFuod7H0NSyZ87/XoBo3iOqtoMlkFrjQNkSMKEwKYt0PBw1NkpzjC2kBc
nrdBzrZTjY1dVRFPExPWMDk0e0SPfKq16tAvlmYQcQhwrPhQlI28Uk30VHCgDalsslo7JXFBdKYA
5+5UyV6vZHtVz0eDA+rVpLvYIrUCwEU3HmYKtqtxxCUDO9FYdcyPNR1EZyu11NeqiqyWsD9jH+22
XYjz2il/RFUwH0M8+XGie0f2b2BcGmObdO5uHZ3cEzNx77IWv2E8dxfNM1EmN80JKDLZKmjXyfO+
q6EjINWRkAbtQj2l6obYOw8tGQ262Nfs9sYqW9MXjXFwuLgG5ijdbNczyr112bXZMSyHdz0BBjW5
n441kC7STc4mST5owhOO7TCeKNpilbFmXVLD2pk5+ryRDc5NaRDDygzyiASEFD1zV9KYS7+P2vho
tuAi2dXTLSG7n5BeEgi1VIdzWWFhMbXN/GNq8H6nzXANneJEniRP7jIPjvVo3ttW1d1NS4u58Wqa
+XNQneJOH/Z11/sk9Tm+WevfmeAUaxmZS5go8jynqbZDHGIJjcn2bXSiHFyojU3mqbNqRuUXPNgr
rw5WpnCDfY8uZZPU5acdRw9FzALuYXaHwjofOZaXqK2YuucWMuU0XU2K2pyIwZuaKdpcLiLGeFGY
Tx1ulNS+rbr6yO+fb3nvGGaW4+0USHY+hI/04hb5/xALzg5QJts0pqPg9eJhTINuL6p2Ly37tXcz
7dSoXjt9/cm2eoZzIB3eXGkFB6RcZUedZk73qZV5O1n/6NFaHE2NecEoW4azHeN/XecADaHNxb1R
vtgNwRE1YaC7ME+q82zY5TkdvXKfDPO13klGty3nFJIz/SHiLWFSdK2cQa5kKoF6NkxqQmv8HIH7
vcInoU8vjDs6A/XKXsIk49mx7vsmu7DExMc5HdsjtZ6fzFy0KK2YqlOQjy2gId1sxhvP2dChHHdZ
K5kntNFxalFUkfeLHr3Xa+KajBChZRrt9cLNt2j7QHr8CHT5PhPkdLIScUGwEZ0mzYlXdhmLF4rO
yWd76vbhqJsvkZx27qj6B4JrbRRi8j2LGL6WeXrg4FMe4Mntq4rIiUnd552t36fLdMxaXtcl0jG7
JbF60kY6CJWl9mMjn4B0sgnOxtkUtKiA7jtwLtKu77dmFsiTez9aNG7lSEChJDdcthUOWn2CFbVY
nwJ0asDQ3vA0XgY9v2qUc+sxNfJD1+QHJy60UwdYohzDU5L35ipdAi+NOa92bt1h7o2D/GaB797E
LW5w06WVhdjpHif4P//KmEnO6FqHk+VoLV5uev+2hUe8FMeCE2DT2wpGXvrBOJpu27SIs3Sg3zNh
gMdIpx6C0a/7Frw4shuqI3oiFCJmiyJGOBPHJ5RNojDp7Zq3w2R0j0nLMa4fYm8bxMAmKMSdp4Es
d1Al5ZHjATCmCOnpQG/gihh6nraxIzgHa9eIoJeDGZIkW8XGVRik7b5qSa1wmoYjAItLoLMdGlaL
pW9yto3dEW/VS7JcApO45fLHZI3ZDokkQc1u+1qkvXoQLAJxW8ptqlUFRPcfeW1Wpyi5GhStR3TX
0YaLP55M0CoFIab0dcmKC3GcHEE13mkmL0e54klU+wDfw7qyzGrdgtSAh4xGzpxqP2GGvrJ7Izz8
i3XYEKrUIOlm9Zs3oybo7sih3yLjvW/Tk93S0RURS5NQDDGWYFTJUgdVqPedVHwjGWqvmdEBTfUq
JWBunTIOOhblVVO6z4YXPycJR1jF/TQWqllR3OubYD1LfwSIc8SLE69RsIDp7CH3Qb7I4pHg9nJd
Vha/4MRzGrEV0ItxNyrj9G2ksGGcoToWXoXsyC39MNNeU3XwRo4jWlUDM9LHZo/B6xWL9RuKx5Lj
QXQGkfOiexXMYMMjMS5bzuZ2B12l7660kZB1CsNszY7khw2iwRAY/rqSkkCM0LJ9GptAsV9Ie0p3
YooJHwvdHzUClwkd7AoHI4qcQVyT7IFyZgHb9emVSdOGsy7usP67FjRw94nlSiURjUPGeS0K5tTH
Hb4ysP/wlsyHEWUOYp8RIz2/evyIj0hbxp6nwEg3+lhQ2RM93HR4+ZVtpduibvy4zZEtEwDXB8PG
SsXJCWj/DaN5CULuB9lY9aqPh/swYnHuNg6Sw9UUN7skDK5AoY0bklAvSktvSP7aOILJP2EGKNXc
adP18qntskPdt5qf4jYJG8bSV1bU3Xpl+uyi19zU3FzeXUxmI379mKYciSYhSIPSMs9f50qUc/dY
7A9Cj+6SQVxhJ44oQmmfCQQrTrEnpfkKeSVk72E6y6j20KPVjDVbA/WhuSFt0VwbVXRXKQbLOjpf
mp6bWLlXynRfJzpya63n4Fx0T2OYvNjjTSMfvRzDeYia+9g42ZvsY5/Sfq0qijXwIRoEUTpXGowB
u+BZ0pla8HjQgC4/Wy+gWUVnwCHvdS0ymIpOGu4qlBNJ12s0ueaz51X3WcJZrwvak1wihV0JeANG
x7Y3Ueriol6X6lmFTNMTHDjI3giPShF++Iz28efS76dAcRyyPEi18cJkP4fDS49DeatsukOFDRYr
sbqTN2hYygwE03ANMeNCEvJuUKqyKFUGe3gCAG8zEtlRBMM5KUY27HzEObN8kHYQHZQQTzYb6u9/
Raa5tppbMh1tCyt34k3jyQvNzddnjTfJq68/RbH3zz9ZHho7xMj0dCYa9nap2p0NfRXAYVqsO9OV
51QGAg5KiJK85/5cUpbyCKvgJCJG4cun//oQV+21FZvhkaQlfTWHHTFyU6SuLReeCRSZwh86W1x9
fehRv0tSF1A60vqya1veBsacXGzWdBJV7jQWxVt2N6yhZqCRmLmN2HpYkhKBpJeGW57Y7YZzoXWV
tD0dwOT5y77dTCFH/Sg/9K5OjGj0HhCQfEE27Mdp5MO1dK++AAxRlz5U89Rel18eEc0Rh57kmdgc
mhsHC93/3iL0oGif5f+12IreFZEZcRi1Xzacf312Fb+Tq61+tH/6VbtPdf2afza/ftEfvnPz31//
HH6qzWv7+odPOKXF7XTbfdbT3WfDA/GzGej/9x//9vn1XR6m8vMfv72rrmiX7xbGqvjZPCQx+/y/
vUZ+Hbf15x/cRsv/8LvbyBJ/N4TlmK6JbQ2xmsBSNHw27T9+E87f+UxKnVgeA1ORLX77G27BNvrH
b4b7d93AmUQ33HMMpmj/MhsZ5t+F7dmOzhe4OJJc8b8yG9m//a1U2QQR8vDxj98WQ5Nj0cc2DQBP
Ei44Lqny/fUOpXrDy/g/iLMFFQmchT7CH96noXme6IREHG53lRTyNrVsaomJqXQBTLpggD4tcrLJ
ian7Xc6C44Da1qWXO6FpP0Lx5QDv7ToHVotTes2BkfwjJPPCN3MYcyJXF7to/J+u9+X31/u3osux
MhUtL8zkUv36a+DA8MDlCB1XrPmLY6rWw3yonJKiIUinG/RTq8rZmngFD1YT5H5V6uoQNUQ5wo7Y
ETVpXCdVuQM0PIMFgKWpALOsBo9FcVAHtDouCRNSHrzqY0h56ZbDYcJTCTozU8W7P3/xxn968VxK
hh7S5qNt/vE98FqXGDtHY2A+6ca1LE1rSzITXJXG5KB8Sizy7ArBEjtJQzKEa165uCSE5M6eI2xx
+vOXI5Yf98stAXNNZ+rl8J8uFnfaT7dEhItqjqLIYkRKv4fI9/3QA1gpNONdIndzDTSQgu5DRWCo
Q+lxm6GaN3KHDxWJn63GIFM299PEVM2WGmyqPt+0WmeuA5c4Vq4uLZWJI2Uf8wuWYxzuR70YFr6B
7o+gAzp1HU+5fgzN4tzbmneiAvqLG+ZX+/Ry30OuMtEhM3/1pPXLfd9y/ycipYUr87k6DUH/vQQ8
u46l9mPWB4YPWVdua2+msaGge8j2zh5Jyi7H3rxjJLGpOdoSch826yGt3v78HTCWu/XXd8DzLO4G
G9KNbrJk/PwOyBrvdj8yaLPKLNnoGiLa5VJ93RBpLNpVylHYaVDKeslN18ftX92R/+EW8HTs5UIY
lsc4UP7xBVDDRIFpDTaTJAcuWuhuBIPi0iX9zilHkxIFDlvSoCigd5n9/ub26OV8QT7aX1wM698v
hmcz12FS42GydJZ//+l2VHlZ0tthl54sxz4R71KgcUAESFGGqnpP800dEhIq15WXMW4qyw2Jomr7
9chTawdb9Op/dX3+/YmVLOouQH2HJcfQf7l7ypq7GQEB/gYJcbfnAFlEBu1r7TXXMVaEpbBPbhyc
utRKaOzBSR1bANjxHO7rwrC3f3GJvn7eH28YabgWTlbbxdBqOb/cMJxbmNEBAsOk2A6+1HEl0sth
IDEO1/VN07T0GnmBgLlrQME1aDbTK09ZJcotj3OAbYFFrhZL7JDLjaZx2FzFGWAJ3RygtQZyO1WZ
taX19b0KiQImSQ1TICGOwCoHUdVHRIGIkaC3H+g3qoNp0l61QRHl4zHpE/d2nGp1kDMdMirNjRZw
MOY4YQNLdTj3DzmvF7p4gKQeqKv+rE8wOlTPqEpYJwOtKxjo9vHr1qvmxNgDHY83s8lQy3Idjh3N
nZUxMogRmwzxvsgT/VQuS/6gw7RsaZytA0WHxUNEjbZNizdeasFEZBGdovpat3/MqsKWFjseKU/X
UkzvhVHbp66ofISo5U6qRCOrlHAZmG++kRpoA6f4Wcgy3lWKmizKaAqOCCMIuanQTKGMB+v/7gRc
0q/HVlgzzS+4hl7kwqPrtfUkXLrpLfpA/HXuLYYjc4tZ0+lxB1VtxTbUmDxkhXVKSbTae2b5XSpS
j0G7gDeFMF/kztNf3Ej/6b72TBtYF/ug631tDT89a/Hc4I5Az/X7TjTUzVkLzH4TZI7adVnjR4ab
+9EgjzYBr8xI6ws01RzEmHPbMzD8i1fzRxv0UptIg7451buUHobsX1YhvCh9Z4NQJShsIAJ8AHCb
Oj+S3K5X44wn1RM2oiKeN9Vwmaeo0iCnBuvugTBOKEMHOq201TPH/cvn7d+WJGnqhDhT1sHTMt2l
qPrpMnmBEv2EaBKujHQPCZoKJQZzraP/YFzhfTeC6a7wCC/W43ZrT4U6/PmVWZaXXx53k/XZ9Wzp
UUJ+FRQ//fxW06FqLAVDstRVQWiebGSl2zRM7g0abzvbSIy129cmWmju0D//4f+hXGFfYGcyQRSQ
n2f+svhFeQhkd2lIjwaKkbleGoNO8MOavBSBoME4hzN7ZzGSgekjt2UlnxyCBpL+TSVm8hfViiH/
fX+gbjVc7ldd8n7IX6snmszaVGFK/SpXYuHgJqjpvpJZ99ZG2bg1I3q6jF9RAI9FfKNywMD56uup
7BeFY+CoY7Ns53qWXmvGqPmVzSbzVRCHQ3NWppej+PLa6walSoo3dl8uP4AobQJkAs3af32vri+C
kyEExjCr9M4pkVgnorvoeys2xVgDuVxCHkfy5yGbnaJpLTFYrqmQym9uBM0aw+oT6bec+oP84jGx
QTzgEZ5OompN2eu7ETr4PiKbNCKLGdGKRGpDNXWmrbGhEfKQe4zB+yLdSR3g8ddC7HSoZQINAHHi
IhN2YoJxGoCZIZzlY4darCf18ZhKe0ckXHxFdt9VPaBXbyXELazubl4SU7e8Yrq7FEQVXbSAvZiE
0/JbGAHOL/Rnk1LqNoAOH7F9b/sK5URHuGapRERDmTt0Dhx8JC6iHz2cn8bGY/sI99h1Ff6VEX01
99k5diA/L5u5Zh4RcFf7MN/i9jeuY51mb0LT2qmadW88UHtioLVmkj/teLGNDRsHpRkRhiLbfS37
ce3p1+OXR9mKovZxjJGJGUhlRQs77eubui4VjFtiRm4D7d4gfXQdM19NiOB+VPwYFAy+KUiMH6Ny
PVTQrpKDeRcSrrIeZHJWXWOQBJY9qZhDjTP+D2HntRw3smXRL0JEAgn7Wh7lWLQS9YIQRTWAhPfm
62ehNBEzre5o3YeOK0cWy2Qes/fa5nWWnNZJNl8K0452Wg5iIeTSobXvRtzs2Mo7kpJ32ph3Gzgm
UPQM9Q2rz8kQIXYWrm+yMzyQWF2O0jgB6NwGYQVdgODgXHWXYvi8v8EL27C2s/azNHIi+II036YA
GAggUGcyFrxj2TF4lCWVmtF2bzB1iyvEzENdGfr1DwfBP6tEx0QO6uiWNKVtO8v5/f+OoXQMBq2C
TLuKklksYjGGnBqfIyuzeZ1a7KA1Oy0WipuBJQ6NAS1AojIApoGl/+lMpiP+/UxEPOtK3YDZKE3n
t8vC6wxspvOyjISqjhA1f+iQUxxCWMUM5zKD5dvyuVvu1KK0if7uuu+1YVh/Oo/+7UlxPWRjgsbd
+UczJ/BZdExykJEv3VNttNzv3kyZpTYIVFdlNrJeLsNpad8e70/JzOTQ1pA9/uHl+Zfrk6uT+pQL
fWntfysKwR2ONek9FltRnvgSK9o280CT3ptxhgLsZ4i2DcYZD2zmzocwsPxBiyYMy+kqaK36CpcB
6u9k7ep884cH98+nyWXoYfEUeYKr1PrtvWMSKjB0s8lJshwQeTrH+/sLhGsEl4WLYZN9OJVUzScQ
a/L9dQOphDGOJ/O/H8vyzvj7bcpURlimZTOecV352ztHwuwKppyHUkww1kcvhuDN1G4P9l2uUEUZ
eCx5Av/7m+r/vLaYBoEmE4yylznOUor9vw+P08pWQlDC6lxNCXEJVnqhxC/flZnJnWm5T8JyPlWG
N872xA/DYDGNp5gbvQoIkEa5Vgzm7Q+P6Z/vGI8ngsmSoLOxpPfbi1JZoypH05MrY/g2yszCItyx
+OWWStj617En/SI2WGwqAmehsu7LAZb1hE08mAmoqNhjDyjE7sfqfz+0fxlKeCa1PPjYZcbzjwHP
WAmvBnYIlHBsmrMa86dG+LpOEGBrO0TdOEj846kztmIE2TlDn+6Xj7qZG6tWzBXux75Zs5D9cLo4
3xZw4TY6OMCUjCfuayTnKFwCbCFDuVOVoe3z9NltvfirAwleqTaGYwDVOyel90AGCq7y1CKjndyV
//45/6W44uf0+J/OYWYTavf3t0XEW4120cVLX5Zf9NT5JKsCRVwGGk2UOWmeQTismi5jw24Ncg3m
+g1VUrRvgpGllOn84bPxr887VRWTyGVMyKDy74+HtWtnomjiee9BEEV4Ce+nCVRdxbMVaHsyOt4A
a53mMOJeKmefSORuzbbRoMObjTXbYNANLu6JpZYCFpITsBft4e7LTWqVBDS6INwNIhVr50EGTObY
uqN/10jGTgjI7D5aDYvZ/ZPQBaTeeigu/nBU/rOeZnIIv02/D1vk742GrbcNrm+H1eIMccd2HKJz
auCpRblN2nB37wUJBu79SVgv//2CL4fw3w8fhhvQpFwAUjaT4N9e7wJwbqBiOKPO0o16y5vz3kbc
v6eDaGEjbJjyLZXrn+r437+1ZGDKG8yTDpIcySjs7y9t0OV0XajI2Sm1TA5G9n1BhqYri38GYC38
e7stEhob7PfGWmFZ8MHjPpbKMlfGcrtNUY+X2oEJCt3ku9sjS8LK7PzhgRq/3xUMoQxgEZC1GNp5
PFN/f6B6icw9kHCP2wo1ZiydZk8SFzU9UOM9uanNpW10qPGAh389LEggoLvT6BQ0DyXo5mZwJnRo
40PA9OGhtpLn0pnYVLki3rLR3CcbBmF/Ko8M5x9zPKlbHl28sDnnuep+HxM1Ewgft06wKRlgi/Pm
kmipe6qDvKFK6bWdrMH6EB+1m97A0eVn3Gf7cYhitJ0bzBXj2iB7GU1RrnY66cZr7gf2aEK9FEZF
4IAHiLdvrGdTB8HZ2cAQBOE/S42eJJjcm4y4taAB6zLjJ3VxbwXzg0WE0cmzPoOR17uNop9VzV3i
obzJ1PTaLT5B13Jeeoo0kq/Xkzv6dUR70IzjKxgvtpp19Fc4wOuamifLKPeRGt4Z7lwmLWTlngPy
s1LVXDLcDORV+U1fWX6NbSY1mi9TK83z2GFksV2c8HbNDGVWnGUTmol1N7TvISeGqR9rKspNUZTu
rrfIo5mG8ruYQEXbszk8931JBmygtHVdmE8NM9KD1UqAQO2Dq8LyPKWo4tyayrhYmMtVHG8rjowE
GfiDAgvyA17hpuaztUZuZ97Ax4Zr0rqfQgdh2n2+mNjoT2Rx1RdYDLKK7YQmsKm8+qQS7QcKBUgZ
iOfAnDCrKZO8Jnm48nwUQHCd2hL5CyDbW1699l5pne51TWEVfBknfP41DUoi93GvLeFCetv9BBf0
dv/UGyrPt7i8AVvH4+X+Dx0AwYy/xKtR6BmDaE/ui4L3yWzYkFDEZ1FJ95jxLlupOvurVf1rbCOm
GZZ1DvOD5NBWwdm0cGSMoor3aRT3xCnQ6WTaWYPheYiWNUOGVyCXebebA8EJiD99w0xLkHlxtpyo
2CLNSr8uDxPNSL7NiDAjyWCxhy6/NOOaZjEZfpVxTYNlj5zRfo+GDlbboCwAZ6RBVvIZkFP7Glq1
uS2a2YC1WTYcPCHvubjvju3QXvgco8nuv8CbcrkDkx0J2ME1NI2RiKMfZRDVZy3EUBnq2G6CSDx7
RVP7vRfu7p3kCOMICQoxFs2YP95PsPsTbhsiXZn4qLeT6vcA28fTfTRStvJKRD06CcWdi+2+XQST
tKWCHZWd03WWsNT8iTwTIwdaHrVngiP7TaTL19l55JQW8CNtDEUGb6KBlJJgggxMswVFNdDHkz7O
u0pFTBGW/1R6h/UOyNE+XUqUuoEtXeiVXJlRG+3YtOrgecj9cMss3DUDGsZMM66KY3rbMpM/j4iY
qACJ11als028Gaiwno+bZtHZgFWWnT8aH8hHMIV5uvVGAPM6hJU9D138M+pJzcbqZ46yeXRheJ7T
KvlhZogVmd1cEcS/22jQ1imYVc9jwBGL2yhDuRmJvY/hW8YKiHdeTzZyKflwr0axjJOAx4Rs1bVA
SO5/A7DDe5xi4KOrH9Dh8y7yQvlqCKZxrDFS7ht78kOrt9EtavW1qHh/0/c3cAHx9qefUL6o1UIq
r8ImIXgycjAgMKTKTbm03RJHEnaqxkQ9DVA8ds0HL2nwnQW1OpMJt8XfKx2eMhPZ+E7a+de84G5t
5+o7DslsDfP1cP+Yz87kM8oNd3yZH5Yr2mM3QykhrGzjmGF3Fmn+I6/Jy5sF5uf7T0Mas3uKPMbT
cysLXE3JvAcvHCORWhaHk04G0aCjpiaFDH9tg1P2npwXHZqRHC3hmHuun/cskO1+cgVT4tLzdnaX
7gPTvgVu5MexUE+9Wbw1SKC3ZVH9ZURIIe9nwWim69nCmqYbmJmUzPcuRen9j5YwRvLJBElAfBg2
Sa/enKCufFnHYuNoQ8W8CDxXg6JwnWUzOm2HvEemKNDj7ePQQp51pz2JyvkljKLLoOvhFvgN5m8e
N9jgwAeyBAqQpMvafCjQ0CC0mne4kMyrA3qDCzU72aNPs6CtkyZyzu5knkhX7m+aBafNBTZ5z9cQ
zbwtpjS7InBcF8uvVC6aW2QSWTaCsBysHDZGeRDJNG7MuRuQJgFND2x3b5c17yf2vKwEnlG2IRXv
s44mJIUTbqOwyS2iiNJxmrd6qPEWGhM6659kaSTn2lsODYtsL+K7Vi38pJ0RV/MOU+vsmxXxNuAd
0n28QHbjju6gSpICe5az02JiuPsCMTl4nGydodo6m273jbnNuiCp5RlhHmeLykj/MUDpCtRT2LuK
s5yZu2VT6p1i9w22DU2UlR6jhIprVkmzLpVN5E54bLtxa4ymuWPopV9JsEHDqbu3Ms0Kaw1oXNuG
YAd4CobpIvOv/VwDeZ84WsOBNc1csTVvgvx0P+eWzQNBpzQKRdT5Ez6FzThP3bZpcbbIHsN3ibdV
l+4OJ+oBj6x1uDe3lZ6g3SRgbtKQ3dRyyFCEl/NZBuKm63zsUwuPlgdQEYMocmHV91gUTRT8Jgfu
vVit4uKC/WM4ootiBjwi2a57BMJFmvASz49iRmxsGpJxXJs8h0Gn+4QdLWS8YjeZUfMM/0PxaWbl
mzcfs3zt53ErVdm9zABZUbZ7kBScEiWhxG8QhyVx87DpdG2iP7IYO49tibqm1Qwgu9bP+9kf1jHM
tXrWn0NXZ7D6zoaubDvzOC/3RBEjgO/1hOASRkNNEC0is0UZwBcb1On+FUyuoUHMHymCpy2KaveZ
Zh42kvghGq180VRunIkCz27dsLuXA3VFcpEDHueoaQuqVLNOVqB4rG60rZe1Tkzlmsxh86BzAZMZ
hsKQCch99X9/HINDM0WA2bEOLy4qG5QMTeIXQv8SNC1LqmX03IPvslKTfL+0wAg84n9fTsvS2tIt
WAyrya7sQ8lZ3yjgA11ukS7KQ+CU1XuNV7nKIMDa044xFjzpUgM8tQxE08JGXBQO67n4tGvhPKJp
KSG11B8z2B28TF63VSPj9Mxu8l0wx2dWislBVy78lGVjFtKcsf6Es3V/nAnP0cEqCU0nSOLWZqCC
9MxkFgyS/GpIAifmp5p2+tdW2TCZduS4elZdM6pt5fTeph2Gw30Sfy8mJoTU67SR+BWoRbgrWOy5
s3//C7MyYAlRiyUKfm01WvOvrxqW6m3sTOfX6xlhtjxRhl7rqB8PkvZ/KVH3jPjRlc+tfr3XYYxk
WB+ZOBKJeFiV2qa0W8TtPP33W6BMzGEFnc+fi36XZea44+XJfRRr5IKb06l2CCUinvfXcKtRjS9s
wG4mb/zN7Lba0WpGoE06eRZ2O+wBC9ubLDK/j2m3T6ypgSiWvABIrfZkeIUsGiTGdzFlR6VpV5jE
u6KYCp+7fCaResLMa/7vHH15KvGz+8pk0eKxUUU0q6/NyNXenHokkLT6xI2jkzk4JttS6ilii/kN
9Wp1CuFyJ2hbophL+z617yn+1xDvvpr6WPshMABwW3R9HXl7fuKa31TjPDVzL4Dkjt/v/yQxrMOU
gEOK78tojyM6lXCBeitqDlKD8HavuugY5xUKYmdHBfwBZI2tdBnqkPsI+emTmVaShvP+FXWXrOjc
CX0ef3sJJrAnIiqSPUghOqNIwQEDog07jT3X/WVxlUh9hTGEskfk0+jreDJXU9jkj60KEA6/EVMb
Xc1InoYITS3Ij9voMcCv9Qcal+SiYCnR8QZkYzJ0ue8TxgGfv8c0ZiOGCPHtUtdWM0RaAzi4B1ED
JZQWrd08uTRDchi9JL9G0mlZNVT7vjSGIwm4S8UArqWNv5mjlx2JQ2BFx2JMjURKOZUB6goZPWWm
160mC1aEO4Vfhko9M36xfDMeMRjdyzyNZNFDEsE1Q9d4F+BEnQ5cZG4exGtAAxeAWznOVtXvqW46
fAUppaIyDlUQmBQc9XLXVamfN/0Ttuji2ptQaknSW1qkJ3Kro+e2BC6MyXEfCKAjXAnXe+s9B+Ow
dmLW2LWu4f8wiS7Oe4yELux1KwjO9zuIpkJs8jSDQAnQq9RZkWoRGNX7lrbUZ1SzUX2Y8v5r2bou
cdEGkXuBaPbxYmS0i5LKexGZ9O0Y74mWqChADTYzQbVrpmXv3ZNvWY096V5Ju2NBQnKF8VKMTIkK
VaUbIFSYs1qKXWv8wYek390fPODZyGcPdX+rJKN5pIdugU+R2nH/dqxQmWxO4KRYdYHumPJT2evF
WjXGrW9ZbS61Z1ngjiJIt9iNNtMOZA8fo2VBFiy9Szh62yhV+W2OrIWH5G3HJnQuENO43zVjq7uG
vbvXibory/U4xvbJskFXW4Z+6lH3o6oRCEV0AqI4jNcBVfv2/tBd8EZ+NLS82Vu8B62CcGjJQXvL
Bn4EQ9WbrsqSXdKJG+V5ehwczTpOk3cJtKS4Jgmebc8pIVFter0qj7VVPxRpxd+LQx9OX/9iLJ6e
XvyYxDeIHRUZEXSP96u9pCZd4xf/pQhwQVrHs8dor4ErsFxERfcIoXTBIOEgXg6G0MIlZhmwZe69
dsOs+BKnnn9vyJXdfB08sucTvcfCzl+/30lhTf2FZLreyiAJt8T29Hs2sk/3sSeTlf89kBocGIM2
/aC5yikGeYssoFs+OvuSjtluGNJrmJpBlabgmxkVUbbu+06zUDbzrfh0NbTsTbLTe6WBjYIb0ZjQ
ElLAGsr2TkMRRIfMjX4knHyboYlcdsM4bQ1wAdt7p1v0PNBIdu+NsJ4YzunX+7MgY+NnJyhoXJZk
ZDMF6DwymgvBJ4E1pvFetNVXRouxrznjOVscb/hbSGvy2MI4c46zOLOPcYE7E6gSPLGIpXMePoW0
rWtMx2w6qTMh1spbnXBUWzFCdRJLICPTIi7n4aWpUqqG+YAfy0L4QFbv/RmYFrkicZasw1/Nunmd
HJRJVhFhaDSy8BtGW4/4YYW7ETc0zUa4p0Vn6lksUXFYJFh9LsToBCyC0rVxFanpphhqrKDWxocy
gUatm8N0Qt6PWKxXbEYHa41eRL2oqX6YzSg+5b3+fa6n5CFtSbkU7oS3t9XpokL7ChuC1Ha4qJnG
2TT0sdpkVd28BOX3FPorP7xL1MLcsFTQM3mcCS01Y8c46ZRSu9SqngrQ4Qe3TDGCDM0AE1nbAxSc
mUl0znsyCdhdst7aI8KiyojKQ6b3ZOAKdWyJqV4nhIMZMV2zq4UupBheCSEpbY1QDUf6t/eqdLpH
POnQBI0vcGrcx2h2MARZ2H1oNw9xNhIlvXwSKCXbzNzRula/aogC9jThoC6jSH2J27uXeva4ZM2b
3ynACp8XYz52RDiCM4d4zqDhhZJMeG22wdsRkk/qZORBOvZFiKY8eGYWnhzmFEfhMYev5bHEULVp
gaJUfXjhPZ5ckVrqgMSRJqFffMnMqHxRWrmSaTU+mVMpb0KvNkAq1dkgSzo/FU4vmIDF02uCVAMM
8apukuipaZyPHssAK+mY6X31EoEavw4FNuVxTM8Nn+JSyS2VvoERN/CH2o0vaZTShqkXWxR8+KNY
BwZvoGqA9aIvZmuhT38RQP2gVemwmg0kUJ3xJXHOM7qFCw6AI26IhXaUB74FO21T5iFTW6iMUu+n
vYdFs9OyH3yuipWDsIvt/3bwtIjPDTAyJ/YASHWJi69K0aXMlOOTEZ/14cOWPEo8cAW925TuO8KP
LX5KXhbvKubshxHni1lbjutiJOyOJ7xZBXlBDkep4RGrGmtfivkNf8HycQheM8jnRh35aeq8ljSR
qyLu6fs9osRTPvYQqzlIzfLQueFBLfBqSzdvs127lANSvADrfrT1hgQCP6L256TmYlopkW1NkwFI
Cm5oF2UQbQ0juKmaTbJFr7MvEcCv8WbgcYh9o+7lVqmabrcgn1e1kp1h1MMgJaRlxSAEvGtvLTKP
2q+ALZ2E7zbLdLMibDmss+KMMulrwSuGZ5tsExds2FYV1Vc3qASjiPjFU+28M8be45VKL8CJwFDW
PhDntYtwi/VN8FxrTbI1vVUTupLQdPNTCe1lCjXnF1skWgAj91+SBEB0s0aqwTjxfpxr4yTnTDyh
i9kKt5cP91+pjmEl/rQ4hviL9/c0ga52eVJFvaBDaEBpafqvQ4SVLnTyYmNnjb0GycyhueSsEARg
tXa7QmFOsC4B06tAGtNKxdx3cLy7pHnJiOLlCT65Ek5PPnLlthX/3Eo+jPBd1s1jzS0ZLq1i1Bbd
vsXyWZskxw2Dhw9TArVLRItjMZmPGVFAm74ufd023qjNPjVc3uDld2bLzMCq1Qo3DedXSzEZ20O2
EzNg/oYwDLjwr0PcdRC+UncbtOPJhV+5zRkyrUnR8BtLPQGGMhFQsu7sPLF0g0+9CClwHROMuVle
yVuYVkmeJw+CRNQ4yPcm9mYuHSx/QWs86XpMLIJoTJCxE+3CAHxDAxl87ngXJlbfbkQob17TkhWf
oC2ZWkCINku4brwCHdBOos5fYgjq2ObTdKemz6FX8VYiPa6SIN61tfjsVfilNOUXyUGTpIQaDg1O
H4m/X+oOx3Q3Kjhkfi4niEsmxrPKnhi+Qa1MDQh/TgdbdBpq38ySkNNRuKfZJadTZOUlpu4bPblx
KpYU1HercBbmll4NHRUNQ6pQPs3fBx3SQmIik3ZKDnrQpe7KDaLxbJrxhdzbQWAi9NB8QQ+sKHzn
5zEIb3PQRDtmgfusOnakjwFsrt6wuATo+/HwWxyBVQh0sIF9Aw38a8zPCAHGpfQoHRZjZMyO8fSC
6VRfiPTPg6f/8BxiLgaJ+dpzi5+GRuQrov4d5m7Dz6R3qiv1ppoFRdIUb4YZfgYKu0Gos+RAZziR
Q8HGOcq1aytcl2wzPsh6xdifR3QaR2D2yoR9Y1jyYbDJKU2DxUgWHUJ2xZci0n+40QeS0uQ8zSc7
SqIb61TnADMGf5/HjCAU3fFoT6o+2fNwmuVcP+C0fAeO5vgWYabMvUlWHtwHOOnYVK0SX/OcAqXs
TfBH2ocXdMGlqvsv2ouJR3M9JEDlvI59aeKS0JLhUN6wvisePNFcwhkOkDtVO8PJWSN538cJWXhR
/LQw0B+6mIm3YBC26utrzZB2M3QttHMmXYD92W9UOMIncl602Z9Sq/0mlsCwOqpe0owWslKiXklR
MKcreS+U+ewPOWJvYOrEPuMosCPNn2BwFiVOYer76tE2R2aukQIsT2YuhlANXnuuy1sHD/Mk2oEA
VX4Vh5W8mVQop9aiJKTXHWoCa7ujgydjbeZBQ6/O9W5YmMrsukPe6wQbkVX6zvX2kaeXYFPhJg9t
wl5P9S3OSP4swATJnduz0quCvxqNCw4WQOxF3Ssjar/VUBInVpNv0t4w32qReNvAHrXdlFbaY1nV
ez7W8shl++gMTXoA6igRZlfRS980zQYd0qWzf5YmTR/hKvZNn1Pn5hpDfRlCd3//rUQg8nYMjIZ4
rqHDc+ZvXK3eGhNBZ8DP0O/fiALWbyNPJJCl0tjpWbwhYLBdlzbaZtlxBkvEdGevDO3nMtxpaQr5
v8GhiW+YpitMG07NrHvOeptA+8D1DslQFxsNgdEWI0VHELps9tAd0NgBIu9BPxSRWKZA3xThhPsy
+NIEOjT6DpIOxGDerOLNno3vEqHYRdU8K3kdN6c0g2uIRKTwZdnE1060oChL85V7uj86Okn2rT2f
564ZOn4SXi5mnx9hBTcjTYNNljUGqSLyC8E286nauWZrHO//IRgu8tEcbpD31TurceCvxVVzcZzB
3ntF/1XYA5uqJMP1xt5r+f8K+e+WIJJyFSHtPIPqwDSM/XFrUyaf7KqIV83kaZu2ZHKQGuNpQLwZ
poNH3ZiEm7bifZSQX7FubN+rO85/m+jIIgmbi1y+dd/jHm0YPoVBazO1rXwjzDTfPJs9MmeXfRxr
LkiVPTM4r3fdZ8zpM8PEWApzTXzJRbQABuQYwwpPn3JNkCVv7zFm9RrROfhachU/YuI3Np5d+e1Q
P+kPkWGfojhnWsBmnB4uf4Se8qUHLbcJwugrwAHyIhRQ5xSyzybhB+4YanvUmUU/k/ORvDjkiaz6
4NukgpDRlLs2BgO67ynxQrGJ0sKBUpM8uImFdiBk8m+00drM3GFHcHoP20leKxP1iGkviSlzAnoo
y7XVMHIaTVkEYyuDGVdSQ0NWpErPjCc7K989xu3MoFjdeGRFjIZ8sBVYxEBWZ9dTzn6CVZUnBgIh
crvZTPVrOzLfzSjVd8CZCZfUyOLwWh6dFbgU4niiVh5IPOwH2mdQze8e4j0bBdGWaNpFhzqBQI+m
neeWXNBL4i4AUibJpgTKGoVHth7PnuhvSsoOi7s8OxmhnPjXgj3Ag+9qxEhtzdxjtmoe6F8Z/hpg
0+wFHGO5HwzaXk1RMjlKCgokRFcsJ42NWGJexZjeIscc11WzGyzlvMUEgnr9E8PIAOlA8DKMsbbt
SR1ft2b7zVnwWkK2n2bSnm3V/hAp5LyOtaGjdfWaze+X0fW+iTZ4wlbWr0ON0NxWYRQ2N05ngXCs
sXqoIGVpOeRrqImoWvWEPWG9LhuuCY3ABRZn7PLbRO0s1eEXa/EL8n+8mNrQFRS6VPQ3dyD3QjNi
f8ZFYWomcCzdrbcdXfGqkr3f2v1mYOjXNF/MevjeMEhZF970VKiaHs/Qd6lnrZVD3xYVByMM31sc
YtBQ3Ncijl+Q8D2lBTgx4rCyEkMtbe7PRKafDnWxbT9KLVcrOXvaa+GUp3mOWK85NuMUsenACMcJ
YSqxyBnYkXtOstZR8nCITXxiUvnVzNN3okiYsZhEkqJ5ngcIPTrect6UxQbsZ78uMu1D6ArImO3A
jk++TaixEK2whuF5gy//rmXJl8hKnzyKOIQci3U7Bn2UY8PaN3lBGrdHWI5mOEeNsGKaBmoo+GHI
gMvpE5c7GL9VlCa3IvCeM4fsCGV/Vllarc2WczzM0EnCsFtNiBwpaTj+wvmxMiYwb31gHoS1uHxm
nCTr3JHIyIep9REyDE/0PfotIokjxt6V0QeJcD+2lA3EKEKRXP5KpIwfaDl73Dr8FlS/5Fp58en+
1e+/hWgeiMToFtv5/i1iEZwzQsYu9z/1yIk9CV3/9us7WDne+KLzzN2vX3fwVJ2sKW+/vrqXSL9K
mUH/35fPx6WS1pLhcP89nU7rqXE3Ko5sf5xGJEiSD3aqMzzoupvBGIkY189Kwkaz5Hhwew6ikYKd
g/hHx+cuC0Agu+VnCMAXPFToJj89GFd6iAnQTecDwNiTmef+hHKlHb4ajvhABLkHZFqzXRze5zh8
zAdyFxLiEQqbVz0ImK3VmvpStdq5kkxwU52UVVil2zqZJ/SzwG3r4i+IGV+yyAIk1EK16+f0wYmQ
30DGOZROE63YeX9zLeCVHJDO4CVA3Gz4YFf44EhxiNp0POfmjNZ4zQ1vwV4GK93QL/rYAiton8jR
XQDJ0w4vHrC57q25VoLbe5ydTzO72Vrh0ToF47qXwds9BVeZwQldjW4zqwichEqMdIOVFfFOYp7A
bliySuyAWazMvmAWFR5sbfw2q5qkgmdJWPBKwxjYpgWKk9rRoAyBKgejdnWbUwVDbAWRNJ77L5WT
GPhu7ZvFIhfeFD7RHNN8aji7qEC1aUc2Z4xKoZLN4q/UDskErlFeglZFHRFFFeatQpKgIeZzGsOR
aNOPIkq9VZjQKYHBYiEfmHvNVXx03N5n5ZHtOysPV9YiRBQoryVFIjF2xOGQSbqvkb+t6y57rhKQ
KrOycbJgr0K+Ac8RDNTKlPGFGv8wmN5tiIvsUNTFPllA7VnWvkcNn9HS7i7wpW6NOZirOkN1QxbZ
kdB5oqbc9UyKyzZuSs5aCcvByoCsO3F6lK43PVoy8a2KVWxIWZO03feAhqBs8EIwF2TDoHc3a4an
l6qCqn4wtokZ4wETM64RDY8FbMXlWqPN6osPxHBqAz5BbUtCglKI9PuyCrlrZcvzGGrf+j78UFql
bQFOLp4g2nEwHSswCfWK0FkagDB74hLaaiB00RHF0DYlCeJhwvBHeY8CozSHGK82Zq1jWGTjdqgJ
1fLyBy529xlmb4Q0ieIPdww0CqpnEn6etD7hFlYGSRQs9qxO7HMxo2VMxxebyKF1FUjSDKooYVED
JHho6vWILaK3Hket+BqU+CzaM2WvWJjczjpx21fhQZ1jhEcW5A+h9fM2jMmFzZH5td6wTjVt09RW
sYEZu+4DBg7YIId1GLiPg0qiHQPWDaYV1Irzi8bIUJU2ZUrntSstp7DMmOhH3QRDW1+IpUQzrkwi
DHTL2KaxtvdIe5diFitasveZJ7lKuFWSLsJIMvLO5c7At43pUQFToWhh5JXC4zCi0UFyQTJEp8KH
eRirxz4a34Me4FxXtRdir/Ude0B0K8PsUKXP2yxuXQZPrO/mRb0RQUKM5GT6WHNOpdA4OcqEDDaw
aB8lqdvJ1zmQwTbsvL8879xUU7XKwR9zzfKHNbyhaPYY7I3hJ0SMurR8ptSI/yxQWQJ9wsqJgzcN
az+vheZ7kdNujHq4Kq1LaUNBK4oUTUSK4FdIiytSiHaFbp31iYYBDmWJUtDnpvS763G04C4itIn3
y+RotOMF0XprRV1/MCVhtxkEa+Zl6deKIFP+dYmMIH9E703rnHHnGtb42tfdAVvNX4YkXqPP6Brq
gekEsgq4OgsSNaniN11qP3FqGVZIqp+ofpK2NSWPJhE2TyJjNlhk4hE8wXddOeg+nHqA6dhS+pCr
ue6N+lDix6f3dNauBl8fjm92zoG76ks0o1Y71krPQKVGofYxNqfJYlVrZe3wboOvBnM/U4W6mnZk
z7sdkll9c9LmJ9Y07NCKsKYyhS5j2vrVCr3rKMz8eP9Vz/f0MehSx1IzBrCl191Myks+7jliEXQy
M9nGWvIThMvV7drWHwBgsgeCCpWZUDmKwl6Fosj3A6XiZGW+UQyeb6QuNO1OULKlxdap2cQw7QxB
xHM+prEBTS8mjcS4tqnwi9mCpBobkuWW9WTL/juOVJPLdnwka2jTNPHNCRGvGV7u7erkLUN6S0um
61i+GEc1+GlptLiN9CA9KBrHFZ8wpkhxxFg5G05pyAakLhAUj0bzBDqM8pFrYErb13jhwWTBcMMv
Nm9rmPUZrSEDDRhwCV/XotdfZdH8HrgoZavy+0Chko8lSzpd5zOtBe8ash99WT6TIp0Vfyk2h/Cw
27Wwwy8y0hjjVcwPh+eaFcKoPAYCmN92iZxeKJK3XQzwzCzrBgqRoR802NqLhr0kG0BjZZ2RGWbi
517BH3KbKHh2Qzt4buVybZChjkerDUDlO/N+MTJvnOWXyO6SmxLuXjC9XEGmgqS0vIVy2JInuYRH
ZKVhnyfd+6LLsHm+/weoxydw4vD8P+Sd23abzLatX2ixWgEFFJc7tmP5oPgQK7FzQ/OypzkKJJAo
4On3N/D/zxXL2fac83anpfkUWSmgDmP00Xsf3qTa78V+8BdZzj2d/xHfzO57W6XHlIDD6/kVGa0r
TlRfU0KU90idtr/WJjmev5vkR2FCgRItmLOYf0ZDe/+C19MjW95t/tkusGQV2D29/tYQh6dhAOt2
/nb+4LmrFI+h279egHYr2xspsIbr4w5/5otUhY87gJK7GHoErIzWnCbtFN056fYe1671k7ygsd32
zsUud5FCIPj8Ba5e//YO8Tp+7OW/8Byz/uN/AYNH40j6pxfspvB1DPMg//AOb1/wv4Pc13jd7+gy
gRv/enOFL9DPZjBbkqtsf1nBS4I66rU/TNebM7QOuMLKv/JsoCyEujzpp037o98IrdUUydf5X02c
ro9ZyFiO2YBg1diKUh+GuLrFDH+//6b7nCaCoQEdCcfuhW6nNCZyaKG08/7RZLzVBBOcvlxnYRtS
oQNq+lJMJaALoOgiHdf7Z9cWq6AIt4+l+Mx7Tbi7D2v4Sila/9U+CALqoyb7voGec7ym38j1VifF
V6hju2+YMVXYMSM68xV9//ZV3692mMde9HtgiMqJ+hVdsrNL+gvgayz/GsOYXnIkIm+Vb0FlN9+2
vn6I27xftcnUXwWtupm/UxGugUOeXzTY9CIQVruzqtHDN8wJhm9lROEH7gTKQB1WeCXID+cPG1Sz
6/X+wSU5+MGWStOAhyDaxGfrEB42jrXbh3CQooZt2mswZn1Nbf95/jkX6xyju5vOGnmZ91PBhHxQ
xIVnuy1W4k4Vb15/2R2n9npoCEL366g4HrJjKJTxLVeNp7py7bfNjiYcJkmAF2gle9LV3qrsxwsP
pkm3GY6dCYMpp6t7/rv8fl1N1fcJj/PjIoKtJWlI4hFZpXl1UvVsjmNg1xfFPzpP5VjqZv1d3ZRf
PVpFHG9oinMOQeakX/PWKZzeWJWLuhnH2yGCKVsEx164pfEuJs1AlzQQzvbNz5S2Yvh52eqEHqNH
NOIIIUCl/mnabh6mNHlVeP5bHeH/f7R7clGg/L/tnv7Pvtu1j1X++LtDlPzKX+3lQ8ybyNr/2Qwe
5d+r4VMc/rchQI2jAJsOZDfYBvzl9+TE/43ey8NSwPvbJ+qf3eUdHKQiDRFPsWI1qw59zN9OV9ev
UiJMsnDjwiPrr+9/t0qa7Xv+V3EEW8JjaOjQNbZngUeb3LdqmggXZ5AglBfWDS+bML+yXnPaFMMN
ZpHf6URyQullofQA0Wpnv+p1Mb8Aq96zZk277yZe6oAIJIvhNvfkwemX3WABGLJFmUOCiYgIrH+u
nfhHV5llV/Zf4c4+dMa/wNLtcdrHtH8T6u4+uPS7eFGUw6oI7eq3J/KHq3SVCKfeXSakbXI7n2s+
tLLAwci0KG1yKszxsov6+6aWIpALVbgikaMQ2OEgCusxpNc9bi0JY8+HG+AVmoQkRKtc6zqhnEGh
bhy5GZbmuBM21Tq8tevh2OBMYsL9fddi0LFFOxXXp8THZ02nz5kcC0ObWBwW71Wiz0zFk+vrJ2KV
57ROj1NXk1vFi1FFF9To4V0lmEf0X814l5bhpdxH4+iztDWkn9kVUs9jeUkXU/Ox+lyZ4KxrE9A6
s6DrLWzk8UUIk2WTcUEMaypOdADwRx8nI/ThaFi2eb6AN3vnbMs7k+Kdqbhe4OdiU55guHRd0gJa
5frCp5mTmYKzunfQJPEzIty+tTdTNqxqU59OPVT2Mrig/0sL0cfBuNtR6qVtmuu2aK4x4sCsBU5p
t95cd4q+y1FPusNEa7KrYoqf+3W8oNpAw93k7JNH7srMffPIDV5JLCGlEK+iFWV9/S6p9YNmxD+v
dVe6CyCABOdqlyOFsveNopFTfgkh/h8mh5dgh+ZUb9OfZTeuDAC8SfkchWddEZ1RkL63bXDe2WTZ
bGEGteEZ3qWrMsouaPMJEydeUKg86XJmUhmclxWvo3HRlzTUEKoaVoa9aSKeXJs8lOvgzKxZAbF/
LhNFmfW1pbCHL89N5zJxFHcJfrQd6Yyy0xex2x5NVJFobngr/HnqQcuSprQ6lhmwuZb/TGw+O58J
ycBK039NU5Zvi68FM1eN9qvlaemc95/w9M3M0tT1dTMVd/LETc33jCfVaQ0GyGPZ1afEadOXJgou
jUO6Bgh/IZOpiVMykiKHZ1ISEhf5VcQAkZkv2NuWslzksTpb2g3CNkC0e17uskXtlXd1am+KMVtY
WhE2CVOHIq78bjmZZRHsfrab/rxT9TWqsOsy5SIb6I0WooTdZ1cmLypMLipKh+VdXzenBXgx/zvD
1c7DxzPGf+sZEAYhZnHkF76HtlBRJDtQyDveCPNljPSqSVictrqTe1gS0KmExZhzf33uYZcczZ9l
gWI429TcgiwjReXSeW7zTkhfWVmlCOqFf3InlyqDR3O4wqnmGmkVt7k5hWB03fM7fpJd0QH9Ey3p
gVBSrsd1OSRiH1cGjLt80Zz/pinv/ZyEcR26kHnyhTX2OJ2qO71lV4v0Ofq1Z3CUS7kWmVs6cB50
yfh3+kR2GjUMj2YfCKf5vnWD23pgl3bC7KqRnnNs+R/f/Pit/HQeLBszLLXA84yYSLwdrAOlWnlF
4kKGmNSJVXt1L2u2GPf3U9nar2DVwFCyg2JU98ViIvsVQ66QqZb9smG7RT1GHyOqkOVxVwT6q8qA
rUxBfTItNrj3997PLW4bJ1EPZF9UJdr0TR7DvqLO4cc0W/B7boDlpU3HyZCORY2/8PRYkquSVRbt
l2bnvQAWUoAiegcsoCcA/r7+EWfjD504D6pdR7j9RjEbyhj+wrG8/KrFHgYM6hZtaYTPNUZQZuAt
tOK3ZVNXDr1sU/w+AfxRdtMp4qlbD4+dGeQgGh91hmWpP6a/jMfuS5H2W+5nmOINBVhrgSCJDRWV
/soJGX2eUgDNyzuU6lSwHl/fu03w0q+fNma/rLa2OJlKFjABy1INbM5twhbA6jUW33gnYMj+jtVV
5sDPeqLPZrPZJ8c2hxuOrOSH2eb1MZWmOwp5HU2Bil/FmnsU7O5zjEo4CoAkPp4Y77ZxZrEfqRAv
wAipv69EDvz7LN7A4qd0qlbpnp2uSJ67gK05Cc/UJAFQeCk7pW30uRy7Tby/QVp3pUsOok1zGvXN
NcvgpmX3+3hcs4fk78cLgwEHDyKU2jT5CA4nbL328nRK2tdxQRO8B4o5ZYznuvdeoL2e2i5n/xpW
XRHjhc2OPfgXOnNgpQxmPoDB3xdaa4pvHNS80A+yzzyzDs9AGWRMaxfUxuKddWjhEK1Ruueghiuc
747KNU0miOx0VlxRIqL/ObFJ7vww2PwQqBKD6RPVMh8Yn7Nnh/eD25Ye2M5Wn//bNw8/CSpLqKRx
I0F7ePBQB+2YcT/t53GphnNZIUI1bnhL8npBB5cLS2TQpTQ6kfCntKAVIY/WXeMCh7F8FzDExt7g
mdEi/KSWWIQ0y/zs/s22G28fchAo7GNwBImwPVAHFhjFhAMBVu/tSgPb2A0xgiUIbogYOXqtw/Ew
2XuJIJsqXshElJhAjlwVcDSkXAL3r4Ga2HkEaU66SCE2SvALgeGqzjgCbH1dsx0XXYzVErZmGwK6
vcSX9bWzY+La4LYIg0+CI89/6ykp222oI2w9odFg2RXow7A/9dyyKONmZSdwbdkZj7fBpjsHVHxq
Hfu8yUoHg4fteIYjszoq96y3TfIMYxKigsNWbAGHTooYNTU27yW1L5udEnl2tLhJfzYJvWbYPr4U
lB8bmGFtuNWoDoaVHYf6vHXHknKX8zDvPAmdXzAoh99kw0eka9dNkF5l7e7BGbG361rwFJrT2UK9
cN6uNOw24ipi95ym040HFFu6tIMyLPevYN4LTZcZuMccBo0f+NAbObdSkVtCSi9oyoLOUU1sgUgC
AWLRHrAZUvgtISKbdD2d0uJrPLEbOILa41jRPTt1ulf+MQ21UeGWDa8duuzU9Hb7vdnQcdlUvF23
GR/xXWxJ9tnk211z3U/zHi8V7zH+IXFAlVhKLRmAfDvJzdGb4bJ0aDpZB6JRJxLjmdTHCIKzEzN6
/beu0LfI957UaJ7LbHrsIj470VKVVCrk3FEbVIm4S52XWX/frTnVUOCsbMCoZFZFG0A54DHuPaQM
uhdhiWUGQiqSHT5E6+tuMulxwzKCoMRVNB73A6VxdpKiq4VtkrBdraPnZqigehaupnsacDAlqnsI
bhyAlv0Mmgqtind2d6xzYsgMzJs87JGGxUjbNI1YbZheWYRRHG/FHZRArOebNQOLOYqbqqFqEtfX
HXa2EM+jjONOIoAt72wb/g8qbdvjLuV9og0Pmjrv5gtesByLKPcMaqVTHTIAH2YO2jyuvO1ILCUa
mKNHJ1Ev/aheVIdVSjSoFhfLhO64mGAc9XF2hRMnPuoVTgMgjb+cIPlRmooS0Cb9VVd04JowPKC4
zM0p+xal2TCJozkRPoFIeaRH2jLiT5mdOoFZRPEIl9LwRCcbPxf++NhmwS0HAhG1z3/a7LNf6B5Z
PTn7bZDAaJ62GATotHnqCZSXjs9EYFT1l7qb/GOzZkOMdua0m8JbtWGh0Idzu0hbN7nC2P8FLZA6
SSe2JpNni2mwqL94Zh05Wv1UIssn7+H2mozZZhOo6z43qsMhlifBV1PEOuTUUEeSh0/OhiliXOyP
E/fFjsH+NILNgIelWUyRhidBCOPrQX1iKjPH1W832VAbito+lEVfK3Ng6FF7NGZfu/tmZfZMcWpR
Kb7AOHCepzVO7TSNlvi0ScNL7J+YUb5McPILt8CJ236VFLWuECQQyKIaOPn4pJodbQ4GFyiPSJoT
NGCzPAiiCc19d8gwyFdbjnQHuKMabiTaaimwIlY9hYNDPJUGF5JGIrW9QchH5OmFZ7bPfmlCt9dQ
m7OAjNik+tZEzHbOgm4PSILEzVCDg5d6iuEU7DkunfRgHYTXY7NdSijejfhaJMSJJfrCZqxp0oZO
hPJiq7nkkPbweX7lx/3Nx5c+J8jvLl2QIWxhIhQNB/lQnQ25svue58I0RMF3rvGaU616xMmOdrPl
naA/NBYl5ePw4xnhUHlmbLYQxKekpiSBRETgUZM40+b7VLmIWbY8KpMtWn536phV5FMfj3s2gDkc
N7BWyMhxxTTuwXyC/ed3ODbQ0yBlmTYdQmPfQZA3Pymk7Mmx7lgVqbCASrpZNP3gYW7Wbq/k4giE
n/QOKyeq6yvlOQqqBm1QdVzeSbKwMNs9bRD7iTL1mvAkddgwetmw6Y56qjyNFWNpnnU2vYAfIE/e
WBQjtTmJfSQH9Gmkl26N2yM5DYFOWIPsK5ABwx67Y9mrtVnSegcyccsuovf15lu6ZpyRYgNaO+gJ
dEHPEqoGOENunR+SBuuI9H0O2/ug3XyjtMAGE7ov8wlbJc9RTsYRUWQ8d7hfZ5+Hc1rCtcM7jruN
GxHL4W8THsTo8AHWmAdH65UqgEFywiQNTNKxFtaIgFEYC7hGK8KFtfWTCQEDdkBezKDGZFeKvaeR
UChk/1Eo52DpnSiHdbFlCpWsjcwew8YiH+QI6fr6WlAq1MBLgSGKOl4KvMAjQ1ySLXw6QvlFcyrz
TQLqOZgiwMSy98HZESSuA/xY4kXNQvs8jQU0/cOtCCJ+zpYWs8oPbkXhQ81HS1StOo/EKGLLdizP
Nc3p+5J28PRUSqAC9WCiVXVwOYdfpZ0eU8s0jTacXB6KKyQQT1bndATscRLZ7G140tSEOhapD1gT
mFSDPqAcKK7bnU86seXe2ZB4UY+PTtDfdPhzHvWmvOPQkm7GKBzAb6nTMCXLtFwOiA+gBTCzsApb
de3munA4uxoVXvqlemmc9Ffh2pW7QerQ7i2FfB7xKTsTiWpEqoJ4GR42XptpXncwfx1t/yEJsulY
Ezb0ml/WEigY28KvMLED0dUNtw9UyXcc/rv9BaYz+xe9d9WJGgUOw03u3Br1khKoEDbudueBR38N
FROb2Y5yOMAWsUDJ+Q7ltsTwjoMobWN7VbqE1lt+1JHLqomoDMoz61sVSE4W6FNqRA49rUXB5JRd
AST4xH1Jdw19mk6Nbhk/p/vie0eUazgnU7t+aiIyX6scWN4JfVtQB9fHZhv9j6FIddTp6LkjfMA5
RCAGJqneVmJvREhVKpHLucSYgsSasF8RDuGzoQlcXTCtogW8gAXJTSVC9GHw4EnHSgUkxAPo2dlJ
cMUBV2YWFMrQ1WdX3M17/2uMI0YydUpYail/q3V9PUMKaVNcNT3/lFLxtIm+7PCPgrMDR8JQRecm
+gAlHbsEWO4G+jpfNRHF0aZ6sjmtHGUJlhJXlTtGLEmWTp0Hv0Gd5TB5HZeM2iVgmLciCm4JJPYE
xzcwxzpswuuWuNQRljwtsM7LiYCCS3tp99xOYyGbtdNLO8pmaHh8VPvQglUJCmkaNB4VHjtbIW0S
U81dQE54VI6AMjql9XhX4+vST9kVgPeSrq9EV0V/rwWvMZBovuBltvTpeYJ10Y9Cnt7kEN2ic2Oj
UL39Sp+Q/Nxk4S1pQ32EZxtEszXzqIABe4ZbMmYP+Xb/kCpGg7yURZJy55q1bNA7InddOfBLCNjK
NduxcnPgJHwLyDaYAxk/b3qeQ88ri5bY1AcGEjJdWnPwlHaNYKaSC6sIaKex3j/YTTVC0aTvX+/3
NwIYQ4+iwzqRYjF2w6WfEzM7NZZCU6rcYwJncomQKE1qIlKhmXcP/IB2XDq5VwszgQdNOkJHiIeu
DG/hdW0XtLV3LvKwWC82hYNdSZ6WT/PUA8lcpSUzpct29+SutN7KuZdTxaXPN8YJmJIdyocvacY/
tKCEDn4vRNf9jZ1MfNSOovyJgYcJCqKUh9qZ5noqpseiBtlENkD1kuA2wm/0Cx0T4FrX2+3xf7Vh
s21LvatWiH3lFjPJFEz947IChio1+hmDCvCmbWmZqDek+F7REx4xlz4OD2YDz8PDaq51qcCLoPse
hDXtdgfPaIirVZoLqgck3SBDFEyd5gfngsuW6i5y+68yuVRFYEfeL8WLNKEIxOdGEZpunB8C9ZqG
+D4GN+GS6adFFy6y2q0GxiC241hSFMcFVykLIGKAi7KkCLY1YAfJgywfX7PdzXFcYj5BqP6U42Ol
qjDBnU0FD1sl+CXWUGMeVqsZoqf3JptdRbknIkgLb82OAsLIGpIyFoLSa0OtqETILKUrssgZ3SZB
P2qQcJAjY5AQzFtAgOhgeAQo4kxlYU6cx+v+XgCsLk6Ot9P2Z2803TY/BY3+FGXEkVxORKSJB+UB
aIRNDu1lWmYQaIQNWQz0d23QInfZ5nrGt0HgyhhCuSGaEMyeSAMQGRti6i8FYBdWFLIVzwUNgu00
Ji9teCjg822oL6ItIAxB+scTzpVxHUw4uhugN4uiELxQH6QQ8Mes6xS79SuIRF2BgtS5TCL8UMgE
QQkpCJqG+BmJKGkpCkBu9khBtEl/SW2gN8HlJ2OSSX4wJvrikNPgpYisXNoQ/Y6qTpPDKTX65Wof
mett2Z1xH88F2JrBLKIxmdwyoQW5VOiUbG5RF7IgoEFLDD9W+xt44Wej9Zf/ydioRAeE7jpwZx/F
3xDfWhFXjDos53mr8s21IKs6qu4kF9TEfHqjXjrSL7XnPm2Lu3Td35iWBYvtt1PmV7KeJkWOQVX0
47EF72tEIcEdtXef2C5yjeBqv43N36gIV862XJUOJ3mnpEo4rmxGBZiMT5aRTESBqAUd1NvosnOB
pT0Cm4kyweh/T+nuIBVhIIxTSZTod3dVdu1qt1GnQVcf6WK8wHrlxO54H5Zhh9IVqTW7B0WZKluM
O3C3KqQSNqx0xVKlpN75TBop1kzU4Sg6tmkJq5X6WpYv+tEeS7JVR5C8KR62Vl/I4lRbdGA/P749
Rqbyu2lFlozjtUciMN++329PsKFrvcftodadfWkoNtLpkWKkCtg1WbBmelS01mj85kmwOpM5R1I9
nxdC+zQ55Is6O4t95CxOeIldze1r7Y2a6K4B/uqQzLCRbpmbsP27aX9vUhAwk98hHGaj5pZGZFPs
SV0dULx9nb/S5l7PwTah8HZNKJlfpS3Zx7B+KpN0QT3shLOYyjhnaITtNXPe9uSwf9f7qCyYDHTO
9KuQDiEjxo7YjlwqjCa+9MD8LdKr2gDmwJaCLXpWRtS/QTJJjE4kCIQptmxopO4P4WVLoVcmaJ/t
jyZhCARZTged6q7rqb0H42PkktVXPCCOHvla7srHj+kPsHYYYWakXOmoASniIEPuW5dY2SvKlZA7
JAqBp7aUkrdU2ni6HF3hrVQ/bZksyGmZkJTQ4UE0VJKknDXfIe6qpGsayFrb+IfcIbTvcCbgd+wp
GzTBSQQqgFvKXeeSvmEGUG9JUf7K/AusWD6+rj/UirDoZM/gcFDUZuYK75vpZwNsyvYFN1wWIJXv
kZOARQm0ctPRplzBW5ipFWuoGlRnrctYN7LIqNBSYp64nr75rBI776aHy0JjzUl1OXSD6NB7va/W
TjdRUlx10OTNJl/QRhboczfc2HHJ8QDlhYlgmZVTek6IdzPDEpviKt0CH6XNTVkrbDrJqanuW1J+
u3ce0tE/bwpm/AaIiBI9ZZ07qe6rka8dUipgI7vJriYiWiFmyMYgRXrJgGWDmOCNyIbwnzyDmAZN
zC5DIwBh4vz2DCKMaRyzr4uVEAHSLD5t8uK7nC6y0DUnmmn2Z7B0rgmN6FGSEOhnV5LVC7sAbQTW
YdhdoXr+TyYHFWb4IAr+FPY6bweGE0eAkqMqACkAIwQSSIAUC24ycJap2U05asstpaeCtBFqhATL
sqvWvb0RhJHSwfW/ABn8ITyAeSWtW2TjhGz/dlxTZA2sYJOvJP+Zw1F2S0CWs5mPgnMFXrcLoZN0
lKK+4D1wNUdnEivAPxDASACSMuIIgKlTEFM0nqYp1v5ICoxC6xCWDb5bJ85/FGNGoafBfjxIV/i/
vR08LWgNFX3/9abKzBaOARwJ2ERwCWYIQHO3yS/NyDL02NYGtg/MwYU2BlHmpOzA/eW2Y/hOlEbT
6Cz50WVskqxXQTYLJzjr15BInIKo0h7LHgKgvz91kv4TyNMVk+vDhUoybDxBbwJa6ry9nAiCZtdG
STYXm60LFsscmclfAPAorhYdxKnSwEIAupSjKK3IY8xud5+2wSWub9eCSzkFEwbi1+fYZvTHAUKP
8AmP4LJFB5M4WvdOEjg6W2lNvjLgsY4Yi3JMRnLK9kCGwo7i6J9F4FwL40bSGbtvnho6twkJy+4F
hxK8wBeS0hScj0X2Lc8iDk0ynJIlKts/1U0oZUshv8jPX9/bQyIBCiylZHlbXQulCmYGJVEh0kke
0WQMgMBFeZIbcwvSDgifyhVeKucC4Tcj03fN7UrGF70j6xYu1LQl35yDcohJaccrJEPaMz8I6oST
ZHeSfW4vqGBfQade6D2JYs9WzuT3y+G6GsI5lhKwITX7G71lW6x4nw2AIOyv3oGVIYGQ08O2IXn9
eM8L/vBUiMul0xolVaLWg1Uw+d04mrqqVliDLExBYjUkz7LnCUfBkFWogZ9lYKMbthzO0rkUACWw
0NHJrvquCFYlCFEbMsdeiGGsC4Jd+VUJdq10si45I145DmhjJdKRJJl9k0T5BCLKAqdRzu70Ks36
G4nUhVBVMFXbEaQ94XMjzBcWkeytMn3KXoyfUVTLKSATRLhJwuiTzVHyYRW6IfKHpeCmEbmUhI5d
sV5S8/pkcw7eb4JwPLQAUR7tm9QcWP52akxlnSbe6KYrmbTy/2P4ijU0k5dTQ3KStGRzpCaketiZ
+MaoFhb8zGYY9kfAf/fdliOfo01qkOFgnvZl/aA6d9V44DFr4mdgdkm25P7KzJTVK+ltuWGuNYAx
JLSDuzvFUvub1JWE9GSQgJV46soxK8etTeIfJWa34BUzeY3iGBNqDtIoY8jhLgd55wEFscYAzvpl
k+vz15yE/ER/Rmydm4G+3bCo4vuRC2+KcNt/F1n4XbgF7Uz/SaRoEkRUUWxX8pQHLGedwvwDNtGZ
UGBSali6g6HAMpZ/n0WMIdSVhkqVzykINjDX0KGG6j27R8Q0K82i7DmWSygKwnOSZWxaquVs3g3q
o7CFfu6Xp9ol5kjNUjJuaJZwGNgjha6YooSYw2cwkDINUGTBMXEAomLQrSgNcG/xgtsJxkSbMk4S
8CijKv3xGvUk7ji4U66nIporQJkmcTuMSyLruyZRyZ1cdBrbGzxsAEQJekkh5yKEnP9CsJW63JxO
AGPMM4eL7HbU7SjQQwI+av2Y0gMlhoJAiuAtVemvqHK+fDzgmYJxMGDIq7RjIF7E6CU4gA0Ka1WH
O9T6dVPhaLUlQSzEJ9lIJBgUWufMN4VgKyvBUFGis4b0NOei2qeZn5Jach4OrqrQ+y9ArnB6FKQB
4ap0ayAHVoBsJn2UTUdxob4hcRM6owTscs1C+gUU/irX3nRLa5OHRsNRg8Liw1qN6vh55uBIXCSk
YuFnCmdFeCwf348/PcCQUiSbDqViWigcbLKFX+CQEyXVqiG0ETxYYAGJjYzgiRUH01/0IQWBuSPD
kmepxUiA7FnwN7vjiC5gl0JGF4KYlJEkyECYelcQgHwy3vcUmxgKgA/3huNaE3K+jSWmgD12W8Xh
HdrPK5rggCfW17L6yia4kFKqbG+4Ay5le7Nrh10KLBCHuEcpemG5dM1uPkP2Z0Jjk9Tkc1DtD4BG
DDwI+9+NtQBUB6Nst1go1WES3mlfQnMYlWYCXfYB1WlaRtG0I1NJm/32GDED6x8WA13b6O65A6jv
8uApJIH9QuepCYyQWo0eQLDnqoSuoN80U/XUjCQs9H4+mcuumDJQrVQmOspai+XrgLt710gMKOUU
eUbOWD85hfMD63UoGiM1rKHOThvyYDjBAahIDrQcheOjZGpORNmB/hbRseNQlB/sStV7c+rnZNV1
ylho9Idz0LLAxPKs4HT5LN95f/bHHFlE8F7ARuzNLNzfTq7eX9M8g/L5naukqrM9k6VotRQAEEnA
vz1L6SUMSSheeinqqTSYY/aZ5kyRBTPPe2FfyGaCGxG0gs/IXu+zYs1qIc+PoLF50CkPHnFU1FSk
N+1wJ9s/vi94njPpSHxmZcMkJEB4wCyAvyEpqd3j4nYux6DkELJAJFv8eIG8530wLsZE1GQCGkyL
Zub3TNFPi3HToB6/k4hSVAKEoyddR8JD/rDeqesk8b7NC5mIMl2TAEnGrjA8zNnFR3s1cXPRlC56
k/z4eGyz7OXN5qshnLp0vFEKKOs9F3xt0Qcjor2Tijadwr+mMfeIbrJpDA5JtCtj1J2QAglwg+BW
lBiG870Two/AemtKJDOllwCgX5MKu8QgErsqZBMMnOZ0eO5qfL35DDb3yQW8232E+eArZA+hq2lm
dEDwK2q7lQKUewcl9WQualSIC1J7T5upW8l4VTI+ys0tc3bLgiRCgLAacB84QXZ75Q2PRQLHnwki
BfMJmerHY3w/MTnbaHMUBxxzvvQeejsBMDUa2EW8PcAueQY7eqNIHjm8OsD4UpGJQxOQZHfexUkN
MaNcqGh3X3tgmvErieTzpFbLxHvz8BlXINTZKIJ8zA5+MC5Pw2MO6/2dSIE6erYQdi8R+EFfCLgX
zo+p39/rkVQnoiK0VY+lR7AqRI+U2uKsxyEOGkv/fzzcQGZmIFqZWrXHffND1+RXPbHljoiRlzVJ
eqUnfSIwVJ5iQtJ3NzXSKqFcSfg+ITTQU0DLgv6rTHYhzQisVqXVRUC3iI+fydzp/ODaOScNBHDX
C0PSmYNrL3YDdpPV/m4OxIXWvEH9QtXLulw7AALFizlZEIqH5IhSbNltvPtIT+dCBpqVTixUx3Ev
NjR+EGaTkDYl3/fd5iqjY8OXudaEWkXwwy7zKAXuIfbCe+KJz/IDSWhmGAOYVcCAcl39T47dgCiL
ZCsqYbIDqN1JhigZnk/ySQvFy54ZUwATw3z9tzd6ArGQtoCU8wyyO30wK7C6izwednf3N4iHFcVj
5/PkK0CKZIdlCIW18TENuUmyA2hsguv2RoYXAS/NLK08XkSEXp9Tld9XmUDbmLawtQxNOPnz9sH5
abAPk6BsXh+cHghr10SBJPjV9nyt+m/pLr9Mu3EpzISy07e5s/seD/3CZ0IKJvt5CIR843AlgcNG
QFuEQXCO9TzbfjscpxZOv5d3cBg4SvS05G9ZLpDL89GugRP++oJv8bN7/SFf8Ff9arwln/n4+oUk
gqTJar3oHpr+qRmW/OU7BB+oYW16pO2J/Dux+2P3YB75gn/iYxfedQ9UqV5f+M+P8lqORLuUl9i/
v4CV99tfvacHrvwEv2A+Kjrc8yMRNaLx52d81JslH7sHEf2bUxPLR4uP4fz39Sf8kG/5+PvfupLX
RESvmLCR89bDkm/I0fiCj2SOf3381dJktzjm7/RLPvfL17/8mPfgRa+/Nv3iy/mDvPL1DYa71y9e
f51fk7d6/Vgc87X6ZW7z6VjJf0Ga//FO8v54h9PpaiOFMgEID0tldRpla+WlZJI1JU/zKkmT3UJ0
dGmWEb9H32W3kDXfaG/RmQkWDeUXH8KpnJADlSoUR/8CSC25wptdzsA1NZw7cDqpf3oHIVG/7jfY
LlACEmlU2eYzzifHu+j8unx6xPDpSZQHXQjMSmFDECmhX5Y2OBNhSd9yCgT7+39hIb9jkDE2VrHm
4GHp8OXBQtZeQoaDxkZOGNUQaiATE9ijw01Hd5wyJdwDA8iDnK+rAIA4FdMWHRB5oZzWskcWnOqf
PM8/jSvk8ELUh2CYdf12XLXnYFWwLpGzUX6XcZmG0uyY/RJMdI5zEatqYYagaxL8vNEIfyezcEaK
PlTC5NT6F8rrf3qWIXH3nBSGgT48sTZ1FAyxzu/wESWnlWJP+jPdYMxr7PmmKc8krxf5oxStJISU
iilmOd/DcL8oCN1ERyV8D/D5z86Md/dMRC6cwp6L5pjS1EGE42/6FmXTZvoup6aEkaWD9LgEfk04
RSlj2qk/tZ73TdAoyU3Rihx1/Uhv0uQHlM4rqfKC+H4CWM6R1Zv5L+OCo6h4lGjuDos0bWXitnbS
6buQx8sd9F6LahNpoNonzynem102+eQs+nKr2fOoEs4CHZiH4ECi/U5dtHDxsxZ6ee9MPyu7vVQK
vRoSQtMMfAax9UE00+hZ0awDqxh0pnshnjXZVQtWN8OxxFJSKmyc9jgxJGxoFqRMJeRNpyIb/ngK
B8HhsidP82Mv1kiXDJ8P6p5ttCnSyB9H6lHuixC5062BaGepUFli42WadtUtnm8T1kiV/2SahBpn
bGATo6Te7b7T4AGape8pzjIoCKWITCJ4+rJLlDWaDITk4bFpELuoxM0vsJohDmhIXMfd4H1Nmi5a
QCs0X4I6wZKRlPK4TybngtVL8ohgU/qx5cq7aY2IMTb79W0yYSDmb6fsZ1GY/pvvYbThR+S10xhs
lvC8oKXtUQSWEco8P0YlG0MtLxBoGGM2R1MKtB417XD5X6RibrTfbsfvBiYdVmHeC3p3zJHG6eXj
+/xeG0fDWphHuFt5RCXM8LdbhYOMpRlaPTC9IEFEZEnb7BcBLz7M9TOSBQx7HkUY3QWw9VTFtIkE
t6Z+wOTAVOxkcn1iEsptXYnDpmAR/mfarnmPf7sGZqIC/YDBnZU6pLe3aJMM5mvD93mfzdn3Efhj
iYLEoIAWJbWRro+fFdB56YGY0YjGUkKQ+pUk80IU0O4e1A3qNkEj3QNQwKS76UXKcHWb/pLzgV41
MXBsSEfETxEm//10pmioNOotP6Dh+uFJgQ00dcO0Hb6X5Gk6TX+qHsJEBGAjS1mSKt2RrW7hdoEA
CmwIT+k037Vsz8Oq4/7ancxel9SfwnJXUCAQaopU4magrGWzr4bH0mWWGX93bzE0yvJwGff0VJpo
j+HX1OJiiTh8EGeIAVMe3H48meaS1u/PKUIspAKXwrkOwLrVAe6H+mccq9rPmbaUJZhMLMsl/Tdm
ile3o7KYx8+4UyN1h5xARitPRopSkrGYjPkvuvjSwtepPPpwRZRpKKI2lb2ZFXtRuiPlQCVmgZM0
yLcqIc5aEfHxqEmHQbzyGf/2SUOA96m1S1n4b7hThCi14j7U0GULKiXQ14V5NCfNbfxcZ2zjVFl8
Xd5FW3RhGTkAbC9JY6asvPMhf0Ykg6LoqCmQzgSdMv3VOizOdifsWH9/L4UFW3CAsV3+DQfKoSUs
C6dhPxA1lIhBPr7771DX17tvwAY59zWy+IOljDtaFcHh+a4s+R4Ula6hOwR3V1UOLF6iOchiQmDr
FNRfyFkdeAYNnm44FGfJq3CTwr45r/rNZU2TEVSHz20x3DqNvvmc2Pan8boe8yRSwhOEofV2vFNP
D0PKOK+zRSq4gprPpThr74VnpHMaZAbUOlG/zrSWGMoK9Z1uhEC0Y+KjvATOPRfGo+SurwIWezMD
dJ8CTe+iZHzo8XlDPAFPk30gPoz2CnYIvQv1rXKpZwo/CpcKap2kwxyGEiJAdH9JHQpUIGBC+Jp9
PCZWZJOvn3qXOBS8O3KZIsSrnzz9QxSJ0RG7UMGnJgc2PJeffsvffHzfdNTt3FuJX8RyQuL4fkxe
Uh/LpCE6CUw7l+Yk7pO6iaqHR0GRpGq787HE62+dHQiiAmKHTSVy9Y+H6L5DLP4vZ2fbnLa1hus/
dDQjQCDx1c5L4zTttnfSZvcL05OcCiSQAIEE+vXnuhZ2pgaP2bszmdTNiyOkpbWe5357NIdPhgMO
ywRp3jDskn+7xp5LQ1U/ix8CivS37vLUaeaDTz/azNPXdJV8cWoz+TkbfeZnesjTz6c/nLFflj/R
rp7+l6/5MU3/bzT+lq+/0cAy+5Chnfyi34pAGL6Kh59VpPILp29/+sY/2li+vVUf7Sb/lr0rdyv8
oCU9taFWIPwgwQCjML/IF91nvj5rQ+2Z6CxP/Sdf8IMuNDmiRMi34a8D5/34A0+tafjvj7aUL/yz
JMOHRvVHi8r/nrrUU3/Kz/yvCiK+3+n3fvyF0985/Tm+bo9+r/C2HD7xq6c+1qaUx778Rt/548e2
+8zXdJz+WHg3r3efyXlb4LJIMwzmdJ+8XudasDRCjbzHNfyQVD4yHugJfODn4+qvGaBeeKb8DFV2
emB8zUMyDIin7lcBpOALfjz+Cmcq34zf4KL/vjROf7Q8rFwIfLfTs+eLH/gFXzxCGI/QxZw320Uw
bhh48OHx2XeMjPORlxwY/OfHj273iVUgAPHjwTKUma+fHuvp+fz4mQfCw+Xn06/8eEo8otPXQr7+
Homj89P3yerPLqPwXfmCX35aOqfvwff78UUzmxFY8fhP8AXU4OlnwAgYxFH1jadexAF/KPwXH0EJ
QQx+Jyr8fVCH08/8Jl//+HH6X3Qs11fFeT8GWY7GgJ+ZqZah8jnr+/vxfJMU0bR78DSTBQ+cIQ1N
gtclOwLjR8jBMRQ99fxKseshzl5kPQJ4SiT+QZ/oFcHBJQPQcJxj56hrFK+GMwJL2gc9HtmUSnMN
n5uJgsPXNiimkICTS4nnB+4ckZ88WcgNACUvUDS0I4wXFTlDV3bXF24YCQ22Ssg8QSPOjtNi1NTd
sJ3tH+rl8vOkKT7sR5u/PP6zMdp1aqTZfvLLbPFbltC77pff4jGaOe5ZtkXhym9bxLeEc/yDy5qg
fxryfnNwXuRabBgWP1h1XFZLawqlpWAVpoMDkrAuuHmDs3yWUlrZAlEk+b6qPKzNcUEysst+/+ph
dHG7kGLgKRlyonPLQDyfVx/pNlsf+zLdP0i1KWPROyLP686fkxXV5IcvqioUP6pUsjqSTA/YDUCs
BeR1gdKFrk2JSEpm3ACCkio6pMD97Yxs82E77cvx/qEpTHIboxeT0xCNA99Ho8xBRCdMcComkSOC
max9Y61rXIVVZ8gIYzkWOHd75APbFQXxlWd6sWHDnlLqoxkFNqQ9P8NKGMC0KQareofmQCUbbDTm
0TrOP9QMONE8qoC33A/u4u3xjSLeeFKBPy2/ZUOIY8u2NKYQAmQara8peC862kDtTonkgz7F4npB
5mfrMieoeMeCQ18DIgBRyVa3xYXZJfnv6aC8m88ZXsAEtXvxYe4zLAcLb3T89bgnlXi06u/yjNwt
mYBh9Nco2txGeXyt8xbBeNYsUUzCTShEYzPJQszS3x50LwPFeKLtQwDc0Qf6YjQVACestI7c4N2G
sChxa5Wkc1A5kZaRfi8rTOYbXhRUZAoj7O4qWiTVl9fFLRfNN/czo1pjPQ4mmCnOQbt+iBOY6MEN
wBMlOpaJkyI65QvIaRGyZMybQ39hE+abrOGjJIwB6xpssaJAIFDt9MFeBWMd71ivE+J02KrtobZD
HWhmI18vjC/YFq+fpojKYkhHjIfm+YteFJSjx9F4/SBNpnYuWz62RUcdnpwkxv4E3Rgmo6xBFmXC
IYieph53RXm9//0NmqIDY0NEpDkF5Tq7KITLST071KeLelQFdUvuJSFZdsoNypwEU7RRjebplAVs
CSZ9b5sm/e0OP1/EtI7/Aj5+6ZFPE3IURhC+IEPpGfjWZu1sQmJS9WBYgq5jl6YaJc85bT2yvsb+
1AeTpZP3XccezlJ1Lw8ZPzGI4AitQoseYIt4KWz8SlU7hK1kEDC+D7nH/xtsD3fdBOAJRVs+BWc1
Dg9G1VDKugVvPbQ/51X1Xn+eNqc8St56ZgRXHIO7tWZlMVhIjfC7OwoIADKY9bbgQMGQ27X4Zo+I
2goeM2ld3sZkTfolwiRpWhWY6ics15p4np44UWC5EJYAvhn4UIAWEdPwjfkXRdBNEQooBCZ22dCs
wDZhKhOnV17Nfw3LewR0gHYg7ZB00mu7jlqUavWECWabuy2PWShAeNWdWl9oFLf3Wk/cvVX+m+xY
DPmAAWqgPZM93TFIejCqA1OnkFuV1WGzQji+vffA57X7VFWE8CDW8GSLalIUs/GnAyOO8w7NAAYc
5uF9Vb8bEq2AM/qGt0/Z03Vg4qUjLUjmB8DYwrpnpVyECauepKv6gf88BDJ62X2Nc8qAJZ4J3n9d
f9oxbeylSLpj9pOYjQYcdzU/tIS6Igx15VdeRv/9s52YN5DwqKGmAxqRs5dxva/n2DOr0w6HW1G8
Gefkfcb+RJn0rumPf7oDuxRVA7Fjf5ErVnHjzns94fDlewaKA49N1OEoPqdKJhMAvzqtHny4WFY/
JQd8R2apYUW11CxJU3CRlhWwk3WKO5iiP5e4K9CaU2VsuyNVZ0+q0ut3bfjC+QVwjHIlG0KBXYoe
S3a3HarmB5eZ77eQpqvniXT3xVZ7Q4gPrim+nsNCJOTCdCukiSg1yzWM2IocV18WaSejta5XBJfA
zUiPEcolLD1k5Jxvtm20Ppzu5TJn3EkxW9yrhhAVs07J8/wPbNNRwrB3XtBgKaEa6Ao2XnYKJuC9
j2riOwAir5fHL2y1GZGPAzDhFDKChuL52quq7Ww8XK/rh4YBCiQ2IYpmIATDUdjSiLUc89BBwE57
ItfK6boaTD7uEfGavaESXZ8y83+rG5F55UBZnDwYCjeqOCYAWVOUDiYD/ReIzuWbkw2oDKDMUAxk
IGPPr56didwMogIs6N+eDDEQyDmFPQHByoJ8u/X9dXMuMGzEnGGBRGdBVEuUg1cr+1C5P3+dDdHD
MkfkMij0OU6XlvVx2jN2IVyUHglfHTuOmgEQ9VEzBUbHbjn/w19sovFDPYbye7zN2QDCg/B9epPm
rt7hCkW/25DV4dGSM45C9ZCMSA3PIZvkXw4IKwYwS7UnZQ049xcfh+G+fUIvWpHfBxgdFFFs/Z4I
KZ50Qw/NpSVV/iYl07aLsDqX6GH3mGtwI3Ji3BmfoiFMJZXqUvsOPe9iOGYSqb+pK44RrNRFw4bg
WfI/v+/IA3BFT3nkwLbnDXlBHzRdzxfLsEs2e1yHNSJngnelW+olsjleJIXkySh6y471xuNSwYBe
TEuqkEm7MBcMprTN6IIRfM6KayjjZXOSDbMxhR4NJ2/8Rf2/H/eD7WBTBiC0y+d/CNPGK6RfA5q8
kUFkrEnyj7oEqVOU/Fz3dE7YdW6elMYhYuu/6jovMG9M8bScSMU1+iO1kCf6W9HPPMwU3ng/p07m
QkAPZEja4xK91uqjSQU1jjpfnIS0x8BbMYcj6P2m09+k3NyOXA0WDuv092kzej8yRm+Ebut6dObF
1un1joagc5oWJkSBPL/efkVC63oyzkOnV3d2x5OftZs2ixS4jqqvo6hGMhey6hJc+5posxVixR0V
DNtrShpvcLQtr3ZQAu5/f9G5OH3dVKjEUQ1gB59fXBRPF4y4jGYUx5SnEAjlwOnSxCxnQ1RwW8ZM
o/0w+iqB/PLdzCds6rokCrZJ3hv7+WiML2SBqnGGWhENm+/p9QM9tEnnF0uYOSmhCD2FHp5fLFz2
8phWay42JcGlW7zLqo/5Iv05uOUxb+nJKudcf4zr2o1JP9aTVkPOTFu0mggrPGWt5YHv0/CZUqpN
HeqoQUk0xHI/QzN/Mudxaj+461pQWbD4cFRlajjyc8KsfrLGnzbLD9OYgWyv7xkXvZdPCJgfVwTK
ivGFQKYa9vluudvM7iUEBQmUZpYHQruRyaOEhtumxwkAZ85mQUBAOUweetM2QlZc9Fs0pmC4clXn
O4RXNcYEOZlQ7cXkjz1/FO12RVZJuZvd23nXj41syL060KEQAqDEX+OROwSjVH+ZM9JwjzJuTaNN
OQbH+7At1z8Xy/qaE8FVcL5K/nZpISjkb/tDMVoNidCtZ/eyONkWjpjVEDILBuOPMd6bcshqFjWD
BS4344dp0d9WgwakhfJ0gCKzwf9kQ1ORUKoqhUaiiLovhmjNJ837XXelDnzxGYM7DtBpTgAJJmdb
RLs3tqIbTcMla8CUWSlHVPpbwq/oyVygZnroIK7ZxjwL0CJ8DMIxGr1/IDSasuAyzMPQTAj+s3MB
FNGM4BGranYfnM3jBdMPWHNsCpiZ3mHkuLXBbOivdMTnGUn8vDDmEXjYBts/v2e3UVXXANGLii9c
G7tqMhkrpr8wx9SQ92WRTu/FI5R7+4hdfTazHUWAbs3NNHo/mU8/1hvU3XRmT20o+e/YKhXhkXkA
m+2Z6qsSin4ev7HsUYnoDYGtgdz/65vjfWU4MQUADRHQ3/M3Z3uYL7MB++59kFsLq4UUxdPS7MhN
FwQI9xaBgeSXVrzsSAbN/lAGk7N6oYooORJXr7w7lwuRKp81OIlRWIipnF1c2u0Oi4KBrffmVxjx
qEFBIG1w6B+ibY+iC7UBbI0h//bA02T3LRqnvwhDkZ7163Uo5XLX95rQzEOq4vnD0f78hrXtuFsu
qvL0PscpjZLaec7Q7DgYfcja1Y2zGbS56xBWwK7dyC1eGJqVABTN6d5sWQNl/xjQagvqOy4HbrGv
TFhnWDjRcOx2S3RLloShr2I/0xEatciulSLCECpvS3kTdJuHfAG4rSsr5RxeZ5VPqMGpFxP8X+Ry
Pv/g/WE+r9aL2fS+ZG5bQ/iKhgE/l2xEsLbNefsk9DXTSpUAvD31/UHnTOdy3WxxYWTwugZjPJhw
0IAR59BWvx53uH9zawbudQZkhbvmybnq5AD5ewEdaxkNp0HefqB6DaX19FPQhGfX2JtgEXy28Xtd
RGxTIVAXTs5zPrbVbrisO94sr6ts8CSjUxG88YwqYQI6DAyOxMgPeJYY/DKdFWAkb6ruQ7s4MJwX
Xps7nY0PH/IBTgb2k2wFd1Az10H3oQiBG51BSgHjbHUBghWhwMkH5ui5eXD0EbMRgoRiKoVl+v2w
Kj/0u8PP/r7uPIHn3ar7lK02vwR6gb+v8cYEulHd3lWbHZ2KOa+YfaYGO17VuZxrqcIjxCOFjoAR
ECiqni+tajKebWno2UAP3BIUwcGIhLtQD3w3KiFlwfzFdLlmDXrW0zFsoGxhiOzb8l/DsFThcpaK
8WrmCkwQIUa+Kj3d3pVX4rxZDteNRoPAAgrA7HwvGLXH9QKNHwclIk2nlVjlZaZGgCeqjLK795qD
8pVQHH3x6riMbJNtUrn1+jVdkCWna5qyRQ0JFGWHOruXq2m/mI/X3EsOvl2a/7+CGkxJGkawhzwn
JJw4z/kNv/s2mxlNOGR5PBaTpjuginqrqTrtiX0vPy8WRZix8vpVvvjSIn2F2BxRRl7s7NsxtjfS
vbnKFXgIm6SZG80OGB83j9BS3sV/BQ34DnKhQddCflve4SHdoXUDWKrmqJmoll6/rgv3kXdvHEwm
gJrD+Bxp2K6Hs3HWxxl2d4YNVQbjUd/m5eJTOcrf+hqYd+qOm6Qk3HCuU9bdNUP6UXYTyDLjt5Ep
EMDBCIq3NVdZ59Fv0271HszqTTc6uWB956T2XAtbJtJa08G9kAf96ElaEzCBjSUMApmRWM8dSVtQ
APN8oha9nEK26z7fy+7Qz4/9Ct9aIOnPTtyoHmTtftyQkkWkq3iV3Wy0ODKemSkfdLMazI+b5vsk
mt/JhYtLZk3xbs9gcT0Do8X+djle3K2Z+v76s7mIRPbZAPaNkF3Co6KIe76y8czHRLcvs/so/nk3
nn/Q1rsd8pL3NK+cR1qSg7yblg9T111oE2lGtMCLYuwW/actLHqgCCEE4n3y4KFrGyVy3x/IzfBA
ff26cfxxYWcnAaU0styY83MEuvr8wlPGuRfDrE7vjazOq/z3LiHmuDgSOExMpmELMjE6DLx8lZNd
hMsAsNU+4amgdKHJqLgf1vHqrh6voIdzendKig1OnTy/C70XvrZ4Z/gWe890dOe0A1t2VRXGScVM
qCb0ncojZAOAaXWM7cx3VB8GWyS7WyGepEHP+QjkC/2h13jrPIVTIOeOvH22tSDjBAvMjixdIg2d
eSTqZuebFPkfVgMK05oNAT+kQdUF4Bv4knOWYgOcn8qFetoyDRhKEXRNl39W774a2s8W8V4HfMFQ
iiY6BHuXozzsifRz6laxOPZsKkjX8GwKRTixWknOPwa8zkwlSrIDk4yQhxJSjBT3iySMekgD/hoG
em8GCLshrmW69P3ZwEjahD9T3oFBf3aVyFqEeBCOnaZGNohPHOjqk+Be3YAsEziu2k65ovrQ7ZDI
W+TB9skhFWu9WDDAyHivE+YSGDLebU20oggVi+HWPKx8wGPgAdoAukl4A9wk0h2NKqbMK0v0hdqO
SoWERCz+FCzncuxqPY9SnBopXT0LEtTf0WrBLmRoEExWxongSDX5kmZHgcrND2pYxqeYaeW+VFwV
WV8wErzyuFSZpDRhQxqPz7uT4pAe2uJwZDvi7gdJB01AvSG9sYV15EUB4uEs0+FbVt+SNRxlgmD9
lDkJeNJDS3BwdLvVt4JIF6Mu2tVw+baveNVfv4cXE6y4VlBq7h6vOZ67c/lJf+yTJfMv0qD9NiHT
HBoLGIOXDJPxHpZ7wwE5Vhhm9PUJUjcVRR40VGn4UMy+MtBDWYUVjQl3qKd+srFQGGKXYLiYY62C
CNyVfTUD46UzmsULGkdWZQrGebbfppvdMK7zdsJbyWLgqFuWLSw6KUDwUPEKcqOjEqXdLmf7d3UC
DDAhndctx4uOtu1PbcpIwqq6Jgh56ZRyVFgqBJUCY55tqNWWfSOrq8m9DrIsYfoGCVHWXi4JFfUx
RYxbfrnkzo6Pf2Vzbv1BnS+5gECYRiVXOQ311SX74l0jiZ1zSl3x8Fy1W+3pWrv9ZnyvuMLHXY/Z
21fxL105CXWh4YnqfXTrWH+L8MkorLv6l2Uxw2RYfr6uQhq/8IpD1g4gHzNGrF2Qe6Phetmmq2Yc
eul8T+u2o1068ArNGaBh16/pQha/X9PDzin+lRU/4mk238GEzUEVHPgUuH6QpzAfixWz5Er2qOBt
eDy8SH+8V15wrKdf99OOP5++Id/8P2HMEVY+zdZdS7APyzoeqatm+YR0oOWR/y7IW2G9L3PIMyI4
S8t8MJICyAzFP4M6DhgEtGg5EGI1O75d5N3760k/F7HFvtvESCA9ghvjfThbcG3dMY1jzc3LE6JC
uHnivPa+J0UPpzoyCacKWltkBeVqMftJwbvuB9MJ/L0m4YYDsCMqIAOd/dODmhjxQOBjpW47eGf6
9xE+ZakfRSE9ApyQpsqer10sjKwagQgBblwPJAkDNc4qFVIhoPYtAodkazyvVEaL2RHqMj8tkvDM
D7xIY+LXaB7iA54IwVQeKKH6GCF9+klMhUUbGqz0q/4vC/QIB0WopkzoIdBZYzhzF4hkQjsyw3b0
+tb7Us+D2kqGcApEAbFxdtk17Vm2mSf3QcE5oUk2WigG+6VQYpiELqKWHV9/jSleDv4wt9a15Llu
eS2FOarI7VvTIoX+kUf2+nVeOP9cRrY7MeG/jkM9kyUgilqk+2E0uieV/1Nd4xmix+32JPertluT
A4U/IsgBfI06wFVqu+DYpRvKOGrVqECP/OYkU52y2YCMb0MapAvcTASSwrulsARJYw9DrzXImkGQ
QLpyRNzxTUC80UM6FcgqJ4UkvV5YXExw4RNPOQ1BRccTRFvn2to22q7XTdem903ErkxKnppf/UNK
tgQ+AufBpz3FoKi1pVhHFleTMmER31FYyJOUdfo97OIICnS8hEgSh9rSSelzlTeN6hM9bkpDmCXK
XT2dnbxcyJYKOjK5WWV2PnaHmFU5MruEYvj1Rx0gi7M3CQ0qXDV8JWfVec1fbMpsywk1Iemqb26z
CCdUKOhhL4OKggdvfZUgSHMvqRmLahxRt2UfYQqPvY3DvMSIHI/akNvHMFeqWnRVLmyj+IVl45i1
zSkXpAKPs2yy4+5rncC8kCqivJCwrc917/AGTMuWz9mQD9wcHeE3/Uk/XTgnAXbVOiUTgOgFQtXI
kVS7W8eR5nPAdHP9+D0xyWryx3Recoyt/qUjRrtOMGeTVecOVhCxYZ+8W0W/jvr123rAfBDqYTXS
0ZgizRo7Ipf7TdESrtrOYGxev/8vNfJIRTNOYaljkj2fbwnbclwz031NiYCgNcQqkq4rkagTRj9X
PGHxtw6Mo2TQeE5Z4O1IaANCf0LV2yC2selxtzbbPC7TD12V/6FYwEVpYuYTJm55ofDa4ULeZ9N4
bfFPAna0YBRNI3oiXzTTd4NWDEo4ipnu9fqHD/ky54sPMjoVpIYwP08v66fLPTlXETUIU0lQ3H3M
ug5pBB9uRexazjz42+bAgvLEd3s5tYQkRbKJMg/A6CTQDPL/v2Ol/Gk5xTtaIA+ctYz3nH4Koz6I
3HfeowE2gX2xFmBYmlGTu3pd3kzfWfYmFRblJ95NyXVoSsGxy3T2YdAW/1asljChwjwzX1XHUOtv
iDesKhajTyBMnDDLLiN21S7RRBq5Udd1UBwRxPhEmxj/aeEiG+8BaQEjEG/9qnTJOYy2okzxunXA
RMUs6JBoif6xgHsVDHaSFdUAADddGrt0hi4xdOfLN7oB+w3pVwgJJehNPdf27xAR/xpFqGnWd2Y5
K/C7rn4NAN75w5VtBodnOOfoPDRs1I+aGVqO5D7elm/bY/rrOo440gCUlQRlOzPoCC14ypiSv6G1
Q6tTg6gxvy6oL+0iHtvLbA8DTe9c71CUIfmG2WNlQzHbfpyo9MMXb4vbp75K0cEKX1zKxuFb/vri
DdPALz4f+i7UU5wZkFLP39xom+fLeD7k85n+hColzgFG1MxBthj4LtIQol8wEcZrtXJMXjH3IChs
6UfCnG9RYqWhXfFZ5tQ60txTmMXvrhVjIS20KgR3ETkZrgs32ypHOfZfBEu8gAFhLqEjoKiCOj+f
n9CnddGPVuMkAItq67oEs3NXpj87qjQE61MWmpTQgHhKXgKuNLdBHMI57rF1XQzyEqQ2VbAMCQhL
Abr4/F6PSGuoFkQRBuYSaC+M6e4mQLLoOZUraJvISHvraDFFe8xOVU/nQDsD8WV+JR2IWkDhiuiU
XdN3QteRUkq2AxUJry+RFwjXASJFtreYaDWGKJxh3CzGZlAM5qMACxjf/nRchlQ/58qj6AqbmkBs
JnAqux5mggIYQsr8Fnw8xSnsuEVCFIZGgpgX7ILimPbaQWLH/NDXr/4ibhW5laJU8oNHtGKMNHh+
09tx0kRd3g6pAut/MSP0z3pdcCRyJgUTZVXnHDgUyvIX7GIK9C0ZxP+MhA9uKYL01RNZ0ArEedKH
9xk1m2kl1o0Go3Vz9t9ykGGkZ9zxhoDeov/L8UISEiGh/zHLPEyMEyRMTkMum3UPWdGQtoaMjb5k
Ntn/RvLgG73TvpduqYqXfJXMt+2xSWFN/a1nDxmN818qRrG+ftteIIOf37bzhz7DGbHOyGdwS3eP
jVGB5VPW55E6H1Js0a3e7Y/bXzyRy3X8MRk0lDwgfT80doDBr19U6Cyeb1aAUwNUCQjTYqIxzzqP
djWv07I8Du+VzCpY8qL0jwVVBwfDk2e+XjHqie7tTrtPiXwjn3BIGU7YETxoBrHtYLBXMNhFXUoA
HBsIGZAWxQF6hcLIZYQ2QnLmeIdBHB7FNZQzx2XcQW9uGJsEnmBFLDrvjAT1eWKaVsVB1NmynnDz
97Z0JjnKGV8Hal58Ucf0Y6hzwtt6dnuqfL6jaC2H90qSQmzNFvHLHr4Tv36YhWR1mbAPm1AGsMc5
TfNLcv1NuUQaw7IWVQhlJzO4bVrCRKTQUNK0VUvSKslFUzn5XwxxPxdE+6aOCY7hEALVw4H3/E1F
V7xLsnU2DLxkGHrD0w3vIcGD7Ksfmx0DMGzX+RTmyoUGEzTM7VGc2bkTJhYFLhXFWjTTKXgdELsE
d7hQLD2M8cwI0j8/XbabrKyLxZb77JmJWYAj71M3YcHYMkDj2SrIgwfrG4QxEpSvKkvUDFS8O6qK
t1cb3hfwW4TQ0GgKv6ac52e6LCRVB0LbkkEgSNez4l+bevI+jljQ4+XndNj/tDvU/16Am94Oo+jf
zGX/2JWsA+SbAfeBj7C1kBEo15uPi3TxYNDoqCfX4/UXOSDcZy8ysA7I95BTBbf92Uothv10MDus
BycFmZ6iSBiBVN8GQqPjhHBkopBXI6YRZd9P/Xj0myylSv0ghsJ9zyP4ErBGStjTwE1usYN2XbQk
knzqV+ji0fsHj9TrH+MF9BEOXfcjBwwGqXNvZrspiA9Mu0FARinv34agHTyQ/GkcIiAKDG1X9xxo
GbWHjpOaEijM1uQZGMwZ1FBXrstC4vz2ojUlws9RTBdJCxFA6bKaLON7x0U1w9WvcTXE/ysgRvaR
vsId/u/9/qsLtNzgZCGQRrG+b499vYWFQF9Br/v6tV0kufCWG81Kj05Bjf3x7DxGsH/s0/hAwYk4
Y9tvPiw/2LCKxWTJ4ieV+lYPNoZ2HmLLwniMvVvc7LJNwj2FK7MxgupSnYDXdQbVi60LJtJOwU5A
5YtFpw2KpdEpwIxEbyrbPMvfjUb/3q/735CrXak3XloTIzYH3kPu/YT/Pt/FmKxOJPmxoPTMaXXr
wft4MQ1DWVDUve+YzuwOJv+g6ghw8q1OIrMdLf63y+n3fhC/b6fJH6/f94D9nK2J0Zj0HZQTxABB
Nz+/rmK1SJPVYDZi01oEAlfVhxS7Hm9SQ94+gc72X3pQPeTdyMKQtBHgatpA9C7+Ex/YecWKtt/i
CMKPmq8jUktCAHjqE/HU1ANk7rDHPQky7HEtsiRe7er9fcNU5IwV1ngYwy0hrFpYL8KNwpFa8BSM
W6sOQBjiGX1E0j/HquyUvb++zRAnyl8SifPcckKA8810FbmRiTNOjs3XZDn5aHUlPav+wv+q+3MO
miOOX7/ZLwBxA25bihKJ0VCknZxVT1W2afrxrBmFSl8LrZ7Ucjj73kzZ58qiwHHnJL4V6nra5Hm9
fFtlq/faJJ62DXEoZ/lYXCtqUEsbz4HfIl4KegE4hwc1VSoVFdf6BhikuklXb46rJGXmuYM7cYs+
SR+qVc0oLUPLkbbStFcE999ch7VfegPY1LFmsvqTKcaW5ystmifduMr48D4oE9eaLSMhMA/EbMV+
HK1Xnt3B/cHpE1L9UJsYvpFiGrbt/UeiVnRhXhYvAIL3c+Hodn2Io303Ht6HWPw9S3Y6+EugSYat
PNC2SBTlTF+AqodDpDGM9vd1JasOgkRAVhjoPhpzJnL1ry+Zl4o33FV2huwcFHBnd220qejCsx3V
D0xWMyrfAZFhZUbgLnBJZaoG3zFh3SQjv6HFv0QwU7G5mW2ZprZkNrrjOUHVwInCZDD8A6MD7XW4
aKVkAs4eOI7rev3iX3rkE1Qi8sdwsZw5Z498uR4lmyIbBJ16PeEdW4wYrumuYX8IdCBNpT1MDZly
xQDgld2XYGTHPxn8mdSWVy7sEggYTNj2THxPYrIKrDn/pgdv58sF1VrzeEIv0GVtUDxRpuWT8nOg
ic1zoktVr6HRpiNtwtzqlHqzVzms++v1i3qB9+GiiINNMU1OQZbOjgjMTLt1luYD+C0ea8bdQo+o
utoXxCJI8FAJyLxq3w/KzS8eG2E7Zn02BwQV0tZ7rAkdY6Lnm/6uGGd3fV7Hb4qKQK9wcgN6vn7Z
Lz5kZAHcR6pznvNZfd7uJuvJgaDFULSZkBQM9zgBpeVUkWVEfqkTzAeYgh/xbZMoZD2CbgR8wumu
r1/Xi28O1iqyRKgnY3a158+YSbSLQRF1MdlX0KXTw5dNGTN8vQB7y38P8XAQmEHDKHrPBtjE6bs4
yqFygD3t59BTmzqSbJfk3aAV4/QpGTJFA/lWIcN20+/etPPq2/XX/sKnSjlktT5Uyw4ANzi7qen8
eJwnm11/7+TSgJxXR6a5z1DxOP5CZ9j0p3U2+Nd0236otx3zp/f4atGEcDymlJmqZIIgB6R9lKy+
vX5zX3roaOxjSjXodYXrZzd3SthSNyniU4krkU0Ytk2Z21JH7InnvDngsIJh5KsnTs1wI/1LVl5y
p9eFlxdz5rhvvjwJfQ51JJ6g59cVLZrlsOznLEbIPaNQldBJeXHqQ1MRV93jlgHvxrLzronjPwXI
g7aG4fNQk6hEIeryFfKVAVFzAN9ZP8bTmr+JyfVL5nDgvmHhk8g15NFN3zENXPR5haLc9sKp5gwk
njJqKPte1EOew7hD/SRZfI1ieUGFAQqdTdjJWCtgm+fnw2Tards1C0VZmx+0jvD6DydvFsnsTcxC
p5U35E1TS4Lp7cnBb9UjbiQDolLqn/XDGUl0NMOYRQkbOrs04qfaRZYuuDSqLdFW4X9xY3XhoaAv
uTbO1Ke4IdkatYCBpaG4Fxpu//foHNZIpv+bdLwJgNH5HJyebLx+EY0O94ty92bREPcUIwbDbnrS
WpWfJ3n3r2EakWUKiAAOHyJqRslDkAGxJMAosJtelSi+0J5hrHVoIFd2KajZNrsMIpXEhaaO/shj
h8o/JfXRI2QMmhHd0AcbAswR0ecj+ETRX2EqQ/D6aPa5nXW/pnhEX3/jg7rirFEwxRyodEK/gD7h
+ZuVNoMumVSQtYHeJx5BdgWdwbt6Dqj2pKFz/JmdrY9UdkhmmMHzeC3nH37Em4KJKatYrvv5zXo2
ZPjDtQM+eM2eX60TjnjKKFW1JZy1Ne1qtNigouzv5YIUANlnjEpEm84+Erecx+DpDF6lBykLxrlM
NvH9ZDFrCB07EI9JVd3AAFPthWayIIkQeaQh2Dlz7oaHxd2k3iMJBnpgdnLfO/kbRfB1a8WltxXP
rQ1azMttdsjZR4HwGcw3o8PxxN5Dv3DofWDUJW5mcGi2eesV8UtfpRBcynmmeke+mNzOr3oP8uHm
FoL1Y1PHnzer3cdRycVaZxT7yfp/B4mHXC7UJyAYwoNz0wW9/DYbb2ekTnKzRTi7nKslhUVVRZjb
pOKTsjNO8Xkz/aHue5ICglqClh4r03Xp1cU8EzJqGMmZQkajThEOfb5+eUJJMtvT/6ng0Z3oCnCs
gx5K0TolodmBiEwge/HhLqO6YjlrEs2ZaPA0KKpeYwNSE+vCEO+VzWonNE3FAfEoYnNNgS192etv
4AtnLp8gI7RiTJY8WsCzhVC1RLnPlubaPka2q7V+YsQbLOzmZAY7vVdL4ZonznYFhAZwlh9QZnGd
VRtfArRDgA2i25gWgkz0vJiu1uvhdDsasjNMsOIz+y9PkID0+68KgWX+BbuDEPgAZ6Fav0V0k9AE
sIMobS8zXI17cxr4HuXqs4CuZ1ZX0+LnQ9YKqT0BlzJfW4y6QRvN7mLGtmrCQIBVKBAjNuy0ImR5
H+JqxLCadYMajHiEco/yhvO67cCDtpzVqjlb+FiRDjNZo2Kb3xTt6t31s/CFYnRIWU9RjyEEu/L5
K9HHx+Owm5N9kU+rb1lK0Ck9260b0D4ryOg5fgpvMYNtBUq6HW+n84iCVBy48wdiMqIVgTCr2Atv
q1G64XoHSMfp8UkDEdkK822vnpnBkH62n4JkEqWBNpmX6PwsB/ibZ5AAYA5P+6e8Dx4vxxP0xJBJ
u7geu33+uyGQT1RMiKVD8SG0KTfpnA33YefPGXQlTeP9cH2o5VOfp/4mdi4KpZi9a/CxwXOP0vnt
bjA11+ROjaOypA5kT9mSG2EI4u0QY1m/1WMAdhgdiSiFkbFO3hWglAIt9p2QU4LYQXeI3QlTvG5X
wz2BpqwnOKoEP3s2Z+04Yz1YnDbJ5FZup9kgnjNuQqTIIKLRFFQR0fpweJsf+ncpQnwT9d3EPCwZ
1fqXQFXbI1AH1KYz/z3rN2F05WnTA4jk46YRmneELtf1sC8dh56FlDvDMejvechEO4Ld3PXkXSVM
vfTW++rZXnbV8UbPaLQt3i6HxU9Wj6IJboIonG5HSfHreDFDEgoVy7u8vqVb/+JDwTv5VW6/YV5F
vurepGswOVDakBKcUOu2vLx9dc0cFDRD5yuRF0nvO+fixT6eTvvBcrpa7++3eXKzrv5jkW9z/ASn
FUyrjGKqcBYFcxGwH/NpMf7F/ey7JKVgYzLEV4Q7tY+oTmCuVf0FfQkWImVH3ZbZaab72wLGPSuR
KpmaILlphkSqeXSp0ci2yLqSffzuKTIu2ql/ZyFWSJVI4RFS9GtaFZxIJ7ljOEbEMrUrwEyxAVIN
nVaAHbqlW+AwIZEUHAS8MyfRPLAV8eyumvQf/k+03IMyb7gNyqIcVSrE/b8fOFh9SFXXzP9CJmfW
L+N4l+1CZ6/ww3wwme0wFB2YtT6ABfOOyX77kj4Ji+Lj+INISQWYq/DxynVdFspDzNIEhcIRTRlm
LbrzN/Smb3ejYrY67O/b7ebDrtz+lkloHgpo3MdZqRAJH9vBcnUzrreEEHJlpL8Yn5Flhz9PY2Hh
gzjcR1fZ6Bc6MjS7BCMhLSXMlHPx+dVtZ4tuHk1Xu4D0m7DqFhfaTnkMzH3ZjlZTH4f4tkVEDdmc
OI4Rl4ruiAgWkZi3PaTwVQ7okqRkwjY3znxO9KDnIFO0TaJ52XY7zK686dn8Ux7FiL5BYYdryOAh
/39yS4b1Cv/jgF0LCIWswWWOYv+fFTcmCiBVxYjIWjt7psVxhbsmapqADmskC2FhAB6G9tvEBg0q
O6przabM4b9PmlNbH8lzOuXvV9ZacFSf7TdcVMwIPIZeQe2eYZjtsYkmx8WkCey50JH2MI2SMrs5
Q1aSdvKpHOYEDMFiEH4VwkWAkc0fSJaodxb57/nmeCOzG3gmt1/QHP2KJuVbNW7xrRFeywhJqTVl
ZAVciGeLwh154ZZdmqMourG48lubFqOG13/O6A8ZUqeMexgGUQmzXoIokMSdYBCgnQlZZhzQyUZR
EXQJyFxGip4orKgXxAIu/hU8mqY8vCQrdFu85ydpIvWIh2K36D7FyQL4lo1upQgdLbS73iGumLs0
+hxy48nAmzRD0tDLf5dTZgiDm22JhMoHeKwI2jQGTH2Exq1CjQw6uBCzCoETxbwKqAA1GAhPANEE
gbhYof1knKNb5c8E1032D6CtIXom9AaTQWqdffb+pi2TX+LN9rQSzRWQxgdeDTYDhZqamzwCHP8b
mkOcQCjXvqj1MHzDicjX9VahZb1YiFoukVpNU9jS5/tK0R+KRXRYNjABg7+6DsgNjqIcwY1T+sfG
6bWf4pzn0cAW6mZqZM6m+681BE8HHeQUIKflWnVqAAyadmgNE7dEGtQrefpp168bIveh4I7j7c0i
7cm5xiND4+uJJYQkVGPVXc3YqrYTsbONdTlgH05B5CF/odsa3Q5304/NZvGvSTwsbprDQz7Z3SqF
cRyk1ms7pZ5WNWFKh51ABTFetJYd/+yxclog+zN+Myib/n5oZG1brmfZ9t7UP6VqJkIE6T9yqhuZ
FBnMuCWRjOoGDuyzqsU+YoxzP2Rf5gYHZkyJ2Ot7TAhqfP5kQaHgBJMhHAm1wFlrGi2SXbRaDrg0
OdiSd3tXf9ME5PZQEZrgKnTLcIi6JECzhCjl1jVmu+pqKdEyCVVz87946Q4tFsw0xTjugayhzI0o
cNNUGhFGKyLiDzl2OXLjEe8vsx3fBuUB+KWVyOuf8jSG4OJj0ruiPmCsKEFizxfwNtsMp03XbAM2
GzhO0KP8gPECf0soy6b0BdibCRN459WbzhLMZQZ6qTdli5M0yvHyKLxS/U13/qVjx0LRYPvhA0X2
z5hEazSo9hxyx+K6ZaMQhzR2NehywshriAm4FWHeeB3dzJvqa5FOwNbR7GAYs2+VNd4mx5QZT4fg
9d7uHqkUhYNG4OmCJPib7LNhfhP8XNviVwW/T6l1SjXXyy1m/unvQVdqopTKClsWuA8TWNWv6DzU
GNBsD38SqAMVnv9h7VD28Z95RDUdz4mMpbw13ACT3Unj3MHc0fqmbOWaZw1bMLw0vOhALui7CCw9
5VoGok2bIEI1nc/ec71hjouWfI3RVIfWumcicc6IrLeBN4dx8OVuBoc/R9hxVSU3a7Y/FMjFob+b
LuZvyi2MBFiYZuXQt6JEDPGtxMGIqp6CbTkTeRIqIaV48y1NmrJJPrKCAr9fgh0v6M1ks48ndaTN
Wjk19pikcFUyZkXplqlSRPuSyeauaODWaGzfKbqjTprn9mc73weNfL7jrQCpcxp9GC4qSDZiSGf9
OD1GlZAmWuUCThvNegBy8Ko+2/7SFs1diOBsJx/WbUe6/3pB9gD/MnkgigzLQYsBhBWKBVKKGtPc
r0nCS4rFeFuvbjSLBqt0y6xm41iNby4Xb6J4fD9cjn5djpGL00jz73naSeB4YnYzBlVSEGhz7mow
AbzdX2wgNOFIj+skCi0k/IO+rmjW3qt/yBq8JY7bMUiib2mJow3Fhay7K9QkPgQX7zfL/fvg0WHB
NLvZ97AtmySEpUzNj/Dmk1Xj9d3gBf0tDA2UBRwQiZJENj/fDAhqGm/nyXJzn3OrQr9DTWNvkS9W
1ByiaieNiZ2oL7zopgYrt7Ga2VJCc+6BIp0uIeehkj9KOhc2l+ltG5U323n8pommN5pR85x/hrbU
ZMJEU/sjal4gx/rBhXD4meljrp5+PzWuJ2svGyPYxbw4vp/3ya+uMQMBgoG8YP9qVzfyFjYW/Yyb
rav1ehLTCxA894xYiBi1NcTbReBqmRyjqu+4Z48Gh3zGhxrjJon3Qyxodq4rnRTsIxRr3rWQQ4Md
knrnNztSJ+aUMdmwakT6PeIGTQX6LK4nhgaS8mzDBxekdsZ3NsZKcMayc3pN1/W2XQczti9pt6+/
OYiLwNaP3YJXhA0LbPiz3Zk6MyuokFAHkNmjCnh9zV0K7QGjQUASPixjE4Con6+50X6569r1aBvc
txlApQozsQPDgdzwk/T4vlvcKolj0+V1Od6Zvhl2NNxEuqyEPGwk1X4IQfr/soEqhwxeve41uWwo
TWJMxrwlymCxvj6/7HZ+yKJFu97SGiFOMbmCAs4SPnhbPcWng/fr9e6XabpD+/9NKVA3Vi2VvI0w
gylmckWqpL9yR71jz54wlxas9mg2AfvPNT0kKa9X46LehPTFDo183mPLPdAkkQmbrTm2wcKgusjV
zDt2QSSj8ZrBu3H3eRUNfmliqv8GszP0SVQzg1LtymgVv3n9Mi8LLAMVCEpEOM/zv2DTq1m5W63r
4ya05OXaQJnFYoCPhbEn3NNsSIjH8PiTxYOcsKirfGAQqUC91fMjp/v6D7egACfSFgXqLe/wLmTO
rkCRTG+qPyomcdHtuZ7N/rPl6DR82ZwA9/anlIyQG3O1xL104PIxrSElCdA7nOMio2xZjOP5ZnPP
H/q525PIa/mgfFLS5WS+oOYFG5HTUN4SztrOwAAqd/UtXqEqzwrHxQhvw3Vr0aW0wask2xgGQwL2
PPt0NJ9k623dcJVgkXpuVRxqb35S6wcNd4kiMuH1YmcXPVNDH+hqKl9XSch/50NsZ9kVX8slzeL1
kR6tpwUJxrn0ohjt0jljOk+7rHrzJ8u9EkVLpaCUR+nlUgjwDcGBGXlxoiRbjpqCUur/s3auzU1j
2df/Qq0qWdejt3FuhBCgG5j0vHExMMiWbF1t3T7981vHCUOUVMy/65maSgcSElk+OmfvtddFupHX
F7H30oXBiWb+CpE0gVU8a0ydXZN6w26ogAR5axFXfNX0wqSYmgWEfWf4wbT1rjjPt6RxyWI5XtcE
Y+ENuXSzVbVsYadDoqZoUn8fbOjcoBtVZ9wLYF3oDeUadtYipcIs9t32HMJWgUfNgjSHHcpZkH56
ywqi4gQf4jJbdPyWDBWjmXYb+AN6Nrp7sSbdLW+mQ4QPMaBnKkjjmt/lZEQr5Ivpa1rvGF4AM8jt
cOpAPvIOfLM1DiwLa0hjHH+ZVkzUxLKK2Ua6DZrNGNg9xW6JYADkgAGervKtsmO8EfYWN42dm3YX
xkkwEkdJtCfqypDXRAcMdLujH05BFq/7RZpf5lXiLjOyapbBBroUi/AzIYvnLM7NGfml1UUf7cuP
qTuuznP0huUOeNEdSX/tOGK7EQlBaVZseLuc47dFwdEjyUSQj16sX8Ova90wxcIXKY7pub+tHJrV
tYPZIIaPoA61jeMuDcQ53hkmHxITtyyAZbnjkvsQjXLPzxk6uKtOldfsnN3+vGSG17a8m2axqzms
UC57ROXRAuCGlSuMZU2wawOB1ON827r+uQykgkzO5xX3Lt3yWW9gUU+aAEdkkaab2sMwK9ocrRBz
n2RjDT/7gyCnjaYeQBKXaXdw4W0e7oUKCbJ0S/M93tAfdwZUiH39LB7pR81oFjir5N110DPW7UeY
XhE20DFKDirag/OWQEvYaCEOG+Db/oSSXsOwwstIOs14p7JaAKkD/B5Q20wN9yrWQg0W/I5+e4g+
TEmyeVtuEroIv6rPNxtzv9u1aNpHityiNFdFyK2LN2BoC2YWeTh87Y2z4xZwRebAu4h4jW+FT9FD
HCc5fYtqNskY8EuUjeTkLA+KD9mK9zWjtyZaNr1sYvQGuLAkhhJvjYbAnYi4KTN4n+vKXDiAL0wV
yMAtVk1NnAtIM+4AzgbpOaW4ez2Nfn/xR+f4+7R3d9XHdMFvzlcs/ZT35zyP6cIYVDid+yNb9J+R
7dc0QTRL7QYR+CE/pVB+LuYSDqxdmJM7MpRqs8Ii2Lm1zws+ToUgcdk5PZhiOhXfbGQoBCY7f0Xj
b/3TYe1JaEhvEJx1UA5OM9+eOzbqovBloGAEPoeY+/SiMBHuS39KSntRVnn6gLU+gp6iaRqkd21C
dAhHgRk/aYwv/zopOYUC2EAH5RBQEbsHth0jjEOQe75HfofphEU4mQZqOmMdt8B65FSt9jAu/jdw
7Ter9VJDfh1Aqvk6jL8axtFxAOeylo8QIJz8seHKoxKk45KuQ40DKGGmlRIPyXd1D/YvKMtfPxbM
s+m7XCxAVRKxqjlV59XhkFT+ymtLO5kFuaB/lg8vg5qS/QT4T6SwnGB3E8r9knsHlTqHFdiO4GCU
Z5aCy5yO/fFeJn9pTh5hxeC9oogQwMzPMSFPbF5hFiawt9xOd0Ey/dsN4aUjWhYCJQBY5q+29KGY
aN2WbT+7Ujeardn7HCjYywa7g2bBtpw57FcidqsNUOcvsFH6SGETytxqk/h7lrC56EQVC/iR4v+I
yAqu3qwY/TAwhTsg/ZTqcCU32TKL9tDKGMCIyggXNO0dGl5rPvjY58Zg33/4wXaXgrVwB6vsvfpB
lxyl19+ll85u7CkJSwrJbHs+SpvqHQz/VVkc+UjAeW3IIisQHrPRatCqIF7JPwAfP1uNf8J/KeBV
Qopd6CecODLYef3CXiqN5ZsZc10UFc9spp0+S9jTq+JjGXKwROjW85FGnIGQKfp7OuX3ZcdOmYaG
w7fyrzQa16lTrsa/8m2+wSvogRaFSdomiD/uw+yzOk03Y+fChkGIveY0ol3ohSifQWpBZU6r0Rae
KgrOmHo3Y7pe6u/0cL3+Op/TfxJQX9gXIlAhIngWlhN5+403HHYfcde5OIwbbjaIJ/tF7gHP4NAw
tbwJslMXeAaZ1VrpUbNb6T5ERDdZuUsbd21WoGXFO1GEZXgvGzw3zwgZd+mz6uKbXuFv1H8v9Frg
1tobESrgZzLrXpuSWnWz3+w+6s5RYP8IoHemHce5tju5RAvnEMivUU7q4/MgDwEGLWK/tBOzasbR
akMI3N0s7VUOTLNfv9EvlfcJTT9dthewrOblfczDt8tGf2tZnxoaix2ifUlD2lJoCd21lKeSTpsG
Qo9YqRqYcy+NU7DPANPJgsImbvyT8bGiHCFZUlnhFBcF/tMTppvc6pA07faj3AC1O8rLTgPadHK+
aITmKrTJ4FKIZmUZDqQ40+RrDqo13GwAW9k2vW33Ph27UxvFs9k2F4dNMZY1aElD359t59Ou6pnH
h7m9fSUJZlYa1MNXPcISWBCK5oKHrAX+H7dM1+SuRUwfbTSk/xEaeOLdfeHyIJDQSpOiCLfXzE7n
uI8qk0dj9pFS+F5aYhFG7I5BC299tlL4OEhhyoH6PmX9iSYS7u+1L1tAku6zKhY3YVCddKDSAOEp
GiH9LdfF//Aqn5tjFyvPb5zEWTNgYK75QC6SCkENvRXfxmxexIIJph7L/Drarq4eDxyqXfSZ+3ur
t+NBsrUpXDPPbK+GyJx6nzXPnl0rT7GH6gilKN36bBjiN2UVOI5xGCFw1kobY0qkEy3mu0hjtAp1
kdZDUbFOGPtZNl80kDkE15xT8zRg9wKAQIADY26iOxEDMpB6+mQ0Y+97+c4NP/R9AsrFE1HShYA2
qQ6w3Zwursv8GygM/3pM5NE2UzkYDab37lh2S2vqFaAFhywsVdSJJWhVwL/cOhzGDMm1lgDCvAx2
3tOrdHiTHX8agiu3WaXnubc3V6XvUc3HHfVJTfMULOgbtLnbse2e+L8SsgP5Lhf07jA/a4R2dlRP
cRK06oNrkFBrm8eo3dnvL6Y37kTJaAkuQkkJDL23Ge+UOi11GAASR0PF8JS9w5oNP4hdlL2mEbzS
GcqBM1vZYWUIA1cuAOwfMhB9PAPlbSPA2XKoCOtScWnLRTAjIXaNj7kLypSizT9tTXOz6M8OxXZ5
OFT40n2eyvSTlaBR5XZEa/h4l8SwmjTJ0LBB9nWZp4uvu0v7Y6V3JnPNetSPwOnWtJzdmXhfv8VJ
jmmMrtvSu0j104rTLE65aI9Qu9UYyRMI4EXoUZtDV6ItMCMeUhrKacgkZKTPS0aNO3TF3ASzxfaR
Kkd2adaOOeENyke9DeDQJeZdS71F1jA4pyW3hK4Q+yvG6eXAOzbGO0Du+EbWfnDqbvK2+VwWqy/W
fQgpQ5ODSyAQpMQs+BVU8VY9CCgvJwbt2R25NeKw6LmOS00IxbmwlWW9K3HFYj4i94I8YXrOlHws
v+3WJVQI/EMf+LYtFj/FkH8Sh1ZeChZUxW9ISYN2mn0y232u3ddap2Jx9UwCwxCw8nStA3mM8NAj
6q4EnQrS6J8AK8N6FwPzPKdGDiAgmpjUN3Ad6CkQaOFvkEjYDuD63FfbcIuC2DAgKUAQTrOAMVp/
uqNxqcKmmeSQCUdQhPW+/GXADrEoNxuqgivixvNc8eAEjRNgrakrnx3/zBdc7xMfj9HhfCQhnI8/
P/kZNG6+8pXj//k7ssMX3lmzguGlXPKfWfXHz/k2PjFfj1/kI18/fq7McV+/wD7uPO0w/+LyPlTw
vDyJSZh3d/qDYer7zf5XX+Fv1wzsFE7OR786XzhL8snd4ZM+6hu+EUzOJ22vvyGY/Pgx70gFYADz
jmh6PiqBJ6jsHypFh//8/zFj/Ocf+eQYRH/8hCDxY3R523w6horz8fh/LH34pBsVNk7SOB+PfzOx
TStl/PiRvyaPvNnTJDef0g8pWOVjQrnbfjr+C81alFCvf3hMK+fnUTjyVSzhjh/5I/93kAN/4O/0
6WOGPe/rMcecv/jlKxiV8S0/c8yPnxhURun18eOJs8DKX/93FmBlqMOApyOgC2aYOJc/FaHn152z
41avku8CdsA7BXDJlxTdxAKckVrXpqKZETNcd6RVNy5wWx7XB9xQBAV1wKmuv9uTWQwEaVV2ac3o
cMP3or7AbzNlWgBW8ZUqG8imAX5j2pvi0kdTCVc1AVHFSXFc/9tKScoFACecNUo2oobSjffDXdA6
y5qndzjt29Zpb5oD2EDr0Vvn2/icIXmxLAqG/IoZL3v9gHGTXOZrvlhOZOol7M/669wHi0V9NzKC
VO2/BZ91V21nEwWI1wACJBMEZUhb5t9yTtFlvqvLy3yfAIM07eFtFa4OZ0EUrdn88v59ngotXqgb
inJ+fCfsLVC7P/IvLO9AOtPGzYHwJqKHeiIHc+jCQFjdMjC4eTm4ee0rnjRvzVUFfN3W9cCEQW0m
FEurL11TfPMrOEVYt46+211XfX3f7egs+62SokooD1t6KCcAb417dmZ3IaQfOFTdC8D36jzY8JM5
Rvn1G77VHwGh8hLtJqT4ABh2WbhAxj64Cz6kdNIDY077EwpXv8fLiiXWVPV53vKvWVfu0hb6+QoY
FhYvTW7Ht1Arksew4MdZK9x0P/2w51yit4vRfrpHDXqYttdZ1RryabMS0SjtbjF8BfbBULj7uyid
9oqe4fA3xF6qzXFTnJtms3+DhANgeE0xugNhTENQUZHZdJaaCt/ddI++sCWc0DHIB901WGQJTp63
8QLgtq2vgy1s49zASs+zHKQ/3tZnUJ644RwfZ+0hjJZZBqvGSSL/LKwX9zacd+pBpze8crfglmQD
b+4Ub6tPpx7GJweAnkXRcZH6ERGIxsa6H/xyAPj+0BSMIvNbazOq3kChkKJ1yRFMDmtS2faICHqf
uZkwRZpTq/3RPRGCI8XfbwQqPCW9cmUh3ZSbEMYbc2mQ57jyX66sKIZtXEXd9k7DCJEN+hxx0h5q
TQU2plhAumaZaKsCEqPIQoQcnvJGsHmf1OKnJ7tGKt4nu5eui5BPZj0Ankz0Z9e1J4oEJcr2zqzo
nig6ROoUX0YNS3pApwSKJYRNZqOWmicVOPXskdJHt4rCVtqkfZx/zBblhfg1PUwn/Z2AGYNTfRBA
tWTImucdGqfmLsXzyhrxZf17d3crdgrUcZGVenFllNGzhe1DXedWeI91gP4PDlBp033ssGeTX6Sc
NORBKCGU5IiKwLOxfw8qLgkZxP7XKFKjdaq6C4Ei4usYnC9E+hRzxdrKwHNVNGC5ILe4foj7MGsM
B+XXBWhXLH0MjsUg0EIRdUFEwTAtrodDd1ZwcMPkEUvPPvxp+eH1lT2T4Nn1E+JIBHM6DPHQmqt3
snXHiGiMJwu9uDjz96J0w/aQKFPInSXckjGWomiV5bkswZgW25wuFaK6M5ZzhwXYxNf16q38COrX
6SifWTyWvV4tc5wEIsD02BIhflnv7NV962/y1Z36OCEcAsXFW243G9bK7qqrLNuPyQKMeDC/sgSJ
xF7JdjUgvNYCkeJFrwGq62e5DloFCPYBIiWl0EG1T8nUUQilABEZRilaR+T/XRNd5NvDR8n6MRO+
kduUlN96j6y+7yTtfuaecHzNwE20/gua6mDO0y6C/aLb+h6vGUlLmtCBwbMmRe+vYbs9Xw/lZeym
15tNCf2V9ojxtrocjW/ldBp4iIX2GDGhUseJ7TypN+ymLDMELVIsCUkpxlPGdTNCz/NrnqEpTuY2
kb/puGcBNGcwAFkNpjA8rP0IFArrAJsgmhTzESYCWZKcGzD0U5l9V1T6qG+kbEKgVC2VUaEdS83g
6aClmXvNw9UKMpOFkY/D2dPdKgN3cctqu0a4BDzKrFfIXlC5K25X/42JG5NyJoewSDWLSQOYICSl
yAHi6HeFKaVZ3XZT9aelqkJElEjROhqjz2oRDIr+ZwXqORNZCmdr+ftAWBQfXSyFdH3cgETMspsM
Vbiaow4xmJJFMsxwX3/8Z5DmwwuHCI52D8+DZ8TVuCH2bOhWzp2ko/1igSxUIANuB4/Zt3o+xA4R
hVNTEGYAjNRpk8XDCRz/RlnxstZtAmSRp529XjjgAIThtoDkuxBsZwvJX4cM5relc6ejN6248wEA
jmzjsREKSiA5Ol9NO1VqBAWy0G3xIW9YO/App1hpyeDWUGZfv3MvbZxAW3jZY7GDCHuOyGVumjQH
xu3v24HKURJBQ8WM+ztHP3Pz0sAUgskpxpqYaqKFysFNXk/lpj9fdPsvWb74kK5JK6UGPNMgQWSh
eESjG/RXh+10/folzyY1xzdb8BKpcXQVcO2ernK/aXbFZhtBMpQnGGILSXjSAeIaBxK9yFuhnCh8
vhhIc5JY5yOm6BWfD9jD8HVxFU7XCi/dSiBrQm6VjOWHcxe/KY/DA6XB6k6KWtefvuoplANoLikf
55EYYeLg2kxLlhiDbW616MKgMS0ucxKv23QQBfYovkuSsQbZjEZrp4k+9pSZVTfKYmEEAHQBpD2X
9HQhmLm/2d0qQU+7MZKTG2/V345dz6yPnltG16Ab7FxriAow4FdYy5k7pQMIZ5KfiU5OQTfTavzK
zyqWtet8X1Vl/ma/D5c+NCG/omv6DVtevdHzy2dYxMQFUAOfiNkzVVBPJcMw5LeaCgXknYunhF7k
TZpjG7Dm5OTQy834VRRBHSoaSFtGfhCwXLUVaP5lNXGJf2MtArZwVGTwV2yp7+M9m7loxSdWsCXS
P7tyXDN9ahbUBIvZgGPyhw76aL+5TbfBlnO4p/fs6KL6yN2Qm179x0akpeSlnk8Rd19dauCW30oX
KFSvxpILQ9oibdRtxUzGBktgER4U6sE0q0U9n6cO9AAYQH2jXhfK0rJs6ElFz9UTcuTMlCzVNp+u
2j1dTLvmNQcb+rQAM9elm9OLgPzR0m3pO7vC3OxXDGLzzL2GllPQtlABmlrtqIk26KEb4X9cg+2Q
4i3oZlAsfkh20055eYnLwKe0nH40Pl+B8/wj2+T1lRNO8GAyvJ5JlUvPu4oe0gJ+U6nJtPxA87PM
b7JzJM0wThZ0tv4QmjdZDaopJ/9gMf1o42bLKFOkjYZ/toP5uIz2ZBgHjNrWnFhuo4YthQEUb939
eZNup6syTkANIrR8ijzqDvxmUFHoJUi20gAhT+WxgsE/bcqcqDOmoDcUgtdjC4yu57P6a41OiAyU
FqWuz6oAuHsbZt/6aOWdLRYo/al1OADzCYvZkqeqaU9O9jyNnubLiqEA6o2Fxd3nXZRZ59Uapc6t
qsqjT7VmQDwchumFjn4ZsjI1VufS7/ge9BuqJPUoaEggTYfY6ymRa6iBuEIZhlt9CpklkoOJXCKj
4E4MKrk/69lrqlNWWzNKrd3kKRFpVeVXBXAzt1eq2oACKd/cqh05TKvLOtz2do5qvfVQtgXEeItd
opLElilKMm5ZeOJyagST0TYOrfmWOMmpU1OF1LMbDctPNis+jfvs6rpDiYZnNdDxgODpRluxzBSh
0ML/jVIQk5bLwNAVismJ+IvRtTU/RWJ8ND2lcsX0Sr2VUiBOdxgcPC9dI8kaaMmRBnMi8fVfWoyp
2e6HtAo2Npwor+kh2gVMJgqoP1UUWXKJzyNdrJPsrOognHPGT9iqiGsu/nrXr2/hFi7lxCVNE2/I
J/5eLfiN9E1uzjLWMF4Jt9ang7NVlp99sladfGF1IZzFBiaJS7woBKc3Ir7lbvVBhqaaWuh7pRIS
jdSK/0ceI2O+a3TlOv6fAa5Z/U56THW/31qqMylxrI89n7dY4vUqBQ7sKj3cJ+IpxBayURuaOtD6
SDPiZGxVmsdZISojJPF9uj18aM1gtDkpx6OlMnwjuYIsCESL0Dze8lWQq8dbplPZgmdCssd4pKdk
aiNK7qpcfSij7XJCh95x/aJ0Nwturc8dFXtC7AUnZAJAbJyVL/DYiWHxR+evysBkHAQqsIDCdUrK
3fr1A2dm2/vwNMnkT8nvBNjNZta+v95la8/j1wzU+mpjgFlUOsneMsX8QbpV1+/+cmPWb/8g5MLU
XtllGizRIl5Y+hEE++AAIwv/Yalk2pECgP+qvGLY/FnTLc1vTp/2L+8I7AmgMcRzYXL+dD03h8ob
Ep6z921Oez9Apkj7ezs+ZEpgcPtuYXXoWlPc3dUWPxpp2XRHSkW1tiKG/Z+ZH4/3lwYEszeQnznL
3keOcxh3UXJnxXCtfxkMa9DKNRW05rEBZ4OGxaqgZVmlplZyJ4m0xNqTZ4W4086etnDv/4V46TaD
qf76KnipcIZZA2EvCGmVKPme3sF47+btZog3Ehhelj3KCggfotQHoNHW65Fr1NMlMaJ9d9FzqWiW
0kiKJB1gpx3SoqcEuYe7h58iB5cP29wS6H7ZqZwUN6C6OwAMDOLNsIFErFKsrwWGiA0QlISA9jTY
rFQbY4qjhFoUpY3kA++8PCrhfSujR7pfEVYEiaV+8qVXri+gh1WMsUr1aIsbK36GTTtB0fTz9QMk
PBLv7ZGidEFIRKoSQYvtFFgSE/17a9ujCQ1+AZpRdgkbA9S0eKQqkzwrQIknKpzI6cqJjGsHywDQ
JESFIvB3pyNUX2gyDSoUcF75uCKjffoG+6zCQ75rkjt1HlK7iSKlF2dNHuHayntI+5sejUcjfPUa
PuJaPPAuMkTJiG1PMCBfXHi46QYJ4DNz0nlwddbSuAKTc9PZduQzJ0sQZRLo8dWbbOfXOHkI2+yJ
ndDDIdzS9kFs6cIyTwteX4ANApRaIauOi6OZnB3jfjjFXZlWq7sggkzfmX8p8kbRW4LDrdia312i
GbLBAyEzBKxVrFFFiPTvsH4vLEccZt8c3jVmONEnzGbLejAChEXoRORGjD3R7AgvgwqDyUPh3C2a
WiGEF1KzTmNyvvB8rA/ZphVOJYFqQiFWhn8uqtV546/fKcNMCuN+hVcfW19YOVfbNPgqN1lqvPPX
N5YXkD2oZFwkmi2GzOGclTL1RdfBoeEBxkxH3Xhbjp9FfoPNeqHxgupOZJM3IkbpIX0M5FB3XmIG
LymlzWTjvmq7tqNPvt9x3R/adET9O3HNz58V3nmwMiMwRnjk02elg766hrnv3Lk1xAQZzolT+Ajv
CzYufdoRE2GDzF2W55yNLaDztVsDT3KewMzoyAV/0I4K49YBqENG24UUh6IcTivxGE66rMysNO3y
8CIYSiFsPkWqzpdvufJgH2QZFFVASeSOLoFGYjlrhs7edpG39FjiwKw20dVu2r+XGQGO/fdCwcUB
S509IzYavtYz33ss9Ijx+pyXDBaAjWld/m4L870ZV/91ovZaUKtYf5oUSrBdFEwLtyOaBGosYHJn
wa5Ie9AyrlR18/ob9sImwiQiCsmVhLSIPH32MGTr7crv6t36VvEvKidlSIXS4b0hSMd61sGu0Qkr
NbfACb0FcgW2hErt0nJu4nQ7cV3Pmy6g7IjQvoW2N3ceDtQUa6ePFtsMXjt6V2sX7pwJinqEhB91
skq/sM6LpEvZ05WxgzY5zLJYNkAOBjVHVp5spV66QEzFYxwpWOcY/z1d6VSrXtUswswWf9CkWO0M
G0Tg0RXKY0JVtQB3bb/of85NiLXBY6wACaJYRfEsYjgQ5GfF6s/Xb+ALx79ifv53fbPitIl2m9bH
cvptE+ZnYdyAOIFOixCv4+F/7y41FAj0VPXXU7+/Qkn8TmZCeJhe2qFIDHMQ9lYPtG4HPBBpJJVX
N2C9g3W2i1WkAiFtBFcqro4qKyjXLZX+6ouS18wIqwoAW31CnODDAHjt1Hz3RHTyuZpRLXfrmbZh
djph7Fx4iCZ9kai0KsUcU19s+wrNwQZqJm6dahuLji8MbR9Y856hBbdVv+D1G/rSkyJuKrFnzHjh
CcyelAKaz3ZMGC4lZv+uuZQIWk5iovW6dDpVePgCuxXjVJocUGaNUjUSsh5XOGyoPpZZ2j+5qiim
OBbiGNnw2F+qvMZpImyhvMrCo6ryHlV75sF1qQXoFEQvjFlgRFKuz7Jxc2kRcFqrNN68Gw/hXyeu
63mfDOmfsxU7Z/jGsI2fPh5Nv/Y27vqwFvhxQx7gW5s8zmhHFGg9uyUm/hrJPiK07kTPo9ETB5RG
hOx7xdnrFzVL0rVbu3V/8gDZ4P27MyRntS2rsfPM5nY9pe+jfHW2irxlHdVXYST7kOJMiI4OKycG
9kLhIrcJNEpAe8q0UoKJjH+CFTwEHQJysJB7ioBBgbdyj5EMT9WwioUWrT+ES7rAtMczhrJG/xVO
p2Qo2RZmBT9Gde2hT04sjZn34vHV+lDoACCxhvaj2UE2HfLukCXDsTGxXrArTGoZjOjhV2PiHsAX
XVcED55eA1dgCQ0SUgV2Ur3PyyBISNNOpUvobelGZAxs95JfHrWQI1MdkA4r/FcC4evvl9XwPAWE
8F7E+IeLZyMDkX66iLIm82EEr6tbi/3DrDAbvEsHWquYtwMOQ4Bb1xnPBi+Fkk2pHaTo5T26TLlM
SUqvvUXeJ6k6jp2TXNcTdhwdXMs8tJAs5bIDgBPs+YeInZesg/d4qqERhBVv1pCOQOwAgtnQkUQk
l9nYXw9BRccDzu01ZBPg0GEQxPXO6m+Tm+/+AMrbovDWe6ynX7N7+aY7601yNgW84Rbg3wKadgN2
HhyiBsMbqyQiZNIgohb0KiMOVZrxtLrrit2FUBPhhNkE89HNsV7gqbYjAxzo3Kb4YNZYnXbCRORA
GEMYgCcp2q3KihhGxGRONb++Nr1n7xAVBHwiz0YLPH2HnDZ1D+3UmjtRz3XAlKUYJshLVE5M5i/W
2PuUWy4JD6rLc03lVWLIg6Xths/yPHWxN7WKXPeNgUZjyITUbpCuoCVZ87qQP+wR9nPoWCcfECJp
qKZJD8/6dyjhHOIvvTIeHcYJ8HsYQT19ZUUc5f2YNowWUbupkFX13Y2w+wcKWgqSLBjOtnvzJsa4
EHT3nSWUkTf9mDTmbOlWa4pdDbcF6Kk+cLeUimpdXfymAPC0ycgxUFrvR6WFXzCTZDTll4fr5OBd
WbYCM01LDqbwRaPdnYmtp2GMyNviXauK1hKvEYEayOvIYmyLRWtquEDNcYKuBDhHOYyeW0N1ne8t
tGiD2XO+YsAgDrQYHAJTrCqFORRmGqw8UEfAlBxy+xGKYoVrMqKGMk8YRQASqzFyHb6p4dVhOm/9
LjhfTEQVRE0rOr2QBZs4IawTrYEmsyWBZMouEm2HputCmJg8+PodkwVx4KzwEkT3GIMCFKFiGEqM
3EfLAQ9wYCBxKxrKmGYHMiwYSDZDMrQhskB0ATmgoFr+ql9is3EmDChdADZt0uTikLP2vUkX1/6+
RkUH90HOc/ybP+KAlLzAYxn0IBE9qniNHQU4tFX8/fXtbqZLPW7YcmhmbAyU9EzoXvTgXKQjl7d2
3q7fVVfcU1DUhK3Z2nRR1tgCowk/uY3/X3Jd3smEofQ36dmYHKzZ3utXNYtEfbgqnSKSWwoIefog
TPk4kLserG9ZXu943r/KOcVnPODW2MfTigYxTZuYpWBy2iYlC9B5KcGlrT6oCC3BbI8khi5Irai6
B4hfyxK2/0/ohNCidMw+qbnrIBUhdXgrqpV8il9/TS+gnhwpDGc9eYtQpcyOxmbRTIt+6lZ3jzPO
tIDYxPYFlfCtApk1phV7Q8xHXttn5daKsWHzO4rdtyMCjrIv+T8ath3vt6JnKZx0z+PZtWXGRYK9
OSR3boLnAhWd3FpSJJM2AgOAXYYWij7WQrDjJZmb7fGGENbJgyIH2N/gWmjuO9/qjRuhHGM4DD9A
G+avlWYQtaXvbIB1OFLVFwvWqRtz6VXVW8N7JriJqY0lGcnDQmlemr3bfY1eetwFGOdP1xlVw+vv
58yK+3jPCJCNlD1HkID9+i/X1nkYTZfrgZ69pyKDqKZdRn2YNdkTxKMIhvWOkm2B7wkbsHbxtssv
ZAtVHtrt2Xg4vGlHIqnYo0Q/YtO7yUdc8UJWLKd4mmPzxRxBKK7+zg6gIoqjApouwl1ZUqmPlwuN
ZSfZ058VxCC/4jAe+BmaUmhbkk5jwmbXpiFDvZJGRgMRC3zxPafv0AuUKwL5OMqgXca0hc+w9GDb
b9uekYi2T51GQqlTjxMBidOjJ6b8oPtw+mGygblUg6YFdFZcfnhKisLUduzDqpGedco5fOOWcjFz
/9EzgAcJg0oUbZ7nz5rXonQJqS2K+E6TFXUPOnyVn6R9pW+gVDBB0aauiYTKVHtEZf3nBthTHmmy
A/8NyPWFZ4DNgr4awh2kyDkUXOzQHqVQR+z8VEVBryBlkSMsU1Ve9Mp7Y9m04Jp6e3f19GbsdrwI
6jA2Pciw/4Wseyn/8NcfgpmKzT4EnPJUYQk7G9yj2U3rRj8f2zHN4KmNbMb+GxE3HmPspJUFErmx
y5rUq57c1W1yXtX+nVawPOa0L8urFC+Kqwbs/x9B6QG5OR7XCjsKLt2sqIohKjaoE4CkqdVdgwiA
Wyf4zM5JUi6RmlYVgAwc81bubw9xY4KrqfQEtWqSeuLWvdCtcl2Rj20xBSg779O9LVtNBsSgoYvG
heamzLGucHfjlqImz+7kTMmdpQcQbQs5Oc4vOKZAGOnfpYnIGgaoIt0nX0zn9hcBU0HZiqCVyOLv
JVgeFkTTlsImTdEeMEdcEt5uLuKhS24ZliLdMtQUr7+il1BMpO0GWhx8khiYe/aKMlNVCbyMO3OY
vjYoAc4S0wZLOzxTfW4P6i3djRlQgUksanmWaxiOQpKZHbcbVokq7h5yviT5go81CRaKKaX7otjd
NmZ/K5Gb/nzkyGCWarzig8aCMSOot83C/Kfr/o6PowbN35R2PiEdeP0Vv1Q9PXnFs+XvbJ3tftoP
lSX/akTUL+ADKkZcnpQ+OzntT7+iGGS/UBtRjgRusJuJeCG6QIwo+/VrCl7YL369Jttk/HIuNeFi
jfKyLO7KVfGNShjRTU84XRvsPcBKaqbSX8GcLNDauB1/13vBX/syvy8K50PKCGeZp3V9hRkP/jb+
4DLWrFrmnFF7E1Racyt8X9yMP7ZwRXqgtzOzQq5PIZ9cmnDQT5XvBzPyTdjduWgxztoeTxuzLgbq
tL78nIfr/RsoId311uD0kwfJ3w7X9D7rhvovedvHHXyEjMp3mbZAc22OeLGD83zeJPX2w0QO4G2W
Mpx7/c69hLZRasKspUxTMTSrOomiqENcU4s7NZIq91VtaDqp4BrhbSKBqDoTs1OaCtkRSMucggSq
644xBv0NDMlOr2Zl0JMLmwmYm3xV16v9prF9oeLVxPIrs/Rf0BxooZilGqLrhHq1cXffNBAaZAt1
oImk/xPTQ3WJwWtFVCEZkljEFPRISFgvBigjO9mUWnyVGegjemc5jaP6tJI5ni+DFo1GzHHHlvuW
qkE7pOKwEfogBsZErfIYd/gP3qOIMdoiCHAXBBt9usd0ecpjj9v8Ha/qQlbGKqZkD65qUEFXknEE
0EPUUEp0q1Navv7O2H9UI6mW7nRy0EsDSIY3SmmLOWSeeQn4C9IrK2igtw4ixtF/L+MIOxvl5ktl
Yqm3dI+72r9e1e6l7DXFlBFlUYbW6qgkP44JQ/yNQlq35ckKAkAWqSHy2J8TMx/MZwgJYv8QeZZp
G7Axqjh9HLzbbHI8Oy0tmNJLpuFqPGx7/TAJ01sqgODE2/nsEFSyHQUik26PCd58s/JLrx0JBQ3e
FyY/X3vdFy3YZD9cO6awZttyrqhhB+6aEC8x0C7KwSLP3jSl+8Z25yz216/pOYbJNYnBQLoOH+BY
PF1i/g7f6NA0+QeBKKLYSHdux0AUem5N7U4kqOItrOV7xbIDSxVVxWJKAB95OnyV1YGmiRCFPitj
LaYxbUrKV4XHSBvdQdo8DY4938O4eDolcHBZHpDL9fTii3A6NKvaC+z8Ts9HX+NPhqRJPlOu0jQF
GD+S/x+ZUbLTs2YMEfik5NW/MaJ/YQkmOL7RYapbglz99Mri7RDsvGjb38oZSIYH1goEhpJCPx4h
JVX/1mcDgYsGOOJm2EklzC/FP/4GhffZeUlv74dcEm05E5Y5A9Cpi80qPeQj5DWIWzJ18thU+wZ6
XEYG5ELEYxAQpHSyKXEPMGsPg3dVJ4SCUqHIjNTZL/7EnuvNaWK39SN/+uASbYELCU+HJ0hdV//L
aV5UQ5TAytvdwld6x0iQ8UByLb8NPSgW0KR3xOPxPE6qd70s6ggK0jRNYaU9HYmdd1BWKVZHmFm/
FrESMaCaRzudx0YnWLfnB898FvwBBgVjl8jL32gXngGcjEAIthNqG7BO5y61PodFuttX5jhdfjhh
RR+RHRQgBDNu0dQYuikyRpN6LNFwQiRwVVIP9bxyW/Ah5Ih841AiwwVkpldAnZCfuibZr28Hz6ta
rhklGtoKZko+flJP34Es8Fak2+1Yt1ic5xt6QuaVZQeGNIGlDgBhfYnul5aMya/G8RKpPVJxhUek
AdClpbXBJrAWb7wdEhIJZ9aRKbBUBzEOUJ8oOz4LnJ3W3bvJbG80hVDBmKFm0/6r4aPQezkL/IaI
RAXrfLkBQIf0wLRzz0Z7Tu1l3i4q2s/if7jV6ruWkx+tb7bR5l7u61paR6AKKiGNkZ3iIHoQymnz
w90eTFZBUnjPmrb4sPHry6LaXajiLbCXkMe1ujwLqYJEq4Y43V3ZlTR7IWjxNKH0Y3iGc+OSLB7q
qTDeSFbNhmRZeIQIIiT1EomqixaX68VwaxUElmrGoDRoABwGHEYoYNRR93t29cH5W4M1adUEd4kv
6sNWFklCEVPSv+V5+G59GNjUnS9N3H+WvOefjILjBclvKDvQRIKF2WX6y0bAxndYL6jf30rlqTZW
c0LB87bDRl2iJHdR/jS1mLrN5ZAf/iPeSocnhCIgJy/5M4u9E23sc1jz6XWFs9rUMXGJW4A3vR3G
/TLzqyuRb7RqVHK6O3zZ4/zffR19sZCrdLJg4MpF0N6jdFoNXie5QMXQnl5/dp+zZbk4JNIJe40s
++bcc3/c7vohKIe36v1Fo0s3jImo5tWKaoShHTR1ICqDvtkJMbu5klqEdUrLY0u0h81SkaROjjnq
AE1M7iYImRVyJ2rbkf7NzK0+WY48PzfxxkWIBCoLf8zzZ+VIPHbpjkPGeycrdKFovXO8bgwN6O0U
bACnzvoCQpZ8pMsAblh7GEFpwoTEzbK2ODYRJLywREfDcdBAMAKs7HtkExwXp/lZz5tkkgp/fQGz
I2zyPWfvlfWEzzNnKEfYI13gV3DZ9Id7gcuapKDr5/vMO2tkABXoNM33hVXLNUUUSRyrwitmjXvm
dTlG32aUDyAkKyBUTN6km5a/lmgMfVD+K3AKwqRolmSFH44/oBMs3WTCi3z1ZcKpMTOH+86svpxY
tCqEnm5dT67NYm6/POkkeuLHyjH6VhxLywjQGz6BA1GL6holOBTOZvYcRBgQ2cgm6hPtVmp7ArzS
cRUEeN4T7AGGqjNTkmDJ/jWk1VDdWZ268BdqzycXPk/NicNNXdLID291eAhBffT9EwAetKS+UCxb
tI03OojxoafJEDlJxMaY4AxJyn+Db/7CE4SaFHEWsxc/9sxsitCVQ5eu9sXwtthl52E93sInJHSE
icIDBJWSzAOeZrdODR+1ACUJsPZfSBZiCnzqu1N8s+eVJ1gDU2DMBEW1nOeDFfk+P6y8+nhGaUs/
al0hwj1SoeEafNINs3unwu2oEESEE8nHGrmjZtA2dLqhfY7sxro4hkK0QNo/Z2UPcgYCvqeCi6s2
jF4Mhq/4m8MALSNWJWIMVcU6cySR3kfYSeCfs/ugElO3T2Tzjr0GIzBiCoFGTseFvfi20mnDRqY4
i+bjhbjddv56sejfamMU38ISzYQ5622NGP/CN81HaveOstGPMF9uPookYYkRYfajCBzrk/D68/vS
Y+DxeDK3SrwwoWR8WjAW+6lbDHXg3AqiSEP4L4RaWR4yfaBFPKmydcBYIgVlkmAkQRTqEwV2Oh3u
HKeFy89rO95RHYhcGOEM1iHj130FZi++L6sFcAl6QaIY3VI+PEweba8AhuKyN+BlA+KWSSuIW7T1
nz7IKSXCru/AlDqC05El6bmsmv8/XORs2U3VAZast1u8VbUtAAVmC+mrNfg3p50JaRECuApy4XJz
zt6tUrl5KlTpTAEDBLwYO4Y1TrP4M3Pyf//Ggfz6faRcefr+Zj229avN1n9nOYQRlRiKYK25gCGG
rA/lIqJ1J6yANYA9mrMUxmJHeAkDZxxDdE4L+9F1W7YBT7JSZcTLEmVPjAGd4RI7TFRRYh6cWKfP
sReth5DZA1oipnSzyq0hFSbvu8VoK0qRmCyuQd6R7OFE1HBJFhJSoFGcrlU7j88gNoZSnaHiOh3P
9XxkqF2HoaoGI0bOnE/v7RRnzuStkxVK2OhP7ThK9dNuo4G/DXZ0wFfYeUTjeOSf2AqdYYDGntqy
JRkTi8lvST1bHwc48k1//f4lgoNn5zRommb5UM8hKsyWareqGM0FUU/AEBJRjJuwn89Hn40RXHwL
H6aFxGccRLBBmq0Q+y7M0kp48/0KZDvz/XPDyGTpNjKOQqOKJ0uO3gkmVYpCbVkO+gy6YrTff6yj
LiCVaWQhIOxk2LFz94tluq+KN4WPLVjj8UwWHo3OoasOmEwlCFNTfnDv0I7w1EPkhkeE1OGsTxQk
4GO3HkxQXYN096lVKpfSAfp6izKPpdtgyuWmkC08XYQYeqm3wEKpTvEy6O7Tqh4x+IZmwwa9LLdk
uOJ3w+zdQ7NqjaoQLF7E+yw+jzcMndcyJowOf0fqmGQbmOKjdeGjQ4yJHejWiCEIzVaRVToIVv0N
P7CHkLH0S1p8adNKPGavrIZYVYIxm+lq2uF37xboIQNiY9Abp4tlnIz78z+6MOsO4ZqzIeiOmWTu
7uTw56XzJ0Ap4VKVL1Dfz2pIf0za1gsG960kd+u+fuMkCeIw9voo/7Svh7vmUNwc3YHgNA4yBkBn
PxG7gh9AzPP1/zg70+am1W1b/yJVqbMlfU0DpIHQBBbwxcWBgzpbsiVZ3a+/z3iN901kn4i9qvbl
BMhdKPLbzDnmaDKPcMVZBuPZ+4eJMfRLGSucmBdnAdE6ue/YdyImqGZUrSgxgQbZcBvfKu+bUcdH
KotrCaJ8C3EVUJY8gjRmP3DE5/bLuZobViWiIZRDDhD+BJqs4KKvOwzATDNW75f4FSEMM7kwKJDN
wQlLQziVjfnyhTHy5HQ0JAUQj5YKN6MIU2JnEM8h0acKHU4eHBOhTpPeDE4+gSdRNuEIanWEtHJr
b+LV9RCPBjBQTr2J2TH0Igwrd+EHMr9ei5QheEfESpH/65yHX5HbBiFDb1H08fnb5/yn++Q5J6dO
lW7oCJdWTJotn6oEoPhlyG9IyIwGID6iTWl2Y2xrBJppTCqsz8f7RgqAChQqoNh9+TQ0MOn0NFy4
dFMQKCh8zGn5pLqgUkR7sF0duha3i29WtfsxHJCxwOJ18dLYNUwVEVpLdieiulRXGhYZuHk3F757
SiHj83z6PJObJKgX/Z6RB7tAABC3mxDdGDsJ0RQ78BKB7/qstZ5EwypjAuJ7pH2pi2IYhR1zaVHF
FAondEt0Sbneb+LgmpymjxomddwqdsLNg8JY5PbjFEeM5X8jnNHPBHROLwMovJxSjgh/ChMvKA7v
WECw3UCqQRlosBam33EONgSELiqUnllYixRZIv+oshxpwDQefPmzN2Da5LP3KCJgWSDBQkY/XZNQ
x8popPGzRwyCa6fa3+Ube8lkF76xiJX1jpuIJBUMi6sUw8+wsIAuoDTi7sJYYoA8nS8QG9ku92FR
73dvxpD7zOvxcRDSyU0DqT3HMbIOuMrCAfZ0t+MCtW3oBGXB6a/ggXyHLYYxaKw9Ecv9KiR3F3uI
zsM5CWb8pzhefO2wCv5UkijLf4e7I67xSV9pEdg4T5YDl2Ndk6Zl6Tqs8QJfduM7uN57XX4OhRwY
uwXkLLpXWPefQwcyO9cpRKFWnh6LZkc0V/EzDnS0Etf6GKfIgUJbfG2MdB7CZre+DwkMeojTNntb
blfFje9s+ss6GCLenkJgfKJNMu5ZGK2I2UtMFLu14lQ8NC1VsX2XJpZ1u8qWm5iEyiS9tiIh4fRa
OOrYVwVItBXh8dSvsqthY23ud3h0vNl6DdYb+4hIyOYrRObhMivW9ptgw8vF82Z7+fKyMBl5k2VB
m0EGGNpMlOonGGy0KBd56O8f4v22heFPRgZUTr8lFBlZmwk7JjIxJr9ZlEidZYK24rr/gMnS7iJZ
LnGZhRDfcU8J2TQjDDIFwwLih1zE5FvTI3fQYAZTk6/5hjnHnrk8zSehCTdDMbw3UwEsCNQUeIBJ
othqvi82YauAJoknzBpVkcE+MaF40DCrDBLCXxyUZ7p+IuaUQavikcnC8xIXfYEX23ZqU3YzhgV6
glBzXTseJmpcz+CQede8ste1wSCPnvM6fATfSb+tyI2ROBBg/Lnc2DOtzYJPi3mHB7/encpoq7HM
bTsbsnt7z67J9/idsltKLuSd+9ZupElYtbs3cbrGvbSrwtfpYK0uBid17uoYez4RQWo7KV/5FT2j
1AToRHdXuNzX11nHjq79an1fkJx12S2iL8b6U6AUVunOj7Zit1eLYUwvguJiN8yAwWdGAvD64NYz
3eUIRT7//MV7ide0S+bvb2UFLtc6P8GtHA2GclEMKZgZt+nT/pz8mm1I6KFeSKCwSBJH/48whWuH
Z7fqJhEARxXxKlGKeH8p+j6QLe42/JdGiV2KsL/4i3namRaEiSWDAUS7nLxTxZMVeuVyWEU9DnBc
+sCCJix9Q4gCHSfBGZfSqBjurowt4T/5ChVfkVnYqqdX9pI8ViqCd1WQBtCwRpJ7PJ9y/eXD4Fzd
Qpe5gCUI29TBMPH528d/L96Hg9fddTWkGsBBw4j9I11U/o06Ot2nIXqUeAOKJIoxIFyLI5X48S3+
Ihld9cxznemCmfqq14T8SXbmZDuOfrIfml3t3GnSJiuFmlxZUcvxC7yRSXpH9pLqKaHTGmrVZc1x
yV9K9yfIvEAN+vJDnWuDYQTyyXKfkqUypWuMIOW7PuBzNUuVz7WFzrmI3fsjYmnMR/HBUnsoRZge
UE4qYUP6lg0cgvARD+D348J9p2RrcZLrJQOX5ZwF1rnCmWfFrRPSFF34lHHQurEzpsizEEEQMT3y
TEymTV76MVxBJT5jihynfWccbqyyPNgUtYurLt3QOIovtvnZUpgFlqzH8C+257IMzj4nB+5S+nsH
Oujkg66KfdvncTvcafIoTYy/Jo4Z3YAGaHpeOeMYaRCwh4o+G42Tgeb6A3quibMWpOHv4S9oZYxR
stlCWs8xuTX56BlJcGWSomNPntNKuCSHTQQCpmOKz142BppZ4e9H1BlUbaR/GGAVDI5hQcoMVuW9
AecoW6XkGWX1JSXay8vylOTEBJL+DfyQrUyVr730tMbPd1Wxa2zqT+pmzG3espc5yVOKJEABKjSY
HH7uPtar4EoK5JSmOLXfG/Nl3jYByDyo+jnZM1qZbKrn6v6z5wyPx73qY8mGdGDyjMNgbZYOdb8O
4S6P/xE6x6z01pZyy1gsYNpbx2Lw6Txk1ASlSBCcfFHGfvGx5e+LYLb9PXfQwLxa4tqM3IZO+PmD
QVu3O1wQGhKVgacjnJmBt3TQdB2Grz1Av1TMYmlgCaxKpstWXw73vTSbVHTzUMGZWmT59JkmUHVL
RW3vxmGPbw3MEpokH4coZYNqH8TW5qeU7hoo63nCDdchUc667kyDS5Oj0ZyxQkEK9m8W25P3NVls
7ZKzwBqrPc0bLnmb5HvplT91/hVl9mbtIBcDwlA+aF7h5CSBuDpLO11dOoX9zk43EIesL5aNUkve
dDg8zDzgmY3KfhAjBBpiuFxO8NOAQM6EoHA6TIQmImyLLmpsJ1ICeaEjhgOdIx2k6CuKqpUwRcJx
ZYDIJkCTm3817sL+EzIinBVjujZ5rmo9xFCPgdDrEI8YstpN9jyLLORw9Rl6S/mpZxJuqhpGXtMB
+lwNsY3o3QPum79qz4yUnj/YBGIpvMYZmmJkPggwpaGz7crLDAqN6KtF1X5s9o4sC/lMqVfgsxpZ
4DED089h/Kj+LeGCeciBE8Hic3fvmQOEp4T5gthCwvvpx2rV9ip1krC/E+PKaKEwRZP0UaebMTAH
f5T6Wk22vIl0AkszIHJIBZAqm5N5aPz/eC75AXK6McicvL0qJGAg6SLb8ADENdc9KwKI8Zxl9CBj
9VweZTh6aSt0OfwEIvsUQZMBmR+r05ltcHqu8b4CWF1QpuH3TccIRbfELqt3HWxqKJPh9dlbGmPG
CNhrGUBCZu+qO/VMMuiWLEWkFPUx4m3Ncw2NVuf5HQr+CaWUj0BcyGkfg2t5GY/crWZrdpb1RQWn
GSEovg2gLOQixzSYpBE06UZN2/MXJdiEeEL1GiQgsZzyqrBq7CPZRgAnNXe9FNgyw1MhGIfrn5nr
3Tf+oyGnpfCB2FpXqr003a6JmLgMU5J0dTeb4Hvma4EHxRIxxmtvPpRaO3vyYyOSg0a7dEPGyeHk
yCQCdU0bljmHiSj0OrlbiNGgmlaTFCHAZSu3UMASrpSSJGGdnGEg0wD0z0evC1gDxYUEh6JteSCK
80jmqctugMTeR0eKPwIxZycR8fY6qFeJRyMMVzpmTHDILxi5qlk5gt9iRt8+YZcarMl1LXTgldGf
GG2YyHIMfExSNQ+pskIVmvRuBJGgeq/nnIbOINg4GkiXzbgsoF2YXuGVUy7DOrLvjMsuk10fVfnR
z12SD7VakiMezRmOR5ceVNiCieniszf5yjP78PQu5+HCMGBqLznv6Tg86JpuL1xB1iZNS6AY93ps
XZoBD+CfQM/QAaSmtg0TFIaIlIWWlEFzafSvcGz5yT+jjZsDh0+vSlh45Ng5kSjydPPPax/YS7W1
b3ej4VAaji2eMJ2NgSQeBR0jWxPJCYWaVNzHY0qcXloBz7JFs6B89L8IUjrFO7AwQ4BFihKEIuyX
nj9XkdiszX3l3NmMjoUISfcu7ath1qJLk1Om+islPhGt+rbvm89Km9f5JUBV55eiqfoHOtSZD/T0
4UBilsqIAzuD+Ts58AsmItZincGb6jg+OPBlCiWxh3wmalr2cseo3sa3JubNYSVCOMT+gyH+qM4+
SHMPohS1qf/qSuLYt9nEHm6OnLiTiY5VhvRSQcYEmR0sfwLd5bSAZgNDpLnVhlUmhnRdpqcfmTjZ
KLWQOmsyq8yCkTH+zJs7XW7ga4jaXBpTxwlP8OhwXNYrLx2YfRxSg8tt8p2KB3SH1hQmrTgrKi80
wxHjzERsg98frkquTLbJPLv2zBVORwKuxniAe5KN+ny5ZcrFHvo4Vt/02kzmKrB7nsvIEZU5gJvg
0bZRwhpdlz5W0GbqjtuXsPC/ONfOvC90DjhJws6HjjTNNS6YK/TVatM/yvRSzyUmgHFNxpAzXzAb
5rl0GBvTeK/9LOPQvKOXgxIZ5OOPYAcUMu+CeFpa0MMtONH1XIoQnbwvq99BUy5sQxeX+7FyW46c
V8EJkjJ1/LsqL/ItRxlbU2QyzZW8lfXtL2Yw555poaJCOCL5sJOWqWA838dW3N9JbuWviYUV4b7j
CLPA+XJsF0UZrBuMHhi+xEgTBRHqoSpmAczkxeOeBQ1OD38z7UW3gk8UBO7pQTbsvDreZAKMojd9
Xj8GG7hOAC+G2Ap26W/h1dOSS+Qq8W3pAyh72WNbRW/2dnZXJ7srk7G3+BcFtQ/kFyGrCxeEYU+Z
ZMUqj9N96vVGwCz/83ohsOUwj46xppXGR/zVo3f1URhsVr0kW5hrzXNAJ+nn6IFxsFrClmaYqrn0
9LnahQ1PMYcGrqCsbo+oOl/IlQd3dtmV+IRedCTlKIPFMCxrsk6YVYjVo9jyYEn72yFP5cnzgDe8
K3+KIV8uNM3eQ+cgANzeAEJkhAGla2ilHILYJGYQt5PSvc1j7mEkAOGKIR3gp9GKyuEHKYBaRTmb
GEHsKsIFgBwqNRjSiClHQCYVOqFkVKqkhsJmvEH5c8hHjN7oqV4+VSdZoH/eFzRkXhqIJBqOyW7E
K91xqqp/kO9O2TK7x7hCGpkYD281RsZ/8NhwaiQpRzd5GNiKPIciiMLXzle/BGj5JCiozJPGw24h
zPCDy7UtqopPoEKXQRjdLwHQLZd6+mAtGdqgXdAnZOiW/bE3FYE8d2HzVxdb13kwZgI+s3jZyEpK
hBBBXa7UFoIuBN0Z82D+vsAmz8q4QdVDysRFh7KMdDZZRXbd7qOQ8Jdf4SkVGukYnscO0kUmELRy
z19hscC4ym6r8p3+LfWWKFg+bdf7T8JHQ4I25FAGrfcyr707GWaHC5yZE/9u6P1HJNT/O3/Inlp+
0iosHfBQcAyF0U4vpVUKBhluynd+KjXl8mOSxDvC4cormat0FWYgKIRyC5BFnoelzeAN7FFdpiq1
vHtCbOHzlolqJjOCbXC1IgxSmtjRnnPfOL1KMQSjOAImxbUdIejkGB4XuxUpZ1HNYoTQkkLA4xjW
BC3e8wbZmoxfv8kQ4Ui0U0l0RPn0jC3yjr8waz8p2kCs8Gekt1QbhhD0+SfctjZxiAG6E6F8mu4p
tFnogQZJqsBFvqlxEB1y95pwZ+PdIc9tWW2pqtTyFDGoC7zrlbeZK43OPx/aRgB7dvKUc2zVWRjV
1nK4s6PdRenGH4TY6xlFUBUSLtt3ITDGvihMLnK7wjv8QHPRXNWQFTWBFPoyD99OLzJJLqHMEmzH
VeZ5pml8AjF70bh3ckbcmHvJRWr50a4pelHUi7gkunEdYCnPRaZat2z0fw8SF2MHT2iDsgL+skw6
0WGbh0MHhlyQdhVJxvMP13Nq3MD70TcCcXJW8xzLkj+/kovKb4lGPfzKyj8kpfIFeacuHFv9TwGo
3zX9rpkcvkUqHP7gmOIb+kPUKd8LB5BI1UMsKsGn5g/4Hv7gEIOqL76FP8xf/fmCr+ULob8gJJXf
kXnKHxCMevj/xW/1LcgYCCDtGsWj8p0E0JG89Y3f8Kf8av50/M6Tmd8SY8oX/AtwEvQLMakkldbf
TIopkaf83nw5fuc3/O8QdaogVKJOyTflV/6IWkihpd/NL39+w80VK+z08CshpibhlN/Z+jb+x++J
sNUX+HJ2YCj61sOfYHY2fn/6B3zNN3aDslFnTmtje/QUT+Hzho1KXczxyLTeEByeLsYNF1iWteWj
X2LTXDZ4oIW7PiEpAxJKV8KMzAcrvQO7gK3Ye/vXtIg7Mm/dWMHJzJcd7BNcTUfwE8X3HD9RLD5u
pasLe0ytKroMF/hFHEgRXsNFoaDJlOkJZKS6hv/BDqh33dfQdbYXmyrPL4dsTyo4XWlFdmlFlGiN
nPyqtGFYjIpxgPIEGXXVefdlqMfyyGQVn8UPC3Je8uX62kSbGp6L3RNXg4swnNDaG4mN2NVvnL7y
PvFTQnBri+JbXFfDTTkMNmIJ/rHYEt6dbW2W+b5909Xxd3vL8+Lz0dHZEcLiL/aEyoDY3Kz2XnGz
indOfMntA8W1GDfku8I6+JRzJV3Gq932HRbD0QcbNoOJ9uuiXybuqQaOqrmvLkJ9FeeDDaMAq5Qu
dHh+ZjN2z1Ynb6G4rDfKcdnIzY9v9TtYMiMxOPhT/s5xbL0MirGB/AGfFNdjWKwLGQIaJnHi+q/y
aO9/tu0yuu9amOQ13vT8F1fLqxzXlstuDQO1yMb2iqgkF4tYHCnqeNeR+JE013FhfSvWsGiqlh/e
JJ2CwP3QWNDeMiMOacmvRoc02qohcEJ8Nz9Awb4tttfhlsYXWnfoKF90ZA7vL6EBjWnVwnZNy1f7
TfelWfnRBZ5EOO8FGNMxPPqthlkS0baDalT0GLkUvbd+3SYwKgrAPGVyXo77Nr0P0qLiByBSskqa
5LU9Eoxabq3kkh06ktLDsujWIgGwci5RHyAKjnl3scefVR6e0PqPr4o0vUCm4lDQ8i6zFeQir+Zd
eswYroIGDw6vayCElDyk1/NMlqXZwZimGEvJubKEn2Xt2Ckze3N6j5mtyVULfIh6+yQTxQusPYyv
bnMfWeN1tuEEWCLgovw+ju19QEsIODf9x6J5J3BEyhQxw3WJSWlxNOyY78ZORs16OAaksqLF2sCO
dMk9PTcW7WpneVuswbjQ5TJM8OMd2g96nkOqGcd5TKKu7XXIIy3yQpfOu3pjXR/8Njk7m+afVbqA
R5bisE73Q58xP7o/KUdp+kn1BXtlpAAucaIp3WZOO24c/KSBDGWtl+fws4zLI36HjACRO9Mx7t/W
7uIm2UcPxX7/qBE4k7kvigWdVyUYnu3zMzeMQrgEke5Z3NUm765dwPNoLf9gq6YS2bZgIWnuZ0pR
QKMuJ+QZ/kW8PQSwqd8OY3oD2trOay6lKJNDyZjg/E6+gyo/xTUa5dvmIM71QJVfXpHG3eilB9eK
ffKhKxDZcosWpX4C4K7huIx8lzj8HrUh3cA+MN63NieUisESW5ULf4HcfZtdm7b8T0VzAHyGH4pL
kJOKgBYF3ShqKNtGv/4ODzV45//9M1DEPv8ZxnFFTjKLDskFvIgCiqQhIPjjDyFoEulrGKK5ptJ+
xI/SYER6fRMeJpclIahq8MOAcFlhgYeks5wf1OSO/YeRBKFP6R7C8o0YPiKUOQgJdhFMkiv0GjqW
GjpVewbxX5IGTRKQCEEiXUP2+DhWCjvVe6H9RZMrqKBtmALQaytyT6Qhzc318wS4gmZkjGic8S/G
rtpMEA9CWjJqQwZik3e32XaDYy037/KMtriM/xFQJQhGZGK50gh0ZFTMmBrsHX8LosspIPagoX9M
FDU4xEXJmTkrzxxHEZEO2LS52OZQzUx6Jc8K684O8ZDQW8hxBVL4hNJi1KNnW/cNl9AOGsdhyCIa
ggIERH8RB0tKGvGaF7nzkAzlHfSd7EKP+q/eIU+6YPQK4EcK8HTzZ2m4XHRYPhnHwC4GtCWxlejK
8qd8e0M8VPJWFiYweC8ICINXDJIFJxv3SjBl0BCXsZ66p3nw9mRcxTkOOOryWBiy8z4nnR12r/vA
XimjQYf6kg2s/U0wqbqTeF/8XLXdey7dV5pUHf2VNAcUh2jrpJjHLr8rAFczWbnAaNyukCkju561
ST5zuEvlBwcGV77QA254vh4hP6y27r7J7o88IvmtqMvLOUtEbNMNKcsfk7EjkvafjKA2zB/N4Q5k
+PIZaUZ6z88XmE2wAIGYAd3gtj1/pqCP7LSJfff9chyuoGICrIGRkdtT4tIuy498pF/qAuu3ub4V
qEqvJM2k0F4Jk2hi4HojKTiI3rUYAig8G8RDhMXHOeYmcUPKvVi98QZUOLPIcgPsFD1fh5VPHLJE
OZ2Dq1mfP8hwJC9gf3OLSJBpArhh28qiQP14UFPAZfzrmtlqCmqzW4kQyC+c5bCAHquhGngW7uAa
PVYjei/ZP4wxcLAIlcb1pxo5e1iXwpqydkfJH5fvVXkU6z0sbL4GEpBGTYf9PNHHoNLPXjxUQrK2
ZI/PiJ5Z3PMX3w7oVd2syvCaAkUH5AlLlUqwLiAeFfBa5Rwdld1NENuXIsahf/8ZxmS/7EhIDtWa
8IqobvOaA5kpBBkKP9vGuWmKxBzhWjx1Q9V7+AZAI6p0I0FYE0AB0VZGhh0cbI2dk318UWQf5A7h
k5amACctRABkGuTDJR4jySZoCAIShzexZALElNdTZmN50fnFdeEilmSMrV5fRt+c9AUmcZiE9o9K
i4qX7YfOxqUT+M/n85RVugROigTVpxEyqjHWxZoRCZXWdE2BAXLr0kxKSkxdw3JbETtGjJ0jQCOr
yr+YiGv5Tz8lIBkDEgYEo01Q/DbOkTMsLMJEU+e13SiEkLkCOoMuX72RSDfEHSy01zdlMzANZC3i
vi1rQQEhhivLgkXG9ChxbpHE3z0W+8tb2ECUp88ITMi0lDnzNIMkyL14w+uw7+McBLiDwNNB/nyj
hlWVYz2wT21Ab0gWZiKelj+FjDNroMPAbcPvqcthX2qUI6ZIaQOGKM4wjHEuaFf3mvPU5eqXvaEW
rbIHY1pl1+43zM5/Wmj+LtC8lZfGkjra0EqNFA5uXf2i0P08KveAbR+WWHDhCHKpIsEQc4AmQznd
Y/Su3EZDJoKWIY2oplohPkNXZapkP1B6qBwyeWiXdHcSKWrWpSPbmNhgjaQ4QNmV2E371Wtnqaru
uXUQwlvBvSZESzW5agp/H6X75Z5rkIhpgYj5SoMJCByyHesh34+L7tYY1GxAFUfob5Rgxu+auX7c
ZI/rmG7NaVjxSKFbXB+4X2RYPj8QM3XNdEGAxqMhprkMg6m/6kgHXw8JHeexusB5HSVsyFwCI90S
0c+FqN66eUK7fL9qnfbS3bq3wLcPmhoI8vZRGcv9XQezcUJyYdYT5218DiL7OmvsK11Tdu9Bh00h
hgCXq2RmllpX6WsDAmQrkNMc/2WYI0Ipsy0IJXectanvK+vm5X1wAkA7DJbJLpIxFIUflpHPT1SC
7qqo8ZBKqByoE0BKki58T9ROlafsAs4IPmCsxiljOdVMbjV6RvWexj5GjzZLx/an80k9F5obhpNM
TfHWm6yddtevywjX6Qe5IijGRte+xlG5ZT12ixKw3MXpxP4B0enaKBtyMXdtalUZ9oCyikfWcZD+
rLeLdzLErQsC7+PU+qbKW11IHq0u5KAjMvJx4hlLpEOeuNJ0lXYu8Qd48rVGsV0Iw8TD1IoxchGD
LUOY1CfULfbfBn/x8y988E5wZL0Gmm8uPO49aN+Tjycvc8dZq5Ph34lTzFMWUkdI0NJRBgF0k252
LbBJFPrSkfCY/6dCgf5WWaBjFf0yS4mb+b9fOyhg6RNgddinobMVcuwyI3D2vi6gwUC7NcMLWlwD
ckOrVZGiCkaHkYnZoGTU7Eo2yWpxTIExO57yz5w7WJFAyIoQNOMMMF07+AH4DRr8h84lVRrudL3k
fM8lhoAqJ2MsBbgehqNMMRCSikrKbQzObGamCu+Kc/RcWKCJqKUEYiPKwj/LMF9rKrI/ekQ5Ekk3
q3ddEFOjdk0OCCOgjWHk1bSgDCd0eMiO7uBVx8iMn1+LaOYzObNvkEtTLZv6CE/35wtmDH3kvwn3
jfaNbLbFmVOgRJgjd0dXyQK/PcqxTLVD5KduFo+BiYZJ83v53BkTYeEIk1GlPBfB82cquqppnKig
hMe+SveA+GZy1VbSokr4HPM0A39wFoqSeFwrqlcqh+NQ5mqzWl9DgZ0c+cBucMyWMnaiMZo8185f
9BhLZQbqUAkv6pQqSsEq+hrP/g+J778S9cykz0u1kG4eCW+EElr8LAeKNYFySqlDmCuvfKMbkbee
xo4mCwxSiRzv/3PYg+/IUU7jbhHrxF0Tt0IhvUEK+w9qc1ZTbTLo1fkljCjntAIrpkuo1bRxJDFj
liWsAgLkvRcwyRfIokqpUCZ7AKOLQOj6Ui2kxrQKFxF1VFWyRFLWgmHzzOI7c1oBegFK4dppwz2e
vNAW9ktRZWQJHD0ouyUftgibVM26TOyeQoBHlL2T3TBx5ZTtMi6eLScwzk4VGEPlDz/+IhVvSg7i
DCWiD1oJ2wPh4nQIUvUNB8V2l5qLTmkk8rjOW/jHJklafSSbQzH1K/9G1lPlHv0RlHJ9LtrU8rme
J5+deLuZ5wIuxTgJ+PKEu5ftdz1oG+/M4C0in0HBFwktbjGV7izGI1TMup66DfZT3LYSM5S4KNmo
Tk28MNWGDN7UoMNguYUi+NayuyuJG4qQ8bHVfFXFb1zq+ABa/Otf/uBNcfR8J7m2gr2lphGyMEE7
K3/tIJ/wDpXeMchXXrOKfAnJeedlslM0DYImZhjophGmVAKmUcWnO1dti25wJe2CStyqPw5bMZyt
JUGYYLsc3YKg5DrEFrvULshTdWvkoSzS7nXRheRntx9Ku0NHTE0sUYxAR4ncRLZQt6OEGvWp6l11
xasq7nbjb13lhWv/rgj2efn9nDkBAS7gHxjaRLg48UJbJeuSEVbOCQgJUxESaww4dQIeixWvemdb
1a2Gm+7Gvdmsxw/6LM0Nzk+tTm0e4T9TZfFcrDzMp8D57WkXZCXu9lD9CVxBc/JWHiA6+cS4bmxA
i6IKv8oqy8LawFxnqOMyf3m7dZkzGdtBuHUldoNN4Gtk5X0U09mmyZAZizinxt5mDw9EaASccxEo
ORc/C88mA/eL3fc/VCyHyYHr3xEOZXi82nN4oaop3A3l7borrgKaV6V/VGBT8+aUJx6pOKsR+kYL
QEOIA8RUmzD2bZR6hUfsW0SDyswyh98bu/E/VfJ5G6wuBDjKO8xHGSPrVKO49axvYUadsAQSgyqn
zrHEIFTogopLY6Xagev4EE72FJXIBkRPl/xDQ/6AXljHn/EHYcELstqU9utm3EMEt38Hsaahs7ok
w6OeblnAAUpKJNIanzy//LJVCcTtkcAuO0NDemUaeKHLJlyAjeSQmhETyqJX1uR9Eb/z0qsivM82
wyuPpFYVpJhTfCbfCHOe8oNVDJ/ULXeEsfoFFOly+6DVLOKKCXnzd8wwuEBlVMrF+WAmlXTFX+3K
ve6W7g9FGKpz8kmYihM2MRoju0J3oHZVJawXtR/+xcZ8+hZ0azyZdgQ4Hw2FX5OchnRfrCm1P9qY
+lFE7Ipj2iH4IeoL/mPqCNOtwLBQahStxPlu1JirnX46nBdMxBfwbyZtWdAuBnhT+ebB2KOMW/9C
V6k+ETIRmXMzOwpT5ulLgB6MWgR6t2Nzu7Y9bIY531TQ+koAVbD2KqqLi2U73JcNV6/CFnOuNrah
5oj6swp3aLC120BJd+gN9LKFG6npEdwX7Mlbm3nzWl+TnxCrI0G6uo7PeJp6677e5nQ20PCarnvM
8uKzms61lX61RuvHUaIufaMe1N7BwRiKnyLpzmcXnzuilWvJJQwrBt+uyX4gnyaJdnmyNhrCOMP3
CsfxDjc5bieUNBzVMUJqVqBgFhWppFH8DMPmq4YK4vZrJRSAuDPv6bRugWb95LkmHWC1ZG9iw7Vm
7sJtmAHusR0NE4vT2dRU0vRAkzQQI14dZRR90TBBDbqey1iczQvOzz2XuivFFy5EYnu+c9ooatZN
kGwejE4DWr8K55isLWkhxFzTMsTPCr4o5epARh/mMuqmlbxwGFrzOc5b8Z99Lmp6cZuYW5vm8MmO
LkY3xYuyWht9quaXxrYw/f/MNeFN0pcZsjVgTZ5xIGNb+J/GFN/4jAJj5nM8bcxc8qMg8jPoFids
sqOrttgmXhkegBY1ZkqRqvGNN4w6PidMmMxzITGhQmJj0sSLU2ttAUCpTedPmdOJGqM0RkHwgija
0eerkX76rmgk6/1oA9SOXFSRIERStmtIQjGhbhKVG0Z4s3iVJ6Auo/VNx4mYxFVXfVp7Bd5qf/Sg
LLgxXn6s1lzOs0jDKWONB/U5DKmfwgiO82RzemHPcsuyzYMireuWkawcIqTyjbOSLgoeIFPWIi5+
yrdCnEUVobJwPsLOB2Yq1zSqeBmVHyoTGigY7sCzj2rnjzC55GQkyX00pWZLmYkrgTqWY2Kcrmu1
8eO6eT0O3hu1zTo2hRxmeziZA9e7JrjzUoJzqxtmPLA17RWH1bS9L1YeWV77w+o2cZkUkprQ6pQS
FCS5ijGZUYelIUSGtxyW34efTZbfrO7Z0+BcISnvOJPJwSc1Td4rsixPlyMTTztGOenw3knd5AR/
a7vb9/Ia0ukpHktIh5tb4a8ww7gvdrihjPKn44t48a5bFSh/UAJ1NOABNiUd178ZNNPOGjGtrP5k
hKq0l7ijd0CE3LTO62XSA0ciK7HwalKb5mXx98re7IypbEskr8gnJhlb9Y1MtIV0yAFA1cx8gXXK
AGHN6oNCVOREKKAmazZYFF7exovcNJwlszx5RqugFGsL1JiLGtJ4l8FgakAiLjxrZ/RZeQJYhsZU
KQFHW01dxCPnfAAgVfXhL/XXdZK94gleWdVfUAbPXM5Pn13L8MnBkHHp2Os+JKytYZqOfamGm5re
aIZpYy6gvlNsGh3sygeRNbPpVZheiyod4A8q8sLLh+hJCrWsj0l9gebDQJjx6/S51lHaB3ZZ3DPW
NEmm6lNEAZDySKijlr+s8Y+DYUWkCi/R8RCOeCpKDpEPzDQN62NZvJdnUpwwMCGpWebNUovKgSpw
hh+B3322MlSjGPoZ+kXL36HyUDMkEFkLzmhgZ8vzc+UIShNlTGBFAm4yXT3rcOVkRcJglxVqtEyk
A0sxZ6583Fnl4mPmDCUSXgY9wnu1yY0cmR5CcmRFhr38CZyI3w/BUoikSfKA13Rijl3GQbNH8P4g
/34OnFuzonUiS2wlrcgRkNdJa6anXBngV581/tRSUVtbltY3U1zKfXf25Z3bei4OjXikYIUIMjG5
a8dd0yFY1vAgwbpW2Vv+COFTMGw5iA2EN5foAzWogBhA4RrPNmCfvMfcTGI6YVMyHKTJoSYlfQkN
urguCsfNF9R8G/KpfNmm/9cyI71gH/c59GK85RMJVFVk1TqMSkB16mKBdmhJUV3zwVvJGyxtCe0G
AzKr1zzxIU5EOKCioeRIIuOZajOL9mvFTQp22ICosiDgQGo70XHWxbapl0lKRp3yTNAZaR4uW8l6
LSkilTFZxHpboRP8knuPJlnq3Y5Q/8tL0denOH0gzgHHBb+1g+X0MKiSovPWi5RDitNQBtXCJxiL
XIu7tWu9iyFTnujwbUTvYe3QX7M9ZETPYf2x27u/OweJk68Q9g77ezVG/nL/Ydtaryx3H/CHABWU
B0L+pRSElPvbX8MXcxnTo8D0veG3MDedfYZdxARe5iuWa7+xvOROj6W8kwyDj5d/9FMSD4uEy99D
mxGBtE6Lb2+39NeIBtcmtFWIuopvUw7tKeIsAhbw1D+oRLlzoCqo4H3KHvUxoZCBlpSZumTshpMO
7a9cLKsNQPPLD3xiucOqRm7AymYajJx1OekWRt50UReORTwiFyHuCmG7gtW4efR7magtL0MvvvTl
SOEys5bLAjvQX1v/1H79YBTKjE4qC8+BCvEEEXczCOa5cw2fWbBhpo40DoZ58uTGKzCFjp2kStGL
chZQwPgVgVNUwH5DYiA8AJaOShgoMbr3DLGPIj2N8od9112I0OgZ3ZqIULAt3LlG8MQJVK8QgrAr
pbILVXhSrGf7dbUb4mhrIAEtd/KUHvWk9br7Wq7AiYVIUWrJ403NhETyNu5JZtqjw0tupSVmPPnA
oJT7kMZMJaKAbpW0HkBCy2BMnb+2ku2RDcGa1gRGloPCS2eWxZmmiDkdOWQYKOBmNZ0MBUlSRSiv
s/uYjAiB8obFfxRVJn18N9ab31L6q/EIGbWx2YiLB/0TTQ4M2VrNvehzXRFbRsyQyFde0gTMbnO7
WZNn4JqxUNnovgg47WQCa2fYpOPZAu35dVlDg62h4JQeYBauahhzgkQrk5gNFXftB3WUGbLjymHd
BhHKs6qfB1LOtAQkcqMdo6+EWjRV82RenzXDbsW5LCddBX8RfS7IVhCWZgdaC/q8DS2MOYFiDjXY
MCwgzit55fyFKcG5oQA9GxxyD80J6PekV6k2cdnaTsaWCkAoKCKF64dY5MRF/I9PdXNRDv0HgfxQ
PR7UoK39/W2C9OzKYAeLR+lUTTOn6YGMbzXINEtesSFgXyEDQpxG78z3w8TNsacyHkrhDm5MR1vH
LV/CfNKE3HwjOLomwkyqqb8dxsLGPZF56ZH1o+pWbipdAmkGnsqlthUqhOECAz2tAfEluz3zLIeS
E5xbw4mDLT5HKdxYZZ+LMrSPkk/udril8b7RELmmUBN5Qrg3/l3X9hq8m7mfhpyyye/E8IrFWdB1
En3Jk/CX8Y0gDY3y5e0mfBWV1hX5ScT98E+IAilOPhDBYpvdJl7vmcNRpAxhUSJViYstPxSDvfCN
rUfhClaoEYiEo3E5/lYm7WHrk14yaMYIIiiApuXMG7egzy08B6uxvnhlf2Mt3VfHaWUKCcltqZTo
nTVettHSGfibEY16PRXespTRnlDV5/W8Sd6okbaDrcrk3q/HV2k5fjTs8AFK/p4KR+Zv9p6Pcgyg
E/IY8vzR0NIpvNfb9eKVwGcxgOdHIucuAhAXWEvQYqBaTaGGwOn6NglW6I6U7+fzU2XCxQcWHGR8
QwsE+vXpEEKQ+zw6ZFWrHc0xANRQV3dpG9q/5QwhgEucxJfPzXOlD5xYakTQ+wUMjMldMCbbdevV
m+x+zxTG7YZHgZVq7TXtlUBL200KHpkmVtxX4DyXYdR+NcwedpUm8DpmuwW3HAwR0dlLmHbKGykJ
aiL9dv+1DjbvOxc6CXQHDRy7aA1npvsn7mgtxv6z2iW5qYnNLu67yWLH7VeVfQC5/t/h9ZzJ/Ozy
C8V9YtIWFZul1RdrcIa93d+sioiaEzR0BcnT2n8q6/31ovZvsjUug2pMnexV12zTi6PYU7MV5v3X
fwGAiFMyKUaxNgmYMWPDQhUxpQTHUGkdejIqxg2e7xBHuZ0PlBM6Z/arGYMD0uhENpQT+Ayi1+vP
5b+slAKN+ZX2orG/YEB6EwUWcCasAezZqxIWjCvszzjaNPYXkUbBY9oHGuEJ1gjIYo4dFAnY4Ysm
WAd4L+tKUo2CaDvDvAFYn9Py5UV5rmVFNuC4ws9pWcPJvemFXeF3uyA5zFJE2YL2KeDgSCXTrSnt
tWKAjKWQ7nOGPCZMgD4hI2laONrMc52yElxfETZUd+xnfIEnYAZR0tEiHrP7pkEQvk4/2/A1jWE/
Vw7Gvq9l3BBy6lHxU+kRNiVnZh1qIn5pNmLJfW8VZ5fWoprZyudKeRBhDB55aS5EqsktmS037a5r
S3gJFVuUylgkDQ/OuiHkYX4Vl8l3XU6amodLsrhrOBTMWEXMCwEoVN7F4+qbeCT1sv/BCfowupyb
f+XfdvZ8jGARYR0FF/ukPwW2GzZ5HTIjBYKR+x39/m2Xc5yUKNe96Iedh580AO04jkRXMZYIRLfl
hGcjgfwUt9ZNkSTWhY6JapHeVIPzZeYjP1cT8VGTN4qfoUxxn3/kuIZUTRvAPJWZm5+g+YE9yCZ6
CDGRUx0gv/aw5EUum7c+SKSYUJBGPhoBDpsKxtf7TZy9mnmus0uRT1vICSPXqXnmuG2bgSjxwxCg
60qEF4kZ6IQWAtmBM5g2xyviu36xfaUTQG4w4vn4sfVNPIYW6rkIsH8xODlTiy9IexKdTy3QCYfD
wyDTXcHS0ig03tNPgDhJD+ATeSZ5gWpI+S0aaQGQuQoZweBoGEHHVl/mmeQnTmX0PAvYEgjpmYEy
pp4AOUEZZH289dN7cXAFd2sKagRJafCxJn9EhqOCu42Znfqx3rlY9tUvo0VC3p8N9ZuAomFe5GN6
k8mJj3o+8lAj0SeARj5fY1m9rnPKpNzkYwlWoJ/+lEdbNsMK0Iavnfp/1CvaCznqEDKjWkh0QTGe
cmvzXqRUAyBwBmr4rUAVVWeiBCgipFxRtG4XdzrdRczQSS/l7MuL8gwDyYWtz4JUA0E7NikmLFID
moZG8F2XLG5VMJRr+DdAe0KeDI2QZlNsKVW8KJm+5raYHZztVLUyBlXfXu9phCKfKRLiBkcB6wSo
ijolFlK8bC5lealOUrgq4fIzfP5zlw/KT2WpgxcyGJkgw8XOycMwW3hm9R7oXfCFJMnpd/6FH9EG
Cfk1RENxyw8ThNwloAAR8HejeIZgPg9GnlvDTP3CADsjmD9AupN1skOEHu99+nbASPVnZUP/QYKH
2LuqI/VQRq0mU0b6cWEyZiAJXOWV5OSKyuexPKjtXv7oz7210OOyFrM4YPCtM+EJ6mHleJO4W9sz
56ShP2DGqRQW4ymJp5FGFBouCysQgHtYrpiEchap+PjLUuLMOYmfr03sHIAHc8nJ3ho9Jx3DFYPJ
OgeqI4RKVVI8YE93d3SCwljll3bX8b6ua1qs9eZV5WZf1ALp+pu3VT236xH1cbNEAHBL3D2ev7HM
cdPNqspgcmGFhYT9Vbcnt2aBVSF0T28oP/V9b77uqp/1sPqlAapoQrJgEq5lXiIoslyAVJaKFWXO
A2pozGpu2mzACIKxgrADTJJEWvuLw0tVxeTw4seQBRK1Eb9Mtku2iRcVYBNMTWD8uqUDTe13+Xog
1YNJPlWmTwywAuHzEuoSXi9mgfqbt/6muhWAIMqzCVqC8WrcA6E+FzvvNYb8lx5is4ugm/W4P3Or
P31oEzL+ZLViSmvn6xjAV31vtGqvq+ZWoKdefcxiNezSiLNUDI26/yFXKs0HvWy4APF7aN3qnRyS
/utNhKkb+WnM0Bk2IJp9viTG1I+rzaAlQdlvUw0F/4+1M21u29i29h86qGoQIAF8JTVYji0PsR0n
X1A59hFGYiamX/8+q2XdG1Eqy+fWW6kMliMZBBrde6+9BlwEXNO/227nN84MwQ2Agi1c7bAEwGqn
io0ef/YqLxfoQ81f/x8u66xV8uJu280lHclDIdnnlL20S4xBXsvrylAk1klyaQaYWkf/dbvkfy29
+WihK7iTOQFw/6c2gdtFo4QnMRUaCNHj21UNwNlhy+3SfiiSnYpH8SDFqpaxuWyFVImLOfbgeCUc
0hqbw0zSbPEX2oSn9Q/XRZ9AJa5647w2C8qpy83aHd+of56mEvSJ+wQhyQTQwBp8p2FHaaClZ6iB
lp7h/XUhBymdL1JS/XxpPTNWf3xNZ0srqNzSM/javZFT67SSz1dvMXnz+Q/RR7QrTiGOeDQxY0iD
zvBjhRW80iJYRNWZiGbh4DZo74B+JqCkuqeScygu6IXla2nB1Yc8a+v3IZEGR4/K86qkXURyvReb
0SohpIgggCOZGYhhXaTzoMfgdGSbkyPF6AITKXpTNcwvJEpocTzetxDekm8Ba8xnwHfOM8g3/pBs
uqKEocmhueE+JNi5mONE4BqbALidCHtSYT7QjiS7L/B65Nz4DNZ4KZq5wON7O1bmpLAAhHb//Mk9
c+oLp2eEBz2Kqdl5ql6He/LkTvU/iIVr+amJA6wQUiwEmv5DGDuvNE6QSF3YoIa42rHMEc6DnS5T
Od3X+i+16s8MSLm6nYw9eP82TwzcoOmXkTM1P0ZnUokAqFaQMjVwlCG3zdBMAgLG0b7Rk8ihUsZ+
doaEoZvASxk+TKSlW6nhjyNNmLLNfs2dX+kHnp4A4HLE3lBMYRFMbfB47wgKDFGjRggozbJqbs29
ZJdip7kCggE+7VEFHq+BrYwzZK31IJnN+RwvD213+nPPliX6FromFC6S1p9BH6s3uzPeu+Ut4CFh
iWkU3nQ4p7xNSrhUHunHYZG6hzJIDXqMcrkIT0iQh55wWufUYmo1wbo2WBcVWYsb0Ra6JzaYwUWC
B8g+WXhLEzcvgcJJ4kzWpr+qg7onH7tZbpIJGUct8xymr+11PeKwMx7dOxOlm7eEc4Y3dZN0MLVR
lPsZ/wjxmXgFGZ03pwFllWfhMPZYO00DwlF+2HgE+F4VyzFSHNcVX+qisNx7TPr3zqBssJDmr152
e5NziwuDc1FwzLaviiOIdcIlF2lPdPIqsx+Em+OgQckGr6m12fpXY922Fz9/256pyphHQ92WAZNA
lLMau1t4ExMTLh9EwRJ/XVZ6GjcUJn6rml49rQBjIXHqH7VbyD1cGK6ldzH8/R/DygnQHJgK9O6z
rAGtSQeJZffxnvc7h/xPczf8/vPP8dTswOVzuIADvJIh9hFnZZnn0CoeiwEwCMhdYFBfS7vO+Yju
1yA7lJZcZ7XORm0Y2nvVgz+wPiz96ecX9dQR5uyizhY3utMklLnzrUT3fgDKCAPVIj6ySOaUEBLV
zv/OquRGraHu3Q58lvk7IZncwCwjATjGxl6jDnmHd7VDjqv4xzokhrdl/1qTCekqXx5EWbbH2csZ
YfYtE2rha+c2ys7YbLIpbqLbITEUEc2lTKjtxmGwLabnlpDGHqVMdhR8Aav3mjg90DY2uYwCAOBj
iNt3ZQUoU+B6giKhaD0G7sutpieS9wYqXjhepNwWZKjaXUPTl+V0m2cKlQhVPSBcuCXi4Vyym8/F
NkjAMS0jWIivHfgjsrlPK4DFQGMmqR/Z0/azTZgxhGv4fdsc322nYi+tjaQKmskUgf9x7Eh/ArFT
ryGWadgDzDG4+D+kx7i05/+89rMN3MHbPR53NakCelHBFZgbYTHmM9ZjEiljROsbTSre1KBmwrdF
ExW7exMEOCIn+QUJ1jO7NxfF+AYzNIq/c9fh9djFa3Pk9BNBxEYq+avZ03ruE/jMtnBq7weUYoTq
blpe0wntCjxwn+wdwlTdPVFp74L2dFPN9Y2UnRqyvfz4n9sjsCuQtQx4C/TCs71u3LV5DeePdgPA
HwO2Kw0ktXxFAdUEQZEDUmzrrEYY9ZsJgmvZhkCcex+Um7de5n94YYsQhH7+iuEtCCdPMDZZX4/P
5TVtveMYuGQm/6B3qK00qfn7f6QU4uYB/9vrQu4lmEjANXn3v/fzfC0zGVlhMCt7Xw3BH4qHfuEa
1e88uUaxnEkdsUyPx9eYn7DQa/odeF3FSF+FjiS5PSYPhc/BwDsgGb+4qdpg1fOqPE6wo+PMZILG
OEUSBHVv0wnmaIpWh9m140BlY4Pw0P5PG9CaiO7v55eOJfcz1x7hJqayF5vYc4ezcSy6cIh2pUUd
/N7K4yy9Vi1nEuPK5v3pnULy+dILIXbBieCIZPslNu2lBlGiAxToFGR9JSGrj6l4T5y7IOc5WTGB
dq3DsUzuNeK0dibKYoPHXyAAsQYAaLfE6mUaDCkGlBJ6pxpxAXwjJgiiOokY2RQTvjvrjbJK6iN1
hhUrRABwAL0w60hflFR20iRq6aKvXtN/Zafs4SNh65d0tDMIHH3Quj5X1JWcUyiPxWLoYbUlOH8L
FZdHutoUIWTSrsT19JtJGtoWmUGheQcsFRNH7JYikhHjyLHOTq2+ZjxSxggW6KCu3Z9KjKbp79A7
HYq1ei/adBEG3/+3ngUm8TDqYghjOe5oBDWsl5pLWPM89O/TbLzLKy5ZtNGVGdcLq+Bp8as4AJEp
cB0Szvl4ATv0xdXYrcdbtXayRLBEjxWVSseZhamUzmH53Yq0liDvkesyhiWfdJsk/qxmc/dySs0z
ICIeM/jxgIHQ17vng4O8WP3MzYLS2nzISEg+vFLOPGioClieKsr1KAVwikUpwqJuboVETuLGX4Dq
noKI9Dbw5Eg52RFsdW4D4HnDtq7ikE1p4ZzByENvghajiHFayRrP9i5zSgBPEvUsHcWvmMLhsGbP
TCAspZjJctHaXqiiLfzwrZDP0Bu+Oh5MS6Wga9iNl8rLQB3zjievvj5FBNSIpRhP/6wkrOiBNzmU
w3sTlYSyFvhYSLyu1ChtPoExobrQZwfSkW8lbOKY85b1VoQJRI+ETYdWD7fhQkOdAHduS60BkI59
7zYrT+T4coiwQ9Qt81DIY2r86oEhEEqjBOK3H/HcJixcksi9q4kxEx9ZSJLsFMTO19zad7H7zpBs
QWkRQd9KqkvGlicWY8cioHjSaSQWmhalQ6eIcaikh3wTJGbNL5PtcleY+W+kUdl+55+uNSpRz5mV
5U0Zhu/EwlappZTbsh3eNelITUyNP4AncR4GYBZ62aWylMWzCCTapWXzbRGQDCwH1ERjjH4TZJQg
F3pt+gbOHLW1tWZGT39/X9nxqUYedh553U1e+EpcW1Fb2bK/j8vxm8cYRKJUwR6W+ymPtwp5aL+7
yMOW5QdEiTtTwLESEMQiYziZ2gjPcrZCb9y7ccA5gq1jJDAYCvz6wknyDLcNsh0vqrvbhQplPC8e
orYq6fPjW9Vf2r2lkSlW/ptaWELtOTav/y0cRRwFPTvBEw8Fo1e2n9qlvxIBxGk460C9Xi7Yn1i5
Y++njB10+ujK2FR0Gv4D54X2vm6KpGHEjLPXAyKhTBbL8ge1tPksIHPJCWYX0ikxXOV/ImRO57QI
KSIf6+kLnLbElHj7Ue+p+B8vA1PP4D2YfbPbMEgRPHVOG1rbbrsJ50UgMAAdTEa5jyUzKirVtVSC
vm9dM5kCsqv05b0yR8eH2A9j6t5ZMx3O5V8Yoz5zcgC0bnHQg1Ee7MxZB+chUaSL23q3dhxOB6fR
rpT2ZuXEYOIovU0IfCkzIpVm0sTJf3Tl953a+aKoBp3tL5xoOrEel2TUgWBQEXEf+Pudj1ADJmBZ
1oTRrfTWiTJCATWlGpoCbGXvyzEwYN4pKaxXL30bUTSo4BZ/ETNklNGqPni553fQc18qa5/Ze+kG
AMh8VLgcIWd7rzOm/XwKi8qOeAUfyD5UpGCN7gQ7aYs16NEL6dRFA+VKmASSMQ0zLstu4qW9UtEY
QDvwneDNKZXPzAyvjUEop8wYImd6Gct+kmTPGwThkhgt5o5b0oPOLxxSY970ol7CfxDfsc43d2pm
VDIE2+7v0tR/TRv2v4CHr9wLqLTymJBY30fdLnzE+k2w9Uv8avUzmJjoDJF0LsG5qvbZ6SEYyinH
77/JR0PnkWjSBd0vg7nXVjntYHiVUElTURcZdMIo231whpW0NhT12TdJdmTu0MMAUvo2oCne70yY
Uuj2NH9qCzQ1t+MA8SRRFmiwLLsTmyHOeEVjiqRx7wL5p2BwKIsLJx4O4g7eVxfhq5jjoqo666Er
MzzJlWSboom7YGxpU8Oif7U69Ue1buqAZQQTziAcytNC3zL5zUXSJ3umUJdu+l2vr04Z9QEiLznb
+MvPXxFrmXL2iqirYnSMS50H5vl4Lxz9wYuzUd45dHv9CbUT5CVoN6/vh140Lex9ypvGlb9wiDBC
JSLioVK61QnI4dMP3DvLkwNIUgyS6jEBNf2KSaufAwdGCTj68RsftTkYRFFweT6hL/tQj9WtfUzy
dOBYFBJiwuN7TTHrgudDm6lRjZgNOvBNXH0Ms+Z3q+2HR/31fvHrPOOB4ZCmnVc7cue0yCfNhUpZ
wTHc1D96OB020kJdPtJ66/pDmZIgTjXh+ncFkq/uXPINlSniO2un1ftTb4bDvcW44IKalCIdzhBl
XuYgPv9IkJuAJmFnxBj48SPxihmAKGNwbx+J5RBjn2qbSCZZQhzN6rB7fXogodj5KHIt+wFEzgS4
1phGMxLxPMxJ3pLsLANqH2J+bQArq83iOVAY9O8eTElHXUca+nDaXYlbVzpJvq+G5G3SUnDrTZ48
/ItKTAuoT6kqdNSogA2hAQrFTE4UsDJN0WS3jyvLyFbupiwsGZJcFUdZw1MHiQE3xeU3bVZq7kQm
tpgjvgz+cb1TLyQar2qhJVzftfH6zqRILyWMydP1786l+MnZFisoYMJVpFKpAtxVqCtUif38PXmG
xKJJRrRlqKihy3lsoDPWFXviHN7eS75wa8Rv/IFtoVZX4i81/GLAOoQwrFXJlkP5vCthuyoJZkRv
zY2aAvyMhasWZX+ow91v8ojRr/MN8CQbimo20ZV/gSvyzEGtZHl7WDPdOudjePVxk42Dw3xjil7p
jj3wne43SG2iVNra7LCj0EtowSdVO9JpaMlLvwNf44W7+xQh43CGu8IWBGeAZu/xkg/8YlpOfRQx
O/6xC/mcF8LTCX+eeqIhwgYfUoBHJhfkQ++TJPlLM2+LQc0kIPgQxkQJWmnW9v2sypxBgahjXYIz
7S+0pc+0fyA9SG9xX0euZiVJ/6gix7XP0k3ttbdSUApLr2Os9Vv8TDbYdTLXEtNftYWcDa1Bgbxf
ec5WN8CUMMcj/N4dfnypsHjmOXNtVAI0zpzT5zRmp58CEtiG0ELqZmRXX+Pvqm6F82syq/ZTDkc9
omUzf5JXncSKZCnSUDHSopMGnfos2qLsi7oUJYPmbnKMEQ9ca1NdqkqjlzHIZyBogAjk+NxX2JXM
8h+vhzw7GS/xqNB9L/lLmdSW+kBvg8Pb6yINPlrrpozDfNHblQLXAJvZBpWdJ8HkhWY3uejX4Lvu
uJgQcmh6AMzDdPdx9KT0Tktaqhc3C13e2aG6hUFuIASzaTzRh1bVsIHSm4e3Sbnsgzb/uC2WW3U/
qj+L+gjqpILkR90jt6lg/Vw1ifWxsMuFGrlf8ABZaDpgwtxbn0MBYEf3wNBeeP2eWcq0ay7DC60V
3NUe326vzL2qcMv2VrqH8pTfVrv+SieFLQKgak5I7/fhQEHaYE+c4sJDytt9RgORLLyHYQSV3yUj
u06Y36Esx0az3suHSKWq7dWP9zHtnkjRRX9H0fHfc/QAL4nzhfpB4x6do8TjCg06T4fgtkdHTSbD
Z/lF6nCbYLWqPNTkqE+3wvouJRpBlPdG4FWAddwqgwcO0ZeRYWvr9Hg57FjGBLrSESNSPCdAjllS
TmUQYF4AgiBOl0VQ6Dd1bZLd2leP1bQXcUKH+xjNGHBSBuvePzwHNc0MMKQlraeF9BowA5l4JNxZ
axcB8CosooOdoIUn6lcPa40Bw+UDrqia52XODU3ekxXPR0TbKGd/SNHnIjEvBxA4qjTxA81nNyT3
KGJl0mhWtqKBd0IFFBVf/ZlYlCmCWHHfH1Kv93PoX1VZvmBWPESvi2Ip33gEpBz8EVlcY7ClG4bu
FjXtnZOYOxMQ/iJwmIgud1+7eFtHuB/0m8JcTFsnJFsFSN0zSjQA4PDj1VzVKThx7qDPrzYxIYYk
/piE17D3MMey1RJZEX78pSs5W4IjYSz5iKZOQRX7PIR+7CKU6H2+vsK7plCC89Ich33tkO8yHWka
NYyoEvS+FSjo1SnuwI7G5D95hb2ciA/GY0AfMCRLFqbv4aJEoZEPX6CGJTAOQYlr7vwmWn+b/OQP
E+ujASeagqUqvLfPczR+Rvmh3KiiZT8OZHHhnwjjnorjJ2TjRABNRXElqKVoiPPxlXHUrxUGd4DW
K3V3HcaSMmP8Z2M4mfovh2TBBbwjxca6Tfpm/iAs04sYBGcxB+8wIlrI+BYzcZD2fRmQ1cLOK+2I
anm/rRbSK9iw2G39cesdTONgPn1aLgL8D3kc0+9DX/e308rvSWXSjdzldCjNHkz/TR4Tj1PREexJ
FDqAA1c3xbFMsadjIHJCMB+GokHSgqgM7aOC7KckzTE3Dqn8tE7CNslvap9nBeRGX8/Voaems/Ir
JkGsJ+ytuXtWEoJ19cpUOBjB0YnfwU+7J1WoXlk3nRI1qoQQJSs8yolOWoNsc5HGEQDoKSCfignC
Zc8zfTd10jDxBAmDC+FGiGFRxAzpfL7/Mpk3dyg/39Ye63z0gBN8OiQoxPSx1bcaGxnfCcMbKW3y
ZVO+qnCE2TMHSfen2BxOaNj2VX2aD7PX/scqrR1J1Kr8sDP1nx35RquKSgQK+OcNbnCYyqaC+KFu
K2V1qdZPgAcOJtCzc7r2QsKOibw4yIFEr9O5Bxem7HAFH7cTDlStfwf7gbMpW8r39Sab33WdVAv5
iKbU0LTVef0tyIk1ojmhgi82AxpKff9MYNZFsvRgFFnTXttPIuARvRJBofi+Trh0XRQFm4EfoIRP
Ir+8DjOtzp3TX4YlkU9FrAec7zDB3TZkrikbwK+pkqeyqPDwPrbXhII2h6CB41H4NfOhgk+xgb12
tUkbVuW6U0145Kb4J3acaSDYvG5q7/oYz+UlYwVGS8tx+0oRjWFXJlcJE699UfBdPbOQK9IICR6L
eQBFtoF3MlBEkl4b7ftdAEelm4k1y1CupbJK91ivfsY2B6oTX4QZfz7M8I/WxZAGfXKUTenyAXM2
nbFWgWL4ySFu0/s2Pf3nCLJz4e1YrsWuapmblX9MScHUqjhBuyvT+I1fc3XmxBK9z4sBjcKKi1+a
kFS/GTORYfgK45/PHGhjmrp5X5DmzIeZPgtecSYCWYkn5OMkG5Y4l1ineXYoGj5xvYFyIwS83rS7
v/yjKS+dExpQVhhDLN4GsyAlNg7vZuHTctlme6qP3/SCmy3rle1kuHHnJj14DLq4NU54lWNMlDt8
41qzQ5IVRk/Z89D6FrpZ7vC1pGLzsWFjYed86MsxI9PHiw79GJnDOOGtpJSwXTRnF13hDeR2TeYy
aPiRleGl7A2YTTwYegIutOrxtfE3PAXsabCkNyID8Wb4m8khVDIKrxCwktW7ZRBHkwkBKRqay36G
DSBejiCKGsLqgWaTo4h5QTcVhHG17OBmcerD1u/ALKotVzzOf085q8qPCbbrj217TfdRXNSRXjV9
jXZdW6/+cK3wni8lLqoArYQeUjwLhasAUYOAheyfm8zAgHTJfePu/pgaTYsbTPxnbYEOG3uy8n0B
nzs8+g3TIv6BjQ8b8NpALumQ2/U+TyITizrZXi0rNuMjTvCB/864x+Ui3tbDZVYlpMGlvECdDrmA
QX7lSvs6LP0hX9rwenWJH0PIlF6fllMIPbY1dLBkGJWDe2jHsSGxTWsbzmBRQdXqhyC7MQFvKF3O
7iJMZ+/GLCxIEcBIHSgOtX0o2VqC+xXmHaejR/ocSXLewp88lKO7b4biVoaxXh9EBycgs3vl1joD
N67KPd7V+tgDaTbpdRBo1e5WvtbHOfDQOr9ygzEHIxyz6+4UhwdrnzJM5opj2KDHZhMn3ja8nJNl
RwgB73ke73wc7pvxVdXCa+u3xBf4eTC+DQMi7DycUA5wYHAxjvr5pncIGLuoVzSvNe3Tb3ym3b6i
w7is0/X4yhs3nwKYPva5Tuk4R3i5lM2WAdIa7LOkON5UwOBXzm6OL7yEsiM4Vut7Z6M0uWO6feVu
pi+bwXUuasxs912IALkLqQ+csm9u/W7tD0FxijBmcdtrFxILUbdhc3Ai+GLFibfIWdhK157CJDyN
X+2vWPKUHLs6ZObAW/0vZhvHzJk5e/qYv3FLS2bWV1+E/ceprIurPuiZYW94WFJdJ70b3kzbIiTv
aN7+9q8q73EGK/MAcpopDtYL0qJ4E8nQB4l4cwY4h/o4wCocUB907t1kSP9blW5YN+tdzfznAGFo
9xIFz31SYUJbQ5gLRCll2xP159hHblkPG4Tp96brvuGDSRkhbnfis4AeeEmKZNNIROpFkOpPFt0N
iRPsGxRmKXMbbB7zIvpu75mIFT/vp2zE8+OCH7IKobsb+hEakXOxrjcjVW2HHbYTQAOCMe6DKeTq
St+X4H1n0TTxYokA8zKOcXBLxYIl7eYjTq7WwkTGgvTnb9UhaEwq40OflA3Lw5mpHZGxH+a2sjop
eCTXIQ63GkVZycoOOnLafGuKzXW+cu6Hzp8i2FraMt1lEtZfLxNvvZPRqFMkfwlxUjSibKLF+gkT
KtgZkoQ6CIU+yq9IVjS2qWNUCjz6WV6LAWe/1QpLqSEBNO3sz++nawOPzm4oUdroiPDP5Z4+8TpL
CTDL2iqzKLWoCWqkQ/jD1lAQKZnG7RqzyxVfmG9fQH6VVHqsYI7IBYpQbd+7NzWxr4SGkjoq9USk
VBDyJJLAuMLTSupvwhbTLny3ydaDX5JZLrM/OmBlroicqCejMY3NtIDRvJ68DwCIe/WcSvuWdYS8
tKRwsmMKvGrDiW17QemEw48IdGEVfRcCc0KeuzOnN5ZHohGIDQTIyby0nHjyWOQRVJ84qmpSf6lK
sDmueSbOVHye8cDYq8cTz0TBHvLnTkIV9Vwd/2dPmBQbGuYsCgZiPD5toazE90m30t3PUfZm9bxr
cTpqjx0/w0kT3X3yI4bDcg1xiNTt0c0NyJHcxk5CYiWkSlqAnz/u8GkzGRKuoD4ehrsPv+IxHJGv
DBNweYeSQB8vXFUTd6vOxIVAVpWCbMSpFypUbKhRZZqsByK2qKSkeUbCcYCdHDRd2z9TiNogADzW
CyHiP1giOtuUedhvMVdm1FSfOEKmVP0cC0mCGqWqizMkDozNguMwLRxcWojHqF2GCwvA34SxQQnZ
F/FCj/5HZumCPIT6hhmbN6Q52TTrZ0pSpnG3BA4JKnoChiu+MkNAYrIQwIx0DMEnjPrH9HSQr6DG
F5q0iAhSQSkQ3VxqTjJyq4NeSAX7WY7uEFx2Y/HeTqChVkjWqY5RDWyHj4zm/qLoBDknyM8f2VOO
DtZLwMpQh7Yo4RFFP35k4y4udsT6ue8FxWtoYrNsELgIQRLoKNmE5ehAGtSdlprcdzANYPsRvcqD
B/sLSNwTZIuJOfzDHf3B1mfUeqbNd0yUTevkk7yM5rQfVYsxN+cs+OBTRbFierlSTwYF98BsZabG
llxSc6i6jP/sISTRQY+fBWlpJ5RpijY9O4aQPTOD66wz12nuvZEVmUYxL6d9Pp3+QzOizuPWIlPe
IT99fHud3diYyVQFCBJnBPxzAniZeJSf2mK8zALWrkao+DL8YEGFJ9A38Vnk9O1OI/MxBpUMTl92
tvKfDNkZruNwQCYInHKqubMJIrV5FXA08bYCHsp7XoWBstDkkwgkdNArIr2nMFvDMNVy35kHh3Ie
1zmtu22ngpxh9r3hPREtRDCdcH3oIjYjR3xJ+/4ohe+HsZgcbMQM1DT1AV4zLeQkhs/iGic+sUli
NZENINKO3qx8YWLOJFcMBA2fZAejeeZ//U6AvcNtxyFgA+wXqaL5x4Agd7ypTlEU2odW51hxeKg1
5LGtpNNeahI+PNXsh4IYz9AFp+kn+rotUgCmXArUkpzk5dSfp8MsmLRo5PCqYDyAMvGM6Zc7bVgm
MkfSBqsxkCQ50+6e9tl3HHJN3qD6oIfptvNl2niUoghfLOdb++D0ecj9f3vLQCIrQNwm+rCB/H6Q
x6UwVRvbaGAaMa7XkDSuy6u+3b0wk3Ot8vFRWcDnkNlbFEC65a+zt7va5ksXn6LyTVGs9LbdRdrm
7wM6vOneVRTlxes+j7/LrabomWvDNtAqTAxwlpjtpuc3YOcyh/4mioIM9SdxN7Vl+cNyD89JcC8C
tPay+pi982eYcWK3yNjGp6EeT6Kc4o975CyIliuzPX0tFqgKPGOxpRG+W6K8PZFPeubdH1Pk3mrL
9zacNlXKH5WBUQnozyv//bp6351l4TyHKk+FYIk8aXXrDxt0//nl2jHmxfBavmpdi4xXvGy6WG2n
StoRSUFPQV/vZ46xAHMpTsxkd/xWiDcWLtLYR5jFYgkjYTjTdz70Z50unYOnGJuZKK4PMVyyxdP+
7FVcrhIsZISs3UjVmNwTNHNDpgTgSv6sqlB9lKozHzyn++Ah5fr522WZZE+efYQcx925uCOcbzve
bq52sOTuTxxxKBQvoSczhtSoCcoREAj/CBLlU3Ljzy2fEx2BfRi9FYvU+BQOk8tyZizee8wbc1+A
+20fYMokWxmtHsBhWSRIha0lkAzVq8Ld3eo4f+Caq9wWFm+HZXlEyXAdbi/qo7kpvfTam2IioABo
plZ95Wm+7nct9FmABZVgmnc75TcZmag0f/ha4VxrFmcXDvQDJTRi0PZF1QS45yvr3Z3REiYuxsOW
ipC+Cyg/5CKbLPfm7JYwjQrm5zf+qVyHkz4gxZc8FvZ7SrSzba0s42yoS5hoMrAiEdKmLrHFit4p
72ErF1mZbvjcV9k5bKAf0ByI7mnUvdYzrapsUOsSwVg94eags1WsP2tINi/xhQ4rmYyK9ioCxgsf
4mldAEsxYHYLYQ3+1bnM3ks96D+F179VJ23nDEQ0viqa47VqTXFP7aiumb7y69fCYLVnP4iRkiNs
c7iAMhoSS8nW7dC7vksNPpX0wwq973YwEfQKseOIhfp/mecjBkRwEEG9Y/jCBObsWeTu0vb1ZvlQ
u3AomPNq85ZhnHxotKEpDKMn9pOdx2rD+3R9z9r7ImuAKh8+On32Bi7cC/N8ayr0+OVk/kk9wN2F
aAkq+fi6xi0NzGalD1Fym7pJa4urMznBmEJDfVEvNTQvAt5C6Ykf4o80m/UN+IgNkNK8SpxX1Rbi
5kiNWyzBxCgvoBmWCxA/b6XKhw9OvC00X1oAkzMhllBwasGdkk7oG8D7NJg7xYBZd8UNsJPOX+3J
vgVjcUwRLVfliThH8vAIU44BEpRt+2QNezswfvmQoFzA0HQ6NF36ofaPrzZ9cT2d0gPCdHSINNrW
QXphS1dEkCXKEDvim+l7P7bHSxEh5Y8qvrCEA/qDbNLbJDgSlrJHHa2Be0feFLILqGQdMgn2WRUr
a4oHxWb5/ecvxTNFvMbVlHJw/+m6ztNv16wpF3xjvLcS4oVl/F1WUXI1sni46Aza8tRSTgmXKX2g
teGFG6Kp7riIGwDjuvzv3VNJy9mhn3KlKaakP1tPazWAzpaGoRC6Hwk/Hpg2NjgcuEfESGEjfhR/
AUF4Jb6FJd3R4K1u9F1EEBmcy+ckxyrn53fumYIKUAJ1lyQmHoTI8/YnnXcG4zjzXvkBOnTu7WeR
AuxITiT4wOa+BszzOLeTBo4L25vCSNVisr7eJwNtvdbVxOTXtAELg4EBZ7eaw5qz3Q3fjhv2RRHX
AlWF7Usv7VOnsA2CDcLqdkSUoAE6p0VX9W5btluveBv6RPmJkcXEjCZ1/b2ufaaclEhwm1WvTn6U
HqKQytsdPkO8Z74G+JtRyJKTpfJE28sK52vEFtOth6ssC197LwbAPh2sk/kKjVt3HZUCXoWPt5l1
48WzibOZqTNT5apmLlC7W1KS+5DOImI38FsRF1awTHEbE58SFx6bkLQabrlSbGxYg47mCYq9XTa0
ekudHBbPJbIK7P/I+y9jcRJ3GcgkOFoqZQoGI4gCoz7YoNaqnf6V5kYw2ui9RNN8SlmHDCg+CXka
0Wbnu2eHbjB6TMvSesYFjalDEc2f5dluEsp0691GexWSXVWAb0BMu+wVjsm6sUiRJd4trKEUAA+1
kuAfvRM5jHW9tzY1knNCVMGfvxc2LuLxORBFEEsiuDCsLAznHz+gbl1PftG6A+aBMOk1DknM36QF
YsksR7e+gWra/Me6j4tAtWKaGhr2HbIS1SdZbG7r/z45p/8IakYsy6SZWnpHTe1Qc4L8qrKQPsQn
ZUEVlJhNMsOaDDx9HDOFjCUhTMNU3MQTz9L3IE8Y1/3mjwx6oCpemkFkFRhEFpyjpFbVm89BcwCo
x+s/xNeQIpK6SqReqUpy6K0qTV4m0z8Fj7lXbCKgKUhvZRh9ds94n0LOvvCNGIZFgfO9yBx9AM82
ZpwsBpSYAdnq/rVLzbT36xaAH3BId0GRUop8rwdmKdxoPnKjmpyud4KHrAPPcqRrqncxYWqpCZPQ
hwALXhXJ3fZUfjPYnjH3yih4wMRgLyQ1N1CEKb0tdkaoYtfEwfd7uwvQ4A3cO0tAgfEMM1tV+EMD
0pXH+qqCrnBQR35v36CgUjjqJnjN38TnlRedL756/IUBwrexZnwvknUeM9z7+aJ8CqZoMSoOkbXJ
gWJ//x99OVyO2lmH0P1fkwfAZCtwRWCrli0puGU2HgTmXk/kkT4sM9gP6rQEz60NOJGASAWp//zq
nuZEc3VbFJpAPVB/8fJ7/PhXTJrSwumM1WOFAS/6Nnq1oWPr8+HSD5AZFSineSZqXfyKMXMWX9rA
AbpT4UBFyvD6nhIB5m8DPTEfgL/o7g11lnUJcjBSAyqaEPxx6lDAKiO0gUHMun8QnAFuYzOOCBXM
0VriJNBfNimddj+Zf/8CofIJ7KtP7iNDi/TpMZ59/MnzNJ5wdgtHG5kukCucEFupZsQHwBqFAK4J
YwXsI9qVg7Fldx61DyMXwoxP++/LUe6WbPhoE9N1bUM5PyDyA018fF3dEu7KMd6N4JUMWOqQ2rR2
NADzqUd7VGp+4sIKYHBrPIZr9Q6Up8/qARIWZ+iyDsMhrncdPXwE+53Arc/+rmWoMCbr1TQzlSee
A2aIRqQmgxc0FZxZ/nBcDsO4Ox6q3VhcMObbkV7OsWtajQUGguvjDDMwl8TwONz3gyrNBLYMEgfR
E6CYKJ4tXOr0msn+uxofUJhNHInWN6NekI0dCX9XmnPG/6g9wKKdYcRe2Ju0vqptMDwLiP/iI/kk
mVCayIejFYDQcBr6ARjpEaKMCflVtymrCzG7EfKZH4PqhCbVO67xBUXN92lUdUtxXJeiT1DJqpow
1fDV95lv+yEbMxbc7bXHvnsF8ZEZOqxpW4H3pXgEA7faTu4qDjeB20ELiBisEKQKJ/vNN+yQ1eD8
WfVsIHkCYeXnr+dTdbwWA9GNtFuKIzVni7RLAsZ1MbC8sgntAuUgq0vmSMpinOCEQ0DVLqnBowYq
gkJUDin9QFvGyxFuuycILNdkQ2uoyXh3gjMYrNsuzi6eqyMxKLmY/vPpd5Ra3rXpyM2YGV2BWDAc
Ff+jZJVaGQdaZFEuggxiTreF5SHVN2LCnAQb9y6c5B2TtD1jFjpHAweCrX/HiH1bXuJKObLzwCpK
3A1TowbWBovjU7jCwBNGW/cbc5XQPBzMjp/cz6yoacgjDJNhiKY0/zg/wDdz0gViEUXb2GEGtzKF
pn+mmETvyGYEkS2CeVRoDFaXwuQaAG6/bV8Zxl4EpbMIV4//dS05WEZ+6goeN0bOn0moGZmYLAmh
f7xo6buR6rWuRAcEDT2MLpcsxLiYcJNOWFPBCkHlhaXydD9DdeZD94RBpI7qbCfvisHZlAPmogUN
Eg3xW+3k0snYoCP85OxySfi3+MoJ4BxgkGHYL+TsnmzPEOdFsv0z55+UDLTnHvOQEAjn8X4G44ye
rpkyEopppnYANIi2agM0yu5vR5JUj6oH5AJcFFQALVWTuBaqfjRQFaoRoNbq4Bj8/KZZpv/jzVba
UcYq2Ooii7OT4H8cziNCG2f1uWm2k1IdyJzWxBwEDOB8kE1pLSRoUVcFUeF9HvYcjcHNNMNrgfF4
pygSxSXYcw2Sr81WxLYJa5ALmZHJU0PTA8s2JIfZKq/l1wlIq+nCtMM6oqASKkXURmK5lzFcbgCu
xpSRm2oYT3trD2S0173z8DJUqIUKaZuGSKbbL0hAn64naTesXnAbePQBj5+bkwWOk3mY+8ps6CF5
sJ9BOVHY+FhSPoCSMr5QwtdUA6jlyw1ml4ep2djhVBe85O/69JHRM6Ic3yGBRwwPa//xdVURku3m
5KW3yYYNo1pdREJpveINEtafTa8TTWlkUxJCH2VM995yREC0WxATNhxgc+5qyZFhDdfCYQFSF3oT
DiVcK5g6F37kHC0BAWM/+GkkuNXDxCwFXhk5ZcNXxhn5jd/yw3rnCN21mv9WWEAN2ReGkjlkp669
HLImOwQddZAkp1PNI/QrtpPQgWDV74avIoZ6ktGyieQXmLb4MNqM+3fUheElmrj6xdia80cKokGZ
Z7bY44Jjwxh5fOs6rEfZjWMcJ6WjZGwqbsiDhYBEjmroBNEnwu80DktE72DCwhahSlQw6S+UYk+O
FDzQZGbELkGo+Yaj7vGFeafdMh0Ju0DJC480wbXokDRldFUsdJxmhewj58J1pCqxjO/Qh8aMfswj
4kjJF9XiwWgWRQ/z296D5FRs+vS6mLGIdCAfGcOmC9Du0L6I6FnRqWQI7A4nJ7mta8SkhiXTezPo
nhN/MA29mHG8j2HLHx0yO1GKBJi+gxNav1CN1yoI/CpmyoEiYRmHCyzbPpslzS7zLkpoctUGIaWA
LcFbvQVKSZrW4JfKT+4LSlvrl1aPEHWpaPZOzqIsco48xI21j0Ms6JJx9L0JcqRiZFmbLQyzvmFu
V/hOdhM2tos0p+twY/621iQJZ+xVneTm2qhlMC6UNmZVw0UyqtrbwqAtCn+69OnNuRPZu2TiAOyZ
v9g7AlYBeXTDziONSOJDXm31Y8QlVzBWsU3iDzhwmI/Fwl4Vm3mBQVy1Vz3nDv0gHyHJNjGRYsfT
b8my5oiYuQLYyPQ3EE6uw4V3DY1N+sq0M+DCANbnNgPCPn6cf+L5JacOPmW14qxycntICpyz4Wi4
5I3h1s+wqpIBvd5ORWDR3Btw2DoPiuXu30mHWGHlOJaVhT9xGnslnWniT3DuFko3BqeYmYjqajn2
/rGMr3axH3/2egqMkfieC5AF7O6yYX7jDdrVQtimUwYldzKUk87CQMqJC8P2Rs3nZGt02lfHbP7C
1Ajun1Oc7nKsNyHccSLvAzwGUC1tj9HV0Db179toOL1evWXhErvM+3NNcbw7ODl3SJShuob3vMbZ
7dLv8LAN0teBWPtd3IyHf0GbCutN5zm/WZvlgHrCDC9Bi6oS/nkg8iZSZcJ7MtxQ5FBnxV1QwI1c
5vZkuWTq+VRFaEAhSWubxDcnk3wS4806ZXMKiL8QkmHMlvHaBmTLQ4rW/lJKqGV2fp+n4N7BRnZo
IQoY2YjB5Bn9l4Z0T3JVdfHAc5SkeAMwLTobNDssl7xq8vU99ZYp8xuRpTzxjIWOC/6X1lb2wIpQ
s+5YQXyouT0HG0CFz4tiaGSQKr8en6GmNsMaL2BtjrVEAxN8LdkdsHY/yVlHTpJyjhTkIc8GTees
k45CZBKIgScWO8WW3BtFcsJYHBr1j17XqmYnNrVfGDk99yBJo5ZNnDSk5/l245w5XtT52MWA61hK
win9q13XN5vB/yBUS62uj4R6yhgGyyQp4oSaeCgyBqFWvLQDRkxhR3xtVJN01Gka7m533VWxcd5I
kGftTpjT/rwsux+InS3D7Y5YFOLLfEzhzq/e2TTR0MLNfk8iFSCRfArwURAAl+DcohENvqpvcXUB
qDjGb9Pp05YrlzOOxlL/j7RzXU4b29b2DW2qBBJI/HXOceIcOu5O7z9UdrJaIAECCRDo6r/nmY57
x8JlUvtblc5yzkKamnOMd7wHQ5AC3yB2+2LdhcFmxFlispHA1Tbv/ljFx7+yLVCLaQ4MRoSg83j6
p2lFctL8udAPZosv5Y5tl9cOxJdosgSiYj5B1w8DPFIaCoqTzGB953te5LD3OuyO1lhQ0JupRZeT
l0x3z1aD6fNRRiNyoBFfA7sMoT+ApnFzcG/p/tC2QoFhWdzdbPGTcn74KpRmSmmCHE/oFT3MB4C6
GeIKDjrMGljkMRgF1I5kuqSR5VFfyTgRdg2MJ1bzYHz4RP5y+VyWBPzP2+BRVqGx5dE6yy9YBwI+
xgsGR/ANKDaVb1Ny70LzJnV/MObwG1S8DUWzuioixElq5dMf6316M5/Nb9oUErZzpvjILAJxp7VE
doJsAlhvbstaS56G082+o4O+MIBb8axOCEyhERDM4/j/om7tToHJ27tlw4do4+hdH6z4NOCfH4B6
hH8KuTB/2DQBcyb13sDe83XHHSmojrXVsVqOiZrETZSeHdfgeMA5MoOxvK6+HwAr7ZZT3tinl/JZ
wAh7EjsRRVcELM38t7eh4toEFTxLTx+dX+dkFQXa0EkygFiTlirgmIYVmcYebla7ZPSRvlcQLelC
zD8I7ngHAwqoOuDCVZ5Xhsih8dZgGJeRSNR3qE9XO/iwq+z0JZhLuVMuNtd5uvzsK7ffJ59OSYQU
CdaCODkExGYxfRO1zW3gnTDxzWCN2gRAi2C6nr0hBfazyHU8s0o+4I4l84mi5vdMD8+AEm4zVuUQ
jIaIkJnO9Lb+GmHKfjQl4le+xT5K/xxNsuuwX6BjlA1oh+mc1eS9e5tnp57LfPVhGI8Ruh0u6VwF
Z3qbWIr5t8TSEd/6jl3MGBvc4OK7yOS2RsT306FPoyl3IsX75SLl3eHGMe8MMmlupjuRG4AdVciY
x3PFay2gt5l+bfhEB/RuJJbZOhcWg51d77ozIFEYjCDDeLT17mU33sa7bGN0CjzQgPtmvIjQnasD
p6JO+jnQP7haiHRhMpiveGFBEygnX7cJ8vedg2O2FfpgWTx67A0OlFbMc5++1rPR/5gklRQDuSnz
Hv7XN0pIF4PlvF2usut2g3qzKfBAK7v9gUJ7jUxngiSqHiELitOKISfUyeekaJXPMQFB8zWm18iY
fgO4I0bLlxAYTbprTiMQ7bickiBCyR6t5gUqyXFOpCrdbzvnz+cHXleVJFndgaWOKY8W9PjZAflT
jWXF1bzBI645nP4iM3tOyzn40wSycrHa/EkTRlWZN+hOdoOGmDVozyV921vYYSjFOqZWlcfWokI7
ooYN9hiisHRTgreDsEGtarfL7007372J5gUmyWC3b9pRs31d1WkHy2+YfGkW2/mrqDglt2vwF5TJ
++JDfKAUXsx2+2f74lgDKBSrCPkJlpXl7rh7jk/84qaou2/ZEjQiG4CDrQ9FjvAafc/rephP3laD
4fJVQnz0qzxSKJMswdDmbMCAoZS5+0F3TZZr9ibIHS+3/qP+wpzofwDnkwqMqmCY9aAk9DPkLG5P
i/eB7TDH+wDrXqlxLlJ5VS7Se3gimcGsZ8Hp2dAsoZjjcKeYQPu7vOa/OV5nRL4JofxGFkm//gKd
oGzJ4KQAxYFV9FradFMv5vXmuNa29q02w8bPeK0lPgx6QTVAI3zMd/Xi9OdxOn/vNq/nKqU/ZtPH
d5edyM64syIm+MIa8jOGythPnFh3hxS21Hj9zto3m1Hz5erJwAqbDsiLEac7jKRi58reFI3f0HYy
gsBtQv3CPcHatkDtQZJBEcd+KNQnGWR/sOr7VsCgEHUJCYWijktuby1nu9QyXUgkpKOcDc7mkNZv
TWAyiSUp8R5cHwjgYU4u80Wuk7Cq7lgpULK0s6f3kbOJN7cmI5GBU5BimZmQB+QvQOAAJ7vtLG14
XBzTamisOZ0EWUfYFZh8Um54/xT2c5agEh5cZaCSkm3KNW408fJ7MpRX0TBVZJLl0LZwdiE1IWY1
FheTkwOp99etGol/BLbOyR3FI9Cd3vS2ywACJ9M8vTFQaReNXsM6ufVIkAKZDd2cVkzwg06lw3do
CAGXrEQ5W23bfpJmm6AHyo40mBD7bxumotrkOdrWJrYpBldtwSm0+3I8JN1VNxqR78Ij5OQSGtUi
cjnbvzzMM/5ieM9jgDSpkcGgibXhwtK5PFAgmaMHu7E95ZlMUWpa67o7mzHYAohDopTO3vMkOmYI
Vnb/eAZWBDpooFDNUBIZ+7unCStBZSx3PSjxCrjLzIoOTLso35WTwO9zjm6JaZ619S2N+ocOhqzw
qeTMRL6G421NRbyFkC5ConuYM0PtWi85Ya2caVgNNVlbaF/uXM+MDHmOhH6DspLDI9Oxh8zFi12x
japReuNuIQrQtriQEQaTHbEygnCe7UATQoU44n7QTDIuuk6ODjh4Q38OfYL7KE+wZsvXETGOBn8/
/Z6cOS/0L7SHChezdL/ZMu66NjZdquqAvetqM5384Q+QOH/NY/hIJEBiqy+MD3aMFUpbRf/IsfeV
jxKOt6QD7bGh0YNa23o3hpIXJNKPC+Vve+LHqjaYtoqtBSVvsVnnL0FpCKdmj1oBzg1YQ4Nt+cWE
6nR2LC9MVc6OnJTqnYTOLI2xl0zPBgTwnpbxejMkvx7KbtaYLISfH+zrvIOFjXdCoEDGCwy/5cMw
LaaFiBjkqzrRvNFlWLOmmxS4zmUVJvqOji8WQ2e9hhdrl0FkJQYrXPTDTaxeTavFrEHd+ev5qCgJ
7x3eD6bxcjSxQjVRZDI5fDi1o1c5BCS0Xv+ENr/ovg0K+jMeTLq+2p4+P718AtH1wX7FocgcCCI9
ckW8TXrdUJpNu3W3WLPNJu36bTYe5FDBIRBgaI+6edD8mTcryiS6o2g/+xGh73+uq1WS4OaWiiXm
tLztDOFnwlveNvGb7uA87cTbEWeguskexLDs2JvbjBlvfmDgzID1dYZRyLMsQypLfbG4rubAwAyA
/8EFagiaG/2TjUmYCKVPisfY86oajp7Fg337ql5MmrfrGZrgEFRzKID9ysMEH4MWlG9QgBsesYq4
Oo12xWtngl3J+hbLzUeUpEUMll6PLmYruLM/vJPojLDQxlYUeSpX+fBZF9VwPol2y83NeJj/zQTh
ZcBzOKFteoLvUjdECTi8DocVfpNu4w6i2GG/hvQ6edwFE2L1+U8/5kfemlT3GYYM0whf97R3cd1k
fJjtT8mJVFeGVgGyl9KuKEJfRadHpbIAYTYL2opNTX4qlUPISQrEKQHEbA6REjeRASCFRmVdM/6s
FODp6z2bUaYjFLRjmJQReaogh/1leZhHaUvp8UXjiaRbvWMyOaEi4swX6wTUews9/4VokcoFuVth
giO9slu/W0Xbt8rf9Gh8+srOOIfY8lE+YssXQE1cbB4+5sPmNNmv2pIeC3mAuIaU5GbZfs0W0bey
dQzS5X/pAVbOuKE5ti4WwXpVa3ubl4yelIPgcXyVVivksqj4zEeirGpgwRMe/UKTRSEi1WUe6GDn
/hJ8dV64GlSwKCgk8PmlkNhMXmv48/SnPKMC8ynJKoAez92HCNw34Oqm8X7f7VbdnSE8utmc3DHN
9kMxz14fAs+pR4H0XwkzWD5aLtaKUcBmBZV/w67aTvfBS8auz/XQqZMmOUnGFvm/VIW8+nWT7yY0
h+hQFUxr3EjF9Vl6/rAp/+hWI1ayxTy1ElAvo+4v4ob7Mnq1mhQvNbJLy+5bR3d/ecMPHNn+9aVc
HaoCYF5OqIfXl86HR6SQJQhDQ4lNcScRWB/wf8t0RRCsUktwK9dkDDfHE5fCFWD4BQOQ767ocml5
0cFmRmegXa7EAOfvAWYALVSwVoBFipxD2/giU/EAmi8wFZoG/tI0Z+NLCYK+sDrOtjr7FVJch0jy
WSfh2PvlKQyaFZYiAMWfhc4U4WbEJOWr7bdmvPsS6M0UASGrHj69HwBnAGBY9EnQu1+3afx8TUp1
wWO67EUVfPcePgJwpwyQJ8KCjavsMXSIqY/30900IjKezoUSOHjyQY7zwnBj+V6ecAsfQ25cHGU4
fwmweoUfH0vjEJdfaqROLo1yhEHRIf3j6Zt35m2HshmL/YxsDb+bhMbnl5tXt+v5ZLGJI4pFNl0a
Gytyl0iLnU+zwoVEwaTWOWEAjAy9jSGuIOJme1Y0U/HGzRhZJ/gUJ/NT/Hxwaj+F6NNpe5vS/DTl
+BpmNnBBihnD5VHG+e7AR5iO2B9A0kbWDr1VvthPCcs88hFsWwts4WilJYuzeRERcvrmDCrsz4Pk
je2AMVnuDvoSr0f4Fx3BgC/jZJ5iDx89pBH0YGPgiIjl2auF41laLSBV8ujRUWu0lmTEn/4U+jfx
6TZUuut08/d0G/0VGJBI39RcYS7zn2hXXtuXWHfVaHfqBXZDwKV/X3amDsBI/0pTIuZJWsFS9Mwn
vTzst8P4tB9/2tNRH6Lg6F3tqu+CcwHkI2mP0uybfICyfgaz4nXSTINHsOYCTTz7IVKt5Co54jFR
u3wQayBeCk3KGAqFSkWaXJJ2X0QtJgQc7ejoPotvYjPy495+MAwuJunHLPo6JUd33OxB09IXJb0D
2xeNwN32xHWxtDTizdF9oKJ8Ee9mL+P6+EGffEFQh2hBz5aQ2TajGQJJyLbJ5wpKBj0rJ7SgD5MJ
FTFaMroiVLr6m+0hPPKCnpeiOBjeBNyBYfjdYAtlCU2f2b4hAInftAb2BLp9fuENPT9kqJCmBAEm
mAkSXdzr4Q/HhFd0cCw+qTqqpJ+0dE6q/8Mp7ujeY1zZsu24Ck+VBBFzrYhZjQvflIJ2i/VIwz5C
okMgPZf8QW0lFIKpvLVuCsJ9aym29N/genne9NcZIwS8HZENMEmIe2/qtmR6TYl1bS89ORSvTqfq
xb/GIoBtEFVvsmH1Us6QXawFqZ2em6GNkUEIlw0+Q+TR2XVBg5Abp6Vu75ws9sPhKWuS4/Vh014d
k44dAqxiRluQUVmduN06nijPbaHwXXl6woggpmH6HtD52anZvsth0BnPXWHaGAJyBaqmCxGv68xP
psSGtsmBn34aTQvcyI8hDT2TJ51NWM6YGN9XNNhlIf/ksQKMiStp3CFwZo3po2yh3Tgqi4krx3Xu
gytWFbkTIO9Uyu4btg5mj8Igkq1V1oa9cMW+yDYTLbkWw37wnMmj0z+q20sG05b/xZgtB/NiA6ii
5eSzbiVFBUZ9JPHLBJNEwhJnRptiv03unXqmWJGHvs/GBCXzyfV++X7Q5f9tlSBLD5bMh8EYXdSW
+eJ497WoITz+HFSkMGWefnMYRpyvN1ixPALuHHKPM3HocbutB9WieS/nMWKY37ZATdpWo7K2hvRs
83r9VHelDMJVOKMMBd74qhGQg/cQewMC0iCkQnrZxtwt/ixuOm+DdN7x7JwJEi9blEgIY/Qx3Q1e
kzuJZOF4a3GqzbtKMMg8WMZzMbytAh6BG1auwLhoezCJDAYdEMkhFpC4SjvBqCci6V3eQFPk7xfr
6GqVbK/D8M9uDXGeMk+K+i/CCS02HTkETv/8Pdm+HZ3+URGsQKhdTOJncJj+FsmP2YOVoCkQhAPz
yXmoO4EW+m77UYMPXVXO/7uM2agtVT3SvT0ZCqbZGAELXkFohe/5YuUJ/gQHnQbyTCXg08AF7EgM
cGvUylQtxm/0B+cVYOZoT7FYsGrpvb/18cD9q4cRQxq0KVyAzw0KPbarmPJAWUFORZPATDxL1x+j
DhsN5Y3BrrShcD0y1h7TSfJQApfywjp8ZNtLOFkR5aGkYfjY28HjaYvX2CJK8Y6GUwHW//OgfGsg
VTjXSIlP4CzLBGl2YMXMfOTUFRswDad4ApI1k78LF/bIfYMpSeOCqoUOpj8dK+jgBsUx4cIGMpqZ
mMiWcKZ+H2ZUJRFJLcswGtVVd9ediBEYvuJ+AgC3tyEXhYHAZdZfGMn2NuXxGHrHEOdoSFV9zBMb
j9nggLHUzXFRfCzW8Ve1n26PeiY4IZGAY3khURhTxGenSfF80R1uErbAfAQEjCgjmG3Rq2wP+bPp
afI6rjBo5WU1a6/sUDGCAHcCuUcI+hyGh3j1/embHA61B58DGSNM+Amc+ClPvy+hYUxSoSXdR4F4
vd2t6xezrEYwRv0z5fFvkFSpMJNipPFFRl5ni3c4ZnPpTdtgDgjpIl+xsZrWk2kiVnMwUrx0mz82
w/I/+QydQlNQ2ZAKACfii1Tj8LlTdf7g48kSx9f0ttwP0EOgx9BVQbWCVjyaDCuR9RUeLMW5eBcK
rGmfvgvnkA8LzQMWHEUPkr5nVj2tp/ttut1htUO7OWK3Y84QxIIpoK6G38iLQ/buJPvheOGOMY+7
QDvm4845QHhM/CVfwx5Cr+/0GLfYZ9v/uXCpZ28FajeQRmRZzFYBqnroVFGs0ihr8x3yXqVrgHT6
23gMCDn4jHxTYN3MkTAJnELj2VKY8o7yYyw9uOOMsJxERAPMENma9bqS8KLVlqi1RBcn9jW+FoOC
fqkeX4BSYweID5cdQ3pQNmhuSMt4kXq11mAa56vROsOpmNdB52Z07k3kuffdQUDIcoJNtKm377vs
8CI0TT8neI65qzj5kM2Or2QlhRgN5qDK1QOdGxKfEIsnXbua/W1TJWmC8esXa4HgLxAMY3hMPKqn
H1Bytp9C+Rrj+AAfhX0LiPPhR1tvptl2Xm99PdgNUJ76bEoCagaLnDA+uoWUF8vIQ3zY3D7vWEP0
A8yiPbM8ysW8Pb5LNv/gkNIlCUdy9E+B3Hw32D8PCkyZFlOISBJvtCZ2xOTep9NVKFJpf0XI9fLL
OvYP2HIa6YZQkhn4B+VeS/fkfMtUEKfel1vgM5keh4vgJG6IukuRSte7I5Cx2ERXkxtpb/rN2IKV
Rfo6X82fQWt5q/OBiwCPV8CxUUXpRrMCxGuKnhCwxDEf9QwiO7RMTJw6+cNrXKg5pKLs1X0utuay
DuDus4IL9F7LRfbCAjQmJqRAlS0Bz3qhmlH58Ml/s50464x6n7oPv5WnmCy+9eympUcOEr3R9A0W
Q8z0aUqJEGnGo3cM0xDsnN7qjjEbLz4hXMOl3KbCF/BeB+XR//QqPUd+vLoMVA2dxDga9xF4RGPr
1eC4Gd2E4pPBIa3v23YZo10Dm7B/CEUJVgF6wOnSFhRvd756zeGTgSMSEMIC5oY6X3z6EkN4an+P
4B0i1gX2GW9TrzDp4tlsWKRZEvLRvIGh13HQH5wBSFCqDt/t3KvJ5nU0OryztIwmuNPRiNvxaKCl
ccDgEL8fjxkewV3JmvXHQbf+Yz9dv9QfoJauIs1uiiPzPKs/+U4EDRr8L1sMG9ALH+ys8OfeU2iR
1QC9jvqmD70k4watcjS7kaXoB7MyTeVO0niq2w4QBTBRjgGIUAbjuet8w3/oUE3fUmdrWkZZ6lZI
n+byQU12m8/KV2T1kZ2A6Ii+zRddX6xgAa8TAha0T3+Yc3yLD0P/j5iOY5ORTv/ljtrTYbMajW/y
jmOTo1NcRexEw8eWTSVwrXl/W3x51EjbNQd8q2PmMBj8nbYwKJeXtMFnnDo3Hcoa3K6mKRVaX1EW
7/EeL9tkEI50rYmiKYO5vKG9auA+QPpW618xeQ1+IhgyqFnHJYnIItATmlb35adv1iN1Bkl/Q8jw
wK1q3Xo3CxLqYIeX7e6mJBFPFWEIf+OYtmkPSxZ8pFzTcdkR0HWpPdfqIkF8JbItGVFgkGr5hWmr
jvitDNOLvjTnU31mx2w/o2RKhciD619rvEg389GBqX4kFoxJFBwlGZRGVrpBRDPI36atlXjEsWwx
KGf52kbC/Zx0+9fb0f7mLk7kBIGhSI3E/aBv6oW7KjDT2yikKnKNouzD/hKMt+m+2tT77AalCIZj
XB3FhOM6/SsUQwuFVPvDTVvV0Oo5IZCwjUcMRrW+QK/u+eiT72a4Q+JD6mRR6Vqg/kGuePp6wyS7
f70ArsyLADXTSXCC+AXVPuyOs93kOJ6EkyE08qCXejm4OoMnD6vAUClBnjuOEvSdmMm3Dls/EXD9
HpIESOdIecz+1dIbqIAyMDmjE26Zb3gSNlscc3TLwkgzEMXp4iwepF1gBfrMzxs0+jbgzaT+WC6H
1zToL+UBhGLdJQgNzdnEHZ9FGJYzTT6KZa49djrZf3UO4F/iy303oz3ernOMT1jP93X1aRxD+lwG
uCMivMPqI4g0xhw0I3COCMNI+UfWncVaNAdfWpwD/muQFOtdleIn5h2RdW5ZG4AjMJ6uhKQwARSo
4IVTP3pdbjZPP7kz7xo2FejF//vkeu/EGrOfFCP89DoAEek6eu3xsGmaP4/x8q0EbKnfIukJBmhK
m8JLDUpWkT0aJhLsyKor57MK5xfiAXhXFGvlS5y90GfAk+SEKnNuK7c3RKtePvwfKVEffIxeabKu
R3ts6dNxyKAMvR7kJl6ct+UYDojuhROJCFghtBX7DmbGjrMF9MRmNS4WZ3F8cuH++g+fvRl4thCu
w8wnOlNnL4ao6acDaucUm1j8AkK/iY8cQkeU4vilAYXrYiLwGFwnhLRk8t5vkCKHbYRcBcKkaynf
b17t6/nuSvVfjI7BnddUpss0vMeOQvgMd8cNSHhfCNi1m3q86ehOQk3103mZGIGvUG6QftBB/3TC
0xZKANmplH2+b8sdSUBH1Es048cKKXaZKWJhCPLjs0FwQapIFB8Bjb0u3zi7jyTGlkGc3o1kHR+v
5tv8Jog55k5j6cQ0bD6hRmzniCUCGZU2I9rhSKCjRud4ne3lSDPM4rBjD/GLbLfdkdSHuygsIDon
3G6obgP/t0I2nWAbOkYpRATWWbs12J7Wu9U4C3lMhIkw/Zu3uEluPoadFNzXjLb2xJxFviMIm5IZ
FVACDfdlrJr3EKzKrv/0mn50VYjap47gSbnqNexdvI1Hxayb3ZEgfjo0Y2jxl255sk9NjYwGvGOs
ipDrx8zIVSE8WUM/S5eUqL8x73ikQQE+SLG4hrbHV70yFJ7zvppRWoYIKObrATeeHBfPmPPcAFVd
bXnR8Ir/pkQstJh4oVfVAOrr9mUYr4N5pOwWITT5Iqv10RvHaAk0gtofvnTv+urpaZPmw2x7Y4sY
dilN3jFNdCIRjHvkM3reeTQ5aWsLOq055DrkCe5SEoEvV0ZnSj1PAe4Z3AUsHcfAgA/72S6bjpp6
OUhuFJfzQvxPshuShwzlZgsGaGg5I1Xrek+24AuH4V4YnUAdcg+wpbVoUnIoqZDV+CFkE7NH6fIR
hDSojoKIi7GI3ax9fLSH3K6jlpKkqKaWpnCRlucbWJOUoVbIUYaIjXltHoPbsrvN16uPv+GN+1jh
xWybOFQYhsNxf2kXy2Y4LCdoDSggA01c2KwkUqmCsuAgwcECOUOvoogE85TdomHWQ13hA1NoqMj4
nlZYM0NyaHkoyi8HwPDf4GI8du6BdYYIYUyu+9nLxXCBbnhCXKkbYbKEPqvbLYN5nbI4MqiecCUR
xSyRMIUdekixo6GsLuL3peHlLTrcqf7BBww7TjOo3HBoe5tEHS/LaTIruyBut9gOhHskY9qwmQ8v
e8QZ0Z2/PNgcXhe0PkS0MfOZjinpXjpgK0i+7Q7kF4k9HShFEBMa3CUiHWzFUaJHVLke8jZmVTp+
t4hOH0+j4Y1VoXNrmczhPnDG+9AMKQ1v1ywJ5F2xNBEm52TZFC8bV58z0DCjOjAL4Nqe3kTPyP+8
clRL49T3jY/VhysOp8WRQrYkGAvtYvtRsCKQtIdAZafVVZYgMhxQ4NKeNAds05iCtSfnnSQ5gHoi
DD5eSR+yElYAZIGbQbJ83nCtvm7ZKv2R4Zfkaxm4UBQ+fkCpRMFne8OrF6MIJKyQ5Ynbjg2C0E68
+B4s5inX1qTqWleYIN8ZS6ann9wNJYnSWomEvBgj/wiaAH3IXhcBEW2l2/wv3USxXUCTSaM6ZGva
/aAG+CiPJ4LYmyM4jYi3TRjEBitPwAKNO/LT3Y7pLEddybqFfppOWOMoFC5DgI/t5ZnYOnUdp/Qw
GLn9cpFpgTPUFEPma+dfSiEZtr+e1Euiko2GNZCkzj9mo5w+DQ5Xk3xuGSEbN7BGwAyj8noUb+sX
g1V0CQgTReq9eVyZHEW8VKAZ9ab+B+YVebbrCEKEc57d83PyGYgSyQMUbey1b+9VBZYOyQA+Pyj5
PRPDu2ZxeaDhurDqPUjOrg3GS7AyxBywh5IPpt3gNNhWNIots3ld/zhQwro3PRoYQ76KOYcox9R2
vJX80eFtr06xJlM4n/LYocUo3fFOI2NFHQXg4pIPKBITYIf5wmS02EG2acCCPVygJ6J0kFMdXJpI
L2a7eabE2NopjE8hjqu/vbwlxm55/Q+PJErTSsgYEHEfrut1laZb9MoEbQ54LQl2cPrnTEYwq0wI
IWSS1lE36XNqt2x4hRbj5dHUEQwv4LA1HICBPU2+SfQ8ig/YaeQcvDHbuoQDsZ9kfoAou76Zbbb7
q6qCsstBhOAPqdjXpx/oOcedbYwOElYmySxUD70Huh4tjzEBTZQ0bBxhFo3uwFGwokql+hl9dEnb
W6Ej2TELE9jHLL7Cgn2l3Q6eHeD4HXc9HJHciaevcPzIkU4ypYRWikJcj3q7Sc2rENeU/TfMWV8Y
bmgZ4ZWGOzyZQQ9pAvoThBHAw6i3P0grcYUEqYtdI6+C6jCJpe0IUSJPLtCwCCWUDeQKNA1LScip
aF7t28kfzgaTAfZ6EFBNss4ZfQduL+rmAuxDRVmyYEagrIIwjK44fJV9WBT/aXf11WJdvz4kqAt5
UzwnrXZcJPbkQrpP36ZH9zPULgQVkBqMUUHvNnXTRT0/jXLOa+Yxxqc2RJQGgdz8TjOimbTgXdnQ
37vinLdhTGvwzB1XiI6IxuTCdT2ym2EhjdBwKqsTcu3Dlybl6N3lq/2Mw50TsoDFt0LUQnkpt1qs
TuDTxtk5oIgx1t7EGSbInclph41DmipuI2n2Qx37/+HihpHhAwpSsKx6eHHdfEHGQ5dsP+2q6sN6
Ur4yFMapZUi8II+cuvqPbr9lGgL8BLE31Lyw5aIhEmzYpgHOZoJzGZN/rMCgN2MUQoQye05/INmd
KurO6ej4zmMAf+Jb076t6ZPl6J8qlqWOpOOA1UtgbEipaU74cJDxLP1G3ULUMYOEcO/XYhQVzIOW
uZM4laWFiL31R6Asg+WWkILVTA4qRqzgGim+y07+Zc3Ylx5I4vVgsWlOxscrUO5riBLwLDGizdZb
iCQR2CVmTAFkZVxmwnRBAfP0czsnasNph6SNnRYrGIVO74islwuA4gKLX8tmd2LlhdWJ6NWUnZn2
vuEEsPRyLtPyvprCpc1L3lL2UIVYfagDMxyoLPgEgeulW9pG4z/eDDTiRHlBXiOMqMaE4bjorier
hDCf9YfDfLQMQ9Iwr+GG1GO87orhJXOuRxDvKXUAGx9NOsdOwFF+KVJAEnbH3aDIQ19XcW34qlOE
oH3XuUwB6T3xRMMUfAZ/SHbA6vEjm99tAiN5mv+hNWggBDJFOK3nt21Rv3j6eTyy+XCdzO44P+Dv
Iph6+B6BvUHpWJHdHFjRbD73OLFSfMMqVOe6H4eEBJAO1bnBKA/0LmUDCH3xxbPjXIgC9mW8DVme
sEpG/euqsd5BEJJknB1UFFDd7a6qE3pA+mKdWkJJDhHBCtRb1kbEX9ScE4TZSu50ZNVBdbqsNX2E
58K/zMtB1NxInWzvnh2qfYT9zii5CaJg2CwhFQ3CnIwn13M2H2DHzVxam4ITRSr3sgVZViInUWu9
SD8M0n9aXkq1CFpH6IAv9c2KUM6uRbW2jV3GAt7E72U/htkIq0QPbEOGDCEJfhiB1oOQk86Yqo0Q
5jDNgdj7W5hFQE4fVlNTRo6wDKm9oyEj1Ydr5jDYz6P9IccW4J5w4XyRqI9tsrvdJrN3Lcow5yYV
dvuM1+GHssvoQyOMJvriXM+XPFDv2fp8mJZYgbjG+GmFceZ+MQDal096vJVEKAnBu6X5hrWMW2Ba
vN919bNk+bfThTZGRo3TS7I3URqGaAGnKMKrNiPvS10KpGGu4i5xjNG4m2MKvNLt8fShuBPSVd8S
Ag8kv+xOtw4kIKkjTACFIBne3YVRztuUvNOrglmQAVpBDKso5Dcy+M5xBgooBFkMwNExorB4eLMH
2WE/PA7L7EbOvz5O4d79bMkMurMV99O5f4hc216LMoQEGWt4BkB6bj69cQSJfG8RZBFMDFRiI7ux
3iKoU5j0ELfGYYMLcgrKTzn/VQXdqYCdOIVCw79tV+wkr53tP4U7yBqwjWy4ppD7wJTdvdvuGOU1
qlakeFhpW9FEORQxmKyWtT7Rjin85Xs8OW8PuMf0B8z7lGL27QAGqxxicDNkhkEFFmg2HNaay0od
ChJQNrhJlFyR+tGSSzb5XG/2z4/JCSybsCKPKj+th7TAsCiBp1I9H346NhgQw2qWjRyNUOvInkaL
hJ3TVwESiZDBure8C5OvF4evCnR09A9EFEoU0+nVewkiaYgfMCTAXLhbt4HRzH5AOC90ncMnnWUG
s8On/Xb9hrL3VrlSx4DDLs46VuxHhrMOQKqjn14VwRGlvyqAxOiBacFxeunVssVwtshzAOzQZd4D
CHaO9ulJO/9vxfYVAzrnWkEOzzhjjUGlK9SSIDusrlIKHDVsclzxJMSbmLSbsOxhPt37KDQtQi0V
fSXMC/tW11PCBC2Mmmr04JgAQ88lOgBioCdpmNFTRgt6GthcDun95jAntVnN68Onjuco925wMFBj
jzcmeAJwKQP0F7qTOjQXShCikV5ZMCK9XD4++mYhUALZgJsnXv3wjY/X22U9SOvs2mF5u8FSJZlQ
yKEwH89erdrxBwXmYnoOsaIC5WNWwtDzEAq0PXSlUgwd8oq269MpsXp0orWZZcv9azA+9meIeipF
Ejwm3NCCiTwTjsuA22O1UAZ3LWO3nvBy9YcDh+NqcsjatA4jQrcKOSn5DOeYI95WxEQ5YXFcpITJ
GBgzdH0xpP8fRkVxNUfnFkYslLiktOMhvLw+jPcXOp6zJA4sShgNyCpDIgaS0zvYSQNjs6Px/OLK
Cx7wUO78/3ZD0Y5ULAzKrZgX0x++6SBdb11vwpxMFl4YahAaz5r9uLtTc6RYABzwvUkh5Tz9tj1W
vFGxafKH33GGLOzhSumi8fEwJtT9nW4N+3hwe5qRptwyrtLw0qpZXFYqU1LGEbBYhWfF6ntQS+z2
m6tRMYZEvrq5TJl59JlPMHHAdg+zVeDuh5d2gMNNnQSOGQ2mP3zODQE6z21nNln7tssWnFvAykCI
IYplF19LrZxnqKTjmCeu25N0f4EhkSiVGOphLnPDzgfx6kVJ1sI8KWXg2jcLKE7RsoY/k/EuLdA/
YLeym8XPtEk71OVNt/pWplQoJR5J4aWjQ3MGq2FzpMBd49PkmL7KAB8ccetDEcKpWmiFlhxi3saX
yBkVhSjAz2VHXlgMbgsPtl4+BpUCFDDu95BJV++Od22eLhan7GZZNs+LfPM6JOea6kH6XjSC6cUm
adE0X73ZTPNX3u9/4TcZuj9l8JeRhNDwnl0aTRD1PMGHuLM8vLR6kM+nMzRfNBloVmdcBjRjz3SE
miS35n9VEWwN5sfSVCu8naISTwn29jammoNhLIyopMZ217Q8K7fQGJE+kKInKpCWPn07z+lV1jZY
fiEYgGGHD+jDa2Y/K1LW7xRX3BLhPicWlqgCUCEI5WdEtIxBh3DuBY4BrHPq+nC9Ga3pQWd/K8+T
PyfwrMpORvd6ewl3Pot7Qck4xKsU1hJ9O7B4/1oX+8Wa9DNmUTkb6QGevTfXzsNwyd2i+FTPjv/x
A6jskgnoVCFpmC4KUkuXBnKyKXWDE+e3lBFREz2RsBk4ssjyqGOYkOgVSX+iptB5jRiQnuXuftKG
TSRK9sgOGHwRGvajSJLvdxxJAGDJcFTz6o7aNbvs9PBVgLjrYOPr1atP/3/F+6iacX2ccXsSjY5f
PIIvPGB3oN6iHI4juGhjsiU04eg94HiwTHcbyn4XpU2JbjYh1xoeb+C8u+PjzEEwBPRQWkqI4tcO
s3yJ/LzKjazd1sPB2+WANwpYtZzw1ktekPnn+NQ0laev/JxvO6G/BM2OIalB/OxzoLF8WRYNYoiA
ocjjCm/6OvoW5Tys7OWxwuJgVj8Pbn9caxXByWdaKpelgZsvPU2hrWPtmIf89OWN+jdWeSGmZMCZ
IPXc395IOz3ux80Wq+owRHLSoO7RBeeRLz1VPhOxpG+ouD+LbbbAsdbLTnIJV/7Y4LkAaf1ZQnKb
qj1rXqe7Cl2tu5yE/Qak2O+0MgA75iOA6WyicIF7HU0KxDtaRtXmJps7K+WtxqWwpOSsqDqk/YU3
nVMc4/Lg865sTU2tlBuF9TKsLk+az5yG1JFyR/Ggh/OOyVW/Htwf2L3pRgL7ND+i0hBPjCIsXx3P
RURmqvLzrkqlDHBhcDvAiB2xT8UgUd61xxCv9QuLK70fs4afw5PH8tjTNrCduNP69cirdZznHXfv
ci6l0UG9hziIbk4wP62hbD69dM6ItuGjJqT2JqiHgKVcWr+gZl07S4v5gEzj4Lk6QwxKCorSEwlE
7AHsSSuySyjHaSYlt1UnWBlkLoacZRjWlyWzZ+osrwmnHvxbAHM5EnqHVzFkpJgRQRZi7B2AxaPV
6904+uyZqtBbJnWksrGIKcLra1nVkipysuBl4NuihWjy2eH2WHaIU+fP7xUSSjK1Deho8TRVkj2e
dutPh+rSIXFWLDLoRh/KIYG7GzK4vi4pXm3AkTbMwBweJ3O0js1yDNubaR4igvtBvkThkOQw5gaz
t5Vb3BXVEHRQrMXTLt/hMwEPVwYkDIwAf0WfY1/MX576ID6NYswt6wAlSPuGaHfAImry2Xx538Ik
JXI72387kfwIHtQS53N4UyFpMHunxsmBTc6AczYLGQXGyztSFRCq9tM/g5qHrs/hiZtJtJ/8RQLX
G2zYJ1dpicvRnZ4DvmcO6QVx6NPr+mxWh5k/7Rx8uYT/dBN/+AnjUd0S3nRg/jitGB1OAfvpfzUq
clgnBymi9Qq2gCem+skSbUowp0Fl4I5tDSGh2GUu/80m7TL5+exgCZepMSKEJOZ1faypKBZHLJpX
dWBxVXith8yafASK50tIC/5WxEmH1n8j/OiLs5iwIwOhLMsC95k3w2nDZez10iX2W7S62sBBG8zQ
Sq7G26t4sv/YEixCawO0ADLsO9nuUCDH+ftVgdv+YPYGqV5zFcwuqcha+nfha+ceircuL+fHLxG/
SxYyFh24KT582PUxWtSbZMPDxsYgaE2m9O+wYjUbLJnpGaeipLMsiNiawREqXmwP49fbYv4foZ2g
1rF6sBsH1Hh6LZ4h6+Eh/3J5vf1skI/GRbYdb++IVkBByQlWBPtajgpGKMvLa2G1OnUNRzLgQZMQ
ssuc3qLbWydV7zeuzX/715rMayMAE7GbCBLUuIe3zuJ2VpTxNiAFTHYxNZ8sV4ptPkVHToENQJL0
rxMFZ4csv5wRC9tENb9vjHwF0s+PrD68nFUec6svwoWDMb/vwi3sVzj9y+w9YWqZ7R4JyPYm20FK
Xc33/8PJ/cXaebo8fKYB+BLc7klDaSPIAXYB8odT7MrVOF1GAs66ld4VTXsdwDqf0WPt4DdKI1QM
YkmYTCPSNg5mWcDBDQM1OR68mPfjQzkoEfXvVUliY2UCWYm0XsKos2X77miw/7xPLll9oE147Ekz
I7WQRV3Tt1Zer+cRaz+rb9oTg098YL+UJcAoU7Hnv37RkJPREBBd+u3uC77nN/EtH77PSAn19/Nz
1bfq290v8f2/XyRgDvza4Tu/L1qBR0Ozem/5vn7O971v+MHn7fuGc4JdF4zwb/6fn7j7ab5I9v4i
3+6+ICucrzEETTbvuUN8n1Vf+KKdP0dFyJ/OMLL3S77/94ts6g/vvueLUNbW7/lxyjkwfZWTT+4P
6DY409ZL9igiVJ7zNV/c/Uyd8/PfBweUJf4MP7z7mi/+/caN5GtuLd8/vfbPYshdaYl9UyLuBKD3
8BVd7ydw5/bH1U13OnUvN5MOOf2YSc6BMe6E2VNLpth+1XzEbaq8WqU1I+zZlXMJfhdZMojLDIIq
i+GX6HQMxhyaWgr1hNdkAcAPGemwwEsDm4kCU21yxi4092cs9vAhgCIQaDNRwbqo9yHyRTLZDTss
WLjRERG7z/HA3r3Aa3n6rN1w3KmbDabkEdw3zpQweOrgQtIjSsPAweJHtVr/3WxKVtiAXSgpRyWB
SzFALMZfYsyCrkT+fohX5ECJuR2MY6qXGCPyNw6K9fc0RXDbrI/vTqPFs6ef06PbPNqHCTVHIi+7
vyMApB83kw0v2GTwp0JAW30l3YoeDe5yJid1U0fSjPmGCHe7xC+MtGIM4/HOARCyRbw8cDmD3ML9
/9+L629X8TpOl5vZsbuJWs+b7CXB4/BKuUDmwS+IeZdgSIaqlTVjP+s2K2lzkM0dYRyIqTgNIS1K
GHNxYnUMQw54Lic7OAOACvK21V52mqyuSRW4jGudd2a+C798jH67kuZjBMD15q7T5f5WBem6FThM
zNHFCAcGInU2a4iaHHMcpAxhbDHIm3dpsv6qf4PKcl2LwoBoze8acZoFfWPYhejFEF3ZPqw30R/L
YwbNrPlcTQHG28Gf0+Pmw/CQveq2emtijf6MAIfk6kAFVCBTeH5hTfla9I9nLN4ihLQ4WrK0eq8N
7XOHvwSfN2FyjZ2qwriIxiBZm9qEBtIMwSYXvbcip60nBfjAyCeA9uH6WG1PX9UZ1Hy3mP73qnpP
Yb1LVt32VK/DOH49Gr1e7gHA8P/TqSvjzG3nBDgxa6tSSgFvrcWg68kBuj7bd0okbIUgrGoOtSuO
H6aj2ZenL/TxV5JAnsmIEoeMwn7ZUG0gJ43n25t5Mvo6WI/IwGbMyJJxRB5UaPAtVuP17XYAYE/T
iJm2QeTVGhr/AjmPjHyKQlnAFy7tsSeLdJvoiBGcLwqDh0827QbtGBpffKOhgEL2ZMRoBtdv+0Kn
8/C7kP0zbwSjCeRucA9FXOa/BhEXNLz/r2tCF/DwmuqohVW/yClUQacDaXMZfZNaEUDKjX6e0P9G
bKFhijed/inoqM+JhQuKXbKt8Pm4cFV9lMjVhq0wABHiPXCB3lV1g020mxQVbfSWd9xutRyZYSJG
KHgKiyEXvc5Ya2oyNMWIGnLxqE0197jHBS8H5j5aU/1yaX2Ry2GQJYtyxnaEf+APi8DcxqOZTgKX
nV+k8YVSBuSpYZJtB5PM2zYmJQfeGbcRroSmaYOKW8gcWfL/03fv0Xf110vs7yC7dFdMOIWCVYCT
gGzLgIK5MEXASye54q1aoTcJ82LWe+iLwQezJWZBpojnLRDVxEwGzHBEA6UUq/u+cKWu+P5e9+uV
9naVwWKfzlbzwehGn5gqIp4O4uk2S/9clWs63vFnoZ9ASj3NML0C3URUEzJKKjB/AIjFvHy9HA3f
ShIR9798/pzDZa7FMdCIJEPGbMOHb0ixPLa7bTSuIUlxfUS8y+emCnv1/zg70+WmsbVtn9BWlWTJ
Gv7GGSAQpmbsPyoaNhotWbOso/+ue5nwEpEPs7sqHUxIJ8ta0zPcgxpURpCL3yuxLdX2QoRuJ6z+
QE6RAoNI0lESwE/5/YN79JTzXTJfBz0yiIurQbWYCYPOrDpzKQpKY6f2Z2dqUU5qnhpmEgtQMZIq
NooFzYOzvTcgBy7TCt9A7ALkcnoeffhrLY8HhnSqAeYR+K0VisbokNTBUThwIoOizQl6bCNYKVqY
0FuqwwltJscl5cPCXAqVqJtawH1DXiaY1XViuCxRBRAJ6VsZnrYI3fW8p/vmlHJ4ADB/oBj12CH0
0/vYrg6hPKKfk/XD8aRvTgfABHYcQYma/0SYQMloTBO30vtVkjdh6iNOoJppP/yntIE4KY0+Dse7
usCS9lUNDETAlZRURLQMSutcAv3o+AEc0qykV4kFx8OF6/aHxqogWL6QSRGVI8CaB/uzyNin+hLN
ypzj23hk+MRGIzpxNJpM45rGhYXdmAuV4jz44pEqKSvkp5GtVu9yGOq8LVy2VKtLMDLqTcmAcwmN
aMnI3DeA7jVxROgRgylxcPSDkycFmPNNlcfHRZuKfqS7pdG7qtrkOfYXblFoq7O1EV82ZVFpgsE2
M2j/TPp79KVZmVILrRcqDzqHutB743YsbYxZz/NKHh1YIIt2IScwN14FNS1GF9sq61S8pd0IWkV0
Id2E4u0ZHwAYZ8b/dwqBInh392Wk+6BLim/njSQevQwDzmFgXRD5ITU9XGKWc8S9JywoJVGyEj5i
cpxvk0NlBB1KbROtNNhxYDbAHm6wZYf5bRBWgWRTwQstKKiI/2/akudP70eTINAGyDizD1D1W9+F
bY6g84IOqIlvHPyggUML7SbBpiLevgEVJ/3vK8VfNBRuDdUTlCGy/DehnioAJlWJPeJBI17FKa+u
s+jSCroXj4TAoA2QhRa7xfXOKtw/etz//C5W96SL4VjNNNMXlwCNFAvK5IOhCjbTR0rNb3R8ipas
roKwMiAt7nAn7k+1D3aNGCimLeyevYseO2d+HtzqnBy9so7aOQN5xCIQ7E1pgZFTL2PjvGLToe2o
sUoXhXrUJ7WuVYcwqj2w83Jge8FZPZRHNw1tABH86T5vzL//1PHAWj120w3+FMPBeZKp/toPL5WU
90PKJqUFyS7WNKtlq3w8TKiJdNnL8ThdRkNxtw2aS/WO/ve7m1uOMyb0/Q3NmPXzCp3WXUabCPKQ
/zfMNm9sdFpMUEGLSKQvATdrGDpdO97U4fS0sPav1IuTCYsoKcq6Jd38BxL0OkhWAdnPY1unKGPi
9lGZh7OBFkriXSX18AjgwaE138ijl3CSuKGIaCHXAEbIP1UNFqNBNinLDGFNHjZ/oMv5yEJ7MLjV
KeiWCWCCLTX/oqEijLPZ37ozdAzel1mkLgIi4509uM+Q8X656dXWgZ1BczkPNy/ycbw5r4Lx2Eqj
/EPFDleHEMjAakbbyW4nQPbcG2xPA735rrwjLoXg2IbJ+93oSGUGtYN1RP84/UQBz8+Rix4rWNPt
I6WklsjA1n7zS8k9mx1J7qKxvWpH5x97w4PzGrBA8ak+pcHpfPboqquBp4zYTrLbOlgg0yAa25ME
SNte3p0uTHnVDAUdPR8VPJa2MNpA8CXYCOzc1WVy7A6Ot4zTi3oC0cbta5j4FNKMLK70HMHL9L5b
XVROYqppQgQOe+du07uvRbMzRU0a2BqgQTLzWM9nLY9ON46Sir8V5P5yGx+SBn2I4mig+cKJJhGD
3ODOwyaYODyEyJZDQJGBZadAqcNFKAA1dowID2j78w/w/zMusF9i7cKNWmNC3NaiuwixWHedemLk
dre6JVT6UI0hycJXXtMiXkX2dBjwRzpcGWI40sIVOiBCTwnXfObAe2zfkqP8GNcKBJTHDhr/qTu9
ENIcTA8FyenFtBBWleGr8IgpoToGlF/EY1c/v0aAmlKuCV6Yc0G1XWgD/2ZYIBKpUFNvo+7ycL0t
2zY8lPH2pPsooyXhtsQokcaHEk/pkBiT6e/MNlVCdWdpXOp6jWH8XjLEvx/XLx4KFD8ol//fuFYh
i5USG1fpMJ3q5uR2QmVrw4ojqwqWB+UimSgXoRolNqfuVpv6vQEb0nmXyAQFa2MFQqmSKg01flhm
8kZ13kpzS1DZ8/GzCabWtweCLkgiEKpy5Kzj57k7bOLOK14U7QyUwz7aV9WWeAn9y+RDS8R0HUa4
u3tpddx1QI6fhl53uBpzHytk2yvRI5NTRNYSGrY4qm9hNtb7ofyUTPj1epG1x+0OmyWUt7AzHlrI
wsDTk6lpLosOtvDUO+VVR+mUzkIRklr5PlbbORY09oSP01R018m+cp+bb8HRzcNTEIcJFOneqD2C
Q+nrIxK5u6UgpLOyIP5sYbN6g75z+eTMHGsr/vKkAEGD4sJCFmTGw7WHr3iYJk1jvxDqPs6dV5uq
fO0RLyW+/c3L0O9JLATuENs/JtG7eDvAWjtVqVEUuJUCh7BQAbqJBudnzR9E6g42B/fiD+63R/qI
ArSANHak67iGQFtFFIdFVG/IhE+NT53MdkaDMIpRwYNHp5wNiKYJ8eUaAK4cfAy8wvBK3fYo8+/K
0qYxG+zOZ+qPhcfUGZwQbUxuX/DlD58mffK8GDfl0VQcjDsnQH4T4Gs3G8ECFCSQWOmCPSpDhMbG
NxgAHAK6hkjL+PORxSQ9kzNTrdj8l6n+MTjwww8HtxxgIfRDc6TGRRpO5iFOFoV2+g37C4MMggNT
HPgayWXSAsGiLBBicCzpbqO3Qjxf9BQ25c68j99LJFulfrFLVEopav/N+czp8duEpjEgXC45OPkP
x21BxKYy7M4mSVdfSx1Ib6TaT5vlZBJIiQl5JtXlpLxRYwdhdCyBXwvqI3LrH9xyjy5GcTYwyiOG
XlPyrRIDD5hxIHsgxkG/x7Ddyl720fRPti/f9WOPzhwxKuYHNp2ee+qPqGt2W73i2H2zTNFXnYsn
HYR/dd0BrnCIVcmJt8EqGsz3VtJ3e48rbs9kW8Qx6NXc60WKiJq0wDCpdYk4MtnRe6kECM1KN+Ob
9CGNaTV1pd8vROP9vV6IP49rtUvccusWB7x4TZSqXaLmUt1AO6e2ZVD3THLY4O1FT020PLUnusmi
5YMB4/fCtna5UmRBR5WjqHpkNLEsTCCRlDVc6RrtN6t7K+NgOa0qzzf6JaTNCoOMTgX1x9at3rcN
Nl9QpyTpD8PvpTqOBRafRgNaog8CH+ZIwAnXYThWIen1H8iyPFbnBXtK0QcyMSQ1Z7VPg21WVDmW
ziftjgORHABQtadV/LkvSimqE+xEgumSrFZzy6Q++FT/ARBLU/LLlG3QK+A+UI95FdFZ+7Tsxqgg
FABxEpak1T/JTwhCrqVu+FkltXIanMKVKk001hg1DruovUtuVLfE75fTo+cDEnW0jECSIsG+Glsb
VkNFGOAYta9iYQlZ7EfYUloqRugSfqEkfFhab824KOJNdv5WDDCliiqJWs45z9DH5xG0C7Idkpcz
yOmf0v7Kqnx76CPHwJuMtDo2oQqd5GddyAdQZ8P9WhU5Qx0tDUpy8G3LN/xBYv1IDIw0K9TSiGdG
NXZVwQlQvAuG4dCbmZTyiwiO92ynUxcBhrra1Khmq+jdIXOKbv8r5Qz3uu5/cMrrFF+tMAgj2DRp
WAiCrceVgVd1seszV7saCTLbSHBeqvP9W4kjhBh4CqQmNHOR09+lTyqXVOVXY0b7P/g3BSWapOGG
ZU+s4Zrr/ucZJMbFHGIGNEceo4JSPdLrU1WR8FBVRYHnDKb9gJ6cQPcFipeqKAl0eFITxWqG6P1/
X/Jg7UP661hvcDOu4ttxmptk8Tw4fQzqUA53rlOB4mCChv1denD+MgRoOvPyR9EEGjodNQEjRAYp
Qx2X88jXx5b8z+NaV/rzPq6mI0KcaOlyqsv5gc6KEj9Novh+UgtSl0JXNVvgo2fB47+vpQN1/XfZ
FYEN8TGhDF4lv4QPe6urCcA5HhB4qcryds6PV16y+WZgcsAZpHugeo3K1ga5jTyeMr96Rqwcys9S
NlfLEL48M4ePHKlkxlzOwsRRFFndzgCqDn7td/NJRJEbUL7i4ZFiMARiJe5FQ5yoI55Ok8Qyta4M
WtRGKE14WxSWFNr8C9EtMj8f0TQQX8GGQNtfhVxcP9R2ORINOUIAgaKHdgBip0DmNav+OdYd+5Fk
WZcuLW/tx71dXvn59s7qSRpcogtZLJ15Zo8cXtCMSVcCP/AQLVv3a1C0qoNsTyQQ0b2SEwI0WKmo
qAUqXaGC21+DMvrFBYUG6HkTIOB7lK2IhW17LqJ57ApiPKYBCo6aFuDDEDVYHMdqW3DK29HfWSgR
wCGjlcgpMRf2LXAZcJhIGuMink81rtAMkP7xEPpXUPtuW5gxEpb9gxj1kUUmhgu6DVB0qAuuHpjr
gfOa2h6kqPHq40FFIN9oM9wybS/Vhpcp7cQqspvj57DHsdmewNaqwzkNSJaN+MBxGykS/IPhPZKS
hK5hCdM9Zj5X2afl1qE3OBLnUwiNuZFGFdoc9oQTwkjVaH4nh/iTYFFKOFsUCU3KQVWkTcmT/ucF
pooVOsLU/9BS/KXHjo10lZZ5b1qtYjMl36HSHmL6QiyIVqn2qp0S39DO1sYUo+1echUu2zfBGP/V
uHyyDBhWIQH9wwVW9Xa+6azONtYgalQq1TAo/QmB7xQLQ8ow4sOLi+q12bukSf+R618RHe6G4tNI
U+k8N+2Rui5cZA4wlJm4HVGIWA2rqLp8bjLLSCmIJmSMFiRRC04Obm9BkWRCfknHmaF6wwO8v7+7
7VTspEjfztaLHunFU+RDQSGVHqLW27mKljkfHgYZHuw/OZZSJkdFbXXmBkM+bIY68LEcYL3BwClC
0rZ7ISkD/YSnbOZ3u5mupm1uPzG1HcmQiAR3YUDpHRcG7szTnnmA7Hryc2YCeifANHK/XNAhg9Hh
PVdDh1znRdqmr0egslVnf2tzZ7lwbaI75HiMRJ4OpDFUyiURF4pj7hItz8a8q26tBm/RM2vp17z1
wUNYX9IuYkV+vC8jU6RQymV6uehi6sySTF4y8HDAigriJwty08f7DndIMuuTWeuOQK3wU87WKR4J
IgDLQZ/xORKgYP0CF+29Hv32qDBaq4rnDSVFivwesjgexQa1QxVFqLmYIIAiDMaph0ffB3/If9Xy
YVBEgvCZ0RQknni40vMN6mIEGQWkZGiiHAwSrDX6XVAbPYBJGpfKZEIK6IAPR3pS+HeqNasTVMCl
PDvH73iEa+RR5NzSWwGlLZ+c1bjyaiycqB9N2Jxumhfo2X9A1Z+iTv0q3fgvKy+5tg/w0hGOMQcE
KpnyD5VPoWxAVSBxM/ope4okA70VDpHfL7hfhBaUaaCNFsKO4XKEErUa49gQn6dl/KLI8WPsbkEa
Xpn7kWGGBwpjCXUn7kqJuSFu8VEKzQWPynPb22SqngpPPuXYbYg57NWvxFF0O/adUCHnE0ozl6tT
QtIwYCORLCPhXZ1qXKXbOpyrPc8LiRcEIYwu+Axqk7mGuwmNFbl+aidyMZzi8p8imv+CSocDIa4l
BnEHqEZqN1qgio0Mx3WmI45w233W6UYcjmoKdS6QWhyUlcQIHjHstnZ9fWYOdNH/8p6Qv0V0kOiJ
SvLDOVi8pdgG8XgSXLZD4AcSvC0s5IF5jcKaxBmkrnUyhSFyEo4ISar7Mq9Q7KcDihaNAIUUAtzt
uaQ5euRwIlLnliNsIbmxVxEB3pJDbHW5/wLZTbBruDOLJ/LjMy/szVu4ILzg84kacuJ/8DoUJ6Te
3J0+86LuITmlT+r5jg+YHRBBxO8oaIwhp/39tV4YIsiJ9PGD93FifBjv2fCGAx1ux+nzD3rHz5yP
5W/+lhhyR9fSEblZ/j5RP/7vT744HqmSXLa8N3qckED4fCJ8VPMdxA7+yvHPa5gcem2+wmte8Pnn
jxPn4/eL5BFqJqmIwh4fPhZomlXDh5JcGvdzsjVAfdBJT6fBfa70Dc+nL0ITSTBV8h5iHycIQkuu
r+MmUFRU7JfPFNmuVZjTzSGFhKRDRTkBoiTtgIz/FMah2SWRQnl1QPV6YtxDqF4ZDMvRpx0UPj3P
90aS7ZEdIDlCA3tGYGsVClfDpt96ZeMaBVWWjwEFwjSy38JI4kP6BD+WF2vr9BG6b39eUKqesnaK
DR2gGSC8FtJpaZ34Rrw+La3wMy9/fLDE9F0/2EWsuItk3ukL5oM1x4vuEwwjvpVVxguWH68lycAK
6pF/QjFOK5sPfi+rnRfQm/RXSX6oc/l9ifOrTgv9NL7TZ77hNLLTC72eNEB+0+nr2gaFfvHPLxjK
6YtmbA92xGlMPzYFL4qGwpH2AC/4bFtg+u4pUfwDy5/PbA7+7bRR+My2QTcFBqJIU6cPvu/nF2Yr
3X9i/9TdnfYPm+THFjpxo05biK1iTbtv2lgbxDC1z04biG86bSBesHtOfz29CDN9j/23vtF812l3
nT67wx3/zmdWyvK3BgJSjD/4YOsyGrYx49VXfwyIF8vffOKn/fz59Fd+C1/U7zK7mi+efumPF/dj
4c/TEPj9/COvGQUfv9/1jzStAM1t6FgJCYTS4Sq0cf22K520K17Wy9LtjAu3buM6oc6Vjh/tLVcU
jV2pnaja7AUqngMYRTWAPfTO7QkgqDqrcL5Y54xzHruM0cqlfgsDhZ7VusvSbsqharotXVyPSycY
nk5R+Uw6IR5K1jklpYXSjXR6pdsjFrmMsRJET2hWA5Uk6AFRYrwOlbKpHiakkJAkQlglU/Kmg8Uv
QYqpzNEtOgEkWp8fiiq+6iznCZyPPXJyOX4JABMJpK4eubWJMtxevD0oNHGCSN8odE5e8iFpkr+N
Qiw6uvfFToU+uoWNdAMhkOiC90ZHFsKMZ3JgA29ZhQoKclHaBa6Dv8fqCm6PQMbdoizN4JIq+RAO
qI4lC7E3saJN8iPNAyN/In9Kh+VPopk4ZOrySKN6ZZRdeXKmCikcsvQRVIlB10UwD7HGJbEoRJSW
j3Szq4QrBr7dhMuM19RfkDHBDb7RNhYAgw1Fc8ZqznFhfpGoJTj1iaAhOKFfx9tdBUb55B2niJ9L
ML98lj96gWSZ4LaSqTVYGtwxCqQYUQdfPoaH/jpxmA8vBlmN8gN6kEKKJ6HNCV5dGd1hLrx2v7nd
Bs436VEHqf9G86UIW65WWqxJ1n/qhvYvWQ9UWA2ctLnRpKZ+db7o/wiSg2yKlAp9Of7zfqkXt667
76caD2GsX/PG+VC1H4cjNoegsJIcJ4QQUosXI3qlIrKMz5IDzskSE+kG8Bxh+o5g/IPtiHYN0Zl4
/9bQr2f6AhSRKoRcMJhY/osINIKZ5+TsHxk/oGPQ6pT+UM5GhPVh9OpOfrOZ45bxU4iXpniy4ICH
n7Mm6t6KSJL7UgPQqiNdemrk2UAn2seRA5v+cAIQj+PtrYxeqol7TU/bcnCWM7NCCIJ5yPkcbV0d
ZJ8TdTNyWi40Yyn1Phx9leLv5KUxsSExczdgcMhu78gnDM6CHS9lc7EfDUdiDL4mKNsio2OqI6i7
VjQmWVJnYXkGFf3TTtfAIpJWwm1AgXTj1o91iAnghrC7E5zCaM0o+5PCfNiwIOocHTyY5YX6Vj6R
H/UBqRqoSC0qpzltadtK4NqAHzdUNrT3Q5h1if9dkFHToQZzsueoSlKaN4hECd8vIR2PzLMAESRO
l+lVILoqTV9l89LuEIJI09XCA3BpttgeZhoS+w384+fzhdx1Qev0ROSigm8QhC8DDfyp42ORpjZ2
3cVYOKO8E9KHLjjj7BL1bkkSqJYlLXQ00q/EqFIXVnneD6Uy+mTi/heB+0xVErUPrHwAyAOP72w5
a6tEdD1/ImZyRtPeh1z/cGFZh7DZtNs4ey0d25BOsaQWjRgYYxUUVQ1/3YXFTIoJVVbuJ9NED0vk
ke+GLpqwpEAEgka8UCH6f34YgAAbRYHtetozszYMbQPY415U00v3Ez2LtwIWeiEwegFsZAw44qFi
lu19Yxqlh9t6pgqPUKyOcqUT3BfcBfBU5EhaUmjihpM1lCiGMvdUDUe7/TxnydQbHj42tOQ59TEu
h7D0S1G8arn5xthlkp2UCDsus6uxR4il8EmFNwsXXwCovbPeG8W/IkUxBgMS91J63jm2jNRKeBzB
En61XVBkU0L9YvHpw+fduCsCLjsrW4abfEmDyySTiLVowWgbWHXcP5vd4wXGGe4ucYriug6jdGdn
VLK9GUD6LLp2X6Wvp+2AmoO9lFdTkB53Td/lF8dD7yGNVZefvBDPv9Gf7aux9sKnhd2Uz5U/BT7M
YFpw8WVA4/1MYGCUrn/33FaBQeD7IF6iPEbUj/qHg9yEJyu4ojXhgZQuqGM6m/9uJxBxYHSKrOmf
HtrYvRgQqZvm6mWFaZDALqLF6zxTSy4Qp1Oip1bC2Y0To8qKYiXRUNnpUhZsoN0TdRD3aJHqSAp7
2OMRd4DbY2N1wMo8Xz6ryhzqfaPSUIA3CNuE2QFfM1lH+7qru/RGojuiv3cJalKOqB8EfkYfq58/
JzWOBpQSZVUi1a9uCL7aNTIZYhCjKvnV2XavDtsEg7v9F+ExZcGIQjqESonzTxIm0VdAjgheYGJI
pLQkrnGSW0RSC1UB40WA6kEwD/+kaZ9c4GzwRoq+UkOzXX5f0lvhRejOn3VE5ofoqxAKLRfx/xb5
c9ppI6CJx+UE/n+N6lgGeKBtlBXGO6qoQHUwa6qGdymBQT3Kva8iDpAZF+LexvdFXVudzMIqWD3v
qEDjqCr5VgXivx/g2lvhNEDTUUb5NKQs8fCAW7y8dPI97tZhS53ey3Ky7YLRXDRel1xBfv8QOvVy
E+45n8VEcUf68G3LbupC5h/p8gsXYsWumDEIRcCZUv0MdSDZetddBh5q3Hzren/7V2GFGL9s3V0X
p9Vl0XuHXVEj9Bn39lV4YEbqQD8FhcMuZpZrnK7BfnMxh56miwvKPR7JnQBzXCwTmGppkbfcEy67
u5vmz3W3/+JAur6I/S0uFBLGDCHFVEE9Qm09q1mzVuUzDw7FQIgRG/hjxE6rB1c1Vl92VvZa9/RU
BviV9f6N6cZTuhG7zTSz1O4DeC9PTPlMTBkZUQCOF/yU3JTMm9VSzlPIgeA/loEcy0MD0T3e5WX/
wQWl//sp//+MfAuFQagZGtHrkaf20GzDBeVzQuWAelFAYb1O/1a3yx5PFHoZCaMq9KZG6UGbUbvY
XCR9+LXeon9I61dyx9rNSsw7/1TszklORFj531vTpyeOmB1hamDsQB6OO49jN+/6prhTXUkCkwry
vBl8DaGL6sJKnMRqGONk12fHN6qDCVyuaEZUwqzB/qBMn/7+eT4SfKLM+NO4VsHn0nWlvWnC/Z0u
U0EyigrbB58FIKQnx5MJmanVCeymRE2NCz23U8scQpxkleKzIb3mcX2ZAMmg6kClEbXoVZF9ieej
MyN/9lqCnHXAKbwVs5vxkADaxfHdNAgUKIwNZ0vnSY3F+qRWlFynDKOYiVZuXHTEhEqghJ+W1N6Y
cmZJWfT3j3LdazFTTJmEQJkiOgpvK2Cee1zKsoHz8FwkcYnzk1l8TDYZFkvoXCZQgAzNBoJb6Bw/
3wO7bBnN2kGLagDdwGnL0SHpdqtGPpI+wnlJsnW29Ms4V1MedI6V5cu0IJCOY4YwlYR8koNXmCi+
8/1NaovvBf3wBGU6IZPDPTiACawkg60xdzWZ1HfIlQimRpqC0FIyEOdTEtNbWS8LYjJSCdp/DkHf
w21UbdOxSKt+uivQrLu1D8hIew0+OjBximNBPNXsj7RZjtWthFYQ4DlchN300Z4waKg9TomE66iu
9/lfnuXYUFT3xXW1SbKd1QqiFcfJJfZgyTsRfhfJEzX+G2ogyeW0HdvnRR0dCI65FUbCvM5WLlxG
13YV0DTbz+5zkwo5LK+OZPmqaNE/qRQghMRoybgJn5pAWOgvrye6CBuWpp1xzHYHHUOKOorlWxdD
DVDjBXJHRd5djsia0Q13R8cl6ONn2QdkuqZm+bbYxDCSBZmkboib0FQlf4cLhAKRu70jcWB3oC9d
+CFyM5TjrJgrxc7Dr9WepqSL7mHVIO1XYzazWzLfu56PKtAP819tDek6mcrwqq64gbwNtIRwr+Km
X+Hd22yjnTsT6LoDvIYzW0n3z2qaqdCTFcPFUUK/agniJ7EfihngVzfjv4jblIAfdUjO5bXo+lEP
EhdH/UoFYkJCTQBkrDx9mh7+8gJO+I0eO0tEoqUKfcV8rVDjubC4O9wpBA94Fn60LkZqZ/087DU0
l0pNP+4Ry3peD8gQhjUxvZ3Hh53XaOKKGunixLZBaqHQ322jr3Xd8OibqLxJmth/5kUQO+uQMkux
AU9Qwu6Aj4STfIxYFvqQ6GlFyFElTlZcWi1xJWhRd+flLtKGAzdKSc1iSp1vYUR1sOHfiUPeFkBM
L+rFSuHjUjILQwJZhwWfdParvR2W13mPdGvdQmthkXg4BQQTsH6pE2nhiLRbdw3vZkt8PGw3y5NN
sekB0RIzF03bE8ZH2bPp0MGg2NsFx29eXBYLEX03Th+LgY3XLfwGO0WHD9EOtgu4GAy6mkuzrnCF
5/fZHIL8RJ7SQoyUB7z1YvaTy2TGnSDC2z2398El2j6kYQ06neQw75OO8Atx/o4ma8Vm8unE2D77
DjE5xuGxaG06qjuvDpILt+OHo8boA5plNN5h/yXP2TstTLSrYNge7toZK88C5rUr/SKuQsQxDvvy
zYS65eWSlD3aB0wGZaTiOrGVz4rvYBNM2iUPyq4L+xL8GwCvEFspdyEitIYsul7C8Ksb8LRa51js
qliN6axtUN2GlYXWKW2CsXmyON50VUVMk7A4BdrdF23GaDd1XSJKZsPXBESMyQybMnBm9+kSOd2b
NsoX9HiPnxMQMlhZudPV73fi2izxtKQhnUUbuq2/YlyDZp745ZRWgnb8lCYVT5gL40B9AP9Y8fUm
F8UwgMrHbXodH6Yr+Oc2ro8cXGIGqQggAQKUTRE36znuBNFqwesqbVOgSyj6XoRv7UcZMuoCkgFj
Cw1Gf563U38shkSOE3kCKaWA+FylDWO2sY57IIEQrAyr1CBb7DJnp8ktkaDC6CjozxTRQ+oak4OQ
eUWWUwbOhZ+lzwbLulYUFOzJISSRU5VH+GuDaU1avvWpmpGAjs6FRY+FawA5tluk4kCfQXl5eP9Z
UxMUyZRunuuCEsJxshB7kdNdEUgMn80FFxByjowUJM/kbU4yp7qXVWWWmc55taF191TLhAwMHCEN
C8K1tZ7w4k1Htysq+2TbAlcspKiaNFRFrByACwgmFTfF9VQcJ7io4vWONopM7GT7ISsskbeFmvJA
yUmwxCuI0YmLBebxKmB+oIwKkjzKqBdz3/5lNICoW7+GlPBG1SMxH90Z9XbCPBFEq038/vcbYs1O
Me+Uwp/NNPigj7brq6mb06g5dkR5QCYFPypqMKY5R32yRRSE1a2ugFIosVrtxNpNmHTXdCkmHL7q
LQoOeypumIElWYWpd0D3m6YxlE55YtVbzh6PdpkQx9K2DvERNVIPQh9L0qFPKDyaQEv8Eg+DH4tq
GCD3aO/d1GmKVybUBdAY0r4S0bgOiAwqpL0xBdghBmXvVJIfIS5Kz+B8Nf7RNYrPHSIWAe0ENDce
rlHXbea03BwOd0Y1BR0d4UlN2QDasfExVO+HHqcOUPFtDGFMM0cKYtVs/e/2Hr+fuce2PUpdaqdR
DpV4ysNx5R5VZH8KN8+V6gjdJ+dReR1o1ycOEwTbdDt7u3Z0Nxh4c/H1JyUQlW3UnIqtw83gxTdG
9DZDEBE4To6ik7gFrsVdSxnhPODIcBtW0RDKlHxge8jxuj6vKI8WDnEbFXYGrqq67XO9JphvGj0B
sLDiDE5l+cVoWsfllxbMkGZYm+8PIHh6UusB0SoiPGSGMcdZPUmo5nNbbG1wEWQQdg3yST6snEIC
1MjUytiQsemlMqS2iqg+0uAWBUm4dJ2OC+ys388wR84vA4OoKrlgNU7pCa02Z7Ad7Wa73/R33jS5
z8NUrpoLFSCvt9zdmHMlq2kR1k5/ScAc3XYpr9xFnQcKsSaS0i40t+zeTd4HblhTUkUINNgrjLJM
zAwLuHC6XbeQDXTH4XBV5Ii291GC8gBXf1FKvKC3JkK+ePO6nQgRrJJL/agi1d4bbmybu6ZAJfVG
hqgywk3qYrsrcsKkLcO1j5RM64D7JuIY1Vli7+sG6ASBXzn25DQYkuxMQ24p0RyVHy2yPxWaDoQH
VQ4fuUMt4UkS1F+6gAi6G0A9uTDmZsX0QXe8rZvQBTAZRIR5hA/DNNwUC7Urzy+/eAN199DmLm+s
TzUL+7I+wJCDu2JFBKFc7gVmMZxDaZgsF1VXviiSjNhrnj/nC3C4TDrMDhHkFFgN4ovEcfVChOYd
SCbsVk3CI+F54ZX2Zbglk+Ef+LEbAgcZTOqy9ax9bU71sTyEV6o71PsGkh0QnZtuz4/2FvIYRIrT
nUlHkmLiPSccbl5BvadoG0w5xtd51e5gzztX9oau5GEm4yMAg5OtcLMnT5NL4inn7gjVii7ZXNCt
JnI+8OM7n1ai55ORB2Xo7/IgC7jOJG7pux4VMdURU+rJMuqsuzG+rPpteZMPYfaMyIK1EfLewkyy
rrUaxAHc79qB5z3lxKbLhv+/9vK3Rpep4amE+0N6Mx4896btCYBF2//9BlkT37m8NvLhiEDVc1v/
KrXlzlk9VuRVSvHr2HovByVVfUI8tbqCVRkmARAKOTXiwlM53t12u1waJjBdPVCCb2mb3opU6Yn8
3W3Cr8o2ih7yFWhLmXd4GTGtrKa8mHDe17sl0gINov6PKtbtFj+qnJZTAJG4gpuZEPRm7sXYKj1D
MYsQ+bkzB5/cgA6GjjDXPgckXCtCmScBjRInBzIYwU4fXgYQY6p97xSSEadro1K/k29wd0G52LRd
ZW8/E3nQdhWyxUT35J5vk5Dl4GGTdu8VKd34sZ8uF0i8v5+tU+f34TlL21WgTPy88ERY81naYW77
zX5Y8KvvmkvPT+1n4ZETq9u6y9fCWSJiayogCJ8fduToR1QISOPq41K/huQ4vTM6BUFLh74uM6i9
ef6CBVuSL+UtEgN2tws32IzWfTHR4yV5m6Lc+gxrv/qvid2KPO5ua6sqDHrGFATGw4xEwQEfPs/y
OUFcTp0p4LfazqGn75JMgOc59bphnvGpm7bvi95tqIk3pIVTdmSyZ0ZYf7Eyq7vCkLC6wIj2htU6
X48ukHb5wtg2nbIgIh9bfHbPNI983W/IMOmyUmfPKrAj1Dg6j7tw2aBYTsqFMSwbmoZMh28MyWJR
o4VbdDyfo1u89jfDf716m36Q30K+ZetVAT29sWEURcC93dX8nGl7bCCm8Z6M5NZMnjxNrMqpw8I+
sab6WZdRlsk45W3/QDevhHvVppy0LT+s8r3DVYT0OrA/srlk4rhOGo6t8Di5T6eZE4bTmC6TBXRq
w0mMk8jwbUpYUUlRfZHyiT2oxJowlBBY9BO7PfCp8sOPXXH83HdUuFrb5mJxifHUSNiQVyYVp7TP
SStjl3Dk5EhsLh8MuGN0PRH+LSbqUOn25RTP9kWdueVNmHhvkn1bP0vQ3dlZR+RTEQw1OT5Uf266
ImttSuZcZKQb8wUiFAew1z3veOCAz/fJNYIe0bUR+S4kSDC58Xt7UcUiIslLfElluLBDlfdxfFAD
qagf2SBlLuj481cseq86j0oSz5DlMYbdFSnYBnAgt0c7kMEzLT7NE8Jcpuob4OPDLpj2zY2HASrW
lYRcCbVVKyexx6QHCQ1U6eia8v02IP8waOxLCKO0SQWa6pjKrjNvgNOnoztB2YgMo1LnGjW0EJEo
Zsz/RD2ZNpAbh0DidVVsLf9SKYVUo+2F4YOJaG7Ceo+jt580N92QZFddyfHtWQ0PVOeDm9I4BoZ+
vO0GCmZ1wJMOMbu+JJF3X3oed0vfH9OLtPO/TgkarZ1vl8vFFDI1IqNPcX18Simi2AHq967r1gdy
cczT13XBNZoURXQbZn378TAV9pexHQOKkvNwUwNL/8ub1BmOYjRUBvpUtQ0cL4m7qzzS+0btcOd2
0XTpe91yMZfFB1pQVNWO7PF8notd6I0fl6IZd6MF1cNq0FY8aJ8kvKOTnDQH3QVmDJTYiE3sA3ca
UUdzU3iULChq+wA2VCS02JH2YCX0xnEnDhN+pOqbRdpTV/Grd93SEzf6Ff+7+m0JORVhFbX9If4q
844pPXSIwBIyAbx7mYz8c1cCNJmqL0Wm/RERI9kHfiwdetZf3zAsP16edbZEgImnd+GRpbQEKmXt
FzLODc4k9eHQYHFJzaLMatrrlJfIuRBhOZLZJ9AlAN6qrNSygAs3JHLBmPRGhQ4343iRb3cxYEjs
5ezrrom+YiryPin5y5gvLEShxGRinsNKdgWSqRhXnXVo2zYxAyztJ1TyqC8tDLWG75McK/ZFtXFf
2mUDCnZi0liLmQwIeR+YxVwXSxS+SPfW8rLdL8cvdTP3BAtD0Pwzbfx0IAyiMZ3snd1mTynWznjr
yVZrNx+av5LeaZJd0JQZBbayuG4Vilg25S+nHp8Ec/TV3ZT5R+k6eBkFQq9dGBOLeDnY/WUd8jDs
gWWPiWO0y13K5xZSeGNMS0YlzMWiwEdYeLy1I+K8qmE/MXyE/hZE/Qpa9iqVFz2rYdr3LnCYtnwT
BGlzvd1HuFBm281rWjnMfRLQDE0ma3kCKqlDmGHG6iGNvSdWfSB2XKjC4QgVZaf2t225b2qfWKpI
EFp1iUhrT8Fgzd+OUSdD4fLVVDmUVutYkvLYbzQccW1ZJddBw15sJdRvt2RSvIVPBNMI9gz47dos
ySCnEu6lnI3jTB2Qh0MBNpEcvglmM8K32d1+hbrd7cZJRfCCjVJjuieipqkdBjFLs0pIM50SefcL
84NcDosdmzBN2EKbeI9nSV4RXYeE2BuyE7AyaPZuFKe6IQkpjHecpCz1LujQqfqZdGN+Z834TeK8
RnknpI66JLSX5opFDDTkpqvG+h3xMytyTv6unDq8mhrWNYeI+3SsOSPN9QewrSYL19aRn6mDiChd
6Bt/3iyX08yFzrmKiYVXccQlUZdRf4y9t3TzST+KyurzS68lxwrG0X3qukP9bImjDHoRT9ZdDsen
vN/8YzocnUvHXZrbIiFuIYpZkl1bcMEkB9CP8cIPG93Rwr+oRvRoLo+7LK6Hq5ZY+5rSXfySN0ha
Q5WCzVK4Xyw0YAAQbdyb8thPF3vePt4YXLbtkWVN2t+CAKAuZ/vzO2skIhrjjhlOk3L5J9r73iur
0w+Iq4gggX9Y3K58Huyn7sjWxig8ZqflB/28gUEuB49juQ24Q9uQw/E/7cFvmyPJ5XNY7MHlaHFy
CNz1n6oPmq0Tp9PzBDlHFurAcZVSFMpbTklT7/1Pm3nkJFk7PPei+L1XkcrUGQfRJiM2Q37FHTlZ
W/yxLsYp7a+MZr83Ld/+027dTTG0y4hkKmdxvfAW6NXXAvY0N9U2ij8HLkHIf6qh4UBz6/E5yObq
ojxG8ZOcJg1AGhBVU9Jf1QHPRGDHJsy6b40dU4Xf6NY5Fkc4SpxOBXCAy4TSDt/GA9IenxblAw4B
Xb11vpnsoMYJ7Cqp+LrpV4gZZrez/yFQ46DdEhpZkHcu6xQfbxdMhRv79cWy7IuX7VANz5B54JL3
0auC5pSd/odRfbMwKjZ3HhJPmHpxn6TJ/LyK5vHZf0Yi8dorD9PzqKn3u7EJo4vSwVUkTbbVmfbT
IwUX2O1kR24o/Bfr7GFysER1boGeAPgCqEEiGEVhf9YaoSJ3K1Uz8T0NNAi1njpD6miQbiMgTGmr
nq1rmOrpOg/AdI6yY4Tx3y+89qrZ09xgSSNphGSqktIwA8RAuia8ZQu7xorj9zlAyf/H2Zl1uYlm
WfsPfayFmLmN0TE7nA6Xs25YLruMAAESM/z6fvYb6WyHpC9U1Rfd1ZXpzkTwDufsswfxOeSMoYwP
EaE8TIHxibhT5yZFvrQjUHiF0dST/dOgjLjamr+GF4MZqiOfi3bsppa5pGggYsjLmEGph0YKnsFU
CKjtKtI6yVs1DmCMvYWS1T3p4wBQI1EPEu8WKUAkrEhRgownlA9ihpxMlFoxHsUcqDMqEBNyk8Cx
xZYQkeufocnxAwdNYUTxhNJtnsbTjVPBwZv1GH5K3ICybK8NbFZFl6yc3H5Oe+gPfGlvwwvroJJI
bIh8CUrk5chRbOgawG+2NRm/IdE9DfVx5sXyrFYCZx36hiLW9cN+xXRLimCmCmDvIqCpfTbkM/Fp
XJBrDLRkNKxVJIRMKLYgb50MMsyRS2jbAT+SZqKTxo6FKWCoN0KjTtL83NGV/5eGSj4s6rBloisz
QvFYCibP6w2HWnATzhTqEnQ2afyj4ovqCy0J8v2YNsz1TjEi9nUMarIDrGQ8eleS/Fb7zOaQo6Kd
53l1L85w6w0fijz/YXwsqKckvpAwDOugq2V2X34FaUoMhrzyo6FrwDgy7lfY87zfXB9BqR1OGbZ5
IGMgYOG3e7zyt+tuHPriXsHqZpKiHM2SUAkQkBn+ZV96xCNo+gk7FRJvOm++b2ANIM7efGx204uB
qU/7Ah2Cq3T7iOUJPIOYBVz99sHcbs43y8SDjcH4HEzhlyx2qCOxf/ZaTsg0TW/tFgEkFnESWWhn
jVhYEDGxYWRIxg0krEGZLxwH77+zI8zYt4+2dy5a3ibi5CGRU0I/OflL6BdlIK3+QNPJcCfhXIE8
pBwTrXoZjUbiA7OT5KciKNOIACHDyOHYeM6O7AjQIAV42Ng/GVetgSOG6b5RV7LqJShoBzyrXbA5
kSWbEatN5N5pWX6XTFnJq2ImKa1Mgw/9mSyK/yAQ8lrZEFLXa5r4fxp3vH0p+wupsMN6tJf6sxa5
CKjKhB63KEUQA6bIXqT41Q8zLNASkZHokSTYigbSoI6UiOg/oPmInf/2aHNhTjkxxs26OA4yqzF1
XffuzBgm1/XNkOk1+AntN6bs6mikVcazGTsP/MXbgJs7aJuHrG8evBUEZVEcJZKwFVjidF8lx1Hw
J0mbFYgo3KSOKqEZ6CvF9BT/vsI+XSSt/97igrPEg7GIsYtr25iM7UP7S+y36dBl1rNIwWkPER3h
qQhVNbeDNFFRCqLiYS6kebMWzO/2rLkMFYQ10r2egOn2DQn0ZFzJTGE4SCSM3Zt3WVZhzVmcBziS
bKi0gmtDsXfgf7ET63JgQpLhooyneAkjfs4/q1rQxK7CM1YXoeKQ39+pR043jwIGeTriJfDeAxOH
9W4X90nvE1fMbS4/Au41uyEUxNz+7F7uU82JI+K7ifN5YZr0WRe0ThDN4EKuGA0t3n8uE/f8dlHy
XEyOoEC64QozlbeHWxXMkA1bK/+7klHhK28/eSVIqKrEOHspccviv5PjKRoXTPjP8mYfybFo/5oq
2V3OULU7NxoCMcFRynuD9adx9oFKYCify/CCF/OrSSXS4iilqong5asArnfw6bf8aCJkJKapGLc0
uPDIbnbpKNoB5xjj4KUiQnaIu5hehyhyJhYDUVYO6M0t6tE50A++/6KOLSo/hE4U6A6IuEHfvii3
9Zoqhpxyn9r4ijGoxGTl0kySsQgXEbcA3/UarXKuJtyCTNwRJxC78ynn+PzvrbK00N88097xX1nD
dsOzZij/2IIyZfzrmI9IT9AHUvaAiO8aWisXql7gBlNCVxgVmygM5DxSAbz/rvYNJA6ea+8Ezscq
L4ECqk9jC2rPOHIEFjqDKHrr4cJhAsY1eY6TW/j9L0JJRelPyuhmNzH5Y/Is9MNcpDlAG/G6MpmW
JaE461U0nfq4h1e8x3clV5d6nmbGCHd+kxHlRWzX3badHvBQqs7bgVG0RTEkPqEGqMweGKBWmAiP
F8Z1jLm/ZkzFBHGqX36Kbi3Sz+nL7Nir5MkCxw6jiMHuvs2eOzXVMoKmP8ihzXY26Jp8ONWwF1Iy
tiDT3Ro7tKH/up6zP5rIg8TFd+ZbS8rY2tSfxn5sejE2TJieKEJNdvPWMF6cXpOGVLt3oAQQqjnr
eOaYme/bfWLN8EfGMPOedfuKjiH0TQYUqz7/0MgZhLJOyXQ6+HQgR9kKaJmIdL1msWZqq/9j7Jqb
emke7e5Pkd1VeNchv4vDeZwpsMcZQgobTqcTs1+GHzYVs2pyYV2SPIvKpK1nb8IfHv9awPwX1fO6
MLfW/AFrwI+uZpZDrf+lgltMAbHBdS0P+kcRcS4yx8LblZWG4r8VISRfk5AeLoczMpS8yf8oVObo
p4/FuHbpNKFe7+0id+66aApHEHg1vTHSTniXEXCw7FUl3fWw1W9XFGY0+yPiaCnDRiSRNV9Y14jc
IIsI+NLYyCN6CDFlBbtHmxLP39QYvb/vj5SjGOtCuCZAj3MJqcrbbx86CSTZsF2IvcERxsxwkh+c
5Q9RBeVXDRxerCJEaaosz8povX1KuwiWH9oLslI0x2wxbQFm/qou1kallYZUS2mvD09dShMlowoZ
5ANgnSsRRMW2wu5UuukWklsvo7VLZTdoVy42HSu+ZGFN78Cfk3GEzGGB3T/kvLIc5qo8H6W1HTCc
P3W4aMXv7YjQhn5OiUQMkOPuqTZzP0pxHU7mh5RcxjpgSdLULFH/oQN5SkcaMdT6JhgoEcQ9vGza
8p9us9wu5SuWgKHyx/e/1LG1Rch8YK8czCgh9O59qSYEhgt9a362Z1xAIEwZ/RdXvybL2oxGOYn9
u8TSkhKZ8HYsdCR5ldWMSid5qalEkQxQ5VOIMaM8snI8Zd9/3mPlE4G2KGM81w9WWOK8XVnuZhPD
UStpDv3x2WNcItvhdgVHC7Zi4SL9oSHVKiKl51ztu9QkuoF/qdHNPt5BND3xYIdFvRey4gEsVgCB
4b4zgLvZuoPrWquHpdqe+TvrQka77ZyABheXprajVlKdpOW+JF8He3MnV4aolSc31QH4izxtTaVz
Mqrg6HdeQQIkyQtQhbH63nvD0W1w+yCDehN8kvloUUKtws9J/AKVeNqVsp4SB04RATY5VJqxjzkw
Ct9d15yhTcgbS/GDgihccsmMngCW04n3eeQm5n3+7wPvLcxh41pDOxX5vbqKsLBu4ta5FAlAfmKR
yw7H3sI8IKSUqEKAN8OrXOhMycTVVRdEHZZCzomj7Qjtlu+M4yHJeRRdSLDfvsgmKIY07BmHahO3
Jb0ERMIi5DuvmYih1YUlmE2wpVmeHgiqBLfQzf8UVFQnCF8WxDDo0cZkuBhroKOYaBT65FDj4aH8
3iKw1oEkZw6pj7EFg8b6GlGXS/YOnPX+q973jaBKY+/jqkdDCqvhYE9VbjB0wxKjJt/W6ZXtMZhP
NwV0g5aT27OgRRVotC5aeGxn+bi1zjsv+qfnC2LuIP4XiB9I56NbKMEAok4coDH+sqyTiTlqjQ48
rOBIMIepHW5YFIFf5dgRZXCC7MWaU7KcmQulOYMRQO31LYdVe1vZQCpGABKOm/TKDZghVdBOrios
Bs/0dsKTaZJHWGo0QIoZobonfnD/pq2WtG+pDt0H1av1yP+skR4KMkizEr20+tiFyaD401sK0v4J
y2z8VUmn5jKjW7sqZn5virhNmQZcya+9L39WbqsC0AznRmYlxfjcrJprf1lu1YIajDaOv6TN8GyE
p1xiE+cuBgSIVnblXbezsHOSpE5vgmnFmWAuXQnayiKTyVPB2vCK1fALe5ZZsIuC//31cgQ8fPuW
9qBZpDs9J7DjPqyQvjQxY0HkSOLJmq3Jzd4CtudsvVX3UZiRBH7yJTWNEBBQ6NIEwUka4CS9/2im
qHx7xerR0HpFXBDkHO8VnX4f5KsgSqvHrKPsM+JTRvckzIIGRmtphKT5brNkdWbLWhmoglBDRyYa
ORPJBsrDmcJOlpXYLQsijrSj1W1g6mWoybWR4U+n1LOM+QTFG6KbWvZilzOdgR5wi0bdg0oseNfv
5tuRMunC5My2ic/UWtYcBVYRMHouPAuQuSEiWjKgNUHHzOcRgNHilhxuOVPRcYBwAAUHIcjEuufN
OqSfeO010QRIiUSBY4y0nFkDWyPNkf5Eu6yCDLf6mVvQdKqaerYidiufkYdh33guYxiIMZ+8Hdwi
+VMY6gcTxu9hxsgZf5RhiyjGZbYQTszbJmI6zv6fhQdLNTRL+ehVcL/cFO6hl0Hte/8DurqH3vuA
ezxRd1Vv6iZaKmP25YVUj5Kgi06kO3SkyCbK21iAiScsjEKYme1BEDMZoPLDY2risNHIOysC2IxS
GIpuXaygw9Fiiqwtwpj0sWoOFsA20wOBL7z/a/4/y5FLDNMCSuF9z/ZmyCI7bdkpUU9WTZoWMGDg
IpEi3Q8fmi6xz6MVhCpv2cLbbBjCjwPaN5D5FzV1hj6RzzgDqGLVIDjlE3Eczc6jN9OG6iyKpMLX
b02diUpIfjBSGo0dY9siQR9Xk3Vx7fldc2+7LAijivZmmYMtEFQjcnIvkrm/LN2yOWfMDt8q0HgJ
Qoshl2Lpk5OAwl0FlIJrUXY+FMxR25m7AVpNDHktZWSfQirIKY9YjRCfGEIlF4gONh9CyDZXaovH
AR1bOi3udeRvUX6JAy10RjNIe2DdK46G8562nzAsaIf8vjGGBOKVnHdpB/nVlTDPZnVXNiu+abho
LAa4Z0vJv0Mqlfe/3pFaU4fJ319vXzZqWfHEI3oe9i8gF5hpG1268i0MRstMTKe+DC9VIMk7FJET
1JcOWHyh4jQeIghQwlNs0SNjx7dPtlcFD/nab5JN/FqEsJZ5VZjbtyNGJ+ppfKKP8KWUQw7r5EkG
I/CVvypawVjOcVQLAm8rvpcUr7UNpLAKbpwd9IfETi/Veqmg1lxMl13tUORzijPn/U62x3lrdV/z
cL6c7e58u9nhiFBdSQoSQS5EFgkFKaEg01CMnl0b0nb9G41pRDcXR7Pug+9Z298v/H0ZhYSMIdJ1
8sUIkWTAogpugVKoNiKcP2sIKW346HNm825Di74V2/nT+ubVEcUML5esDBmos28PCKjVeh2Ui+2T
YMJx+RobvhkrfBzoGmg30E+lCPs8H5upnuU3hgTaqaFuFg5tiASQ8hgAg0b8HBtuAXEKUiz/VSbA
NerkYQEnDRKXhkGWTS2xPIQbkNURXDONECjaW7axHcH7bD3/blzDbEalI8gHfW9vaE8MB1iOqJg5
370ENr8RvIYzk3u75v8xx4IB1iTGcFEGOUtZaTvIkeMkNtfE4ojLx7iovtk9CIwoGqmFYXCq+aYu
JnzDOZF4ekOEiBBBwzDAN6RmOSFrSNeq5Lrd9jKqJIH0oUqlk2hCXsf27+A4jTPDWeG5AMY8eQGx
2zC+YEDydFLLKet0cKgZRzxb7taONZz1njWdI5+Fz6OpWeVwiplN1ZbdV7tiSor6nX/fiifrCgE3
1Go7LkHwCJcLCUaoB4RzXgxRduPNg30VAoVetMH0rSpgXYZlC/nVJ5Iw8Z35bE7LGpyh3l7mvv8J
yDi6HCpMWNwengzigxX/NE5cu2ZWnEOwPJPViYQKwBvwDSc+ukfDRrnMr8BzD9qdPlqYw9enPu64
0bHxjkLdqySETDyKYfyYKJrtGH6yZqpAUco5eeuXNNKNhAIRwkZw6mY9bFBZ1ho64MiB4X24hz5U
06YJuqQJHqBk3uk0q2341YiX9BmEdsGJv0Gch5/Q5vMvZZTsWiKLnJGB/ySVBf0mC5ppgCbsuqPE
MW8jLjKK6r++REpgC8qvStAPkWORDFrsyb1QkE+b8lXTkRoDdxcGN6jeIGnLpSRn7atK+7+c4f/7
q/fxgnBuknVYQCMQ4CMUMtrMLxp4qs8FuLrTDFC+4ZoBmspAjw+QJLdfSZMlxfoPlI46oQ/qnN+e
y3nbRnItxrE1Is4RvcHewqx0+CIMaLVTURvdmXGLuV4YwBY4VcEkEBAOefqqnShvOAmVICxcw6qr
74zQYAowmX3/BTqHfbiWjRfyMSKe19bf/x0R77bLSM8XkLdO7wFgAKH1uYo90kqIzBQRSWmgVMio
LbjmizyDS7w8aqxq07q2dnBbZd1znA/f9PhyEbSV0yGXQNMDDxhRAfJrDizlKb5IJ5xJvKM/IfRt
9eyYD5iu77efQAqY5a7W0cbEVnkOB7QuOzN3m7kZWd6C0TWtlMxR1hqyChOwVCtPl7+uNHFjpclY
R40asiLuOzp9yV8GMhgmzk0XxzquOSWRKMzMfCjpaiWek+xvZIQhuZ+AirQFnYWRI1xef88EK1PY
jg7EQBFHjC0VQdMohph5tPfvf9Xjpc1vr2Rv+S2OXWX4h5Qm2V35DepxJa9gnAxJXD+XcV468ZQe
cZpg3SmxW7J8NJGaiG8HDJnCPvpx4sGOnlJg5qFE0x5D27fLza2mOhmzhZpLp5Qi5/UdNDGy2ZAe
eJNsij38q7n5npiTXr5+D0ZcE/p0wb9CS0LuKBRy7I5TNf0RfQobIoqQ0uI2Biy/BwBV5TpOSQaO
8Xyh5MKkQ4gpjCvugxVcyB1CQJLJ5MatKYRx48brRK+vGHFiallZbmQe0phD8ZpPvEK9ooOjJcaF
B6QCJMNAgb8t9wExxHa7jiKTTxPhhNc2r625OqR2o/x5WuMAFIZjT1NZ45JFYSY9quGpCOegg4Rc
flLo5B/djL893R54UOVdVC9BsSVCFuMvEcRzRBAMzyhUqFPLXXmT9asPE/ZK+fhFcHwFidp08umC
onrFPdEGKpRcVWIIWD187xQwbWIa0QKITSeQFZYBvT1cG5la17ieiFOXWh2GDTP1hcdW1b0QROci
EklLpC7DWCfJKtNmWqD8P41y04LTSnu38FHSgQYUSjXGsKg6y5nJmOpP1lFYFN0s6+Zc1kALGdzG
WrdNTlzlx5fgb+9w7yoP+zLcWvEYmXxXr4qYhuBpQh9crMNPUsnr6/7t+sfIV/bdWnki/QlcFJdP
q6/Ny4dgHm5OrMBj3xhiS0hedBD6+O683cTAWl0Kr2PFfcHZibRcHJfCRRIEK0SjPskJxNQUUE/Q
zZOmN3+L0P4i3pxmqhxtm9iwkcPoALu/fYNcd+Psam4zMGVGknouCcHFCZES1zDhYHBqpC+2FPxm
WlWmQYF1N4b2zbgWqsufZ6SeFvz3GKHkEj6KLdXH8Sen/Ne8ut2529uU6BlDOUoxaK3RdmLKbMZy
lBN1SlUECKHMsXwbP3exe610dhVH2FmY8AFVTcZUkG5rJPmwGoCCJ85lnWgK/1I/qvpEFAuBakxM
+PR83mEiCggwEu9xTfoFi2suoxmloHrdMqepmqZy3D9wsHf1PR8lgW/v98nNpraWwe9BVnxcAraa
0sE4kw2F7k/ZCwhKTQcMgHTXDdDJLDv50qWU/4z6RZ0dcSn95d37OizBlJiDPhqpwWX9EcLKlLl8
kxaXgsD1ZUyOFM1NOq//GQ2Y4Dk0RX87eOEyPa29F6tMegmbbsRY8xpaBVVTder+u03Dq3agasW8
uEroHPxdAHcYPT5oSu1B4MD5Uraz2jXVQIllWEGcoUgm04bRCCWYbbSirk4a1rIdUPjbNb1uJzCb
P6fvJ4H6q4ol2nzX+EQXgGZ6IRxdWVK0ttzNeIrwlC3F0eM2CtGVAoZiJ7Zf+5DB2tVrHLueNa7o
3YQWK1+5VxjaZOcGu1SMVFEweYcnOiK8p2lF44P20iZJWGjMINSFgaS3hfdagcpgtQfSuWaahcT6
Im3K+M+2R30CkSsjepaOjdmz/tgIaGnhiSSFHPMQxggyjilK7Dcl0as3GGBky3ObDKuHKl2DLEnB
hJPmOU5Yxio4vgIb/WJIsQ7zWC/BFCpEYHi+JBhp0mLP66sZyPfMDdeIRLKdgyIkGc+GYWt/za1m
83HIqux6DAG4hoYOsUnoP94/7Y54C5HrrDRZyuMI56K9gsDKh9VYunb4nMbVd7kEt71/Z/RRcqJu
LaA7hstCRYzhtOJcmO8ZkjpGaFGN/hmMPtn2H5K+Z1FxB2GmK06fcqAaLmwX4zQt+l2xPsta51zb
SWJ9ObyJi3A6dcHQ0Pb2NP6DhL9gqEF4zn7AVz70cWIxrjTuc/UKZhMdo7dDXVrX6T9Uj7UkP40r
igRyIHASLs8MbRjkH5XZV/PX4DrpNPKW5Eud1xyqy5PAIzEs5bUrdoIuV/FUKLpfdEGlq+jDQJki
y+0BrsdQUXECRrkVcCGHdM7RKUhoe4Et4onhwbFr9c1v3ru28iaLOFEDz/AsRviidsJIz4R1MbWI
UPZ4zF/k+YHQ79EuoerxnUpQqYBCQNEYAx5f5s7P/KumK69OrLQjTaOPzADzz5BkHibgb+9VN6jd
BYFP/dDuICSxCBSYqnO2L+ab3gekpamF93bRuq3pzOW2N/fuNeYD2dmYoZPk4cWlaI2qvWdiynhc
N6+TjTdghubD6AOEBdjgomYg7Phf1u61YDBjuPd/1RF3PlJDqfc9dhDpbdFeL+JiHx2UUWoD9VNI
a/9QUMsjdnFWf+TjmYa99QTRkGmoQEbTpcMi1fFbDv59lsBlY3JtmDmUeiE/+v1HPNYu4RwIKZJ6
GpLkgbdlZnGYcT3fCydRxqmhVJvIO7pziik8HS617rWrNeGTvSHCr2tTTqu/o9g6ffMePBd704bg
GnpE8fH+Dkib1aoYrDoqn/Tq/pbD4GpDh0Kpz+uEJq9WXIY1/OeL+Ii6krSnRJNRRfAfMJz3mS6M
tKj//FAnCHiT8S//rQXJsySK3bnI7os4/tHOgJky4sCQiqmAysABfLQWiD9iBwTL6rIAfpMtf9oA
BY2cIQ09MrQee8JXaIOtmMQTYwcSTQYEHGhOnS26GtjRzYrl2UCc+S8/uX6Cg2E9fSh9FAf8272G
AwLz7txik8eQIjj82pYaFlJMTdi6lmRUc5eF268iNnv4OQXB7jFY1RetDdHdfUW2TgNagNB77Z15
MCb2hgCDC+feIWCNqy6MtktgwsHtmHcb+cC3doWHGYrYz2kBwFE08reOmc4vITrG1sY+EWND7uKI
3o45PHCtFGstGQky10k97v2ALTfLMiL4NOaOzbEGuu3JLm0kUOpCSLURCxrXuTbjgCBvm4u+p4kb
JwylIweI1FA87QRQRUo39EwuYks0aRYORwwfqQ5FC0pARiD7Bc+GpY6pJKLgHSMlG+LfRUTNiG8X
QOgSI+4z/4J0zeNqpFJVzLPUPBoR/OjwL4kyShdzWJu1FtYIRe2Wse+YMb4vasxmigbxHLje+O9a
pd6S8ba8YsK9QArhNuXBxbWPgg67lB3Ls8C9GVEE6QgykstjNG85msPr1pq+DQLGjQFC6iCMXDL9
+4oc6T2+6Hnjbj4YCwOTAeiljnWX9n18u8Hli2SAVXvWVsyfIxf0PF1Th6n+NxmFEUfttXo3rbNh
1uC/4jumMxSMaEazGCcbZJkR1gbyz6xVE8mbIHX9DcRA6pvIAZDb+PPXclN9zXEEALKhiEK2VXXU
VuNWFoY2vgFFLjPBnP9r3CAgr0tQ76iisCs21hrlJK835R8Vpv7qvAurn8abGTrkuLqc6uYed8sW
uc30r6iL/sEcCbJdzXiyrb9HK5wp8kRIfThG907Wf7S79lvdQAbsmvosGYfLYZk+hQMLMWwo72sP
4mzEbCUfMeppsM+jxmDybm+2NfYW6+2XFpHcuWcxGDGy2JYtwLBxh0nPGn8NY9fiFqyuuuNreDkr
sQ3lmVFskIP3MTEY6LftgmnOkDBMVD/hVsPuQ1uyRmpLf37OcnozlmkL9n/p5bwO28pR2OJTiKiv
tzEPAsdWuEarGjK1maDWG9aBPQ1McGLUm20gv4l165J2UO2wgGIk7/fZGur+PD5FLbPBNGcK6rnz
T2+VIq2LWHFrkAS7qkoXVFJOBzl/AwvIzXWx9uJn6FcIqFc5atZ+M2FjusXdYFwvH4sFMgEGgM/t
nPpkXeqrNVl6lW6wJCDbhR/mT2HGvGH5yatGvjvkCTXXsJxnW9B412Eb1CM+9ZaLWMQcsoVfi7pU
SfdVNdgCUAVgFc+fafwhvsdKu76yCgZI9oT5AaEi6VUR2Bg0Nvxhq6YEbzggzm3gk/twrVNB8ual
pGAftzwCkZtkBpBXW/i5f+bFmx8y1G25hC69bNn+sBHD31dJt310CUQ5b1yZAY1I0EVnCEUsOnHI
70NlOku51SMUXVR+/r5/V1UHY2Qly/YJDOnSmyjyApG44KYXM+w9uOkqZFW66xJVB6kcDHvDJzMW
plBpZTEoY8jTLNr9hBtaNvQh6BhAQWGih6Zw+u0WHcIN/ixxV2vY/2RCdnPnp0DatoM5iyLCcDKZ
WwiGTneQCwytFiKf8RsE2371ShHvEHLphO0MehIAEiwvwKU3Vve9GlbsxuSxiUNMWDFjpY4SVbYB
lpSFmN6JLCVcD1swuo3TBoUHzET9Snh01NUQrhiP7V20Vlnh/O9MsxGeGP+aYmTzyldWnEQbxWQd
wTZpJWfStEbiGIV1iolqaEUyk4VBGbaoV4H5UmQDqrvcjrksh+npuuugZDXP7Di2zYRIVpV7NKOq
8AsLw4+ZtcvzMBQpWvjN2GZo2UjVK5CrGpOnqcBTDDTGW29u62F313Yo4dZ8CAcCJSf3gKdiBSNI
tJv31/YB92T/GfeQ9CrPvd02DuZn+XRLFyLlPavtg5mA+RgTJHR0GI7ZI8whKPeCU1CXf5DaQQQH
4anG1Yde3DgkMi8ssvlFMmqhUEWm9BhMbf8WCMFqXvPPoe8TMbOeKYzkDcnAxLAFPSAZvMTwThtf
NC0xrjgQoDTV9rwOvzPgEPRqVgGSSg65CSuDKldYsHgMaE7ESBtD44cBoDmEhIeDihQFMKiMFOwr
q3aDVyj7AShmXuyX3a43BNuBFkhtpPKqJN+h4AeEURo7NCCoCKfx7gO5kD4Dwg0OGJGCEf29rSMH
6oihI3zk0XQ3NSgVvt1a2DickDy1etG+lOolsJ3rOcEYnQ5CAwIIEOLwCQF/f2XshylzrvDPcgN6
GZGVDyYYOX/Z73bua46wZNN2SsHTdgxGfY4/2WdGHsQqXxWUhaBIRZtKYDH4ORGAShHeor0yMI4R
sCs3KNlg60uPYfbkhskR/DrNvvSlzJiBEXjdx190WsEsJZtBIiRHBw6m9Zyx0vWEOxhwyStcqTVw
evRq8JjfoQ3z88Gm0WVhJHDQRVtNV7VZvFuelQg8FqAZTJhyJ3vx+3aUB8idyJ6KRmsL6g7D8ZEq
JWDl4oumJBIwARM0opzVMS+/E5rz9EpWAo0t8v5raMMh5AwQm9uYuwb2ZZWtH1xgjHp8FqBzWnJz
EIKkX4aim9/G0YQL+95aa+IpSkZnWZ6LUD73pLJ3AFA7JBep/Bahktgl/Rg0FRwboALJzQ/i2JoV
x8RbZ5MwGGnuTN8a0l3RQ+LIhhyi/P7+KjQakP3PgG40EpkfGaS/97AWnf6C9p8hMmi2eAcm5yiE
ma7gJkmSlY4JSmoy3FpwX4U2yT1Xlgc2FvDaNUXrwgTXreZ9Uo8oRwK3x0qlciifc/70+49tANPD
xw5w0gQUw6R4bx5udWWHUGUm1hCViHHYTMevdQdDuIU1KX7MCAj06rzFuqLqwDiZIyoSoNJ6QAQU
C2lD2W/MqVs/gUPao11h/BQikc1ZfsJdJ07dye2hYjEMWNgxtJVSc9nybEK+ZOqrFpNAb0Fr2XKt
dJDoxoS7D6fbfKI/aNTVLC2djviDmkg0gcU/1EHlNOHrQD0VSniJK9x4uZDA4TIyOVFiHV+TcHEx
JCW0bLWfC2A18ZhmnMmPv9T8JnUIVuF3b5AWUBa80N+xjrweNzWOPprcgVYoSxyiUohoGP7nliOE
kfkwQmwWbAFtJsSe2EXW+P73PTBi1B6i6MJfBDNa6P177TVU9bzNKJxfpZQxyxI1sxfSVwtSQXil
K1QUGc02xBdQBrNhdsqf1DgNc4KImam4CyOD5sprewyrTJgaE2up0KIW27pAX44Gd+mWb4vohBI7
9uhswH7HgT5A9AAakE9/B7cjMIP+/kEJS7op5WySu9hEYDnx/ns40DnoPfg4bzhQP/jPA+IMRtyt
X47FfZokj/VSPpkxt5xkE8pkmGciMq+T6go69BUONvjxIW4RdqPBXtsz+oAQGZETLL6DvQOtFskT
CxMd9/LAEC93yOYzFwcUHf/SI0qdkyPnO22REAhG3N+41JlsWnh9Puz+txdxnmB3UePW+2iscbn4
heHJBCTepNdWZD2rZpNLtNB6zD2uioq5XUv3c1/PtM3egHFAyVE1czGA8IusE/k0sXYD+qBhlZn5
02qPkngAYBklNJPNegdPWtXpQpx721O3xMOLdPs6aUWp9KzNd8UhLA3xCRKsQUcRtgxR8KOcjqVj
Sks6JaQtLvMa6QNepTernyLU4AtphLFzSVTBLjSaEc0HQrTRKnXEo9ac6f0lcqRyZ4mQuQcyyvgD
ktDbN8pV3WWbVccYmhGf0je9EnkOF6qGnir2pEuUD41gc3Pj4EbLnkaglWs/k7YFTwxXtDvx4eQ8
XMGeGPB1kUxauSfvP/ARuBRAL1REIA5cPPaeCGqx/DSe3JCcOMTicusBtr3levpkPDwWrkGUheTB
Y5zDgStO5cIElumdKL2mUuH+V/343z8XNpooTtToufFqj86bAzxs0kV3CtpeXYWEMFwLQrM5FGS7
rr1mttaGcSUTyl8jFNFmxaST6cbpQtE4rextGU5AXpkRRR+8rxx6PfT7OcA4lBNayLwXfBLLBdLn
zdhwq+kQlGpMjCHV/NJtGhkMDhWGvZNOJMLSyolhZfJeGgyRKR01Bx+hesFaoMJCqcucFTOHy3or
0YM8ivDgEJPntYIEEd59HqPyu66GVZtcNP3uSbcCzpdXshvxreq5c5Jb0cArwHgNjxpOZ81sraT8
3kBINqclgWHGMfrEJ1S1cvCqQjWxwMZydni7F/Jdv952cQ/iDR+Ekv8CX6LpWR7mekUmkxAu9d+O
NQgnf1HBohQbMohVqgvVh4SMzN5/uANGM4EEaIf9KACLjyPkMW8frgqbogj7TfVoDLC1U5V7ZA9A
HDAQgeVJQGO7pm4Bf3z6IoTbo3keWVm6xATOy0RA/BkUjTYoLvQ2yEx2PXwch/ZC9Ym4iBocjYX1
Z9blV0XpXC/85Hbt3SVL/aEO/6m2Rgbt1Rq2rH7qaS3b4RbnpwK9cBqFrieix9ufauU1PvaxBeRK
eyd6h5wQpJGWjtWWTocJ0QiRAInCs5mGzNRUTCMXFqa5mVD/nG46jj4XY2Kf8KkI+ua+MXvTslVx
+ygftT40W1RicVBh65clTD2h4iDmsmEAEuF0Jea8l9JB1eun1Ta+mUr3RuGKcsB4f2kcey4YGytZ
bJE7hOfS2/flNv6UOUsc3xUhOkWeSYxfUdsNBNwhbaC1U6OuxBoNC0WlFvckSl1lbfzQzX16gnT0
ueRCYpO+SzcTuW+fa+ghjXq4rT/qqFa+pynDBCAwAuAAEbMLjhNdgPFI0V3Ch5QAWYWUdr1YA6fr
wwOyi9JlmVNGuvcwljHS999AucZGzJJjtMlcCAZK3H3y5vhZ/TxUNESy9If4B55xzt+Y7RL0oBPh
DikYDBhMGhSoYZhFtiqHCZg8LYvPmKLeiVfkyclUrGRwFFQAUjrN6ApnKvV0YVoO9sdAhQoLcwSc
Ozw4I6w5iG3N45i13LfNrbTYuh5UZxiGKXpSlcsqNgdaALfiYATYZJQCt1IHrYjOGMipWGgK+n/1
qwPZMQ15n/gCEpijlwlJCgaCKo8ceqOk8iG6DV0+JqyCS8ooDlNa+Gn67M7BXbN9MKABsTQhoz34
yZfJCkA38Ph3tHRnJ5ayluqbI5halWsUywmVJM6+6UDXbYCvrbR8nLcuOd3T83q7vnOd5UZnWUHg
fB75HzGB/ijxF5XcS4rd+rYubxm5P0mPSGTlie11WCLxTA62HSvqTTzNgj0Qbkkbe4vX/9YsYzHO
ZOmpPAaR7RG/nikgESfsq0iTRj68sGbRQ4y7CJLraJ6+tS1giVevHuwyu1FnPjTjs2z39AXef4mH
V/7K8enJ4xA2l8fu2+vKF5eyf3QGiMEk8LQhMx0FdkOHU3a06jmZE4ps5dn8ENaRlrzinVhFdMDY
Ni8A6AsXNc152MfPceZdq1VRmpDKPTU+qnF1DpttU3E+g0SKtqjKGzPRj+kcfzL6WmhH0Sa64U75
Q45qdYKdRyheasZ9iQNygTRRmSnGeAyEQHY2Cx59GrcbA0OR/jk8LP/0cjMhq3vrDWEfZwGmlyRt
7A/fmW/7hetMfNvtBsfPENl0VDL+kMUEw23swyumQ04fXY8FAJqQrcKkUGmYUUkv1GhKpoTTtNx5
Z2my2JcjRcsFNOfqvNrgp8xkELdw/Finb2Zg5nq8WcxPUVGD6MjW8PW/eYb5BoiJH+6DBKxowmpO
koF5dDJQ6Ebj7oNXo0tumJ6m4fjkOVN0HsWsLOYvKLYtCLipx/FDBhkzU/Q956+RfA4wtuoXadxt
D+vcmqCiKFFigo1Tsuc1DSZvBIqtBXDgvhcNHT/ZwaiWwDSmQQuRkEAi4sbxlzl1aifPIZ8l0FLx
a247B1nVGvEjTEzCxRamawbZSWQKvULCY3foFku3z26dLn6UYA2f725T3ZY5PlLRDgcQmSoPI08v
cmEeywA+YzJe7ybnMWwZ277CQRYKnbwGnqtARuqp/B75Ay7svQ3YySjOaFmYOaFBrYgw5CeiaWov
XTREZ+HIhDLckUk2kLABZ4YZUJvTo1WMrlt2yQe4DvZ5nVbfBXybHDLLSz9v+1g6XVKFuUw1NLJX
CqLdMgdsFlbLoDLahAePtUGstmymEkWStWUGiQFyfjGMjBndXp65bPxwo5ujQtm5KMoppBXPYVSL
T/EzHyBDDBbP9/6x4ByUtxwLuP179Ci2pwrm7XVstSTA9U4TP8qNQTtqRAUiC1ODioDI6CoyLEsu
DRGy1R2jgvuULuknP5meG8+91FfdTP0/MISCfeAZzZXdE6HMsTCsN6g/AQKoNzVgGHxc2Jf8X+//
jgOrA4rDFe5O8H9DVYjB/vHWlTg0+4N3L8089wD8bTGGxAWvYT0YO90ARa6qDkhul5HDMY1cUtT0
FkMP/TRGslAOuAiLgv/BckQscWP86aJnrW388iMNdel/cFxlQMuNbK/hD6jTHWaKhuRVY6vfrfZG
bY6A4nzH1zst4TmEciSkCNAyoosH2Vrt1VLuNNVWsxPBih8djbRwaCs07VHilz7iL8Zt0aBzB62P
XB7EQwCuAaMQ1lGG1hT5ZsZigVyF05maAH09ARAayBAR8V3IvXLiRcVSgEsz8g+Svuz9z3jgLcXv
IEUClYgLALGKzS/+rQjLy6aboxTuF8clkgDmFJt187HyES7rq8lBVaewqpQmJLYZNM6oQfhr0lsh
MUGaZnO30f4zhYt0NG/Tr1GSvIivqTzSdqFDsvj6DlFYW5pV/JQkOZHvjQHwpDKg/OQewyeFlpyz
eL1EfyDg/mp0BHi7UIchC+SCVA6mQhdkCSf1U7GRw/kID48qTV2TLrQKz3kFswoEQM31ZI3+eeVn
9+EWtoiAsQG9xvsv8kh94kW093AJ1SNiLfZ2X4d26O6GdLA/iuUk+oYca9LJIeQNsyYNMmmLBN8o
Fawe55+6hhlFn7cZLYo1XCj+XF9fAwQ35CjTEKdpzEJmh6ONfv+Jj/SyPHGMKpvoQlJID2YceG1Z
+exhmFEgS0QhJdMipytvnMQ/H/FVV8GiZqHdMtTS1/PIheNI5xMSBoegVt6ZUCR24OIRYxDFThfb
COgPBUxu/akdGWHsVYjQjmmpqkSRtmUVwEiZ+AhmzHXhfUZ4f6XTQzvWcNqpj9//sQfiO9b57z/W
2WvcLbsr181m9gCG0GXqPELGrWosjRFQgDNHSv5Qe9ta1BJxPTy5QQdznqk9Yyo5pRnWH+2RFeW3
23oyjFpvA0BJCQ6JAbRFoJsBH4AuT1eUx34DYeAIAzDzYafucyyagXJ3vQs5cukwlWikrlynzjjS
lbDk1KErFxz7mOtXyIF5NdngkYK9xoUtNxFCJZGSgQynwEUhDK9E4x6LibBcIDW4lXG9hl6LZMLv
f4gjtZ74IRg72QDIfhzu3X+Lx0qe8lX3ILGC+ENR1d3Xddpgc4kqNuFX6WaAFi2Nqc6ONhcjgL8H
PZeLhjEG13+u6gcsT85lv8y0hC+KshBhDlPEHBpEK0p0N5IbHDXhDw19NJYbl+raFP4TEyLrX5Hi
uXSEyIdJ+OmSZld53943zqmmwCyzt5Wub3NzwDN1Vj7H7t6tiZUL96ZT7IzlpaEWFgq/4IgQVGRi
OfkGMgoQ9G1v5m+OZz0kzuo+zaDO8JBmWMF1ufjzN7nSJP/eTsGf73+kQ77MiseMVY5DI6ZI2cOj
q3BmrDAs3YN6l3QQrYus73oi7Ec+g8Ayd6nH3snzp6DZnJfrAQ9ugHwGGkIVYiu9JHHjg8Y049zR
ssNBs4o7YZpj4t1zKF2GRXyN8z/yMVA7kWjxFyb4dgU+UsFyx7/HTsIfGteoa1ZT+R/c5weTDFpc
rHaNSyUbY38xWht7t+kCb7mXplleXirGBDV6aflZY+pggmkZUbFETDTEvrVr+gNuvlvNgIstxa9x
bWXT2GtOvnVy/j+cnWlz09jWhf/QqyrNkr86MwECdBi/uLhwka3Rlqzx17/POiZcLFNxd9dN5Trp
JMgaztl77TV4o/Ul2Lcf7Y7KJXbLN5ra9/I+ZB+TkMVf88hppdcjp2it84YbrkDS2X1GeCrkdheD
ZMBKvfHftvWpala7egoKo8/qV+IlbsAmq4rJyxYTA1mTqTxRriIbpZ0V5BnBgcwi1jIJnoy3LL6P
BwcBRsKamlojeiMhySsWd66tMiGVrvb83XeiHnC4KkBVMfcgICva0OOD70rPI8gjyl7G/R7wfpKh
MORY4m3kWShneTszpE0GQhTCRgTNtmIIzTtGm/ANZEIYFf7b0tpdlzQRzx9hpN1ifnppWDEBYLa3
wKnu+AhRBxEz0yb9qziA0oxrBfbHpqqdKOk0FSuL+j950UO5ZyzWcfGx23yh/VUlnIDLeGLlYwsS
h6Vp0G9i02+8HE3Yc2RN96qAeZYMT4t5gC6ILowgF+xJSLYD/gICFtdbCBYa5Eehi2H5eVcEEnUi
sGax0wYszw/tTbtddtd4+Xs5+sk9msUTwgxc5Mi7l/pS7jJ62vycFkTibBuiJgWqDECFNlRkWeFa
DKG8p4LNDlpcqTXEFVClanw7KPjr5qzrggmdPTnnAVtHBNWEGc9sTbK81T6FHzu90u4n8IewkGvf
R35IfbJsAji2mhGLfxWk7VWe7bDJwmGM0FMge+w1QrYSoXImZRGZ8Sf9eMP80SD2/JqRHjADfhL+
aZpiKB0sYWo/yF3DAwkYSWuaBm9mo3HZPcS5Empq7M6p2vVUS7QQj/tPghDTHezaWoWF59s/rCS/
dpr9rYaTBsUHY51IYJZSPaULklmCMXI/6+p1kuyrRwthIVRNUDSZyR7fuJGLOG47MLcDa6MUwp4C
Laa12sOkxVKZ2lqyDM3lTQgUG3A7fRlXe6NZih3qeKa5MibfrNtrlAl3AmB7DIh8fOflF3mok9a3
hW9dhX6KlRJtD72DrVaHcaVy62U0KgeahHRqlYTNagXtjBJxBGflec56TvMur7+Ntvu9q3VnhS/T
EEvrInzHxOMAk549N39adiLSMXzkfYw9qIqPz03aWxnr4n56pZbVlFdirzK5Np255k82y/6eFZMZ
oZgzCYEgmVO+86seZSnbYQ1nnUeoXlg/pmw6wyP4A5BP2xn6AZIIH87ZXNBfWn6+ofac3kgcqnpd
IyfwEKQBwOE9+g9ZuWrPjTcMN2k0VTOIGma0/DaQAK62U3nOYNL8w8dPZohJHJJVSEiqaWaTjzIq
vLVTj4FRe+np1A0kTxSdPMGZUejvlkNbfPTZOJ74v5Uz/rDy6cO63P3XR/VhYvQC3Im7RfpCc3gp
XOWqprmIktKRSDwU+eou671XouE8v6YHWj/m70KGLqquI5aZ2fqStuu1U+5H+43wiwYqUlRDzSA/
FB4ElispKCFW5v/J9ptkaedMulHvZXTpdgyGg+DDdigGkn27u0xGu6LR58KgLAONpALPWtlZQRmz
2231n367nyAELsSFSPmJSgwrwA1yEP3N+m1Wg9LBmttdZsxYRVughulv+rX9wIKi3LkV61DdeHf9
ZvsjidLuquInl1kL4JeZ1j1dffBcekg5O0UjPmkqF+XTbEQ+qvHFhI4SENNU7dvz5/IPt2rE/Ynz
48LxwOrm4UJKZl1bQ9O90iOrIB/fpiFecF6xnktaFkem3Bl8TAWiyKHe+GJs4Gdgnmd8b2Eb1zCn
zxyXc3qR4YFTEWEdDEyBU+fsGd8zuU6rjjRCel4qNDBYL0g1XQFeSKWSkMSlGhqbC5ClKBf69c2i
yasrb70Kb/sEM3Wf4O/LpuHKEOd2wWSruWDhwO4ziJt3OCWk+A0Kbt8F6EJaxDJ6BOIFAVtGXi32
mp2BPPoOW8oWGNSPESUQZ/i5ViEQ7RgBLzCBg1qZXDYFwhLkKT/sEiSgsbnH+phoMD/ebV+bCEe7
AQGRqJqIVCxkyKa8SnscFg26mfXT177iCI3n0rQXsNyhjQB5o7WHF1WF4L1wrEhds8cf8Wqbv8z8
iv2Bxla0S29BHaLkkSijXyZPoBmASpMVUZym7lpQtBtv0any+qs0DaA0yGPRmE7FXtkvQ7teIVRi
A4xqwNVkQEpFQhe89FZPyAh1TU7cGj70AwdjTcmXlBmTFdC4QmyaagD+KOLWTolDI7gBCBnd2o9o
B4JuRVQkUR80L6au/bTKunSJSrO5qq2cLGkbZuoUTpepz5+YcJZJAxfVXsK/i/cpvEFFNPc5VL10
C6cIf6Xl8zec4bgdLSqYBMP1o2hxIngDxgD0tzo8Gq08Lhfk/5mW+snihKmVKnC16XI4SToyLN3h
Ua4FctUQcpS1zAFIjEHOi4eOopAgJ63pazXJku5ggS7F1GRUvrLzt4hMVe3Wxf4SPwBY3aygsAZE
ctP/E3H5Y0Iw8vwbPOWeHr/BORcMsLnhTpycg7qZwERhEoYPof4I5pRKdh8XVcPfq+nakwwPtsbl
XAvl1pBe5aUg3mYPg8/al98m6rxL3QOGz0wR153d7U+sjJBjByGLfSgQwnfm/qZl6ABTbbfjG7E5
TXdrIQ2BgC/gQ0wmsXPGwLvy6uFaSR0V7mQScdh9dlWD4en3TMuIcrgK5MIR3QVIc7pg80n8Uzln
ivNRJYBNoiIkZMJ37cUiT5lrlDdh/HVcv1ejK7qPKMSSbktBnMSidgcvVZKr3YLUcCXEW7M5GeOf
t0E8XbA5GxDPYjjEyF8pD4/XxTK3t9k0xLvXArbFxRVBXYx1pQc03EpKsdI09SnjReRZ5ECvjBk4
UwuNuOU+9vztdTplgAIE0YM9mWUbesUMVZ3aXbgo3IjSAlmuACJk76/UM2lN7VjJMUxkZbA3UC0W
7ZXfOOSYcq2orIeVc+XlNVtORNgBABnUEJ5ClJqMN1WE2A31eM8xC3xWK6SWSK2QsiaFA3XisMlc
erX4wKBWRJgb8YvSiVVYAoi/oYc56SzRNThRFHkLLw7xRprVUt7W6Rx0jrlp3OUWoNtRfG7hLX0N
MmZzEtChhtTqhuhykCT3uaz74vEH5rK3Ic5m3P+3i8Z+uye69zzb5XS67XF1QwkgFlBL0JAd3zCe
37sFaZKeYWnF0fC+ibpPsmvRo+IHVDZya09wyK2QWskIw4+aD034sckX32UKZjx/tTBkOpvMxC8M
5uIbhFlPDfd9z7a30UXCmDzbodXsh69VS6WjFVDtQxPDVQdFMfYNdC+ictoTc8ekmn70PnvlWOKz
X77VZVS3pp1MsHQdoKQTAVSQp3otccU8olw9LBasGqHc8zeyuVGPNgLOF67gTMrEXeDF8flKV8wZ
t8mAlZQHdpvC7qRkRCDpLtfZ7q3pJjKAadjHWcm+Bp3kRUwNJEZgvFOxoGcvb1G4MvBX4cS+IBl/
vOGNGIxXQX5wTUgGva0a2O5UT/4C4BPMAJ0UMcN0y4pmzQIVGJAFsx2dLMMGob9maaFW9LYtYk7E
QJ5rfVBX3xGCwVn1l6kL5NLBGpe9nDoyCdhEV633i8ucWGBDg7Eggy3BZm+nbvwq8NDY0fBTkica
IY5PQY+BuXpOu2dbYoU8H5dzup6BGoXEQ8DA8KAZmXXlt33Xszb1QI1RvtO64Tf5o3olQymHaKEe
LibbC+fW9wkscsOaFCEL1ZQwYIFHkpKdJ2OdtkocDfwG0sqY/QbuvP+ekFf3bdAmr40W3gxJO/BU
SE+Kj5NE0o7Z7A1aSA8nQJvBIRhMc+GsgvuFF94a+0LF/KqzS9BNAuMaVwRV9UTivnPSEdUnoxZi
scQOtxL7x/N3M2sFt+vx7cz4F7MJf+Ex8kKWNbuda2892rshRUXSMGBfUT/K1bChe8b9hgo69EZm
nM1djSaryYkph2SGA8iEasvT1B2ePgzx5DrbwhhoKc8qr/o27ZhTaCExvFJlxTTYlVz2roe/gUPX
sMV3teEfgiTOID/WOE9TqIOLWb21b+MaZ3I73bf3JtPeD43SGWQa46dGGbe0VWQFY9EXr8RPJwoR
jZaZe+Lz6V/HISWqJiWNTcNWFSiAq4jmTInlSUblmcQUnMxK2Ua27Se/QVmfAU309erzOiriy621
foOcd89xAf8aw1XEEaDcK2KL7YDFOBsXPqVczHCQmabfs27XeQ/iUWXJhfK3snD6GmGRUre49ZvS
1WtoNCCDvc9Cqr6s5EkU9uCrNk8qLfxMmKVgiVtkxj26c9Xa4Ik5S2Eds55kEX5Bdp7h7lzJI7XC
CMJjyEUnggt0bxMYbgWwxhPe4pSjN65T/pG+ACAa6R5KuBiCOpMc44NsxZRYYDw+Du8PImY2YtQb
iLy9rvjLKvtm+X81DkTxwKjnpe+rhdhAUJFFKXPaM0yrUx8Hj5sxhGbFbN6jNJvdjB5ij8FaLwig
A4rEvJckn+pbZq/fZY39l8LVsowZOvxGBXawlVo5+zojQCOdYUQs7rpS/UTwp4F5JysPYfJmQgXO
8hSvZPAfUHMohQbUUk0u/rZNZ2GkGqiacwIaPGf1NoM5ZCx7GGbr6iADfS+Qq8KYSoGDhtVi4g6S
8dYvG1ZkZip7ChDGwnYuAL57uwuit6FjfZS+VbvZ1OuJ8O4bj4KZcbEWVdl/i1N4Xk98EhEM05mi
C5otITsMiOfnNR37bp9bnqIwIS0h2DA6RsM9B5oxjtYhl1YEu3iDP5oS2rbd25q5fxrTvzNYeH7d
ga16uu4EHkFYHA9yUA7qeN3patsdyPw7kMPlhMJshquL7TOf+UgcveDz4aPJb2Pvkc982IU++zTG
3V8Dy+gXfrDKMfrBfOB/n/mS7/P59xf6mRo38Bx+tv7+4TP/BC9+/UP8EH//98/x18M3wKv01zB2
ylyowQMTrktuRw5In80HowSpE/g/vuZzg5aXojTRh9/qS73YXPLa8PwLSlzITbf8sRiBZJpe59f8
VWbq/Nrhz/N6bV2WD4fv8euHP8iXvOazv6ID6x/1d9tXykwWnN4aQoqQCR9fSQt+xis7vkExwIuk
/t9HU9Ot3lQNQrpXhxep/egv/sNrPsr80pkuoh/SKdnWaslv8nN8l88R1TmvB31ZA2bxNc0UX0DP
4sWvDxaWZRq97sqMEI5vh2//+ql6uOD7h9+wule80Id54bU/D0hlzeHX+vWlhhR8cfgDfOY1v/Hr
75k/oH+EF3yuiZJI9Hr2ghuA75y7p/9wSys2CniI0Bgnmk27pg6kNmYXgHjACiBbYBrKPoOIIKyM
CStlCqpxJvk9rQp9S58y1kZOgwVLdNEN22uNd2rME0pOJUsRnPnvzx/jH8opl4weLHLgCtGezNuw
FEina0Nr81JCX7kjGb6Ty+6QYXSLstRmlC6ehKlcfrbzmjw9tbDKwPgbWoDT5YCeTJo6FzMp8ZiO
lwOvjfA2H5vy9T6JX9VjeCVpDSn2nEOWdSZkmgZJKqqSuRpwxWd4JblI1QTk5DKngyinlvo8Iegk
28XIACSPQ0YcMtCcX1fq/b2zaKg0uDwiLMvZwEe+tzyQfTlpwDIamsiCobfRR3U/x+GHPDngAo3U
NGNlbv78FT1xpeO0eYpAFBqKLGneZ6aVh3I19TYvYVsYFYUaa1HqlTyjmZnt0nj5+3GZbKAVQ+8S
ZdkMGTbUb32MrItSfr/O7spm+qD5jhamRE5T3KMy+Og7oA2obXLwUp/Rx/sL1ary+AB9I3VnBI/e
89dUbItlJq/hifq369rLdhoezgt4TgtXtOrMvhzIbjCy4KEc3zGd3Xg9A6ACj0xhrXSd4FXqxQx3
Ab6+hOmG0aRtzVwd7NhlkHEYgGIr36hGYi6xSSNmX+sXktiV5Tno4xRZ40ghuzOkYyoRuMYO4bcW
Bg+9VbrralBerpDmy3YmLSCe5kAya9e/iQIPWhYMT6NdZrAWw8E6aO28F2Xtfc6j5M4EIGkiSU0j
SpKaAuEoVsqtdR5gF3vnqC8wBw2hzEGkjApmftPn7dAtktAy0tC4BvBX8Keyb8mbF54pD4DDoBDY
khBj6f41plYjo4HPIYriHP3LSODnxwUhAsAPYQPzs9lC0SW7IHNDsitVIprSP4fPAhtCNV1cYtzA
cSXtN2P5y114cMijW07pt1XrZv4CY3kk9ci9RIEBirnK0AzHNqQQcvToMHh28F611/0niZwNxYL0
tyYYHpN8uFOxqDCvNSdl8rw7M8nRGFTu5lLeaFkymAYyr2wLS0Ax32CMSiqWVq9HBAxn470EwIo3
iDK6H60UalfHrnzh9/tXYj9OwrXOeyKczkfFeGXExXKGPSf2CMePTo1OZNhEAyVDgFChZ5lA9osV
kNIernEXNGgvfDlBFBVPcx+oiuBdO+m7OCjvJSea0Fp0WOiIS/pPV7QwINGT44IjoCnkfLSN+Hiw
8c/CRpipFgkR15rVtFCWDO0YNNfuQZoOiieiCOj8X5gnh1ARW42n0lXG7e6GLPq7pADRENYpEX2z
BqMvuAcY+cuJ3858VHzkhwS0XknfvY1MCOhAO9X5dOppwgWYGob4mqtke9qpjqvv+vUF8P6bNA9f
oyG+e/79n5in0gGJi81qwftHPjkrjeva22LThceRcTBkv9HcLWmIVlHaJ/XHV92mPrZUPSgOy96V
iTPma7kG9FjXKX8HwcgH4Z1iM5i7j2eGYs8Mh6g5EGI/yo1EPsmBF+2Wzvq7ALhICV6a2Dz/pk7v
uTCETCOmtXSIcLWO7zm+s8669bZHsQo0Asorh5GsA/8Fo1XhIVtG6b5kj5Pto+9xB48aAplockyf
3ip7XC2+AgCVDHPm+E7WOx0fm5ZLgiEFyGLGZiTtjwlvTRktXa/sLA3OhMCsJ3xCDCtCjiE8sOZh
im76vxQSBLE9KZ2ABp16IM7roE+3OY5LZQcxZJR7jJ6Oz1vXwPJy1R+Fa1wxRtIQGG4smAUK+Wig
GqkGMYg44XkNno+yVtJsySS9Ys0ecc7ETVEbalA/Nu3aSV6fOX8nBZyOUzgyhVLoQaCeHWfdpzia
LOjjmv17hFlvi7q5c/fNnYIzs1X1mATxhSgNSr/T86c8iKSPb4vE/ZjjRWywOoLKI+wSzhzb/Nq6
boguUVpf6gRxuo+PLcVrZAzDPLy3E3kUQA4MF7dNTwqAzt1WdAtGsgafg+UinFXDHKFyEgJ6QNve
pvx2fkZwIpx0SZcNXOQXAO9QJeck0k5JZ2x07j3EfTCmCRgtkoqI4TCLU4m7YTZByZerPzCWc5Et
lC0iOkDWEaiXbMHY4zXBeVYNT0Eiy35B0k+8SxeveTuYVO5I6sMAP5sAbWCqAdz1WXrXO0zuTExS
HBMbMDkSB+0puHlEUWtQFjWpsL10BcLksQb6qGzjAZGOtB2qp+xVSUZbDO/YeBzx4KKcLDgw/eRh
hOGwptoO5F0BYxwSa2cN+uVt0VJ1TAqX0qDLAcXQUrsRIjqYQPHfasfBKb+62mZM0xN8BqsKmiJ2
x+Kfk3PUwJ1DALYBCfMLIDLaLsSgUUsQJor/JSh3fGW5xtUQTLMOeHecPab2ZTjd19g8YfQyfPzH
Nxk0W61v3Pu4051wHfc6n+62JZgDZSBeUT6kIyVaaYQl31lzk2ku8CSXEAAkIrBaq4POB/l3eC6a
8sSYjZss8nREPKGUy7EYpr+Xn2t75fIE7B8M3Q4riiziZuv96lvvQGVs2UrV9Pn4xsQEY/cdeWYM
FBo05TBmvRdagOsFAjE4yljAvpeNQOme2yD+fJhg/I6PqormdPaQdvZIa7qNGyyvost1/emJRC6s
XyWYrEiMYTg+FAxmqEGxUAv3pIdUxuou3bKHDBXriXVZuc3dzt6fW0fma5wouHKSoknFk480zeMz
CZd6M1pD3z5oY1aDSuofKDhPKXuAhJoyIOxhBS+V8SULI7HzJQbSIlwz6CsHKqaKRyvq20//9Ab0
EP8QzkZguSe8b7ZTeMiqa3dr7R+0g6EVgot/qIozKBENym9N4ioPtQ3za6k7kDR9AsS9FuHgUG5K
mUTP9/yBneRXctoijgpMFz4WDO0Zqkvns3HqbbA3QyZBtD54g+EbltQ11JlxxBMq2quIiZTfL9o8
vEEhqBkgnbXhNbOrmVAzPTTp4C33vf9RCg2FH2gWaNj0lPHG22myGCVbFlGf0Tl50AmCwrsBRqVe
oTBjAjKXB1mA49usC0cQHmA+JNXiSCgVXB3HIYAZJjOHq45ZQoWMQbR4HR1uC0Io5NUudd3zZ/nE
VM8cF8yUQBAK09xZw+bVuV2Sh8oDTKuRKHKvDxHcAp/0ocYdaOR7hKBKdsCb/aFCug7PTGROeAg2
JxJTfWt17nSdeF25zL89tkaOa8H/5lucl2FbMFrleC8Ck0bgIvzKMlHAmETO4iQAOP0XPtubsosu
1vbiZj/6t6GdQOTqrtu2v1tZ+y/ymhGHQrp5XfTz3i5/uLQMweDLEoeFzwKL0PHz3W1rt13sF/Y9
U5QH5ZvImPsg8kbeWyEJ7tn2TFiGPQHeE5QhGwHD/GWO2sXYX5exdWcF59rePx5awP5iw6JYxPH8
6oLvTLvUdkfjQGpnuExCcnnCxmQgKQxHjZA2Z2FjMd5gSxlnyS9L9gWqT88D+Z5glt/7cV1fzAVI
puLy2iB3x+cs9fq+XLnJiDMsXJMRapnIYP66vdkGOTwwQIpyfA8l9NaQpJLkLhhBOzq3wB1RuYtb
bs4ebsPFwa07Jki191YfJAWSNFANdFzwXPtYm0k/IjEsLnxKu/Y2VAp6nLyJjm1Y+OvlOkV+xNom
FhJej6Yyj3BFEyP6Hz9wDGll0wfBg7o8mu2rYDCOFWzD4V7iRMO0gWskeaQE3z4+jeo4tRCoWzDC
V5wlxCqWWUREdosCBJ4/phO1iK4GKVwY7iD4iejdjq9GBN3KbVrfudcOpaVWtlNCRvS0CX42nbNd
gIwhvujXtDoNwkUwPjjb78Wt0JKgyjfz8RGFIKBVVFjfwYoKzyxWsPNtzgnGqgOPPQ6ZUjjwgPWO
D9zrW6fto3w64NLw0pmuX2QkLIoehEbsQUyTJMQaC2q9qdBZWXV7J6RjSBGh5UsK0RQqwPMn9U/P
Hgsq/CXb5/jCE7VeGGcjObvDywSdrDDzuKb9zqOXUk8ZIBVevCA7nr8rRcKKT/nkuCvQp2NrS8Nz
K/4Jrsg5ozNH1YUfv0+PMytHpsle9E656VCThdAQwfKB53RcJrRO5RJ0GNmoiCdV1va3vJk+J0qL
8KCnDUAfAFCap5i0bE2GJVTVAya7uWzZhda5+1OXcbZaHB3yfLVYx24yIc9HGAcK4HWfTHywoeYL
mMZRWVAGfhdotmizQ/QEDUwh9MUNNl8JmIXgDBUthltMNQpn/dt5XdDpbso2oCLei2ykFJhhH9+P
3S5yN92ubkj9cX7o4TYQ2ciMchPdGf9ljrH35NTdXvcBMAvttVFfskX9zRA7LShHJw9FMgUHIwg4
J4gbZtcbk4+dF2KPi20MbTaSo2zg4YYPoWssGkxSsP5TFpvzZMMpwVDALP2U98at/58+GBxQEETx
wo0p74Bjj09SadddmTShjfYSRh6lkOSPYk+qp04ymAaszc0qZhR64LqKj/Q0SDJUVvEeRMF8/sBO
K04dGAGdBJRQfMRzHYO3HRLfmyJ2S1RFAnPodK6qEb6yRnJScjUOCBTLG2z7735OsG+4uSkGSfg3
dNF2En2vg7hY7ksKgAESCN4dMoRHrUWcgc5pKtO0evxabuhb0wIqNWXOZz/h39AIoYYz+vybOm2Q
eFOKEkM7gtyHFI7js52mVeaATx7OtqzPkyD5IgMGOdCZDsnM8gGqkVj4sBVkxdF38bvKrz49sVAl
YZQXXJVld224vX7+GE+gS6y/nRDckqWJ4SI8m+NjFHhRWl7ikhsQvEA6e7vN1hh8j+/ddOddFn4G
8L2CRpF/8oHilTomAVqM4XVT4mUz4iG/gKQjXz8REUT0k87ctXavgr661z2jkE3x/Wo4k2pWSjqa
CL61vGGMyF4I7fNv6wS81NtCSRJ6IIPwJE2i2G8ttFfs85w6llMvpwRkDpj8cbcrtsVmK0DaSrdM
JjXut0pHlAYGi1qNJk0tolhan1oR+2qPukByt+cP8CTSjAOEOINGFNYMF2BuZ8H9Ug4jrgqP9jjA
OF2LJofJTgXqhYWsLQRFMVUxdydKbYShsJJsTIHwMjfKx8TlPytoNSYKGFEijIHNNxszfBqhd3FK
zIvtclPVUkMYf8+4QuJSELeQBGSh+Vsvv2mCdXVdiXckjFmUz8YzSSWYQZRgMwce1QJJgXFvgNYE
eYInGKRK6dTQbBZl6C9z2f86ZTNCgt29aLIgvChtgKVuj4PxNPn20gv6zUsSrUt2qGRx7YkLWQ/Q
0CML8P9vDIC1K80WXoZNwCjwPdEsurNdK9ruo6GaYnqYDbicZkNaT1SdSK91EP5sqEAFDWsUlqyp
U1IoVVLjM85PsbvQlvr8RT+tmRAkxMCaQcj8l01hVjNxnzdt2QTTPaE0f8EIvYorFgVyzH3MH/ts
+qtJNlhxs9+X/jtmOu8lYORn8DxDXQAlWiO6smFaC6XpzLGdQK6YdqJeIewIiSc06NnWUNelh2nS
Hp0Te5VqE8Zs+LCx8AK5yiQmAa5Wv6KRudo89fXa2w3Zg4VM5i/nd4Y/7OvIJtG2sScgELOdeZc8
7QFcM68/FCDs65vN9vVul7+Ni/G+wo1cWxZY8kvVHrqOWQsfSvso3b3EoOe166f1JYjX78c0WzS9
nHNihXZPHAoo4U85oGCv2IZoZEat+CSIXvCEKjBgFOZRlf2lavOJkef5mty0bse3PYdFR8yCzo2G
w9/xYu7Fbbxv/KGHgQnSoZoc2Nxsnmw6GFbdVO6ILRZ7vkxuK5yttEO+MqxCOQLLcYRMRTx8hhs/
YVyxEqqN8ocF9AGk7Z0cO+JdgekXDqkDlnuMrfqw/Ga7yqABvdI/aG9Yolz8up4cIiUaMFB2j/MT
YUN3pNDcac8zlJUAkFq55cTTfrPH+F2DB8SVzIKl4CVCcX8ZW9F3kYNVLTVhd8Vq+QKTpw+xxUK1
Q7dkpoH9WLivY/h7t/6e7yliobZWX6tuU19Yq3PJFH+6B0L1kJjwcrKJNzk+15YTrAvfK6Z7cUyw
FMISC8Re0JK8UsmYfJDQTjeB5OOClvx2kV4+uRoqBErcwfNt7olTkgsbE0Qxxl8BHgAcmOMjm7LN
vgiC7nBkvZJMJQww+cnSAuCCtvaKN52DDSNHKBZDsgVWZnEUEcMYSKM4kULoQHeCWghDW7j308i7
CqDcFhsY8IWZ9DXW/pNCV2roPigTPpxZmk4QC94QM0gP32sgPM7j8RuyFuuuabf5gOMydZOlaSl0
jHr9RRafAvEaxadVMFn6EZ5RwvNPjVJh9rlkJkizJCsWjCN7fMcgGHQ48D5/hCcORJxyIB6N/eBj
k84+WxDqspqsCXc9M0oQZqZZZGDF76yABnODPINuw1hhqktSZLVxh4c4IrxZwiOjumVKH8ft9cZd
QZcjx4anS1CFtTvLcFHpOVspWFGpMkKqJAD82d0LrDQU/egORusiskiWMLtKnNU191R+oSc2cijb
7ErBJoh4WEdS+zIOMQGVZRaRJPwM5noQKCJ2/33+ura8100xfFVyhnppaT3US+sul5eVJB5nTvtp
fxXaWINSYAcKsJlTUqMgD5gCtzbWR+iKGFHXq/YGEutrH6mQRtQH327oxj7pVrTJhou2AXvD+Cnx
yCjFV1Q+osKpRNMRc6BeA/Yg98DrkRIGGA5Q6Mxx63Y4Pvs6bnx4OPceD9i8MRjydRHsOvZa4tch
b0DP93HeSTb4UDMU6ckNrRIqgpaKSTeKAmyUfoQe83awGaCAFpbM6UJ05pB3JBZR8IvmPcGwfQhW
brP8F8oO1w/dCCtb0EMQDGIQjp9Db8My3aNxfuRgrxQabwSHsFA4xhdPLa3INmqxzQpOrKgoC4o4
NL7VSCLOn84/LMUkWeDzCZhJ7cK7Pj6udLcYmpWV9C+lidG+9VS6KP5EsJn2Gugfiki/Mt5fHJc4
Ph4p4ppiS0GXQgJ//jIbW4zZZfbQlGFJ7Cw4uHmNP2V26YzTND5IjcNI5cWmL4DxoQOM6mX7t9Ag
r0QP0PpLo/LCaByxW9Lj10BBNSYjwAbJon+ZxSuolFjmdrJ9Aw4ElxRvueHxkn2ulDUazahJaCQ0
mJzdOyTCF/KFiFFSgs2D2wPAxZBDVbR1IcNowxwnP0XeGvoPEqrLvH7qsldT/SXKoOp10Xch5xoN
q3gxDwvepOJ3iEykQitCMOUF1uf/89oWrstuGB8qdNE7x7mqQ+7b/O3z5/YPgIH8sSkK8Q6iyHdn
uCnS7GjkP3Qvo2i40nkTLVaOGh1LleiuJl02AC7dsSPvUkpr50rzKWUcqIyVLlSlv7hfggkyeEn7
trtbD7v/eay468skxMaGdyh6rwapYT9dPP9ezLHO7hPAIeDUQHMgb156p02To/tebN4Ypo0iH1WV
GfWhRDTxGl28kKPewhsMEkSyY3VbE9iBeNXQ01LeAv4zcUUaA9U5lqafu69BCRUQTx7j6RHvGC4o
U0WahW5E1svK9jdG19o3Tt4KBmnuQgbmAAqzRzGt3akY84UZuOqyxBv7q6yCD15vuBKuGSE0EGtl
TyJ9roRy8N+Bt3F8GZkBoDsX5mFcF3UhBYyX+PXKh+L5E386CqGeMJs2XgmYLs+VgZ5LlOR23RNG
CP/7YMG3bpcojxN08ewWKQFXsDUxuuSZ0pvAo04WCmqHKuZHmnOaidiejZrkLqOqppQ1qmqycPRA
lTC8FJGu1x3MRWtPv63V2u+ghSJ1FbxGyUwljocAUaQPbkwwJJLBume1RDlw5k2LtzW/RJALIjzg
8EwHhz6+RGW7HTbJbtu/lA1FBhcTLRE5FrigQoAXgbu1249jX19Kupj4JbiO98HEwkjFiz9bkhDK
Cg5ENU64LJy0/Fs6MUDB207LROXSv9q7+8oav5glA4qnPCzPz6n/tPAznxZBFyyTene2IUXVJtuO
pb9+wzb6aFSwcPYP/uKiCAGETOjD6KeTEctaMH71YKLWaQCosWSUw3r2/kUvDafKczzi0nw0p/ON
MoXcVOctmStPugK7pLhmTM7GdCX63+HmYWNquTEgODe78o0y055u/omn+7w12R/wB9QOcDUjskPg
Vs3xB2ux6+2hyQqjT3RLWU7ikY8VkyI6VkX4smCRU6EhPyAT/qJQqkAT6hhGCZuktEXclufpywaS
md2WUIQjbNPESzu5ll6XBs66K3dvsp4NDw6lLDDNnIGHzugcNGew24sGwzp5map5iRP6z07aJwwB
APFk5il5PP3qo92zZfk+xhMUH1QzBraOHIyGz+70p4MdiIgL3FYAevEfxcpo9kyt3LzaR/b0IHaU
+t8Gb6uq33AzJh/VVSuKkF3+yuYEYi1NvQeaKta+csC19BVFexnW1q3tsXzsmfSg3ZHI3+QrgvxI
i/D8QvCHpgVOBJxVekWSOU+qZy+2em+NA99D73A2V5iOQioWOGC7eAXT7QtqlzZOIn2bytj0LAR1
KW9Njm+mmGC5Nv6VQNSa5onoWaML/Rsk6FOESt02eDp3HP2WMVX9HdMtIydt9+X0IJc3kY2U8xgX
bI5yiZLDj0yYsoVMiuPijaTFzejDf/bfqapRAarL71Hon9nBTyTm5EvxwOPZyGVDNDAnQFsepPVh
4zm3VR14N2g6sR7qLO/CCG6TfVlc+Bj741Wz2r7yd753kwWw+KS7RSFD67pRUPXGa2/IYWBqkVAC
xDk1nO0WAVGXSUp6KkJcY0tDx0iE8ArolicFcHPEVxR7hOyaIZvG9rAA11iQx65yeNc+wFkdTu+w
MiJ91FGMdsRvYQm9veh7pvGQT4gFJukmQZu59NOiuc7DTbrM6XOXxpxb1Y+9QbUah+hqmbhy1h0w
GuwQZOZNPbG3f6QBfzqu4Ow1eyu5jCqU7rXNpUDZGWMyTXR3vSChzRhHeBPIsMcAdgm7DNWK5yRL
LybjuV4AMU/78w52p5ve8QWa7RRelo8F3qP1m9gKX6MceZfs11+UkFiLNlkU04eqWOODhf4ZCZeU
GjLSylZAO1CfMtzY4h1WqAgMRJB4yj+QeFxMY2UBJQUdvtJG4w0dHIOFWL45MXWxKdMQQDnF/n05
EQJSM6wnDw1swCAr4iRbFfQf7QTCA5IaNDpiXUCP6ouUGU/AYzR6ZoSqxDhr+vL8YnCyNbAbKL6Q
PoomijzJ2Qnq7AILnaBUDBajg6fxKb2d5lRCs9SDVjzgkhco2kV1s7aGbM9EBzcdPV6alWBxdCZZ
Kpi3+cxvhLZi58N6xcesqKwLWE7DYA+Mb9GE2/Q8MrrgNhTAqG3cGBjLpYEVt8IIR/C1GPeq2XSN
tH3Ij13ucn054sOETM1ntGKWafblDKqSKNkirwkQU0CjMYQgAK2KUS6wtgMwEV5SMxkC/FZwkGhi
Apo9wHt5fJlkZQoNP4SUwc+o4NCArN/Sc0GOebJ+tAlNE9NF3Cht9P+CFwUMhekFXGVsPGFGzWu8
OmiRFTfu+FLgpM6SpqiGaEDHK2qr3LBlIK0lXQQI5XEJtJGeUb5/mtudhyYNd+z3TV7HBV0E8o3v
s2VG830yAcpft1b/qGmj8httArKqFBQP+2QkInTuTHt3rYwir2R4iKDoXoMHcdKTCLxaVqQGI2FP
VIWnkls/YBJkYFCoaFWYqxHoC4uQM7bAEuPxbXmYNGGjzjDN+EXK1aeD6tGtLtJRGtWWUQuET+p5
/Co/ycgpd4uXxEq8krWpia3bw67+GyXE6U0ugNMheIvKjOZJ//233a3sUg/ron3/qFMiibxo74a3
EoDgMmO9JxcBm1KWqyRX6g0NXAZFxcdpmVbxQpCcnkepMDQ7zlnvAyd9Lxjuie+m5+Rf+DnpqiJQ
IhmYagKT7Bk+O62KtYU8PH8w5S4GK5Uv7wdKIF3Cvv6W5DxzWEqY6QBrC3veJ+i6LCg8e+pm6X5p
3uHqdCMWENW3RHkqfD9msZOmSc+iZgRK3VVtl9XUzEOwJYydnoToV+mCRD5jsvVdDlDqLsXiStZY
amN0qZUzzew3KzxiLro4e4xwvfEUVCRJlFwJnl9PT1iU0GYBqqVOieCcMZWZXc6Vx9DYXufQoWjv
CGpUlyX6n9YjEzYn48gNZS5lrG7iMZre7foYQJZ+WGgLrlPimAub0n0Xjj6GvMXd31BbaG3//ank
WBdoQChdAzd0IaPOjnXIV9siirjnY9Qoql5xQVPFqrGk4F8lvgm4NhsUlB6NSkXpUVINY90HhV6e
OX/C7ObHFMGMhbGL4gJn0ONjqr0g37KuVW/arngxDhUh3Zw7WaCClQnnEVhq8D2xuFEi6RxWfb0s
utWjrrxgaB3nAdBC5Eofrq5alpb/ohXVOSSSA6oxlA8agNn1ThGxhMPOkhcW+xArmnh8mU3bx6BH
LPgYBahRs7FDyBxUo9PDaiu1FJgVNL26oDN4/kSeMCF0YByUzMVIPonm7GevCJt2s6/yN4lPa4KO
Va2+dKyVLfgvgUEAF0MbnvLGVXL0Qf5NjXLtjC86O3stnr52WSskziE4l9FqmvTjK82Cx5AeZx7M
LvAQOb7Skb/JMia/O+MGV4HYSeepnVuosuwXk4TBKriEWSyo9GXVo+8psCKpVREkD4jjSGZh+JtT
pwqukTczWtk7m+5eUJ/k1HaPkBTvsFU4Xuz8/rNYam0wXdfhJ28bGCvmPsCylbtaQXVTvHnRVd5f
LDR3ooLXEHbZPSYSi8Qko1tnAqpyUKu0Hm1FNepEiaHXUTKZTFjU955/biRmTMRnJw03TTtSOCD8
svlGmq7bofGnvH8vKN7w2uXELAGL4nT6GAHLAHK7wK4ZTnk1Ih3hAI16yuHga0p4qHgVgwPhof02
eonU6FZjTP2/qRgi7tvE/SFBjHFsXo1fY6X2GPBUshNEsX0+/VBsvXptuZQLy+oKeKB0ttKiqy/n
5w9hwWzC+kfljqWyQ37DSYx0hRwtPQhkYlwcEkRAJuFj61aoVoeHVviR7O6SksWGs4uu9ZHmJ16q
hsGiaak/2qfsiNhra+0X4GNKaWoaHZTx09STjzeWdiPjRQO4qNP3N2DQE3g6cslBXaDFhpIoj4R5
ybrYeUPurJs3PVE5mJqYz3hY8JoPY4CibxvHE5xKDq/nHiZP9in6vvdKPyY+MJfJuI38shr5ZT7y
y26EF0nWXhzMTPjM19shXWJ/AG2rf5S5SEsEK9sm87vmc/y1GmR+wh86vPjlhaI/xK8bU5SDW4n+
QkJLSgZw+MhPx+Nj8bYN8J786YDC3zkchz5vC+zl9GOHj8PfpZDXX+zlf8JPHz4Or/msf8/4pBx+
gO/89EhRkQrKQwO9ucQY5fDBl9XAgCymafppkYLlSOUCUjy5pjRrZj4XWKPwE3z+5ZrCC90Z2KFA
Z/z9M2YmOHusr/j/urKW8jbhlfElMUqqX34pX/hFqiw+bstQHieHL/h8sDA5vKj7x8MvHyxMbP2W
MpQPDiiHX+Fbv36F7/CTh+/zTfuL+aSxGS/4L96CoRGrj7mPuIP4SRm5DI/6u3z+Yn/55bKib5nD
4lf1b/B29H8YrDy9o59/s0WhKyxB7/P5Dcg72cnp4YEcA48lnpfRbDYOHT1LG1xM3sjARNp1P0fl
NCYf5UyoHVz2a+Kf9ouDQ7XyQ6Rvs22yMTeQ2ORUCNnMZ9kVKJkskgeRjzRZFKJeOwB8PyeLxted
KU+HRxpbPe4iPlncSCDFOn7+jZ3YmNLF4C+CTyTuggxDT8Y2+WZbJ7s92zrjvVSIKf7bCmS2V8jO
pZZW7edX1L4oLfQfJAsXwKZZXx6l91FQopEiV5j+OR4h97E6CboylHSoQ6IGm1wuYE4/lJAF93uj
sej791F+GaxaHI5ZehljSz2M7PShiLo7uXt0DJGtqr1QzeOkw8M6bXDags8Iz9QIrbD0fv6ELOYg
CycEzn1ED0AbE4PUHe/k9Zo6d0OvxIAKIJHljVZbd6n7ePj8y6/p94WOO5i14/CZ7xvjJtOzg4x/
ZW3436dfy8rvL7RcPC1PrBW/f+DJwJfxHlnHzWHN+H/GzmtJbmTZsl8Es4BIiNfKEiyyqUU3+QKj
aAaAABAAAvrrZ3nkPT3nnjs2M2a0siqSlZkI4WL79u2SjcsP2BBvHRBXulkO5zWVbl+xC6KS5BWT
xNdwYQ7SrFe3S4Wh4O7IpfJf/9tV8hf9dndv1+r/eZlQhv3PuFjWmO4BITYSHof/ucawrZgdCDXx
v0wAb8fiyvqKqBZ/bj4l/863LN031py/uf3he/krVvn2t/IDa6++IeqHHLrfBfUNeyJekd//57X5
/ia3xTf86u0F/Kvxwv+S2vpnF+UT3BxV/xYZLHmHm5WH7MpN9zpbbMy/7xzfs0Ps6+2r7OLXf32x
+ice4CaIdfvK5t12kf3D2v/zh7/EwPPj+e32dz4MYYzj/Jqf3dfb7902na83jxG8nMNn95Ufzm+4
wn+5Cb75x1nwDTpYvMR6iN4VX9l/jsPNafxzFjgRN6stf/Nvslhikfm3f/wAMln/v8fjf5SS5QpC
4wSDxS4hrvwfx6OZ3GVu1pVq3HtN17gPO9g6/rArt/2U7fHHhG9uV/O2q+znv28vm3z7g9oZ38ju
yilB+Ey2nzxdbmHHpICH8P90R2WnJQr5r6iAb2Q/8fmWcTf8gGzDf7+2ZmUys2wz/8+HJmifBeLl
5bbWssl8z1eb/fjne75h3/jKDv3719vmsUO3nbtdZ3brtnOn98D+y7826na3caPsG7vn/8f/3st/
3fd/v+z8Kz/+l3PmOzd3d4d5bX78320qRLL/MRHK7yn9A7nsKrDmfxRsJ4sQIP30+6ckqgDAGEXx
cjrp7r7QoA8rpnwblDDwZ23epVHOEPRmhPeWkknK9C5hGEPfa59MBIFgR0NSdMPsiIanqxHlTCxl
imRjSlE+oJcflIivTGdRv9E1clnJyhejg19mSVDU76hV+PKBAb25pu38qzvmv9EJy59VJx3BKDoT
mjPWehNZglK4SkedoXqyFKRsWUM42IbwPyOGqzKvEI19r5C5yfy3UPjYyDYwRhXRTpm/ZUXWZSv4
CLrYpz/AzWEvovqJ1i66/4ewItw4P6PQqZmNJeUSBmwkohGlU1bENsy+MhnqDEa4a0lFuSITLjwQ
92dTwoihj+StblD+UlWQvMiU6G4GHd0kYYuWZ0dpjiTmMySy8cmCoJDWCBs1WQ0aIxcisAoaA7Mm
romZ2q+J6Zm3yidQGWsvtQXMN4zQfXhnRMB32xIo97G+vJDpVky6Kt+7DtKdUwwnLGHzI8rqE6Rk
SCHty7uoXUZOdCLcgBK7x/5yklhGtzD/tqnP8HHX6qseEGmwNATzn0oUd+Bsby2zMECZNCD0VqHF
V/xqTjbojMHNBpogaIu/szPSC9kcD8xI7JffgWqRmOj5O89klU8jRLSt5swwuBGDVtF1E9Rnee9V
iZGPau4bGUYrlE8VoEoQyyffBp4lqS5Mzh1QPUGu9k93Bum9quvzaQ05eEElLaNJPT+cjIa9ywwj
E+hcdOVdfDCT9y4IKRllC/0BdmCgrx0Oxv6a3vzMp6WDk15N903V2kc3qfPXNub5s97R2jmpZtme
I5OXG1oOQCwm+LrFUh4DNXBSWtIpYg5FznAJkzGWj8oMR4WOJod41t3sls+Zm/OHPOFiGCdDdSnw
Q37s8UAsjp+Z6rlX+N/kMNQPKmYdyFAdu3CKmm796yQzB/rE+qXsGPQCJM9IxjMeJu/AJid0tbu6
fnB5zwMsSOae6bD/YWnjQBp2eCdN035QSNYhQTsdnF4Z/dXEiOP2DZU/j63GvSCXDOr5kM9r93B2
QcGxVsH65jy5Bw2vebXT5B6p3MRMsQ5LirXco40uEI4/l5NQFG6hW5ndSsuoBjAQDkWZMm18ycLg
ft2jHGwca5CgQKqHRkrAh35D4TGpoSzme/Xc7lp/ONNKIWW3du54iPIurJ6itrSFUEXryyemtdAX
oposaX7JfA9NPrkMKRObiqpHwXhNMxDRNjsfs6U4y4e2MflIcZy2JLgnboyolJb1K1as/ZsLnzIz
ZadFJWmPFrHsKsiyKzRxpx6WNpjThyjk5ZlDFbchtctl/KiPVH9uLq74g3YmZDXtUTAO4cw+oGde
/LHqfLmPGYtxlVpcVrN155H/UrvUX6k5ISAl1dkVIv0uNKD5QiZezu0H2zgGpObL/mMde/eOkU+I
TSGCDOoyjpTIxqx+LJeqs3d1sTp9jUvHJ5pCiqLb1qoPE3PHfvXUtB7dATErO8aBA0/Zk5t4Prmc
t84vGO9q++Z01TyalRkelrEoKFAOzV/N5uCW1Mpce8pxdy6kmLxc4k+6cyUwGaVElcuHETWuZGei
cr7P9/HC25kcbWLaoN0Lu+2OVIxLmJcqfkZmgs7shdqnQ7ZLX3auHDMrXoKXc7CZNu0bjvILY4UM
1G8gzN5phJizhOaLGuxgRCTgiETlWereZXsaOpQn+6O19hPcCa7cUYVXe2k/5T0mKQ3H4G13SXGc
5a8N58EEsaZ51qXUz8d1Ql++Y+D1yD/0O817BcVUxIj6a5ut+m5ou+9qrJs3q2MWy1kuf1HLRiid
4uZVFE+gPYuMIotGVR1rpLFqOnUDMxa6+mHKbfNqLlr7frXqt2VFkUpFp8ccbn0BPQaMS6bAmU7E
dBw8O0BSY1Dz2cJqhrBGGLTl0vSmFlq3mEqMNu3INqAKyvgY5nSrlXE02uCzbBLH9xvtgUwZ4b8A
9jMIPseW5DuHDSs0XMku3StmokC06tX3TWct2SsecFUnRj7gUMQjPOBy1Oi8zfvDuodvwnx9G43N
K71ur5kGmNzJzjVjVF2HekfzB7P12erBoZmWoZ7IR8pD2jhUgvdTRzczVoa3RyEOBxnJGJxSugTU
VL3PYUjomSEYychjIZqnOv4nF5WGc+ScYQxAmh4Y6XZQBsshMaOAz8zIDS9oW4wSmlzA30f7YEPa
zGwt+tMttlblU/vOywz5sYYblAG7sTXw7GLkj5i6wugn2Q4HE+Ve71LqK1I0o2EFqAkR82DlAyk1
9PeLWr977T8KPYQynRgyzbESmiRd+/xkaZ0f8Cy+BD9dgv2aBtnPNbVXiTfoUuYAJj0z6nVBRMV1
hWQpoklbQHeaa3iovFXbg3xINU6IrI/7cK3WUCIDXHpTMAT+jGJ3veBl8LB/6UXyAwlbOo5JYlF6
qGQx5iJ/bmZgjDFlnB1vY0pig1yz5JhQwh8bQauYmIUkLXx64Hf0wdjmlFZAQZWDFcGlWArVOO1k
OUfkYCgtuB6V6ynfwFWJhLaZF6YTnvhnRW7VwtZVKM5tbLPdN25SOuhHOcfCGXWFDAZfOJr5gv2w
rAf0Ai4Fyoz8LyYtXVVpCNlO/oH+loOStxTzAuGr2Oh3XoFtpKWdHtLeEMozdkImLSdWV3R5c3aI
e3x0geBTifAypAnFCt4E3AtZk4s1j9K/hh8gUDsIVFw3offUEASaXN5aIYGVyeNceJyhyu6VDE/a
auJaeKeXF3VgWcSVMwOlgo/Gkkpn51aU+ku3m+wFrE+N2iAOWscEEEy8YXLbzCRlCm4s1Uy8YQOZ
rNoO8zOh6jfM8fdkwTeaSUZEqQzN6gpbklT8+pAHLZqCDLJORqhoEciUv0IL/9UqThHUqhgXz01V
DZ3KmIv4vauQ+5IR3EYzRUov8/AG883jjxzQjUrBPXrE+EEnd2A5ZKBU0j6oDlX8C8GiUqDt6CZC
GEIizHRgqHw6hPEJwA8Pwg/4gm3KH1xCmbXisJsIAcV8rppnOKszo75Y7CSQ4IP/gb5c/dKijfO8
ludvXes/4wXDbkX6o6yXn4vS6PghEX8hSsydxK0BX6adyVJSEVBri92scFN6QaNm4HAIGd0xqPbe
V7tkVhbAOqcRdVKYRQThqhVLqsOGDI2rAZfvM8wbDHHAUDa6jcyML9KJcJAoynhrcLMqubhfTam3
ibkjhIgMDYf8InK1QjxMiEZQJpPhrURVUnP2QwjknknNgKla7gd6GxcMCOGVzEYQvg6NNCQ6jE25
IqDxWgcspx+Jx1BQVe/flSVWXWBDTjgCqd1lLdsgI0l0ycZkGcNFR6TtA06cCDZu4IoesqMk6dmn
GxlRAwlbVKY045JNR/2lZlXyveO4dRIt8k9yI2K6UXoSixnSzdUZGZuQlL90S4iBvUOLRSr+ubLv
MtrV7cz1z2duiOnxlIiAuUqCAcQfpOvRbaQIUiLfW8LabJvQZmkkT0dzFTaXvNphieuhMcGklqY8
BHfzvfiVdfLa8kbCoNsmCZ5VWzBYUzevZFRqPnPlvSG2i0zWg/fMDdvu22Dd6aWyiu5Z8g0rAm5b
gx2yJbG9n3PiHPqoN1mtAcUIOFAbUaDIDJvq+EolN7zmMotNCBxG8hJNios2rGRJNFo92z1uXjcy
HM+MchYqrq4mieFUiOoeRUxPh4fVjZPnP4BXvcxV+beNTXQ1J6wz8VW25XrkA8Fu3VXn9eiS6TlT
43EN80o/9jJbgtbxX15pL+kJNG6NOEkbf7WGCCQbuNGJ5qqcNEv3Exp1aoUBd5vup1hkIWViar5t
mobtrQ6IOVKOj5ZRDYJI9w1p02ai4NU2sIto0xaPFdo41wDOEM/LgA0kBLkIHIG8k0nvoyXxBAfX
m3w6KmvJcbYPXhuA0TgMNeQngq5fycgrCxAOa0kiCuR3ig6Ksbigy5F9UAvJNeVzbqFI0uqIhu2t
hPioNnxf3unwqgaWGzyew6GwhYz2xv6vRIxZgez1gOmlo+ouJM1j0FNN7NHJyA9Q7K3o1Is4kOlv
Ug/MOKh2QlcwaIiOGGcVg5AR4TSOg6nhtDOdgubQhYl3DKUYHtZiG1/EtYwTmdg7H+xKCc5fuGbC
Np89wk3JSEyttnl42Mfi8ayP6HFTWGPdJMAAJmTBe0737ZRNcoRlpuPmeB6ilb+EW5nsUPUrxgNK
a6Dp2E2c5i9n2EN3tkQ1ff7sIhjiOWmOmi6Xj44g/oFRs7yGIezZGG1x5ww+0cYYDofGK4EMv3BZ
8CoQM/JS3FTH9BKXNy2DthcinaxMcXy4eF2e0RsevqBhvrPPA7zft2ee0tG/u/GtSs3lhYME01Qs
rK2DH50CWUMiIlmZJ1+ylX5tbA49St5e5rXkTN6jlSBPkII/+pf5juJxjsF1IQm9h14YicykcFZA
LI1eOAH5hhW1qMTc3Zy/XCQr3e/2YMXmknj6Ui0jA2CJ/BuIkURRstASg0kzHKvAwtaSAB0iX0Iw
S2yOdXHlV1WSWVhHAKJbuR+ZhAmEKDhypj1gYvDheOcRO8ixJglQqC+MZmdEG8+w5WP+sAbgCCKQ
JaIw64w4hyfHJiE8olEOsD8NCffBz0Ck3SnPuxnSF5GoEqJrzwT0/sjxN2yUjjDSZJQ8nNh8ft/H
rsju/MwbPoVJiXq2gNuuM07IBYPm8xGUMxHqDJhHqGVqcUyUJHgTvZssB4OYfI90ruj3kE7OfMOl
HvH40a2E7MFCnTfA5Bd2fHK1BGeCf2mbLE9m50bpTLav450RX0A0c+Di2xS6L2AeQVrK9dtSFjlJ
9uFNUKfTU2FmqRtNKSeixuTHXGdbShJeYcPzVox7FyXPxI4oR3UzgwpxTObEHR9b+mlp3A+3FlCh
7E8Ee/6q6rB5PIeZK3jgPJqDmryfxbhaEBujhbZbL9Fr0ngC4AUjNLVJ8ujDAx2xnZczRpusxF11
cMPFpkJ4/ixULTrJwQ5TkYYY5EPOEPlqLqbUcKxlDwQnkR55L4pK6A3w1HHB3ClgYsI6qzr4ZTNW
1Q207ap4OJ/svNj3Z0a6nKyCJl1W986Hzha9WaY5kCF4FvSKeZDedA936gS2UkXku2rQfomSfCBj
1Cef4on+jp5QPdUBmYQr6RI2Yi5b+RyyvjKJMLHEY+bEiBOzgN9gIhPIy5RCYFEE5N+548b13KBk
lmuXyapXfFGF7Cn/K3FUHsHA+Ia+eER+kBXM/sigoPirYE/mj00Sml2Qq1ZasL1JTKOsoLNr/Kyb
hcC5lmHwOQ3wJGV3DIoxj1WSmjuB1FZRLcFx5RdRBd3C3yaQzFq6ztEDOS/9ShMkB+6MSdoSJ2pI
8iknHl/GKDFiiRSpIaSseNY8Zj8d5MpawgzeUDr+4J2pF9m2YFsQrHHgwonCfCQlX/qSHInJROV9
EG3qkdAcnDIjPLEBs3rzsvw1T+mCC6i/y8nzHHA6sTkQSvZ65uhA5IkYC7f1L23orQoDIhwI1Eb+
92I7+ei2k4/WyLFscuLbMbk63WUv9EigKPmQSgmqNpnza4rMvbTwazG8gm42eUghYYvoRcYW+bwl
7wll5Sp47Cxf5PQqggvNrNar9IdC7/3NfrurNxFugTSC8sr4Cz6ZY8fReHA4R1PJL05kChlHY8Jd
+zMskqJWBV/sjhxmLrjqyPEwi7znQVyga4coLhG3RIWuP7/DopaPLWdMlvEWZ4mtAF7AMsfBV1cR
kCKMzKvgWrZLORKc15Y1tGv15Jifm+vjM4T55NG004wcBzc2KbFlPiOCG3x5cewh67jXO92mso7i
a/Uq1kdMsGKRfeDnKUApqUBSa7wpDaVyg11CRJLE2CWz6csnHbqN2GbOXUd/OIrrj6Y4LDa2S1v0
UgAQQzlTJcf6POTQKYCalTAmUHS6j1ydjozEOyryxJlezfD3VDQAJQbrKFOc6ZFBMVkGxdXcd9tz
5WR8GbQB4GUSAGwxb0CL+VWf2P2JmMbZCSxKtHEY6zUAOZFOmdLQl4A+2H2roz+Hefzix/3aZGUf
Shwjg3eFOoiVs2sZvXcIqaFysLhvOgXEChRwRRMHy107ru82dxJkRJJL0V0MBkrlAoL/yVuvu2Z6
7VEe+HxO9JM9KB4QLkzmt25JF8CFAVpAAFHe41QwvivhFdnO7S9v8rOZ40e6jJNQ2MJNn4SIIkMr
iAv1ni9SR9iGg86MChBKV2R7/hJtCwYdsIhtEGMrTl0aFOqYpdeNe50ckrHX+BKzSrLWAsLoUxCq
mi9qxUOiprE9qGk536njTP9WQfHLLeLuZGn8GReboBYimzwD6NBx4GhJIp7JGUrGJCYSj1MsaGiI
rFZeFpupHm2aIwCtABa2aE7fid3JjRjGC2/nZ8AJSVMyMhNdCF9QvdnCqHyrmQt8n0dULHdg1hOH
kajfbal/gJZeTWP4YONZ/wmcsP8woFaGmaB6gmF/EdBA6hhuy+K3Nuz3L0OV/x0kFzZlwUGKyCZI
HLUhON5XmCYCv/D/lWnpp9m7iAwwPhZCl2I6XtI0yxJe1gmONY+eMBsCt1XQRJDhiIityEs8FLLx
ENewo5jUtFphV+iJCGruCL+g6FP4w/sDwfKSqP+ph5atm7fjT3uZL/Ah0iziLSo9f9QQY7iw53eT
s/z8FUZcIDFiOYCZhAOvFyibdBb4ES+lhFbcTZ4muJvV+qJyCaJRnBOHUYyYwGdo1HqEJp38sGHS
ft22PXqzpYQ6dHCzB6LhgkXOCyms1FTq2NNrm/UdQmhdCfxHp64WIAH61L0pALKcpNx+6rR0gZgl
oBQbyQ5L/IRL4JQNCNp7CE5aLd0yR5okbVp+G5PznDYUA1qhEGCI5gjJhYLpduAmtoPE4yiJJRky
wF5JFYaoFIQaR4g6aP7QF0tD89KgPriwSP/UJfM1vHUJBRPpQYMSIXCbC/4A5bRcqI7YjokltKP8
g0zLcSPDnAV02yoy3GQQ1fOY1A0VC9qSguy1G0gHsoqraFvmoTA+letef8pX6pZ+4qDtsBssnmKh
a/rID46WGviS9Jz9vOkAXDhz9HWyKNtE+uNhxyTDmKvgMn7MI1IuNNRDc9cv/W+l8RzmBDRMiBSS
wNA11jGgLJmxbt4/Gi49fuAoX21mOj7K/gqDWCISAg7QWpNJTQ1wHeojpxaogJtYDT+3jgzcZELe
JpizraB8QIT3AmzYUp6/c9SEQqIAvZO7wvwFQgcQ2iam8PRSVV3FgWVcHEqGOux8DpWgpe+xAewU
eY8myMQibvc6rNWrbu++LQ3KezlqHKQmkstkJBIbOfxbv/UK+z9U33I/FlFSefi++EaBQ2/YHZ33
9ogQIMNUMrl2S2lHtIRJhNS+MCdyCMaK5ZCwOhfNsJzgRPvhGnT2bblXogeAgU/+3QXYXsIiLpLA
oIyyBtbgNxJkrHq2TcdEGWbsKVDwUsNrH8JX1vxsRIg3JqbSl829k3AxQpz27qBN4Eo2+Fmb4Avm
YdcDQgIsdmY6HsAQGCfJ3yadt+voZvcYniLWZdXw5DXlOxy7U3nyyTf5eV0kn6yphovvx0kyUR2h
N4x/TpH5FWohklvk8VsJRv7IpxVu4wrG0Ml5Kqj5S7MSR8e+d1MYP3vYYSuxFjc7QDyfVITkSYuT
UxbvQZJEupRBuJPSTF6xkFNtfxd7jHWOBPY+MB765OxIXuODZqk+bWm5cegi+4oKGSHXgNActWqi
+7fbyMW1NOXrFIBa4KF8Zvnl6Hlj4Mf0iLwEcV37dGMbXEAB1MCtEqkCGaImnQUoCgev0PUgkJnq
7Q1F751mkHTCuy5d83FbjMDKLIZJI/Pd2qIDR7xwftErBpOi10T3zDimp8ejXqhDgRou8+uwdfaq
QgEeJGOotIU2OIcf8fDp+0Fn8zc6Y9MfqpgXR+41l/ETIXHzUZSF7IVgToJMswqo2ciV0T2LU4nj
1ADN6CdsITCamenLPOo7tWBpvM/ZJrLjZMDAuHwZaPmi1ETVlXCGOAp8N4eqwI6BRArQZyMmK/hE
id4UVCqOGPL7vRkdcMTINhG4UuuMZB1BMLjxBMWuw+V3FK4JtRWMhwmHk537NzXE6Z+ggfpXTo3w
FuAyhST9E3IHDW7xvAtEkrGykK6D77QMQP6YydlvPrHk7fzWYSI/jSSIH1OX1ThRsaR2D7Fv+wWa
h+uaNzKgXNocZNannbm4La7VHgCiQ2Cls3m7txaQh9mu5MNKNkG0y2VWjA35Ro2gB8rk9os24OLS
ZeKh2F1ESroJ4k8/tzROnGILaDPcbFHD5Ulj90FVlwxuP7ssOlWU6b66FrHGBKrhtUft/1c7CP7c
iu2gS3JHigYsyeaSf3vjUZAqMQ6S0mJ6uPcVpJDmqqqlZP/iIGyfdBMioqLtkr7TZwhSDqOenMa3
XLmxpfStBsf8X4ACO9CamSxggxwCxBgbGmmt40e95WxwYo6P9Fo4INHkZHOpT7qRtTD9kDycE0K4
QLjbsr3lFIScF5nIKModXG1KoBcmafQjcVzc6G++60CaUtmRZwRNqBtE9OmewGyE/a17d2Zc4yyg
4GeHyTI5pvt50r8L+ZPwB2iKkHVna0iYPt0UybKY/nqOposA+J05vlPA+Zb7qBSEXe1c5pubIKqD
Y0VoIxikamn71S4EcTSVefRjs2gf8ANYO7RHjCiYl8Kn8V0IFQ5Rkp4kk4CW5NpgDLIezCZZuV4e
mHaRFFwqAdsW6phM48aWtLwO60HxR9CCiOxkQ1CUHJlz4wZyHWnuNDWm2odJaDD8Nsz8u/ZnlN1n
U2aIym5Z1B6HC8Pu4oPd4oj4k2pmwlhfuXAlUDG3mDfXmEw6PdktIvB8RsI4XKnODy0EtJmyRiLz
pFwtwbgSEfSAfXYXHgVPnort2AgmiTxoryORoY/KOtxpHi3bdZsOwtUyuWBuqRX6lpbpoJ4Afpbo
tni5JZCJEmbO3dsLTlrKzcnKRzE0ARODCLtqAo0x9FQ+5iFrIH1Fmknz4CeyIrQnA81JvCJVDTV1
VMyIqt4nM6G19OMGjcQF6KhsPZeDw00qAL2F0YhNQMUaf24iCvt5TJwEKPLbY4gJI5y2XOq3VOse
9Mg8ZpFNVnWEWGp0ug/JwV2WNkQP3kx1XNyFugOCo9FI78R6Cjukx2G4kApBWlM0yaK1u4IfEBV/
soEia+gAAGLy5IdgnvuXHgt0ERwKFeyf84pAFM0ewKIJSwx8lVzjaaheqku5gmfrE4q1zhlAkyBr
eZ+TFo5cr/F8x7K0Xz2w7wkPqiTAJjUmh685Jr4YwnVbs7tgKSP428S60iOcbwQK2wzUCGWdyg3W
4aU+JDc7iIjgJryaMhgSdBmL6ZPAQdEVYxhCTWXuL7UgOMBkDLxo2+Puj+RNM5YfQcvnl2o+9j90
ozLsuToKOliYfagDmZA2ydmne56YRUxtzMZ3S9jfj6ogCqwA1pMEnMKlJqM0u9XPepEUOlzte+BT
l5G0H0vEJLGLDl+6ttD6Jadna55EdyLZiJWBN9y1NforxAv7wJQTgCeV/UL2gW9y7IKZgaHUxGnW
VXGiwZxGP8GS6N5A3eZ4Se6V4cWSNf3EcnLWKqyNsVKqFVTYrE22Yc+rraL03R8fYbOsj1FckuEp
X0RC1WZGWAmizvvLOJQUa3BZ8cdR9adipNOQhff5BmUiv7B6Zqb0SUsASBns776vHy6F+7jO2cbj
J89+wneeIiVADQQWKVjkpwJQAXmjIlw+qxrIAQ3Bk0Xdwy5+jC64XFBcLjqd/WrcaaOBhHmh9zS6
ZBAl18jKhQUt0SOW18/sDjJKJR58iIPmU7O3y6uplJrmFG/Zhz6OMqwv2N/z0AQ7LZmUc2Mf/jPq
iCpMI+4gLM1y75aj+5ulOZ8SAN+rOqc1RNGVKjbvWWxEo1F+fkgidsKXAQIEdmBo2p+ronLrQWGz
4qmDCxeRcRUY+L772QyIAaPGpR3jkVZNoT2TvmA3UW3xL2OyLbpbVNF9IbWH6KExrXk/799yGii+
u0VmobuGes+JzmYyYoPsMdtXWeiIONuQvwNdfuOCvH5OBkHeLXLAYNdYFxQ5H7LTLq+YffZKH0cq
cMP8oGSASyK6DgK8C28B6hR8yzEVShCnJGdQ+N3ZkLtia7+ZgCrjxqA2KTrbmSjPF6sojBMLS7O9
pGY09IGEwrUTdW8VAK5vdDkC7QK1GoOV01pM8Ywv9pY8CjRjmkOrqacCMQgIK3kW2RQ1uZpioRB8
oHboCCIA3CSJSCh/w3u91kt8Pml4GVd7qvluHpsaOKf9VEVxKlIYHJGKzkIYotBHakIKipAn4b8d
4e5tcFSSgoR6IKXJ1+K1OjkweBRm5hQ5NEV+s48wzfYQQ180Dm5bHv82IkJuk3GijVGiiLFP323g
KwxSX9oFtA5OBVLVqHKcW4mOF6GL6k3xxqPOEv/Q5wdCNZVMfFDnWn7Y2lDE4ABvN2z/GyIV4BuC
jh4MOtGfD1pxntNdITgODxPEWEBTjTM0p2BnksqjoActVSaX5csSPln4gvcqEdcy4MzzOq9fQT7h
kjKhCHKJfZWnNNT18DmtcmSbJO4vEkdQB9L+CSk+DAwMAOru1Q4UR3vMBGgEW869BKkiqJg1mIha
LnhrN+pfGOr5J6GKkFfpaK/tD1tEBFR9pT6YIgIJNkn3Ti/LBClo0qjTbPGzK2BK2raKv5o5X98k
tQDwZAS5ldi4Go76CeaY+Z1k06wY9QCTmcKG+lBF4fapH1TEXCXJgojBX2yZBbtaYMrJ3CV/cujv
4woHNa6ABFCUUgi+wIYGYof5Mnzoi2R6bVZ5rimzX5QSwvw+Voglc5cx9vjwue6+JfYc3+sYo+ZG
qs6p4Oa9lPUvHCcdyC1DJMSS9oBVcKO8qCnO7xuV5x+YYHgisxRwiSkpwxKzGMey5XMcfndC2HYZ
rFUGTHxPZHybOVgUc4q2Li3xCsEPyCll8qJfiSl1t77XFbnHKemf6KHqHvC4CdBSqDh/9Egj1T3w
pUdtMC5oHe2ByKeqW6hpd+YxJiW7ylIwllRoTpxtWgLIToQhbhZOU2J4eBIhuAEdjn27wDoxhMBS
3JYGL20peqAdgpOXkmvE43uemEam/y52UgzD7D9QGq99jZYe3s92nkgq6MVCH0+yTWH/JCisP6ko
XeC1lS9DlSKSsn/vexIWFaKS6EuBhXhX0BMF8wAPizEcdmTfefqKea5r+RYeVvjdXnKAzjqrX4Et
4v3ByhzmWGM+Ob1ON/aHge9OWZ23bNO9eM7CjYlhzSBD77imkih4uk8uTHIFLMApovCuD57VE8K4
JAqgSBBsqUVe8Fp5F18++mJQogiKCaA2WQm8gEfuhGnkYl7OcwJFPRiRlPy117FtYMvlWFWbEVe7
hqRGEmKZU7ylwkgSSplUHteZbWioXt+t/IrAp3dAwtFrQjbKi7TUxjvnLZ/wqag7FEIjYxcpaygm
lzp8ycNk4BSgTU9RaeGzNAd3uomj9oVMTtjo1AeUEGYGWLJAPVJdIrDHxIBXJmUe/XRhT4Ui2i1w
qoGNGADy2QQX5zk0GTeAqXALI4nktoiSjiOfMFaOOocB6yacvATj4ikOMPawlOjYPG0pSSmrB59c
4Aai9OXJJlwTPfOUfTbdD8k8/oAjTN2ErJB7IZwyimdrDX1S4mXkpoI3NQbhPcXeETwan+IgQvgT
k9cEx+RP1d2WHcBYHE5YIrwMZMBHd3bL1+3Cu3FMMSBFsV2ngBtlHcc5AcuN2V5CKxjEVA6RDibi
Pn6blJBLHdxg3QoriOFDqCJCIxt79ZdBToKMEb6sq4SZD5XdzYxNXAXbTPKdbT0JYTwCIANjfYDo
GRYZicxdNnHteyaMTGhwwQMa7mD08TEqQSiKLD+ezkNBS13an5f8VHcTw7w++EzvyNzySrmFdykx
29tlb17bmQ4KbDcffo7Mm7wKAsaqQPVUyFy3CcTmsKrze08R3cCYySo41j6NSBoAQgkF8pAswGbS
GABLiBFchC5Vc67XbYlCgoHyIAzp4bvgw9kft4HeecW0TkrjrdCSpPa6Y3DwqAjkHoNXvkLpsvmb
csV30TqfUiBz35YfpTEZ4wI2g9Nndg2MIg1WpQMUtuwIYGtiwcKFNIrY+C+G2jHAQCMRPsMvxCDR
qADzrH3addPB7wGSF9xUI2dGqi/u3UuiNwzoFEa+zFk3k0CevSYGKkti6QpZErMTyFIHnIGYhXbS
ev/Sb/BnWYQrMBYKvbqDxGKtLEgCdOpDdepsHLwFx2wNZW2hNqJ441AIieefIXH1l55++U9NJuVh
aoAEcQQzXSFiBBMF7y1i+EMtjjU112A4hw/11NfISfYgslhAj+RZVP98FivAqg5InnNLLU5LYn1c
Xq3wI8m42AdnQQGFdplDOyEiQA4uXj+7EsYWKUlyVx/Zn0vZ/dgYl6QKDAOTV2BJb2BV0lCBHin3
Rrgy2+SLi2gQpdVGO9l4Pm0ZIKtBFRfeED5EX9iR7eTBteXBR1yI0ElpWCBYyll9SAdEcgj4Jie2
XaqA+cYOGAVsomcg7AMjhwCcrDZSZN7cZfDcwE/gs4dB/ogAPu8YcPlsCtJDs1/EnBiRmBFdBDdQ
urGJ4Johl/FWLpJskdYroVphuFXIAYWW614iQgJLDeLtvbYXeBpj/3iGrEoAunrXc60fz4TOjYyi
37V3hLMjAoH3aovi5zIx1YMlZ7tmDACSOn5j5TlOMPGtsD9hCqn7Zuav0ON47Sk9NuQRfG4Ky+Od
H+eRDFgu4kcYj8QkUhraBG0RcpLpkIDTkdzhsvnkCqgeKmQ3LmdV302Vg4gB9ppgU6RfxS7UuiXn
FHomgR7Wv0nit24Dkk1gNsE14RlcCF2zwVF7RyWSpwBugoLIbNTuU31uxX0E5oCVFCJ4Q+RwRmy+
jCpUO4dfESK80DlwLbQdhnKQ+CgpTVY8xpYHVA9A87GTnn8tnYuWtp28pnAiWbYfl0fmDVFZoykB
K7vg/HuapCVAkcLBjRBH9gk1n9cszGKuWdDiEvAaLGU2/AleTXKhuc4brEFIcLTjxH9sWdeT1g3N
lck3uAc6GxNhfQ5yYpuTbT7xJP6RTMJ54SnJ4U35pZGqUpZBT3Y1S7dt+nNQsFH+5PUXmc3FI53E
GXlLRWYE1mf0ByHamn7ws1CkE1sn2Dbhn5uaeq709AY5RkpXHSFCNZN98U3PhuZAoGAbdBqdRILR
uFweXXEgGIv0sydnGA3rxVeZ8x1scXYMCJ/Mq6BhS4lqx/tYqsLWnL+PqnuZDu4Pgy4M4BFoonda
cdH9VHu/wLsYXmU5gfWEI4EzRp7vHJdPThmY6m8GS1gGp8KD0d2nJArpHCu/kD0AFgdCVpwkgqWp
AczogNRQ8TwqINWV92aYAgUJ+LYm5Xn6jUufaQ6YRwVdRobTRPzICRvvm7P4lbXUnbMeCaXGrtdV
D8cNLfPuMDiGgnBvLf7woOPJLCeEatBZYiI5XNgBu5xFUfrnCqL+TkZv6IFJ5R4S7SiOo1BuhJVC
nTXred2GMNek4KFUqkj10CjBqAGd2vT4LakUYSlSKRLrDnb8e6oTB4FcAMp5B4ead2Jqx8E3umHB
uNxS4yb/ObGLZaXja7ke/GtMepBHJMvKie7uBhcadXTsAQn2TKX9xt6FD+wKsQEK7PmEeet7Rpr9
e5K2PxGUy5GlE6RUEFvg+PTeTmVE97Kk1wHxtp6IQKCqu5e32oRQsenow9UKVdJXNyaBDUl5qUBI
kGknUMdCLD+8C6qm8BPQvckTeQ7RG7O03bFQPJHeUTMSBhp9ZHTsDGCLepIjjDmha50MUXQfTQwd
m6HDdsNQiHyDSQfskkJaUl2wSb5CYBbBHnt8GIE27wFNGmKjYABwCPNYggLqCUIJRPwT3hCJpQjj
JwOfUwx3kvwvms5rSU9lWcJPREQDjbsd7ySNRtJotG4IWbxtoIGnP1/1nH2zYy+5+X/oLpOVmQUs
0uQ0AyBrYFI9VY5WJXwwHgnkAG6qhDTdYxbIigZmENnsPeqD1WBkF55VKB8Qq0WvMG8JO6PoZegC
1Uot/Y6o1pw4scNSoG4XQ3aCBIu+Fg8/Uhtp8copA9OxUVf4J2NslxM3tp2qgmmButp879WZZW4d
PC2og2J7SbtQoyZ1rV4zMyCO15oSY5qAS4IfG8lUbJYgbYkCh9uu/XG6mlO6cCgl3sVcEQUpI3hK
Hl+ET/bWS4Y4QTDxaKKwqakt57Wbbs+Ohj2UViyVL5cypOFts2I7DfnPYQRN2dIgv6nzfkTwyjmr
Fkyf8NNnVExdu+0S5cOGyfHaptfiDAUHl9ID3cJ9WpHxgDo3yPiEFlNzV5IhXx7C3qd2krmP6dM/
jqnnun0ZP5wdjcd5rrCHauFg1UXRtJeUOPsTEAnwlkcC8TrDFw7b5Z5xrLl0KTHM+N2wB2QwozQq
SIsuvArUfpsAaKErIlSw+zfsuqk7kwjLYCkhBKFXo4L/hEcn1ISAJg6iVv0GxZW5LGyswhfmmdef
l6YNWXQfCAVPMZVklgtTmsXUL5qMee1KuqbmFGjMR26Hfp6hYlDcMZehre2kDcVrii9KkZFwWjVj
B7jcI6JgRr3mBHoSwMudnG7uy4spMySqvTOXM2ptR50rRir3kYk1WmIm6DKSkeTZ0olGBOszJo+f
6fh5wX/1FgcxqnORceCHRnUCBG1DRk0Gudt1gzYEQKv4T7WMgLqeKmkFr+fcgNejY7x1JVaa0c/a
ZhwacKim+Zd6ApQLXkZ1/g8XZsgx0Pr4tpjVdZFF46apshJT/Bk2EqmbqZGHftIViJCQPNcTEeVB
ADF1t02eNiz85JpIKyDkD9UQ3mmXxu8q47K+lxHTGkDIaTGaSgQV4TW6RlC2Sjo1TDHy/co57e62
MsigWfKObQSSYuWkNqYZfqkV2F8lSF0Q9fLtstJ+rJ0/LpxIoAFYXz0LokQaVoyCV478dMoadFZJ
2V+B9UIRSikhzS5VLjiBax74dzA7MD9wctkIRQPMpjMm5XsDYUWaX4gIUolAEQDs4mKPIssgUlbH
0V9VaoAdXVEc9/tPV6UbO01M3qQPgQ0OJmvfRJlVMHq8Lnz6AdXShg0NF7PJ4IfbRAg0PVinJYDA
gaANgVnyHXoVqTXk8ypFg9mwKUYQEnMC68Pq4PKAQu4Uw86zVyAgo2TOIMzcFBD8CegxuJyS4riY
2266Ij/9AwngN1fPPIger0ABhpKW4YvTIYWuiuKGFxGwLhThjNOf0rYzvGeaIOTVTd78yAcp5b8K
jBZtzZOAiYH7QBOSFxAuDLhR35qFTOR4GsJn1bIUeDnq7qY+YsbfWJiTU8EtwpUrPxuCmeu6mKwd
aFSW8Om9Cp22H2k+/xU5EW73GP4BhThFvbLSfJx8EZoCgBRhdhrdn8+ix0oZ2N4xl4NGX5BkhSzi
2iyX9IuF0VijIpm/ERDkRw943ePnS11frKKhUaD+bixWpBp0kYiOrypDobjEonLxvssTcERFaofs
I0xGicehxkUAuETV25tpFzxXc/h33F2iqxi3hRuPvqANQRdqsLnAlRiaG7J3ZUbm0N5rUkcv7mWU
Nnimr4NCxus+s/pvliYfO9+HF0G6fFI9H88VuoyZEafa6WD56bj+MAdsSRzjpKqGuF0ihmqGibfg
g70MtQ0ZHpJnUxRHslg47WRsgEEeiAXodqqluoHrkZ+9+jQlfQRTUArSBMaWbviLKECB7Jg4FRXf
wkkSGwx9HwC/IdrS0gk2VJMA76BrNfenCVZyEs2uGx56uvzsNxsK4oQIwpxSVLtQReVfkoOHkMDd
FxPT2g2zpG9UuIjoyUWGvXOuqtEo2Z38yBko0N1zOsUjFChJ/pQc/46vbdvyPxVS8Vg8/TgbjHUn
YiuEQA2F2Cu5h1ygJpNpWEUVq0pwZ7GYLU42PowESOWD34oynJI6o6US/LbiLfa7lE/4nLqurTix
rZ35Pa0Yc2SCDwh7ranovFLMIEWo6RZqi7+Ac4hA9v6qD545i9mI+vneXoaHn4KigcBAZ2aIBNXp
Su/MjUmTfGQY5qV9EwspWhNAd9SYiLtfYZoj4p3JPHiTIoeBc9zARDbz+Fwfx89zFFeBlgfr1AlO
m0avRSUr3Ll3IqMvyAnwJiGcUtnVYCoqwMApoXWQI1CiToJKjY8ZFJHrLadGYNu5QH4SRUYOh+PC
odmwX9lNaT/ajvmZVITvHJkN/MCd+GZBbYk6784R0GTFhom6AbY8Y8CcgKN8QGyI0IoGbbpkDCdY
Lu03BhIUHRJ+eFf3UHIZSPBCReTkwG+YU9+E8A12tGQPe9B1P87WD34XO9QUbzvqD7oYflOT5GQV
ieYBu8PsStY86W8cG28LcZQMedEwYmk8Za4RwMXeEmyyAV+stfnVJl9r7kjTrs6ra2CrWoF2DmiW
LueJx4pOS9154vAtW73CU4KihrlbrPxSElHXYZKuL7yccJcwpIQ5SLGLHIe+mwHBufXro7NoQKwL
yCrKPiFHFwa8OJRuuKczQ/MtvSXArOlHJhAj4Ub3MhYHtqHJUYBzaOI2fC2Z9V2RRCrcUMrjYmkL
yIeiWmhifmOAic38DPkzWv3mRlUlrL6QMyAG+6KukRjmGC5I6X4qTduqj+I/9qp39G5mv2LYyAkO
2PvaMNafR9aFYE0a3NaZlIsGDYW7HnMZf8nobvXOHapFLrV1G9/n8F+p1YjfeFtTv9HcuU4io2Bm
ugC3PKC9wVxC3hNL94QALHXHEAnY5qbTUniquSrop6hNvYX7EAL6hHxKdOLQVpgO09YClOJXwzdE
7wWXkxxE/zhfeIqkWgT8vwMsrCHiYF3Mv0hZAcgm9EWXs/BjAbwiBA3UEfiSvDXbQBkxg5HgfkZ7
tlP0qJl9q0aEe2pF2+WYLEUM2mFbrsuJ5LQqqui2mmxw5RTx4mQai2//KvG5QwljfUn0A5We2kj0
73WRqCNUMD6bHmmG2v431EQiyTOIJWmZjbrI4xKGh/RVOnuluQS7zqkDLYs+cHmwEERppYTKbdX6
mcruBQMHUG2HYAvpBtj6uGeWQS/Uo90FygDgg7fqNNUdHCxKRu76wdk3hsLtNATaJsE3JoPED7AA
zXvk7Up10pw8CojOIQtxOHlhDqe/pLdBxPCnafFrBd4D2eFTr9wYwwLigvV10BP4NrIW2ZEeRXcj
J19iLOvtqG5GAMEBaz+I3PgJAKohDISgsNMhMV7/5lx74HER1Vg8C/NNPw0lGEWx0FFBUKA9j+l0
bSB9lEywBRh3Su4igtzyTplmysUlk8CXkqHBCQicVlxxKO7ri5GxycVmTHTrJECkP75wTiA0KyeM
EV31kSqF3Iso8rpQAPiqgtbjdcyj50rIT2vFOFsxI66TteXzdTe6mD/K6aBzYw4o20BE+O1GY0yW
ywuaHEoJ+41RSvLiNbhT1Gzc0IQPb5ZCghxyUUt96aTbp1RtE7Mbf6z9i32uf+G5DImm4dffw2WB
rVFhmSUDhFD/yLkuOo6cF0T5pV/F6MpPKcoMV2BgWZX02ERhUPsPIolLJyovWYPDqmIxaOa9Ob6W
QxGk6cNXQb2IGlNvlHVnEL2cnuSXiHbaBKRiRzS3B4ERfI5uSmgACvOPa4tGE2VtNdyzlobPB/Sg
aW/4ZON1uagRYNayJ1Hafp9/bO548DohrK7t1PKF1wH/TtSdtkdtFxXdn3qE9GExjzc7J6tRcnaR
ghlPAAN6s6tC0UrrmmomRReLPldm6J7ADEIWt/RYioukKAa4SDJlQzF/x6q34nIfF+8Gu5bkSkos
NYhDkSw3dS5TrLDkH+RNA6WRaEuakrlZ7tO2gdXgzEQEu9GGE27qU3YpG55BuvAS05KiqOKNNYGc
o6BgD6ZgF1mMu2F2UM2OZXUdNO1Dni4DaZQX5Lag6I6RDHuv6WVzKFzM63mCCMowP2D8yr8LFGVn
wikCdoWbjuLHmkrGcCMPIk3A5t18F8oNzAMVwsKdJM+hNEZnC8JB246Eax0e8XA2SJH4TdUmINB8
dUSO6GJa3qastgx3cicC+vkJHgdXdgOgCxO+YSJl8RnyF7aABz+vJLBmkssg0JCYWqKMGzCRZzYL
JR5pDfe/mdBHGTYbtHBznVxDuKU2LrDeEcpIEjIxOZke0MrCTpTccuzTxbjO2UszjWh3VEBhhgw+
hbUFSqtjH7If+tsnpTAlqPs0uizLmMGVACumCOJfOuPpqYkYXHjcSr1IDJZhqIGdCmkankmj4RaF
QqGp1uU35Izh0aLGu2hQ+P1hEM1R0xwbHTBfanrOlQQ+HuSLC1qFB8nD8db1WjW/yf/6n1rOOqJK
8yNAbgNY3XUFB4KhoBtFbsLkp3X4TaX2uS9S8P2or25rP/1ztGt+3VRTxK4C9lnKbPBc+ZFhtk53
PWynq/kQjkwr5dLQswh0rI4HgSOnPZk+TdUefXcjFWemVcJBHBLuUR+o/jrJ8B0dyHcP4ALgDRO5
1vo8fD7cnVu8wPiUSjDinTVWw88D0CEuAK9WPDD3LvFflMIkFSNpIImiiulguuTRzYxSVoYJyRqF
CsF0hXMeKqRWbEub33YWRX0zCa2F0/A5rsopobvQTEJGnGLUSfKQXu3MYEi7CbmUCujQSPt090hK
/zlPAlHNMwQYhJojtbeYUgw1RlzWk2pIYgMyXOBaeXoObRkWcqCGuMt0v3+uNamqTinW6oA9YgsB
u+dnNEkBcL+10Maxs6LpGkuETXQSsAn49p48FX2eN6mFM5IeBB6nAGXKBd6HOh3/WE48cTBAOwfC
3Sz0000rnOdqYEBtRe2QSFERwezAUgOjANAvSVKCNVgjXdsptt2HzXDmQpxlibdoWCnbU0IC5EVO
WiE+/rSvKhaSiHj0QPr6XUy09xoC/me1cTObAXbC0JchZ3e2263Dmh2rGe5VTs/PD2bZGx3CyfUY
ULyjLeQZ0YkYBqD0CvJfOmeyjdkZ/gEtZUDaI7VPQXRjqL4ciAbSBc4Jkn6xBaOKjKcrf1vHLynw
9H0T8jScEvzdYMJk4x/3rxrW2BkaO/SfjUcwl8J0SMrytShiZtdlW+8UCHWERsv2eE53w6oJzWan
igLhcqxP8GgSWSK6wgPMhVkyyJJ4rrw7EZI/4HdgUywXDYMYgpzYj6lQcgf9m4q76VPj4cZVDKQf
T0mEzfizzTpPLH6G36lZs4UDFFVcEQnWjihQKDm8r5kf8+7S08HKZb0GtQCzU5pQQaWc/gg4cKBE
pNJIwYs9Ie8CBhgMhO6ZG1vUsaBpQyN8n4lMYYgFzFoInGBJEGAmgqnKCmwGVoR/YxGXz5uX7Hjj
zPxTTr0tFhGpRzUNU/HnsMI6N5PaPpoQjydsBil7gPchbtM3B4IFO83Nzti45b9MLw0DqnNAZYG2
qbAT1KEELPpyN+ADv/63zRKlQpL7ucuHtLAU+5y0w+wUbN5wm6Du8lQUP/N97tqKcKAQurMUlw5Q
szNRMxXPS7OGmLvvUoGcMgOh4wSlCTTJS6wdzolA25e6eKoRqV6vypug3ChzSx1Ou0Z9dnPKM/F2
pi0n644vwmloaVKQIaSTjBkOpkEQ4YA3RIXtrhp89uyz3iVXloIN79SdsOQ0PSA1QNGuFRTq0MJ4
Go97s/jmRfaOCyGGGjiEbJaeEOsgw0NgCMgX3BmMA/FA+dtEIFA41tmOURG2EMUMUwHnf6rcqMre
5pTzZkB1+FhcZEe3I9eJOwwSkk/5WfQfg+M0X2FtkBrww+S9Ca3ElWFQ0CBggToXJ/HQ5lgvGZH5
VRG6pxqIUGzPlFoQi4lmS2rjH4RIJAFRdtClTuf+S0cNJmNSevfvLC2CauIdP0XZ6kS87+53o30z
GxhLw7O8IQGCttA9u/tVLUlwwVyuoq9iDbo0pU6JZWmDoKCi6do2lV2PWxhD0gExtsdkDAAsR0ln
kvZwbzCQaqgnmKJU+R/RvKZU5J+14WxZ4dzLSPh2ANy5G6Ae3UzxdH6Mq4xiLyRdN3S5NzQJZICD
sQIzJu4jHDDOPrOokROG8DdtvIjW7LR/nW+ScAxsvgawPuv+Pg1poUlT0I00ADNCV3LmJvPmcQZj
a/35DeY9kSoCoLSy9GztxuFLHu1f03N/sRm4LuuxBwzo6XKkeyOp/RsWZMEOAhNzLQS5SE3VSTnN
2fjpzLF0AVxR2PW41yUBo0ikvwDDuGk6zqCr3+Edwizy6NjSTQJmyQyTEcY/IXkrdgiG7yQ91i10
DHH0eBAV5hjpEomCcfI/b+GOyw5WBoaAuafkbpcGGas+Yvzb7MTnNCF5pT4YMy+CmlnieJ7ARo+p
uAjwXMRccgij7UtllrciZ75Pw/ATBRmwqcAiekOGuMaME2SpqqNZDAXNQoPFyVVjepwTaYWBEcrV
uyo180x5OSKwLTCivXNkAZd8UdGR2HKeO2MKakjx63SkNdNix+G7iyepVsRYpL4fUIDSmyITgE+B
jNFEMJpFee9V6H6wDBWKCSzcpsCOCNtbFhwyqT4oMbA6R1QVFj389uzI6cuBCYC2/5gCELfYYYZg
QvmHOzzdYndF0Dr/h4Q7jTp2qgF/bGGh1U4Yh6QKSGoULMaUvKd7ee4CLqgRRgQE1K+uyCJ5A0sc
MluiT4DBEb0OZ4dFttixgc6y/EBItZD5a9AxOBKqHTGCz6cYB14cgmjDkH8CMQME5G39xTVbQ0zL
saHy0rs0Fo6M5pSHI5A3BAHNRxSoNQH3fMefPQd301A5uJsjfbt788y8Pg1pAGWERBuOlO61aTsq
U6m+IOvjfJO94dtKGZ7jXmJ9oOwdqc5VHWFP+C7HOiR2C26mhyT4bMWr3+HqRcOPROamr93Yx+VA
+OaEktkEHwfFi3XXMPV5yqkBT2I0CxZH4ECrzL2mE8XZT5PtDUurvusKEfpGXLA1NRPuerTOh6Fx
ickqJirrx5QhJuQOkUrG0uR0UEZ38DWTqel+YCZOOudHA4Kj6hGHNxRa56MacXqEelXfO5prMYKj
JHg7cda4MO3/UCQ8fN/oqWj3Oh6vtChiAOAm1Q5EGGailV0IcDA4wXsW6Sl3gAxqfTBgtldpDrB7
Lc6l1rIcTe6QDZm2O4M+yjlCkXhqOFdK3BCImPNBcz+v0Fx83rQtOWTvPJue0q6JNPIueaQHTwlz
ETxad96TioGtmfYzgALiQlpDcTdgKGdL3p8O5Er1kpQPObdJ+xX/Crps1QlCihPMRi2tcxIU3ncM
rCOm9yLTbQ7ITOga+fVOA0XSljJnoBLQoYeeSxEwDEsHb4Wohc8aX9aZ82qv/9WM4lpZ86fRIJIn
HEJuwnUE9SccYUWQ3xWQw69Hu7dv89lvrxBa6FingncNp4DA+m5DqkNmaD2zRKUhVNWEHricAE1i
NYVoJb1dsDe+DmG42lxQxhmQSnP4b9NYMz3IgOkzXohdeEfcSlpLKwWv2LtM3fiVeTqhIAb6Lxp2
yutefObOJvwtDoVqodJ0tATX94uAyq3iLuI9vI1K9T2KV6QgJQAMNBLyAjzzazQWgIWl8KMMdXta
43kX7fbvO72hlvJefh0kALbEVB0ozLnq5PLq3lFV0Yk91KSipes/OJF/6pP9YIik5FQV0kEIx2Ej
EsaTeiMewN531aQZzmdZtVacwoQW8qFqmRGJNlAF4MAw67CCQZDoOHhkXZoTWvEiEwenpPKeYrv/
MaQ0QgbGH4IUKRm6BjJiryTb9AYuuJX5K47Hd+mMKSljRFjTy5uO6O4bKwMLQSmZuaOLGFKkk2iF
SQJCD+EJ6YE16O9wnsnIG2wAwiWj50gUvlTfntwkWaBKVY/YosWrDC+a6TmbZnvrfLiKAGTdWd+B
UsFZdZg5O0Rc3S+GqQXTdcABMZ7cGJzGzG53cDuneXR2alLZuLJQCinoTKSNXCrb+GTfm9S4ztgA
GFvAYsaQDJcZBZK1yXJAfM7/E39oymn8bAjbr/ns/0ojpjLGcJh42ZKcmH8AjroKykQ0B2D4IGxg
qWROwFlSAzwDgvUhD4BJB5xdwXvy81vOvpC8DjtxSYQolD1leciSEBnqShYaWboUJn/CQBKBoY9l
e7dzJLGWFLk5e4TSY+q57rCpPYouiYdHA4Oo3TGkQBNZrIyGQDOwVDZKg6FLIzmp4XXIADx49Nxu
LtgztxtPcyDWxpX0o4ZmL+W1MyZB4fAGz45GVRHKh849Yw4B6HV+1ddMD7ZOQv4OkUbWt1G7A24y
uX40AVIGzF5MgK6IeRrORMcD/1JwfbYj8h+P6iSzRfs0lwh5YU3yiZdKzk2SVm+DzQE9TiAxSJ9i
47gRxHpgbhAc+/9KJh9cxG7R+QLqOoOVhfEJMHUwROb7Lk9ZHKwPdcKue6zhhD6BnDn2afZAQJBX
59wcjNifyI7IcEKmX9iCET03xs5gzzGWSyQCzUVBpALLxXTjZdSEJMRWLG0xQkK8KTEqlMoIWuA1
8z3GHuua4ftMCFJM3aiWPKbnLOVjWUcUflLBFL3arAQrnVECOwiEaQOrvhrKfYwqsMpfIDZxHenm
YlJLirzkytDSPnWdLW/yVuVgtbn5ybkMP4fKU4/+1qT3wH7ZRxUEIr0mnTmDLT3I55uYTznwVvwF
QDz3rwOtIM4KbsDe4nHuxPASLIea2pltY+APFnHOBM/GZz59CW/cg7lh4r/mDM0LLRykz0TCbJqd
xWUZ9aDl+aGvCk0PQsgf0O4XNaP1vSfqlVsA04G4VIz0FbAkEMOdNXq9MCCc9s4qU/6eeP7oCYoG
vjU0U0Lq5flnD0jg4lvb+Kh9shIdo6jGrHSs7/YZtYyo5/dNlCjxo/sKmTeWOgtNWo0klmKSiZLf
Yi09E7psSbVwcNRu4qzN5bBCJaZaAFSABl2gSi5CLkhqOKAKbBA1mqDwBRRTRswSEGjdKPa50Q1f
DHve7EGfEXdtX6hVCw+DuLCrh/u5oDkacul+hDTt5nCOgo14U5pq6dpjuJpd9NSkYiEhPkNuVNQo
kCRTYYlLU8t4CutbmAUUReKIloo3/kE9MXn4zFXpAVZqdIUvnwwtdxhps+XxUXK8NVp6x4ESJwUN
cfaTWfZqQg61aPZEnND52XK5Ggx5ZDavOgE3xDnlnR2e00fg7UM7ICPjwoJ3pc2+fXZO/UMyTne6
giyifZ8/UoLD4rmg7hwYMChOr6vHGEF9Zatse1su7XmFQnjmlokfoxDpB1/K2pKDivnCzrIpiR+C
5ed9/hLESYeQHxqY4yVFwob081d7gNQLhxBVOUOvUUp8meKDs0EmZlUBFQF/NIfWfYknh74dTjZT
NjOWojqDKlUU8EWiOg2gqI3qsT5ndZkXX70pwVbAHcI5pysphOHTcnvw++InxDh54KWEG4OwR22D
zQ9sSiXoRHOCaZpIWmuxUXTHV8Aa5+GFOlC0pgEVDpM8ikzNqicZD4A0QSoB1ZHhOgjAL0p8Jpw5
ZyWtSF8oMd+QWv05SV6eT14Fq4QHLTl/7oTQsIM4gZKS1QahZyp0wGjYHx2tkF2VGjtXwRbEzlh5
ZCcxjaFMp4uCzuo43+LzAexBh4WlGXKGr5RY/lMbNzMwJ6ULDJYa87v+g7dOwz/PHsiNkTvi8Hnp
MH3XdiD/pohALMNiVJnjVJwD0cmxh4CelKaU8Nhxn7mi8MDeR7Fa8wrdVKeDaJyS6Rg9zYntLtq2
bwpQthPcn3H054Q1B5dLseS3Kk4/SLZPowVJNfapGRbOkEEYXuS47dFN4gDF3ehlkO5cWk9afOze
4HcYKj4kAAzNEKACOCOa6KWy7zbGp1jTwT+VIvqIMRErII+SKs4/jhc8QIn/bgI6TY3gXKDi45bm
baKCoFmhM+lnQpccb5VKdJkhjqEoiu6Ulegwn+BWWJa0z1jSSakvLZXmQmREwWKU4ICjercu5XWQ
bNN/WDIxzBrIP+G2VBfR6P8tmLpjBC9cEJHtIVSMPswqqlFWiZuE+JI0iehtc3EywUNN9vpwl53B
VsfNcoMQ3Qb0C6sMv5VQSKQuZzcLnTTWDIXsvGAs5LhQDutoWqjPDRMrgheEghnRqqg0Us42XHVa
XmFlie+pK6aaQdgsREhnFCLKQxoW/6bW+Urbw6F432TKT3HkRkWzAIb5U0yOhwTPf94KaEMg9Cxe
Hno2fhnWNfCtayERfP3jR9A4Udg6ZBdaC5gbvf8FIBTDRFhYMarFhFEdAgteuAZqcWZVWX582/f1
J/qyN4QFvNqTWQgWXOnNvIpZSDOcf6Ce8SDkCKSGkGkz+kNmiOd1wTyLBp5KHbMvOlD0w7czFTy8
Xnz1TCP2CQeYj+sh3f4FE7JTw5u5fe/1ay9jyoBILVZjJE5ku6PchnKmN5MVELjuk15WCl6ndX4P
vGKA6Py30pPuxJELbMjjCUhKAA2kPulXjWUaEgneIUNVE0tNPkOXPrGn1FbGWh0bd1M+i4yxhlkS
VyenUIQ4QycT9RJfSaepxonN1NSqmMv+50xZ7SKXuRXgWtRwTZf+6ScaKrmBUNAQ9eBWElCmmQhf
rwKEWWpu7XEFMwXYkaTDeM8IAQpAJyUSJrDoAxGzM1CF0CeaEba4wiDjo4hEMSsA6jqQZofrG8Rx
CKo+96VM8Wfyrk5xcEMXAyLyL1m41O8gHBtLLo55fOkqay/DZJ9vAvLFyDqPqwa2CGIvT8ZM3FQ7
tb/d7DpdaQm82v+XTHwS0Usw8PUvKm8jvwRCvhfLC+gq/A+mPsoLXyzmarRoTFYVOjC3fjaHJtUQ
qznIcOhqFPkAZebaKZYGEKAPpTUIvCJ8stOeSOgK+6aTp5a3v7cWXvQsGgcm6f+c9QxmEuUD5j3I
kjNKd5aK0CSvMMzSmk2hMH9QgqY909STA+60qgopz5VasPWh2/yR9W11NwbZykJDmRDVGXU05vdw
WUoe65DnP0LuumESeQ3OTscQ01GVlGTKEjzNiLDO3bIzmf2rla1TtxvrFWZxhcIklfbU8lg2GSsn
DFVuPS8NfjfjGt7X+0lNEPDV3KlDM5LdJLOMiWUKrmdadkRQMDCPgVq7nCyGmegiN1qZtBCh0cj/
S0QO6EQ8IeYHl/mKcx+tcJhedPF2rBe9WBiydV22k3UxFIHNlzbeciJSAiQAYphhN9WQBMG2GVlG
fPNqavLrrLEPWW7i8lI0N1fMIxfKQzlpiQo+a1uNFYPymQlRp2u5PRhFNsQNUuyCUSfAiw6uE0qg
21N6f5r0D8YfhhtsnDk+OdKSukOJ4qV4piqgDyaLXDndMCwuQgWoD9GWqLlBNlM57bTXFdH9kquZ
fcZyFWBHDhWjVMNNltVfRcZIUUakTY/lC2wvCAcHgDNyiOji0AXiowo2aNpReqCBZOUCIsubdVrC
kPAfhf8GEg4AhxCMNhRKTJ2P702y+z/LdVyy55Bb/6OBNPRM3KDUK31C5+aVD8j2kufkOMLvMXKb
Djd6GHrifuXCF74ZCFoIZEOmOE6iIGPW/M/LkeLXON/ceC3j9EZDDZelSWwoJueiQUo9FmMcopTw
xfQsbCOyg3/w1jFLdskIpIpX3wBoDQeYkNIsWFr88NM8k4TCQNxs1flvFiVP3UJZmrtufUx2YFAw
V35twoUYtuXvJOdxbh1MdOeYp8Cx2Y/MNuiVgtuxXtOen+SEjCrjiYaaQNisHHDmxCniEdmqAvmr
YJ4LVVZiH602VxSwpcDAjVDGM3ekGQZxVOu2tBfxsq34y5vs4cQS1PN4Lu+WHvMSXXTLCYAcYOTn
j1zsjtecbeut3nDrUBSnn4euP+5he7TM6xGWU8l2NKBTdr4MrP+4QYbNxpd4+6Y7aE+w/a/tiF7B
xnQ3dpF0pv0CWCtMUR1LhD243fRUHEJLRIpJxW6IUjQKjyLCxwE3gbVZ8F8AX80wfBZoYVzZ37dn
W3o1y7iy2YBc8cf759VUCacg2WZkxOt1qCwKg5uVd0AWCSfaRfZAW2I9l6Pe+atzA47l98xu2oFw
2YueF3LXcsWIWMiVRBso0fyGweiiztMNiSOVI3GZsUdjk4ciS4eHRnfwaIbeJ3Pl0QgUfUALxaFS
2nimHF8VJku8JkvvhsKx6ulhw/wndo8mvVwTDaGxCuMlvuyt1j+Xfl1g01I4IVTph/ErZic+tE5T
D782JNzt9a5X/292jN5fFMpnfXFSHF77nItPxUaGS7DHnIXGKlvathUE+Wy74ReoRwC4wjaDyyHJ
ueJsjTu9y5hZz8eqJ90iVaJiuKiL3kNtU58K9W4dgdKE/umn0Pq98ft28hCTeZo/n91eEVnxx6gD
4ulcxMC3PRjI3yTl+7PTfK+eZsaS9x7aq2/bVDYszOGBzti22rmjgdj5sOhKoQQvQKKeBIC4CT70
eB/z7sfrvAzXa3xp20fVyU1WtHZYQHVMCxiE3xSyg8ABRUZFIy+vTh7ShRwD5f0kBfFYnu22Df8V
rKt/PCdZVNW3K5qTuscdJcWB8i9O1kA+asF64mqo9TwwUOA02gjqhDE9jqO9F6RsL/PP4Wmquds0
2QtRNwbDGXpOtA1qyJnQyOk8GE1Xja4va0zsogvashQNGJtaeHl0WzWQLvasFdx5VM/YiuyDuT68
qf1x7FX/o2BmeWNCP/oC2ERy8tU+sWLTIgeiDgIQdXnReEzUKEXgBsQgOz3eN3f0qPo6FE1RGrAP
oSEkAuXME9VwVqdPChIY3Cx6TKdtxlMNHHyA/N1kzC/MOJIpRNEEelF/QD7GdKPch//gC6m34iCq
mJjCSVSLfQaIm9dMFI8VFZMotqlPmXxsUlQERXIlrh7RPutnzKrmlxH3RXwrjM67y5VFegQYqBpX
9oyZresu7faLLaa6ZvFcXvHnmONDgQyf2DM2fBs6iSon2biJBj5TT7g5Q0Es87D5hPI1IRAZFA2Q
VnBjAtuuqSG3kTYTOV96XTsf71pciNCvImlVb1vZfqUPPV9swn+Svfi/wNYkffkqdlwGiI8K9ofg
QTTvnn12ZkBJoI4LFHZUFhH6hAJidYV3whn8hisAf49hYFau/Yeo9v2HQ6ntCySl8muf+ePFaMtU
lpZ22SrseNiEHZ2HK2yDyPcvulphR0Qxk1azVpTR2f5FJm+/lGXdGU133P7j+B8viLb8n41P10ZF
D+6xGOczleg7u7X48iYLyFB3IIbZcz4pGsvjCy0i3JbzND+NFe8aKoKPqU9XxaiWhr7g/0HuNl8j
eGFYTcRp/ctUermdj72/KHmZLC+AzmuS7rnopVzEk7dpRMq5gLaZDHsCt6lLdjs6r6Z3HicKIp4e
ZREWQ9i0ibZajfrF4gvTJKzToQuZEGjl4rLhdfGz9cEi0ZKA5wf8LbcEg2yDnYze/LeMPuRdcZ5C
sv+JrR9sipXBlCyx+57N9XpT23q/HcageE33DVAxHMrPVV/VD3jIG8LFiLZuyJYJ+lGJU0RhbI1C
vGrPzxvazYcxCmD2ZLDcnelQpv3kwzlHy4sJKWvOElaQ7dKVrJyBH+G/TtPMGpVncUL6K6o6p2nD
BnrFAmZXvxZ8VB8BGsAGRwp0FjVA0quIfQOz7ud3ph4Mpqv30U6Y8Q9H1KkOscB1IZ9QEEHZQYqO
U5z0NGCoyd0w5tVlnKj2kdkAxavbIFkBDr37vy8C2GOGs0O9R356eE8GGPNnamFwoAzI69+NMMuA
boizbZZSHsS4/KQjCFlTExydeezAs/hdDGiCfaTNOTeSrnun2cvoValZP6uCC7JDhHgKUTLB1gQu
kgZex+KaxUHRPn8ZyamAKo4C3RwkY63a8jJQdpioL3bcRbuSi4RJPerATl+5HW7wWr5qy89niFt8
AxrDiliVpUevhtH4pzRBN8NgmwVpKqWJzAt6yhnT6yutmVhAgwDVTDEBfXfSWIXoO1NdwcIo2fAX
nMNLmNdorPFsJphy5Bojo9xdyMClMEf8uNdQoDhkh63215VHDwdDjJo81B1FN/Uf7FTl380mO/lK
crOd4RE0wTS/wr5KmejKPFI8SDHgoxT36ulW/GLFIO0h3ak6TcSXaLx2+pQWfTNdbO2qP+x5n3Eq
IYQD7UuJDZHXHNQ9yHMsZod2C/lVKDO3ahJaSGsP2sztzBqaAr4h3ljHlybiNqSNzA6Dgmkpxtwe
Rdywk+uaI64eoaR8bRRmi0WY65KVjC35d2H/GtltKr78v2+RMMbFnXXYegb/BpuJGzFwoDgTGNhm
rzSX0FAHd7uRp2pmcmRiKs6DnInZyu+MJRSf+gQSNaxYwuPIuq1mmZ+8HHEEYvk7HQl50Ap3ZpdJ
BKor/DcAmBF5iLqWwkw5uZCk1vREAG4ZWdCS1owH8UaUbQYO1ixKKRjpf8EObXe9RGf/sWgiHFCt
jH4t80knMmhKLiDvmRagtz8jgBTGdTJeEIN4COQp3iFMvGRZSC++Ps6QWqC3d8ctzSwwa7sPOL9+
cS746oQxtAArxRJUB+EOFMm9023NHj0K1NcKOxoZEACqwoISgfeEzQzxGfgoYkiYiDMkFAOwoA31
sbPxEUnSFlOCzgKYipjILdpw/2VZWMbauAUECH4GFEXA9uRV7/FTsvLlnM2fW6fhlp/IIg7MjvAK
wTbC24SOuk3mBkxMZgNKUbwitGBSBDmfZcwyFnQm6qztdYN8Ig54KLYWUDon4kqhMZ5veEOWijxx
IGlCQ2JDOF64bjL1w0ySxhyLelkkq/GIw+H83bfJwuTjm4oKepE1GDKKFKdhBktUytScFHL82myK
9BooHUcDxez2FEQMGfhFUh/lXZYi4DkrkM+tpoA/HbausHTYVuGw0ewiSYEaC6gkzAWgoMKXbgPn
rmaiBTO7HONsuVdK/VAsTOWWk7HylsmJFqZnIv5ccdr/SmPaErUR4949kYdyfYTlBGjVStojoIAa
0oybGowGCSG1QyTfg07+CynXG2+Ut8D6zgmtjCIxgBb6GuZOFTYuB7du97YPSOD0dRN2IkfgqzOv
ii9Kr2b+Yvjazk2UC8Y6VGa1+yuUJC66wcMYh5jCfmCHgHeddq2PV4sMXGNREPZiryJU7GZXOxdy
xOTOw8Wkkj+xMw3ln4KSHwDGADSRECxXR580wxmX9MaD3sY0i3tp243rzWIWYEaAsPTkhk7eEFzF
m60JsjyK9DwMsDRH6N2pqfF5hAWVIzuIqh0YamfQgewBopoPob9ogWLVUeF25jehz33HLPFy2VLs
AMKYuA7f4m5QgvBi7kqmp/+KpMqf2aj2qE5ZDipLIt2YhA4B1SIj5Be5MkoXQjBo1f+xdGbNbVtJ
FP5FqAKx85XaJduyvEXOC8txYhAAsS+XwK+f7zTnJTWZ2BIJ3KX79Fnes0bgLF8HeULyNyy28U4Q
3FWwRh5HAMIBLQt3Vw5oSBcIcqEBHI7JLodLVrFBAtFBy7T+rxJre6KaxjAUx1IINDCPp8sbx3pG
Qi0rFoMwzjPZ6TQx4Me2rL/GlKBGxivdR5KbL//4R1CEsHiFU1aib3LN86bkntSXg8teVWCKGW4k
QI7Sycze8gIspYufJdcXEQpGC+YtCzcbYQArDibCJE5gEqaKNG7POC8Q08Fhqg303p0gtlcFgG4G
yofbCYdpBlatYTZH2Z73g3jWOyzWiHuE4y4nZI9pB9nNZQUGUnC5kUqpm/BX990PG1bpIGZy1WBB
wE8yvhclG2vAcZyZ6nXEh/BBCEY2yPIbNQaQIR8zxXT5AZuAn1Sv/u2678O7ggkdUDr/6hJGU7jh
XPNHT2lQ3DR+N/yulNxu02GIFu2TpWH6oOp3UYTmEjELzU8Bz6g+1pe7Ykmb+0F81hz/YKjPJIB5
LafU1Soix02XEymHpmVMdPa9LPrtiTAb/ahgokE2cmmNsqPjXVhYCUrtN5Os+QGWNVenctKyQV8W
pJOJa78T79ZDoiEZhjIaKiijwfs+3uWPxRJTmFWkiVznrqZ8lT1ztRw/ZgtoPAX0nsMVEBXZN8W3
IHlNC6OQt8vXi8VE2P3CcJGpFH1wVBkzi04vCvlVFsEd4Uj6gvkrlI2JZTiyJeFoVzC4V6bRlgZh
rlyICIHlpZyDrMvfAPm6K1uglx2WulM/AppkaXtXpbpv44RiF9R0QHqeNzyLNo6Agh2fzyZmslgU
esl4ucBdEdTJmzp3cx4SLIGhf0i3PuIjCFzJY9nLgMmD2jmS/CeGV7rD0iFGMjasQu1xJ+bI0txX
WlzGiTxeLW0Xh8/mx2uDSjDBN/M0WSu8Ema/+aTS+VCABj8TLrZDa37hzxcqlfcISuhsorsiC/cP
Cead4EJL/KPcBGZf4LgqFzqqGZWanZyj+KVCQHIgfb04nZGfcDJLhJ4zLr+vxoFl2uMIjRZphUe2
/ZGnPO09Bf3KY7FoP0pqNpmCKKg7nkOGMvKpUVG5p289noFdRo4z1eVMnENYfRxz9k6MMweBmLNF
NMm2IOnBneMVeVEyIRpd3soWJCvchuDTcGKGaxHtYIbQvB32HwmgV1RBTHaowJj685D9JGEN8L6b
HT92Q+88zPN7VCP7N+YvtT2AGE60APWcFCEf3abaVi/LCjnvufQrH6/yQjeeSdguyElM3mCGYgrs
gzMPpUyk+Bw5gaV/Ma6yi/DV5qwYg3MQaAwd/Nv7U/jggLsI1OGRmCddGwtKrVnZ+Gu8yEqRPVPH
j7DZ2yfG3fubLQy24mB+VyZANJ9dtCHoR3yOAOQdX9xAXGEL7srZpdCrHYbghtVRj/zZPHg3w54L
aqOaRCrNLQhB7N9yLWL6KLDQdl9+G0K4ni0VUlUMvKNTf7k1URUKbtZowqAxAN/NevbtGPMDzXrA
2Jbjwhk2JE0Ao5LsNCOQyXyvCjjzpFl0Z1I6rjbEE6N06Pjswj0drZXR2KRDWBPlYZZGA3IrFv98
iTBg4UWnzH1bBuDo6yRrpSAx6TdX13AY+GUHBEDgXSDNwDr0VumJ+QayOyDPiZmqx9O6URaAZbkv
DmYDyDckSvFIbd3kJKaCqmj/nSNuLCZ2uLZjV64TfFkh83m95B4BB1nFtfctW7FrO/Ln80wCublA
4Q4998waLE+0PCUkMoAU2vwzQj8zdoMeDHOehB5LQcH3z6wcjYphVpXGlvRjieNoZ3E+gBs/gOIM
JQeEYnK3lCKYIfv3IQipbWLW9aax+dUz6aiyXUx/M5dkWk/dSLrGBw5DEHBqyw9wPoPbegN0KqDE
wFtsoz9s1ObW63kYTcC8atvxVhlrd59SbWFjIViyhPncmoGDQfYDEQaGuze5yqlz9MWsZy2M3B5+
yqbCUYyZoyjFYni69DjeLRHF3iCmxRbzi+HbAxx4J3pC7gjcnhiRIkyL9lBhmGZCfjlSEurqbVOB
oTHdd9N7P8xDNUxZPVGJz6BpBsFRcvqEdfe8YC6MfxKua6HSeeEQyQkCJd68O33bHDiwmf853gqq
XTaXu4D9WGbR1TBVAzo66OGDT5hAJKFIlqp+WKrx+bw0x2dsEOiQCQpzsm4sE8rAIIMExpFvgCOO
iH97MW9MHlbDSctEm3gsqRiw/YMH0WAlh7UHRBQKZf4Bm4DBECDRHD+7TrdbTk6Lm2gnbG4prXJz
opLYzlTPGtIgMfsd9cEfJeuNY83K3fNb3RnWSzRhMeWnASQHS+U8s4Ag1uEbDRjMCRe9MM/n7uz0
Z9n7NBjioGtA7RjdgxbfdLsyOlyC03+ZgmxN+pRfpCxO+ZOlLNyimrk5E8Hfmb9+H4PlfYGAR5wz
e7Bh6lqe3P3JcaKFzbG+3TDxtzxbjLYYFZYsZAYanIn++ZvN3nfZQC/qQNWpheF0MkB/iBJ48/nG
FogS/tawkc05sN69VfULsifNsz3muDt5uVFtwPrEGYJU6HDPtTOmDCTD+PTq1wyN8M7m5eC6o3zn
86nf312oNiH85Lhxk85hlkzQrmkJ0HgdLOgKJdm7+l9AzjABjRBNnTE4H5HPP3ZwJoz30HBxXrn2
8piJIvDBLAfc84UUo30A1eFBt5zgcCR4IlEpK9qOPWda2iiiSL+6yZ3YGDnpEFBsoZnyFDkIZxLH
eebYGHJgkrAYhtPxcClHOM0sdNY5eJoVJFRGPC7lTyoYO4pVvsmbeQDbfwyVu2q1HRnChM520qNN
eF3gUMzA6cSpCyBcwDVhjVn2LMpAWgSJf+RIME6i//rsE7MHNr9Q1XDRwrfyi+ilUZBs6aic00zH
lAhd3sKlmcpl1gdahN7DbucEcK8pnKgn+MY7qLA8vEHRdxts6Yik5yzQiA9hkF/DC3E7DVVBNR4s
u+dqqpYIqp1Z1FomiBJ5z5kEKid6PpLWPPykO+oAzGjBGxHKfrCSuMEtg+MTQtaFkQg5xRFmZzxU
+EZ/ojXmNySUnFd6YCjBioidVaOiR9ZMID24P0519V+EHy3gfAu/Lxo0o0xJrWLS3gUxEQxY48kx
2pg2FUf8fd7pECem4RAHu/lunOkT6jUTWtu8bw1Fc0PMk3cGIDwy50klVhMfiW4zfLb4hzYgY3KM
OYL8+RwxyE9jqOp50fGncU2hSNKQGqAgm2Su0kFImPlcziM2MuYVhB4zA+X/sjgo07Rs2miDkNbA
KPH3M0NJ3a5S7rQbmHALYRxaNci2nHbtIGYZL4caQjTD+hRuXcd0Z8dvZPg8fvL76R9+K/iEg+0q
0x/2NAonGhvkp9EXAw7awZg0VPbazIAAkDH2iouAZwetofLokCuR4uWybaZBy87917UD2G/tD2i/
mau4kgL4ApphJ5kFT4nxic4LSHTBrowYFCwhJEGWRbs1bAjCf7bR+XWkjYxCmBWuRYg8g7YywPlj
pXYjZp20G85jjlR1cLjGRkwPhbP4J87rCzmxOHSYjaeZIbC5mVVLtNooWMwnY+O6g2QXyo7FQEYk
xhwqKWOFmdORGsSlUhwMOJvqwF104Jaq3qSpivK/xly3jLzhwh3b1QhI/kQcnbdpqFXx8/y95JPF
wsNaNGEDX4VHRQ9Q4TcLwnYiZszLHq0EBlvnt8EscYSNcrzzjOwh4qQPdsAzskPLL7iKzLClQigt
tmyBQBXEhoYA4LmDCZuTX/EFCJDsrJIFxMvBrZOrrCoy/oImee5M/eQvyZcKkaLfi6WmJhPZINlL
4KE26o4KHSYz0GnLZv7LVAxwLhhsSRphhtFMWgFCS/l47HFGgcqM6fTmcHPC/XHIoAfYvKdl7ICc
N3mKjlyCq2TSOCJA7qEKlGVqC3LFtBwAwvKVCZ/qv6Qj/trVRo9Z4ZMD60mFZk+nrhxJt2GLmaWS
d6R8HasE4f752lav5k/NlICammMdjq0mA1Lw5aLldNor3BtYjWCJUuIwzhkCz56milNgp3dWwZGx
WYIoTP6FcSok78RcJ0zeIIUgSZ5Iklc6N7+HoRXyY9xKRdb27Iko41237emVORt+O0dolVP5tENk
ewiD+OtJwA1OYrQPC+ds0U3DTQ0P/SbL6FVcwGiYEoeSgHpMdAFMeb4JMjbHQ12k7UltDr4K8E+8
nqKBSccJl6SQVZoVzeeWZFRkRD7DrfP0TeoGs53IPRntrNqO5+LyDwrj+QUl51khJNRNlLaUhgCb
UI7lesRoUgotF0MxcxdaX39y31PpWCOOTwoKnmTFYUmtAuBz1hi1R6ElKF3lDxKin1l5xCwPK6Bd
/DQSGSQYCiIqQxac/jlRV8AssyXze4aYVakpIl23mWF4K3slFZ5L0C9djI/CzG2qAQOtFtKQ2hqA
abvwY0t9jMHGIkdoLT6A6pPZXC+I8MKA4sk7crAyjMOepAxLaQSGwwRR7GEjiZVulYeCwpf+GkGw
QeAMu9v7MEWL4XESPQOh48elxmu40C/As6MP9zWXXoDAEb0x6zsX7cOaxPEhPev2FftxzPiv4xnq
O3N2LB/CrfomZViKge+YoHGCKf6LzptBMvih3EZ2NYg80BcrNXRYu+gUODZAc3AhRMIW3D3i9cbs
je3pLyovjzmzLXA9hpGRg+bKoG6UU5+xKaIdt0kWCh+WVhxb2Vfqjwdr/JmR/B5rdEzMsfCKmbb6
9lyHJw4rfIr9iR9hclTHJJe3zIcaFSs0Jqx2HCxg2pw5AcH5QGKVOVqdAL/2aXW6GRgUoObs+0fe
OkwH2QCbDVaUoM8zeAst3h9HsOejuQBAmvVesopLXvl5YbIUD13knq15HmcA4rbc4OHsCLHTsQRV
gX7wiHtKFX0PjvhUe5gGkVTMyS0pkj//Kou6egR4+IJq4qPBGdGcUjX4+KTjRjPKFGtO0OuuGS+n
WGC2OMoGbk4IZRRj2QhjdmMahaUna/PcgcB4iKIF27YhG4BjfWR1s4Rtjkw45E8/IKHOLJOymTk3
XAkmUC3HSZaA7FjcKxAefR9TZczz8cM6y2I+RkfS+vFdKnc3+KGQpCYObuD4V+xVUyioXME5d8xD
daHKw/mDRuRIRaAC88plPfMOknC93PWoJxFOQq8rj+hbuNp2v5qYw53I328gzfwgnx5swxq3AR8F
vONYbmHCY3XFrg/YakzuuCIC3m9V4s9+BVU9zNSQtoEMCBmKV0h8Z94jirUE6hQvX9cMhKv5ofLg
5hgnLVegHrJnFspOLQRxoqYglDFrG/O4OODcwkQuB5tSgW3aEXSS0WO5AROYsVApCzO8WKkN8Vi6
JR4W4FWG/Oaga8lbUciFaRmz4zAxXeQsgXNOzS8bQ5J/GU83HEYzlJxspCNxR1LbBh1k4wIhXVFY
RmhvB4yPjf/dJiKB99zFEYM7P8BdpxSOnOgfRfTF3CBVypgHUspdMAaqvYTlRqA45DczCxu3Flb3
qcDgtKRAMDys3dM5Q15hwpOyiAx44qpL/pMbFJny7Y8iDfYPxdJeuLFG4NGViabD0eLdD9n2WNNA
dh8UdI6GmLpgQ/g96SB0cXzXtbv0ze0Fl0uu4KSEiXwa1QhtMAQTyMbyDE0vLP5oxDKAy9SUxS4h
f64lW9dQEFMQ+BVwqq0uX6YIUU2Neh2yTRRPVjUzlFvgD+r5+Zhl9PEVwRKCCOVML1S49qIBWtrG
X6Kp+gtNB/eP0tY1hITGQ1Vcc6NfjhyBGVsx2rhGEahWH85k0tzGy5Qf4nHbbvyTrhj/lLNmVtx3
joHKBwBtPJqZpMGlfbelGgGg3QGyoJhrmCeNF9D3dtwdX/0dsa/jeYW05W3b33LZ/sWqpRrpqDCi
hKMfjybNQjPIenvizwk6Kp5trmqgDUMGmn+PRT0mEFKjAfNUOPVRwAzd0KGsolpC/YVKmG4IyoT+
qAxeopmzwm5A6D3NYQpTJBXyfYp2MHNTeHVLF4UPIXkrj3Yj+cUR8glUK2Z3rPwpBGakYozQjTFG
hbZipgO0ytEjncLxco/N9qspPEadOVLDpP+3xWrhR7h9FPy0sLhCmuUWM8N12R2Q8CFGLVr4r0c0
jJgpgVggPvBQTx6KbK7u+7pWy8bMmimhhFsaunGxtWX6gY0GmA05lP7v8hLszj93TPUOS/V/Nyzl
1i1jVH+ImRneLkqLQxnI+aL4r/w8wfvNIV49hJLOu2TOPi4XJm1LxgIYgNEgMTLjcyOZjW1ERLGh
0xiyUVsVEoAVlNrtyjKH8gZ1JKUdtAmzsVERRj9oEoUpOr6H/YXB4hp1t0N0nm/2nl/fp0EC5Xbo
6PgyZGGcxG/GgrNQKHMKxiLj/BmEs/vLLWH5O+s0yCdGa3QU5JXIcMKP83CA+6Ow0KM2v0K8qiD6
khoQU4lXtq/9gAPRxtBT/t389vOOKHIULF8cWdZmdzYCCLyamcP1iPCo7CQSy8CZUFkDiimdgMBa
D73J8HPh74moSlIXybCFDFoVIGD5am5Cq7qdwAaxf34aU869qx+FDAKAsZsnyM/RoazGlwnf2S+Y
PnKmBmp2Nv5/49v3PPoBQxRsm8AZS7yzwWa4YfcwQvDKAaHJNGED2WQ4gSM85uh3VU3ZbwiMAsMt
1tODQ1Ox2gwjJEsAIFTFsTn+ZQEfxzWa05fCVJCdZBhd4IIXbi+5nGatHatazZlTuBD+BjnGTbU0
PjMikf1aoIP1toDkUIE9bbhQDU9qY/dw+Yij7T5Ju/eQYRAA0rqxffOGBcPcpHzFihLkKgIJg1l+
621i0Sd8sbzI3U3cBGSmrkoo1qCAs4xazeaD6ovdmbNCI462FAiT4JVGFDoNfY+R9HUy02uqyUF8
V8VUb7nfwU5fkdDa6MjKbG+lqkprPKX8DiyU5wBMkuKAxbgVFF3JAzZ5NgaIjMvzXDepsEPoOAhb
QtAKh19/tOcbjx7KLyMczMnu8lBsPZN8gaciST60M7E8jnUg9nu+Z5DmV3RnDJIpo1bgR0Y1f8z9
knATszOIgpFe5JhOz3kNlA5ZC37XRoEIDcV/PDVdTSnFCTOImEDLrbVI5iCX4KVIttcUa5wFNAF5
NINf8DN4rPi2RWPyl59hziccAdsjzC3SOXx1F1nm7Zh5SyhJb0ARBf7vR83prfJUfp0op/LA8DpO
KyNpwPdpX/TDntPjcvl0avyZqEVKmsrf2h/ZQGFWEaeWZxQYJfG/HpwnKMxvaY/dkPNoBvWfxj3s
lepIeYyYfuYYos7HvoLmv26GDwv8Pw48bjI3csdyEKLRj7l3qyTqvyqFJdsr4G8qXil0v41Dx5Dx
yIk06emeOCtkBXcNV4JfjEqkeCVC8DefhUNt4nbOmV6ylxAqIcDlUmg7LHCoO3Cg+RpdiPL0Y4Yj
5vaVeywJCwW2Tg6HTXQ1k3sDG/vX4pErEnAxfycSRa5sfqwTRz4dDGlBNSW08ycKWvWTFPxvZkw3
KmxLTJcOU69BWuSUnt5nknGjWDYXchjjYIJXzZkNiY0D1j4j+v+BR+QfGQUgI2e4Hx1/XtJqoNul
1aWjZlPjPC22P2WWQngwsQY/RgEIJQtpSq3DZqYsxaIVnoipn/ITlySVQfiaMbOi76fsH3EFfSq5
pu5PMQQ8Lq43PEEZFI0o+ys/xfRuxHdYdkgJ2Jp/AVGLep5rKcrUgBLgXHI7en29O8SnmGKkIQeH
OJSfDkT7Y4bFMqpTSF5tE4Lu8MVky5VjSYPhp617KtoM39cPRu8ky5BWbNLAgY/4CSrhCBzGDb00
+d/NKf689y6rz4hnRTezHtNFwh4eDy6CeUnLUnf1ibMFNtxiJgVTRyd26VvybY4/aGFeSw21TOrr
EqmSdssbmnRmcsgeHlvlvEPWzW8vDUF9g2vST1S80G6Q0oB4HhvMh/hNlcQ24qiY9tiCx7DSY59C
lWcUR3mUt9V0J+KnGfVkyFHAGbleshIBC2Si8KkqU6A/qta8pGDFVANyUilHACWKYEfFWCCLv8ax
T6lZo/IdN9E3a5ztzUkydLILiNSuX6AjJJT/NLjcT37+l9siYAHo8gebXRjIRTkAVXTH16CPfWf9
gC1IwmaG+dbKtxdaMUrvKOBkJUCWmnNFYowqWLQjVg4e2Hc8S3bAGZDWghvyMydmKXwwWlGsK+Ed
zXzBmUhBix8Rf+yiR6KwuXynAxd5BR97pkcU35wmInt3G0WPOZUCgKyPQe97UOWPSUEZAjG5rfnL
S+q9DnX6Pu5xR/Qbahcyb+MVSgeId9bCbUpwc7qvC91C4K0roCEzruBtdH38w6arboDjkMV8fhpR
kCzWNrZ6kIXyTV2ALF78gBPf351OYP5KYo52TDfkSfyIXv6Lv8e+Mjuhzo0WLe1Y5nF+efmR7ZkZ
SEQ4Nt0eO11quzX1viZ0yy/OR+dyoQiqYooyb/H/0HggMNIRTLuhKGqIRCipT4f1dAoYGHHKkYb5
fI200gXTxJf5pvP6v+GVHR9xxqbTPav6lUMaJyPkMsVItDMySTbBnzFZu49UpwyQEh5d1SIf8zhZ
b05ZW2NdhCWsZW4KPFbfZmHBbcG2rFBZX8E1gqQc61E+wTW+cAq3iRZZCQzc+BiRcdOwmvOQZ2jX
cc5dXx9sZEtTBnpRI0fOg/X8Ew/Y9mUZiuBh5y2EpOwhz44ZxiPtMM6/26jh8lkoeJ0syE3z43dU
RTRrXBC/TeDEsccEauC+0p0atUBLlkXuMJ7PGc0fWl99ADbPHO8gbfj7QAjT8lI0iFH3/Y2fSXOr
bFv7KTZshNxA+w3Lx3J18EmA/0Wcqc7faI7xveAhUDeXH02JRSkR34b7wrsZI2YzTKDB0X6aLIUK
l+FzqqMl4LByF/2aRUXcJLrSxlvEE5pGaGX8pQMVl0FYMJyOyFzB1xhzC/thE2e4Uo8rmHM2QmYQ
Sfea/mNGb/INa3H4vJUZHx7F6O75e3xfdjVMU+gezFjNFJTKZ/P4rWMOEptfZHGCxfOBsEZK3OP8
5laGOQZAMdzCmU+wk1tANSXmROaIvRHKPpOokZ/EZ5aozFzbSvi13sz3K9KKNmXurl0Ng+8/pHe9
i06BvRofy1feyb7IvjTjHthxAVgxM19jP5FtDEyTqsv2jx8JuOQU0LfQlAGjekACQJqMp4SzClUk
IqlHY4BfP+hJ16gCTEBqWMxA9BidQTq2kR2pIO+WDzlQaB529RnFKXQKwFA6MBIo+IdDbQ2RjFUc
okTTQ6MnS2W1jfHC6XmeSLuI2r68SzWRAQh+3mJe5qCUqaZWC6Xwnc4jMjne9RA3tR1P3m53i/vH
8/8zINmIZBGlMqUaUs5QTwwRBqT/emm3O5xGKOcwn4A1qciRk1DcViNEe1moV8Sk3JYV4iwqCRw/
m9tjVfc3ATft07LnOTUBO8Z4UyhlEBDKRCFs4Ia0g3Bk9EsYx7MBM7Yrsgtuci2UvYvfhyIf8eKg
eieAyHtpFHe5PiDA+Dc6sZnTXiD9cn9cp/+wT9qoyHgjJKUyLIahlcUzJe4IsN92wBxGlMrID8D9
CBcaq9vkiGWWmpD1STdWEgqmZlDwLX7hzCQAHJjrXeHkI3JSikHgVINUspo1Z2gK0h5qPCiQ1+7A
OUhR0cbNewaI4Ns1tzPRDLdoj9pneg1+hY85F9JwlFbyJjWAnl7n/dou7mXN7yI8ymD79ZSSNfsj
akQyiFuoaTozKH2RKvy5fomdbhXrVcxlS0OACGNwKGnwhfWG+DaQLSU/3jGxQf7e/c5nwcLUOnQp
OJTvYfADb3y2WJoMazVTqVv/iTrAv90KcWNGrtll5ehNPYDmKFDRt+deoWHkDCTEwSRkjbivpfxW
0ax9NiQ2RHp+m86CT2mMsCTFsUtGBUZ29zNemnaxVTuIVZgY7SgfeFSA99pQTjZHI5Y4TDkBlmJ4
7hlmcb02nL/grcwDQt5FB4oGVE4rJDOJvUvZmToQ1sU1v42yYoalzLUY+Qmmsk7b7RAZOSKHHqs9
Qowsj/uXqj9iGwtbHMzmfgBtwJ0Pbvywze9pzL0aTJjnRKfxvWwBPZZBBm77/HVKs+hm2efvVUYf
Z3R+TIxgXXacZhnh8bAuWd4Ix3Ee4H2THYn6slZ1LAUsqlhmIomaML2+DSr081Jzi9oEnCry9K3K
LhMzMw7QFSqeZu0dobEMPt+2zvVf04bGdECNe4sSdo9UlzM+NK4C1lt3WPhRE++jL94EsMSonRwk
5NRXriiRXhD96T4WKzWy7VcWgdxmqC9dz8eHhYXmTwLgvKdab70FTUvC6h18avoSWc3Noty9BRci
UHtggmpJ6PQvFHH7Nf2J1Qw6YcdxsB2n5IEg0RgbUCYwyyn5sBl3oq5/NxY8O8VIFqlEQl28nXYI
lF0M6dx3chHc6yavtQbZ7mMqsNbCDcsAXHSb0S2nPm4AsMmKm1KG67xGSo4BoYKb6fXxjptu9zsv
uSv94odRJzh22vt4aZO7ZD8quCcgfC3bU5ONNc5/JFykt5AvYCQryHlZmfXkF76fIQbt7MNFbXrd
4fwYgvzIF66gm2/I2vBbzFAXTV3x4xIQphgGjGJD+u17iBQ/xXvMa3YTnAJOv2XLPoVqeqM98E25
A90dcprU07rr7qbj8D0lxvy22+eQtndMd5ozY9QGxAyw0H9aSzR8kG/Su2FlUXnLxHHvQnhNmvWA
pDPHwJj1iWqNoBjMChgvAMgxdIXtfMEEFV7L/GCPrenopBvqyK9QG4DNsj6njzvhCw0fXuXbqScY
dA3eLEYymi7BW4bzNiyY5W0B3DtMcFjv4OjND17HaTdstCiLT7kyRgAVopejXAQxCZlJl5FGegs3
C3Dz/FDOfGObePtnks2phi7/bJcmuAEQDijPCX6GIIN9lVf0G8jmWfjTUbS380iMsz/SKVo9ExVg
ZSYUcMJak+ld1CIgfdyoBn99iWo3+P8vIYcNswKmGb+06CI0twzakpVmXHVSehmBQkmxectWfvh4
5AbzYXvC8OAMbLeI2LMN9XOxB7X0GFL6Iln5Df9Au8CQcm/IFes37LGt8kpeWHVh1JifakSDJU8P
kjvF3uXoXgmt4MLf6xlMrBLTNxgpKE9gGxBZdTcuEzhTzCiNBNflEbUZPSBzWfOKdDn/Fg3s1siv
8VmGX/iNhBacmYe4+IqwCIaWTG/hnHBhaXe5HsaIk2qDdAD/izClv1BWIMry4+AHFU126zL1c052
UdqcY0AlAlTDMCAH6kybYq1vzmNPt5Ou2TuGCUSFIsd8bo/FBDZV7VCQjzVOz0hkkJEwVGYCNooO
UaX1aTqs0xI/rmkS3rW7HmtgCTYwl63/A9aF4wUA4aRLO31DZhy+RguW49lM+xvRHFFBa5sqQ0ts
v1YcoGyWOuqkKyHnOo982n/L2wIb5bZjvVK4sbl8DDpvjE5jbAKMjTxAhvY/KOovbhbBudvdj0Vw
+YxsMsZlkVe4HLvksyGoY8RxCH+GlRdztNo108g4Tuh4G490Ece1+LFb3HYHvA9NSjCxulY3EziR
eewJjKOgSjgcsXESZ1JWoFqWpvWqRHUO04AhSprbJZwHkEqcGseWY9Yh8+OJgExh60jcl5jJzHIq
kAs1hBOn9mJhzw3IlH8cl0chy62yZEl5IZoBmv9H6JPRnZ8CRtr43sJ03QgWnPVUn17LhlwmPlmD
V+JTlksdtVkIGmFy6AuiJt5eKnIUzJWy3XN7eR32QA7Bdqo/nao6AogngJay4aHcqMhT8SK2HRu+
6qrtc4LGKTwcsXZ4MvZFWlIypA5bwHYDiYslnqvEE4s5sjLmIHjBJvQBgSjcAQhgSwlFQ8R/wPiS
cbBWf4bM71GdDtE3DDry2XvJJ9BOzOueEdhS3SqGz3wi/BQSBfBCRQCEMREqaU7znlJvCagBQ+Xu
4eoKOmP0n1CjF2n1ZhVoNWN7f/9xUBJ3qUrEoPFBnpYyejH1XMtreVRWDyNNGOx5s332App0r+kQ
h9FZ3w0hV74NnAZYC3dLgsSqAdXiPWPvVmHZFNBMVDk/36WAxhYUSxfJCAsdZEauCiIDTinq/L+X
jZkRk3B6LKoCmIPbLwNTzBsmV9bw0hSvmOW9D1jZtfCQb0Py2u6Xmu8p3rh35mdaUlF6wkK+yWlS
8oHrLlKcjUUgaGhLbcIZJbR8760P/sz8MxNtYf8ob0D/SEEmC6erKS71Gr6ev3I8zOA1MXNeVd+v
4vtoOyKQpnPCzBvvWzamSyj0LOHI4ZhJM8ySY8y+fa730ctRAKFZl8Kw/lwHO/a1R1XsznNAfVxX
BzKp35p4rl5MONfUHohtDv6BBaELRFk/4UxuTkyZDHLGidU11riT9uqsZxe/ZNAs4NNBBlfWF9T3
+IUEBJrSBKCDPhqbalBMjB+xauUDOoKhQEPkCQMqZLoCMykBrOTLYJtiqIURbS7sLQ0lo1J0LtnR
bBOnUApr5GETUrAMrnyVlweHF8e7cUrboCHRF26/rUBu6PeUGS3ZdBwXGcAwLCR+EUa6LG4kF08L
GENGjAyjNeFi1cheDsG1b5gPVbdNCN0G9vP+vqTxZ1aPB1vA+MU59XOaV+Wc5s9X1ExJNvCnvimV
mhafk3Og9UuVc7S5NkbKkw03+2P3HzKbv41qvjj3Nng8SdvI7gRTWjm9DemGAEW0gKHQnwYmzA0l
I/4vLG9MElCQqff2lvr3gHhsIC3V9TjnmhQXGExHpGbHC8/NMpmGHl0I0hmYuax8N7AqDL1ASiqS
AH1hFPNFMxjCELDEcPcUJ3GhCba8oOrsRHTwukc/5WnnNIc30Z5lGRBwdJgJGL+rdgwTsW3gATO0
4IUfaYhon3Dyg19LyV9l1E5Y61wROkg05spVU0wP1LuC0XRgsXHAMnwKHhcyMIEP/GcjGxFiOwHh
FfTkcYtfvLD5HRLAzBj+8j2UwDG88Ii2PivviJv9VM1oinB7/XyOLtFfKDHBaWTbSZfFYJmBjzni
+C3DNBNzGC8zAfEroLrhFo/NUKBBOU6mO5SoM6EuZfQyZkmH6Wp8uQmR+MNqiZ+ijmcgG7FrAXVO
dvcZ+SXMZod/RiJOeNRaJ2uSfTIysA78vATYtXMQX9IP/noZ3k3XWvrM9/0u/DAULPKVBVMf+gUH
msPiMKrlWeYR1Lh2xfqzykpQ0mW4/D22LnzNO1Y/3AAmeNJoY+7avpDkBzAv3wFIkjJU5JFYAuWI
gT5pudFju6qBOwn9bSm4IE5RHJ15vFkJOrFI4zdoCtM03NFbEL2suHvdkUqpCQymGsDLqC1iWt2Q
TweAz0iQBYBFBTOfu7QU3b0jsNib0B2G7TH9uMLSxeKWnTH04/kzp/Oxui8VOhDV/fBQnOv0ge0Z
FY8Z+4tSpSq5NgrHUJJYb8r/gqpCQ/g21wsQay7PPq5Ex66HuaqGHxTtr0bRGfOk+ITaqfiK1rqn
AlNLr5TEbLFZKjO/jn+7Bl4d5ZI8yCC7pwTyJ4BhikRFThCSa2g5+tTTY3Thv8KfJ1dZyZauFxyL
EesrmwjqrE+x41KdVCk2Lka/gUfKE94BsvuOy/xKRJbs5DzV+SE9hrgA99zUJaEgD2nksGngbr7M
EGjzObvfpbsTYus4nW+aM5ua+n7PoXcCi/LAQaFvjd6LP6DnAwcqAGD846+g97rnou53COK421Fr
c+xhW3M/wl4/NFiLcWryZhuUtQdpM8E47tO2/bLNvOqBjgyciUrGgg6bhYOirRb/zlA/nq7/OJdb
/RVULsFzgNv9mtQa0DCYHeK6A0GPpuh7leo5ByxYm40w7G/vbVw9nrn925pR2lVWmzI0aOP8lQCb
f/0OuKjaCZDypncLeTHPMtgUyWeCigHi4nT76gaGT1gb3StdweCXceF1427XfWpCtCTQuFGRMY6G
lIOyRBwbY9vkxAgzL0NUGVHUZfAgD33AAVYfjzGDEno9KYaZN/3JsgkkbXl3FznTSU7u7wkDwAhS
BnaaXh3ZhosMBRIi7e52ZAc+oBEFFT1KRxRThshBqE1mHt7ELiQFbbmBoN+Nt1wNEYQEZo5l/GGZ
4/Ep9iTtPFb7Z01UEbaAZg48hlwK94aqj3aA6cLG6PopTAD+2iLhTVXL5Zei3FzT/IKENaFmYP1Z
JlTujj+GiIpZ/FczVeK24tMl2q4rPxB4YH0ib68z8mrK1JpGH8mIUwxheeIqhzbvvXi4gz8xPwGq
2CGPXmRGvFRAEkXozSA44Xw7bHJXRMoWA16MBYNYL6b/sWt3aXmoTa+y7QIDAgEQplR8c3/gWvBC
wk51paW8oRvjqoT10L5t07F4SgN8sah/OYpwbIGP1CD/JTqAC3iJ/M9RT3wdlCq8k05enN6WZKY8
RyeatHY+Fu+c3Z9JBqR3gg2FrHKEnGLxtdkECcj3cTxKY3j33MQV2jX+F4zb7mkhzuYxhEV4u1B4
DSRVvaTiWHd1uz7AvIkgrzJQcg4Yzw7txudsC9wawGWt8ruSKdfz5lGG51PmXs3sbsTG5wZG2r/D
Gby3u+AC1Gw9vMvLjhy4Kd2u+QgGLCoC+M38Os2qEUrjYryAdgesWq5aWT4PNOyoOlt0+a84A0zP
lDELZoczta6HsUpW8fLGFt48PGyeXg+CEm07nI1SP/o+4jvOgI+y/qouC2fAM07t8YspS0ORYnXh
mENmfqFGQ9GH2B8D1wAYJRyS/1yHwN7KPg1+bXRqjJurOiDX8dThWjDMZFYe4PJRF+z4fdvM4wzB
VbubNZ/wRahxJzl4PVsRt8UfeaNtionKXTvBCUlLqqkwYBAADzt8XirgI9o2MNWlBg/wmCk9k9tD
cNCRxUNIzeUHQdLu41Im/q+KQsqA0sgzVbCkYOU+uzcrxbFiXjbGwCBjF/ZfTbB4vOD7h/0TgxfG
hFwS0mhLG487MJkW+ABM7B3asBabxXt0lAhiMg9rgxIHjO9niNR3WPCSR16P4q+6+Qx1G8jN/J4Q
929AcdtSy3sHVn0s2rOcY9sNwyK4CM2THxN/3hImjpBE8mJKlrzm2BEpAooey9qHmRyt0mxcaLc2
n2p8uAjujJLgbcnUpQpbpGc+/wQtxcHuyHTOD8VowHuQiox3kHbMUwYoLCUl0kN4ZCP7E3/Cbuux
5k/4OVkV2Z770itouUBBML8RIBQ1LPow9pObOuw/E4HIEznK/smXUx/UWTDnhkKy20MtVNJwB4P3
cN4dp5esJ4jHbzhEaCoBPDy4tnviAO+bLeYHNAnTK2XGRB2sNJTSy8dxO7X/ZIOWXHTMOYKxFIok
j4soiB6jiDlZNlHMZZf18nfUMe41lrDpd0CJMAAmzideg/Aeh1X3ExI5rzbff/SFmhrI1WIqcKfC
z2bAJMJR7IE/wvqXR496TFr0+PPImPrJ32qMoeT8qlQJC46wovk6Ga15O5WXZZ+40DYADtYtw1mo
kGpR3E6mCxE/nRQTyTq1cwuOxz21HdotgrEqH6B05F59MI5QFYjuzP2z0FONpyPXDxSwnNQI5QK7
kg6gBrL2454Kivb7EGf5L323Aa/Ih1McYAIong85NlxTpx7alExy7GZjivJgEB1ud+jmZYlrVPYd
tzPjRoguAJxtAcpmXFEoLd+gLfavzUSBl7bq4aAq3Kb9FE/sQwyU6Mjh13cMfEqsvMuA3VPtOH8s
zdTYUX5PvxWS42ZmiovHLD6LtOTGLPpWTVxRNGM8PECdvwgJcB+vyeCTetuZS3aE0XM3+OhMOe45
36N1v39MpUBPCeqA5sXaLBkGHMKSI4HZcvGSHXfsV0aM4c9I0UT1EZR9PVEyiaBiPFDHpXwHLz2j
jkNtbXW6/TrobkD4E662Ybbs72LoNw+uW7KPEErDGkyp44LKky/bxlf9H09n1tw0l3XhX6SqY2u+
zQwBkkCAwI2Kho4syZZsHU3Wr/+etd31XXRVFy8ktnSGvddeQ5XHG9rIYPMYNdRTdGsca5Bt/rQd
EVvpIWkzcDuaQLyC3FXSYi8dkM0ulcg/0eNXqQ9MUQON5t0KC1/r7OlOg2wKLRVmz17ChIIrMJ5B
VJVRvK6nb9k0AlUyr7/N1ODOSUIGKcglrwRaBMFyqJcGqM52otGoQGo/igqfgX3JywFaGGs8pj/p
RgEsIxJwF+65fwQORw12wQBDt2RmA+LFVElWx0NQZxB+YBcRNL/CNNz91nDXkt8qgJ6KLbTCRWGC
yV8kbgEsg8kVWcqzSoGmpxTC3MvdQaIYb9pTXJERDhu/3FTYgicHmuadWEsi6SnuHuUTo2BxAPyO
kIGZmwl3IG5+gcf+GONsSdFVLrCkibzhfEaQYYAlqnD3xrugQ7cogvWMp2WW1Mcf8xFbJo7Jr+Tp
crzEHC9zJSVkJ/6yhrETXm+37jhk96pVTFTqIxjO5ntyMVNHqH26j7fH8HHKRwzmcz4hM074Gn68
DkCxvqVsSQy3IBI5oB0X863CxR2uEH/iA6h84XJAGYaCm2KSqw8PMb63lLZZi0NYdtYQAliIGiF8
bKihPnl8MzX87pwaEdIcb8cy+m+RD3RN6kiITyA87SBsZZeBrzfRRzPPmI9YJDXoxdFTaFfNFHJ+
4/BXaEruKMcBgpsdvEl+OD9FMM7c6cTHTRgKK1eJ64Cb4hC+cdt2vNaIGAPjyFOFU4UCtUHOoPM/
USt15+UFPjlUoEk8DjB6GK28GeA0+qUEjN4UtRaMAqZC9X8ioLRTP5KdwkdUpwjwWraP2UZhVPoD
5SnT6ZahghJs+FrcNysHuvmEZAl9g+bhFozsseF2e/6SeCBlyAvt12q8zflkjFwZEphMQbI0BAGv
zjHU8YOUfXBiWZdMwOYMuw1SuVmINVB1xKiTSSbf0PzifRp/cDVTkYK8KrE+oKTD/JKHzIWHKHCd
U2xh1IqPWHQMqm/6TFl4fG6a5Xsm6p3U7D4HEkEKzzl9khMHW8gBrmsSaw5w+qaw0Wss96g67emU
RI3DGsRVgrE4ZRdqh9WOeAb1TqFQZcDlMg/ihO6okxTsOGuGZKBAtGUqusnrzfXxVCJXZNJiE3e7
m7KgHR/tvoJfRMMohTvVajYDvs00JFIcY6vEOL3mnW6mIr3ah9mPAzexrEdwuL1E2ObDfLpKtx2k
1OYNFiEYlDzDfMpRM285TewZSKRzgeUT7mC/VbIcyCv5n/wCBj0ffcqJYEJ8Q2xsZyDb0u3DHcUw
DbVIgF2I0X8cpzN0MkofPEuAm3vBgdIzw2dEHJzonZ6B5ectB5yFaplWC0br9ovNVDI8ALDSew+l
Lc2QqVz1EZXdFIPTUMg+8V2EZrI+y2xELTsx0zLjiXJDbZZTbDTguaKBeA2Pjddu2USuBtko9hgC
nTZFwlhL0j3lqdKrrffCrEtMNu59QtkVBfkPyWG6PPrkR2R8M/Yaciho2j35ixUeJkaZkemc28E4
rRBxKzXYGkPDf8vx6J/p0WlxudxLhn23K5MTgCwakFXMxfRAHQJudWQIysY1Mk4ZG6N0IKBsx224
Glm7BdpSBEU0MiYbVbZwfdjDgvqqJQt3HOSCBYLKyoFbkEMCZCpNs/56JHzM94R2KNiJgR3zu1kL
tCegyvK/AVGJoZ9OMlHkzHGi9przju1iOdhdtLrAK7fzjvfiMT9ixi9SgChTAv/kwq/NY7HB5t9z
qF+zBJ5Kp+MGKdBdlPAO4QhQUJ1ET1o4n7JKBd6GVUIUDnj0TncLCQ5NCBdXZIm5APBAb7W7LYaw
v05k8sQzyi69Ml/D1/v66pRsm+tTmz1BmGYL6PW7Vkt0S5IIgKwLoexOnFLmsSsz+2hkCRlXQelJ
qMWLHxN+PFitlvUHa8tsZk+zQIugnwdKh1tnwgYSsdxwdJ/xEy/OfAPnKoPAa9PIdOfdU5azTkkh
+tWfVOTGKF7Yv3Ly5MvAHoX41iXgCS7nZ+iPm7OOThZfK4ZNnzPe6kXbskrfpsw4Wk5fMMdiyHTg
vquhxnyZaJk/EFwBl2iq6XaFrhp/qJY5/KrXSZ/2yjyMprGnMGxFuu0HvmTK5+F9U19tGJbgXMMM
txaPGd0ilEdwGaZMsEjYy01EE21WfG0//qeqDz/kMdLElG8yfoWokgGv58efRkUzQxY5X0vcGwyU
AFNF1drQwFB57h7SfP7eBkhAsg4ug5/S4RbN5Q1e6flVKsNMfGVjRpjMTggiJy50WZ7DNvhhTajL
MQqMuTcRvRlxQtMvHYvdINhU1ClPpIQ+34qnQw9uQkXMBdIk0suVrDlELyz8Dspbx5r6xFFG0UwN
1uXji3n8WFhJueoAWrD+NAV1J1SNTqKlHw9+rHL8mRKqWUswwxixurjJ79v439RTFTZc2jxsNvbF
C0ZeDzjF0flJRdmUICkET2MISAebzSIFKWNPcXQrFXq97Z6xl+ew1HAMxJ5sDphUTSyNBILbBrQZ
tgTnr0P56HIoWubCoZPwHl/D35fooYlbJhnJqSr88M3WeXScdKPAduhOfDbLaoSzTt1AyYpzli5e
rT/7f80GEg0O0Jf2X/4QWTHiZwr1DdMOlpYROVGjU/PBmIfkyTR3ZiBzKeqJv2J/81y31E2MbdC4
i8wU8aH2bP4/absE0MsYUljQaCiei7Jd517mr4wOMD0BHOUMw6gPVJgv94Y6p8KxlumGizH3K9ND
/c2HKGJV7WWnzbsvUcWkB22DUILCDeaBsj6ad3zJ3TkEtwj3JSG9PNzSp5/QpPw2BYHWOYQkjHoA
8CnMcR9DzIRojoXqeyatezzPrfXqSL0gSo7y3TrcpuUwxBTjk4387BhDd0TFpXWljC7XbfCw3oL+
ZNv2ecI5NDoRk1xB2yrb9FOmECZLJ7cBwYUwNuU/srFoCLaO5WkBQr4ygGl61jAZdiBPNRfCKpKG
LsXQ89iI7zwzbwdYXhv/xdC3ZsCGCOdn/IW0m8xGzFVqic+gqmeI+BPuVNdn/JFRyFafRTHJjrAV
+z3bpkx41yLfG+cmcti7m7cAY+/XOqLrXdIyvQtIxYIlDLIqlI4L9W/r+PamIS8Xhhq+gpepeI5a
3oXMspjzbAAcqfV/ujMZNgh/XhBV+rsVCxBZqAKeMg2XIwYy6fD+UgqF40s30DHDXL23BjE6kI6h
2fjc8x20K8pJ3ERZYurO9SkN9SqYCHE4rtw9Bx86XgZg8m0l0eg9WkitW2hEja98pvZ38/xm7o+Y
F0PwzfUGa5QyXaV0U2AvTnLx0HPNdWd4y4z7r9MKqxi9Ut/w0+2CzWHJXnEgPpO69Rp5UAcwg/3D
Zldvr9oU0NM7CrqEZqm6PpxZR6uKMCxSerzHGmT7d4wn1SNiR0WGH0UdPM9m4fcbqdcn0w0eCBRU
EQ5GgeBtjmF7YsRf4G868MEP1XG9OezmnK2ShU/EkuOORrOBOjq7PUz1Q5VERCl6qmVNuC8XcwEf
O1Jqa6XjQCsTjIOHOsrocid5fKppKKAqPWW6x2cCmJm7n0JQ3ybCxVjiDt3422c/zP9xK2w2hO7n
D/LjNwlzpkCTqGe7i5tdtoi+T4g43EKZ7JRVW7aM4ZUb4Rbd4VLeZky4QVIoEeDhD3wjgfuQJQ3z
VLBkN1Bq8dL4456NGiI1FL3DjLzNfETDe5uAE3jTbbiwoi0Cq4xjQ4khfOf30i+IiOj8J/3wCTFi
zhdpZmiZBaNYH0ZfmYCyIo5k4eLfcGEueCguVD+Hv0GXgKWw5ui3zsTIH/9mOW8FsyKAMjm/eHkR
XzRDPff8pM7PANdgRhaAA8T/EoU4NtOY+6UmR+SGYd570EIpSrqQT3iqP4eVDu6lvYexebmNLHSB
tDbWKbcnOA/U917TAy35hsCYO3O+BFujtYN1G2KeezuE87MbRwVlUgRH2+KX3TwTKpp20eEY5j+i
mfl5FX3UTNsUea4D48wUwdQk/Kqm4mN2IZshmtjpSkWC7MaORkWGHsptX+odg4YpZEsmY3m6WqK5
vTUzu7rgKltbRbEchXfRNwCScbtgEY+Y3JFUDPHzHdbPU6tA0SYFLzygeL54xnUAVylcwhsR8NsT
x9+UA6VMg3i6sk0NV/ZPueHnNUwG3UKpwuG7pmJeTvOLX0mNg8Z7lQ4ch3bLRsoYsemhw6Tq1ni/
Orva7vA+8bCMgYFLI82XlIId17SiPcz8mKrsjSkZ0FJqQKb6UlYCsg1C41Z5yQjjNzRSN6LlZTj8
R4yiE05wQmspQAOiPa7aHdd6DfTXM/JqesoIa60xCYCcmlCwWP/ZHNQFlgRGi0HHbkIDJwqum76D
JoDlaeruc9atcYCjgGLdIFXHkF8+OUS9/S53CJ86RSOJlW3tmNxMTICOJhx/cwifnybkaLW+95oK
VKR0zE/ET23ct6nlCbaErXEWF09TCOwdrPwRvcR8Z06HtliDUDUnxcvH0id81eNxfXZ74RyLWhek
PEaSvdxMi2pzviquQ8hble3ULQzmEKRl5BQZUG9mB6YcnCNOhAspbKIh9lLyUqm9SGngEWRSC1Nt
YTdJFocsOf0OqlTElRHrth/kZqTiJNzyAdEj8rvYyNZg8NTYFRVukifUEnLfVosI7xTPxyMWMFuK
C8jQ4TUiI6rACOy+LfevkhHUY1Y9WsXuN4g5ZFjjRs1+NmxMDPMI8GF6hTcjfQkCmiajgy6H7f6e
DN77qfTwYPuYIljeXwN/+6LvwEwU9RVDKnE4MCJAXMw1RmAoEA6e5yDGTHEt48+4/xmmIHPPcspS
ASNiGEZ58+pwIfUVfPvAEfWWVZTe/VDA+Wxjs72jBGJfbiF4XG2XntE+31e8+m4B3aZlxOrWPN+6
RT2oJDTWv1sh5EMmKVxzYBzBcA1zjTKV2jyCkAEFCFEESJB0tyWkACnYKCzUCnUL1JqyOrxGLKk7
eYCQCPvf2hfHe/63fIqwBeViycoPzI4vZOlWwYTdWr/KOkuzapt4ob+iROeWmQmGIR8k/gqSyEwe
QqMJwABvvjcbto2ZLV4grAIPKd1CUkDZTCHjBvQD/nkbTllPfvq9m8D/dtyE3VmsMCV1tPK3tJg+
0wS6nANxWdOvazC/R8mcXtUUrVe7vAJbHMk85GjY0QfogkQkrqPq13RCJmCGFtCLsMGRmHCr29nL
o+88sYmiMLmxHKWGnZA66o70zPMKRxYcvQNQcUy9OzA3n0f4ctFpecH9B40WHVeO9YzuNUga303Q
lYW8ChkTZowjbgDXgTq2B6oOGOu3FrcawaBGBVJDv5AUdz2LrUJqCe20gIoROFPh2QgxefZJgEYD
uh3hBuAokOKYTIoYaaLepM3PzPJzmrsCKOHiqHUWr0kYSUQ/qj2Ib/r66BI+TXdmzWDg+JQCkgXo
DWnHGIqB0AUO/LQZSNHqKZgI1+JrChhBU/2GxJ0VtIfKUfe81LCl6iTCGxdIcZDSlKEjKlTTW6MV
pobqmTPbGoUlPtzWoDj4R/PPWUQQXwgzRdLKoF1RCkDhtzUFE53RvzI6l3hjF8MV6ohHEhrBDNW+
Gd+gwSbuFkNPhso5V6PcszqZrZhHjbm7gVeh3G00/NdLdgOALgAxhN8Kdk+5E69MnW+pmEpNGqEE
izPKu0s5Y7LjGT7pnl6UzcfjJgwUZ1MuPrQsz8YbmWreW60OvQu4NeeUeZ6Laem5EHbUcPRvjUjq
3cRMhwAJ3n5Fz8Po6jLMa2t40sFzNvP4BuBvQqY4ZuOvou+UMRQGu817AKQIq8FenMMg5lPT8wI0
cvHIUm4d888BCOnVSnQhSHotiznCjLmyQlhZpHYwoJQNI5QLdsG8f7JoabL2KLOPag03GGVh6P6A
XzsNl6JsjIRIxUNMnkgwQchZFJWYfp3Lw3AL9S1+SAV2YupCK69EubJBsDuDZt7ILq9VymV/2BEl
LYkKfENc9PCm1FA9EvlayBAMUxRUIyt5Pqgs4LBHunbbjdyXUJZ47EeUkGPxr0T428TsP0jt/8Ro
yKBi3WdHSgVSlfaf5DUMEsK7FwUNpj/vTjM6oG2EWXj/QppUQHx7/g5X4LtWuJz3HNMrCBBC6qFU
KQEqQljCUPYEmIhKwmGH3TTKTaV+LRuQpy2MuVjU+QxUwOegk8ZLZHQBbxqCbJazeyUO1F2ElPjF
jyw+ExaXa/GrG9nSzRI+ligDpFF6N68D2iAmWapZYGczS2Yh+iOsa7T0hFIi51efhDOJzC5lMkKa
MPJ/THVhI2pCwaufDpqumrQj8i9U6F8ZfTZ0MpxX8465dNYAXsIump0erqhzl7iwYPljDaedNsEI
siS+8AUZO0wvq47XlSoJGjyycpm5zEeoEDObAfbIgpQk1m9Wb5fETAhINdg+ujxUOg3QhEaNpePF
uAJvuxYQbIYaclvlPdFrcrxIGx6WhOB1yZKuyZqUSbKVgn7HDR7s8Ofrj9qbJ43DQmYUJBnXgOv+
bnPy9yn75G71wrrx3QDdofELuQLFsRYh1gAXyBR8SHIXECcvf0Da3kB4YKnDCQAmYR23TMvWCGJT
n9J3hAyMAJmpqGIOJDuoyhPe1U6+zjM3IAZMkGDbAtzIhlrg73AX+W39nlYCcK+rUPWEI9uvHhCn
wWmh+6ASMjIJj4aKAFWt4Y49m0z+DjYDMddTg+qtE4pob0XcOSMnP79bVz0k03S19CnXsTJcNcEp
MyijsOZuL/GwEow1Na8GDdwPZvUMzkp+R0ooE4mLelAb/dQNND2/sOqcHp6feAqlJ7iw3GrklLFw
fMxOoyvkP7YEPC3JbeWCEzw2gG1VUYEj2i3PNtsrO48x53jB45ioDgh98CRpRoKSk27f/W2n5FPt
qPZJ6XsV4uQ39GNG58WYFBVKw5xFRo4zAN+cc0HWx4b4C7Zkxm+CPskNtqb8gIngLN8N6V23HCoA
TIEZBDFiqUmEracIlL1oioKb2WxzK+ZAX/O9zSfOxby+aeC+pDp7D7YyCTmJotsglqQkx5wDfDzn
zmh7FrqWym4Y46u9m76Ekh4Hjgzzpvtb5gjnejJwOPs5a8yUej5KthYK/JDBJoS2ZgP2pG0Dm+LN
n7BosibE72H6ahf6+vS5whqL56yxkaQ3TNWOrC2utOIQN+QRLPzZjsEaXgMDOiU+IwYYUwH64hxf
xo11/mVKWIZ1yjnGrIyGf8cU0bV0EFm4/JEh48mVFL/ljukJcJmApjBnQBZlFHcGezMd8Lc4ztC2
dkJwxNbMtqwZjk3WktyxZsgxHPQczyVmCrwnZja7LTPT/cDhItpat1JV6UXOeff3Egzf88NYXah7
WDEHCogyoKagsOMeTDS4EBIYEeOrdBogAI9nB5cA+rYyBfFSMI0M3jLIzW4LsCusiJf45j1PGLSL
q4Dp5MB7iKL4UxgX55shjtPrEv9cM2yFY88IQSxe7Oiojc8083POm5QnRTkAKPRkTMCKZRuYJflK
AIVuA/P28QtgCQStJ8sCshGtb2wipVtsA3RJPU3JqC/ctwJecNkGJWLoQpcnrTPHOd4QQJQMs/TV
DOnHKvBtuz0d6P5Z3wgr+Q6YaFhxZu9EUImF9sz73W8GRBTDFYvSJlqWvaPy23i15n0JoxtEAxOn
dMPgQrpZl8AUCQgoZXLNGeEHaK9TRSVLyCeEhL3Aj5wV3upiMetmxgEokHUUuT3NdXcAfUU+xCuP
sPxUuKPxYGwiKxfdrsZHewq6f+MewzDYMe2yvC2nhi5ujxsffmyXVUN9L2YMoPbAU2H+xoDHM6tx
W5d/o+4gZPKse2Ipf5aRagxZYjsoAiSJUT17FoBmSTBsUSQoK30W6VdGoF0o2/u4+NfhBW7PD3db
zAR6iCQyOuA8/O5GwdAhH2YBgFs6bNPTT5G3zowt18kXWq6xoEO8aBloazFGB0kDTvDtlZMZTJwX
0wamXQ0v73/IcgPPymD6uac66uR+SLSaKGBoYqzhsz5eRo5ZrYzbgn/g9tzpXfmzLuBrWZEaolG8
rkV30AwsFYpHFcPuTVgYeLm9mG75ohbRmIMRJ8UI6i1sozjyoSrg2ygxKOQtRn52zC/lcX+DdXB2
VadcM2vNyrEIV84K6sAT9bwMnk0Nofseb3utTzZnc+SZqA1Ij6zlbGBAxKjDyaSa54EghWxV7kyZ
rylTmZoDKnYKp5/ykD9r8Ygmpo+OBG4wIDmf185hX3BEmq9a5qjVWnhZPA8mgPOizsCO95R16I7w
iPzCSQHFrQw87nRiQeBIiw4NvOccfw3OiPLi0vlHBz8WwCD6CN+MiZ6sZ6WFKCm96RkA9/cwNkos
b+YUwo0QByLXXludN05O8n7HngnOgCtnGizxiSjiI9oX9syqbQsXacer4SMJCitlRUs2EoJu7SCr
G2oBcEj/X9cTGu814CP4ntvETmJ5UppVzYwPAjTJ7TtyI55iJkzBOo0KNESWBPCI3g1KMWOmbBFl
VgXTHHJxxBwiK0OastpibyInFWrwv0rHq9SKzYfhT9ZBNlIqqA2MadixTKVf6+FLXgckLT6wnN8b
Gh5iQ1UvSE4AfYfL7EgPl1WgRQZcoa/B1pnztefkyhRYNEut7GcWqxuACZllMKn2YNNoI1dmssA8
ISiOfr7wPc7Vexy9OABbXUXkG4HBcdJL2svEmDrQ8xBNIpjC6Qho8u801zeBezNQr1isy0QUxJyy
lAJmK0cqn3XDB0LZCEEl1lGpxVkG/Ad5MkuDJ4JARsuJQAe3ev3aA7doGHLABQVVHgI8MJeI1llh
BEbew74GOF10JHO66Ab+31pBZ8CX4MUlBfAYQRkML+RK1VLvZgFonmn88HOCvTVQ/wubW2kRFLF5
Hx2oUBDsU6JiNI8GCGQTheUleg7NLwcrTsYR4zs4lRqo7UGlzIsBxzD2f4FpWpfR8ihYwEeEH0lx
AstSS7F+lZmZfHt9Rgt46QcO/Kdmx6FD8nxKrcchixEuVZt4H3a1SBdSej69hTkBptHgyOrfyTnW
LzzHGZIXSg7VQPL3jiKiL2qMYq9Wp4pb8QldRn2WZfSkYBuI+Z74GABHdfGAAh/pcx5/jzI6psuE
JmJ5mKAkqxA6WpuGdAXiwI5+gQr31YC/zGHm1gXMaWxN+nP01QQXFxS8ha/Qe2gwYpogU2XWp5Fr
uTJjE1al1jFCyHp3SVChwNknzX/qbchgBqs38Tstg0kUG5/KDi0rfxI59LtkFgLVh0PhxAlfh6hM
jZjglKZnsi3LXPX4GqCo/tXQqdxE2Kvde9mhmBmsCtlUqQz2bOTHHVaQow0CAILLEY6wbrKIVy0e
JLILXGFXqtFsYe12OZsvG3Vi6ZbN6LabnsYcySHw9ZThC11o5idwlEqA+UDHsqMWYrpeqFagiTIS
gjkfZjuew45vYkitJu8WxbDueXXTgZVA1sLXzjOT7Yhsw6SSL6lYiAv2JGqE5j+Y2GNnNbxNszb1
qHfblwiuhmPCEX/u+0+kfb0gA+Lj46fcLPTEChPA+RwHdWmb3MiqJzD0q6RuuzCAj1qtnvOcpVq2
5c8I5xHHqKBW5ireN7SHIH8cVHxTorK5Krg9LtDTAA0tGuivMN39ZwIZrTwvn5uF+g+/JS4zNF43
QaeEA8qS9Mz1pU9YeuFw9JTAkFRN5f4LENs31mnKz6Y3mOW/QM2YhkCu8JRK+fOHKeufDRNcnbsq
va7q+Ed24rQwB4WpRiPUk4p3udra+FNSzCEiv9SDxvLmtxQsU05YXJBPz0x/mSFwIrBLYZ5zSRTc
IKTUoa1lxFQdn5kg8fblesT2ToPdv5Xc95sUCP5iJSHLDBPmiGvJ32XkrWHQJZOhUmkmt7yBb0/K
8V/lifZM3/GOpsSFUnyDDzwypCJD9JHwGnsxe/oN1QflEjtfkpAMw9HrNGi+nzVJrbgjN+2w/bxi
w31niMIEAnNtqXghjCfcgFz1Kz0fbpcuv7fuxUjZ0naKBNLUKlRZ5yYncBX7ohH3pTtRLtmmMbf4
ELeVj2HNeRyOwiqwc2pz5mEIuBiKoR/iVKBCxaT2dI/g9qmv1j8klnPv6Mhyx+LfvPLojDUxE0t8
nZ6La5tRGCmkFVuxARShXOH3otnXLUEyz0zFS1xEJfPL31CkITPt2+cyZmRpsEK2QP7VGSlfulmJ
D0x+HxrEfVAeWXbacoTcctOs0Jez/dFdHXYJfSl60hvrYO0Z63VlHcsTRTz3dcTBLg8APAhf5phb
Ou1434aLpwdlbjXcFBZLNs1MlMKzkHP4aESMkl+yddHhnUZ3+WSOOTAvvwMlMo1RAkurkYBWcyhc
QJZN3cgiSxUbtjKRnUv96EARVglAUVtsxnvTVfYbdgnn5x8fxjhQnAv8EwBSamPeKOCYsq1J9xxT
efa1J04MfsE2vAXNfa93S3UdHstneLa0gR3zgzJV9EusoFjdFV0ANBKOlHArhNBQBOtyxJGdmApa
IEbirKzye3jIUP1PmB0bbj87iDI1fASzC+BQBg8b0FL6+gj5qoZPlfUckXIhWXPqCW5yGuAtwraZ
N/VQNVXyJRj16ATJe2RNdxeicIR9wnzmx2l+iIqPqxli012Jgp4rBHYLbJjzt25Cn25+HE0AMzsD
LyN4xro5/pJ7uBB4oaKXOAYRDD69OatA5NrFakaBJsRdhZPAlxkKWlOlHzLeCzNwFDSh7uCyhU6J
xwPgcsC/c6uO9Z5t2B7Tkpwk3NgKVp51ZpgVIP4smOQiSWcoYdl6VkgtrEJKGzYC0zCsBdVqnPfX
weh/oahP4GIXv4xKEiQ00D0oLtQAzABuGs/vA3B6bwocTPTbRDztQ8Eh8lWQh0x25FxPOzZuumXx
KinFzNGKc/KTdOxEIFMGZswt05JGirUX5Um7jT6ar49B/gFJ0VQJoB9lphb/CDG3OQDNrrJJMsDJ
lYxxIAviesdkv6b0LvrNz4o4aUFqbwly5euRbEGukgK3igGinqiamYkohfKu6g06YmcumlILlVLe
lC/4a1i+srONNKz8rvLAcQC1CbqXyVFHZtMRwAjwL5aP5FDfOH+EdBDfhijuMAX6lXrJAQKqtWjq
4Agen40V6TbC9Y/1Bm4U6JLKjlmG0iWmwpQ7qv63YEGoKOfdhOzYZmUGuAY8gui0e6rh5N+3Z2a8
K4fXC4cxmq4AtQAsOOprdeQYGnJjSWZPxwiUILMH1PFgRTnDA8dsjPZSzbFaBYKTKEMoCSSsF6eR
gx4bZI1C3YhVuPP0ygKpMXVCmHbmta7HPn8eDvN4xxiFEFX0gaqfXTI/AFbw4hytAI4C/jJYQFDx
xySuwU4z3QkNgLgx0ZnBRqdRP64C8IuVGmLTJ9QJb5GSJS5ZA6P7IydbjxASF0DqCRlmWho5zBcU
VmeKnXkXvTGEobiRif/IxrjcaTRq1r2UHVeD2doYBmI8Ubhr3cs80wpy6wU4nRqY6FCqwzjffs5S
rIgreizQQ2SwNLcjARgNhQDkLoN8BC3pbwdc9fKCMm6ixapZn4DVXHa7bqjyph22sCHvKdS3CoGM
P+D1zB7B6cxSIPHaBNHQGTcDVURuZHW4KJSSJfvSxPlKTbycxkeEJkwUKRf9QIuwUEkzsv3nmNUA
/hc3aZ1/2jvPaw95oP6Y/sOAvblOIryaCMKTgRiDT6rCDmK0ptsWcaaZq9JQ0CsD+YXQ6VOO8h2H
H0lDYPRye+uYIuCArUxUkS0klTgKWZWISjA9wDdt2LGISE070JVQUlmg07yJcUOGlYXQgA4IZ898
qB8tth6/wAescQCtJyrAmkusBIK7bcjVoKHr8c8UMGFm8nZ6mPXyma1OGwnaXD51FXVkl2DR04Ra
vkFffzY5lM53mz+sYL33wVlyk5bjtS5Aj00PNJ8BfHUT+xxhGMqy93IEniSNimytsHv2Z2YNW9a9
Fp3vqGsakHhmfRKbHxhcZqxts3xRs2ktJOyKv4ftwokakalSyxpgiFHNrvvDcD3N+M4Y4iWrRNty
sHpYPgf2MqDz327llMOqAXBNynmrI1vyadNSzd+WM3V//m5TalGQQ4/Vjs6haM9r26DqWgvIGEba
M9OZmdH2Z0bKT3AW3xs/p1/ROvMU4ONl857+K4w4VEPUm826cuPO2kKavpRi5eUUYRoaCd2oAxS5
lvsJq+Q9jRHK4FVePKREzHC6oMXnUz1ZsWBIn2po9tXzWOR/kvnAMnCQsPYMUYznkCK1/RAkFDI5
TRUp2KCUYHh+wx2XRWoH3P6Vwz95XntIFy2jEuCjE+RZzabHZKQUi3pwHbYsmfBH6nK+hO/5GVih
MvsAePF7pr7QMlirovsfufEdVYrtXI8HFEMLZps1zxohJZ+r5dcSDv7DhfWlkQvQy7vo6yq1SQhj
JEihIMgrWEhfcOK0jjrKvV4BUinOaqhuM+zFmIswgiaOcAcXW8MCIrp/dwdpnwTo+lYEq2B6C04c
mTymNmWTthtuCAQczERHlDftFmPRvheFr+LmPAO2uQRGPfA1hIueRtiEZZLlgFvRb8phCZkAAowD
DU9Dqte9D/f/o+M0C//PF+id5rS7v9wu/ZHwLUIygfyYrWK0DDaVcEujfwYyddWTNUVI7Hl8KXWB
vdVUxDfXC8KYwVR46LAxgcsp2RX449bgzJygwSgboxFY0fQc2+AXOe7PVDg83ZCHbbe8dQ09h5cY
8rqm5awkHofAnl5mUiKI9bPr3ygPqQrOPNqeeKv/pKL7qCqGXgGzBEFJ1Lyu8lmGDw9bJqYVK9f4
Iw5Hv1P5rIUjl+AKzeTGekSLkjTWU7AwU2jJMSYLjChWR6Q2wyjYEBSB9MSWkaK5Ag0uEDPyFflL
GT1M+ka7LM4sCqg+PK94wxRVC0FIhnEW54p7LCqX+b9ZS+5ZmeJgY4UilcnDGvN55hj/HPx4NZjs
cQq46dEgWwk+hbhsTmH8zTAYAw6gLNVP7khv2YEio5u4lgGtK8A/Sox7gfr9PQHmj5w6IxZGkvQ2
ZXHVQdPEjmnMya/mbhY9Tp2JKGgpQzrin4of4s3JUjlIqfBDDwghfuS+3qB69cfmYXJMcHDggS1b
o00rRUXZv5YxKzpUZvPKSga75KdRNtDfntv1uT3z0AzstA6KXASgwyOdq52I5uQ6zRjfWF1ZhpoD
cPppHtBTDYD9cZDvGf5C8QdTLsg/CjIqhHwYcCssNzM8zmUL52VuAI3nl1q6uzRLMtz0uLAsetZC
uSKM+TRHf6La+Eve9vmbDxOE7p17R64M8svhQYhKxGANMEfRn8Yf6QWjUQmzZs+cvide7Lph/6VR
xPRnw8JmJFND7kMAHVaAzpMk512BE/3MwTVw+Gm0kB+O2ae8Hw63wcAzDvHEviZK6Xy7R3b+hTYB
HkOM2oP+lSb2iKFMu9BJgnRiw9rDl8wGWj9D0Xn+DAMOEvREoCHC9cohQwTuGQYvcb3/WFP+ywBP
0KJa22SAJFmB0Dj+BYKDU/c4nuPlhqMvvOvaYPnmktPp25wuc4HsiNlThPIE/iDGXt5TxogRcukJ
JnhTDGZSpngPaTN7yM7yxO5PqAWnGOu5VQRVUqb1EvKeknoKXlZwzXcbbqQHbiXjUdQ17N+ggMxZ
7yH55lw6GR/5YVaRODd8a4oa4qngKm34YwaAaI/7HjEHfEmA/nT6QhdJ66U8Kh3yYnFwCgSPzCjc
1wiPmp+ISFH1pHvKpHUnBwFrck5A0AL4zLI1SllLlhieoVmhTEUYs+FlRC4kqLY+CWnAw2iVOy19
7Ieyo5WyIVW0EesUDzB8XanVYDR/oQpEtn3YBTxzBkgSh4S/KM7Jeysx5O/rhRN52uLVQGn34GqO
0Igod/gNb82Zwqrsm/A1w0nirYzCHpXrvt1/9RXiTxXtEiC4mLoGQLLE3pIOb11Zjt0hmW+EZOJQ
8ZFAIZqsHc82TXTQbYSUzrQlfaiDscB/zYqGMmE3tHsabw0fLDsu9eycbiCiTDUCEmImkuSgoYPg
wG4mXNXSZfdaHkV1j+z38qawrgeCbg6vJUELAIm8CJdxfSKoZrIyHJnsM1zrVdQg0GWgS2tcsthu
sH/5eCH5T9n2L/xXAFQnXIXCT1Y3AMaqZ0w973O+ChPU3914Avs5s6apXoDUdkAeNt0V5iuxTXei
z0hrtgRGKkxEuJbcyHcAUaYvzzA0AHBKbo+EKj5CHD9/nNL9dD3sl+nBVdzSZBVMX1wQx9+ITN7s
UeJAXMIoBlR5q5+nBoXCXsZB2TZ8ysRPdhmGbETaFS/NqTtBfakXuF5RmaQMVLiskJF8JRlNE4uC
c2N09ETn9YDLKI02reUNLmBg34qx5RlhKyEOgB5ptHJfuZiUs7Lgo5bUY+DpXLKhOjGRVgvEo3M8
AmrUGOj7GLAgKvhhPiJ3MoWEJCfFr/lm55hiUXFcItNyookgZ4BsZ5BayDF7jxik8zTpmBu0O9f9
nlLDTSy1xrP6/cwunBcoTcbmLBMIWnaLU/VXj1IC+rMwALUYpjVug+1ys+c/XlGCQDM9DjNhg+lb
joocRCHi9fnN7znYv9J7ALVG7hPDQibDSnWdi/r1vIQPRXqKiAhiyjGy/rpciT8J7k882Sdz8BPh
CorZ8AGlHs3tgXZ+AhRFE4mHDuxjVKYC22DLnagOCwqQQ/dhariNCPph66IuutYhk+lMn1Pg4C5T
+NegdTpS3EGo2l3lu/hXOB1+wrn4E0HJJPPymN37McaPizeWjfL5TFZP28yDVzgSERsz8I/wSi1P
xEi3ERX0dZ+ArhiNuIwYBC5cnBMQpRaXzUFIbXghUoltf5JbE5MZqPb8k2CivsxK2mMQ5zaDWKpP
iIkfjTuaI/Qq+ecpA3uWHYn5SMsIo682P4+b6nAdob0xYuqCGPxmNzUQC/fsNidvP79UD6LRCuSz
CyObAIhCqWZGMEVE5j9SkVrV+mabAQxXKLyKLhJd34MdNShartes1tgd3R5zWi7ESPOHlPxTgH40
MJi+GClXD9vCJxxI6R3O0hydA1QPo5CWeOdw2cg/NmK3d1XzylCVjn+kqA032Tv58TKZ1yHN0ES2
gcYTE+vFJhOytCT0jApYHE/jgquPujgFgAXbnBGkg0+FQ8K8owClDgJ6OvFpRai6mCVjRlXi8owj
gWg7oucV6K3mCA0PqiiAER19luYBAfi7eR3gZvgXNg3F8sQiQjcC8dZctyQ9MWLFAEfxCj9Han7R
BJhskjXfk17aLftrNrfMENCHYi0D/BHhomQ8KfngAgzmTOsieLTw6bEW47TmK9Pvku/AEI6rU+I8
y3IkJZuK+7c/ATAQ0Ex+miccJUu20d1lWjyTkEpyhIaQvCazoSDcjSe+MoDMDqSXWPAt19BrdqQB
LFeiGsT0SB0FQIqGEedG8LJ5eIZYfsb/SUVxmj1cyEMw1tXZw6UBlUwUN3sAF+UM7DsGtQg+rbUx
ExzKtQ5v7mVPPd1iN2Qto/ZhizP9dZS4v21FDZQqlBL3H3DzFBeSwLHRg5jyUDkRKcfkRSMdU/7G
Izm/K4EyXYAJqVaFidcH3GmICG2+R0i3PnI1PQ/hebzFcan5WB55xyX5M4tPn49FhRbvzKVX+fF9
22Owban0eDxwMGAmBn5U+2dsoV+nA4+eQn/7yxaeEaloaJPneQH5NHFvOyHe60t1UaI11VIWcxjR
HWJMNekSNLjZEDEbP8xZkOF5STHDacgax8iCfBiWfiQqW88aj0CWO1odCA1sC0II4JcNXJMM+3mI
Ey/I6/dpzevy6KRjALSlSRTvsWlAGWpsJDWkkFZaKqEohPubbTG6VetUK7fKvox18TBRIQP48BHJ
G0u7l5XbHqGctKc+Ae6p+WJ6oIQlwYwKZHxT4Pmk++CSXHwQMksARAABIGN4LbtXtdXwf4mvG87I
kQ7uk18wK4hCTKYjrGNfcIHijN9p2jRtjz8zWJQPLRGofdcuNzWBXg8+Xr4nyX6+4nL9ecmYG8Ga
Tv24Xo9J3bNdsBpIlcwhCweYDQk4DUMfDrL18RQHxTcGRxzd8jrTBBbdI12eQhQQK4Iyxfvt5yjm
72YTSRXO8wk81t0fJ57+W1ZEX10opIUREsILJiTTCpXRnN7ISebkYMpRH5C0Tm1Q/Fn7lrPO8rpD
9u4J+3CcpsaS9wzvAf9jKsYUz6d+O8E6MWYIljhv9Yymq23pyLF3SYanArowoC4gA0O33XM3Dtl4
ve7b4QNRmjmOMfXM/XluthfAy01E0LErmSDIHCaMzhmZK6yRvqTJ6GPJ/wPICQB0ICaKzfr/WEnf
p+HHBo74hwCCG5qYsvuQwj14oQsJftVileQAg1hbIReZdmH5HeOx7gcaxuGDgfeGlptyGjYP4Ox8
QmGBQqOt+vxq0+DHVk5A6RhXoRmGM4QhU7h+yLCU/T+WzmM5biyJol+ECHizJYum6K1EaYOQab2C
9/br52TWbCa6pyWyCngm8+Y1N/6JDVxEwomga3/NwgCQ8LQFz+olaWxx4wrx5VLsTRtwJKtg3xLX
LWw9s4rLkAwcNZ1lWDhQ0WGC2pEcUpvB/TFuC0GwMaqTn7bjY4Mk6VnxDKoSt1Ju4hAiSQf5P/js
iOrmUCztBMq0XWlp9vlrDFMcS3VHRjZFXSXSXwLNDHN8fAInFCz+JvZ3WJ73frZfO1tMov0JZiVW
Wz/iCJKrL6WVOIFyngOqCrPOTAGhCaR1fc4gSJRmwiJeZVrjWRvKkU0uiQLE30wcBEvGowBeJ6N1
ge4/w0Q45gOdaoRNzSHvUSBYDQSu2mZ9MQkpD9s2bWcFhQbSxhEhn1otq3WtemSjHirfoj6dL8Yt
o56TBMPGpdgbFH6CYcw8mupppsaOd5KZTMtxZEKZeJ4482Mbo4Okqx6xa96vhMSBUwliVxHG4ZXp
/lEVX6/cHvpjf3GT666Pn/KFSqTK1/i+W5eSaJYIsH+5G4vkJpqMhTkDj4tkLApWBse0HNi72k1w
bESWZvkPOm5uduoVjS8nNbB/wOoac0dK9f/OUUBi1b1N+dcW2xyZkqVnjajU55BuBiOH5WhIMb+z
I8jOKE7q+IZBzYdIJvEnARsQ8mfccBAYh265KIMQPxrjzhaGsnNnXTehRO5N1jA+d2YKGfGMC3db
4bQLpbpJ3ZVVBaRRYWyHKcvkfw7BEP4mgoWkrDXInhx3ca/6qdv+xGVSIcytKXozLusj8pkghasH
VOO267VDPtIh3cfQvdiGyulhpE3u5l2084pCAbsgqv/YTPdLzQ3isHTKh4g//TV1+Ctfhdna4dcZ
eicQoNRJUGtQRV0PJpJHLKHX+ObxCJALZXjVR8szjXDC6b5ZjHN6E76002T/BFAZ8f7G5h9bFDj9
+KBETfrMWImhHAYE5PhSGcKww8EwGYGkdJrUZp9mGf4zszgDYhJ1NaxSfKDjEAK1l4UPOrjvFwiW
A/NTGl1OMU0JtS3vzSRy7Tp0K1tzQ28O+gqao/7riJIX/Ad8Rvz0R6qxGEqqoEhsPXY8RuIUCJ5U
kAqV6Ul5+x4bu7B4t3RZVNOQvJRYMIg7ujxs6FjFNRxn56k5kduhgjL0TFexP381GxxPfrdQf870
1ZPwAFcKkqZj10n/ISMrjXdRx41mhWaHBkFOAPEO0VZdooFE7hX3MoizKnCcgJc28ATVrnRokQ3G
+N5zGnL+0uH0DxRidB9YoL6LgIf5DY77CBsgRrXseaSQ3XPKkOE6RNJz7FMKAmwFSP6IoOo2Yp6p
Qq44bGD2N9xNd0UgXvWBl4GbACWq6r9Ann8cdiT1/ibe7i7vQvlVyoqDmXW68zF2uk3b0b7JJmLL
GQme7pCz0TyHYfYUb1J4johUodBRdqVrees7VAiMaDk9lTk3TNSlGqOEVhsXkpCvHtZV/xRWiUUP
hJGujKdk8F3kPBEZvCB5DO7VZIZxN/NNUbPElfzHHM5n0yfrOzVHiEsz/xq7FS6IiBDolcX0Au3F
IsovRHg4O047ZpN2TC6BTdFuPIKmBxm2YP6nPj2Lt7uvsZ+zPhnc2MTOwJ6jmlpCm6REDAv5P8X4
Khpx94AcTsVNpS4c2eJULAeYztyORVlfDWRanexHG58R+B500nYN5dWupAVjcKS2PZUgLCkl0g7R
iA5C+O8njlXTsVUa0Opb0H4gbYAc/ASFWsmQchD7yCEXaG7SXT+xWcTmX0o7REg8qYlaULjpZFhb
9zhMUae1guA3Lq/bY7QlUct2D6mxxU/RRqV3W4y4ZPsrmWiLR+XpUoAPFUtErFOIDJJU2m5z/zCq
5iawpGrrOXiRyETgwfn8YOdyH7rZ6bVhxHdv/BCj+HnI6VGShT890cyiJsEL6gRKU0heEx72n0sn
464d9webIRnjMRQVQmkHeaO4EUdtqZxzI7kCgKqoCvky0qd6pKiAimVPZuRzcONTsbl4CfkGxeEa
+KyiFoBkGak2MCCmjxoZ6owSAeJ1SUGLKt+pWUSkYLs038YEzJAqgMYMgxBGqgPRkkKjq+jGKpnK
0gsUrei6qKxYE+bWX+ADy9xEuUsQ6IvrAbLLlZrpFXERHewJmjl9tuozF0qaO0rN6K3IhKEoWZjy
7fRJ+gFZqhljVSW5Dg08OOFdI6c8i43EHldHxdANQThFOxPwsIH/AaVYWvhBM3DGXAWVJ8IOul3J
9F3c7Wlpm2OxWe2z6m9w6fgLh4mTlkkHhBzq+JQGEP9NLsrTah/cCIPDgTMCVz+RL9dyurEIlphJ
YoP5+OOSrrSHM4tDRh1aSYnpxcJe4bESkS5zcszYBpcK0LQI2T22WozEUr32TULt7JNdeUM95PxS
l1DSPal1ROYqUzDbY/U1HB5XSLWBVwWPZqIDwaekslVJN7YZlPkSAo2fJX5n4oW5xBFkSjr6GFEQ
SXvAmnZHe6484qCb3YsR3jLDoYm/BuMnI0BT8F0ZL/kL63DwPGByl70XlxwkXD7AXKOgWyWsXD9l
ZSGHJ0+zGPmxFMikUTqVuA2d6Ag5lmBhFP3IeU4G7TXibo5PoUSi36IUXlg6rjB4dhGZbWCSxYm5
ol9SB8OyBeYXwgeUabjDbg9+6NK/cdHS5bX4tBH81X814hTO1PhZhCvLKso3EK4Bkd4B2x6kLDAk
Zj9/HGTQwqiPg00qAyMCMBthLpIHLHk5TFFBAUDulGpzNx7Nzh/yAyQPNZeU4BqWYbWLaslvwQ8V
xlRY8pwd7jJzr9lYcD1ZIWwOIR7MyVI9jnZbwfDj2da+FAXVsTNWdF2X/IIZiO9PnVMh7DUw/t4H
/E/JB/XE+Ntq4avo0GhhyEWfDeSKM1JyHQ9sEUn4HBzh6UrsnBhC+JXnvpZTO3/P/dP2ig8lbess
tsAY3Fn3ehe70mKiY9WCmjEUmnjRRJBn8er7DP6p5gPH7481tzYYCMsCw8EOwuz63xzyiXcBJg2e
tdjO0NLY+DooKq5mqGqIrEIHJevtqSBB6Yh5YwTz9ZokjH9wr37W0LwQCLJQcXcUUiLvLOKL2CBU
R7GZUIKqcnSLjH2rta6d4c6gXFwbWOCK2GBKW9FIq1lVs0inI0Gjem/EHCdcCBwQGVzFQ2e291hi
T4Q6qY4HovgRCRN4c3K3ZDSTuA8AsclMwxfPkaKSDddzHe8S+DoHvLo4ZTabOFCYOADEBIqUjS+F
qqAdws9h+KrUoRapFiaX+NfzhGDAfKmk1+PXybADui2Y4M7taPOdzzJUqif5f1DOMlEoOXz+X7gB
k9Bw8ARCTrOilX9lM4skDyCMHFcZqSeU/yM0NhVKnBCWvM0L+FchOg1/jHB26uTDEbeCXQ9RwMhJ
ZZ1LIycZ0D61vMQdjExpucAHoiFg9/nJ6+AGx+LEL5dvCRmAS6PhvgUJPr1suLaDowsfZ8FgwhJA
KQmg42wNCH8qPHMBnOMUeYPkY7PinoWDoJI1HT+q6UthwyH1XUaFApWoZV/sUKcWLmi8GciMMwuN
Ny3V19lpFlaY6EsaX8DNlULEKtmUxHuPByilONIhMZetWVxHrtCt0cT7bfVHkT7JC7MtuqZ8ohZU
kCJXgUdPSpIQSaWsUtGcDmYBn/6BwocypeLKFc/sooBUxDT3GQt+ICdxYlIl4YK0DiyGH80VT2WH
qRb8PIxi7E0Wka4CeH52yVwa2Zf5Vuz8ifjEdFGleaodnEgfuICNB0wgDxGX1/2vPim/4NHHHWMF
SgQYDBLGpU5LLi0wvTFGb3PA2Tt6MedqQyUkw6wCz+w3oajH48p0ZgVZ1OQY9SYnM4Tyt0Oii2VJ
hl0qy3xoiaRReSr+HyCrIjNS2hnlWwJqQHxv3GEK5LKwtR9WttQgWk+iy24XfKdu+y3MAZ1zlBUn
bB6wjAJMw3rxn4CQQ4dkBUogVwf3lpBIlAGJRQO1KdeZuFJg7tZR/vUoI4Q9zZGMjwJoLJRXRhdx
JqtERoQFOyGGdsi6EUh1GCSTKCNMaok4kHyHXYyn2orbAcfugCSLuwLeHGF51F7ot0hvgKNJR0DA
iu2yeiIv7y6yJr+mRoAEM4REvohTf8vetztx1CL+66ZohaBIWglYJHfAYMEArvAOhObOkJkOzZxG
pAwBlxE6NRi77GS/Rzg2UKLJWxFQmttIGi7DcbbYFUHkiKbOaAKjOCovavi0D6JHiD7lG2w3ykfQ
JmydWI5AC8xk0XiSoXvQCko3m0q/sbql7UnwUJdBtRo6KinTwD19kT18zu9saDQXJvb/1KCXIy2+
0YikxWccpK5a9Jr7yrG6Qt+wHXnSMYXNEqCBFT8fAHYaIdl8SjKi2MMRfeaYXvLsm2k8F3NrvlbT
0lEMLm2lVlTjHrw7xqmOmCESrJqydjlpONlSka14YkW31fRgdMuJzLoAqqTWBojBTGvlN7JV/UM/
EjnHU+LKAZJCF36ErfhPTASkJl0qmO1kZLO2I0ChecKMAP1O9mS1E6kHwWm6T4Iw/ZojZ7gn/QPj
sZIC1R7kwYkiEWozZtGAkZLzMQT05b3LDF9PVk98fcUrlbmgYLng0DbXBoIKSVzD0Z52SZLKGRv/
kRqXfUqto8FMMrwZJpajENzq9RETPdFNctAtSVVxweb0RpVMPEJ+opbPSuyIfCf83dsw1Gyn67Et
iv/uPcdavgGOg4pSFoqtRm1TAQGacqjVVD6yF2T8pw6qsOqVwGZiIDm1ZFQGiLJ91y76iPbhKa5Z
1RBnoJ/akh6LZsvrcKHCLSq7UlK8MRwQ/o7d1iKzPL0i6mZ9mDGbPzQTbWkNJU5pnjUWWJ7LoTIW
MVJMDAVMjGLPZeUq5z5CjrFMSHzCPo/fssqHri82mGaWW7Hh0FHGoI1NxE1sRDRRwqcW5Z/ACDCh
4hv9BnuCAbF1GoAC5WYrsCE4kxpUsy+GA2p2ZXlAW2wz6F+xdC4Tq/+sV1CIktOhiGRgK0wVjsFY
HJR/iqiJESlqOQeYQLnCgPZIryuhBaCBVKup2OVwzSBR+jYlM9NxKm2CNjg4ONehD0MpdDhLlF0Z
0ULIUJ+SGVaiYnMqhrYHM/1ocqDawoJ1Tc484IZMKXsZ7AcQW0yFO3nTBPmjeiThOEuzucowV2ya
tDYpiMclzmejzbJGFE1l4L6K04YEx4ndO0cHBTOeueKEpWIlfNloPYUIfda7nVjaMmzWegeZO42o
zbu3VgoHe6BctwME3tTtaKYxgL/1abs4akgMiVMkwqijqS3g/3GHEDyBCRwj4IIwvZC2tTFUQ32y
fCisLYymIp4/7dblwNgZ1fstP5CvSskV8Mf9bGxwJknpOgY+FXZRzbcYLsLTMEfDnQiiBlQWrJSd
D0+o7mex0jvQm9FtDCMfhnkGY2j0DLxZgQEyTIwbCqsjqdXhO5RZevKuYwSSGRvv/L4NLoaVn2jE
bDPeIWyYoN1w6/Lqd9+ImnqkyjrPOmcoO022/baHbMM3HFgCuXfM/MMX48s+vF7dEl+SyHndneEK
O/Ge4eYavHPAICRgkEOVTI+X9zCMsOm6WapJuAoQjsifeACUo5tiS8AJoDtvGoq6Ao7YXZESqjcU
G/d4TZEB2L0c1GRSwuYgLnA8CGrij+vPqCGT3GFpPBae4ZmqnwBOTZwNBSd9l0x9fuEad9wZtib7
mxbZYpkAoM4imfLpXg2GihA2z2CoGooOjJlpG29FZJ1DGBN5mTIvGCqGRrFPoa3CQhxvH4dcio4R
KQT9wi9d5s0YZ+8tuPIPrG/bjzMsIKHX+jfFgC+Ck3qjRPTBAfdRYbzCXP56Cl90qkGkDJlaPORT
t7wETbMeNYXO60gkLmK2G8z7EBckhkeRB+WgFiGSmv8OmeTrRQ2CTYpXXss5DMdypDVqs+RJ0nwg
OvTu0yy+TjV0LuZRCFagpGM3UAcMHusA7Yrnkj9UpzPvpM4NgNb0jRyG4B07ayirbWa/WSvxSOzl
/NeyR4BbEcx02e7K6ZtF+CmyP0Tt+0shiSjDyowK2uRAoCV9NBPd/eWcYHUC9xHj0RncyfPlExFi
wQRGdPF8HpVXz4WcfYRpHDSsvTagrXNI5zLm6XGG13C0IIFDNnGY7yT+myZq+SEjXLUp3CXefsaC
GiEhR62qdZcTc87FjUAVIu8eERFtgyctTAsw7onYUkQtXinKkxwKZTHVL1hFSaEjtVY1cB2LHp0g
F+oHMXz2AxRGfrkCPYVS4tWyuGvuXBOL77KI4JuJowFy2yMWo9V/Q2s334pKFp/FhbiQknqtdq6q
DFaNcL0K0yjxOCAhCND0AepyZkJjkTgZe2UlqInO2ZdXpCpwaREPw0eJjcdpQloZhlILUOkqd6ZI
JORqVejSHjhF4wCIXLm9KpItPLk5XNFtdzSoQwroe/bX6qv1YaFxfwSeBtnqq9cYls81HC+S1IrK
lwkKhvgMgCiOz4ixw7BpGbjmwX/RV3JMewlNeF+lGTQa6sV4ZGnkDeEaOV3scsFzxwI0Gr/2aTi9
LuNmvhGtQshPiQxAiwBVeGd2vP5eyjbHHxc5FcpzEBz8Am4Gl6di7fbpu8KCRcKM23aRsDsmOkQO
80orzdYPL7D2e+YNQkalZsuxNnjyUmK4NHEQLiYsbvALj82Q4ASwVW17G89FgMwwg97Fxyq+YXBY
XNWGLWINrWvf1F6A6ooa/o76Fg0wuC2VBH2nUk8Ihb7RefHgy+rB+5PEBOwEMIjHB4gEc1zGfLq5
rC0uIspXP7ZtMnXYwGINjnLZOxqw/celqoRKNTev/bp5R2X3zSX8SwgK2/u8xzJtM/k7pfxCme4H
hGu3AwkgKxCLl3Tr77nhJO8d7Dk5v/yruseLIx9xHafVlTlLQDCi539SAdItswmlvrZSTotIBD8z
cmsktRD2ijH6qwLJBZOXj2y3XUoAtggUPs4UeOi9SzutrjoDD/QmQnD3wNApvhKXcGWU6zwOMU3+
AL+ufIwkNMmr9/xR+MjKBWjQsLLXMmAzUoG9O6/skjv1yov2EJ1DkX47K2xEkFxv/XbcxUFt97Gy
VKYFzmIrVWXy9xzfTlPJ4q5f2sgtL8ZxISF7oE2yZgQkam5cZ0P7pMaPavdD5IrG5VoN52EPuPTK
1ItiW4wI1B+8NhwqOXqiO4vy5BAFxLxrZHzNYfBqOfx3VLIWC20M90s6nfCyZo0ymRc7U5c6Tnkj
+wmtS7/NREJNHDoymoIKRUT6aQcmdG2mRwBxh1wZRCEHZo0rK+Jequ6diB0Vtal5azOAs5tZcGQh
/EC+BynzuIHQpTLXENTUBqy8qCeO72jiWeVQkA5WV/+VZTsXXDIRirmbGX60Zmli1pw/U8NDwY8E
fuCuMxspUXCejhge34GAwgbmPPtlEoFUxOxmcZEVZZGHu4c3IbcR96AowxE0YlbHZJtlZVVYjfdL
vz7sm3wKSG43eFGQM1bBkvIbjuMmR9PSm5/Ku8F+v3nVYREWYqDb+YY5LAsWRs8DO6m7cZwGjgiz
uCv4Vvs9M2r8VAPBgZi+AF0EgDw7t6f0UMWYTfcmBA0j9oGJFQynIZHccDzt76BVQOnJYePYLrvE
3aP6yoWN+bchCIk4BoKPFhbziz07RLuQrMtM30dOLQ7TRRX52DbTYgzNkpyDgewwkgdUEP0B7PZv
QbxrV1LZOFLYikoP/IvBc5jh2cxkyMZA7icBJvWhdEx6hbd2zqMIAL6SkFHSGFHsndIWY3SMkBwI
onEidwRhFUw9X5PRQPcPWOfq/7FgML6U3DxqAHXuKGCiX3sRW1itYyORGs54bM/Yl6shoAx4ZTzV
IAfTwaUYMMcJ6E5c0j74GxeRIlphHlTHAosm6rEOCxBsAf4tGwCOViNECjMd27gT7YkrhvQpiDby
xanoCgT6HMFIPDglS4+Qe3MybBVMAH+gbuXvdYzgLfxsXWkZ8UAwBbZCos9qJvDcQmbNtaCgmzg5
OUQWxQ2QmD2x8WnEOj7w7q4/G0eIuzvmwsYHUl8c6iMiKvKjgWzBWAP1bTpZ7XuVdMwfYCbiebV9
isGPNvPQ/G6EgXYpjuZNPxDwl0hHQJV8UDtPe4aNuXTqFpE0nwWN50FTmZcqJV1t5YBdpvU17e3p
Ik3n8L4iq/CYpWEC3Zev2tV0VBO+ETbgyEfXothOW1hivjOX9OQRF3gvaSWnnX/1yye/7v8Vvbxu
IDcM2QSkT3gwMLcZi8pb1/bP6sW/UxKKfKigNJlxeG3wPiKbm4Mc55DnNFu8lw0vBmw4ICrB6qRe
5z/eENkLIb2EiYquD8BUHDdlTlBsAtQShKkTLlSbgreyyxeP921bDXPXxG4fCwC0j4WiC+9HShWd
QlJlwA+haOSIduf8WoOIEdaR/UKU3aW/yXGAwTShg8E3Ut3T2zqiRO1FfeAJT5//CBd0Bk2z8SjQ
Tb1gN3zQs36OQfT3CqN2qxvqO855QqQdap3chu4pjA81fvEgZV4rMw+ewmsugfYMCK37HvCgX1HH
9BuKtnymoB4YiN9ZRWA+7Z0nOpf5Hc5k0TFZhpcuXWtMb/l+GNnET/0GuNFn1CYDFMDZ4lBGSvTR
TyJMQAiBnqRi4tienmtOC0zj5ugN0k5662Xb6bveBOrxVq+e+aY78ZzSvHEUi7smr28j5grsNaLb
ffAGSFm9hemCd4IBwLVK0VX7qCOwKkZZ0hNeeGUtcunU0hhjKgZwF0FuUy6NYBbWPtcHTDfrT08A
QnGZ4QbKn/U8loNd0Q0GSmJfwRkxE3l3seOvgXqSd5XOND5TmLLa+p3X7bKAAYqbb8tOA4f3Atya
lVZW/JWHnGQuEPOi+1ARHgPLCL8eXpKdA9vYE9khSwB6qVLyuGLOL94n8N2p5vAvhJXJr8F2J8ac
ye4gS4gJqziXWws3vYbDL3RbyhMUN3UVgQsBXLkjGL4zlXDYvcPElVLF/u/MyX6fE4baACNQhjJ0
2399jzNYXJWbGME1YUN2DOX9xO/U8Q+8czPKpwyoVXu0+mEyzhfdCM3nxKlf1UAZOfAa4ZU/FU6w
K5IxxagCw7Mvglo4WQwnixqjaGCW4v8i14eTWFy2UUWBzDgVWQxP3epYXHGAMslwI1+oX6eIZsWx
mFnB9qlCafkHoXQSSct0d/WY6OHZhV/LPz/mTMWMEjMzjwdwVqnn/OB9Yj81aIi1EDcLBQhwEw2P
Xb94EQ2VMHK8Ek6jj8yT/8afjBLJZ+4p3u1d9BknyXuyJxoGYdFL8IC62A0bAIfZxOq/wtA01nGE
JHzoMNtP5DgQIZ2/UveSHwDuJwpf3+INDCJQwV2FKYLc5wb3jWelBww2xZLSVnCl+2qG0eaHlP9s
UzwSV/CT4ie8sFfwmtXZvvZ5vrblCwqpgOdxr9wPYjBZC8EROkN5Z6Kxu1JzanQ8DsQyzrgm56Ac
En5Ss+iqrf+QnPmoNTtmFAuHuaA6JBpcpt68X56K7C+gLRgRTUVz4iIUG0fgL/BGgPwrGWEjdwZ/
8cAiZ8enhqBtjmt8/2rReOTtn6FEM2WvoDJNSTctjoMiY1E6rTpPYWsFYCUyU/AAno04LWsKvNp3
gUFwZ651zXcBBsrFyiEOQdCWlcwwe8VKSQoLcWwzW/4RtVThMuzU7knMrJQfPSQhRtgcSfoiUTB+
wZfl2g1K9io0cJBLAFrgnsJDp+s4s/dpzSPohwj048mJDn4f/dYG/azxl7BYNQmS6lYRae2Oz+rr
hIGbOrspt0OwieHEITYzBbnX7L1ctosKGSIcoTjOeW/s33OZ0dR4w+JTeK18T6FKIs2UL8Xhpsg/
0yCfioZTUgtEsazwp5kfLa4c56SUFOCcqEWECfFXEYu0phMVk+JlOQ4KqHegWS+SpNdxGtg7aFo8
ZtQ8VAUotlteycCk8Gpo2ajFyLtmVVCJubwhalNm7DkewCucxANwiGm5tmSbow//5+cIBra4/i1d
+SzkbhWnFw6g8m54cypQxdN7vLXGpsFNGNBffftQ47UfS0aCtKF/uxFQCE0nywg6K6cVF2J9stP7
EjPmmF7RxgLe92XII4vWR7OJRhXkQOzMJEVFRosDmTnc9DCa9lSEYpJCqHYFO1POm9xxwu8jo/f7
U+27mUgttrs+tSsP8gmqFi3FLcdrfs49G00naMxEYI7iYw15z/pdVAMdvUQAaq6Nn3CU5PBxrvsp
S/8/4O0jot9peum3d2hoF/WAgyKBLjbhyNu8/42Ydr7vJ9RYfRBU/+H3xMxKVb87O7x2u3y+ZKDh
Xo9zMz7NBTQqvmkcHrKpWx69nRbulHXF7dpA8me3bu97SzIuCFb1n5XiTboXxT5f5tjV3AvjyBrZ
UjS8cm1ajQ0J23TDBXzchkxtVlVNxuVVj8n1fYDwi2yRZPanO7/ynfgwT+zAyzxs9hf0qCfnKsLO
4M5zncK9XQPTfTg7OuKLOpYo49oisTCKu+DbPHNIWCWcDqob7mGsIBLMagTMcG2o0vM8cJBiGO7D
zEJobY+0VYr7U6Ahlmrn/FHdNxkiUtGthfhkokIk7QruoCeTBQOGAyJIW+Wttn3ozegHl7U39g/M
cqM3b+XIj7zO7a7zmp7GywWEcGnD+nYtkkOfuuH3GZH5Y0JDdJmUWXsU66SohJpEfvZZOBvtUG0Y
+eS/EIpPN3M/nz6QrmfvtZynmFbzLVNQh7oyPy18uyj08CpnqQHTjJx+WsJZKX/Bs1nOOWLfO3jl
gIneugUgehhoGv5ZqsANh7Z5kbpJakQpZiLkocdIItNIMmRlBFwvUTbDAdnXrn/18iW8UWNKJHQY
SktIV1lFxTfHt2oAiWJ+K80E74+GenC5N0SNqmk5i+RyGo9bP5dYAdH2Rz6HTJ9Q2O0pLyTO5rdt
qrcfc7++LSv2Bx7i/ltKL3BoG8ZIRMYoLPxt3O9n7o6OrZrt3MIWuWN56JbM9E/j+EfF8HtK9a9b
ka/WmKseZfpbZEI2QM9xmE/RerlTRj9aFb+jbyXvFqmJcF+FjicG6SwgVG4tl2fejohYcA6TGFEJ
FB5mBl0Wy+OiZ77x4j5SExVP9X7i+ugtXh1eSsX1mlYJabt2/Z2IK1yVImgkkIumd5/okocmEYmN
RzOX47WKyeBMeq5lsuXRjGz/KJKMk5Uzep+l1qoHmRpP5JLHG41h1toEpaSp9Ucn4RJ0JxTpa0XJ
oiw6XSWdFA8wOc7nXgfaLuSPrFu/zFq99HN2tQpHzIaCfamiV+HAkC70f+HN3NCrOgRM9RhinAD7
FKxgNX9f9hlWR42WRaxNor2Y/kneh2Z675tPfJK4J4mEfOmE6COkmCWlWPFW2k57lUklhrjqxJ6L
6rVPGPZE4KhdPGAznqXfvRbG5IopHwlpoCSctvNIyZMjYvRckbiTifahc3oFjgyK+zhA0K7pb4NP
YYttObpglqHvw5kR52S9DPuB7BbRxBQVBgGl0DYClHUBNzXQL/8W8kh0M1KB1gCcI0tfvXdzR9J5
WALfDX3ERz4MBkElpUK/AqPpx+BOo7wUHF4mKyDzeAZF4FpqY1qnnA5QmCZcU+QbTMx6J4rForbL
W88tsgMu/e1hr9ZPgZNrmxsQPy86PCHwAUZiqz6xLwmNCbHsAFXyPKYGdWPnj1pU9jG/T/sxjoX8
eZes7XnyzWckqSbQ6KnC1HeVlEErpZCdaULPDsjYaflDcIUjBOL5iCva2+TojiouZc9m1hGRD3C9
Z4hyIb7xkars2UppsjvKpod46ZPDLDLAHpbjSyQtB3Sa7WiJqD+v/PfENUjcmAaiOmYSnJYbqsr5
q0Zbd9HilnS2OxMb17nnKfUMux8UbFSn+XkKHWBFewwvw72rHuY0X7+RaJFcRxYDQ5J0aG27ffv/
wd8bxsyXNVHEhxpW0VVOdQzcJs7jeyvXJsXsseoaxHZ+OP/KW26h2aVhyw1jHs0W0omNup0jp8NQ
6ITsXy/3PuWF7yeO1D2rxiMnPH3eBgEpBz+Rt8h4pEyab94qQFoFjqDyna6Z0hun2P7yzZtnRec1
BjHKxJDnNH3to0CxK0riOuC8t2rU9/L/zxYntJXhJ7eA9hwGgbp5d8xDiOUUK35yFZYDh81HJPaO
2IFx4adj+QK1sGP5FtZ6XCknGGExIIAGAIImBpZne8+ATlIG3/MGBC0JKP0+fXmN+dnvuOWTw4KR
nOSxQXNgEXdc2bSBFNmUyndqd7m7wZs6tJDbAG7qBUcl+fE3Gccq3QC22Uh5ZXn8mIIZ/e2QUsMp
iDCcJmog0ocu+mbwYK6I7jAW6qk4XkGKkIKUD6Yx91qaQXK4b0hDUVt0fbC5K5eUYelpkrtWxLFY
L+pAagYc7KGh4VODZwksDyDR4oDUn7IsZSBfwja/IqmtvFQL5NiD7azWpWpsk8sgOk/AFzyfJm0W
K+CoTPyPAX7vb6wgIHx7A8qNDV0HY2NmVlAZ7FiyTAmGfiGZe/wVsiYeDANoppwwFIZI2BUDx6MP
H+YmCijSiTuBzgHjFOIRDSJ8UEoNqFDI6nhePcSS66iMe4LqyhzOglTynpf7/7Dm52KbQe6si/XU
oAwfWZRXSVOTUBhgnlCLI0V9NNbO9gFIq2ryzgCYOtywDjCA/yDHZzwGfQTNA3cyW56AN7LQ44Ql
YtvAU9Aqygl2ZWfHMHggsJ+Y5sKk8G1YlRFOm3i1JyD4nGN+syxwhNvR2S79IqxeTYDLgx1Dzm6Y
lX8B0wE3rwywl3yE8tzG/q3dcorwN4cTNC+oXoGL+UZQARanI472EcbyiIpxFyvxBNB+0vBkjvYJ
6Z3O8dW6u5nEbIlIkZuFBJdLDlRiclmDaA2EXVbvw5uG2piNiyjeWaQ1hZlWMd5ObyWpDgMsiovd
5ereLUF8PDluibd9UmdafR1Wi95zDI72wvoSsqbCsdKSmFEGkVn1J89LKAhW+Sc68Q/MKP8iPjho
JhUP7SsO6BREXT1nlHL5TvQE07IjdrE+EytG2Tg8nPeVpHjMTGXuewRKB39hXeQerB0/o83wEBZB
jUJHKViQ+gfUYze8cJy2T/pF1JhiwQqHbPKWiQHtmC8JxErh0tuZv5Dc6RUhgkIVm0cuByFaEk4k
LJA8hoeP8cS9rwNGMiklitLdrywkcRTf3BSAPDWjPpHNFRY3rQXjAHRrfo0mtPXo7G0cBoG/RO/v
z68xAWhARHRiipz7PQVkL69JPasko2mpwZZjyHNLYb5bafCAgIqqlM/gk7h7WecurC/R4GrQrpLO
8zY8qpeLnWe32tHIYSgaf9Qaf2cWkKZI7eBPXp0uz3CHcWEpPG6Exlo+9oAZhYdXzhW4ESBxKFgO
dSYFeP8EVPgO/Qaan4vGboV1LxEcuY3I35eO2X9TVzu9Nc2OIn8uP3xY8aw7WljDlFBkdl9NCRJs
mN1d03//g70B13AYpx+E7FJlRzlcEqe03059X9oXo2uX3+lqebBeMdcO9n90dv3KaY6tDcTKOoUZ
tMMmJM+Hf+0boPd8E8ADGOHMQUB1d2nPWPLz3nGANK75zMN9wtXHJynsYJ282KImER+X3rMWqA6o
I5MD9HNvI7XVynHUE2v7PKKnUMwYiRbYqMQU9S7n3FzRLXgjd19aejJxqaIbJU8PmQyLMam3ZsHR
K9a+zDTZEAIKq7m3z4wZuRkkRKQZ2+HEvYYnAKODXkCZeijDF7mw77AsgXghXU1fQZP0cZfYBCDD
+/HVmmjWo92n9yyq7Xs+2yHGv0k1/bAC/w5a8b8a7bY1y+XhWt9yjCyoBBmYtvX0Q69wEQZ3nNu3
MRfaI1cU3ARfnq690CruINGghlSdkAWW5zlumE0BkvQd7Lk6px5SYyvFdT1+gc69LWBdxAyyjANs
QVQAgBoCQAXol+cGr9RAEWIRIk6uDY0L+aU4zMgMWIx7SLJiMCsQgyllUr2o4I7mSI4RfRU7SJQn
9is2Mh6wEH6aSaCP4n/Rb2y2wZFynrQy6vUqu0NnwrVYooLwWv8ux0DCqpjJ0MbgpJ9TqWAj86hf
hNyZ5YJOB90ADpvDCFK6DAw88ajkpMPh6cIOhbrsiCkT9n5wJAGuHVybF3Z83BccElUKfxd6y/uO
dS1T9ORR/aO4cDkIXWwpvVV+ZcO7xCw+KoWhnTV/lAirfhGaBuQNtKWoOSDjMbsgXoizezLTiJDG
Rz6c1OsH3UR8xbBpvCJgdLhsG6e9SvbE3Kj3GDUtb2FgamaQw9RtzbEIDemwJeF/dW/xczsp64U8
KdbxPE7KO0SKniPof4ulAJbTDd6kxIryEaOU56qwNlrdr7grM4AotDglzU+xpkSSYCAmEAp7v+Gy
Y0cTEWhTfYIF49QNWMYpP5+k2TYcMGaA/OLX+emW4Xv1375JrS35FlEgL9Bup0NhxDJmZf52hppq
nFSIvmEmJyFmE0wMTDxwWfPytXyt9yg9epmBQmGh0YFxwG+axavAXx3eJMfgOACiBkCfapovpD6P
JI5/UduXL/AN/6ouhQrsdCO6CuW/5MQmX+Ukwja4qV7kc/AmrcJiyQLl4iNOAbhx5hE0uWDOwmyN
JWBCyMzLxAxV/cYkFXhIZPQsux374fzWN4b+1RUDha27JWeEe2xiLVvUrWpHQaAcqhSO1mubAcm+
ltMP0o6jdyuJc/8QpSbgGJKRtsj/cGbFKnf9pdrU3OFgKmIhzaZsA8lvlFQoL4lvyTc/AQLRrjBT
BRRHcyremTHG4rLe64ES2szsOa1bk6r0L6eoA63AoRRRATsJ+bOytf2Al2F88C0jFXPFI5Dw9JxA
Svg5CBU0fUx0+qiWOLfxFmOj6M27II6R8KYl53MAaLGx8POAc0oxUXhEZ0soBaZ/HB+7uHTUYOlA
WuvFOFhvdFjI18mhFuXx2ZeoQ/CYImyyhVRqEFTcFDsegl6d3EY9PEOvE55CG5lPpUP0iBOWJblF
s59dLoBdXACS3OIEw5u8MoNsk+/KXo1kp5MBiHX0uH3XU9CmtzsgdCb1T9r1PWMuLGrBhq6/Fqsp
BmT+haTOniHpE0ea79XFNQYi4TMzwQi7RfzhC151nHG2ygT3POHJQvfPMJE1KXR6HRss5JsgKqK4
Roh9Ad8Dbql8XvkGZucf/Or0E1HRB0W2wNPNjZkZHqOxBM4WZ8plpjyyxYSccX60hPQ9dNdXwwmx
qE/w0YXXS0kZTQqXA1lPfLt65bVQg4JPwpZv3PhWZ4dRCoXYLjngIBSB32/uvyUVbFi0yz0ESRWM
nuNECQLFJIoJcYxY/yBvy98X3Hh7PDBCP3+euMie3LD5i/4IZn46wt5Dbv0xuKt5ghtTvS87BU4z
IWqCISptGar8HK9uE7BSbJvrLya48RAJuQLUYsHaB2XH9um1UvZ6PF0xNkLLLuAuH3wn2OWAX+yD
WtY1J8HifWxlOjytMIZjUuKG/idFjLnWbSh5458xfBycYmXoJHH2fr9QVHYjhwi6YuU3FxwIuO8w
rrZ5mirGFDNxEYwr1iPpYzauoKBogIq1Sx+HgAN799x8L1yv/67blKAyrH0R6RzqImJevkRY08lm
s3vUQHuwXNWlTPxz/hjz0TfNtZAYK2hxfI75fySdx3LdSBJFvwgRBQ9s6Y0oipSjtEHItOBtwX99
n0xuJqZbavI9oEzmzWuE8ZtBdqlHvm5fb/6HYCv2Z5hNIbcgjMivcRbQrE2EbjseXuantGhBzOZd
4WsJtHVaVrPT8E9OwxmgVppiCxU79fisxGWU3B9zwDz1YofbuX/obJ8+rDN/3fYwZwsBh1d6B7/k
5EVVC/8X+1V8AhjwyUusNBFkZktrlGw9MTzapvAhLqAEyVVYW66RHbpz4HFrraxtTF8TcYiXRZ7g
Lbxhjcd9KDkMPC1+GzKgQeJf8RT7EOz9cl8Dyd9E8QmQztue1KxPHJe4Sn7Qt/47VynnBg7kCSHR
JIEjawb10zLihGhEiVAfMi4UTWGS8O8SUFMKfyC3HFtKayTboAmWi8GM/yUD3y2RztXmYFX19iY+
tPL3eFCMfHRrbi9Y0HzqMW4VlSQr4RlQ7S2B9nnPKBCZ7MbvM0S5X0EFFd33JBNQTu/J8oCmljPe
adn6xEPhJp7QdUnNM/VgFC4ggESL5w6GGupOIhWnj/VK5S9vdDx0Gav7Lw6kIy841iXLQSbIfuWl
F2FHM2xDTu685KWIMrOGpnELUxX9SiaqQlcueE7BxOFX+iWwh8Mo/UEXbDIPnyQY08bwIZRxrkHR
71HXmjbJTDmfkOoJbSyZJ1iGE3BJssiJP1BAQTj7t45Td+Ge2W+T8GOSnXqHITMC1wrrF3O4OfhA
ZXro8Y19qTGonfnIB4anbhR6DBijVyHU9B7b3hRF9ZhDebitZmf7OLRR9011w+L8qFPSnBIxa1Br
px5Wy9P43Ofhw8pIlIcHHKJJF8hx4FOBAoJgUdgUMuXG1MYh9QIaN88CEut6F2wcTUFFcKoUmNeK
DelJ7a9vdhuYa4NI4R7OMoYGxD31nzkKxHku2l25K/Djs4RzIIglkAFne9Q0MKaZIZ4b8y5CZpBI
8Lv8HCmROPlOR/o0bSxWrAgYfRzUBnmAuqEd4AYkVIA5gcq3AFp0OixVQpOo72IpzRz5eMVJmsKM
joaCHuX2elCAbY5sUxc/vxMV041MR659cZyWfS8SSw0ZqugyqH6pFIOI0z6It/03BEhKU24irJnb
Jb+Yxi28hW53ACvWHLaoP85H3H0gv2Ar+8sZwslQEbErVMUtpzPBfxjbiG89rlRYZQzEsYvDG5ZX
UB6N+zfdU2pbhB7gQXwNS/rC7xhSCfKLAV8xARWMWNJhdwcL72DqT2jNdm/HOIP8yk1XoYS7Opl/
i2Vy4vD3JUqGtHsht6LnlijMVZRYTlPjvsUuSdklychNK5lXVctfAtYQZ+/uD7+d3mxBw/w++t85
kwkDGJ7WfPQ+OiSTQTxDKFSjD9mG+IN03eRr8e1c4Urz9JRmsNK65Vy20PEIkEH1QZIPIMOaY/Qe
VxyYQlN/D+fKqCTR+9nLMSz/ZmfyCfSrh5WxDh/JR6SwlwelKc4MbrMrrXGombnIvaX5oc2XCVkc
3EB4Pk10iVVDoZhgCUDkMItNmmdBgARE01rGtNxscjiIxLQPzwJhf/qCIgYNC/F0mEll5b2ajtmW
c1Gks/5G9c1AAUw9Y0nkiJ04sI7ouvajV1KaoBbMoX87SQZRh+fZZ1gL3FAuDVVgFwgg4BkEEcG0
3vrmNXaFKsF5tSFDvTo9aVMbXnHrYRXc7sFvx9bYFxI3QQgy69scIK0wNmKY9pQ9HcfTDfxk/qRz
l2PAZJ57xUos5XGk/WWw+5wtIV3HtuTfN/QShnw0qpMUpJF6GmwXh/iFc1x8tuLIZQ5WYebCvLQF
Ve0X5LkDPKRoydcL13O/QvT+ITq1xGOnInphyiyasnOn5pPuDttFNufCKqhPUjpjqUKlwRHxEJAD
I1bcsiVaossp35aUiSSRcu2l4UJ+v/E0ikMSizZfQASPX6G6Gm2s/FD6X6kOGESw7Bay3dEodTH9
VpLLMnb5erAZvI/BLl8gPf+pK2jN1QrthEeGFyzt+UTETRc72zcxW4TEh7XOKBzHcDqvooMEHf/c
mh9nTLKAZNyhMIJ7A/VTJYwS5KputIyWeat5/j1JeAO4nX7QK5XcEy5StreDOOeKtpPd3h0LOecd
Bz6SUJeJc015eG0OegL4mW8qTa8yjAcN5+e70yaDMkn6rkqLQbM7graefLkNPI8SgmdKSvVKNX5+
yY7iKx0L6hcRftmQX6FhvWJmv3mkFouvv4LNspC+b4jFLvUICk7xIsBzwkpQc0Rj1kmlAljJbI8n
nSzr2+TTdWFNQscc8i6U5eOn4Hn82eZR2MFe4rnDmQUth6dbpxnXNpg2YA7R5tCqLxzD8cxpRjhb
BTZSr2wlHzMwwMPtK4MHsoS0adshqW/4hjMQhaxV8/5opX6iAOQqizjM8BNLsJuS0CYqB82mlTaU
uvlfT7577dHvCv0Dz2Lus5mDgcB7iCwddc1k0w9R2f/tOvBB8r7qksJ0g4vKtJdTRR3YnbRNH456
cX+HE9d3SczRZZICUU/L8lZNcBrVV0m95ahMOF0h3jCk+3fu3FJi5ilyqnXi1+lXVq8KgX700Nfz
2Mysw0Bg5ySlYZRFIqXoJMSYtRWvQ6ks9GdyjJ+zlBkFfxF+6F9joldN3exB80mIlqOmZGatVjs0
UaaVltvJOGOkGdaYuLB7W6bol5RngR2fbek/ibVI3wBnwmFigs9KLHjfeuHrddeJ4+opGObEyiea
5AVVPcTRo7Wf9rUImQocDmanUkVWfBFTcIauoLtcrIz8I5LDBCqUK0h3tUYXKR6mSYMQTZl8pJyr
TkKBr/MhJV7Il9aIBV2uSRv0F2W4MPpa6LqDiu7ldLkLFdANcu4bl0MCcTGkIypKLT71UcWG6xih
SoiqXJocyaHmHbN0QyRG0+aFnxGJILoQwxIfWmVXMupe2LJ2AnaZsGQU+/itwFfW0hrb/UUKGy3D
Nx+KlBbLJmFddJSbaunaR0Jg9kTVLZkH74X1aH51JhufYkovRsl++DlOWlgts9v/fN+uIlidhCy3
kh4ZuKxuanNsaZzuk0NC4LVeBcbdvxJtBirkEs9oRQ4gDtZpsf0kv95hYB48nKK6VBxTBqt6Sibb
SoJ49kMTlteEDxpL7K9os8Tu5zTya8V4Qu/NoMU+RTtdTVrYzEqyIJPDqyRkKCHJixRVfDH5diLx
lXY8KDjmlYAmMTQ6Sk6yccFgleUyEWQSL6xDy0SRGpwdncT0EZIURwQ4IMgiN3UhLi24UV8tfMSr
qHLwW+8XmiqhkVZUOFPQRM/1krVXq0Rzgpf2X0e3I+yud7r4zt/ZM9Ry27UipnnMVTe1LM3cS1Kw
F/pCNXkAyRLmmqyYg5pjc5b0wVKeXuXRETPXpII9OSpWdG34hkWv9cJnFXjo3e5bnKTVFrAveNHa
P5htx8kXIFHRnPqkIZ9Fiyo5D57UChIIOtG4FpzXdRa+Jm3bfgratP9oQ25eA0h4C2z2DC1SfF/p
0JAdO6McDQVLVlEFW1LJQo7nOANBx5eUkBE54jFLutpq0AiRpbkgIzNj0ZY5UuO67auDUwdpvYhu
EVIl8FbDkL4B1zK6GOm0wCK/oFzk1BPOg9IXZf4mIZEwnagv/PJOb02t4hTnYrJF4cag4R3ANxja
rNiIkGFH3iWtk8RyqbONBhQItKv2IrXPKZn49OBJc2IANOzFS76YHZRvRkYP749UsmKGAx13s0wR
CzJLbrcVtheGjGEw02lWNAdtG4OkjZiv0ts7x345LmsTXmWo5ygqUWknEHGD6Gfg24HCbPTn+SLd
PQ/KBa3ODw57zuQN+6XrZPCwJ0igtF33O0WAnbfoP+yf+XPsak4HWwKWMMMGwvRQwb00FTW53TxE
tm4EY/AAn4GfeOBL6Ulp7CCFsGdY/Qqi2oP+fZz7R3JiwWoGKjXyGJKnfl7tpy2QU2z0pYFrWGkc
L/19afMkvMSBi7cZw32WKgWDKH4u+HX0c4tanzgXF//4kx9WV1BMJ3mJlmYwGG2EITwLod4hu5A6
/NtmwEPGY24tiEkNd/Khn+qBKVbePMN4Ecyd/4iRWvW4rs35OOfLAXOGi5K0zOKFxqquL7zUiUOx
Fj1p8X3j3yOyYYIV9MnnYD3HV3wq8VoM+VV8ekytcsrbpBEZ9c7zrTOenF2z8HO+c/omi4C5B7dc
TltjEWheIZCmtSxW/5pRQXUIKxuMq9ghFZyAeAYs+Z5EKDg8uJgtF34ER3Ol2xMA5baaov7beeKj
t9kYNtGwhNDho+Yu14pUkXlnjNqSem4Ib9eD+pjFgMsHFRbvmGFr82FdSeWIh37FZrTwf42JTxZk
z2UU56giu2UUL8nz1+pa3lbD8Cy7SKu65UOWIPdRBfOjCLtcyALCaAiCr1jouHAkSJ4fL6qkDb+Z
ngXmDCb/Olfe+bC4Q/SUN/QF9QRCwiKWVUgY1klJZC1hfZwY2CEwDDQ05Z1Pj1zKMghxyrUeVRi6
Zf4zOTPU9q53RH/uBt/P08vuAZmIHDzokvNj618Mg4prE3ED5njv/7BUfQjaQMeScMOucDvR/vaD
TR8olKgFIL/eMy2mpZwE/xDPNNkl+WXpRP3PrORPcG8DBIhnVFXnAA0B5TAD+gh0HxctDyLl7le/
8h1Wko26hWqspdM36wF7qj6DY7oI2yB8PTHB+5rsc4iKNg0/I/FQ++4SPICaIGki+1oP9LyIuIVP
3NR/OMABT7wBcZn8RpPGwxOoJUode0JHgRF/tXuJc+lsHFl5IHdBPf+bvZArP8QQRg7iegq3HuNG
GNAMCq+NcQGXZ5YlAdHxVRLxP0EX2l/q3AtAyVaufPKddtmwnesgMgMX1jJC/MRwOIuZvI0sWm3G
bCadUOjiecuZekvNl4F08O5Q6Da3jYNDIKXi/gzZefiSpGIumsVoWiueehDxPzD4djwTGQpxWxXf
A7G/IG8WDXMibwsHYervboYaH2aufYINX31OampC4yrkh5sNXlvtDPM176x5qyfGUDrtoSlZHgkD
JGZQsBY7VgRqrPylm23fSS5MTPXspUH71KKFWCDp2eM7gxcYG1gjY6B9koXHKMU42J14UBbZlKTE
eF5/YN8AVJWQQvzReia4lySNnBlXY95EitJedEMNg6yJ1vB5ietrC3R1MZF7/c1Cbro1pfWe1oOa
BHNfDHex1Uf4R4/zGaMM/xZj8f7x7Bn+ifzzwZkAhNqkddfroEtPVl/heH8ULbakU1yv6dH/pGCP
fq95FsYIm8rauzxLXAhRwbX3AVxxjFUckD+OKFYv8YgihMnd+HXzk/wbkV7UN+iTGXxm0thyQfG4
Sgps4Nb0ownaMhcD/X9Bg6XDapLLBRHhDamNVCSLGNahhV/WjxBlhRKxgCqFLrhyV20EnZgS6Trg
7EGqx2NVkCMVu0X/u2p9idoJGQUPkx/Zx5QHHjx1Rzmbu4mT6ycFMkxDh6gAgqQiexs70BVOdOp3
ZymJb2sfBlSLnni0UR0lJdrTOdqxd5fwpaMIvy5bg7RJZUctSswq43YP8TW9aWJEmDBtqTFzCrwO
M3ap5U8PSF2bPTw+2ovljJnOCdJTJzKfEpNuGZfiH0/zFsHfdVikz4TSvlXjBOAJBESbRPsJBATD
AtELyM7dybyO9pwrwsggWbAWhdfXGLMAEHXafPgTyEQZWFv0OCuh3t3wqfZZY6cjc3lsEi78kWVQ
dYxlzzQmeVV63YrXd6VT5VoaV1860RRgAAMSkPg2pzs9KXrzTj4KUYEEffwDwOyklBHuZ1195PpJ
/7ZztcWXCy/nP4QT43O8LzEMF0HA1X1NpqEnp9ltnjHXQiJEQYZ7urj2TLiEkqXneCSi0DTKzauj
kn7EVzzGgONiPDonBAYpT9jvNJwn7k63ccRjAjuKPvUOTU45BzC0pS/00QThn4dpv04sFPaoMnnF
kw8KZCcR+IvXCVFjuN8IXBJnTCAIcgRBHinoZCqNawKMGzad09BtgHoOH08ME5ur07jGw7CPu5Au
jQGi5edp4Bnn5L0VK1QsWT9UCTY+NIg6pPc4m5KUC800KzfASO/I5cnByiGEPedLfLrw/knX+OzX
rHqft3XTFG39sLvGuTE7Bcm7MimVnlmq2fdgazk5zYnkaYheO9/1XjYaPIQazJZkwsagGjkl6xpg
DBD1UjOnAzgBl5oEJeSHpKYfYcQBGNI0X2CaU85aef8SdGur7K+P7G2lv7iDAIFB9inkrpC3Goz0
e/kJlyDZSauGdWvbDbB+AaKvyZq7JDmUKWYn8QiQmZi+JNiX8VQBneBN9jOmPUzjv7l4VLNoZRoS
U34nlnoMes9wHUsEbEVkpl7XU8RPo7p5EjaLltDvKA28z9u+9/6pfYwmUEketZo4kIpIucMUBfeA
7ZrhKUQkBDdVBiS1+jxmnVlXI9Q4lgw88ZgWYgu5wQNfhmMyDjYpGwIBfPoBtIareODrw9Li1Ute
fJJRZDFJKy9dTIgkDhkyZccahixrLiV+GIPYbzJVOScabzNTgyK9N5cVDu1XAilQqzEKPnraXo8B
x1YgDzKzDF6gQjJ94KjF705bKE2oomWBVtJza8Te3HxI93i+jj16PuafzSteVbjhC/EFRhADQ1Id
L6Uzw+6EflLC0ISzoTiWg5k365dBjHA7RWx9+gjr1HGSqpmj0WWjqbhG2atTxMeeYj4ZRygsxxo8
ndgbqh08++mAmVdI4ybkrioFnVwlGUjmTj22Ysod1Q77tPJjxKSKmTPK1J7JwWlELUGOoioVpoLX
7mPYfd0ZDtyuqXz6unN+xipCoED2rd3YY6h9TmbaWCMK2cRxqvGSVdlPBAoR1J0M21eNWpUJXh0e
w1Mewe9S6BvPJ8Ad0QpN2ZO6MCWw4xhQi8W3fPb3mEpyhLcK78IAfUOPW9B1fkBuy0NYqHkGflnR
kVIaQAP3JHaMbgBcFoaemYR90+Gt3/CznEMIJTII0CNYAl/sLqOsg7NHyb6dR8Rp1v45QdvB7/8s
8cC3m4H0RfYnEjhY4VxYSM8xNyGtlKE10D+V6oxTdEtLJdyDoEPdWtMLqpet3/BmVieaL8dz7Jju
UMRXcDYet5EJFK38syGwAyQUzLGmLaO19ZofzJlILaSAxz5k/43fAfSvnlq2ZwIBobR59dFZ3XYl
wmB4P88rkpsvUzNSYmVFz7SlHIN7P7X9i98Z+6va4LI7E9zy6kDcg22CeeRq6K4cjlFGQiKEw4lK
3WATgG8UYD/Q+B7gn4wA9ZSWmA693bqFkisOasLozwxqIN4ueIaf/2yEu3cfieiRqesn3JTexKHE
AnJf2ZMNP4m9hWj0ZVEIBS05efgaVCMI3pbnAd7ubBhDsN4nyYvUOBMJ9+G2RY8fMyOFnIlvGBsv
xnvmBb3HI4FpgJDCUQd3oN2XwwBdDd5EJzdTbxlYWgmiZxZb3vt78mXaswVeA+BVThQFEApsDXH8
woka04OMAUGHmTmg55Y9n9iXvCrTvsN44a/KEroI1Zu/ikFBA/8tcFg94hIOdug5smpBhkURLFy3
DX7CI8NWCNCR0N2hCV2rwagmpJH2w+kC7FpNQhBiuhNLiI/qHmIg0YuTX4N5DpdVvlT783rweVVf
YIP4r3rdUejYG7QT/pWUPmRZ8IUEvq97zM3VdAwPaPeymjh29R5WoQUV+P4hKZhcqflpkCyoag0e
g1b87GS6rSaT/ShHoOgsqoxPo1GWfsCicvqAYq9NmJXMgiir8+VEe5IzekbugxucQNzEo4QAsqgq
Cqz5ZriGrU3+9evMCUisi8bTVTxWXsM/9WRC7AOHTJTnk8RVx6eccTUuCxIZEpPUdTP1jEvwdmCg
OglzJ6QWcshauyR8BccRkZd2TXLcQAQpMXxiLagXxYn/RYVyEqaQVCWQqTaaQqAnwRhkiNRX3r/3
ryEcri3lD5HdAsdMPMw15YBmisOhdXJCBwvQaD3TljJE5oyDNoR6Q1RfmOKCQtrrGEk6TjOcPZoh
6fEEY6JyruKdmQLxPohQVLAP34oRCcp/iRh3Ci6+iaRGDFKA3Ygtj3scRhySjZwejNOn1q58kYK1
3A4rDiw6YaYwJTwC/himS/PddK7vIUJio6PqX6ajx2chAvk7BEdF0ychvCQrJge4A2BoI45dXC/M
bRMIB5VYg8eG2JCTG/EOEMi/KgiWSa+LMsM8ZyygA+I5iH1PYcbPXS8DuVSMrKIVYuiIw9UkmXMk
7MBdr2Tt19ysldd/UisjVIP5ne/gz0z5Q6DPQtVDtiUatOiDaWXpxH/5LbzcSAo94b2vENMVTKZs
5iOwZVFwsW18Pm7sedRrGeNHJ49dVk7CVG9lRP2lyhIvuJxG6gSdOcJPZlQ3cled1P6X8czTXTNO
s6pCtKYEI2eVpTQz3J3WFdcHuD4X74oL8vCoWLGE6XnR8ojICKWW8xeDXTxyMvJjTuTid6uD51MX
oeSESbLcvv87cLebauKtwWIsHuBz4VI/lfQ5xZjeWugEEjTEH9CwMArnQtsy8RESnZSyAfwS6aJz
kGMa7uR9lh267xyVesUXIc1lLSlxXe9mdfmAZ1Ht9dVqcH0iEAuGfYYe10f8+K5PIcyOGVYBuKEC
7mRlmoYDSvaweh7CpGmlFvMxE1JPxjVirulUmECA4TjcvFBtANmdnoJbCmpYaT6ETiyC0NEjMAk5
gLH9goLm0WapyW7QLIYZKmRzNUtjUkaVBOlL9ViSKhs3LWKfVIwiR5LIbMirITJEzrH5bTp4+xgM
YKNCBB0ZLFhjsIp97Pe+bJhAX5w4UHBqxX/7kyMXMjViiArb8Xqyf0EcgGRodlSBDTsX2U4vzrQR
ZwDMWwDPbMWInZsaycrb1koKS1L6NwZzDAGirQwKa6kf+w4oXX3d6bHh9dcDCTYIOYEqOPC6xfG+
Jgfo7UZQ28Um/YiHLyAG0UfGoUGZrLg0Dr2YlHjQGszRYYkSCYhXR0zL4LV/h6JDEgj9hApYqBqZ
azr5KwENhMwxuUI2xZYntqR2Yux9OJI2uKum59viknDeerA0brJtBS/p0FeJjBEvkQD2NpbUhCv8
AQkXy3hpA3FQxO8S+0JRGzo+UsakFvdyLHUGCt0JFgXjSugceQl4N2DvXfN+TQ1UKXSDzhNafsoB
cqoPL+2Kw2V6DZMIx5ohwrFGrBcgX/zUnDZCcijEh+DNdAINojjoE2A7OHUQTsQwQRovokXgHoes
efEvgK5OHZazwf2tY3NNLiIn9SB2Khj7iG9eZLosyk694c51eXMgzX3T7yZuRVM8eE8bpy0uDCxJ
nUz0mIpUJ5U5jwICjfjnSnCtGFyrvmKVAtrI4Y8lJOwMelSddCYLTkMT2jmg1W37jxc+k1S9Un2h
giSpxnJiMBQDCWt5vKsripuC+9zJPP+2hHTNCZmVBDrgVh/nLjUFdl4vfsozW3Ez1jJ9QkP8QBDp
F/+k1MUb3p+h4zK8U5MOrXNlOqZ9teOGza22AHqlQCBCdAAdTtBVpa3Iz6h6rj9+EKcBC2UbABVU
TCM0pS1iEkpWvHVhsbHhjwdjpPmIpweMzuHFcSjTRHABnsxpCXaAfQEgKdckSBRuwUCIDLyAjNGn
j5/9ApeZaZiAdfvIKS+ycIQuCANAw52EnGNS0QvNEMM6qGVKbzLD8dWpwuut5Zji2OB2L2iOFKjQ
T4vyFLRWGjv6MAQVAWdPNUDJX8VRXR8Er4DKMJAC3qVoQ+uHHm5mj+DHOOUwZ+gIEK7jsEL+LUPC
pAUhVXxY6JfbxLSagHLlOm5RhO8oVbjqZHReaBxwVpnm4xxBo5WLtrnlIwo5nCTZJ6RYbFIxJrED
Bb2oz+ocFRRxQX/ygX+di/e90U29E8JNEHcFa5j2BC/b7QnwAcsdUuODgo3ic48HkfKlgBKmqn/t
jvZKN1IuKaKwIxn78FNvggBUoB/gi2GXDhgleUaohQv8aqgjcIZjVEFazwUCkL91RA1lXGHyRajB
4aOznjgHVGqlRA3Z0NL0IOahcVCDNuSAZwo2JY4x0rVRtTP2k4FjgHruCXdHfk3D9xMjHttg+iOK
53jmwpdzJHHFvBET/yBxcDeN1q80Y2TLSPDMyKtKeuxR0oy8J0TGkpAEgi8pOmQcwyBEvnpl8Vrm
MkJwNS0guB1PUejiqU2vqDh53IcTfhY11fau6VCB1V4JGYmVIUdfRY6AajFKShy0ujFTgx2CjYOP
kIxjV3ZMX+0vW4g9F+l8L33K6kJ3AIAudvc41OPmRhGUz0TI4lW0ZT53zgnGYbIs+l7jH3tngdWh
lwGcWlewpi76oO2jqH87l75QG22nwVRCMexghTWcIAiuK8pztYJBEgVcO1GaMuPm5sHy3AhdQXj0
5Ax/2YyP/08pFmZOghx9YJQbeM0XndsnSrg6IVDYDGA9SMCbmfzi1iDnkfgH6mQ8cSCjmpNvLbNv
MuWgO7KW4pzfI5iS4FO5RCfXBT2hrqS65zDWqS3JFd5jGWX1wyn8CjUa1WwBsbJSzhA1OcO4ESNP
hgTZpYvhHoALmy1HIPZeSyfrRvotbn0a00yXCHfUc7kwPO5QG4HzAX7DiREkzpzM2JOAA8jmMGNs
UvMBp8f3I6nHRiXJhDUswdFY2HRwtigP0NryQHt4FUw5wPkXLntzgG3kHiiXiQxXRmYwY555WEfH
//PKFclZM/AyCpmfBPgqcp2X/noNSYeDz0He08jiiNC8GdrQmzqMeQNHxkxQplCqBal75pgR+hTx
KKpbqAMd/Gchp4HBUc3B0eYY+m6qkUg/BBggQeTYZDRsiVDjPL/zLjJn/YDchi5kR1mX2/x7zNA7
vHT9pIZibB2KoThbPwYlI5WadPEbMzGpTfyg+rX1fvWEhIhyq2OKtFlG+qLmCSY5s8U/W6xRMGn6
ZTAmg+4RvZqVj2py/gcyPpbgOM7e2Q2CoI3phOi+sYMz53QtP2bbgYhB38nhdsSYKRpA+FM8wj9t
jXHvSbwCoqW9Zi6+MgkrjhTTGsibdqWzSuYQk719Ia6cOzsByPTHz+ZnMroAwDmVBgvSI5o9a6Hi
9sygFOfQmaQNqIxXBsrIE8bxmUwuANXYhyGbgkdui40+Jd4O34rfH+wB3tnciNfv/5hPfMaepYmr
3QHhP6KFE14SzZN7PeBy+aQMl2Qb4XIMeGIz4cIs48i/C58ZMre5C/yZ0bIobKznEqEk9IT3eHOA
FZYYV6HGJdsNeoeL39F0DhxFcf4dlfFBoZRDUQCqQV0GOsK6D0z+3Ypbb29DVMMd+zOvKDGYhbNP
gCc/639ja9l2VjRGjghiJgI3+4kSc3OArcXWyxyQKMiqWW/Y+9+3RRw8MlAjO2ZoaFvWaxgdL37N
cSRUUd0hwDOYGbvM6DdOMlKYQFP1edewS96FRkEEeCXosUztYSXLUe9AoRCqIwYh+30zOQy2EyQZ
QuqhMP1JZiiM65nPH8xoXQOSPKV0xXoyXKKveXX+xX3318pFchPlR/f7bMXic6F3O100z3GAaUUK
BAGtSJjExBLkwx917dTCxUDEVgFP7hXV5xqK4m3OvfdLg5PwQpBIq+1NSbUQCP/VLSc3og9BB/iO
ataE+Shv2OYhOC6Su7a05cXYY9GzwTWiyWDOjFS6uOUVbxfeEv6UNYCBmfD15MuQl2RONim5xJS1
FeHeOyoGSB1saw6ZuuLl1jPdvMYLJZS1UqITBcY0lTBd1UPlOPzcc7iyDFpe62pwUCkjXD09rur3
U0G85Gv4R49Q0inqZXjdM8145J94gQMG/CErwBKDil6EE9WJONLOgNaUFJbgbhJreXwAqN6wXLxG
0mkuo3EWNwrvOouO7HZsIOHbSJpLsV00G0Ovk0+kpXLJQoYgUwhhF8xFkaLKKN7Pz92cGNW9aMLz
g0o6xrjMyShx39NEiuBRHQlreCz8tLy8aCaSXxOemS+5eazhfyuHJkNKZsh4xQLOJtyp1U4joddP
bDm8p42qjXP7H3XKSBnhQhEs0OVMhCXOtEx2gj1qwH3vVnlnQU17k0PTYrrCb4phYEF+r5dH1J3p
Da0QI94cSvN5YLcab4JoS3GE+zGDWXUmP12YLaCWNDhoIbmmO4o6JyO9bKWS1WkYhRVPKkLWHoLC
TgMytKIc3MvdJ+1LAE9EG9PUP9Ze8KqhGBWuLu+iGWA9qs2cS8qkEjDpkWmAOIqizKHckbglgYtF
f5XIwEuzSxQnARMbPtJkwQvy6eqIbAOdijDl5b9mg038TnPQh+nPSUZ8yReaUXlUuJYKz4SyY1sE
xWwMbteQkijfJcR7keatWd4U7k6Y1qOJhTmAARHPpbXLRw8dFyQf2NyaUZ32p3eHuHl8cOCTqLLQ
SUVYUIjhlwha1BhZGonTpZtCdsiVD8YrlZ36cdTJdPzntPHluiHlRBWf31X0Qs+I7RPWGHyUQQT3
vCzGoGJZygLxH8hE4+Qr0XCpwc2K+5Za+kCBF4IIHX4gUr2dcpDAdVo1fDVvA1dWJ7fEnQXcw1h+
nd4YsuAOks9v6E5BdwWdksIUqUZ6WUbXZR13tzb3oBSJS98GpUZ83iU6Ih7j1wQZwFU94lgBMEoD
LZlASU1aMLechE/N+G1rVO52RutTEGBiFqSkSyNBISNhOLwXZrQ/Tkaxnb/DjQdFxtuCjk192Ent
4UFFUiL7bEm1lkhK8jHrlUPbDrwwrl/UyUJwZ8TwKFRttePQ6eZM5aZIZT0zyASfpmETLWYCmRM/
+ed2J9YgSGfqqgTOVHVABxrKZ8XRlM8mmkMt2fBR48wQiCeZl+i3cCyZZiP776cPg7dOjyc8AFRy
krnZsEtkKmDTitkK9cb9vgck2EwRDkw83SDBcGmCuXK/UknxwsPxuiMNHncu8DPsJ9ijuEAxdvfw
q/OtBMLzbauN68Os8DmqiGJtMyLkkllNP8jLlkEax7GEwvNk+UGA03n1hbkkXOaJUllHCAhNGbSK
ExeQdgKGIpsFyjeR3/JMLAgGM9ZLshDvA7yyNSaaadG/bmQgKCit6n95SOnNyrQGrSC7AuaLfUhc
euLFq8hDag6P7gwMapzKp3kKf1QzHUJsOID6zDtAwdz50vHwbTMDCQ01Qz/GlsmTotka9z6Jh7Rb
tAQNQsW/cDDOAo1kd5wWP6+zoFkVndcH60iSMQYKDCkIgaAmhjjWF/H2BcZa/lV36VJ20XUGF++h
LPffYG+fg8gpoivyBX2stPDit+dE7XUSwkvYh2Ro82JFRqvzEVJyGIGSYYrUlH6JFodMIPSoKLCw
/oHXwBdYmGkiyGIY13D62hhye5bB7y/Bh3LodLd7NPqvja3+s+cBOTM7gi/R4OEaNlJUf+4XwFvj
oEvqS9ofZDuIkJv+P2hNUA6lL7QiIcbDkMFcgrOxoT//ZF12hAlYXkEIetqNjAL6BBNX6WrUOR1W
AexlGknxbLPTDhdPtr/HO+cWeovJ1AkIIITSA4LVyYBQYhtOYZNTEeMiha/DPUMTTJn2FRUaAAt9
A/MEkwX372YePsR52wJHyMlKNG3CZIl/QgDH8vNl30YTU96getVAd4lb0qgsPcNtwC6iUr0MsP2C
TUGZsAevtuCDMvbKN4xAYg59HfMLN0Hnnbp5ITBhH+byh6JI0GgtYDFLYSXjOcsfwg/C9IPuni+x
f9PYCpk0+IjwMamndToTEhY69Gi3uq6VfkcKFWPDVMhwKJWdAgB9c2H5d7AAcqCVeEEbb2hgKNak
fMNblHK8zpnHzgIzgPFQqvKfqwy5QVkUcRNsM7xJ3Kdp/BjQ33Bdbc+qgqAOzWmrWDxeFgWPxdgB
1AJqniW3hlSkMorYPDrBir018YR7n/n4DOfqop1XamfSTW+0Nn7nPeyUqHbcv+KcAIad5HA4tag1
deRztDoHp10GPXo6GrzKKk+kT7TH0I+nZXrGFu6lj4MHXBax9e6q8S8pYfUfrhAmDwm3fpjU6c8U
VzHw+1Wc7QcKjqCFn7eKDgs2wv5NbFiqCCtDB2Tvehq7/hoM01BWALzo8I0+cv6jNh9K/IFmY++b
pfuocm7b85j5OXAZRV2gnReJJXDLB4/TL+NeTvD2VxIFjSu9FE/3BgCHjt7jXSrvOJa5eB/iQDsI
0QSKHNQIKbsrZ/hbhwHXozRAB/V3HVUj8ijR+RuaCIszJ2Ih+hlo3ZpTpuVo7ccQTVks4G8N3kAz
DGvVq6vqTMisWExBV97imKJ74ZaHIEfln7Mlg5FEqL7sticB5u4MzkrMLShvuRDp08TNw5JARhtM
o228umUUThO94bF7VQttC1E+ypiKelNMeBNYkPj5BPAUz5SdqERumBiPKLP/5hH87pkCOAGxfw9e
ojqigikp80UWb1aK/tqBiGrj6bE/QdBMyfAYiH2WNiqFBL96NHHwgzH938+d/46MT7h9HknkrSF8
LpdnRyzNFaFrEL6Ok7MrF5QnReejnWEKblBD7gYU4XuqiLNKYXMR/4Sot6bYO2PoZuqTge/ZeHeO
LI4K+dmFTzkhIyGosC1b5zQMZMHVlWz+zx6rDA6l5qv4u/FIWzD5iD6KMv9bhk56FYwC3OLxjA9Y
9NOpuFSmhWQdxOj787Gfr8S5V2/dCIjvkGHwPtjvgn1+QqwSXzrkM4P3CFVL52bnmj07UWfeHIjN
z73fFD9bIiGU3FItAC5rAnYCUPysQ5xqxDED92w/QinoZFQyCqaqi4dmXNRx8IpTA7d/JWi56NZ8
by2+MH35C2Ofcinkop9cfkwhB9PMY4lnKQVlWCujICXC0Oqo2eVKPPmz0ziEd2WNe8Pd+7U3Z8ji
u01GCloNxCHyRhigBN/1oQT/Ys8Wr8xeC0FI8fc9K9n9IFBlSkpLsYY4RZ/eiwV2eagc6TdR6YJB
2JH+KZ54H/5S1n/quOxvNj+iwdX3w4Yhv1y+A7MoJCv0TeJTp9FsnQ8XhWSY5iJjQgQhbn3NfW4i
RKHUwwURLKT7gbfulKTnRu4L+lHQMwqeG9gFBlmCZJIm1HkI2klOcbgCnYmhCHLK4crF4v8WodUX
G1Dl5LEFJSlCEfiR6pwjOpAQ8A6jsIGAc6LWfliUgMWVnVlHdeke3OQOec96iVC3mksvsx1JNW35
ZKfOezqdtr6YO/cnFRYQZyuO3iNYL3PY/+xagYQZSElXAYCOGn9Phm+gvC+Ikuhde7ghDOCJbFmB
4eKJg3Nq4KSx1NxiNy/WosCsYxkQIf/B8In6m8OIJ27YX8gHmBGX/mwZJLOscgv+MhWIYdSeJu+4
L/JcRkYMONnV1Ig6d0xW0B4fVvNtsHKpdScq5XhxVpa388+WAiWK0SUnEYRtyKKgRQFuh93OMJJs
gZe8BOJJ2E3Yxn6xYug4pdB7Cd1+bYhhvOiOoOD0yZ5o1bnvSL26qRIIYwforIi1cwYhLDukoAvH
B5I2ckDUGEOUfe8k7k4cizqaT9wex1uZH0jyspy8DNR/bTW/NxYyfTrg8xhvEGnPfpzdW6dZ/JeV
t4vW1y/ESK3peJd+hqkEQbt7Pt1mUz0WVz7HVv3YtbghfoQQsyGAwsU1u06BhMb72WnD4iOToPA2
LpMTGJ/CizW/dFF3s5L7nF+6YdXm13PUTfYirlYmNn5jxV8x8rFPqYQl3SdR9ScgD/7j/zSd13bc
SLJFfwhYC968VtGrKJJStdwLlppqwdsEkAC+/u5Izn2bHolUFZAm4sQxdcaMMAgJyM1xAaLwr5hh
x/SmvS9Fdqi4bQ+XhA891McN47/6vLjpfsqOI4VbqZlQOAvdWPuKUembWHVD6IaLs2PBLrrRPqHK
M7lZDHIYDOdE3HWbcJkyISH45fI3B5PGGkVUqmLd0mXzQBoTI/4FFMTwZeoAqL+iwehiJZvI1i8B
A25YOOJKi6DkORnZ0gLJBC0jBbHIqwGejhgTf3FOnlP7ly7slohLjuAURcG58AtUfyvmppUWtgX6
5k8TYjpDmjMucr4HRBRFBVxv14H/zIkTMItep+7d2I7G2/ZPl/AZJwnpo+rBU1t8NnFaee5GNopo
KVWMrlb8S+OC3mj1+fzwhPmCy1Z8n2SFwtZ0Pns8d3EIRpXh4ZNg/EnB+F9MMJdPmLAh8fYZ/2OF
AsAgkT0qnus+iMMHR6/acLHCNuBsqkWRJ8pc38wMUTJPC4YWTAHEgSVg7CjDAuPOn5A3elPFwDU+
aDRa8x5jsgKib5xyexBbob5UM+enk8V/8jQn+Ju91nswtbCu4WuJLUAovp8MmCbsK/kE1yqO1s/+
wRHSSSKdOUKqyfZvK/b2qRoBg+KZ4xtiT4AEBb9z3I3swlP/KRduNlNFIQ350NNPkHWjf6n3MZUl
tmQCWhE5WNfoN0MvFRPUFePMLk4eALbEmxYEsZmH/GUmfO4OE296Puzc7wkwwAlw5JFVJqdUuAXG
bCs+9D/AHhRlcrNNmxCy0vRPOuGsRCYXcx5uZl/xg1yJMH8IijA+YdUxhzC5Ku/X5FE5flyfnAcP
tsc/N80yWUrocSdKWxxbgE88Vlct65QYR7Yg86nK429NBYXzgfYf1gm9qvaBquEemhSqbsT2KxAT
F4lKkcFqvoogXNzSYL8xohgknVKESnEhi1Myh1ecXk2Se9/37zIrhVIF61kmULsg5R5UAyOjtI8R
9By8lTGjDHobf3hGgEkTSwjAI8GCeIOlwrrCBv5xHzKU3U6+5gg9F7UDhaEzxPIPAEPYt8a8gHh3
rl6SKbguunov76OgUP4T0AWVJSUH/7ybN/ZzOrsjwjCxMh9JkUYCD8jc0vCBQyQw/YUOCzp7Z5yB
IMHOt11KyyW0NrpxCtR6IGQDlAmDffuTU6LAweh0JTQGLG/FARZdAycMByjfhqEBxZe8/1hBP5s0
lokHaxWrJbpk7LKSW+3JwX+wztUoDM2S2QIXxtta8SirhSbXdtp3YY9WKeNpo1Zu8+i/zAU6UE6N
ZTc10DrTpyXQYBhY41CVwW3Ia1hXH5SXVhJZwAMYVTBYdZLkj9I0nB+7cAyqu6iMH3XM5CzII/Xb
aGxqxZrUJS+sj/Jf6TLFZwCn+WdPfCa5jGlYU0ox8MAoHXkC4DPGdqQgAmTFjryjIIipa9pYWJ4x
VKh7EYlW3nL8qXYn+j4RHXp74LrBsYPfiMFGCWV6WUV+AQ2DeQLnHyeDlIZR8XJkADlwgyhXS2pI
ZqJw5dMAphS/tRCai6i6gB14rzPfNK/ZNk7HKexKVYDe9d7BqeGmazjIRHHtKozS4H8av6vOZ/Gi
eYAAlvKygobSX8wuXIHxC+RJUbwe2GU0ujzHGhezY2TJYy1f3/glKzwBVjRGAFD6BWGXmU8WXeoF
ZbPf3U91MDzbG0u5UnbKq62rHzb190NXcqTZoeqejINeFcHDA1h6WvF3f4qdZC1gqgkzQVG6xyD3
bEQq206SaY1+RMGVq05E843f0HQAgWPSggmCFNQ5U3woGhwvRkDUjR0uXxTIYmlidPZTnv4xnYTt
s+j9DKqvOOL5qVyKB99cDEeDnPMgxxqp5hNAB+aaQGlCo0H1VBH+dKZOATFH/x17jv8iehZlC0bt
D/jmCeIQY5iIzV76gNPZzmyB/uPI+BxGpG4Uiu4Stp9mt3yKloCy26/BMGiLp5bdUrkDgJY5PVew
Sqw3f39ob2I2f7VxphnWMwlMw2f+zeTetnmVxlXAsQFmqobPWAWcbhiMQUyDZFLP0Zd1wb1MhiaG
LGQ6sypvhquCy/6VvgXYgQ4OO0wujAruBTE5AHfxwHqFcXKchiF1b4r9B67fOFs3PB8ZYHNV7t/R
XM6nlrdN8adHjEH5jJ0nygpEDkpzDpkvHdCd3nXifmSMJAPI8reGtIFWmqU9cwOHDIITFD8vKm99
puCsQ4OyYvECQ52wg091DbAiY75gkLdgilvG+Pwnp35NSX7rQYZ8yvrW/WQMy4zyg3BIzIF9Bq/5
yFSfkvk47Vk4n0Y6ajG3OzTPq0bnd9YNMsmPk35FakzOxvpZMo5JV7v0dgK9ABL0jYLycysgT+9z
O8hAM1AQLkmyeqh3OuuEOQC5eOEtsHFEl0t3bVSD/c5VmDTcSbULuwuxFA1JDynBiGDzuH8PUjYI
5H1oGUoa85w/zKcZrqTXhA/KZUqdh7zGfMLBj12z/UtYMWCtuPNBOKZXQSyFLS4zkZr5ZbPEL3FU
N5ib4JXT79BLjexcvMSk6M4VV6OaEWDVI5ZvTjkXbzRy/C4qcx1RUfTQjE56Fkc5j/IFuZHP/Au9
6K0xjzRE/mRhIN+TcfNfjhXubVLK+L2uXpRH52L+hjCfzB4MXIT3vPElPFOON2chCvUDJ7jL2iVj
797o8flYM4clily8pPFUj8aiNRZmxndBc2Ng71CiLOIMriuZU9o48SY457eQiDSeI2cmvQvCBT4J
yY6UfsLPyIv6msfE2C1r9dvL5+8qWnFOKlQCdQXs0iCP2lneMB9n/CjWMX2gMCnsBJhBnP2PeMgq
rKdu9EwNZvBFGLLmjfbxBjueXOA7BywZcr6PVTvsDKbx6GqMeNYBeK1FmFa3kXpySilJd3Ab8rH9
vywDfAnsicwuW9N5LnJjgyHAJNlkmmLcwZMKJ502H1+QT/+B0UEDzH4BsF9/cM1Dp2kBC/sSGh2u
SsRVIVvBJQyZEpmRivYAalV0jmOetYK8pDw5qSBwYxuUQh3JGW8d/F+MZqtHHAZQ6LegUaTzsDtK
EXLDtXzS4ogx9cw7jpVjDfcW3J01tYT0d37AzK92j9/OJI8eud2Z/IeIFh1aDGQMQ6PW4RGcvahY
mLlwyiQjv1q1G2QcbAqJggTs6kUxLviR2ii4IHB9UBRWGBfbBNpXJkxTuiC8SxbZ1sVBGIr4G8MM
Z0p4uH9RCkO8NRQLFBM44LR2Sn7jwYLx+SUjTBNZ1Bga0hUX1BG1x1btHQb7YH7hg3E4YIWChLVU
vgod571puBPkR2wDcYGIMMxqMvtyuPF6xxsGZC9IXZ2gSUNF5KQzzkyQYfDtEp1+nzdXxoyUhLI/
4a7EACgcH0B8U96H36pCDL9bIOOuAfUyhvWdjyG3k4ngwWbcJ7OWqeMAxNy1+ooh4T8ohV9XxSwx
7mXkXDD/W2eWLtZFr5y2/xgdc5WLd3VqslAwTuX9DXP0H/RmxuBbvn9dyyC4aZp6+IDPMJC8fkz7
XFEtdCz4voSQrimzH5KGxDN8O/nkGzMBjer6ZlQhkEgZvGDax2c72GeiKuq9QL8kE34jDnq5g7kX
c2OC6iUhxQf1RbbL/1fWKrprKz3+RAJAQGWyCoznNy0E2aSe79IDgW+/cMX3sOg5O2G/JxFNFlS+
M9oTXiDdZG5TIzjxwGhkaAtMMMyAhoq8ZFnU6c68Gnnw8ZAErHAn1b9xl+MGY3yDPHQcvox+i1xc
DImgC+EN1C5uQtMBOb0jQQyRAbrHsXC+mOxEoxNa8eAGoqn8u2Ju3F84R0FDxbL2CcUdy15EZUbN
2q9cdZg6g8tm+S/p2rDN5bFWwXAz7cMOFZuF7s3RftrrJMXklOPfWM1RodGXJ9S7yWSXn4wOoeXX
ThgsGgNJ48nCsQbVoZUYBmGGyXgiGTiCnHzq/zVYS8P9CXoBGhty3PIO5Dr6C/CDhr3jlqVPYKKO
bxOPlS5s6dInu6EnSERK69cA9V7ndregz+oeszpqpkZGH41Qu6bh1TjAJNH+23Gga/ncYEaSY7z2
xcbSJLfywxSaAf15wlzJOCoGlSgOJe5OkI3e51zpdS43V3RKE848ZlZ3of7hr66HKAW4z7DgcHmH
70lY1ykQ1y+jsxcZ432NM8g3A/ESpvSjUqgqxRodASnpmRkxvET7Sk8gBcMMJBZscF3kXEs2c0/w
ZU0MkwoxfqwWJE9TyWIZaT/O2ayHOyjo37oauH2ahSwh9WnsQ0Gv8L6/MYWP4SyjcCs/2QmthzEw
NmBDRUIkjsPyoZ0Gg4WjfQ69qH1gDiVIBMsuoaa5EWit6uVI34TTIvu+t0W2WxPQnXCLP2g3oNZN
qEmNwAsS4A/tlJwRMZqjWqo/bSvIa3gJnNG2/xRV6p5i31HU/TfThVTQ4Z8wn4MutEN5MuxVg91I
ZNAEUQCxD72c8QdKe1qbyek5bSXYLfIPogDAfPTBvB/oEso355lGdYemDgDAEetUZwFcLuKxYbim
HhMXnQAP/olwdO6djL7wYy0wPxaXOWEc9TN+SjW+LzD0/wi4lA+ggp18Ge3jl6jIu7ztdwkBMR6B
GQYtQ9BDwoka77PBSJCBvmJRCIVNUnNFE8efvUtYismoNBOBPASRk8zJPCuvQKrICgcOIPoODucU
jEWgdTGzSVb8JAJXdt+0/Ag0y0bsoY+1eDCpAszFm/ts6KJ72/X+A29D7yP4qogwjP1YMbyay0Nv
XEOOwgNTR5CPpGezQzmQSrrNqsNBrSuhyhyjO/0AiYMBsfGBwCGYwktzZP55w6RvoFPNHkIh1don
iWND2QxzWjJR+o6hSD4ywRLYKkb74Kf4EXpc6kYk7VTckbTNTKIVl1y8CgunoiDSOD8z7EHiu4u/
YCKuUwPckQNCVc8U0LCku356aWvtXcy41DQHZZMg/Qjd9t9kxrABrQDc8mP90ZX0eEDo3KayrT6M
CUd+la79mUNBzMvFyZPSFrf+WRPzM6lmIltRoWu/Ja7IB34Yge8nhKfEPIhkIaqcL74Yt61T8yne
twoykpBRAZju7Z6e2QyLfERFovMiQSp7oLRixCDuzsaQQGa0cmJj+wXFZxGXY+FpoirGc4AViHvQ
8GxMphOQ5u+BSnKuOg63DtU3g3MMYA5UP9/QZTQ/pyFPOVNSAgAmV0RRGPcRCLtiz/08Gb4b8tSY
P7gZ6tA7M4m7Gmc6EXcI4ASw+UtwNDsERBcTw2lemouaVQZsNQCvCQySAvTHFOs50XcQn6m1UC/+
TGbAl7gBXAo6tN4FuKNYMCQrL3XFLHOVviHxt98Y3jEQKbm7TdLWanMUYfdNxsPIboWwnJ+7KQvP
JuEC2dXfY07+iHwgKWmEBAmbJvaxNKVWR3jbguOWvmJPfMudAVXMyc74dddnizGT67T7tl3zg9pm
d77q0bs6xrA3rm7DQ70OuX9L7Gz5aNllOdocfnj1c75CSOEHjkcEKFYMEXdpyq2+LqzcM0E9iO8K
9L1wtufwYh1u1ydx5TtEZuKXjjADovKjxWGNvfc8lvjTZhxMHTVZx6KfNooQ6whtst/dcrtWDHFO
zQjFVip2Tu3qxouYOK1LdQqzg4AiNbIQ4gvm3DjMojbhKTI5JyQXMnXEzwTiCkAeG4xcW6a3S8/6
H8HRDZdASmgkBxyB7UKC2D6IV1N3b00qrKiit4h8GyqiNLrYpHtZB50EHpz+it8gNZXdXE0dCL72
l2+KC8W87Ou1X8MnrUPG0CEslOXOOnbiGNM5XK85oXlIeLd/nSNBfruCuX3Y/y1YpCeHNCsy066b
JriJhrhGt8l6mFKC3LHyN+JLYwBwFNHjh94j5TrP8a8n5hhuYcMEUk7IZIatIsaWeLzPt2GAsVHK
1o4qJLSImpfqauGHQQZ83q9XgMvf6Id/5JQSXQFQZHWuk2x8Ub4LWV7CgjAobQJV11qTXVd+2PEM
HFa3HB5xx82QDHBYLMxzZ3/cyuVaJ0TAbbgH4+lvVXES4V1VLTw4PgPxFafAZo6dr3cWw5cxU3C1
rjrIvzO2uscK9jhZPqYeUWPX/lsS8CBzWhmKenlVQKAiibJirA3I5utnXAvEUMGBV2DydJA7qbOF
VLVIQxqra17jKxFybIqFdRBz+Rn3o2NIn30bVT00RyTT3NiE9/HJOCdg3bNL4Fi+WfYRzlHmqfmq
aiZ8QQbghQcXnH7REtkbQLYEOeSFYHkRJIuSJi2xoX9rV/xKsYCGksJhn4cwoAvmcUkmSETLFzKO
ao6HNU2fMO6LCyq9HBL9h+a5q9WlTsdfpuCeVVi+VgQs0oMkK0bzYhpowyDKHUhn+HY9BxDH6UMZ
92isi++s2KmWFixkvgbDMUFSBprmAPHQFIovBoZuLLjkZkLLfC9TCYNH9Ct9Vok+05rith67gB9P
iLOkK6crllApmOm3Zige+3X+6JZVf7I6PZZ+qFx1rQsuEww5he/Da3eSyN4Wdc2pxyl7oE5p0gcl
s8IIF/MWcs3EeePAGbuzwGR0uGtPXR0WuFESAdz97UeOBocDC54HFAhhtQQHM0esWlAfUBfOQoUc
ZHybyTChiR6B+LE8Qu1n1jX9Be+YckEkKRp+onlevJPfhmcswlpxFklKgCMzf5chl+QhJETGXqCR
+9wLHKtikWh8zAiocTC5czUdNz2VYeAGFdoPq8JqLR5xkbjCu4azMzDRkpZHO1R1SSFN+cIZJ6o9
M0ahAMSrPSiZ6Y86uhOWjpLA9ITkKDOwk+LeJAHQxxKjsCGqM5kyScVljZP92xaOOOmsmt9Qgggb
LboJXzD8SSPMR7f4aBGHzhSx1IrAFQ6ngDKGeh627oDr4YguzbKzpQkpL9SVxh7JGXIf2/0rDkBU
Z9A+hXlgxW42VEHEX5L3IPox5s4fo7d6Yk1afgSLvlyy6RqAnJ85dX/KyDnwmv3R6kKsths4utd8
lDcnWcsgWrQxrGExC3EKuCYIP5gfKF6WIf8hJe2e6kCuLZxOUJN7Mx9R9OQygu78crzzMJ2i1YLj
Zx0emOCqMnXV1Y5Ma2aaHJTcxrSszC+kL6g3LIk85y/JIPWJmJEQiIyKop/ZeUbDLqCHsLyrkStE
QBFxqqP16KkpQOs/tLgRohaEo6O2/4Wo+N+B3x7vVQ74icYahlV1sqo1SRYvGuZrv0vnKAw8aOYv
Co89DjH+ckMa6AkFcw3SRGezyjrBcBfIBpc5YlI5PaqFnzLu99g9/JEBl3SDTgQAEm+U104IA02c
Rw4GXwi31T8rmvUP3ImCCkhqDD4xb8J4FUipzrffahJOJScynp0cVHlVXfGtpCMbecjmZrToghqV
riwXnSQP+cbxVImKeCxemFR9sYD2sG5bGtbBon/AhJcChlGNNeFcWTphubyZ5UVC+RUzHnoRsXsx
AELgcyVMXjA7cCOWN7hNpLEPPL2q5XzhN095dKhuQdbLeArzpJWSkNMyXjjljVGQWL8ZMypcNpJ7
zo1BR8MSzW+1+BUnIXuZ73OvwM3xcOXnxQId/Db7I25UDpkKWObl39dioWJj1Zlxp00QGlLgav9u
xREuw8Uc5m9BuUAMZquJP62RnQQpp5uYUZkYNJpzSBZQXnQEL3gL8RuieJMosQBpOHDrdzwDgOPS
SsRaJcS+tYWZ5aMm5ChrqyA7tQ6DkR5K341cdMjVf2qBoNRA0BbNFyvqR1BK6LqMBtCFUplysOVM
E0HRz+vAezMk/jzlaj/IR8ptvnEeSzG0AohgBcaMqt+Yqh9oddcQlSpAU0uG/cCkj5BRMAsZRkdE
3ML8FjE9V6Rfck5iPvJgz9HF5P8aGYIxQ0EX/7fasNoIuy8cV/uN5aeB36/lkb0mGf8mh5mwlKnC
OkYLD1gkrmeLaTeOVWWfvWL7zFW1CIeFub1zsB2hIQcCnzgylAA4JRqUkI+TV9sPWGDJDBSEscfl
GS1wgK0/jtI+Fn4cr8C6dKcO5EjRrYrs8Tj4EqqjIMG25x09DKwqpjSV1CsCjBjFD+X2eGoHXEhN
PBW/nyRJxnI3ByK+R5OftCKJuLUOf15Gf5/SV+Tf+C0DNuGZxV2F53jywLlaZnwCSOfqoJHUItE3
9adti+jOIQonpBqjQBzddPT94TPZE78D7DUfsI3hRBJ1P9MONt7Gx3bE9MkJBWvuuKudmBFVtcgU
G6ekyumLNxkKGvitc/AkUJP3WSFBQchOT6TTbxb8D13mjd9+7kPwLwJiuPko4G5q1KBynzoyYM9d
7b3rjprPIKTShSEc2E7Z2KKx2nv8W5PyW+f7OxPK8Cnf+vfElU2UiwZwl93KhGuaVEsH45X3Js/+
f3uVcSqGQOhZF4gXAMyKhziPUxD7G98+RWBBVNJLY48tJWs839UlHCmikZhlu7xQIp5gQqE8FHI/
gBDnPqI3ZXtF237Ox/JFl3yoCgK/tMIcbjxd5PveduT59mzAh9pHiWzy6nlGZqMurC0ZhgNWAGR5
jExT+X8w2CF2kLegWatmzLwu7c3xSE3xF4JUfXeMtXt2nfSnU2W8nYM07bz0wNCEWeJIrKPxGkw0
PKlgbZ+wLc9u64bfFuDJbKYXTsh4x6QMMeWgTf5/GwnxAzslWKyfHeR2N/oQeE+yZnZBCp0RhtrG
3zC6bEJBwQUriO3xJn1Mzry44brLJzg5Sjx/VE83ofAjOItMot/gA2C1gBvayrPYiX0/QfrMTttY
f6s39rwxyw54lOcYS3ewhSi9FSIinbmIgjk9JLnYWAeYhMsWvNWkO+A0+ZnLbUHrD0PXJM8j5MVb
YOR3kbp4nXqeijgXmMSBKeCV9oKT1SELwzq2tkgV5kTPtct5ngwMGT7G15qHY2R/uZP/8nTyfdzB
sGA7MDUTp0aSXVbkIIdnryjaxViVIVDiQVqmC0HbO0oFD6fH4NW0Il60u/0wP5uwC5lx5H7zbtlc
FBs2C+7XRAN6YibI1cRytlb8qYIBBt3XRKIlMNsNP5n8T9UQE2/53h7XQxEdX8VeH33u6xEDc1kT
91WKg9TxNcEyDME7ha5U2ZNDgWIH3LrBxP2AioLL0Z8qj/5pX75qCUZzUhYw/Bk05EgjhY+7j8wC
ion2BgCEET6ebFDTwKysKSr9CIRs/qpnznd6N34ej1SSy+CMAXJb4L2jG4fr/NXE9OBe9mBskCSp
xQQ4GFqWsLsM0mYcryw7TcGx1FgjligeglkmniknvwlLSUI6FUF9JXjO39g5xj7D2TnOYxdNGcAN
q7eJ/1iEkHienfXVxQnpYoykAvL3dCoKoR3xj1Ko3aIvnLkstsrmQ2XVZYjb4TQP6z+KPoVTSujd
Pm2VCdf4IEbh/NNpakUzuMLIID+FgU9LxzVrdUOvER0l5SXB6Uen1G+KLpwtyVt1bNpS1hyFG0en
2NaZX6giDkqEmX8xDoH+bgeP1mEfXgRUXV0SUAnouNTrQ/FiITfWBFJGxUW33IElAhVPft0CsuGr
yI/7KWwuzeEsZ1f5uFxX9IAdilcASGGz5aB1ffpI5lTCq08zgm2KoboYZbX4ADou+hirs+1cqXpr
L0YGLxI1kwhHlhSz20kEArDlYkknWKGV4pJDVSuKLmsd6zKafY+gsYXcPmIOuH+QUhE/Kf4MWXCx
qj7emwDTga9c5VSlMqkGhvar/t7Pmbby3tYBn525/Zq7wsyxtw0DIkTJYpDOZgChcLhW5Y5WaxLQ
pNsASuLBleD7gGEvDxkpEpCkuIdl4uaGpg8QAuvKXdrZjaSoivXMjFsISMIb5SQxpy8xO8tpLppv
zHHwsQ+REQuXnQFmfoc5y28lXEJd0X5poTKYY05A525jAlUvERCUePb2VI1l2xfnUbsjXCXQ6H7H
mSyJuI9Rn/CfEEnximje9c4bgu/ErDnnnvY9sj5BV46IvaoyuIponzuPByURo1G2fzu8YKMApMIQ
pENorEpXMfPU5WyXJAnVO05IBo2bUhavCEqkldz6MP3i5vVvaD4U9RsjXYeT8p47bLsSbT7DcGbU
50/MNo5J/jOEkFHRbT+K1ZVOcKkQmxRD5u4U17ieOUHVEf8RkiGqZHLQqONnOchnPDWrNf7eiSoB
Wg9oNfeuYJe5g5mQ6MziRkqLCgWkhZ/WhAZUl19l0u/krC/IxVQfTYQUYpWRJ5YohqnmuN1rv9BS
a5fBRLDCdqUXP75YvjOPOsji7IvTRo8+ThfUbbIicZTJ26Zt5i+9ycrkmoJRJNbNvPNeiI5STHSq
vorprBGl91ULKrTB0i03/cAa0JgVsi9M/APFbwHOyupAgvS4tG58Kz2vIOVbPwXtaWt8JkwRpMM+
ihlxxhC+rQ65bc3GVRThAtkH9E9rATbKGOfWgmmbsRbt/ot79DEkhntVa/Vs4Z3mdEnbx28UsiKy
3G6MA+ec9c7Js+s3eFDvpZ/aT6CneJhBU/E/GR9RaR6N/Ea3DAzziZS/gxcoYktzK4N3ri3rI0Gg
kvQAqAiNNGBvIW25Zh8Nm9u/TWH9s9nW5LxCzuVLzwvddhGhCWyX9q1GglC7JTITeWE7ID27kdB6
eApOC0udVrMvdD6r8eIIw0cTega8iQxWJClCEb53Cmju1QHVUkys8mSl5YfB6viIny8IzOlbnOgx
ZhxoEcTABxjgcfQe94yxbHEayt66suHv06MavFY3vHmramCsLwlmTkYD33sDh4Dw/iEvYv8Z1stP
Z4Qw07egZvFml4+Hw8buO9JKMOSksGJMKoQl6nu8oRMprLbt91hv6bntB6ZptqwHkYH1egcOopkH
Hpynea2n4ZL1XXz2vGo97WQ+noYCGV1G1S1Pd9IT1hdbV1/4qA95vjOjkhkmXXUdZuJCh4prbd7L
vvnqOSlPkcp7jfx+uKiduxmzUPZ4st5hnAWeLzMyDNU41VgxOICx36jrQ0LYq72/OJ1cDuhDJbaG
fHuwygHGi2SuOAFIv7HdW/bh0+F11ZtwsYh4Lm9xgynOXtGzhFlqSLxzrMCWCtsmbCK59hfIGL49
cqnwsOtAWgHYFkEM8iJF7UQpA6bAPDA4sHm0bKSrmPW3OAm4sAdlakPI/TOb/WqtiIaLvczbC3x7
/2LqXeUOrx+VfSY8ypgnsvrwq2HlYM+QUw/I14lzSnRxwkFI8ceQudnwqEyZBOKdorMEuxqWND7J
1xjuAAV/XA50O3V9EW4SZIP+3hB7OSLcFhJUhLASbXCSwmYRrulGLZVP4K1H4ASlbfftBaHB0lM6
Ds0XvXNkoyH3PuuC5aGkaTXgIelUlAzw+5F9UJpPKFJuK9NOpFDjqkYGvZk3PEt73hO8hZyRTzlw
80/Eb3wMSzJuTLRYEKljzl80esln+hCqb8aZHxnZsGkf6Nj4DcDONqHcWeGu9SVvKcT6TX3Gehvw
VzBp2s8C2vrBHyo2VD5g1KYTifWLpH0XEwxomLQdEg6c8lhplg8iLm9db0luwhYxlr+J3E3wU/qq
fa1Uz6OiPHp0bDhCZlmqnuNcoAwxx+Gkk3Ejq0BCsE3LkBTRl3hPhu+OEpS5JDlwWijXTLqNCYuK
S7amvVBXmSvGYYzkiCSzz+FjsdqgNvAXyg2dqkaiChtSLpDBwIR4ucs0r7mQDIbuMCBNkxfwhs/k
uw2lEpMUCnm7luqlR3zOXjRR94afhezA2dhAFteuN3DzsTOJIqZCmm6j1X8PSTo4uW4cg+osbocf
bNVe6nIIEbxTnpBVKOQU4BHdkH5wFCKt5e1goMa+YHpRPMjsC0uXF1Tn7G3V4bsyydXUBUG2ph3r
SlO+AsNCmgAZoAAam2kgzgFHZWBH1ImoNkeiNKK6x/AFuctj33AfOCuhLI1oaXfK+aBJOpSyLPu8
kkDBBsmvN/8ZFWnOSchG6ldcV6qEt4LU6lse+tEvmS/jmpJ/Y6wJMUAMZw3XVdgIxyFsU7weKybg
kO8M4eHDejgNL+TH/5JZFXJRfnPqPxkLM9if/aN8j+ngOF2V573pEuqomSF9pKIv7Fqyg15yDSte
ifvCykBJeRDR8nWPAtJmZQZFjchUjDkYGHA0TgcqpYuMuPI+ciH8MPS9GudNocBwY8VYlO1+fwmg
0NWhIHMpwFd//OWic9O2Rbx6yTEXEOhKeAHxBFgl/CKGKWCU2xi0lwTBJbaC8tUxdsAjWXqkDQq2
5eM/VLl+xosaKHVVKBlDm62eciWhqmy6R1xLIrA0t/Ax12frBQgeia0W2uzBPlZYPN+IqbCxrTNB
VmZ/BCOTWZN5Zsw2OsD2AMrmQ1U2vD1n3R6cIfiiGW6BQPFckhK3DY1a7VY3zAeB1ND4t/xpkhAD
ikUF1eksB20D4Iut28tH+DMqRxiurL5AN+85U/hLvcFYsOJxmLDBazpOPkxVanJ+QRf1zuDCsm0U
84Oa2ouCMgcmzreY6SLrSlyrxJkTBoMofjrUr6jM/siBZuo8SvwpcvbS5qQ9uLISDnsuO4zpVoD9
FEWDkWSDxai7BJoVppvRfm6cmbr2oGnqeO31WE9n9XMUFpCQ60z/IRdUPVEZSgwalSRJWwkDBqNO
M+A0zpDwfzMGj1KUI3Z6pq2gUSN5znic+kLuxmVEwdmFXwxd6KFvZfQ6y6sX28Mw/BUz+jlt0f4+
MURCbYK3DDaeqD6w35ZtF0S0UoxFuFGgGbvFXHIaUjXkC+MZHX1BYibm3gCCKQo/y64ZQYYIQS51
BCYRh+V8v4XhO20IT9SfK/hE0auKmSiGyPGcfqKyZLRlopeZQlKl0AI4G8YrqKVNbZCLw7aGG3ij
gTqh4Q7vxDsycRKOeQ7IhO5HgD/RGhtjAc0GBrFIpk8E4f1yJOnRyA8TMZA3IbU9sTx3pmw2XrrJ
foSfkJL84nwCPMTSSS9dQDQFj7YfYW3ZOxABKwG8LNj/WzOsSU2Iq5lYQObD3dEDllMN/jnBBtWT
Xu8fifDqGxTHtkoVpgjFhBIG8jVa5vXZ31lhdmi+zyrepFieopEAT8l83HYdXFloVxg5Fd/zIPvJ
jfytRn/DeoSocyCiR9WLuQ+cOrwtuneEXUiZPfIPTWMOabJ/rbe5u0UA9dcvOaDJPLlYa6a7Ao8m
76IpAO4hYx9f+iWKYwCtwvutHUjTpEFnD2KP/LlGWX/VNvd97kuWGRpxZ5EahXE+SezS+oWwQfFH
mSC50xzBQg9Rt1zcJUpw4c4Uc0VsJA4bKK0O+V/AIdRWIxwAZqUEm2z8Z3aQr5c3FdJHb+wKgJ4w
W3YIJD7blv1URWwSQQPsJZ4mGwj3kucN0EoDlVqmqPWMjA7Tlv3JirU7l3hiUAnvMm6RjLbAI4yx
hUdkBFTab/DwqJl7T7MzN6uOSHwGEEb/wlGHobXlA0s4bCSuPfEFYXQFOgkLe+2ozGSaxuHHovIA
+4w0rnR+T376vLY0mojP4BNtnPMWJKSQ8Z2PrluQO7GzdsRFuKfV5hqFUmKKKCpLof+zHSB0s49B
S4lhYR/a33inV5OHIyfpuvXRq5HOCbEf50aQb3IrCgdTfExcE1a2yOUaHAndyIcJyBKd8AqiPqbt
WDiI+Vsz5XOnBDpg9GrZUxVxGMbuBbkwXC9pAA5er8+ww5gW5p58ER9lnX10rnwRdGsOt9EJmSwy
4h3EHlnh/4wtjEdQn9KtMr5p5tB3DvdC6hf4VNvhUs2yOwfUiXFX40MQXow0D04Yf+TgvWh147gk
bZfwQyvTkNp2o+8OuR6URDI8lHeUBzKI5tyGlYuM14FwQg7c9ht+rFSd1J9CzLCqdvDDFHHchVBS
CizmfdwQPoyEGlyA0TWBQZoxpEx4lIdNQZ/gREzDBY8aRBCdJ4JjaXMtP0MCrZm7XBg9wJziFLqw
ll47ERjaMXtWzJkk/M+MBxFpAopV24FPLDLLC9bS+60uyz9gZO/aZYEs6fLodeiCBQdRpbjN+ML8
ypl8w6jjKNM4Kou2zxiImXGzUTxNCuh8c76PMAvqOr4jDKs8LSqrzpRO7WVpdnRcyKxuqe/pjIly
Zf1GmGrgLmmQUPMUrSM/UAJsIXf7jLiHzh5aFSUdQxawvGRiLTFHujcE1ZghtKFhWFPXUiS2YG26
A/8VVVhHc1exWnztHTxnmxElPCZhjtYVmysmenEsvBhUU8GrZsTxA3cL7K18KlYzHedfbJ093UsK
0BKwKohDYsmppBPVvVqV7R9zPLX1hcnhDyGlSgp6tbLM60Q2aQI8oOkELk5jQ5LD29CH2NLTY3Xw
xVI49LzkFdiob1YuTlhx5xwBwQMow2IT7BRyW9MoMIbkEvkwUqgaAQMnYkixveSn8ac+y2kcaEoj
i800BTAdqaw2aTaAUYwju4U0t03TXveXvkGpK+Fq9s5lZfr7eF6QVOoixmyTIDzuy3pG07eXD0EM
okkgEJ5ht0Ls4ex9yh25nUl7teyqxPMNa1HZtLARPKbyPfGj9CRj2xBweSQ8WZ5WoCkr6hDzLcks
zDGBr1fi4kzABNQIYs/7kTOwQDzS79Dl4W7/UCUudXmEjdlHGLDaqVKNEU6/43JD1Qj7wAt5bWKo
aiYfx8LRpWHePTsDrZ9fgrIXU+u8x300s+ZcH6/OY/Cec4+HI2xqvfX35n1R2/9gVcuz1Y1C8ep5
z6oGxaBHYOx5JwNXEOlsU2qf3Gec6LnLS+E3w9fFUoONKoZJxGkxZRR3ZmPfHLWz90xMlLRhYDGw
GwThA1EQ9wXmuIM47ZJ4mDD8MGbXxjPH8Zl9LQjOLh4UV5Jtf1jxwWSiatyJFNd2fKmxdoAJLmQR
nKLuYCFRD0lfNqaYDIOkTe523FSdfs3xJySkqnu3R6a6MbNugK+8KJdkK9RzvXJewFCrfhgD9WqJ
+28xRATMXWWexrZZWqDc/hlQanhGg+vhB8kRFzSUyNMi8IxnJ3f+iI8V0z5gnITBhJBzrS7FryyC
Q/zsQH1keoEIAmMkMzKiwG9CT8OpfDaTlTUhgD0AC6OxYNATz1n7WaeijYzDC0UiGUe4U3EXttNC
Iz1+hoTOQJ0jyci7EkXTbEHUHhs3XWf8WXg5ihbKDCVqj+Z53UkGQMQNX2G+NcIeMeuACxbcBim/
22CJ9OyoRFyurs89KugEfTIRxM/GS1lzeAiKo0rPK8v5sxlIGb/jbgMI5oP7PUGQunnDWY5mGuWS
wT8svls6IkCL3xyZpXMim1s58FgBzkT3jHHlrZ0JdpsmdK2oe370Jb9xKv+PsDPrjRtJ1/RfafR1
EcOdwYM5c6FMbZZtSbbkWm4Id7lFJplckjv56+d5Q43Bqa5B9UUZBVsLMxjxxbe8C5O+fKySZ9gy
/GuBmmvC8wIvozCm7B3r9lwmzwbyvPyoqgTUWmujZEUJ0rZR/sWcuMV2BPErh3sTgOcHh9Lnk3ti
EtwKVVduFzc1E185QsupKO6OFoq3B/El973NwbUT3ifRQH6w0r1o04nuS0KZPmVe9izu1GFum/jI
x/MbWIIKLW3edp+54aalyfp2fXFxgZEzlcYZC3fAT43fj6AwyvXFeOyiPKspOyzVYyEGksNJg5BH
LhMKXtVMP3EBcZuYDnTpGcETOLx2TjcHLeDRflpeiEoEBRiWXXxvMYj7aZ7TmVACagVk0QwjAoKt
xpXw7MhiKkE4s8wEpggXiGONtEYfqzZ62BGD/vvf/tf/+d+/r/+V/5NC67zRZfpbM9VPKPmMw3//
PXb//jfExvTX9z/+++/GJGGIrDEzrTBwU9+PPf799+9fTk3OV3ug7JipXFCefGKGxlCiug5XbJTm
6CHPWmhdDClyioBtuWHifsynCEIgSwXoV+N460mVd2huV2z5ufh9LC7HLiBBa29R8uK2mVGXpBhA
iXe6WboGEbrous0hg2gfK27zd3mBXtAIdgRl9H7kp8vIcrlfNnM3A1xmhvHQY94rdrKOSttEhH4K
XRSunTa6Bq/2VJ40jkJLlnV2G2khEM6ZRfeV+9zEBsXx+H73NRxj0GYH13+9jEH0p2WMw9SEsYlM
6iaJ+2/LuK+MPDqEz147FCImUC8smEuvnGEVY7M7OIhYpp7uzFBdK7QLrEqMewqlRqcyAAD49TCi
Rl4BhvZo2KYEgFBmOVACh4u8iorHdjV31VKiYYdM7E7VVEfcYMxS4vV7WZzukg0sNymcfKL++vN5
fvofPmDwx33SgAinZ+QtT+EQXXdgc50L6se08Dj+tGyZeuF3yfZwAUgPUOo0FxHgJZdD5YozAAx6
t0QHfKEOQESOnJROIjy8X5p4+LXbLtfaVFqKPAXfN3RP+wz/rLz1TMBsq0PO96FdvDsXS2PXc7+f
svPH7OyA9SOqKQ4wVKJEjkgHZtrFK1O3MBfJVEOTtm8h4rGn9UqEt27pC6suGMIlP1QPIRjAdsVQ
hqzOoMaWO/MzFNvbsOCSAln7XVmVRrB50n/s6/pjnwLtIHUWuEhdf7fn3yOax6ok1EkGXHwzTDNa
uZTxYnf0S/ggwFbrs6sbckRMls1A0WQCBPaRkMHGwgrtN9JkL1EOL+nbX+rpYxsuCMHcLQmlusQh
AwZjEmJpMTI74Q4rvys9xhp9lBhdn/KDYGjMZsYmnJcys92gjaMbeqetl4xgL8j2mtn5JhwnpsJ3
Loubwx92XVL6ge6EZ+4Aot/OC7UXvWw0bzV/4idv8QXP+RS0d/7xr7eY0Q76QySKIoDOUcpNxgGK
Iu3AP0SisE7Ci4+MdoVlVkRKzJPr8rBWznprFzBsHCw6G9fyWBBbQdhlYdtqJLgvl52KOcPjuHqx
TkqIpAMQ/NKk8Ye1Bc/N5oBo+aIUXZtMSYmZOJStQKywMy3PUvru+k36KUPI2tBVcisgQdSMqE2T
DabzcxR1xyIG/BCivI52oKGnKL2pR3Mhv0N/9W4Hulu6yJyQoGp34DYJ4Jm6FebIo21O6uc5qBwS
yqz6CRtQFnMIDgVfTEEI8AKcauYbhUlBtcId/fgpYsKKbgHmBaAsHgY2AJJMdwz6vw1lcEcpfd0O
pBQYLlkDI+LiX78m70+BIIo8JFZCl6GPcUNfF8r/eE2O38S+V04wL87bFQqf34J1/OpeOFz40ls6
/cT54yqs6DwIL9+mM24N6CYiuIv+Fheu29yiBvtbyeWwoxzx1w8Y+X/eR4EfRx4A0gSkSxL/8QED
ZwjjPGjXJ4HBtYcwr7uBVvOIssJ9BVzYJsVqESChdisqEpxl1IaYJruEEeTWqwEkDIHY0gqNKkPD
7QbVNpueQRF8qiqCtVBC77K/2DW5BRH6xIEDgaRuHy2oQ5TDQav5t0kpP6epBFyuC6w7tiMGtlgp
eWwYcMpuQs/CKX9XI8PeaGRHigBORxemyQEJA5r961XytAr/dtqCKAoSBOahvbNSf1wlSmwEYDYK
VrekbvdT9naBniOFBSQA4UXUHR+m4i5HGFTjHOq22/etR4zBx0En7D88U/KnZzK+G5s0cFGeiuLw
3y7R3sn7AlnJ/UUcYlV4yo9aN/qAChVQVjHz4JW3DMva8IvpiFOKWcQyLVoJ57zEWQ4Qy8NfP1eg
3/vHtTJpErPvgc0maRrq8v8fW75MvTVGYhuCET1g4SOGhMlAC6TEP90pL4M2wOiUEJWfEmyc/Nti
sc9siLV5TLMGcAl11h2tnCcxdFT/Bz0iPN52R3pENMoflQWZ1aBeDXxjQhtpJyfsEMQz//Hdu+ZP
HyhF6SkwURT6kUcT8Y8fKPA8dwjbyXsa5vheL19dIYunoAtOHoyIM2JoyO3ne3RdJXS1kr69GVtp
vX4eqIhP5/YYAGNtovGhSLbfdPNbrXzKC/q+NECjD8YlDmD1wIANkilxVnU75tHX6IHcwqG+Nw1M
h40M3oANIFQq2qLW8cLs+TY34ceBa3Ngp6FN+121WtF9dYYFDe2A5+M/rHYE8KWp8GR2ZKmAVVIM
wkp+UYPc8qdExGC8ClQV5beapPWSCUcC8uZflync/ael1AdmJ4HpWEb+HwKIxlV28KZ+zDKauyEg
TCe8pt2/davmExrP4IIjaB7M/Ll+m4auedAEoP+X1wQbEM5zAtJPEl+ArT4ml/STvUSX/WMzxK+o
2DwGLpmx5WtDT2sOZUAbWNkscUl/T1eTy2OIqVLV+PMICJfl+Nd72/v/bIXYTxOf8QLbOwr+La+D
2J5SIq4bNDEavciIDdKQlbVlD7R5pR6jDYYz2L1C+TDw3wg3hUQ0DBEbEEXImbmPCtpPvKK/fjiU
Jv4cEtIY6dDAEM3xlvTDP+7UvYW/5I3Z/mrJWAZ5DjXKLODJnXHisCDyKvyXSUJe40cSJsyAM8Co
VUlevQIqsxJL7obLqzvSfg1C5x9RGpOaArirXPADMt9pPUYKoLU4haiyG8x1l5jmbMs9sWx2dssQ
EzKsZhPNVjyWJ2A9umKUYugaq1bOiS5BqQLY+UY5oP2FD3uDhCtCxiDmwxUhbaXN+INmz4v8wZaE
4R/dHPpooM5o21DFyDZY76Ct898GvI2kgo7XBhODQUJLDDJaVIaMVBwS6dcuHZ+EmR0yAAADPUp8
T8ZVuBKZlQN+oWduKcBuTaPUTn8qQ3VrajWAMIugK4jdkkfHzvqKWPGcHM7mtR1FkogwlQV4QpsI
3W7gXuEkNxycwTS9aJA2OZQLQ7aZmUaVgtjIY+EdElrW1XoZ78tIdmnyYcotEo3KPHcAfocMFm+Y
8YCNy2hWDSHtkRx+C5Lj9G8k0wB5lpzU/BJ2dBreaXKb5lEdT29Nf2W565QTmA/EApRz9cIWIOwG
paRNvzsRwllOSeu4d+k+hbMeSR5I0NHSz5KmxSmLnkzHQiTIl1q2tuHxuWK4tZ2e/tHsO/sxSys8
JPGf/1ByHaA+IPqST2CbAzocMBbQHyIh2IWhsVq/s/kXZL8Nmb3asSs5Dxj9Cx8STsNLDvflUDU9
sm4tpUGKbIQl1fVMEyyx2ZJG7LAxPNEtHU7bVxRy2ai12s4Xma4syHkwpEdeiHqmrkPnJr5kO9iN
LXu0DXMXaDYxm45zRCsqt151BUeAb3+zzBJFSpNVaM2gRv5ONxUz2U4yUGfDmoZ5qiV7CE7C1nkT
iFAOuR1pxX05tWiZtdWFfl9Q3lRam0ojTcsEHi7xvUWPCysCsvzNHj+aQ9Wxxz6IxRtDlHKnniNa
s/n2k0ov5JosFhtxtgmwGbwUV/hMMkicopsP+UYaGQ3BCbG57LvCcpNUL37hVeTXRxHhm5W5lWIv
Lau3/hJVVx2tx1/ban+jfHi1sO58RQpTPJekofOIrASAxRZKxhqmb86UA1EQiI45Bfk+KMRjSRRk
bCHIvYqFhTW0SCq4PsyV1VgT65NxCBUHGBF6/LpBQk/vfhKBL9EUdiaVOrGvbGPQwrGsleVSgkFq
tjdE1vH1k9yjRVcs1YAv5UJx+jAwtmVYi8iLqX242FOaHbqieENxtjqM2/JdUCbdXxZiQY8ZSCWu
Jg+mcBBn0KQ/POFwBTaNedKEQq7r8g/DitR4fmFXWiiQ7Te0Eu13/fW7AEYlMFJn5uhVJQK6gOoR
6vHpRe9DCYxrYFyjPk4ICQDAiAad0kLJB1CJ4jyCUH42NSh/s3M+SnB3RzilIYwAq07EgoQJbKER
PsgK6szTIQL5fNhxRrKiPnkBeFpYgnanDkfWQ9C3FybfYK3hpbPcWwILz3D0zQZ5q8W43AIzQP1h
A0n9IdvDNmXnnNL8rnGZKxApiTQAPa6DU5h/U4xkbMPoSwKxLtPaD05AAY4LGxp2ojzBrqVXAaOL
T6BOduehTzK4RB2iijuS0kv7U/BaLH+gEbhwK99hD1L4wk5ixELkXzl+ODJkDxk4OyGGDHPLj2ec
RHfapRW8YBpOn4iOBr9aCU0AooKewNm9K9UllaF1ODEBbwb6ZN2pwyCUEnQ3PLikC+eezu0Sqa0O
eLKXC/Mu/WqrdZTGy88NtBiwH0Qu6eNa1bNS0pGX8wsSZGxUKG5cJTKHIwA9S17M2q2GPjRKoeva
BL6rauPhzDQhP3HVARPE8FhsDjKGC+xgEVsUlNuWMjqRWPd7gGJGZTnMxFYuOWVaCaL8rcsegh4G
xqQlpEu21EarC9C6no0+jJpSV6Q/aH7jGy6/vHzCaQnF+uwOnuHp65xNHfRAxCpLto2VyASICPKA
2sEqiaXx6edmOeGPlSO34KI+9m7c7CSfpOEY4vQNO1bcKiBmbUF7KpwAFgyb2kgAIFvwu1DRmFib
wWtfc4ItfX/SRAWH3AMtq2G5BkiMCp5bhzHEgGq+hW9XnkZyHdAOhtlv+ZlvrbBVvMY6ZHqwLmdi
jVszU7mnhzX5MnxRmk4osCESFQ4oNCgZMMyi8Sol/Rl4mhYMElYAstxCrexGCSsGjL9qBylpPnmg
SX3GBQclo3mIcKLwcrN8IgjR3J9M3C37CDV9dIfO0Zdu3Y6FgxSqzT2tOG4YMMcVCJjhORM7B9Dh
LielxJt+QWgov6liDVXBM6HVxlWWobLRIDN2b497u0lwWDISasxXxfLaB+2T0OpLwV9qPoweBM9j
5vLQr+U3UbjyFFIqw9eDHO3cKvuxR5qYgIIh+J3w42TDf6IHhr1oQKVB9iXwznyhOUhyBUOdu6og
nTByr865WpeFs7zILt4GiGVhu6GPTDBZANUNAW0vCzYveRJr4FmNQNTCihNtv8w5JRMQQ5/Y7UHM
y8DI03uDd0G+dgzklmUtK+ed+yOv+bmSWbe5EOO5ZafrBoppWLgyFsZAr4zHONpqEfWyymNmz3BV
/ZG5L80RNigAlhFdo2l9bT2Cqr7bmlHqvmY48GCqFllpUdCGRRlIswEpjXkMA6TcRAwirRg7CG2r
qKCzCgaAJei4w5iScwgg2rodX2gIT/dhRtpRwd+ll0wAC/kh6EzSn/Df5nEK71a32SkQWR2rCyC5
HFdqg8w2qpsFeCJvaeGeJDO8dRbEHGhZgy4EOCbzTjb+D2VVzchvMVILoXEw3g8OGNYwyq82P4Bo
hIkQCJnz70Kois0dpKyjJFXStf5nEcYXBpII6uqOFcP5/JT0yTMK68/QVPB/gXBGZiLsqHUUtdw+
hS6JsalGV/3cD9i4ox5yXCZIWOiXJFI5EIa/CqWNjL9Ow+s7JC7wQutHrp9ntzVK6qR1AkFJAAFA
Gi6LejM5EDiYApgzKhVlym47vblHtwjTIZQKeMl40DPUO0vZmnMzpMmPZGBoErD1yGLeGKR9T1IG
tKVCgniRVZP9wDWTlG1mlua0lB4t0DCazyUkSjhv2rmQqHHs+yY03WBkOw3s/9YCosqApWRlP1rq
SrUzgzaCNu7sALBTby7uBqRnxLUTVfbOS+LkW4j/QHfaniYLcml7VcdSKFJd4BINkGETvT+sf2DZ
ARXTxjB6XXnIuGJTBUUttsSS2V3QtsrYmy3URfHU0P46vzAT/wb6g0QCCpEAjsD5I0xWVp7MpZzG
oRNaL9qAoKgFSTMzmdlpeWjOGVxTumSL4kBS0+s9Aw0UB8oexvLMylm1WpNQ6DFIPx3Ozn6904Ms
9assTCZg/gAO+clqlFpkL2LuEA178AIM8sXBR4w4btcblPK2+yWqqHwSkEXaqUED/AvBDBwLZzKz
/kQKjmheepgqsP35mhqc6Sj5PZ6QJJDr+ax6CFr0u+A9+trH1MT/WDDQTQRgdNDuRZZt0nEr3lHl
FXrYQUaewSgOh6m9Pj+BznuqCphE8NG/4aX9ViG+ctDEcUdD+higbYFzBlVu0JHrnNLp8wqTGNlC
ZVHWw8mQt9Fy5YiQqAAnxgBTGQkqy5S4DE3VmUgyFO6ZLSPOJHb6XEO169A78/1GPtYvxE90jk4s
ssQMr6KqO1+lxXq+aweidO7KWJLKnRHW+FjR1r+h7CEwVKBCbD/uTMaUn2FwyDXG7SkNTSm6s+Ja
Td0JhkDFJ6pftNfx8u6lgdLpckOQDvAgEutIaX53YXsenROAKSA3UK0CJvok9lgt9yy4VZKiPRHd
zSILS1fIqt6ZKP0U5lyXgvhJTkOG0zKMAsT1lqwUFUHHxamPGHQIcNOXRoC7SOIjMGTcvtDVgMNh
c7v9ah2h+vUbpxrILbNyFCFBMBCTZrYwNTQ5GCbcXF/qNLGnKgfFcEseAgTEBS7PCQLH52GRGJVe
hOujqpTP5T/RSgoIstxbuUPlgt7ckfCKzZPUYYcarBjfzVqBswFjjGJcjjCbNZh1z2y6d52NgJUm
dvMVI9/g0sd79z8MuidLqBG8bZCKfbhxVbaQdHCxs5erYJEZIamaSeMEwZW+RM94iHIQeCDsCTQr
6AAidn2IgvaMGJ4UonJQ8qEzbveGZTtOe3aD2DDCqkhqhCcuDA7BOnH9yE1xEAyEVhL69W0sj9DZ
bx8gmHIZpiRIUz29Anz5bhXSZvJ9Om+ss0smqedRV8q6J4ODYiUJO8xLHi2zS3dGGMktD0AKCHHS
AY+MP6DXOnRSKymZ2g8XSH7vCFqHAGipgbm7vTGqlAxuaRViBp924uCGWD9sJJ5tg4OoBdTigYwg
QMa7GipGRKhuIcME3IH6ndh1VjYldQ2TCPbKZsN0GKWXnlQNZBO0vUmcQmaNvCdJkwHKvHWRiW9z
9k0rW1Bw7XyqmEhJRu0wdydz8EjHrWjvEmp8SuBE8IS/mjmfSMFacoYr03XqDnh1g/kHqhQcSAdW
Xh4LLZfzQ4BYS68PSBPnWyAGYWobgCqHoSJdh7Z500vJIyF3BUlPhqj2lxvTqDFVcqSBm4GWW6+R
FWAPjmzcoKHKA6xEP6kjn80iHGyHpESElMwWSa63NoxX2iwT94dDF1V7DdoSd4MXgcSgJwFEB7wD
pNMbF/0iy7NVU3aItc1LlYihcqmOHaQmdNukePYAYHPmtcDkASeVAR1nGifba14LSEsXyiZ+tIID
filnsy0QbnEB71cGLipHvKVdh88VuUhy280O87j0guIFB5W1NoVed0yKayNZ5aEPgB/wO1YKEOq1
VF6AT35vjfNrXmX+M/F5JD3kl1umdLvIezfgiIQ+bxgEOtoo+sEMjOkFsUEMt74VcQIRA/f0zT2R
6tO7WTxerPX2soITSJuRk67gkh2GlTV8xgog2g0FOdNY8KW/JkgqUNizpRBSlXgADqDI33JuJRCJ
8DzK1hkZrvTLFNqGqf4wTGPFXcnLpzWyI6rPBJEWDtL8HSivdoL0zmyKm8dVZe7yFiQYuOx9wC23
/+yN5/66y5ac4prxt0tJ4AT0XoosZtBdKQ4PZEoTTBLcasg+OkLsGOB8uBAAkjN1bePCQaliJGnA
XjSRqmbJS+41KVjYorPgVjTwIeRwhjiQvD2YZ4HaJaCxbjEyYy9tYEW5Fffbdw+OQAI70Fqk5CTB
Zqpj8f6AF/MYmtHUNBwbxTiSuV/zEZCFtfpdPC6Ud5FngYlFbaGvjEjvwvhSWdKwxohZUYQzbP1g
xa0VuK2aQiwd2BCMgXqebsc1hAYYxU6KFYzVPpVBzPvL7NjmS8iRpxULzqMSepPbHCEyJaT5QiJK
y5mPKkapqqgBtXnYixnkYpRxIFReAW1HwSBOaa8zbj1wJCTBDCaB5UJM7bi0AplRVF5B40THG+jH
8b0oC7mOpd1g+4sBs+raH55PecbsVeAKBDQGZaN+8Zl2ADZ+fEXlp5+GmGaykDm4GdAgKElfDMYL
V0jmERIYAHy1KFx8nKBoSCLUow/sOlv0DWAC6m8ZP9MNtf+ZIzYNZJ+URnbHXwxgbw2d1GvuOtrd
kh0balVEHXyYPIQSbisYHZCFK1dlDvgzXD/JTX0EnWHkSmRgvNYBVA5oJxKtumxs5Sz+EoIEpkag
AW35TZUCK43JI3Ii5RcjY/LwxEwKObTqLe+iD1aggriPoJGnBfToR7oFHwdJ7x8IpN0Ck+AkzXwP
2ldcRAMJf8VIrhU0AwQB8y25R7iGnuUSkx66LZBQEcfbQnZuqOHAyLjET4Z7g9KFpQmRUdTGac86
8uKC5U79e4V/KeAVBFuGmrTIIgKNr95KTxwDa1EdN2deXpAlZ9YAIRLUO8cefLJAMLjhScQE1ddP
S09DWeOMpabF4Szs5BpQ60rhvKBMfyA2kFPtXvGSu37x0iKRR2GSJndYUtafqjMgitP5JUrcE2zL
ej8Mi7I0ujD7ObxcefFILce2MEUOZ972zxtioD7xMtG/gD2AFjbRn1Lful74ejPEapvbM1QBAKVu
D6PsNuNSzCG3HOzIz4rd62fp9Nj0J99Aj7qIMx3s7WGb6cvKGwjwtdBhWQJST3t03kW0ZK7sszPo
VzJPoRjtnOZYnNxf0Zcj0405aGFAy9zq17sTpjjorBwRtsIByfDwnRKvizozMTr+oUFOW7fu4PEF
+bS1z9bWwVLQ/Sj7XFf1hRkKhEEom1dlUd0OJ3iVS4rOJ1RANNk1cGJenrOJ0AsnxVh4cCk75QLg
26uSXqbuBjIZJhw5GvvXGm2bDRcEdg/9WLlFLyiN4CtOjHBzRHxRWeNBY6AIm6SBshYk3LYwwFp/
Bl35zTTaNzMyxjv3unW/asMR8SIuQZORt4YhgkX5zv4DSkqtAkwh3IjnYYFhq1X3NRPRz1C5/AM8
KPmLj/FKObm/r5jkfM5jEck0KkUS0aDkR7efvH0Y4uGDyaibc1cxeyRc4AWK1xBNCBNBQhp0U4FE
4pkdLPoq3TFoFHPwfBEFZKIXDDxV7oAh7fgQLWgHd2DihUxTWIEDSojhmuoCb7oKezIaxORYGWS/
RCMLahEp0EOzzcos7B9xdAO6GUNMy0cnpeMax6VPRCZPXEy4o2wIEjtvFdCZk0MKJ5ZcKEJdLCVQ
TcTAyZWrI/euDjOfCkl+eOpa9vwEqQPZd5pzG3KKVi0qnFDSZVL+wRXMm6EaHy09OQB3wgkULyA+
MWOWgtLSddEkxn5BhHtk9+mecvOhVaQzb9vvtqlee9mGrEjwexUPis5ytKtb/AugaXKzpHvfIljp
0BmBK8kuLkLUEFrWEUIDqyzKzRLDRIvUtah5k+7IDWlC/aF71t0J4PnYwAabx/ZZXYC252O2eFa+
bgP6esaj0LNgZoTr6Faor78AVR5y6mb7PyeyBxc3l2vBXtYuwOMJiAQdqXq7z9Y2/nhJl+26XcEw
Vwm7Dz1B1CcDooBbCpMeSVN5oUZya/SuAUWlN9jF8QyevqTn7yojm1ZmaxKL4eLQhG9wuNgh2tZH
WKy0iqlZLfO/ctX+j9U5oDwQgopWKt3ZkT+qBtof4aX4UGeX4tsliy7iLTy6p5VLjTuWbA2xOwuy
r4il7RkCc9vQAs43JDew13yPezjs/m6mDZUJ/GPJuZHC5WpCMKEVqYQq8gNYQ4Ii/awDDYXgAOUJ
njYctKudObp1a7fDfkZ5UH+hbwOGIejwGcJVN9hGS7ANeI3cuy6W4PDKK5fPW5VEXRSRTsDAeCo3
oodqeRcNg+6UirFNkPRl5kntN1pWcOkDehymNBRyuqAWnZIvS18NWDyDw94hDF/r09AE/cU2a7vG
v3xzcCpmMlA3D4AtSNY1O6h8jpzKWc4OqKD0bmyq+nje3E8utj3qU1rVsDZG3xqgsHyqmHxJCNts
CIGZaYKyPgaGT8ew+3NoZazAdtxZQxXSYV48x/9Sv5wNg/K2JI5HnAkIVqC2Xm2HNazr4KN9TzRs
DLWh4gcNXtdnvfS6827jEF9YMwMKlfdBC9LyXlI1wALUea06YEjBRN6kXVSQWjCmE6YWkOj2YUFa
CmAe28dKreQJZ7PVtI+m4du0RhkKjWTei5z2QrT40UOuDjctvRZaGSD/BgCqUAmIzxXq7Ve0qrl3
8TE8tCfeGjf1hKxK+8S4jWl0NPrHqibSovr79q4XxxRmmHArOBPraQqxWmD5qR+VGxX5+o1cAjoS
x7dNQ/R3CFzV7s5oC/JhrOTUsrCBBvEe0C2h4s2JJ0u0fKHjh9oN59ZK0Rj1TKdnFYYaVQwhrd5w
pmWCWMLLMDMzNxPzAo/LGSGT19k5c+FyWHMP059h0qUhgd1w3N647tCg8AHB59y/7sZXLQtB3JXb
jakz0ruVgvS9negraZzo7bHgjIFiNGcIDAQpKQ8OyBtdWylY7KaJvBUynZaQtxhlSd6KZaEo5oPH
QWJPEzrlGrekip+KZqHK0VAkzXQZkL73hjebqOktLwvjY3qb4UWzkow0usJVTDoGS8HTWrF6bThW
GTLsiL/2xLroaLs0+w5t0GbABs/MauJAhR8TOEn/C50ElYCgUUsdxkOhHiCosh/a2tyocN7t51gw
kgfW7mpoxbARlMf6LYx4irVoDZJQW3/EjIHZKP1j683hypyoFkpUuiUk69C2W5CLncg0gJLflQcj
WHbUcHQNJiKIzZqAFSNBCiLUVv4pNx3ImfN108qNVMLvs8NmCmSDsC86dji4j33/hpMdMcdeRbv5
JUiC/XFu/JJPlvFaUE9PP0JWR8hEy3W6KIOAlHk75CNHwTZz1UvGROW7cKx50xdQXgG1WvK3UcuB
Q66ZmyQaqqWiedVB9Bgk42V7HiagrRDKn0BISIthESrEqokKajAsZFBIA6UfiIzAS7o9uGeYziKH
9BeAthxDFOweERpmbFFQyL7zQlt+07DoUmgEVcmy8vcKPxz64KkC+86ebdv9yQ7cTKCqN9SU78IF
nvsSsoMoc7AyvWSd1trbcjOJhzANoV8OGak1btrE6ZpAl6j9Nrc8kYEpaVYouk7Hw4QOs2cPhvIy
s9XdEiAG8KlBukfSbbGdZngTiMGd8IMNFzIxBw9VDHwKKtx6ebUKbtYpbMGVy2CQa08eBh1yHSZH
n93vdhqL2unPI0Wd3RdyJzt0wWx4Rcl9VxgffLkJ1QR7HEj1buxDS0DAmZXjaGhjMwB6tRr1sUvC
YqZF1xH+rVEGvVFM+87uj7QLw0dCJSupsRB058chY9omEDTZjJCjar28k+RO9QtDp5dhHWfA7jRB
lFENZfgF/9eHxWeiN+PeRMoE7Nxa6w4dXkYLhGYxT+23Qs0atne9W5QjzP27AUycP5pt/Y49b4bZ
o9YetFqv4LBMtOV2pFkq0lMCCVvAdjryCaegaiarPOE72vNbrbli36klPhClUVes/5ns9CRLJIAP
+0DnMEBE/GpH+ADdVkI6QfQ36G64HLABGA0I4ODWfPj2VN+AU30RDFvE8t1hJZQ4cHPTIj4xgboo
O1+yb/NCrbQD48JnFeY/BW/jU2AP3PMMNolriMghK0k0S3L1PpcdwuPKboA+wt6003PSm5bG9IMk
wZRa0mrYmIPS7kPEoqEypynDR7AGP6in0np0gwfgIN/DgnxoyNSnaSW7zYurztJal2bBkDA6cEa+
287CJLsHYRxTt5p5AyanwYd3FWmoNWihc/pDjgA19jeBLmNidYWwz9UwSlG6p+4tNzBlNfB6LnIc
/H5rTiymENsoREmZEmxrmTFGVuU5SyBNLasm89vfdkfUxQveUbyrPPKKI+yIhZQCmovHw3hu+/N6
aXaQXVROM/YAbsmzW9YC1K1v5cDSNikTtoLgMbMlq20Gi04qWe68h6EYfxmZXF/VEbwwvQw1jdyB
RQhmbI+w6EPbBA8TNFAZeqsXko90oDRZSMg8UEtk+yTkZ8GuYAgGadZth7JOcHBWbooy8kLdn9vX
Mko3KGjNM/zEmbEfbepFu41EUyhmK2oVFnD4hoU4YmnwdkKDYn968/8ezWcbCQCawPV+5LZgtpiz
Yo4slTy/cq/PyYZd1XlOPzKLphV06c8Fossg2EYQdQ50z880Zau3sKDhB7Ga1SZ7FD2v69bgZrzE
BTrgbDgJsKE9YDShJArgsym6KiXEWSxKl4XtV2J3aah+Zga4NEsQwA62C1wtTdIUJhoeHXJ8+lFK
H03Ghu/l+FWmrD3NQ/dLccnL+0InwXGJ4JKMoHml2RTFXdmiUYsLaHkAXYwXcOScvvZYbn21s59e
Yn1AbkDtCCo09uen/UztFsi+FX2S+c6eZgTpsG+UuEretunXKYsc96qvU6yJcShF15dYBsMGMyqG
QSitzNz7mKwDxkOh6sHz9+azS8PhaBMOWmJ3puG+tQrsp9JsILXz+XDym4zKlgEClDTbjKCuR46Z
VobikQ1Mzqa5MjjwADyYrHSTkXCyLHRbHViRV0GZ/2ZPukaW8XoCTtTc2GnuvqmynqizypTmVHHu
2Isr3TMLmulPzLs8j0fp3M077i2BCxdedpYf+YyfQ1xCWNG+hzjnktPolpL4ipyGrUdYXqNSGyBT
IpCTAocE6avzSDOXNAghLE3KJBkvSqOs8vZBdI2xuLXmH/gHsWqc9aonZWyJK/iNcRixl3+0sHUy
Z1GMZklfSagQIgLAOZ+bj6YtnFvhMZ0GSDkq+7CUBJ6A7/BbWbHO1skWj0xuaobuZS7qZaq+Sk6Y
VDBbNmLmyrmla6L7BB+OX9uB5y8443YyxOCbhVs6/9PckXApdCPdxbZHFkJzLXvBm5mhB+XQJyTa
GZis6ODY39/TWaVfDrGKDnGVjHjUyFzTyU7rC7u7vUcGI3tM1HFpaEqaiNRHiPIlJo3E7wYUH3UU
0wiowxWdsysyNsPEgcaxR3vWyUjxLZ05SMbmQymmZI9CIg6YSnRdZQ+cmq8M3plmdNwjqChoosZM
DsEi74jkb3xkiGFuuyr+lg3ZF4l+BuqD6oXvBfMp220HU6AXtcd8HotB7enptZ4iEQAcUU7Ljc4s
bSqS7gJBZMCnJQRkjU4NbuhPmDiSeTb15b4Kt5Ixje4z6w6Lt+gdNSeS5inFZmnFn6HvlkLn7RWp
3A7onZVB6t58clo9Wjv+CLbYu0GAn8ZEAbK0xG+P7IwPN6ycNrzJ+WZisa07xRWyopCQytkrUvva
kZtGbIqTL8QbCTuqZwNvAf2W4PgOM5nUjyfRuLZRmiegrTb+YsXuehmdhnDk5GQNPIoFV/UtTTj7
/HaubFFJEGLnQwMPAZXEESsWPrUUjDTFwA+ceg84k250sKu0/i5ESqY9v9BR+I5qOAeNuzPA40Ea
RAsWkQNim1cWc5LUfnCYcvOFG7E6IjU/MjHdLwebB7mhah/6QTbvsOK5aL2jMDZ+NRQhNMyQDwTF
am3LLUxGZExrfIHkxKN0qpg43Nl5ZM7rPlhc0q5KYfGxd2gizWR8Dl6VcaScWdlNzhuAg0zKO9Mu
3TEcRdPiVJAPns/sRbYLoN/SI+YnatpZ82SB2YaArKzg1oNMeaLk4W1ClAZermTqfXQNWouaJPvE
gICiOEAXDEzWcGC5vg5Lx6ic6YhgLJIdteOgHZEyi27SQpcOTFeyeQAkPigMGiqo7BO5rSJqzWlT
l7VCag/F2yB4VKii+TSg96TcZ4drTFtEkNuw5/3A4XKOpDkRII302zDxkyRLNmzKcFc5a0qJXt4A
7xL4bgM5l262GJHQaxtKxqALzb0Wmeme1JhagTPUezQ0FhBDZ36WqH6ggL4Vj8WtsSNIUBPlUHIo
nIuKr4CFrEpIL70dABkkL1C0O+xwQH8FBM7cWp21XYPH8kT/brloeOUyp9CmhakGCo6Bij0DuyYL
QdL8KPc8IztlluYUzN5agJyHIFA7JtIjrOihRKSKfKYmYVd6BMQ2IsXM99B8kjmgdXK3WlQSr7Yq
ZO7Y7bfK33RrJCcK0ITyV0Os3eEKFmU9nHjprWHsECZcp3RnPi0zjys6butAl/ARHam4u6jXvjN2
I5gFdK0XfCg2ErsLc6MGT5jboCEA9DsbkZJtPizRkGIrR11oQjrrNPZxAXCQqSs3NTjgtApLLiUD
0Ha4Qnm87yFAsLesIorK5Ec5seP11mzMkK/a4IQPiZjCAXU6tcVy7SSEVZoA2wegczQb5RsGjpLa
fmYAMKMxrjmgZqmMsmiQuhV1m08K7sJfxQgRSEG5wQx1+ebA4w0OPiLojBvL44x2D9Ahug75+mzH
7faIBgtPHKJ7WaqnIjSvCYUlkkYl/Klr5cjOBY4SWiJsRHRhwgtL1ogf0cwZ7LGRUaVzQpEITW2Q
ArJ4cQ37X4UcFBFa/BMXTrhyCUmJTKaxfcfKn1loC1ZDZYI5SsrjkXq5g9M9JzPy6vVOgcgk4sQp
ob+fmachmzCPjg6nNv+HTS1Kh7tHlD+MfmgttYBxBRvtobpo/twbtioiC1Q8OgKzoePgwBLnlwHk
BEtnRf2sFU2OFro7atLiksuYVnBkl7Ow+AiInfLfeuqL8CxAaV1zaMj86B3TVBI+zmrVW8XQeWZK
1Jxh+NeUKDujNVrPQPrdkARjlmRUeUo/oWjVe97FcM9Z9SiwHCgDwT4TnFaNFes1YVs6Yd1xfwPy
DAbwpLYWaGjJIBOVGxr2fbS/ajjbofe0OzCd6KzRZ1sBRsi4QnpvsDdoKKyISDgTofRct+OrBlNW
IL1dFR897JmHwZYa9AuJYe+TjzKhj6CdBDaFw9RWSraS+TNgEdIT0v0H97INbD82uhp3cuxaLlAL
7CDRGhCCr0VbHZ2StOtAjp73VxffI9vPs5YXIL7fcSr69fBOCXWco9KbyFf29UdukJZv5gbUVdTt
r2ZkxCyVZjnU6AITv6uHfHeDtFCOdca0Da8a+Mk8pfd4Az/tJXuyPOHeYomjkMgaCPVDET4gTZWn
AcKf46s7c0Egc/nb0HOIfgq27LTnnbng6wCPWrNWy1B6B3FTNectUUsgAzxS9jnte7PyMdWxGKIP
VsZENaPQc+FGyfITvuBRct4pJ1wAUKFHLNJov124oQDc8Afmt9ag1mPbkW0ga6ZSO6+d5t6VDrzj
D/O57U6M6SuCkuV3w2Ok+qVJCcP+pzmR9jd4xNcl03SN/t1haYkbFkqLJBsxZq03GHHpXSMv5J9K
gp2po4JlpQ/N7+KL3+lXEpyzlesCnXvpep/eaFreOREztB4DieRElElKalhUa5oYYdaKH3LZXg36
dLQVJRDKnNAEcN7roy2lQE790g7RR0hlpMsuzso/7VM3l7MDsnZICDyEX9Ae6FoRMj/BE4dpmHFP
W6KNmlo/OaOLZlNG08XCjKz+GoYXIPouKigALiJ/C40EvWokwfYyTofy9Dqc2+zZ94Ovfl1/FYjF
doJFDXifoSOMnmPge7WN6Zd6yulJwHpq9/QbatE/bFu5bZzwZzVjgQScb1By/93UZ6T2LIpK7WLA
mUCpGoLMwHzZ5hlqxNrxfw7tm7RP89UN/Wbq1PLeVKyBhom6yDEwppyVpA7zvQfbu8phnNChA+5I
cVsQcrkfpPowCGVkuxa+vsCQLWveQMMgRZWSzhKsGABdgH5OSmkcHs0S9HJ2GdUXF7c6UhbHO48M
TZ2aGIaA2wKCjECHhimsswTYgtLezqefGdPBQAlN8OpTWtVXl7X6v5Sd6XLcVpatX6XCvyu7MQ8d
XRVxmZwpihJFyrL/IGTZxpQAMjEDT3+/dWhVSUkFWR1BUymSopEYztl77TW4J6GGtlHCEqBUTYkZ
p5wKrd2rZMZFop+8D27Lc13a7AFpApnVFN8QQsXZRJAoPvmoyMee26umOiCEiqKQnAYjKEkX/kYZ
z3Y2sEWGbEYjnK/yhBio7t2YsKlhmZmjqQjuKXbQrmUORo+QqZC3rydmQDQdoFWudH+ynjB+sabY
a30ba9A+rU+FJ4yDUIQdlYnJ1ijR25B9yiQfxQz25sw/IYmvIwGgRAciMEjoAkxrphDfMEIZDL5s
oqA6mMmG1Nrl4FEj6Dt7OIWX54FRGwqLJ2Ismrv3JfqMM2txo7dEymQtUvg05wnkFjYu3DuEFgpv
l+ayELzuVSyBoe87+xTf4keCfmCEMZHBikV3XBAwahxFQyjS6bbxIWAjHNH2VuyZ1bCx7pGL8EjS
NjG23AT31sCeYPPPaurQGsKAiMyTo8I1zlFP9OHvaQPw41WQifXcenZLCHsKNwrt8ifrwF3495V0
i6jfDLtHa5mZ8h2YXEy8a7HaVyD1eqTMr410NZV7W7R31r6K2Xlwz54q/2zyqVCNCa142Ovh8MUf
4l+gMoMY5px+j3kRRb3IsEuOfqEYBYOjDzB0rhL6JnQtGVu3+cbKg51XPkYzhoSy/2lqluKoZJtO
5/Rnl8QoCHy0wyVDUnQdj3I5dyjh9uUjfITlWikMIUzObV11b2o3qIFtcWwEKjqNeh8frcVZig2Z
I4+RgkP0SEha/fd2rtCBALY/GGOqsoNVltbslG1M6jp+KOKDCtuFfIpXVx2QzFjMsU1qp6YoPYQk
ccH+XngeXoU7y3qIBspwQypHo+vc4lmHfShuIopNJDuMXsDBTO/B1Api5XkS5XU5z5n6GePvp7Pv
bqhCTKRuaeU0NKPsi2tuYelcdAW0uE0NTXjM4wPJDxKpzWxVlELsznn8ZWQAvR8p3TvMt+sNsN6y
EEPIAlvOkIOMLWAFarSAGv29Jlt0t1RZ8UhuDCtJyJ1nTB4ZO/1cCjyo2yG5k5ftmiE7iHiQ8DrL
cKOOD5sddMLi0YxBzYAdyifzmRpOosdDoJJczVibsZ2PsinH3C3MXHRxLZsu+7MS77WtRZvxEaTj
jo09npH1BfWjBhOG5etRVDDMMngF+WvYraHZ7pc0cDCRF549Iw1D4EvwTI977QFh4SNjFvXP/FLW
ipoH+1TYBUk3zcH2/dB+tFws6HM5wg3UhVEFIYx5Pz8O3TqiiMLeh41erjB18EaPpFpW9jmetARF
KWFN2u8MEKKiiAEV5Y9xbHGFW5UQRbqEK29QClHmzOMNEQyXNczmnHpXoAG2H/UEjRgESK5IfGfi
eFlQWngQI/FniW5y6oM6drLEx+r30dAePJywuhaBRAahVniLhZtQualesc7wnpueSCcfO35k267n
hfr+NxYVnO9sP6S+8yDLADn5GeAgxdLjsH8nLR4dxrX+hIh0JY4rF+dchopTiVrTxyEhji+lhdeb
AayBMpVcW7ij4dZ2x3QUz0GGSbIBaTHXJQq4C9SQ8EDIhkG9Viux7w7bmgBrhrBHhMAO1LJPL/XF
WpWY28GBKOhl5Fvzsk+AL8+Z7w06sC+ILfihru/5oXPkZwF9BltAYqTf6N2nHr4V8G+NSQemRzgv
nO7S+hYrjDNZ8zFWZwgJboJ7Ijc+iihoiB11es7oKiLME1lQE/6mZ58V8gIyBCbexraLjWWeIPjS
IxGC1RWsC9AiIroEwzERcLVpsP6Z2f7lXiaHQDPpKqZTb8WeaZ1ONY0oXPRGUCTH1nsfdum7tsW3
C/h3s8FiJfFfMVaynzn2RJFr6UmxQpwXg+N7o5hnsUrsmggg3ILUZkwbvFV8io4yfPLJiA4wQIv4
NgbMB6e9xFnsqhxo513vTBdWuiycEu+WofuQ5ucvX7742c2rA4xBPh3HscMoOrp8JJP1aG6T+G2E
6f8WC5jkpK8OE4mr1CYmEC3NE+5QTCpZzK0bCb5MtrSLrhcDLPZ+7Ht4pqmsNpawVa3Zqj1lDxUq
alMURyUOND5zbO8wv29abBeKhSE3cUEMuaDAlgG3s4LbCfr7bMAQLWVPxgkla7ERyeqUWaqZEFRA
OEHDe54lMZ2CW3xo9mo4xA5v8NRmbJe7gL69Aw2iOdwZS1qmggu0L6BDi5RQClKaHEVbUtYu6EAB
mKJZTNQ2zKGMMB/S2IUVGGaFnEM1YASdg8ug3YOMEEhYmA2ferX4C2K8TQcGVXhNNMQdZM19GlqA
UQW1YWdTOomUD5f6z2TDRtn57CHlXiBdwNhCfp4GhWtbV4kTm4/J6OefprxLz1fxMcGCGe3NKIbc
XtOu141pnrl9cCPYjgNxF0WUax3fqW7oJIgly4Y9Ed8W6ZSwuUQecDtNzPBKnOVkEcP01UgGdkwv
mSMjMb+U8N6FELD643kL0+blG9T+0XHhQRKzxmCVFBx7XrlpSgg406Q3wsPYvR5Zia7AEm8YatzI
0EuqysnDu8sa6YvhFUKWD2nLvj432jVafKJePq7gmYlTFMcW8YsMTYPQ92J9/5tVH0lunu927vpG
BneSycjL0qz0Km+BNzEmQu3J3pxghWZBGLamCYYYJxHXSavgThVWN3nAv0+YCGni7NH5eRP4d1MQ
ffCaPxQGbpB2+ayZ7QJVDdRp+Zqxl6AQFAlLjZOcdawBUPYABg79aOsF1XvjLYe/0VQwhRrrd8Pg
fKhcRmDQRMSBgGB+aTznYFVIxaN8CI10mxrkqFVdqmQCnPIMhC27HXmNpxn3v7ywjT9AuKNc3DT0
NbhmvX6en1//2I7d0Lc8H4qBy8X9/jyP1gGQdvZT1kOoV0Cg8nNUJagzIMK6krk7ri9Y6JnMnIw/
JYcqV0ZtfMbqjL3l5ev/3LyH44qg7eqgLA7xyJiq3vVkgORBhET0ycdJBodmJ8fISxl/8mFLNwwn
2bEV5j5Xzj3d3YXci9wOADV23rol1j2vubD94JQ5ns+uY/PUOIQXHBckQRkebFwUbidynkxBkrC9
SoEApGTkPXiSXmxG51dZSHQ8y0mPUWscfNj0GJ5J1utjeORzmV8+ac/dvGJwsiCwI8dzgO+PXcbW
Kmb6scOUvMF2Uf5wXk1AKOWP1NLyBNRCU+Ik1gkkkpuotkpVDVL9a6fEj+VMtqzStBliuzS38kby
UmilU/1Otc9I7UBOMaJBLFZUGriYTMqdU/O1l9+S88ygDNPE0Lb8CP9RzJzCo/tg7IvUwaYjvQUX
Q01B/QNQIICc4ey5hZnrRISO5SCs4P+vfR5y/pUsr7wBar6DNEO9NxaJ7EBn8lvdFCqkX61EjtdR
nJwCy/Mimm3Lxi31yM1pQ6S9lSUzJsp6jtbgaiqf1iut76kNXoidiixpjGSg4QyjA1Zeocv7aglG
l2vW6/Wj89pxHZ2/lZoy3bVj9dbUj4QiyPeMId+5UataKRqTML4MLGd7iIBlDX26AmXxfDxCg5GZ
BCrrDuGIVTxA3Lhre+TH3EE1bI/2NmrZw6UR1pnVXV0E0+PLd8Czx+34zB6tUG0ykjbUBk9nVn4j
VAmQ4tilFnYFdsZo4eozlpWPodZpD3dJLcdrvzJc8890Zl/3jQ1+eGZ99vOQDxuY7PuVExPwFFdq
gm9LD8lvAjo6dQpLX9E4WVCIU0KgwSmFpfsw+CZymC8WBga3h7FK35QdZYdnwRYybNIn0qlyPNIE
wnHUQ+4qc9jxUQfzCKkg5U+4OaAvp0YBXn8wNZMh16dD8oul3A+ZyYnlUAaiU9n+G2MLnG5g6Xvk
YpEjCPU45nvuDDy38akmLaf/1DGVMO3O1PtvzIyDoSKbnMZd2nDVbpMLz1HExcPowrk3zmRFz1g+
h6QEH5nqTcHYa+h09+IWRPD0sVaiDB3d8qENGbD8PUQGnSGu3719UkAW3IoYWbyyBD7rCHS3BBGh
1l5Ew0QJ8f1Vabsu5qCS8UGmz163A0IHQqYTlBJMqJFofWaF+8v0rdzTCebUY2uB/ie7rCEkr1l5
RuLLxX+w31o/um3YOGxLTp6sbEe3c1GlQdHmu/rttNxav5blJX/y2bz85k9Qbz5Sm2P+60VH4pH5
Ci+ePiL4kZceZ7qiSj7V12jm8HTlL//6zAs+KMOB9p5edMRbT7dPH95wy0c3PXg5Y16clEivuZyy
L+ZRYnie40x2cfTBYz9lp0+fo/iCDy0E5gWf691p090CXPGazzSg43KryaH5zF95zc/w+en1ZtR3
nz7alO/iGX/KC+tX8ze9bHb//oyJAYyIV5wCf7hIEh3Mk+xg+AYr5/ubZo3sA1Pk9WmJUXEOL/B9
bi8XIW6H+PKTboNUfIXLIzGVNlJ1yymAICUA+yXgJ3+qY1bJRzzfO3SwW3lfKagTHvpFOM+PfTJ/
2aXpmUJjX1kjj/tg7vqQCYQb80cYUQF8/wZQH7YE8bEWGY+9DfMQn92GKk46BqN47LyRNG+4Ky5G
r6TcMCBiRKk9CJ9JFaVq76F/fXapAAwP7uVDfAbjmEMMPHwOWX8pnI4OsU66IWfMQvZ56l9PYX4n
0KLZgGQpYR7V06W2nGhkWewKKCppC7KAtawH8CWrTHldqg+JRtyyGUVOYP0I0bg7sXnD1vBrX689
VTXJCkaN8cSF9nrNftUmr5i+a3bXwiQK6W9c3LtwPohvZTo8ZnrwAQM6JMYcysvv/5krrd4/4SO0
gYzxHMrH7y8R4GVYJnE8PJQhVyHGhdaCMEDzouKgZO6iqZEcYPUGIcvfqtoSRmyslvETVjDDy8dk
HDC/BZdA1CwwD7g3YRRy5xxdk5YboglX4pewILqTmXtkAfwAIXQAI2oEPKJWjWk5TtpqBs3JrqdP
HrafhLPc4bV608AakkmwRcSfii4VW7KJlsdLHQEm4bqt9IMmB7YHdFFrI8CybWj/WWTHKLp8+X09
ax54XwE5PmwCNsgQ2VTfn2sG6C2ZFoiDvRlMd59f9hXUvRXjfUrdKY1uppXIHtTzotGQSaAILOnt
zLMAOFZQJq8WzwJW9S8fWqz/9dEpD2n/aWnDyLbYqL4/NDhpwMr7nfXOGKAi4Ekx20SkSXPDNRgR
b6lu7/b+jWyb5cK7s6KzMM/OQPA/aT/GPoUZkk/5HQXAc9RiunJqjzUQ1hZg4EFywWmLzzoXxgVz
pjLD0UrGz1wxeR8D9D+ob/UyRjQyGhblSOZ48twmCgfEGDNk+Or6IRWBsu0XxqhbtsGY/es+qltW
SKqlzCWgbrLOAC9oyLQc6j4u0T8xW6D24AYvW1yz6afLmZucNZJ6+kYktafKHKtjnOHRerxZAuhs
VMbOulwM7blMuBWlofVYlpGddLV1OhBNDb5I2AU25LrveprF2Uq2MgivQyz2aGtEQ9Ub+Q+W3Wd7
uW2HXuAD0PpcUZ7q7y9mO4xQPgLfwlqbkyLtElO9KaOdwoCfEdK7jnjSCYKBEeVRmpZ1/bbMfZSY
8NEQq5A79fg6qOOoAz2+yQDK8QryocT60dH976489xGnHSOSJwdsJozcBmxgMiSeFogF4LSMS35R
V49d3lVXD9daVZkIn1uxezPSxchpvc6II8doIMeiwuuD803y2hPBKfvB0bIGxdiaA0I55pH5Buop
hl2eWcwhbszU0gFltmQtDu0Fnyv9D/V0CDwWFIDe8Dbw7U8CfMlhN7ZVnb/HemtxoLsRNaCUA0nS
iGKmQSUNwHB3YNyNEa0srtDqImWyYUKbge+bHtBnCoDLgdTTkhXCFVVIgwOgdJycOTHX2uQ1Km9Q
QrGxYtXBI6P9lPxOq0YjVIRXvU9t7YawWRSvBUuPNlRPQNxVZ/aG4aMVsG21j003vmcEdBGSo6XS
UxZhnS2CJatkQjVPI8MuCdkN9Q8DjTQgOHXHakuDRdDttbbBEtaUh120ZoNdxTM9SrKAkXjT8Qsd
9kl89jW0UL+pR/GpK+INQPVgunUZpbQFrHumfZj5JXvdEU+NXpERU0BYljEcCmEW6f5W64US5Ext
nljfukrNBIBVAETHBV8fz1eLARlr2FQvcHpxL/dfXdt/cLeAjfs8dTEearar739zt4xxv/enfLZv
xsP0kIXVYzO6D2nYkXIBC6HL30TrcCMFuE6AJElwsHcnuR2f7Kf5SjMKbfTt/H/vU23HuDl7FnMg
boWjzTQ8hH3hWHv7povwqY03N+XKxGae38sbCPOqn5GtXenSTuRjlHtkNPRb6v5NVcLmWmNRIeLd
yzuO8ZH+fjFwwE+AlwIncAHVjo+rT5mcz3tqQQqPr6izbnOziePZwoCakwTEw4jUhJkHIH1kkGtH
MH00SCAk1Utt2K78vtl2VCWKL7qynbxeLP2gMHFsxyWPMKBSDG2zwX9zkddk8ubBiSxs8jFksgaY
ImaLZEGQkVzU7N/tlgkKSOrfKufNDfz8xF4tNEMg5kzhMPhQC9ugS4e53DSDhaZVDBn+bycizcgd
XYRj7RqTG8H3Zm2h+gvxLj4zvFXdJvBirw0lVi9euS4678fXxXd4h17AYIgy9PsbubX7PiUDrn8f
DuWdbUt01+eX2uW0e3geVSGboWCtCMPbE8lb5diuuYBq3LLILjUf0DMbskiFygqCD/r61fB/dKRY
nbHT4aaO3+RRyzomnjuRxWxTIz0ZCynGzesGaHfTuR5zdw/bWd6GWisEgIkzQnBdc7YclpOkiiEv
ctVmrE9W4Oz95L1pVzc5LQk2MMgHHBHoYxOUhjLnpnO5SHI20mw+3ZP/AXbWuE8TXhOTCWL8+yTh
ABOmXyd4QB7XR8+WGIPdAZn1Jvx9BFYmSN4ubr0MPhvCwW67OAmTemu61K7r7XBFK1qYYy9f2ucg
hO1oM6PL5+LSkh2BgTUS0sYmlO+tGUviH6vqTLV0pGwA7JvV1Gy67OdsofjisN2w2+6nyjRkBrTM
qFuAtjYbRHTsBK8c3/M1lONzgpCGBC2x5x3VLRsvwzQfrZAB/eVv28jm1Aq41YLgHtvyPz18lizM
iyaXyrhglwACpJDnoib0jcLXZYInQsErh+Y8a2U1JQPzRTvhOmj2j2+2KK52Ha5OAPyn2CxY16X1
AC6iv1UYDpEVI0iEF08fT6+fcBIQkH+9QL16QLeuf3QEkhjU5OnLX18+oSdPnyeXnABBKOAhXfAA
ZhJ9/vqJP/VBvQmkYjCUJzDl6bOQlJSC/IIXqorTzaX3DvBk6m/REf4LS+E1+AkffKv7Bezk6SV4
yROs0rUPvOYzOAovAFH4+kqhI2yFz3wApvA1svlO/oWv8L0jcKVutkowgC5zKSgFnOXr67+QlemB
F3y4A8YQf0EsvH75gpppyNEy53iA98SxaZE7XuaYXwVLgAjnRmKrad98KReoGTHLukqudKCGF4/D
pQtqVcfI04B5ijbPckxux6S9s7v5wpq90+ZARtueLogcF3V1cjxSzYY84ALyEawv/OVIc5JSF0Dy
zk+cez11pieCB9Xs6Foxs8FX4y7K6VjJLNE4q5v9Ky2hiiMS5UEcTPVHRm1lJn8NI5MciQBrrkgg
1ozNK6hO2bNAq++RTr5k27Q7RLsOBOM9jw3RxAXhbGFAYsYIuxHwX+kyClQQgq4/w1KGlzA1CmIo
SMbL2mipA0qIhsqSMUxT4EhNJKaSMlBnmVQsVY3l4eGVy/S8L3Uc36dQoIVnkGH2gG923KIIZhvf
b+5cO0DwxzyCwtvMXi2C8pi56ERHjkI7qBbkbwdig9bkk8jWkuZ4Cy0sOQ2GfMGWbMH6kD8BEDOt
A6CrlmgzUOYXRGxW7HRn6UBDSY9GNLZ13uUJQ3vqXX3FJkszjjHJ52ioN55Cabm8XGJZeYHo4GPA
ibXqU9m6N/SCKYKlbtHuGAGqgmoxnlMDCOT3i7fPTsuJCJ0MIgvRYCEtsUYZIXTjIgKwgG8ftXBX
kDep81VJQGjuKRDJuSlsaUdaeEVtDvHWjSWf493U6uJQRJL4FCpCXOdMLReOUJe6mV++Rj+ANbhG
cEjYiANiVq0j7KDNBt9tp2mBcoVy+q8cPjUJZgbOLBY+8ifNRHUrqkFIKw2eaRJoLAgDuJB7nnQY
/0Geiba0o8ecbB2PoDNKc3QiR1XmiN6mbVbHIgWZ0WIaQ+RUuFnZum8br2GwRAUXY5sERGHR+Gpu
Y+4MDR3XePqwr62fDTAgpbXX7r4kU/Mp2SUDXRRuvpl4wJgFljMuBUKaNDZXVouugYYMCr2CSY5K
ow7Gt0rjDuWg8fIV8Ex38f3bdPkic2kuQOSF1tHODhfOd5Z9UNxX7X0++OHWmmV1WsMysDIyJTZK
mAwYglDKdB5kYFx000cPIdLHajk81Iv/y1gwKrEGlJduKX6126wX8muOdgleTaFsf9KfI3/gZnZw
3+yIAzPGfKWk3xGaGrhoBFKXC/aWZrKkPNDLBpHundWHa855dxcaWjbRO2vp13eTA7fXqE2iPPns
2vkJi0ningBcwMLcV6f7TXkduO0VXW39sR1vgs6xLuxh+jk/BKdD/+c4FOeBB950tqweouwhvSIp
mY0jxfNElXEtt791lCdGz7wLh832E4TP3f2mHtrmZNPz7VYlXjgV6wX06zY92XT4U6l98HDT8ugl
rqfexh7C3uXwzjgNMu+X0/1MD3I5uvGC1feBiJkG90hWfCjMI5op6ZbBiPGPi2Z5E2awYbsMsAnt
PT8BETnCTyIEXvUhNXnGAQtB9jYd0KcxP/qzJBmBbh5J97SABker6LN4xagbikTXLpMme88AwKKg
jaY7r9jt35YRribYZ3RxAq/KolyNBtJ7uxwtBUkwWJDXNcraDW5E3gYzjARaaBri4Yq7Or5QuxHG
YV8ud1G0dtdA8499PCXnq7dxkGJ09fWUoDq3HCwym1YedzI+4Epxt1Dh4/7AUS2cbW/m61iIAtrO
etz73u7w6YH2BJcrv/IKGNkwUZv3kT9lULdczFMsQh8YAPMuPepfxMeInhQWYNxru7UbL60wZ6/N
KxfAIYSO7HuEUAwAblGNh6wJtTFmkPJpmyrYtFag6eAu221rKTBCuXExxvxz8mfcwxZ/+iiHR9h5
3EJoSRsLDZP28i4KuvvJxdvTBB6ZtInQhoAms3zFGQKquGA6vncR5ZiBRKgLHOYDmDDHhOsQrFFn
6wXklMdu4iJaAZSaqcOhqcPzmFRr/MzwkkT+UuMLkroYeULoZk56QHvSeJiARC1EdK+CqX6A7nKZ
L0DEVuJWf5Rod5B11rs3/ZCv5zGCr20X+3jttmLMdxKbSLcGuxwkOcJUu6xghjdub0HMjz+ydLjb
/Q69w1hUBdGwcNi83IqucFPOtl7Cj3VFSvpvMvsf8OlkR8f1ERc4bkwX2wnWvDOL4cgJTkHum12x
nrfjeu0pb7wroDY3LRIV5uAPRpWP0Ra+J36GK3PL+4MDgo6tjTo87eTmFnBnToklfzoI2qlNn2Z8
cdJsABYtG26kpkRyxZ2xP8O5pDo/8MRucX8PT5XRmm72qIF0V4HUQgyEsLo13loYX+23SVe72/ww
YB8Zw8/zbN59iA5XR2dsy8qAX4s8g4AXWTANOFpNEdZHKRJFGp50uIGyT/7TDv84zgdh56kMY2a0
Dyme4Wdt0uwfmoqvCaZORybZNXIM1j5a5rITdRCYCdNUq7ve+w5BOZNjX4c2z547wGRoCCaky0N1
C9KOigVHcGMMEIZZqLzu8N61KfpMQmmhd2m8QIzkiJ1r+WC0xHWBapJU6u4s9LB1XsMAbW+CSaCC
vXHHgN042tgQmfMCXoFCaQSBKBqCN1gKaAY6gYwHDE0Lm8UlZYm30GUaiQEa2lTym+lsblscG7jX
jUtMd0DsvsoIu3D5NKoXK7FvxGnVRSsnVyGxv9NKsiAirVtXS1zL3D5sweFQXOFom4y3LRno58XM
46fQDJzpOSlMFC4jD43fFMsaXDuntQpmUVxXtOcbTRZGV0bJp1658+Sm7HPPjr2UB7PtEuqE12m6
8uugsL9rD1x1RGswOOU2zvNFjjomJEs7I9qUOShGwkhPkX2ngVvcGlqAkqsnQrd5KPEW9tqA+6I6
QDXVKm/MUz2EHacdaAmMSdbDTTThFeHyALZc11M3ZRqsYJZ64XevCTOble21jWG/wlxkItH6hlQb
xjwj5DjADXWQ0RvjS/jb9bZtEQTKEUUZloAnKPEdKE7JOsgNArLDCoa/emwErcPDtbrsFCMeVo+b
hcUX83lkGYW/75Z1k5f3Xc9ZJv/6E/cFPkIVp/W1EuRZoeUyr/Nchohw41gNv4eNVlTQ+8ofrXei
sRIkRRw4HdCsuoPpDyg0jFcV3Ey1ZPQ709ZMwb2puxiiKKiwq/bvlNBssjh2ZIKSpGqMImc2Y6al
4r9HDf55TIenDS5jDHS+UoC8EYkUbMQWnI1DBAek8t+gQYPe2BGvs4IV6vzVsPMKgqX0My+fADMh
Oy7BGFYydOGaQbc6AghCBxJJ0Vrde1XaAp/VdUhnpqBpC36zaS7oTppFDCxaSamOJc3uVjpPzCzk
zXyR7rkPyfbWu7eiCvWvdx9hzmc0xhoEthCHRYRXiEmEXpAlmskYsL2HEfQIq0vDG3HfpToTq8ww
Rqj6i1eTaX8AiviubVlOTOUp0uHRRd+4h84r+930QUC82GXlDuP4/RejA+1QpOLX9bvwG5xgLzTk
rJz2Ni/rX5hFXwoMxwbQGKwKFBcFwN01X+Zy905TAY0c1A8ZRAfYUQPn0IYxDcrx8rUzLOfvr50h
TEHlc8OQYc8x5kmMFIzfbH+nrlG9v+5NsU4hz38M+upXzAVgeycNMkC6QuUx0XQptrOE/qrps3oE
iVS8kmnyiHMjsVaROLI07Hck651KmyZdjK6r7K4jIsc1sKFPMmNCOZ9p+mUt3h1egj97IQIrFF0y
pwB0PVOej/FcyXG6Y0LZUDudGge4TsRnPGe41CyEJBq9oxvBXIsnKlK1zmPlEdAYbQ6/esFSsZ9S
voeklIgnbO4ospNaG0k53b38M7Rc0Sm8o4T+JNQ0zOdH3UQbP/n48ol3n7dnAbgtjKjIQudMYf/9
qtGWQ1huwqJ8ywRZkYx3mqia7IWJzclYvIuXobjgkrIRQUDC2At7p86+iZAsdRFBbLRZOOFQdgJW
mIk/QwPdXO5SXdsZUVUtiweLAFqYP0ub6Q8Pi4ILjR+YuM4j/KsWLHf0sruX36CBLL+/s+KQkacX
WMhAaMyOIE2iK4ukrphLS/tbVgwHJ+Kw0VIrwV03FFTYM09uDCI0G5BDgTfF04RNZJIuhSrDLW+o
PDm3JpYAEswYGzQSeb0VQ5M9oI9GN4ls5XKeFZ+Aw4rZCO9KzYyMN4TIi01T7/wzkx7KulqMDKAZ
Rr78rn8ANMNZ4lHyGDhZWBgetaO4Ch2ymXyQO+2qungRAZxSLML3A+cmyn0i96Sb/HvBAtKBaiY5
IdXg6KkDFc/udpDLI6pugVKv33o/GEbHMeNdz4UTzRThGU9y4+5Cv0/BAGDlRBVLcMnx2fzJmu1x
V2jN1phDqXbae8TkkR8lA8etwfNtJKPkR4uZV2AsPVZcRQ2gXh9Gm1HG0W307cEeL7RIVfIBZav9
XspzDYu9XXfTwQT7SjueDrAyuMW0saYemx/sWW2qusU6ZkjglDeebDuFThnlecPtxv1uBawv3EJy
Z8W276q2iqs43b2PZINlCEuQk1aAtcNU30VzcoZX2qmZeOO498ptoy3y2btkGWA9YAMOg6NleDNT
vmV1Al3s6xZKuLOZTUAP0FCmgbcjHzf5QZqBk0AkyJEFLJLWU235GvBvuBLfHZPYmmilYt+DKOUc
1zXFAfDK2QfTg4gxUQdaCwpszN39JDiJ/eaD0SYZOQJIqmjeRAPQY3I/I0fQMNUJ6rM2Cs+VSxVO
KpsZ0L986iKtI98dJsnSAKUcXxAhRnxG48qTmtFF2Nzp5tATJ55psyMTGpFmN1CCQdnxGu5qFJFT
+4ReNmhWopFqfaRWRpZ0NYEYerjUCa22ys1J32P4xg2DSSWtLo9Cjo31BF9Bk3zZBYqCUMJhiDzo
2OlChww9QFN8sFFNx7Q1CrYWr6aciOqscphxMS1j8SDjV7xTKesjyMGxe38Y9hfsqTQrkD8weRRH
QWh1U+GcqBdidJtqB8J3XeV3BUumMrE189PmIZGdMsE1rExxFpPMoCyGT/JVg//7NrSrFUsVdmUc
tMDAxvwOufLt01fkK6vB0cr7fvniOM9AbF0ceF9oWTxs2g3P8xsQu63CHKMB6+niqMciixgwcmbo
MIoA45D/7EJCKslg3AFPcx/Jfd1odSC/aP+C439v1OwEY2MW9BDCOaklwi2g6LUyIX/5mMPnx8zO
HLEv+9w3cIKj73fmjWP5U2ztZlp5joy4jW3n7gkWRW785AtMmBCAqHKKLZjljTU3N2lK2KZV0R3i
4/KrNe7BicaBqy3xGlYsGA0Z89EaRMwkGHTMmU9t/JDv+75MYPzkPjRVYBCBWIYXLnsyOnnvvHGp
d8J0WrZxWpfvDFBuEmzqwv8YyWSgtAV14bZmHLrTgDFO48gOLplZmzFUNDeiDf7WrGor7aI/HTb9
O+tAP1bTJeLEaCazdJoKuuPfkEpa5OsFLihAVxHbgAUKbLRWNH40+HiJau4vkU2BCWlRNNap6YkN
7D4Om1/28SG5ggX7BuPgctuOcjAjXvrli/UcgY8At+E/WUzsIVQcE6uKtrcny86aO29hr6WA0NIv
AgLQxjl71rmeyQmrnxKHUJWqAqe+ktPCive/aSBOIFhYR3bcV47u2eiUGZvH8cFFs/kUHVUDa4aV
6B49/52KyWQMH/IN9DPs8rs8vC99TqSq6MYRAGSld+ny1yQLMlqrST4jsLYnox2tblVZt82++/Xl
IzR7/berZ2xD8LJpOqDw0M7YR0eIOthqvARP9CbGu8FkzpiM7WiDe04aagiNX+NFQygdGBWwAMHF
pEWwWvI2kMgaZ4QduI3x0NiA6546Qbc7cw6rz6qLd/I0CUluMXHbSOLEdCbqq+FpChV1ys5euCz9
pvzdRLBhOorPtwso95QCMuNbU+IDTK4V5ullK59MAW6oMPurppPhslLRugnQIK3BHuBaAt7ttOmD
NWFUwM82/IOWbYI8OSxQCgH1YRNHp3NbORAy2/DePAU1omYAYX5Y+tTWBpUufZhkVf9J5sqRg9rq
gGLWmFyXMSEiFU5LHd7BZN5B+jBpDH3+66GY/2wDJD3hDGq5AZnqdswMRHLeNBwswUK/vHwdn9Wd
ELAg6qFKR/SE/MU/uo4b/v8ZPrvDw9e6s+OCkMAEwYP8XfVupZwfvYF+TE0C3u5RMD6qt2KucpuS
LweJAOoTUIEEhK/Ta549qjGG/yRz80B4Acys+OgQ6+Cwm/s2qB/SlW1yT0Pg4Oaq8CoLGFk2AQzM
NFbsHA4KMYjp8zHgJH8bXAmEwFgugG+Mzf+Z+xPTBtPQu1pDhOYcTfJQJE0bTFb6Ow12VT1MKZQf
hKu4bV3G9vrROLuLUSOun0dSiArhhGCJYY7fVt58Bj/uMfPXT2o8NG4cmWtzy73SsB9xM2N4LBbd
IrUpZ1OjvaOzWGB3H7vDaAECM+9sSGyDlQwL8Fp8RG9A1oZ6KN30W2YJF91BrHX+A6d9aozolHcs
KIfp1NyA//1l/p/0D2k3l7Spu3/+L3//gpF8m6dZf/TXf/6/oevbz7v8c/23k6H94/Pwt+bPv33o
P/c5Rsxfuv/VL/vXP/7n93/ld/31/zr93H/+7i9ndZ/3y/vhj3a5/6Mbdr05Co5KP/mffvNvf5jf
8rDs//jHT1+aoe7121JcZ37661tXv//jp4i6/L+//fV/fe/t54p/9pD98beLz9Vv+efjf/PH567/
x08b2/0vXA9C+nmsD6CRqfub/nj6VvBfEWYZFlA8BRFOoPT7dcOE7R8/8a8Y3/sB5T+qNTjyYEld
M/z1LQuOFyiTzXDT5pf/9PXovrsk/75Ef6uHCjuuuu/+8VPsqY3492qvo/L5gHRIXYNk9riZyqAg
u+24e59LjQ348Klaq5NkCrHl6sfruL+Jhyjd9gfvY5KV11m02c6jj8MqrnfW7su8d944BeE5C0GV
xa7a+jPTrabag7zmE1mo8+fDsr6JkogEAH88AYH4tcpCi2nWPtj6jFPxQf80J8FNP8X+NjvE94UD
uX9XZec1seuXyaFrr+ON1V6H+vTvv2bjNJ/6SdOhoov/+pGnn9tt/Mv9AXuatcAbcWkeQtwyWlyd
z/tzm2kPjBOiGuIJj+5D1V2bf24+BRrlxuV+d3YAqbjEa/+8svquOhkanDPsNsKNyxoWgjr5FGNA
ep3N7S+HOf6tWM7z/c8JHsnb2Qrf1X62OZ/Spr3GGCTZHoL8y8HxTgbMqa3Np9rZtVvSUbNTfAIp
wPw1aZj+O811n1fTpUOlsvNUxMYHLIpyj5i5zWBfj6tlzZfmpfnEfsbQDOxziJf1pgvafBsSZ84A
J57f9vtbv9n9Pk5Rg250sN+n9kVW9NZ5VrofsOhorjft+qlI1/DtJsMc3+pIoLNOdk53sjjWSdgM
4+myT/Gh3y3IEO3ibdDhMDU27Ud3SIr3O7+9tPxmJXiwvsQpbNjieXsR6CDQ63SnQ7f5nLmdfTUO
7xlWNCd2lTeA0CkEKCu5wGOYYWTnbJdw55706Bu2O7+7j/Y9XUftPgxjdbHiinTSB2uBK93u08G1
9xDfloiFzfIv5i7E8+bwPveW4KIc43nrVqCnY2pd7LC4V6iv86Fck09jvG8vszX2L3NrfxoOwc+4
VjCqLOyrPIGPUrSkdTENrjDCHPut42bpSTLvH+Pd7FyHC/OtvMi20PPCs6XY/dkNB+9275yO2Itv
nab69bCfpu2SDhdhPLzxCYD7iJ/hSRJ2791yCjDu29knsTcyfurJCtgfKhDqg3d1mCEh2dEUn2Qw
bIKsfaAW299gAx5cHA6YFh+a7s3GDSBUOHHxm+tkX7J83532G6Zb6lOuw3iTnAzOYxzOv032nN65
iwar/Ui8jPXbkgx3xQilPc6+BKvdbbNx55/Mllud5Z1PKexb1el7rFmyj3Zc3+7tdEtkUHkVJmPO
CHnzuQ+K6nw4TFAGAk6zG0X0MhlG+uR9Ch4NCmvzph7SbttPu9MsDeKz0eHKtuO4uazD+rFyDpAK
nDB8zMd8B7c0XE6Gff9276QVZjwxzVrDHA+exnBerg7Toyqn+HLys6zNztbFy7dO26SUZ+v+yuZ3
Fk35Jgq7dSsg2a/2w2UFtnBi8xxsIXVf2VjibUEoLgBNNlgl79ttFTt/MmU6b4YOo/TIcd5aC5qX
PF/ORvzxLoYxKc43dX9X9xhR+tXU3EZuqcBee74ksDYNh/A0CXY/F/jAurNT31ZzsDsvNx5kdXe5
x8GRu88OQRDJDAHVdU+yOb1wK69/E+ys3w7W+6it/Zvcq6zLKlsvM6dor9Pu7VRk9XlqOzdrlGJk
OsQndlRkp9y6JwU7xbbDQz9J8uLcre3+DSmbV5FfdgThueFJMTjR6WglnK1hn7/B6QPxMDhiZVuc
LNYTwtp+XTTdy5rN/6fuvJbrRrJ0/USYABL+5lzAbE9PiZJuEKIMbMIn3NPPB3WfmSpNn1bM5Ymo
YpASRe4NJDLX+tdvWsIlfPswDNaAe/xsBa3hf7R1JQ967WfHelntaEbqHOQNamC37+89e2tCwRA1
cgr3fisPPpMX/b6f2FrYR0papWyt7pSxvtay7T46E9FmOvHIVp1cVy1r47XR7pfG/aY7hXbByp9Q
iSnTztuooV3M9dgw+w+9IkRp6bygLM1DkttbbCzcItmlFE+ijbvWXUIxeQseQX1yJlPv5mTu8uh0
IxLmpo+7SZmPBvlxUW2dl86WoTk6zZ0/Wvphk9mZObIV1mXvPAvTPq7DdGkTawoy6uxQrDZe315l
xHnbuzh7F16wmHkXdCrtL8LNPphDUUSG2jBGNoz00hfFSXq32bX0BwZb9gFj1MfRSZ+yeShPG2oY
d6C0thynvcdY97Zhd/lE5X3EZHkKnF6zjk4rf8zL1Wk8M3YSrn+7+HlQF/oaaUp0h61OTZLFuB1J
nmWPpcf9NWphh+UsfnDMTUfzGa/E/FEz/GOzTv3RVJCzEdGFbm4kl1/Bt4tXeydhalMsktwNXGli
2m2727lSILatx2Q9ZSWr1dAOskmMaK629CD6ob9WgPNBnZhk2KbFBblGejOt7YLdaBkxJzHxaE+d
o9nZdlhva3YEDQkT6GsHhytOaKPbh4P2BPBhI0bTHlIKj7Mw1yKqSvXqb3YathITadtIfI4e8Am8
wE9r4w+81Lti681w9EsICZp3WpzZu8EAZ8CNzWw/Yc8oXGztxRIpJqZwUfJ7h1Tj3PPe0yrGG7y9
FoX3rODlMbWwy2gxpvyYEYsYmNbZtDs7lgWLyhQVV6Aextgwuu7cTkiBjH773HU12PFQWneuU7wM
W+UdAHDmYLLGg9aUGDTauCaloN3TsjFuca2P7iy6UK/1LrC19ANI2kmlhnOHmnAL8nl4Nuypiomh
3u4Grb9UehMWFOO3muU21O5Xgx3h5BqvNk9e71rqY5qn2kOV6S/t4r2ZSW89ZXKxAgfw1HY6cXBy
mQV56zQ3Kxmsc+pWh0HOr9VkJ5ipcr72eU09Y9/hiqRjtCpmdsc6CwVhTjHPpJzqOqispQ8Mduuq
8GO8CdqLVqx4BDZYhlI6HJohVlgjB61e5U+iztWx8tgRxdCje9TSOyGLMF9Uc1bUAxAwU1CwOY0W
rWrpv7L6onyO3mWxr12zGtecKFaoJnkX+nWSx+taOMEoenmypHdqbXVWjrkcx+7dZth4gJb81bYb
9yLM5DpqtUREPNiE0auj1WvdZdnLqWn/sBguSX9YMmYHt9E++E1CEKYy5v4CowhiW9GSvLCRh7gq
z760Wl8hhK9NGKF5e0k7p7kUo+efPVK7qUqOa738mNY6WKqqO0+jR6aqUeehofllOGpPoHpb+OuX
O+ukIPfVC/rs+YPmuZDyJAn2wEVTffn1ISfu7TLnw21yHbKr96+qtmijvq5tBtp+ys46PBPhuQS5
OxJ/SxZffRn3D8ZahVbr8U4IXAxdZd71+FmUgUOs2ik3EMRUXn2BxfQwFtIOnLm4unVzn6nxQRqp
DH99KG3/c6q691RsDRmk8nVbJ8z9U7gnTh4IyzfPTct8o+23MDNEHSjVXbpJ9DEPkYkHen+f44IY
OmL5mEoYTRBu3jXQxiu6HJKOKhFUm/nij1Mf5mXTHqSkiHM8J5CF952ouNvEIUqoWGKGhgUjcP/K
aLdQzfDt3Kr4ObNaQhb6x66wJC4BHVTI9g0H3xSY0cujxFVBQgRVZOTKi4T9xbBLnz2xewfm4K+a
5UuXYMA408NGVkZMtERBFOWizwMzhVRjDsTSZDLsFAcTesOo9iFUKR74wNOc+05yrZTJi1gWo4mo
cOrAqcYxGPUCjN3nnczs/VRVscJS/7wQ33JMbO2ItmaNi3FD3Fj6RyVS9K1pcTXWw7C4MrYadnK8
z8xzuj3s3tj2pFlhqSjSDVP7id/P8FBNxQd9GilFtxYA1gfg949OLZZHUaR3Nu1HvMKgNIZueXR/
jvVoRWKzX7u2aUMCZXgDRtcetoYXj2/1PYS5Hq9x8LRG3xM7tiF0ywu5oBi+TT21NTSfgGjFZ09N
S8i2xzODz4ahH4vRr0LQjQqDMDOunfX91z8o9a6JhLUQbZhmQbzNBnu8lv+cGu2L8OVXAKAqtB0X
2rTxkb5IhEa/NATAJEucGywEQpOwKiq26aURxc9iZPM1/DG2257nszGjFk4Ox4d/lJ4aD52b60Ge
MwJaes0nbkDBfoSj5VuzE3FiWWExSiqq1tMOJarihuZnrUNRj+0BKstrbxq4A0JKJWSUX9B35h4v
LigEhoY/0o6JMbSRNi73HaTBcDMNNq7FPkGg9wJLDLdKjF3g75fKFpRgaXXxcUiJt5Kbt93WoWTv
zW5EXQ0hlvlkmPXLcrSzg9iflURvzoyy76lum2iZv+0XSjX8rP2tUzee1i33InJlumDstdCWvkXw
xuQxx2/MYJG46LPzHKt99c4OYBGu3P3ADIl+azP3P2x+fZ+4EBfwPprO0djWIWjXpCKeYRiiRHR3
G+FLMVZXh63TgJu846hYi+PcfHcyr486e4C+mOF63dtBYc097RyPTa+VJK2Qy24yxEDQof3oev0j
zsVmQMArz1ZfHUbLuV8Vu4hLEmtnSDtKJzz7Eul9xQ6Yi5zqimDU5dbXxU8S+37++uZkc55W56Hj
D0JtLNyIMAjp2qek9Qh0yqqrcVfohRXnewKUbE/jgN3OoL3DKzSxQebnsi2eVwaJQb0bF9qKZTRZ
KSa6r92W/aQhWOOqfhMVHCqfpKYQj3N8hD5a+nCWrtX8Y3b/v4KwoC3y39+hqb+DXv/nLv/WN0Pz
c/y333X80eyg0f8PoNcOxP6/Qa/jj15+rde/Il77P/gH4mXY/wFk6oFL+aggmMD+X7zL/g/mMg4S
V9fUdcvAze6/4C6bf4MfCt+Prsze2Uf/BXdZ7n8Il6kbpB3TRlEs7P8N3CX+PlTH9QvnIc+wLF4X
XgD271yMzU1ka45bHipqOz+pRHaYoKoQ/QTgMWzQZkOzGNh91hbFg9qOReVBNsQS4DE19LMpzUNX
iCE/+JVzZ3YJY2SjyG6GZnT0V62g3uFLN09KHBHm71CUh4cNJ+1oxIgz1giP/MuF/yee91f8zgQj
/At89+sNuYxr6Pht24FCvP/9X6apLg1Ioe301rp1v2qblVz9/YPd+sjQEP7sFvLb6pbXVdDS+WMy
3ZK0mW8JCF4wucUUe1V+ysnZLIZ0eiWVcn0AZLuNGfXkWiXWsTXsPBq3yQXvyLybicLj5li6d+u+
8QR3mdMcDAehHQBPFyZCHrOp3v5AhviNk7a/TdBJ09SBKNG4wqP5+9tEGzxaU980od8iTunaTuvj
pZHf+2Eqjjh8TUBmTBTTQbvCibc4rdc2NPzU/IClS/8wTtXNrOVyNy7ZyWj99T639OyFUMZbYW8P
aK+Nk5La8li4so+c1gGXzJZanqtk42ImaM66rj8rL9EiPdez99Y+0nc6Ikl3vhRwA+qeq79vs12j
/2in1Pg8FviKmy26iHlJI9vBVWK4L7AQJj7cb5yg0oqTcs0F3GScrkidry0ZyWgXazsCtHeuC+1e
YGNG9Akag3OohsI4/PpyqVf0uUll35Ne7F29Pcyt2hTgVaudS9N5U2BdIhBjYp55HO+BYje2Y3DF
ZLXKm11O//zAoX389+vxl9Xxf8PJ/7hRjmWbu8sRunDztxs1WgN9hVM04WKO8tCbenmr2opfn08V
zt0nXVVuSrWI6bnjVrFRFBjVahYNYV6Yp4yIRbnqLiyAprnvVpUePEJ2nvWkM++mwYG1pg00hqyB
XNP8ECpGfq6ForsAMQu8HCacW5rbwa28KvrDW9v5m7+9Nda1BfLuQMnBLPjva7Cd25nGfijCSjf7
k2WmHJ7LbnmXu8kx67BjdZfePS6WK4EyknU//Sn0jcx0LtowtmHbJltoWXnnM8eiaBA8LEiYPsk1
S+51SDK3RQzVzdfWP3gI/RJ2/fbSXWF4jkA0iCrK/I2/wEC36rpVK8LWJ6gD33X65KL6+KvEqGfv
2o6rD30H1ZEH6nu1l71dz8rwD1fw77OGX4sDByw4RMLSDRNdyt+v4LDMy6j0Aj573/nHcVfYWGs1
Xo3Z+lCQ1nBLfCFv2f4ZAFZ3HOr2DdjT5Za7L779lGmTf2nQI19+fbbYWfKPz1LHVVAnHA+Zgepv
Rp93QLTcH0WA6VEy+fnTW/kXiwFXGYeNiSmNb/5ufTrUtOaiZcqrtHaNx6WcrqP5PFS5cfn1hdof
6l+fbU3TY8swrKd8XyP//WEj4ei6Fv4QkLNEhPt+VlR9Gmtzf61pBYHuyj/so/9qIfDEc+7tnjhw
cH5bCK0iDH0tTRm6E3lsWjrQExhlRFwBNhiToUdVWnyXwLNnmeyolfVT18o/nFnGvgf8thqpDlC3
48QJGeL3zRzLQeVUZidDDC9sStf0m+2VRiRqxw7Y5/WbnwpcFHORBUmXP7oZkpB/vxJ/GzzvK9Fi
TACDzUNgAbX3t+swrblUS9lX+C2irM+MkeBjImTucsYuJDQkJCAP705hlseVULRrPnQoO4jQ2Gvk
JW9fljpbsLhJQtGlE2LJBqt16avyD0y2f3GpLN01XXhHOIPQWu3L8C/He21iUyPahW5NU6xwzXSB
BcR2AZNhjaju1rmTTyK6sm6ZfOkbI/uDA8avK/H3m8U64VfbtgUz1Pt9Q3c1o6w7IRq6n5NBWv0L
EpUws3SyOsvus1PUdNnd3JF6OXxYnUzEzqqJs20rEDtp3NyhrAFCtiZIal+/jUhCA4txRkzT2MQ+
u2yw2fYQFKPzrA+9G8PVtM7CHsaDbR+c1m9gJu+N/9ou8a8DXU6ru9sevYnSQtDpbNa96F0tyBf4
iL+24cUZhz/JeqlAf1uzrsGp5uw28XBkfydTjImxMGJNG/Tru3/o1xrQ+JC2MADBcVWAME+nFZKY
u69+XClzjVJCTK95paNuyTrGU4O8EJ65RctgnvZi92W4TlXf/2Gr/42iua9slyoJI7vdNs77H+yd
krSwZkzWBhzsknXuJnbcX7/PBle/N93xzl+z6Wyr6kJW2xCvjv5K7Iv5wTDWK0mk1cWdjCYQMp0O
nFbpnT5CKs0XfJPGSg/zPPP/UDH8iwurmwblAqQ92OG/s422VbeYmVT/rOzGTs+PDllst96E9uwV
/qd5dEKf+32PQ+7Pf78N/N1i4x/Xiq2QYpUDyTL3tuOvT5cjE2j0ltpvqsLEoZi1nN5b23FNJV95
yTz1ejn/YfP5zS7516/F8g6av08HQrH0G7MXKCgdl5Zfm7lCf58JkklR2XVCOR8wECfK286ey0UO
e0wSMUYmqT69NjGt6oqV5JHGBta1x0OVb++t05V3i+rlgyoHpDBJMr4gEduCBaHn//piQd2Hr8kB
gv3A71tRZ3ikbCcOgxZJPlaaT0WAh+3dMHZ21AtMbn5hC//+d9Ld/fbYYXNAL0nNxXYt+PTvd0i5
BWEIXEJ4hoBRpfFZdWq8EM/65GdplGOYGEq3MQLGTKG3BxlYubwkno5tu8dwsPaqR4C9l3VI3/0S
BAyKBTEoySeTxKxg7LSjSsgCLmCylUmm47dr/2F5O6yl//EeIOj4kCxgOfFQur+tsoLbM/pEgYPA
UDeunvXUL2ULhVg7qK3gvPeyJEyy7Fhh1Xs3aWW0kn33DDN9SYco3ToRQSJldFvHlr1VkaMNZcAs
KI2nNvOibk1uWYbsNWMMcWAM8NiOZgFO53Wwk6f6YKT907bRxtoTSvDG8O+oq1FC1swQLO2H3UYT
CU4xnDSL0Vp5Lf3xmcmT9zxYHpdReEHv2VNUnxvmefixQWJOMhWMqxhjXHxHSNEfe03GJKKPV2WL
KnB0hqscHAFpx/cyyYcrSqXJSXjFjSXifIJnN7ebGXbmTp4at2DPPhuQsNS9JQKzzX4Mrck8YjYC
gvfouVK3i8GdfjozVYlb1A8VxmiDv8Y+Hl4z08G6++Alw/DyRCtHAC8akJiNGTEIfH+UYQZxzZs8
k6WzogLHtbTyv6YEZMA90B2mqQ6WjUl5yjBhIwtDKyEPOp+I29Ri3MnAztxYkl9xrvi16EAXlELG
46JZ7UsdVhj0mMUTqWEuumBziMjwezP1KQ3V6gxx2WuHbGGW3uSPOIWAcBmEThtJZxPAreXHwWgv
UyOXsFBPgzOrsDVQ8Vc9pgpJbZD6IXRFTCkExrRtFUegpGtkyq/5y1sh1/clW6ZgliDOWl3M3Fo2
L/crBEoMYisRL6VdRyu6ZC+r86BabPMwXDa/7K5CMKatSoEH/RJglpaARzYiXmvtWzkvt2Rslgei
ZNc7rzHCvlvfh1rkkWbMYVZVDBdVESgnCyXdXTDKMo9UobXhWH8dEwq3VdugO0gVLyLJzviSPCiU
J3vqY0fGuQXYQlkTDP3gXVp13nrdOpRdzbrOsmuel0WIO0GZmcth0Pzvyunkw9IymjKR0R5Z/4os
3boNlbj0qXFRCelA0JV/+JX3LFe/Cohkv6qrN5aos8uVtJXJwM+VHzCiQxQj+GI6de9Zawf2ksyX
Tf/h2GvNGKFkOlFm5SFdWOKyst66lNENxrAowmsoH6y988wQtJTRslTElNX2cLA3AGhp2nuzOpxs
GLKpNTlBhrF5JOv2W1pw7X2e5EBUjCBrDJyCgqS7g8HVvuRYDoxMnmNL8WMIWvbDddHmMF3qb/hR
nPyd9t0aUhxtpS6t4CkXlAEH6LhboFXTdkzGzQq7esjDri+teByhEeXqae4JcRnYT/zVkLGK7SET
p24Yj91mbMfWLV+UxP47y6QZVYDZwFQawoejWuS5L5cxWoU3nfLFaUh/YZBTZWYep2iRA3gqTThY
TbAZ83fpFkagAgS+Dd46rROsG4yIkpW2iOxjpUjGdJ2mj6jz5IXNfo0q3V7AANBAFzPUoX7S4t4x
0mD19Rez1m3Ofc1g9C6aSGYVMQ2MOjPrWzL6wNXOd7BCI4RV94qjBVwp24MzLUvn5JVJoDEMD6eK
O5M0/UvJBoNRrKujVfqM7bJzIGDk3eGtidZKY9u3UGGCMxd9QiwOSqCYYvM1I2PwWkKId3I4Fcia
yzhZz2aTJbdC6w4+UA58AXM9zPpQMdEr2ji3mC9JPcmixBi/+yAQrZRphBaf8VL92PvlReXVq2jO
eZZ+lmbCsH1yiTZH9erVug4mj5GA3zK0s6qooOWNC3/uorxHLDBa1ccETn+Rtean3uQTjYUr/ekG
tzA/Nc34bdx3iobHc0tH9CUMw7RlLiOqEDvO1/br2hYT8+NZ3TAI/WIPEBCyefuSZT+zouxQcOF9
0Q0O7CQ55Y9A8o+yn3fHha4OOx+SmbvgtOF3aI5b69FpVRcWFQcI/OP11mfiTO5fcaG5X4LRLhTn
Qv48GPotqT0/dnr701is7gP3l31wW6IlA5Z07fIT/snksc+fq3FwntoKiyszI1NJQ8vR7/FFiliY
aJ70t02sbiCMiu5h2kIGclNQYV3iZMmxyMBbNq180cfd10Svvsi8Xg8ecGaXPWSvFHk/pOsNT8tg
38akx4E9Nw7u1IlYKPjnRDGxnCqo0KlsZNjUPVNyMCA6Cj8NqsYVkbORv5QuliRKSWwRpjFvk/1k
+stR7kQqiynfnLnDuW8Uz0Y7EKyEwWxeelRudvmyYGoVul0+BUVSipj80W8ZJkGBNkmsc9wvtlbj
aTVMoIQ3qXDhyYToL0NjJzGUY92uHyynFKCC1XfLb80n8D1ARc2J1jX/2u5Lo1Mi4ERvAlvp9ucs
NYPOFPnZN9RNFUV/MO30nqPy3CdQgEYrDe05/ZQZPfwMDEdiooYfbAt6kzPbNwhIX+kC7EipkhnS
Ml+qHoenwdbv2abk8zAnFKu8rp7IYkP0N5gdb5mXvNJsn1swcb7NZZ5vRmPpW7gBGei3GTj31hyO
5axFpgmdvs2peZvJOtVtm59BDO+MypYHx63h4yFdwuyiORo9GOrWuEfGTd9qpEOBT722mPikyNxl
NtgUb+PaaQSF8ufsFV+NRn8Qhr/E2TQcMzuFXlp/ra11Oo+NpsKq2+rAYMLVjthK4GUxDHOcGLgX
S2l4sbXlRYR242C4y/CQZg2ZptUqjlYHpwYXwW+r6pE6LL4I5eq6JwFUzIMsPthymk4Wj9Itrxo/
cPc1qq/i1Kjmq9jHv5MXygHaQrVOJhbNuFYtfTWA/XrP++R5MxLO1RGK9rLBQd1fZaVs+UQ2eGya
tzYX5mdOvCqup4IyoptImoC1ZDn0mZSC0dhIiKA1/xakL27NGe63Jg90H+4VC2lZv/dT81LTcAa6
x2C9Ui4oM5EtcYqTZfWpNo2XstTnAEp9mh4oR9LNPPXI52xR/MgtcbIrjQz1D4tukzhmntZ2ZXtb
PQMbfiuWVerB5mWfEPZjnifRuNMaJ0SiUQdMHGcp27xeXh1dEO5YNGx3S2inbvKMAmUNrCJYV2c8
dQsreIWY9igwwELLlMSdUU9xbc/HcfB8iLjLA6KUJlSGWE+it3qq3vTbaDpGZBbylKbdQ13pfbB6
yY067UsxQ11yhvbOTOfPU68MsKXqnPadigijvJeEl8Fn5p4OuDWRL0rdOUay296UtZ7m1tEDYxl/
Kmt794vMpUTVrvZskmD3NZFleVzKuYwXa4w5xpxYmfNjrWnWTWuzeGndB7/TYUTP2UuvdOQNVQhr
Momk3WqB1vnmG13iq0DzVioUga3ppNGqO8d5g45TfZZ+RnWFiCPQ5uIO9uFR6q66c4fkMxQ991gJ
457NFOkh09SgtVNBXzQ+Tkqm8dA7z7WfemTwNh+sXHREwUwhno6PuM14kbIZAvdefdXbjTop6HoK
7RmzPjZZDUdjqI2GAAFYc32O1uZReoN/LuDGRptlJxfU5JpPqmeBvYhczfFFW2pslbThlFa2YLQG
vcgsUIOVi/7QGCdHSZ0qk0R5p3cS7GDY5UAhw0KXPxWQylJJng5ET919MVRTlNkTzsSG27wYA/Z6
jPv7R0BfEYy5lsarMR5m/l/0Xkautr3OlvWOL96DifLOMfprN6pzYnawKGeIMjbbvDGMP9MudPTi
x8BurQ/3dWnT1lAPEt14rHoZNEK/ITg50ZU8Wl4btN2rXcCCcKw5qIb8WOtJ4BTrdZbGFzCxvUL7
6huWCsqP5uQ+rSW1z1SfhQAlUWNLBW9qz2ue3aGEx3wKDtLqwINpjO2+RQ1wxMsFNnlZnpPaeaLS
yZ866iqFC9JlSMY3mhLSUsuDRisVVCns1GVOLpPpbyjZjQtRM/RrfrkX9HhJZMOXvtjpD2p1D3iV
hUDhr7N9qezKjM3KkRGERu0V28ZrggVRKBNPBGuyQb3mlTYEKJ99nulJYHmpYPZjw8XrTZq3vE8O
ziqeM2Hc6uKo1/ljZQkDFkIbNqP+PWtMvKyNNCJQvAzRCaan2jAiWMyKM/ozw9adA9MkwWRnH+YJ
HRgJPFbaJhBv3CbUrB96ab/rOrw0aOFmYBTmghcQBGpIyXQ+yGE7v9sFH0/SzklZyKd4s7wBFeRb
VSYfeDJgvTn659z13i1lR6UQnyyurKQSy6S26x2LD06a3M/amMNhfBwo/cG/m1NWW/PRgTuSvtFb
rn33RW3r57xtn8bRgYXV95E3Wh3+vukY0Rjl51Ji5ZlvHyvfepOluIOjKoIa4hEbqZ3G5JC6fWfc
rYnbBZtlnA2dBriF6CpRuAa1MQyclg+Ihjn8Ki0D3Mz749aV5F/XkCykUAGFgn7RBAIFzTBAK3ZX
3RC+ab716RmFz2tCbGdjzH7opBACdZH9rPMECmmzfVyFjzMaRlae8J9bUx5XaGHkSbY3FMPehTP3
AOlF3IsaioejpU5UU/Q5zRbqEyJ+v62+dsSQGltSxKhWfxSaGUuTtcM+lzQWya3ZN1fjunJe369u
R+ELHQ7sjtYjoRXQSj+slqblVcNRX/38KM0XfHcHgnCcF5PwPyVlEzqZngYQsCArpfkS6hVsvXqj
0JGDfs7y/Hkdxq/5dMfR7RAriw9Xkp5baF+iMICBiqKD1+xf6l67lX0dbVr2Bf5zB7UaP8WJBGEa
vlEx+OnPcGKfOylo4yj125NvuV5M18nFK+eTm16TbGAol2aHZh3dcHMNI6zq/NkrAZRS4b6szJRP
zm5IhUyBXXLIy9Bmk5FriT1fuWRvFkaIR9lhMbVDMRB7656J7XaH1UgbdmupYTRq4lwHbsPPD0yV
e8e1kDLKupIHL5meSgeqpihLNyT5tqbwgxiDN3kZrDY9bVXDg22THTPXpkdrOmV2pkeLzLcrQlrX
Gi7mlDAqmWLX5HjM8CMKNTGdh8m6aKC2zIuRHorxR9JTLVmJ/qBmi2WavfVLTxU3ONBsPT74eBFF
duX+aMou1p43wNJjm4gi6EA1oFFCLTfzOXCQwIx+i8vc7DYwJveY8+mS7VTnbmzO86qi0l4bSiWj
uuqd7BHSs4yIlXbg+pnJCUbRzwrW2CVzcDnzaBfWIXPjJbM+WwVT4M3gOlfJxw5kGxLkbopTYiSR
VXe46LSsejx/qeFOo+6gp5kqdfDq0b0k63Bw5eyfTTUTpzN8W2YTbhuE034xZq67QFaRD49WgsOO
5hqHhJsT5Jp4y8tZPxIMZ0Zq1tbY+e71HYSn2coOQ0kshzWhKYUidVg1N7sxUvykLb0f6VbeRp6d
YpJqeTD06iiBgg554H0lgiKoof6GSZFLTPzqyJ9cDrdloZ1B34AX4LnbMaR6nO8yKcEzPFUGNijL
3Hs0qNOtgvk/WdrzgIC1Y2e/VDPMO4ywg8Xvv/spYJ9yky+mmR0nJDv0u873eoCzgKV/GagifeqK
9GO1eEh1YcoFauGgkm6Jod2ivmiJYiMyzquzHnETYxtIPmbbeKeaCs6te2WW9U5NgyKkLT+2dXcd
ZcXdUdxCM8MUhMkkGWG3+QsDZdpfG7kWzp9x25dZkDloTaquFeHCJuX6DZFXOJQVXvsOZnBORzjJ
zMcJ34AhHK4a+uoOOlrcd14SImq/y5JZHXIb4L2CpacaNsVV4HWDv1yxcx5o9FolqU6h01Tlh2GT
sVnSCdttfV67vXfogUhF3h4MqblhPm+XxbFxHZsNMN5tEIeOnsPX3SO6ez/MllaLM6ul8E02DzZ4
JE3Qv8rWJI4hZg9/sgmmRGcugNs+rHUc0jZk67qpkZFjvFQ+8oB897RIJ9WHuk7Bt0zbx9nNfo6O
9QY+chxt8QWrM+hyvjMG5sTjMxka3nu2z3kiv1fpdPQcgDt3XucQ0jQRqDNwKJqfRlk/2FM7oERu
Gmwd8aDTsVarTuyDDU9Ydh/V3DzVNfNalgdu50UgN2VRONrP2AQCrA7DuU6mY5dZz3md/NDWGbZ4
VbuBLdJDrykvzMR4qVf4/1VKlaODW1QmFNt+Z6BXmBjG2Qjatd+PzlLMSV0nXhb1PBsdOgCjezU1
+Mu0eul1Qvzat/aOpo9JuFrqOuFgEwFhl6FRmUAQufbgLHe5cAGRKinjAmb4rOqWAaC2xfZKATOv
LlaoJgtznIdzowFPzuitg91tQPOfl3qLurV5hoDdnpf8c19n2X9ydWbNcTLRlv1FRDAPr0XNs2ZZ
L4QsycxDAgkkv/4u9HXH7eiXCpVkW+UqyDx5zt5rn+Oq27i92JlTGbFAjAkriTqWufYW5G+ueJYK
tVMx2w+eMdJk0Vdz7aDfHKc3BD5VGLWqPhBxtW4n65BaIDchqL9zpsxCd0hqJgXti0BrjDiaaj3p
L3Ok/bU6cB0tHI+518dQH7N2lXWgRtPYa7cEmuwLz6pXXbKnJ463xOpfBKcxgjG6o1cPJcvCgJ0/
Z8EzdfonyHaD4S0AwILfhG5hjLLWo/OXSf1Q9gGHyiDaFTqeKdNGzwD29MI4ZkEAck8Vnonnr3+z
2uTbdMwhdC3N4eqw3ENaOGtnGtOzpSTvSnLVyu4JbkuoBeibsvnFcvDNmAUff2TNV9x7IozrKQHO
ZJBsaF87z5g2Vhlh8BzdYOV4KBawbn1VSoEnXOVbL3JQlrgYzBAvDwL5rC76VSHs6iwxMlHU5pQ/
A8IZh2FBNaTbQp+7nTHIs2v+mWyhh2D6yAriA9oW1Xzrq6UjGWhfPbWCKBHkzWXtr0pZjGEzLAWT
qIJVERTsxQK+wwUGMRtvzBilzOkK6AGXSjNJWIPZSWvzWz8XMYJnFiIO5Qz4A31lZfhWOJY+ajmt
HtTdG1YXjt5lpTFEYuQIkY7pcj6ukqSY8E4ML/SyxlXUOmqn64YH8KL80hJ+laj6B81m/FabDScJ
0PgrN7f1ULtxK1InKdrrXL/+CE7YxVe3gaYbhOlfVc7fNZ9AKAylVsKnU4vbEyKhMx3MedzV4/yM
w4F20NAf7Mh0VgUGiLUJqHg9myTwtZwL+j6CXap/mlGFpDYwIm4nrAGDS41UsQE3Bsl9qmIagXx7
NTXDY9yorT4a9X7IJ2jBC82E9njLCAonI2mMu7ygmwibp9hlbp+EGhN3BDjdhbYFeTj6+FcLuniX
JvPRMrmmlGeLcKptbQOO55uDFau1jX2hyLRdFkzfTH/LJxWjIE7YqzpCWBcRVM4gxTFfXbq+CPXH
vujDGDjJhm6uf1BG8ygFCuW2KI6I8p+c3vtiE6GTMCTq5JnxdzC2L6SSOYfU1I4oA1HCS1IYmx8X
uJAZ1G+2T12cRK9dm313mvZhKfTLWhTVW7c7qcmTJBV3yxuJ6snunXmb+Mhh2OeIJAAwHzYVjb/a
sfCDGjS64kVC3myzgSGjBLqyhX3LRM0uTwY2scmc3A0CkE8sxRwq4ws+wTgcZRpGaW0/Wyri/lXl
FdvcPoWfwob+6HIWCRuu1KF/hsC2TZIcb5Tv7bQ0+Qd49bEQy2i64hjoR6bBxKP7aTXj0kWx2IIm
eElFfxSzfm4qPqDCJLHeRwYVJfN3oa5eWwqudMnWVxqEl+nlJnabN24k6oHiJ14ObJMpqAtiNr4E
2SF+1EWTsy0cbLiDx8iiDZSL79l+6SdJlVmxIrFV9xD/YZH+zF3Wh5F0vxXdiKjJlmaodZllfm+I
dttaibarZgwtRkbTsbVo9/W1c26maUuudnCGzR+sDcFLr6a3oRcMEPsEg4xEH1Zyq4SWBDg7eBuy
P74LrXkto2afB1n87E7xEe6xeZiCb080/D+iZ1o7T2gy6m00Go+RtN9lxMrc8B7QbTyCvSdeu1hl
ytKBjxOkq0brqk8fnldboWto9moMovUwbILC4ZVPnxWDYqPVsSNrOt3VfkfS5Jetes7D9O4b337t
TedqIng/Msg4YNqbw6xG6Jhn+8nL4nPalnipl1K1nXmT3Z4Fo+xu0DX+4TG1VrVmoOEf+0fH2hRa
FTEPGd76lvvbRRgzJslz4ktuDh5DTKD+elaYgIDyhrqXdRhAWBXLKcedZ5UBcZ6I++uyjddBp28m
l1YndLDAFU7Ip5oxlRi3hk0Kt+509lpk/lPjtjRawNkmXosNmqzpdRqJAOyPRw5ubD2CJTfPI/tZ
k7Bf4pPRN07ZvUU7s0s+OkMbd3baU//lw7jN0gSid1Q+icma1zbtrnDkrGdMeRS6TvNq5V4ZBi7+
sWLxpArNG1f5X7MNKIoaFhscOyIs5LTQ2dQqFaU4iIxhPsonrk8cwk4wGZuI3hUFTXuvzK7a9BYZ
ckQOv9FxtXcmCcr0Cb18Y3AAD6P6u6BnvO9oGq9GDmgrs8E60zNk0eTKTGmJZzWXXq8NNzDB3lp5
NC9LRM8cG3Qu/8r89Cjp1nbZsuEGlCssboJmyPAOCgrakac5a13Lvt2Z6YGDC3zVNeWJXhClYuuz
IXM4nmOmpYzlDngZTk3JnKroMTqZ44AnS4qTTfAj48Y8ZlbtJxtD6FC3CETgQ/9SXXFAyY0RIuMo
JDM81lm8cizsNEUEG2imWdyPSC/ISGIaLUK/dJg+dfa/0TbNDWY2/pa7N+vgIKex3bQJXatsrTqO
s5Iz7co8luNYhWogpSTCw21zfnBszVs1dccAp1NbkWsEK7X0LlSyVkV2BAjI4NfKbywH6xzkRajD
aOC946rskAbg3XJpBewzmz5wHOxaR3uzu/7LodtMkyCYGXFq7zHHktL3X6UW3fwqkkiLdOyoXb1B
BklFBdZtIybYA0VDIpQMUDvUXn9O2G5TaJV7zpWntLKvNBPVKqDCD3lPZ7fJ1qmSXxPT5Ioe1qi+
jZ5VpDU5OOBJZODG0bbF4Mos+2IW8YiHDGCFmMV7PcvXKLNAjaf/ssB88xR+QGnWr24gxoOocyPU
xBKWbJRrIEZPY9TWoZdg/XNSLxR1QmSYBlt7uYSkd0C4fZkISg1NVz9y06VhP2TcLnXREenavS1E
Qas1bxO9cehHr5EdT+uIxTgEEE0hMFEnlFGwoQ1KkgzMoAWO5jrZEUEAt7rnnTPUPTSe1E76/dNA
4QnKF0DhkAcbGh9/PnUwHYpT3w50db3SmwEtP9ngaR1hzxGfaUs6JShOvMn4OFAfSdR6tvnA6A7M
eOJzbqomiPNJbq+TZH53VMlRqfa/hoXN6cTDYRqCbzH0a8fo3touMjZFar83rCIbs2dNikR0E5GJ
ETDB5v5QFC2WdQ7imVFzPBz21MVxWrxFXdkc/fpfy9k/nMWzXs5IB7MKlxz5KSloPd1wn41Ae0d9
dmwGM1i1Dgtz1dFgHyawen45PSgyeMxWd8Gf06obiulScskM4nkoqE6Y8aKdzzEr8HaG4L5Wuf1A
k8s9RqCaViruYgDnLXYqldCyAdXvy59ejUgZsuDRzOiaWUV5MIgOQGbR72YIWKtRK58ys/0h6UFf
MyHYYOKFO0DToet0sS1zLjeMlmxh5T4AzbGLJ8elIZmxRQPMCub5wVMDV22Vuxtz/HRys9zoWn0y
CvApQU59WqvsDyC3hyGq63XHZ7XEOu6JpStwNf4ebQilqSPFsmOHntXayygO0YBqnwz9UeTFh1O1
GKyql67M15w6cGROOPRRTodBy/vnp9QeYFGo+5lJrSSomUMDv8JjJkCrqJzYKEeWQ44DE0rAFamf
B3wwAON1faeXwE9E9RB1jJxwU3+6DY3EukKg5jht6KRWu6kI3FmN5vxlJt8Dow5SlyijSjtMZPOU
ucOmyZB5lBwEIk4AmvHYRt4+o9dLpeFS9k2MC0mXGzjmOYpdQ2rpd16Zw4quAtsC7OAQ9fh97h6a
iROQ612cqryjg0PVY3JUbdWKM8Aukd4uSHSxkb27n3VmJYqCC0fye9Z0nBjpWwVwEsPR86pNYUEw
9T6kwfmsNeZPx9uWUftFVvi0aowelFiuzshjpjWnzjg0MvrZhQbOtSUbJ2dwKIbgLKMeFMeiebU1
kucn72TF9VPWMc8PaDqs+ii/OLRL9jbmtdJOOS40VkGaJB44q0EM1e4yi5dWDxBJuhxlD7+vqeKT
PcS7nAwflBzidUjddpNobGd6mM9sEI6XAUAZvGPXfMNFgdw2MEXsHFD/TBErT1dhopzDJAsaDI3u
I6fjNedGAhGnKiFQEEqZDgNKDgzfOTJ+Mp7aB9ee9BUd6a2GDJ83+dbVBIO4kq5dV3+qPjOY+rCO
FVnyIt1BO7IH5+sWcwzhaquBznfbldZFadxn2Cpfm8JH1+8/m+ChcuPRGOuepaXnksOOnNRkDjA9
/kmSCAehO773FZ/1wN7ecZ7culX2+ViWPqWaZz02SgvdCAJCUXXvgy5f5jFDBvGKbLMuAw4RA34b
bavPRbqpuwp+BVTPVEZnM6JnZjE9an17XwSKGgcsRCo6b5WQSbhJA50Tp/worQbvJNOZlej7v/GI
HAlZGJfrtzfQEmp7z77OHHfSLgNPMR4pxPWFQO9skiJ9zTMiAoIFOKQZP2OuM5wfzSkE+fGv1xqI
FxmCODuoWMTYTjOlIuBw9bsysh8d6nbr9Uu4QoVGsWj/0etxh+JR6Nkxn6j/bJ99PNDdbe0jUpiD
igYL08+VLqs/0qsebIjaLpHjGykYH+QFt6NjR5vBeJl9f+0KS57cptiBKaDrFQeMa0wkeJKTulmO
BQ4K80ePFCjSGe/rpovgh0AXe0oV609ax+vBka8yg8uTUz4wN3hu8llDg4TwGCbUhn4MHVvKi8T1
4p2T/bE8VQDyyT+8CUlJSkePHsOr7uOkZd3S16bHsllilO2gGYSVY7T8G7QVaibxFFtFHjZmsW+t
9Mup7j816k2ZkTnQO0jhpJW9DVah7nKDRng6Rb0xgULxCLQPxFs7g3mgvU2evVuiJ0RIYOI2pWrH
kMwxarlF/jVp827kmKbmTN7jgS69R4JELoanSYzGerKGYY2OqFtVWsfn2D3oU7NV5bKAaTmJb7X8
iQKP+SOCnkPnWzs97VghkZKtTaX+BLN+0mGx+ryYy5SWJnEI3h9pmc1ONuoIGHZnTN9+bZPyl0R/
xWzLXRXUYq3P1jUuLX8zDqAKtY66fmjLR1O1VH/qC9yXRU+dD26gKTn5FrX10G8JzdDDKYGAMjZR
u67doA8nqQEv0Ke/RhItEw/1OeoufCfklSFttS37pgqhZIC2C+jYZ91wVwNAj7bfWJEXrXBhfBm9
eNWLv6lLnoLlDoB7dIWEYezp3zCXKms0dhmSgdpAOiUhYSwTPBpx6cnwomKHIwelvMDy6/ChZk5d
LQN0dxNYzSEOzL+a0efHTvfne+VW+n2wkofaMF593U/Oqhirp8mZn2XpFIzAdBvV5ngsu1Y7GAHe
hGTMbkbgdHSCUejEGWMe4ARH0dKxnSLrJpPxKdczgIFwSvWkfyALZzc7c7MmcItJF26nyEkExJv2
nJrs3wMsBT9yiQCEEgOGq5Xb1qDSa0VCZ9zalgKEhUn/ib4uymIHHMREIhSTqUHAy4C/M42le5ts
yyPZ9sHQ6I3asYoZtAuCcPlgsR12Z5IwruiV84eujrcMrE86Y+VTEnQQFvSM+nV+0wQtM6g7YNgU
Eq3IpS8bTfOPR1k+ZdpTAhlp6BPqdZ+urp9aR93JEPV43qWaRy2sUyQYueM8FlMWwNhHHiHp5g8q
bg+z14GjTOcSrCUYB8cZaFTZ023y1EchjctkYliU2fzWjYGAD0nvHQzioU/Nv603r5s2Mveur51q
QYfVygorxML06ejY5DyEbaEY40dJU7jVCE5JS+SA1VnMGLdZQBN4nF/DwAIvvOJGFIHNGpzpK0ox
kkOWLI87ys9oQ4PwMFt5Era3iZL4CCeiPzrNAMzF928o+Jeea0poi0OPk6T0OmMlHaMbWXnowIXf
0wdJ1sT1yEs19eSeJ+hd7HJVeaB0YE0guMelP9n7Lh8uOgkVNzmLvTN6D71sqPpyKyciut0a/Xxr
tVY/paqUK4+OPHVldCybCUpUyly9ERuLthcNBcBdqB2Dpyz6mFTeH8t92bbE3MbPog8eLbakVd0H
9FcZe7Ry3os5Ri2gnHtllafG7A8G+iuVqZtvD9so6tQOT544BMSXrPrceSPhjEGSW6O504p8L4Jl
7MDeB1hhUzap9WKYApWKVyX/8oWWIN9pW5arAkvCaZwo1Yax/DcGKdlcGcZJE93Jyi410L+9uLeT
MPeGlm4rDzUpGBd0KZRW69LmxJfQo200J2ZehjA5cKKvaZ6PUpXJvU4WYh6O4L1UO4939sdvjUfy
m1YpcIpHg6Hvo7T6jAvMtI6/Ty32+HAqkYrDONJOJpwZIhliPuocd2hTRjpxDW53afRkN3aNcZfL
w3/ft7x740l1ai0ft4s9OAydG3nO6mwfz3VFa3hKnhwRJPBKNDynrpnuhAeNgAoqMVaeWdbXpubo
Y5DwunWWp94EBkcb6P6xAGkmt5piVQ3yC+u2df196D2aRb4d0/ZmEHRu5EtFXAmw76S7EUs8oRW0
mkc06I094pWY/PgE+nN+xYr2CdU3uv4+KxDvDVEZP4y9HvaL2ySPxhsbuH1N6ZU8+2MDeteV7u73
h6kdV4fMuZiVTUT21DpPgPHqJ2kzsOBJ3LA1lyK/5lm6rvCVPlpWZDzqTXGyCRu5QkMuDhHI2zAp
O3tXoc9ArOpM9/apbJmGjqlaJb1HZa2S6g9t8OdhFN5aNlGwlRpzS6atsIRY/g/s+7S3f13uyNUy
chcVGCvRTKdumWn+PuSjYroJJ+uQAQX5dWTqo92e1fLw+/T3oZT2RfdmRl66pDdIAJRbOgHISbzM
q1/zmBAaY2gv+mpG1T6Yf1zXyR9kFLQPBI8Hu2zE9mX+UaZ+m8nCatDzv0+NrbFeCXkkZS59T0nU
6vx+QKfRJXdF5bjh/91tXWcsTo7FvNBKmr9jZedXgbPjpTPav3J55qk5WE8uPCF7Hjk1e8lryVzh
NNR+hJzcdx/Qay8/+X0QHbESRSHfUOd+66jYnhWUREpq13oVBajantHfvWjGbud2+ksUz0U4+Mjt
MIDVW5umwNK0eK3B+686THTAaQZCmVsiYebgVtFQuNE9sG/2zTPq4IZZrt9wCCIYSQDDxTRlnWAI
WqfJld9+YtFCdmhceKZ4TlVSXw2vra+dzIiQksGpbA99B22sVwkEJYajj78PXV4fq6mhR0104ePC
J2xNP92UUe9gjdLsP8BjcQKqD0yCGmAg4/98O6e+81CMOZr+0BqFeU8VzahgmqtwQBG9ngPuKfRZ
oB2FzQWDESPUaDq++LVH9m3u9K8NWXGrBFoNW3GIejw+i6rM34PoCPOXKEVSBl+zpmoPA8aZR21O
T5gERxrbGgMVb2oOhTtuReBkj5oXedtEWhMjwobqkSEpewJSGjShY5gn3ZvhVME/+rTtiIFp1Im9
psQcTktZQPobSHyO5OMtF+4PzQp7HdhdtwIIRbLocqdRbzlPNE8K25BPXlY2t7qZttTPxklDDiRg
/vPl74OV25jRVYHpIYMYNEVvWuKbT5zykxdz8rF569GNCOpqW/bjsCl83MuAsa2DXd2SZPy2hRmf
IDbLjdf1JWyr/kvXmfXkHdUhmAHLPCv5TLqXXDwqlPJeL7YgE+GTjk52Nqd+BxHl3rGjkoFDZhf/
Xre35SifUAautMTcFnYQX34fclUl/31V1eM3LCOxdzuDrPAcABTeLHSlrK2PpZUZx6GfOopzK74X
dBCZjn+O6Ge+9aBiKaWt8+QiS9y5hj7scMRCzlvWYdPzS0LjkEC3emFvK8zfGy2Nr3E7OI+4PeM7
Cv6fCfHKlRTEYBMHyVZDwHfyyK/Fwji4nCe8HZVqudMU57d0GlC81iAnfxeHcVkV5pEPkdH71kCR
4+g02HFntA+e0+bhAMbnCC4AfWnWvpqVg4gpoKCHIZ6+R3qSbkUixp3mDum7l/p/nKIut05ncnxr
VHciv62DgM1XiUi3EZ6Ae8xxn1l188fzkn6H3N7eBh7aw05BEcmBaK5lP+roFa3y8ffB8uw3DXXs
6fcZPiJu5zhZZyx9//0BXAzzzte+ushiksqufdVgRPVed7Ojoru5KXS8KLd/GgFvrKy/yiaRjK3T
9KVPpoWBMDy2WjytTP7KScOCv/bbbKI6oDE0Nrr1Vwelg5bJ+HZiBPRVmiNiF/Z0t/Nmvg6KyYwe
1B9Ooto1ANRhA6TrX2EGIOMGBoq/cN8Q2hqVrte6IV6w5NI2ER12hnbbjv2dXq51bfRBv1TLg5nT
q4Inx5c2OLotFj0YQ8vToJTVlrkmGXyL732YG+juHNKOg7OYrrzmEVNahgZHRDso3NDUW3Bpv9SO
CSfGk4kQekWWNeO3xZQ8KDM9/f6RQXrFOXVRqXA51O4bvdM3cle7v7VfP9fGKWMIcHEtmTxZtjD2
lgcFK/BIL7EQGm1mh67O7yqHZgI9RbsNyKHLm+TR7KtibyGn2adtsOAarHzldfcxKdSJRvlIgkY3
duf/vhwnUu6NycITmaA/k7nxWnrK2M9JN62NmprciAxtU4FCRgvoGK+F5rPSsm7mFiVWpee7oPMe
GUxkuMCYHRLwUbx1gcesqGB0nDrZhnrPfVK0aUDxzZcgapsd67UdxmYu74R6HkedHWHoxz2UwHqT
11qysfQ/etbK673nxri67Dlrv2n/Zr2p7bS5m0Lh+/KcjHjmII7PDIjkwQumV1C71T4vMFgbZvGC
IITs3numKXtVVWqmFStR+3Hg3FgVNu2A2+8upfGqdQ79XZi1XHQSiUyXiGPJSH80KIlrwJY2nuBN
4lr6CTW8fioYd3SGXV4HbSpX2UxlkmftARBzunI119iRIA3xdHkwtepEUMu0y1hiGO5E3VYN2btR
tOxyaOHo3tL3p340TlVDY11nVqkl9qbA+hSyNP20OGt285jeMidnA3Gc22wJps+mdmoG3V91RRFt
Wh11ugmR5EH51c7Sxwv16rSzXIiJaJMvOSjIAmtuYKHOHcEivrR5v+RaG3+K2BlDTffQ4THm9Sa0
iGPaRxuc1c0Fj4BOdFdDwMfcdFdBJARjHZU/J+PSSisM51pJdLaaNr1VtEb+Vrb53xfLdzSSPDjx
YNXA2GdsZzSAe9RdwXORTI8S+xlidbSS/TwWwFFw5nmE8K7gtUELdvk/iDx6QiS/Ve+t0zTvTVoR
Zs5pOnSbRr1Ptn4YsIsmqJBmTJ3+eGkz703GtAY4BUwX6ttpN6etXGUiBxRhLDdxXzhPE3S1J9s4
2k6nPead92pjG+ME6T1Z8Ctp2DCLKEHY3bHp/QH5dyzTIX7uXbO/NT0+OK7Cp98H3CoPI5TdE7wm
H31hjCD7/ysefyvI3+8hmfQQHPyIwWgecHPiRiQelTAZf+/mab7t27HfWhPnVtdJX5NFWRwYvMts
ItE57Q3P2iYm0Al3OQAMLBdXYhH+mgbI1WBBFvw+RIo5u1ow04M13ibVutvM5hAUKOHcibsEtFyb
J8PwklOrvGEfu1kbVvT1mC+V/V4tS5ZB0DLoyJWDgeGY6P15lAPnEOZo1yROjEuARieCG/ORzd0+
aflYNsxcun3RVWqdIkD/EIZxcIs8eCm7bD5UMv1bOfXFzNiF9WEwbiakPCtJaGBkvbrigQ12apoZ
f1WmvilcqcLIT9kBPREffivLRkumWwZLgJtt5Bcv6b8u+vg7kIf+6o9gk2ODSrBEdnTodVqtplQ9
ByFMPqptKMEWGFLO9TcYib0vNZSzHdk+l74V9cURYqvbQh1/nxm5PEKNzS9KPNGi8e6AjKMHzdOe
JsTbZhpA4jVmBolOZtzbMok3QS7dtVie/n4vGNgyxmExJauFt1U0wjjJrOdLjiufjalIYWCgRZo6
D7UL6HPkFSSJL85df9MSQXGHGuOkZG+genIMtKz+dAoaBrACdtbaj6R1QDPEtd9EE7A9qao33h7m
4bX6AATucJcW1SEaRoahLsPkEZb6mt/kIILtvefMHc81Hb0PDj4meoqB3kqBVAjwV3xJ9TwbCd9O
ErDgjEC7Mf1DatG91I0KsaZe7npjJNLSdLunBgTjCpuruXYaBEJa7ZfntLGPE547ZpL+uZ/B/pEG
ayXbtCPh0KnG8jZ3pwjn5KslsHYXg/roLMxdceOqQ+JM9oPbBC8ptlXIA3OAmVm617cyCBBNQNlU
q9lxxws946vqU+zq0h0Lwo+9HxSJ1VZasXnC0PaOEAnJBixL4oxKjqsDCb9ON+srRWjMoZNYxVu/
wMlqWKa7LZ1rIOP5xy4cpt9TnF55V3rG40LfY4G9V54dXwwRVds5MqpNjS5jm7iFdxI4TGjVECuA
5kl9WD3T+kBZ8pYzkbp5Q/Zoj1J+1k10NVTefDjGwEbu+/bjRMzFNi+UOlcRrYnId8xdrBCwJH2j
7wi8QrszBvL2+xV0nuGWBPMzNrTxWAvanUCAYQIs6143m+O5bN+jNLeBSNrt3nGHf3HGs99ewO/3
hxEefZK4eJ5VRX5ujZxJr5lLcw0B0EDlU3UY9f7vj7RxAL4LMgVnu2cebYR4v2QUbVlhfr+yUmvY
QWJ47ZpYnf73YR6a//dplzscIiX0nv/+SIo6ioClDoorvYrfl/b7St1lTJIkiG1+fyBTikHDUNlp
FBGg3nn4MCzWqRyDFcOePN3F7pycorZXZ+nCK9Zx86CAUg9zEU0P5SzWNRlRN9IhyNueP2vRi4fY
5OeT5fBWaiWQSf6gk4wOV7AJx8Uz86MPhC60krtgUH+ul4e08hDF/e/zEgVg4BYk15bTJ+hbvAui
7R76gO7mNEDyLAHxznMyA+isvnXDfk5S7LcD2+g2NccDSXB/0MksoEu0Kb6ue2FmY423si2XM6t0
4OQrYabplubBQXOtJ2KZnTh+kGYyPHfa9JEyoujbCJWg2MZsaBdSdd4Zt2u7ZNr0jWdfAjeLd0CN
/NA215JxddjYubYvi8l4VuaA740BsigBZ1tT4W7Hpj5zvllKsYxjWV7NB2Pknfft+mOEvb7pOXcs
ifAIyt3WWE1x/7eOivGxyuTC0S4Ouln4m7DUEFSj3Enx8WjkJNVUi4GPGFpP5+hswRU7B1PLcbvM
If/xDCHVHsPta+QhNYEfAuQ9pXAdx4a4pPjedFjFGyPR1iZ9v0TI+dRgrCv1FOQ/okp9gsLQeglR
A41/E+4MRKbWVoE3v/kO40DHYj64kOxR81s6A227IHWZ/MjXpiwM1vxprXqJhtLr87UVT4LBfztx
pHC3vT0FGHA8aw1CiVgRAB4YX82wQIvTbqlukKIneMs1BtpZcSyStKYFhpkrId5OGuUp6ehSlmbZ
bRpT7Ks4/+vJ7l7iktay4BZb4i3FIfygd+WlD4aL7wgvHFx6Vmxh+CG0+iBoPgASQKsko1WrcOwj
Sx9Qbenji1xGKHaHDMikjlp3xdicM1DSTE/nVYxAcDmsh7pQ4zMHx3sMWW/pntFR18cnmyB7ZgQp
Zh4t0Pv9RPURT2cnQ8WEBdU/pTM7lkOOldkW/WZubeR9srAuefrW1uWrmH36EkRyhUJ3Nl2qnys3
jh+FYLBbMb2hnXSiD32TEX6B2vDHo1+yneOSge5IVCBL93J1wqZN+oHcgr7cc4rRN6I2foSzcx2k
ZFPXW2dY/4dZVIy04V1tPL25dyWSaC3uL1HXftVd+qlhb4RXO1Z7h7wMDuCxj2B5SsOudf9OGTng
49C2m0GNLf6zzFzn6RYFsOBgU36R5nQimwBFP7pI1JARtoYEWUAJ4d2aTX/v+//cQf2wwdMyMJ2f
5lOU/vtElwwvFL33VrmXQh/TdR4ho8L8ym5kz5i1BODxxuVV6n/iGHoGToG7ZGCCdr78AP2pUHiO
m8mYKfLjdgoRFEUHBCsbTchvIfXmgeEp/6BSJ5QfAIaVjxlAMCcScwcOnWablh010XoHWaDerAbn
1HL7o7aNHXALoyqHFcGbeLcl4xJDQNLMDYVmHFHI4lR+8UfzYcpJl1Wp+DNUKgstA+iI3UdyjUa3
XkdyW5m+f4WdyOxRuni6zGBrNvpX0NPSYDTM+WokDN7Ihz3W+3I7x/lGtsY14YPcaGWShT5QEdwW
8BSk033mAhwhMnY0L/Nba5JxWi7ex9ehcoo9OsMAkVFjbwJZPTmjAyg3i6/5ICCqDM207mxG5F7O
KJB+6ropbNbF4ckwIyvURnddR9O73ctTQCTL2NYHQkXY/vvSQANCFsiUYUyN0BCQW0Gfxh8VPAJN
e4gPdp+Uu1TLWHTB5gNLS/5F2KWOSKaq9f8wdl7LlRtp1n2VCd2jB4mEnRj1xfGeh57FGwQtvE/Y
p/8XSvonWlKHZiK6q1VdLIrkOcj8zN5rtw2GYbfPSc4AmZ3oyDto2sh1buQm6BU8CYWtN5UP4TBp
7EftjVHUKGhCo13bQ4f5VafJj6xNaXrnrtO29pCxqVN9xGDIv1al8GfXD0nGIRsTutXL6D5oPlXx
PaQNHOswnYPAexr7luSXHK8XIddL22tfPZ32rPGOpm2qXdBgAC7YgfNkc4lHmkInai/LNJgOIgj3
aY+0QAi4E4ND+THUORk6RYhCaUThTSbb0fX7N0QzCepd87aU5TLoA49dk8KFYLCzw1XiL3zlQv7T
onWaNXSu2AJa5FfjYCCTklW8Sw0JeDvmQETlhQAQ33KMbIBjjBOD6tKOQNZmvCEcehIeEhDS3hio
o1LWeQTiejbabhOPYh0Y7VPnSeaBGt+tWYKJqIqLn/TmSjjWsDFyI4fvFOF4nEf6XcFuKG0kTu+e
TS6cdDpkFndLjgs8HtQTaCvxyrUolOyAdKiurE4s717U2B1HYlg2mirfXHYxVc5ZN9+JZO3wBeM2
ZY9dB0j8eprnH1kS3yYhPrR2cjVqgnfw0yxwSnfmT7fvfo/yOhvzI1vz7dg399KNDoQJZavOMqvN
qA44TVGUjkyeYYR4R69uH5LMeSnGEJRo91A2VYjUxUJJlDqsiVR5606TsZ6AVCPLLb9TnyCJWPPX
iegMDrpVpY24DWuMFoyEdlkOcYBlMTXdOC9HaHOKyLlRvdPhnqzIfklmHUVsA3UwhLhayGMXJkaV
KSLs0o6HjWMZuBjMeOsVAh8sxzLNPSxT/gfdBs1AXq2NyoeQHX2OEiWOhqOjyzX3TjgGG3hsH8Wk
8zv7mnHyrqJeSKK5sMwFFaZ+fJmb0RoRwlEw5x49To2oNVOsVE0U9cjza7ku7eA5DdHQBu5jpFGV
DszOeEz8YZ8HvCiUY83AtrQItdc6pZyMPZzBZiK/yHFO00sZkhsYHyl17aUehoi/od5y/d01VU1H
G+GZIDsceBgiMFitOgMZFgHozSPSrhAEhy2Y+GqfFH3As0j6oUteVqv1z4VV1c+NkT+krXkfthrr
7A7Ab65JPKPBTZiJiZtsPLY5CmYrZofujuqcm1l5ph618DF6DanYs2vI2qLVnZel77KPKTkg7ADu
aH1K/uK91KfythIY9FTcwfwIIlYAOYPMNM/W3dwfS1/BV7DdtRLo4y1jePcicZcodeks0qwCObzW
sI5bEnp3Tihe7XsDLNrVGTxUDzYsI3pSbh5xOyE3XzmVdaslxmLIJiJIShAVDK7KKTlUAe+ppo7W
ktHZMvWt2VGPvTJs9Stsll35puxau+Eyxn1pwQIIpwUbPdqCsra3qM5Rvl1BuhorZMucFP5Tqfrj
WDnmAU50RRhE88Gj9NklL4mr6nWqATgOegAKMK8vKSJOrHLL2O9aHgYilXSDYW9W1Gytk/XkOelK
oG1emW6r8xQOFq41Unx679vIteeswftfm824HExSatqYdVBnMaLF6+itWqPFTtM0p6iN2lVtt4TL
yu674zQ4pmiZStkBENDZvvcBenatQWHVykOhjO2U6/e9xTFl+747w4CcdYQpHj8/9Zp0a7w3YikT
ZGUos+VWQ5jn2QOKZAhjKNLyTZHk5rE04zehcX2C7ZlGWhRTf1HENRSxeePH4ROO6HhD8Mqq0c1m
FRLgw9GPkMxmKWRiVtMsjF7jxsw8cJKFe2CIKTAG9qQnBvUmGgnSCLTwMHrcqwpjxJLm96OcXKQX
NRvmyDXekAuKRZe3N/oYOhiwQAjaEMDTfu3G7CI1HW3w0N31KU+mnY1iQXXkwi6IvEdC8LipSopj
RIHhW5daSJnj7qn3012eFcM+LbpXt1HLGppvwEpnSXtFxIBCc+6TV4H0J1swioU4nfo/yvYHpMjZ
OMn37Mw5c31nHPMGPlFtlAjTEHeCTSNTqyzkNusmf99F0z36F0R3kfcSuxo5FFOxickyMFuo136M
4KOM3R+jndByZXe2H84q2gjzV5Lua5nedF7zzXD3MeT0xIzo+5vqWJeFdqps0BNp+QNY9q6zpp3X
efA7rFYss5LKQx/uunJSBNsUhzQi1qIdoy0sabHBApBh30MokqAHckL7LUJluEr9kMFH99hO4EnL
QNZoEphttHMg+oSINShrLDA1CXPI0t5SiYGzx+7fw0ApQwjajxOy/HxEmDhqBzffa5UrtqZTGPhE
iufREbcVnpEObeVRTckL7D1B58Eik8C9emFUFi+lKPDI4Z1jSj+tjNcJch93IaJkN+E1Ct1z0+U3
lWZjZbHLR2qYja8pNm+Oy2PLK7fOh0fIWf3M63tDJ2DcmVH3Hmg4eHUHGWUkOcA5IfdpZ9cAE/xm
pc81sWGV8tbJ3R9uk6FMbG6iTDG+z5S/LTSHHUaqv9rDJ8EgzM/s51hgf5We+14X5Qrs7k+21UNf
tbNWNnhwRa/2uA1ZHvRYwiZ7fhSaddPRomqZ3Lv6eA9AYQHs9upz1y7jWXXYK7mM7ODewkGMnAuQ
oEgQUdOplAqJ4uhn8aqXvbUpKJpTB+qJGaBzrbt626Y8gNOI3wHpKZ7CGCeJwrjUEfW96JTzLSaX
/J70vi0NrCyNdWlRFwimiligAzBxQL4B79gn+8jPa9OybVrEXHIgMOgONYsa30PpaxQt1vnC3HSC
JqYlem8dWOUaL/m95uKww17G9h1FHymALZUbOU22QMJkSKglRYQEi9mhHXf9ys2Q/GP4zTyoI5qP
lbUfjlhXVrz6PyIP/szQxm9aW239ALqggyGNxcIjS8G1Q1AKCi4U1OX0ToerFr4/8ffr9GAz6G1X
AS/I0kWnT6Ifqd9vvcJ3kkSHsKlfVUW/4mgNotQ0+YDw4y5KiHNlFV48deLh3jpt8cNocW6xRb1G
bvrmpYJeUaGWbafNRKwe3Xfzng3VIUjaU2MSszI03RkKBjWyUd1PGhHlWoF2XHTPAW6UxRj739E0
EB3C2eSSSm7jM4YuvnCc8rn3zLNvULCHwuSgHE5tZwYbs2/ms/nDCaN1V54m7V6vGRUZRk5Rj6h8
SO7K3jul0j9MHbBOqy0eGst5yhrEPtNA6Tp/1VWqHu05u4pxUvTBeNxGmmRAfdKKp3KgranMR61V
eA4LxiWG3m+F1zVsOrot6BBWRoEqEMAs1MD+g2zmu3Ac+xX3wwFy+JrcRY86KeDVJfFYartRTU8i
q/ONzj2Jd09mtyP7Op78dVl12WKcDxDIMDGlAllitZ7D7kPDQEhXBNMOBpueYq3LrUdy72CnKbT7
yoDnzYl9asFayhyuoaNTpY0Vk8ls9oSlWDvPpqZIWy2xjKugZPDslNfBQ4taVe1bGWrPTAWqDWFH
OjtX+Wk7Dyj2AQ60vEoYL8R6Pi1y2GOgw4N62eKdm21UOSrd0Gx2jFNv0BN9znoboqCIcZLkhGka
EkenC9bUG4TZZBgZ68F+mtr2AX0HwDQnf3BEdkpD/yYgms929HcZfjtBE69aQq4XYRZeEtbAQEhe
2F73yyy+9EZ7gmPxKHVtMfWDvTQcHicMR/N8xvsg6i1ZxDV+txp3MdxagwWlO8ffVUtHkKvsiuhW
4gFittBv3VF/N231MOB2mOhNYmbGmlnchQHslCQMUe3mEDb0Ont3tcbb9blFzIEl3rWI1UzCXnll
jXynXm9+MoYpF77EReTHpANlNI4OexreSuR6+UXPfUMFmmt3Yc4liEanWEvagYUQEyjvCDNit8yU
FqER9l8MHYcCIWLdonSstY/c+oa68ZDm3bmrzJ2WkXqREinmMDsv+x9Zrd8YyCRXyCUv4Cyush1X
TJYeTA9nXARHhHY5X5dWh9XR1qgNBRxAw804+0CHLBubJaWdI9VS0th8GrAY166EClPNOTntaFVb
ykxjQn7iCCK7bJBiTtDuxpTqnRpyxMtceksxvs6IGWkzm7YHlIwUjw9TkH9iVGE4GneYz1JBgcN+
XwHoMmF9UYylX9ZkvYlUPdDUwWLo4xXc0pNfNxiMNZw8Ns0fXt0aQgjveo0x7SLLeMx0cEtj41uX
lKaI6E7w/euStMdF62jMzJwt7jwPb8c11bXvKb9LIFhuexNxsdtHzFMVXV6pxbcxEoLRVQwJ7G5R
WaO5anJ5dcr8g2VBubK68D5AvhgAJucQitZqIrTVcwO5b+CsxI3zTLzka4l+b2Shucoc4yxGls0t
Kpv+TPTese8BCcFX8tZ1AfqGtPGVPqAHjrBjg5iDCDmW/pwv9kB6pknQHw9i0TlUM+RJGla4rlso
DaEbPUV+nhxVYZUbL4IPqvcO08TqJvJ8YkSDbFwnE2/IlDiP3sfRMQIgySvtgw1oyaffaaG1yz0V
nisr4yXxuY8jv19B02NjMyfC9f56mHjmKBj2kxewT9JcdoZJ+6xnRXBCTQXCiuoF0iBJlYhVBsNc
VKzKa0e72igPDsisZzRlwyneRt5Sek8RE6k1OJN8Ucy8nsr7EdbIbmkcGGUP1hcq/mnhcLuueNo3
KIyW+qSXG60sCcKaGHZOHsbyjm0SwAnBh9bem6mjjoiKK+x1csocFNPAbSFaYt9bc8bDy0F0mvpZ
BAeNux4f1s4Q3a7ChbRMHB+TtX6aXOMuB5qwCGxvG6Kp4Mt2ejRFspvjCBY5dAYIEhTNiH04+ghE
P1tN/5xJCvk2Q/OOGQRTdsIsYIwYbVWu94noCSxMVR/pRvNDVowPDP4IGC2ME+jdH2U+st6u96UY
u2tRa4denCuenbRxraWadNh28+PaEKp80Fu5tkTLfdOGT4F+8E312A+8++u0mt+9l9DInqwQTJpq
nBo5sg67MoncMx4foq9xJq0pvp4K1etwaMeNZU8vgWkwWSAssGutO0cEaPtIv+gyUKCu3h0mTT9q
bn3Jtc5aeDr743ik5dKZUkc9loyREnvE2kxAT3jNbP3d7+ipOa4OPAJoQc32LNriztCN4pR1wY7e
PFswArgRVfxmyYrNmKZmLM4t9oRy/moVg85DglRhrTwSoXFDrQoWchf4xyHmZu29zqltPJcML5dk
TF7ZoRaAsWCZWuNj77hqjx/BR6W2jKHBrBqDIq9NAw5qOzZXVmudbdwFwDUL5sj2Q/2oxfns53EH
4NXZSW9RAmltx1stGNa1Z7HdHUCeE3k5m75S4nLVZv5v3SSXuHKNc4JJfzUlCdpjZCqY241bxGEu
QvfhlZgEi/3jBgTYOg/NgVKSZ9uwWFQODC0ZmXCeJla67lXNyEWD3FU1NCd+sqF326KnvVqT9k34
8LowQHpy2cT475x5iRAeM/eHyrVoXzcgv0D5LAwtgA7qoLCXoXdGDR+yWOaVZiS6MWx8ErqdY/nM
dH5yrp7fTmYXLnXXnahg8XOXIcMIJ6houlv07Bgq5KYjX8mf1GXEJ2XleglarHkmJo+lXDRLi7SD
Us7RGIZ1UPNN6joWhFho06FqJPpSY+s6Krh1XdrFKqLEirnr30xL3gwBUchZdwuOut6H0j1qc9UL
GH3adFjMF5rqr94QpeupMXd4kdpLxFsrrpisdwqSd6CHe2GK73FCXiOsbjlouuJWLU+BrhgS2dCE
PSYNhlomRfBpN7YPAw9kisnzvipU/Y4chOFczAJrOpqmax1arNRukF+FJ59noDQBT6bg1pEmacDq
EhIxRZAeG6FJiV3XJE+NG+gvVICER3r+tbaN9kIb359yj8o8rZMnlrr6OXEH9+DNACGzv5dW+Zb1
2D+H+hNSjYU0gNgVi2kP+zwWBkEYnMz2xUiFdjLD6gww2t7GTchWoSw5vAnc0xOOYG/EheFMWMaS
COlMDHd9fCk6ljdhQzxTjLJ3JUq27LkszvmdrlSyz5Nupdjp0NmCHUI1O22H0SjWOkFdnCtLAjTJ
HhiAMkDxPBZp/SXzLsdW0oczSwnHJES/tat7DxGsk6bKuINMrd7pLs4JVCVrr6ey60zzvozMbWQ6
3qYaoq3H2LEcC+smhdRxz7MFOLZ5qTWUzCkDU7E2UEp6xdfAsW/ojC4sIdgE9vQHrdYijMwHzlef
NXIVWGxCQQ2A3H1P2uqp7Lyz7N6dUr80mJ2DscpebNBttGM9/atZkGidV9ObDJgsmNEGpNK4NFQ3
MA7pDgYM4WNiPYXKjg9WUNjLCuzKUuEvG2ImIuBdUxyigDxGGFEj1hjFqMktCW5u6jVJicxPx8BZ
iTC8teL4Hgy5va1thJ4DhohUMdB0ArzVVV0/230TrvhxUncm5VGrZm1reWzi0LzvA7gIs7PG1OM1
IWffGrWcTVO3NqZTw3ZoWxjOTVF7lz5gICy6UR6jzpz2AE2YD4O2gboQgCpT9cOgTOpPlcTb/sab
ZL7viuJHn5J6LXrjgoXZWJGjvivYxynZgWfBqLTiuAIFi6dpWzY4S4KsuiZeWzxBqXwNVkICzqQN
QgDLkDkoJ26G9jF0PGyGvKPos9/tAO6UmpvrkKMyFKTp2EZ4FgDOl8rpl8aBPCyaixFEmI2JQ7Hj
R4UX3UQWhYNVE//O5f2V2M6rX8XXRBT5ZmQZAUe1ehBM3hA5pEu4B/tAZ8dGDUDbIw3wLt5ao2Jn
LjMcWJDY9YPjz1CBEZsCBADoMg2S/HFlqdHEtQ7YQjOSzWDWD3b65Va9ecNcrUVmGU0p9yACwHOv
u1eEsydLRtWmyT9LfQ4wb2cpDUdJRpmHkY/TzCqIRQ3Skjmwf4179ToE4jG3bEaQtL5p4pw0/GgB
QNOqYV86BIyqqYdARLKj4GxcWc0rkhUc4qjxV33ffbbAfNZGlj4htB3A/vB4GV3yOJECBSVv6ae4
PIcy3VVF3+FlpWIOxnSn2vQmtl19XZez1ApZCYjnNuFAkQ0/oQjdCtVxSeB6vO/BS2VW4+OOsR/K
vl2x33+lEfkIWkrYqbHVRjfGbd1UoG8GeBOSvYWjrMvQEOw+Dc/mrG9sKu/Dt4svcxZbOCb02poZ
iF7rHaMd2BTUP9/FVN93U44xnfFKmcKfhocTQQj8RqePVbB1p4XgdnR0bVOwcbRN80pkWqFX0dYy
KdHd8jVDW7WE5FTy0IxZ+YZO/gPJ6qYeQZHqfLN6LdyFkfdoJDX3YTDFj6zTPkVlHiLPUudu2OZl
cOc4w46PvtHoOla5H8NAMyLidZ30XMJ/511jaXAjWFwEQnsAOeMtJ23YuPWcxduR5VbqGyw6JzQo
GJ1ZcKFxzxiFQWTuUCJIlX9n/Tz2UUgFXPntd/Kz0x9reHMdy4+NXYP2DhvPXOU9Zu9aE59egoBW
d9HmV3IaVumk9/sYMYD3FWd3+BJeE5k2jHeORc+S1k3HeFdhFGSKBApsoDkwqfEG3T4Dvu0Qu1b1
dIBkobPmIYcjT1781GbUxJG9AJDzPWhIeGXWJ0sk7Q/E3r6YrF4QPJg3dhpzebMlj0NQpthSQvIj
RnJhNarzYIl+5iaUybIqvwtnBxc72og6+SCvkZVy1SKlmJx67SmrYgFIg+1C0Wc4Hi7HRgJFT+iB
W0Ahmm2ir8jHRz3Rjx0a5onB/Db0sKQZQFkC5N2I6qJPll5H7KFY5DVdW/aa+1GRTwVAE59ZoPh/
KDXBvtwLOB3lAH2obueRruls4qynPg2fa9u9Ix5iM41uuCco9yZHYdLxcUvHZ0saACywi4onMA5f
ufcH3oQT8hB6dGiAPYdBDBjN9Z6ACDcnP+QEF7XwN75nXkVFkWHU3dHwCGFwo+pmwiqyiXqEcB7W
elsrV3oXcvySSCNT5023blG1HjJneB4j5HwF1otFxGqFvXlVg8hG+7ENnWpF5D3QQRsqBXJqYJQJ
pL95EdY6szeOtETDjY9YjhVZtxynHevgtaV4D8RtL7ehidU0j4BrNSmNvcT93IbTyuohV/s0QtD4
Zx1c994Ars1xyHCN+69JjsfCQSNskDB06IIV7b+3Voov0e6wwvjyO9UDsgCq8Ulr+SFWSMcBDD16
YsDfWtQ5O6CCT+iOO9UnVyelbOxQnAw9odd2wNIWRfcqwJZyGod057S7UngJuwG5aMoEvFLS6ms6
vQA5hPiBhhQLYaTUKkkJtQqJ4jkWvnm1UQpFPa4gJeWnXzLhws97lsLXdv2E/0w6mb5yxry/ZYyl
6uLooiG0Y+MzYY/bBsGOqc2wcJhA7kcJuZD9zsELhLWUTmjRFxR8T+Lej9NLW6KYLefAbjEiJmrl
qzSr27HtjXWOp/Q6EfsHM2Mf5nI6pJOlr80R6hzuayX0h9IPWsr1sN+MQ/VWBU22i5AX2hXvc8rq
d+mTU6DPWv0mv2FlWx2mqHjzABnjTs+3buh9YZt/mcCdxrH8GHU57pwRlpLgfdB3icsKYFoJe7yt
jQ50GCMC7vDk2FjZ3r80eureGv107GsrOFtYu9YYXdNVXabtsSytO/jQzZ05Q35GAqtX1tQxJu/t
uWVGXEDReSosD9aPMM2NK3JjrQs9P9YFWWsaxsE85yTBe5BtC8u0tgNlSplpyylAwzKBg9uU4eyV
p3jaDhWOb8/tp1XfdNaqNDSSrSGeWUbubDtczGuNt/tCanPFZB5mpB25DsYRkC+wCcyOSxWhyVd6
uQWq7y0QHueXvsEH2Bz4uXlLTTP4c2ZhZEDjcctkt8sy655Tnw08Ow7LrPV9jnp54doCeh44r8Rn
T1Xk0aGStGA6gq+FCQO0DY3Xmi9y3ekMcTURiaPQ0FkZU2Jd5tRvPyq71UTdyGtyCZPGP9pR8hQ3
wyHOEgZOGUhYwA5Ea0QPqcvicIizd0hmm6HrtsmY3UVI1t1Q23kps4jWGoobt4Ku5IXL3ubRhjGF
k9rrxw2QNbDAAzPs3ITvYg/fTWqe4xrOdodssPbzaOv76W1fgLDTeQ7Ip3e/RFCeejOUMKnTvSWL
twI8+NJlUo07j+W3g/rBUOLD8Y0eZFbCOERtIlE6SMM7Yz20DvjGMvh2k/w+ndiS1fNSXVLqWIP3
5IXRu28RhSMF6jpv4KnI9Zh8nzZC6cJ5Q3wDwLKYVxPiOjtxjsZEExgo6VU09DUYCXcEFgCb6mKL
g0I/N5KjjWIbpEutM5S2CXXCgXnqg/G+NyNcQuGbF6DZnZIMpma4DglM2joU8ATZ2Ssf1a2yBWL8
0bUPfYJrvBHExRfVEVIi6hz0qS0r478PATP/EhFHRKPjuLacgwgJAZtDnf8lBJGpTKf9XJTnVFMP
Hu/j0fSmtxGl9QJb/LEg6eiix7Z3ZFdVr8Vkv1EmdLuRh/+WNuRelaJ4URpKpcRwWUrPMiuSb44m
fBluE8wommJ8r5U6T3l0b9WafgeW1uZMrouz1E2AVESJYPbPkZFmjI3HxLzmAfPavIAYBL3lyYpl
wSYHaXaJgHER5sONZrb5stBFtWOj1dyUzvq3bNhIYYoKjJx1lTkmt72PIq7yRufs4438LcH8Y/iv
4Ku4/hbU+IeA6L9k3Dk6Na8D4lsapi3/HBAteWOjxtHQzpmVPQfrOGu/aL1D47KsB/UD7l+HmDPV
q7FskDyU0tvkSGkpMMdDnYAokSz00MIFm0QL6cTIylsaVbSr64TAjACikR6Z+7gknCMeGJrKBqHa
si3KclUBTLq12grDtBi2XmaaR1mkhAD3DnvVLPAe3FFboel1b6t2qDYugOz/JX9NeH+J/HYYoOi6
NIw5yNI2//TuQbMIokUi1SXNC0dNYYtr4YfHWGnhs8Xam3lhwF4vYydfYpl5qdPwq28GxEER7bqe
RhWjq5w2SQOMvEZNPXI25eMlAd2CCyjAVdVaaFOZHf6MkJ7gi6FUPYREzuwwyje3oc0vRgP+zSxA
jCSk25yoLN5knb83df8ClHkGAzbGaqj7Cu8um5zWiB97T6DpU+S4ZcpeeXrTbqexEA9KE/Zmlieu
AzTsC1NyucrSKO7TOLina6f5Y8hzkqEOUIqjbxE5ZXCAbZXSwwDj1yAqXux+4VSEdIj5L7Y9LLMy
TvU9ov85wQYTT5k0MO/A02QKyNHoK/2GefK0HzqLYqTI+2VFnzxHM3dsHyAHTm3AjLqk+Mtc4x3u
r3djIXP1yEQ4++F4yAh/2FWC7GZLDh5K4OC1MMNvo+vczeBCy2pSRHbBTHjPDfLLfwaypomZQFzu
QL1omsB2J8Sl1qnFaghN8FVmv9LuZ3xjJQGkjg4RBH7bRgD/3evgA/MBeVBcQosFDjDX95FIsHFj
zwz6EAYOfgNx+vnLkNvilHn63Zg64Q++OBDlLaeq7B/9prRXfQoL6GfAelV0/rFQb0TyXAwUUDtC
v6ItaxzvDdgqJfmIXLWskSNMzcYoeTjXgWPo7y3okqVZOWdJTOuFLRB6eKO5YUPurvrQOiCns46i
nFBk201+DTsDjU9rvjtF71DYs4sZ54UeY/VPOQ5iqzp9WHXQyW6n+gNi6on3Z0ZoQT6dDSMo116F
WACcIKi3ogpvs05/joooge0C3iicRQv1XDqz34NuCSnz7Nro3vSBBWYj64dkqmboZNkwh4Q+Djak
+qFzhCTxcKlmL/Q0IoVONEIUGbksjFA3Hu0G5vyI5no1hTAXLTk1e4hm+bXpgEaXOIpXtRPrNLmd
hXIfw6Bv9qxWgj7BD1Alm583x3/+4fRr/vnf/P6jKMeaOkn96bf/fCgy/vPf89/5n4/549/45zn6
qMELfqu//ajtV3F5y76aP3/QHz4z//bfv7rVm3r7w2/mlAo13rZf9Xj31bSp+vlVcIrPH/l//cP/
+Pr5WR7G8uvXXz6KNlfzZwuiIv/l9z/af/76i7A55P7zXz//7384fwO//nL+GqKP4i9/4eutUb/+
orn2PxxDsBR0XYMrA2P8L//Rf/38IyHcf0jHMknqs4RrWSaXDbeUCn/9RRr/YF/rWK4zZ8860iTb
uyna+Y+E+Q9LSuKm59khF5Dj/PL/v7TfL7DfXrN/f6FZf0yPtnRHGlLaOnAiAciS0eYfq4GaLjzK
cyazRVZK4uhmEBDAAvKcFaZDyZreuYaOOZwp5MbffrH/55+kZFqNUYFWFs3AyAahm6KPUCMIhOuj
vZlSqR88CWBXVzoB6ab/SDbtOlEuvXZjkM9pzR4/ZVBP9lmt7l2MV1fAKExeHI9GGbm9nP9tNH41
7l8gXQBxL2nSEKiRDnsE4eWrEzUHG66+7oSISSzYEtvWAVkeeBMm745VWzFEQLLm34btcPcvr/W/
qQiE/sfscn6CvHCMzB2b6Qe5pPJPN2LUR2mYqLKbFdRTC9mzIDVJq0MK8sHdIWDIzpVfgj2QrDWk
rrKrnyTTJcsi8tVplbmmmDYfbDtAieJ+EvD4PvODr/5oZFePncIhMd1tgqfxVNrRyM01VPNgXZwi
wnZZocf5cTRJGmByni5bv5LPjJ00JpV4N+sifdGim5/GetTI0R5XRL3Osqpcxxaqc+hq5AkmhrhF
I4q3WVkRgtWQlIIqLk/NrPidGrVrDUs7TVk0Xkca0KvOdnZGbE5rg2RF5F1It2SS3AaKWQuBH5hM
Yb2dJX8f4I13DFpDP2vmzPlr6/7u5z8BfcKZM2474nOWqrKNJ0VAyIKz1vvoKQMcL3W4Lwh9qJF4
HHxQzijFY+vG0dHwx9qE8A7YEEFIR1Bi2cPPXzANI5rjqixMhpSqc5ptxA//2EzkD+KhGF+7IMCQ
9Kj5pfuFIHNJtYvpI/RZqxu9+J7S5koVpd5SxUKw6kYBGTCyloM99Ku/f+f89dFzpUPwq245uv1v
3jiGLi0siqk4yak09GUNG2TRVjK872wVz5D1ja/aGDGc4UVHrfDRjwwawM8gw/ppIyNts657EDIQ
1y42tj9/Z5IgsDJjNgIB2y8G+p1rP6ad8UOwhCLuOKXtMdMOP2GRRdURJkEU219dWULyrYXxAJOJ
VCAMe30pH6Vdd3vpe4IlSGc8xpXb7fuKtMieiC7U9DjGD9AqPe5n23GOkVV+9I4UhL9ofIrMdaAv
mzk22Z9mPJf8cuE8/f0P0fnz0+d5SHANA0qKZROzYf/p/GKyaBolW6jfnz7h29ZdLvpgVfm+eZ5S
vTwbYVYQ6WYa5zBWeNyV9GebkaPfQeOZ7f8i2zp+JnCU8/8570yH1Z1KOcPiielGFfAKGc7ZqQWk
HKMvriKRPKqM5N48Qtn2Rmcbj4kVOozbgMzlecy6JlPWQ41WNpLzUJtXkFwMzbv25tKNnPrWn3+p
84j1n5r4ZMydQPCDtp3N1tOUcKKK+K6TkX4sjAKjPXyVK5uyhumfPVyHYcLIPxIoKJ2gfAYdaK3C
MTJ2CSvPXkr9CeMPLTrmdc3MCf2zguxkOMQH6kF3TrVi3Gux+mLpmF+9+Zz5+U+F230VRjDui748
//3rZP7pdRI6RCbAe1J6RL7z659OSUFAiUnLKI6+qCv09OMPs1fZt8NqFPFR8hn3IVh8qMsoI+3Z
5aRYBRLPuOHVL59TQdwb4RbjMY3d4lmBqYPvS9nT3fRNYN9PE1hB1RRY0sziJhqFDitNsVJ2tPyi
XPPeErLYU2mbCH9+VEHhLvyoGi/SLv8fYee13DiWZdEvQgS8eRUBAqAXZVLKF0RaeI8L9/WzwOqp
6uqZqH5hpVgSRYHAxbnn7L024TkxSZQNEkWCui40Wdbr4yGx6+zkyEpgjRZP4Z4O/ssxsf8WZW0o
smYrhmHbNn1ea/vH3++9VZpEeDiUiVz7n5XQ0jODpxGthE4kh834rhtIByQfz3iZ6jEFUaF0+0k3
SAao19pn9dDejDr5koAEvXEF4ugtBHabVdW+mJaXZ9XPAUd28Kj809qI5ye7GWvilCY9XFVzfSvM
TWmDFv+g1EzJas45FFS5+WNxPhmcF98NRkPsHDDCSR3ETXqAE7QFLhqtqpfvpUCM38bl16YxVa+D
AXTQjNp5lvCpEDJizN/Vcn3TsE78lwP39wzwx4GzOIVMeduNq7a6FTX/1sJAQi3BLl0GaCV1cZ0j
lcWwn4vKjYtB+b4UyO3Ap0hYa2HlkOE77lj6YbKCVLkvqhYx5qljn7J7uDuWjgYzh1ylde2FKCpk
G9YEEyDFGW8vPaZ8gx4slUwd6C0NLhtoElRjbX0t2yXZJ1Ien+gsJh5ajGyP8Tz3WnSTO6ca5hMm
UO6TXXbKtw9lRD6bDPH4Zi4DLQu931pdBD8K1Yy+//MhUrX/c24hpXLo8lDdabrxn+tiWenV2FdT
ezQh8O2bwZ7utmWe6jqTvqjoukMY0KqrTmxQ25kILafm1gL4NvqRHjRdzn92s2hIciHkzYyThnU+
nvekkryZau/bnRZDotUhLyxUI/RcY7Yh//wX6P/PX8C9UWFZd1RdYUrx9w9ZW5qCQgQKvC1T95WD
5clgvO5DqapvaAaZlGbtnQyUg6k7w6VwbPZYUBfs2CFxR2gLbglO5y6bV4TnExpesp2/6TFJW8rQ
Vc9OVRQnC22Vu7bQXsn+cEqtvagpSU1qXt3+eqBkIVCRPqOXKEbJ6u+iXZUufxSUVv+m9E4Uwnpr
3YUwGx89hnZJrELCFgEAy2gb/RIP4u2fD4/29zYex4U9ADc821FZPrbtwN8PTxvFpo3caT5UJMsE
szT3z9qiEXuvkq+y4YV6Fg2X7p2xMwwJ973QMMnFBLnZssT4auis944kWXpL2fBKZELl1pLBHnXq
yysDvQDxnvaTNtBLVrTLN2l6wGwT+aNKyStPSfj1KwMeArMLt+4y/WO1BCIsaSrDuanLZ4XIOqFa
J8WJtbeq5Ka1ffXY10aQa5/++XCoxn+c74auEziHj58FgUOjb///35YERnKF5ix9ezAlJZt9bq3x
BaljOUnGvcFg2tsLdBATLNq+tifcZRYQt3UFBWwxdWUej049nZHSs+28F5VgC0T/TgXnatl286Wu
NfNnuS7oQUTyI1saGw8tpOqx0Kv/cuIrf+8x8snqIDXY2pmqQ0Gjmv+xukmIMPpOq5pDJCbluUHB
Lmvr51x1V41mtd9t3QLC/qSjTqzGU94OWOvikmTDeaoI6bHVBqwJ07e+tM7mEhmWKyoq3X8+4Iqi
yts9+48e6bYtNhT2tIqiOIpBH5Ab4eMP+bdj3iMKBDPZjD4Bl0/FvCFDnbcJ5n0331T4TMmWgvaC
JnGPViroLAVmAllQKY3avLiMqnlIlvnQoo4ZZLq9Q3POrDjQ0FaAlXrptMYjyWrq1SM/ehpULLsz
simS9ppefK0T7e2aKPh19faKKTrEAHrOJuSBBGiK4aQyyDfbJ/NzagRdWfNSqIwB23ifVfbHoCuU
WqmPbJvGT+Qz5lSH6ASGD3rG1eB20knaISfFtgF5nQ61p44TPcg3LS9J9WHNUMbXVQXe0JUcbC6N
pUkDdmKID1e306xrMRIlq2kegAB0gL+cjMDhz3J50+AHIQTSoDOFpCgiymMCPr8wush+LMwTTQQt
Fwil1HnXAgllxMiH++5rZ/yebOY/FOqEdMfcZZL+GVPbrL9LDrp9v3O+y9JLRNiVsAnOOGSkjJGW
RRmRG24BjdUki8O1DN8msSyaCQyPnb2GLhj4W70E2cyHlbCpmtU9JuEvBE+Fsp65jLhDXMG+Aqpt
sxKs8rMpt36Dks2otTt97VdkAyiCS7/RC5IPwzi3AqIjvInxAs1PO0hHsk6t/rkv1oMKVCWnwY3f
81VPCf5YmauTOdNsgVk9Tozx2DO1MayvsSTdmJfsrfKjibRzoay+k4nnuNTdJtNhmrGki8J+QX7R
jHNgaGqAMH5nyDqoC0m9IPmD1I1Sdu0p7vBQ1h+I1nZYvnRSC5Wv3N6eVkh8knqbVwdZbPnUxLe+
e883crqDLBU3p5XwYun0ES+5Z69XqOwg/6JTcovi+J1M51NMwvzTlE+/C0GnwzG/p8Q5xLb+JCHX
QT++2+ZSiG312uK3ra7ZAZcoxZGo8Udm5nsff7HLgvi5w6y/GQ1IXqzJe/WNUHFN/wZD1k21eCct
P8UC7sm09k5M5GpmeHlKF1H5EBWePPEyai2h69j8JI+ZTam/Dt1nPr9lTtDEX3vzNg6vI/y69ymG
ZQNEpHxOyUxdUuSONAK8xDlIuMeG5KKqx7h90xlgaBEBUM7gq9BjCvARDiyfvUgPFgcThW4VfZqf
dXzQtVuhfHK/IBqm/ooEvydCt98PyKSLzbXd46Yn0+NJN5btvUTl4A4WzGeEniTDsVbELmk/RCE5
vPhmQUYAjM9K7jAhDv1NSlWQhO9yHl0swl/tX6oGHTAn/sBY9pkq7R5bMeI9soHJrJYG+WAc+C9/
IqHUUOoTWP4cBoSBfkW0ND0tr1/5rtRTyRKVJUS0hQgplphoIFEdcQlQSE7yHGqc/nlEuyp7RmNx
qNrR1xm1Z8QT4vjZmS2dJUeEEnI0a6TBju4t7wgLQ/y9KGeqjbDPmotdKTczMsOW7MWkGxFIqugT
5L0+6C/gsfyl1P1t046h1y+IO94u7ViqXCmLMS0gU5pOir4XaGXm1rPzsCAHLXlm8ByTtlof6iQA
Ab4yy2jDDAQbxPz41JDFlhxUror1lDhfJ9ANxfKuonRRlIOJ4afqaGgnUC7JBUTguPXwzvPSuknU
djtojC5gBstruOiOc2FzsLvsvbTs0e2VKPqsDFAESq262oRHmhgnUhVn6ZUyVtmzzKBK0Dy1Lam8
E/O5TGUignKc1VhkmFqN+X5trpkdzXu8hHCIpUIP21ERjPG774wTiluqmNOLM5MVA30YnZvB+jDq
UUh0CbNayJea3On3Jl/Mpz6SSS1crVCqbCwnWSIH1prQw3TSN/SZ4tqSw6E5lq+McvtR2u2876Ms
9zEq5GHT9QzYpPGTVpRCz+7qyDIq3qVvcKqBqWkNX8VUSVzKUIQOflLigbr+QzZRj+MOLs9yWanv
BQLNx7c1xH0eSPG0KRv4qXgmp7tMe7osg0Srz5q5wSzHTE2GL1PVqacSpQIplNO7Npvlcz0TQ0/x
5oR4DsYPnap66ifzbcZaf64nXXkqSJT/mJyZsHtVbPGw1mWWlfne98wyEhTXDHbmvZZyVvRQnv54
0LJtHlQSeb49X68OeZxyHGPYXHvVwiOEn9DuZ19emlAf9ebAAHzh6jRSYkf+95U6hvatqnLE+vxr
JC+yZ+M4dyObJlAnMtkDV/CtVud//c7HDz4eHs/99eXjbf313GKSzBNzgQ96ja89SWW6ySXe/FiK
iK/UCrs6wAlhk1GW7DemOkfeYXWgIkuzsjeESH1I/3xIqpJ38vi6Grb9Sd1vNGwBqDeztYoOIoZp
NdUuplT5wEv2hQD7C5aw1rUwI5qDFy+JnRixL88mNBLsUoMyE/M8s/uIvRWbZ97N+PEyzySRjdQE
/FoaN9bezSpmtOqyq5CY6/UUypUaSuonzgI3U86TZfmCcVvJWDDCz20LXyxwPpKvmUojAm/hiHNS
JT/EIJVDT5ZXsP7hVPIRVAqz5IaF07n39Xqo+8Rvq8TXmOBNDuLXpfPrPj/U+tajJRiHFlDfUgv0
/rZc1brltQDXtsg6E51EluZk+9TehlfeUgDUdD9qmVdnACpJU5IG3bekzO/Hwo3pv1fZepbpCjPk
cGlAeTgXfJ3rt1gYduXEX1YELei5X2YK9nHktkAOkLPqeQgk7WtjDMdySveOaN0GSJmSZed1lUKC
QbmvSm6Smjfc5Vf4+1ekrjhRZwiPy3VxBFBc0JZSddZlDd1lB8/mpqA6Lpi0S9H6Hlvrd6N4E9bg
U52frL73R5v3oSoQs4ZznTa31BRhXF/mtvAH2OfbhydG25VY+MZSDSQmulPPXaPndqM6RFITc7i8
jnOBtgz59tp7RjmBJ1I9AhU9BS8Aaopd00i7aMyDzl4PXPtXJmg7J4GtnC0vdTUEStX7suwnMeAE
hzsyE4ep3Be/YCAecJaGOSFS6HX8NCIrRmgnq1P3jPZ8GZa4PRxoLuJvbw4WCxq+GxC0LcWkDbq3
AsBtcKY+MRf1C5xgpSRjKUlBmeJaohyCtqmqnzVC7IzwRfb1ri7IqkBaDxnHEyh4BMypeDlIleYa
qgRDzUb5HDq1OKhx4puE2iI+2zuDhseJtfljUuxbazZPI59wLNe+xLVQkNkiT9mLwhucZC6hoSf5
Damb8NU53YOnOVqLfVKkgtQMRhUNS4OCwUBlCsufLRBkVPa7TIWhgIcFoeNZusm9XmEkkbrmID2N
W7VqE69n90dTm4+1SXJtDoMB2Wsnbqvd7BmFuwPpZxr1t9HDASpyL4XyHW0sffZ8k8S+l+2sE6N5
GjmtUUNir+vK2EOdw9HLQ+Q1fKQ+bPyD05JYrS4gv1pqTfkO0+yIMfo0poVrAvJQU5jWFPdUqKH+
FYBuYK7NeY1JFmOhtAzljZ1RaJbDETrqXsD4Zp321kk+rGQzmuozk9bDBMd1UJkHQ8SxrCc2yOh0
k70TWZdFTl7YUXzINdxOYNYE/dF+vRJ+vunLuNrrtzohSLldAllHgj3ylkd8ytMLqOJAaJVrFqVf
SsyNmZbF6RKoek0JrwByoZePgxGYwNRFu2wE3UUe+hg/SzLLVG+E5XaPTWS/JhcU3MKuFRMMKvBy
Wnyvh+ZkDF+Y0Z+y6QK5eb/Ne/QVPULMuaYZFD72QREZDmQyRDP4ZLKOSlAQyb6caD29tvpKZGVz
GEl+m5HuZ+s9XucfhdmFjkiP2ItufEKjVe5FZLh1pYWNEYUM4wlDRUHXWc9d4kX+lCu3BCw6vk0+
1s7XtZzEY9MtV2wzCsJjh85F9X2r81W1Cej4uiqBLxEkuY1bBYUNLJofO+BzbFaYZiNl40NTChi7
gVHOhM0j7LYZrbMEZtYzowCyA6VvrRMFzlocTSkKVR3IfcH1X/M5sjYvBbq1/UAoS0HKrVqAkiSH
qv3G2OSz7QhvEctZRGq4kIY842yFAMDtxQOb2pvL0Zbwy469b2G7W2cUJMUHEFivrGB+WGjns31n
LRB9tWu1XJPV+DVBQ6uyG7vVJ2hq9yUhp9UOZyjk/Xpr9fzULHLY6RM2XwPj6He5M4Oln0OHCUyt
lR4NBBS2hk/2Hjrt3pVs0o76O2FC17wSRG5MIXNm1zDF3bBQp6gncKxeEqQqkwedyQGhGSuY7oma
eN/pY4A+1I/RrjsMSGy9+dpFMC1Uj099V5gN220F4WztdpH2NAJoM6FxVpXladgprGg4tw76YRkH
EXy8szMnp0GWD6qunWa0hCAAd7S/v4xj8pbP2kuiU6xEWhPAqFezy0LhAb/7ycykgDDjV+rBZ73V
77lOk77A6+PcmXlfAcYgzr3EQO8BE0AEG77KsYbg6ARt2JF2vOM5v9rdmwMP6TljG6oYfpe9RipO
IXiH/VlGZ5yb6UlO6zfJKu/4G3eVBSWwWI8syGEq2wd9KD8gkv4crfhTJ2i0J1Aq6ZJ9UdSn7f43
t+Kw9RqKGnGtMwSWyZtJ9LNiWPdKTMe5f2lYOWBXxxiYa0DWW5QB7Ku0MIL+RQcBXpuGu0qLr69D
aEzF3SLKxSSOQBAZJtnJq9l/KtnqSuOCQLwOZXmhA4IuskfoYw1eZIyEuwwh4eByxN4y2UgS6XVI
qncQixd66yR0MG9Qbb+LSHcvn+MeCer8WWvOSVnrQAKVYqhxoMjYYZCd5AWWDYpNS3svXjcoQWOA
vYb8AYdeTzL4X3H9turmdZ4y4rnT80wsaWkbfj7lwRil50yxLzm/ulvni8ImJ8UePhoBxaQ7Jtw+
CzoklUp0nX1Jq/jOCDbskvHeSPOtGZKDLSeBdV8jkBr5WYosAqM1JDBNhEEgPlQyBRuezi5y/KYt
zybab9jHr5IUnYnsDCCiBHji0LFC4ImiV0mxyRLBDj1a92E2rymxH7qW0UBGZ5+iSJOG57J0zqWW
BKsGZhvtEoipwM4yTAXKrdn2y528j4z1VqhD0FrLJVaqtyVan/NsPUFRKLCEWpn+igbgVBjUcKTi
6RO7oJYLjEaVjRrYMUMs53cxLefUrk+2aoRrd7JHfHWEMii1EiAMewMp9W5HP7awzY2yUcb9VSH4
BKt/Kc/HooqD3pqPLWfBhMMaOwfmqpz7/vJFWyOA46AyyuqzyYwvXbI8kybx1iv1vceQROjMTknl
c8mecanlT1bKd4eqzmihFROkbTJIcKL+01yjWxyLUBm2vOudWpNT2tbP8qAc7eR3UU3fUlQgayNu
xBv76UhdkTRnRSU7uEWnWLkEtQaEEbwIxp9trR9y5LYyJF6lte7oZHiV7n2w6osqdI9ZPDl4IfCy
YAIKJjKMl6Xt5ktx6SQkl6ny3AFGiWbDy+rlxLjuqZCrO0Lbr1ViHUxK/e0Ul7P4a2GStiiEp0zW
HQHlEeOQNDI5WOej6UxkjRQ32zKPPZvCeX6D8BmKqt1XvAJdwh9rFR+all6EGu0kGDkCvTKXl9Mq
e82KwKV2J5ERtTl/L8R7o1qQfOI7aMBARNaRDjJo4hO3AKp0OLV0U8mblTTXsT47W9sPS3Nihn0Y
dfUoloLu/FCDDAHQk3wZ+/QDYNiLFZNBMmWYVRd0r4izjaMl0nNtq2G/2dns6jwa1knWo0PkSEG0
+IvcQ0knu8WWXVnxR830KsVExDb71o+5VhG/ad5gmbsxy7wuX68ilm8ZlzHaMU509BHaOUYMXMBB
bOrGL8w+ZF71ImTrGFfG3rCjcy6pXoodNza/1KZ1gGfmY9XznS+Kvh6jufVlKnjVBjsqrwdJbS6d
Mz8LNrLs8ZCg068zsyPGzwsCv9rJ/BRNtL7S/UjXI9O4d4nrbRKTK7Ux1xUloKRS5wyhOZCo5yiH
/IRXavMIBfRwYIxq3EJhGCqY/Jeh5apJQva+kqXcLKR1LULb1hZn9HPXMucU7mOglXFY48QYq+HI
6Oae06boEfEBh8BGADzMka+Wpr3BdWCdnn6Ns8UC66DDKQKRe8b8Xsh6WJTrlYnZWaQjfbgIBEDS
Bk6JC7qsn6XVfrMs685I8KZM0n5R8nvBdH/U4Nxe5jlGkpofpGxi4063uVTQPw5bJ/OkV5OXEzJv
ldTavX4wDRCC5XpXnOzKXvxSYHPQxUyE2rc5TU5jpH8u5fJqCPWHNagBHqVgGqMTEK9AG8Whpi07
puI4LQaO5i/4Vsk4ZhHjD2g05h4CAVfWs1INx7BxmqMF2MFSG+YdtouT29eFxW2tOmUF9wQyaKb5
AyLj82xXn2slfaQivknIm+mtLj7aAo921wxJW5q95jdeAbdZrhZNN002vJZiomXZSzEMWbhpB9Vk
7yYujrnRv+krQE7oR2L1tF9S+bvXWzeS5WtB5dZz6pkIG6GZwFdksuyT40UYTL9XVBFY5BFFsu33
FMGKBF/7udXrb20Sh7YEBEsm/jeX3Tp95xo8skDdVNEHaa3c04nNT25f5KVi83hB5kU/UtorEfy9
CtRbPAfqTA+p4lZkUmKs4ylzlMBQvuEPuVp5eY6GniBTipUF0krFpr6jgVJpYl9KUFykOOGdGTpR
91dp1OiK/tlaeXRDHEPQr3g8+fj60Sd5fPl4eLRu/vqS0C6IchsjmBzt/2j3tH82fh6vkTtu1ERj
YMl0jSc1oRXQb0HL1lIqFJpMAqDTVrQVeGgi/E8SVgo3I575j+ce/6pKBuR/fCPkbvqQKW6IRgFt
tsuXtQK/JxEmIpSKHYs9HyjC2wOM6PbQCvpJct9xayZ3MpQR4xyUufvXQ5NtDII/vqZnsBVW//v/
I0b0iBIxOm5P6U7aHISF7fLfvuXx5OOH//U6f73E2s/iqeuL3n0cg0fz53GYygk+QVllrMjbYaqt
4YtWOYQBSppyeDxkNT4/nTskOJ2S5lMWlcxXFbJ2tn8VKPw4dEsLqMP8IraDNmyH6vEvsR0KaYxJ
v4goNbcO2+Mje/yqBae0x2TuZ6FjzoJwMdNBGdXapcnAsX28QKVuR/SP19pe2jayH5FFfz6JWz6y
FlYp4UIYLvmNaJuB1W7f9fjX47kWyjf9JQxMIT5vmNT/emN/fe/juQzxBDC4P3826zFpOXL+0ucc
a9zozB317VgPXQNCekGut6Vxb8GKY9PjfG/3+O33Fn2jSB38aSBmF9Hg9Htgn1QureeQJCgJg/0B
+Le+9UqjRNg/+2ISngxVLZ+X13ZxvkvNmaRrZcSEfe2yZT+ZqVuOv1F63TS1Z1c2eTU9cWLI9lK+
XJbfQ8QEcF1DWfTHEothDF3DAINj59BjwUOOmbc0Bqz1LFxL61np6ivTWV8LUwahKbxJbma3elWP
jZwc4bici07GmlWRiLMDUzb2FNWLGSYCy4ZUB7GID3EfebgSXSnPL/VxauKgkDgrwSg2tewKSyUh
YL7kVvtKO+W3Ie2nqD6OM2IC0dWA//KDwFQ1CJjqmhF0fkGiHOnluzwlPXgkl43jgZnKZxCPXWk9
4YwP5TIL1N6ByPoZjeazBsINN/V2GIjZ9kzipzkjUTPQo1tRfA/AomV7jzjPn2xBYfyrl2EsAxaF
UZ7p62Z69oQ4GSNVIwiVAixaZBSuhktdpjhZ+pJtVxw0hoRjg9kSIsymzUGglIw4vJ+K1O7zlT1A
vZ6Ehi1pRV8fU8kttt8SxiCUzNeH3EMfBTYCe+9Y7xtamYO1+DH+W7t7jdhdkTOwrylhEn7FKBkh
lqdrpjGbb+6aNb8Cfw+AtL0OOuwx2o/Lyt42UZ6zNj1tO0fgxRwkDjmUpbyv0idVHu4krcMTjjzi
YCggGZ2sjLR0yDzjFOjYgQaHuLpK8XNaaU2/aW8MDKAzXjZ64C2GPxLT5BhsEx1Ksrj3WIPdscYv
gXCSkU1gSl96QFyVRsdM4B5OXhWQsexRRsw+k4Zvbx7d8pyFdJHBkKgEQoJDAVchVUEq3fVJf2LP
4Kblz9T4MIvfGoQ/FTJdOROQbhF+Xe3NoYEPAgNSw1ZcCBfa+S5qaT43eJ3L1pPJQkm1+tiak4uG
CAbqcw2vMMZnuI1PzTVm35wBpAW1YiFYBUlg85fJOPPruDmqqhZas+m1JTvEXLiVYXpTdGFKmACR
ivLhVkXtJ6glINetB8EURKjl6bnxba0ZfmyKcHvzE8Oqi3Lic3M35ZYS09IT67eWdpPF7AseVq5I
T9oAJIa+eJy90kOQEnDjDpNLUnHzGJbspNNEKOgzd27szE9CZy4uGQhNYVHquOcFNAIwzfK4HKzE
+s7mbYN5+W3cvFup5Qk7PhgjU4IGqpFCNgX+aYnFWkEHKIl5k8rSPR52LQkiWWy4uZ/9XGDsWN1Z
jW0gbatHvBdDyrOd5B4pJE+F0dGTQ/1jIAOoTykAN7xj3KInvyLBEorQjXmcpw1cPjaFzcQfAV0l
lQNbinF706dEmJmjfh3YIYnxh8aLLh24cTqgWtMdMOAdkow4cRuuwNCTQUXxjYl0ETSu4Fsih80z
zyIewenUYIb1WLYdRmfONmQSOYHnwPm8HuLjtEQ7+nLuWEKEX3/J4nupCIymTJU4bKIIS/0Qz6lL
DgUDEBkHvr6HhBekuEWtXARrOoRdQx1iAVmIfi+dTnKQTOfMwJDKZ1osMYKH9bouZVBD2oz03LOY
KAP1OTnYtHp6xbCwQ5v1OKNfVBS/RdTcZ4aPdjsECfsJEfWHsafg1o5qgQCFNmZSFmR4O5fY+tBm
EmP1jUvQBFH0bpQNA3xr3zDU21KnCm4Zxmg+RRMzTwnPLpoV4gx93ZJciaUS2gA6dxXa3Ih5AIsw
m5e2cHAor9jOa99ufpQTancNJC9AKcXqntCYitZbJhon5XEw5NdENuh7y6Dp7b3OKFXM8UHpB2pd
OLbGs2IxjWibl94kukW0PXke4BhthsXHku5Vvjp+HLXwx5ASpu+1bOwlZ/CajN43i2fk5IFC7MfY
oEhvbzrxEU1JKnoKWWFZdtjGdqozeTRpNpbbzua9mytFSil5pmEfF3PcdewsFRqCluj9koW3SDTO
AdtfUcOmjHwmnD0LKJfKupL0AzvGBDKSPbes9KmZ0DaQ3VG1L22mec7q0ALV2QY0QYHyh/CznUWU
uAlhXPR0Y9SYDqbyLKVErQg1nIfod9KHyfKiNSPGMWsbQMEPSrR3Qxs8SFehzpFOi9mzMTKUKrlL
caiwguB9+2hE+jYP1U3T64+4Tr5qQ3fIrAo8j/3BeHZXl6yIMruPbUds5jHdOg3VP9g1/jBdveDK
3tfc0s3BOI6InRrlthL7rRDvlJYvKqkTWbq8JM74qabGz7XbQOrGWxezEW9SGqircUpU+d5LJj6L
cpfiie7Y3WnPuVJcdJFR2FAmEWSeJ9LOWEg4rBWStdMXYnquXRR/AtgH2cq9pRKvfZWdRGoFair2
wBVoTO9La3GtQdCggg7MGrogQEB5+bLujUi9TXN6JPbFpQGES7l2NZgBUTt7bDndiIZ5DeFvyhLf
jk6Nza1bl9wtVLJWnOOSyYftMKjkCZFsZk78bz78VM0YO6MX76Cqa+FohbGgQoBxDXH9lCzcLMbs
7Oj6meVwu+z3ZaKzPNzog+20LRhuXgJJWFeDQWSc5qizpBDyxaGtaZqYZ3qdb52qQnWyCHNTDtD7
nkRmX7IkOnawCLsmcx0R+e36laTUw1JnYaqK0LZpLsbc7YhP72iHTzS+cwKwRX/KpK+TJj9tlupi
SIjKoLpg1yOwPFb6D9xAT6MGXa35IeyXpb5ZyntJhV4VSNQ8WUeJ1H2Yyquy3shCQJywpSqubkGD
JTtG1nM9/l71WwvcjxS8XyX7L/aaTzqBhQOozcnv1cBROe+fK+sddrZmh8s7eQXcMLtXNd0VRij/
KneEg36kM1oj8n32jrxzvuvfnC+sKeUOjBc09ouxa0OoE69oAigycOthJJxfBEslbBF7L5h9PCVi
N/3e6B70zzfYJJtoosm4303DLbfGlUFbTs6abceXWhKNiyheeRX59JJCeYoluWKNqYc7reL2YMwQ
uxRTAd4Wq4Q8a8jt+EXqk7lAr0nJ+MNsgRtEITAqGJJC7B7mkCLNlqCreFN6IZ9iIayfZIS9gOCe
L5I1tj/ahLzoONKsyVuIUHjSlVo6zKY9cjEM3mQ00rGd4nPpTKBr6V8Ori4ZFKlVCnckp7TNu7xi
KGEn0T4ftXo3b76famagri/zzbB0ySNlvPUzkJGselL27qzqqZDpuU2Yjz17hG0MeGZ8I0Jg9Vig
lZOTYFWqZaBu2eZc2hLa/niQFjNQS4U9S7TUZ6LVazc1Votiq6nPj+fyquwxoa6dr5hre5ISDCb1
lpyrkjTYr6DPt7yguu7y54euRnWU18dTudIQnFNFXEYMqmUQBbtOyPUlRRfLnZB8bHqXl8eDTrox
fSmkQsrJbOL6hE9vuXRZvF4IIFguJOfRRWn1r4+nmAqzjy3Ty1gv2nWVaOBuH9Tj02I/yd4VnAKp
xMu+3Ww0WNZlFxtYHMyDNL+QHIE0k3laajNzefzk46HJvqWKqj1HObxlscjOXmnt7hRZRX96/MuQ
OohJxaU1c+XweGVEKHQZFNF5ptz8kjLZeBFDyzSwTga3pG486yll9mbfk4x8PgOmSXekZlM21BH7
6tU6TpgQYFHW2XMDMHnXTIzZLa0Br2xTwY1OyXd3jwAyIAlMcddy/ZYn33RzkT5bGRiuTD5CkIF1
fUPtcCzm0kvKsrnLWhedOx1caaHO2peyZEA+pb9QswA7BYryRNbGUz11ZzryJp7j0XmWZ4UEx7Hu
X9hkEYGSreWPyY7uumpQxNmKRLjKeJC6UjtlW+xGizHmlmtcWVLPhKffvnSWKmxGWb9F4LcTY+gv
Bb2fJ6rCnMB1fflINLhB6kTSjCWS7ItUfHW6XD1XHehhADFmWIoCdvMUk/RWW9kRS6GiCPOnaPGR
t1mE9HPdUG5dp1fhI7J1MJ+X1cjh9Ek3eegb6E1jc1QsIBt1BJBp7gmTHSYZ9Uw63xDma781YT3p
jGF+zslCj1vi2koz6aDIdVO6Vm9mfmxIvxmknGOj1X7WU36uZaSwnaCpVYIPTJKzXXXJeYVSQ0gU
A3+cRyUAnfwqAXn00yGdjoYJbbIgF+F701xX9noM+eHtPU6T1tw7c1a86GLkKp8dUN9/Zhbnsmrs
0zs9fxB4CLdPHd34U550/0PXeTRFDqzb9hcpQi5lpipLWTw0EwU0tLzLlP/1d6k49554gzepoAra
AKpU5v72XjvbkHz+cKCe3FmuzEAUDQNmNES0DMIeYWk/ZTBvpPfOyEoGOOplGPLpaZl4K6vodqNd
M9BFjnLsyv4XG+YOKcn9dNomhAFRgJ1EO1jfrmwKt1IPe7UyrRc08qEYHiOr2hRzbj5V6MRjEopX
SUDtEvnEymnmgntnmpin+p5JtN0Yu9mwPG7WJWNuG8xX0Rn9c1SG4mpWqJt+PDy3TIACKi3qVZPO
/TM7zHs8RlTsTVr/THJ4WFmVCyKng1zgUIRzjB4zFpCYbH95pmt4+BwN2vv0omteYOFh/C1HbkB5
z13RtrnHRFzBSgfX1aXf1XJFqk4fgABhMBN1BTjZLFPMBVn0DCuPhXfsnW+b0wLKd/wlJbepQpUh
W0PYEHo4JAi5Rn7QojI5l2Pjw5LU1dNc8F2YGDRaV5C5rIS6EuMQZ9KyhGI6da2irL12RQicPq/m
O7pgKJXF8YbWKkEhysrFLbNEV7tpwoCBw7izS2YnuVbcO0bkMbmb9CBdQhG3Bz2CWQJcbaJbAWOY
tSBRlt9T6qfVU7S8e2bXA/oPuoAYRMSeGXez1xTxmRQawcMwrR8inC5R3eWn9PYvu2ZvQ0szq4/C
x1RhDlSsuQ3zisGLQKtP0XkYaDoDJk3S1FfUr7dxvyDJrecWRuOt6O/2YOslXAFM6dsi8Y0gXCKK
U9qmD8NsvlXjEO3nVEEHXGahesfwLqGc7WwqdhS3PAdBWjjeLcdqVvP3ZhD2m+1G1bpOXOMKfWLY
e/n2dwUwWxpIoAwQ9ujj6ojYg3ehsy/pDAPNlEiYv8gFg3ajpim23pK9ur10e+g9Y58Xun5ywaMe
QMv+VU3MbpsBLTvN5FCWrIMoJ0cLHz9Y2ol+wUnjEBhaXbfqvbwHxziP1ZoJC7sSWn0xsyYNnAVq
byTdWRsuqfYtTyJcSkX6nXb2n75zPn9zxgVs1ZW0nfjJ05zxTH3nvWPR4nx7YCGPVoQcNVBY/rgH
PgqDMM/udd3Gc5p6DAQcoR4Rq3YF6JaLlcc4CVMKpitzAoFcYe1gFzjbGyfpOebAjfD3YDNPhOBZ
4HxnYGh2i2IaEz+rZuF/3B6MwUIGEuTOFi7I7aWRSsZNM7APZ8e3cfNJfggbaGOvnOIMsMI58e86
IN+FzxA2NPb4SLW0/zBk3e2Y4zS7YSm8xCXUYB7tbF3bcImZ5UGEE3ke2e5SHDUC5s1ZZ7p/pqMt
P9+e3j5ieqLhtDT3/32pI2qyJuRjLwkC4zTanQ6d3v7Pg2bB8x1jt9xqtjt1gasW/+to0NuqshRe
g1ee6uXB0JS3E5r3cHvJIRnx+/rto/+8Bm6WEqBDbqTcJ8s8whTjUdwomjMOJYXxXfQNo2met0tX
rJOHGMMkcI9GgkBZmsBvD75PHX1fSRSk/33p9hXu8nrF199eh5+i7oYqwpQflv1TTfg/S8TwcHtm
WugdVeX226HLk0fP+SoKs7l6nCBvbby3B+5+9sqXmvH7WrZ8RchX9MTK1+Syqn1es+WoTeDc2ZC7
fxITQQf3Qnnv9KVzbXzaEpPlE1FHoVDRFz+O1OxdF+vNqZ8knrwxzq+RK08Yc1y6XZG7QMYYjyoz
9Mdh2VDDw4bzvLxmxVW5JN1p0qrjCPkMYxzHpBn90xFNfrKy4RyXhnVvK8O7wy4JMqDHZh4Bq4nU
HD60FnvHzkt7amCYZt1eiylZOtX+dL7tYDOjMU6ZtHgT69M3UeuORrExMrVt6dTjOTXTV5IE9rax
ww37ezQRbO/rYbTh39j2az+O6nmY24i5VGuQTc2yjY82cnQTqd0LvYfnF9rdV5LODxIM8Is/28Xe
/mtmQu6dPjevcqL9ze2l/aan3juQ8fngKVmt7bYGOdpxFsWRZL34YfJ/TxMwsmNxcUHft0XVX245
N9/wYXFH1m9gVk/KHyqvNRa6kChVXDybObO6wMvgCxHH7Fbp3LHEc5DGTe1l2OFNM+A4jXTCZuc1
sgfOS7oZ73p8eOxgi/Bu4rpY/Drq7OZmtUUyUyiZbBhyq5xfaDQxSfEFgyj9v61P6Tja2r9EWNfM
HsY/+KfnlV/NbFKHjilzl/aHvO7Kc2hDblRd+pgVDsX0FjKkl5fhMVmeQjjblcA+DpgxZCCop3kx
5/uyHubnW2SbJ7FtvlpuDrm3CHE4Ugm0b/DvvCZTes4XJQi4k3tIEj19xPqogtHiRM7oGu+D98QI
2i2t6fcvA5g81Ya342RHSfJYio1ZlvWF7sMcoI4TEu8oGDjrerYnK19foDri2vT95HEuEU5j+qUA
9Pra2atpU+k9897SxPBSyyy4fW9Z5Z1bsLV3Xcd+Vo5l/dY2pUbnetZsKMTh280+sNqa22xCdnV1
nY27U2bm1ZjPeLCSVeMzz3GXWu6m9crL7aMomhnh+Fgc07aHL2B2uD9NWe5T7nd7v/XHI346E89g
1xybujTXTYQlWfczCBHLa9Kv6zpIewJHMn2qVARo+f8ePCIFv08NOm4Deh2wsC6frTuZBBwy7C2E
t6Ha1alhbSDwu9RYhWAKqsTcerE3HG+3gKjSBvjb8lQtNwq9aaE+aZNxHcao2IsQzM8NgxRWKJ/0
scCzWF4zaklORbczGLpPt1h9W0pjNXrGcAmL0QDudpjYie1N4ZS7TmTeW+fOzJxV/OVRINbQYoAm
W+0MWVovtdkXm2rgK2+XTs4YeBVrWKsdWJIYT5FOFo7R7cHx8vAoZLGxmRrQb+QqPH5qaR+2rKhu
iLx0yPWiBXhFuW06v/oVbavPtakXd2K2S9JPSXrpLbEtSc88zEaqHhrdTi7t//PSDG/UhfB4B9P8
Ys9D+JBqWfhgLcwme4xoO1heuz3wg3+m34Jiu9LON8lyeMqWBzdu+js9w20CVt26FyEUt8bXz1C2
h3My4QOU3mVgEHvmcDD+vjxleMa7Dq9hir4zOVUoN5FOhz0xZO711UzwtQOEHAxDOexnve03BEqa
JyZ3j57HYMnwkHaqZX2UPgr2AP31PCr3J4+b/I0pVLHOqqS416wlfkHZDOJg8jPjU9nbrpk8wMYg
VWWAm6z9Zz0jgDT62VUNfvEcah0nWG6zGNSs8sFcnI7GYJ9VXe5/6Q21q7B8axaglSL3j1j3KiZd
mVUHo2AQFC9eWcpZrRcOh/JIwSazWfYyrjKdb8WkEhJA+TW3/tEgRIqaPTege83k3e2RRiFzP7Me
D5jI9H+qzNJ3/hzRYi0S9t7J43Q9xtYjf4Oz151CcEdysBqGqvyJ8Qs2wcD6enQc66FvMUbcnrH5
KXZz7nzeYDD00CGzkqrZJQqKY7zQG26vNS65uVImj0b0R5dR8RjHXf+UdvGwhoHnUdrOU2pWPGxC
8QOnAR8yyVvdRNOOAXaPod+K/mS5/WC3bvfoUPF+TYVV0jLltUfyFnQtNnB07BQZ//aDvD1MEzR1
HxBykCkE6NsRMIQHQgiNRuV4amFW/W6VfQupyRxH902M4V00xvV+up2iUZCgw8Sw2KssnO9vH6VN
rd+PMZUiVRO9x07l7F1OV4eqIV5UxYAkPZn8YCd/vpWyN5kTryHY85YLqd3FuKqt6cjsLy5kd4C+
RMK5CVC2VTeUIFb1owPg9F4lKadTXZ1uz0Zh4HXrIndl9YOxgU4EP4SSvnuT0DjpGfLfzdzJvTfB
GMdLxY1chNHJzFp5Eh5NvIPp3gs7hpEm3Z0N5et8e+n2AIcEr3gNRScMS3Gi+ucFdZkIUjxlp3iu
4kPUU1Q/ps1wdj1ZbGNdHxDJQfbbWZG+dqW/SBPhOmJLe5WVUg92waCgLKjMc+IpXMtIxZfKLsKN
0GvxkPtLxWgTai+WjaJq+IP5USINpZPj/gxmv0pHWDrGVMePIsUbXhfZv6hfvCvV8DH0JlVQTtm9
ODk7w1D13Ng8MRBTMPc0XumHtKvL3dj2NnvlodxVhAN/P5qX1+Lls9EowH3+/76uWgqpZ2NP3MR6
M+T8iOJWPkySYVtUE/WPMjvhgF/PJM/nZB3VxvxUUeHw+1H8f6/dPvvfr6scJQ4VuPrg9iXz8hf8
fkRXyaPdT8QB43/K7bl566beb8CuJ5taVtnjYMF24/DUUhxhfyaNLY43IAxTA3FifPg0AJKjLosF
BcauEVRkffa3Jae2MJR2oWfh6HLqJzJhcyXlGV43V9xyjd2eusvTdgEXYHdgy5ol47oPyU3ckHta
x3eZSkxyA3fM90g8wYEWd80S1NPYRGTrsa+GozZGercOjQZ7243EdHsYUbMl0l6VaPmhnJN/Ny2R
iHDjZgqvI7pk5kxLDIiuA0AC219JLzeZAVple5YQij4g0PjYXVPrqRjVvIm9wjprRdcBgqGBxy+8
jpbLgcRvN+jPdQOTVK+88FNizQ3D+ImRTfXSGuRq60SET9KQ7DsrhqWdl4mj0ivsWayLT/FIHZgt
2v7VnJxXuukLEf3R2rKCHmx369vToeG77mVrXEZymE+mEGf063g7wtrbt1NKnQaNAbs6g59Hq/KG
e/r0MoBePUkfVT6i6oXCqJhGEPraGAj5BhC+mJBrLpzT6I50uFFlGdgtbXczYinsXGpMD3pUb60W
yo9YHhqAYUFbZUQEauWe81rrthSh1PHWzmsFk35kKijoPu8cFjZWauzotV6x6yex8StoStcBSoqo
bPU5Xo5FlLZDMi+l1LivL4q1mCJOq7DTKTbMp90ATpox8U3Zs6E+jRZTvkT4rLjLi8NshZteTTir
V2YL3LIa2uYI66U58m343ur2oQQBuTOVZjYk303KlBcFmROROuHZeSmHTt/dXro9/FdZNq242+IP
joKa/XYTJBZg83RwiYMDqjz235afdkfEo74Jbq/cvuD2gLMYXv2cMSacC/tkMWBjwGjRaM6KByQs
L7QucIolKl0sH/qeZ51uz4eIc0WBm3v2OkFtuH9p2fXzLh1y88wq5wWI9GITZRatW7ZlA+hx5VOm
XsM4BMkepUZ5z7NfEUvEze1ZNhaKtsii3Q5VYq+1qUd4gdD2q8SDByi2MvWyrVqORRCT//NZqXvw
rZbP3r5YmswY/Dzqd/7CaSJvtXJd6OvF8rffXlJaTYNpWl9vz270jeWrUnPEWSvnh8rOYCwbTMWG
qIv/ZGGTrxm92pwY/O4dWjNME3U/ZuYXXT4Cd7BOpZGr6YzGaTZh71uuJ3PSX+2mJ5HmDwbvoOWz
CN+BS6CAQOhwSGnLeQ/nBaxLYQDYvuqqI+kEv687/CEcfQjX9BHclD5NVfnm9vz2Hwbx7GLtR0do
dOL8aaT97xfenis92YD609i66s7p9iCi8D8f/fc1SUGTDnFpO2N6w1Zg4++RNhtHg3iT+mi6YmtE
lNsm8IJZZnm7TEgMQDAD3TVj0tSIn3650w305FJPApLAr34277zEqDdatxQwQ0mFT7qJ7Bj8/oBF
Q3FYpm4Obh2QKPTfrdL+sr9k+tnCfgnlsaJWsFDzDlOS2szSuO9oXglsSQzKHxUsZ6+BkG495LWX
BiIuT1YXwXROmzc4dljPwv0iqGOx4YiHx8nXrCu3fhKn7N5ZhI28/iRapU66SVeqbMyXLgXeptUd
Q8QKoQT7rh+GDK/jB89muYHrxISKCI2OCbfyC5yb2SdJmUcGyVsznCuGkDVpwHTRP3C+47kd/eFU
mOQiC698FD5WlygRZ4GnkF8X85mkajlvpf0+dNBhYlT6wnvRwXfxbvOe4mI8xSmqRTj4aaDwBycs
NYGknSys5F3SGi/LWrLTQ39N08ObM8Jy6rPyQXD5CcteFdmXKqN7ao2+ll9palnsIivC4TquIiaA
UfDeOryfBwctY5rdSzpoZD868zR5tG0pArAZkT0/DV/n3njOS//KjI3YSDayQXTiL7Pp31nPysDQ
xgey0dWuoEiyY37d2OaPFTvfWvVeUSoQFE1HRrF5lGFK3gpycNp/D1X3DTD3VFMdF9CrDXa9bbf8
S3RTIado2Z3qUy6mHM4yylMg2WpTR2Baa4sRt429MVtoGBpJNiWdw5CnqyXyHDIPz+W8o0QAw7NU
28LJH6vZegpL54Jmlq4ctKumIfjVjslzI803uhKjjWFPh97FRt0uF7dbOPdUO9PvmhdbCyRhOlCI
MOhXLx2vvm9d80rhqhqWtuCcZvfogFmHrIX3ygSOLu5P1fs/tS0ERhyS5qS+DFd3V7HF+JTwQhdZ
X55GFjIqt41FjxBLhoMPr6Y9JJQTm8B23wBnRzL6FDGuStyV3OaWLosx/45McEdNG92jj9G2jC81
Tvv3Wnhvpq+hsIn8yCg5o44vvTPq9qCxsm7SYsLHxJFtXPxoNSD7uuuidY0WUNV4qL16FzVOtHZp
wepmnaYP/drUebOxp3znjzTX6qNPvCWh2RGjfdCL6oH9xikJ0flk2xJWyGZAuVKcyURGjJw7bFxr
tqLt4l3pTSTN+r418mdfJMZmot89QGKjtcb2jtE8QDJySHc6Gakeg98ayH8SiVD/BNd61WDnG6Of
WmxDbNNr7h60BbYFKxszEZheB97LNYsHhxbVPOp0YWxrSrZOpk9a1+9XQ0FoG2cMsfc8BX0A0h76
xon/2lJXFZ/bDENm3UZY9GV8IKv+kEr3bw6TeJ3M/tmgHmZTIqmV87ePhw2HBYnkGBqCQlDfUuuA
kU9urIwj5USS0STCPBr7SRA2GxvdWE1Y3ZviGlLKvKpc9abF8sdj4LpgHgb8jGVflavZ0H5o8nmn
3ADrH54oR1L5i+1WHrrROVaivAOXQidNGzG9LDQnkKX9R2Sshrk5fUVeaBFM1EVAxqDZGDFHcxca
8irUNb65mRuuH+0StCt2vwiTc9bvwGJjxHBaFtVJPTV5+8bm6Yfg4aMbh9/sfHdepXPHJxhvjxTz
NbX0184X+ajHrE1fNNJcsv+HfMkZSxMGVhOCJSm9UhVWG1PDsQSRuwGRzEzZqpZxh/roaOLbDjW/
FB2SuEwMvsF4JqWYfdmF+px8CCGEqgUFC9yM6g/CuFwLPUWU5PDugHruKvktXIoFyiJ5CO1427L6
ug6Oziz2pq3pNGvLbtsTo6vPzgVT68XHspny7UTV0aovn/s5+45gmwccON6szOqQCKwfwBBiVRLI
pYKMfhW5j+bZOPfF+BT3iiAxVJjB2lMpQQ9uSMNo6qYwgkAL6K7kjk30FN6dRqfjWNJZGR/9DBsg
/ArLgddYih9tnN5wsqOXGnyFB9yuUbEX0P57Lcrubu7YrEaM03v8HNowb+jFXmX2Or/4lfens6Cq
sAW4suU8WK7AZQixIUD4ezZC/s7KN4CN5iHleR2DHPPboOtqGxN2Nxe5vEnHl7DCtTREzMepDdig
YwHOcU+tb9KSYxl4J3rJXnd2/wpnxFQj2xeN+idPth51ne1x8rrnzlmpjEniaNUvlGJGRKPSneG2
YOCpeA8sMMueQw2XFgeQYfqVHfp7tzO/PYVflzLbFRFl2oLgNQXcv181r71Kw/sXFSFl1GUB2UlY
PcQWyyAk2t/3+fBvQCinVp2Sxrx4Z6vxytXTbU1LPkz4/YxZ18modz8mKuaqNgbSdlkNgT/Hipnj
5GPadMBQfx6S8FLivcwlTlOjOmhOD+eN5hFC4T9mrqn1UFHdWmtbWOObvCR8RVcuUJtOXIdok4xA
ipqm5FCmPmym8kHWGa+QB4tVxRsjGNvuS1f0PKqlVmVIr1FHYNj1qHDhNJtTHucDVMSrJS9GOZNr
LRH9c+fR1eLuUnZhuZlQYAOwbmSRicxCgBrxw3uYgAXoLvY9uHWwfYAQiWDqznl5MR2C6mk2zsh2
3XOPIeIOs9Yw2/wf/PJcq4IkuEQmiBPMZWL237g8YYxae9M0aTyrkZbSRH/LuiRdY8dkDEtNaGLp
E/k8Go90Qjp5a8ZBWQLqb91wxDmvvGfUmjWtevGFgp2/8YJkLjUf75uaL+kN0Lw8MMyZKRNnwJlm
Ul2gKXnseS/6WP4d1CifI3EBTaWnQG72bYtokRbaX0BXRVR1iG8zRKGKm3nSWJxxdZ9jVBunnByy
rTHX36Wf1vdmS4P7nFZYayAKqKpcM5BPTmHJD4/an3UCfsuJu09/tJnUSIch5SZph+FiNlyhljOx
4NY+XRkLBoNFNcvZByo/PajQui9c1mOParMMo3diFVtVi3zniDiFK4OdvwvbR4m7hQBWlW2J/lLl
VOVfOSu3KcAnlc6wF7ar7yj9/lJx8+NNBEBMTsVB7RsLI4n0ZxabCO8x/bDQX7mcgWqp2J2OETfn
uB0+Oc4R/A4hxLVKvNheCzHezDHIoq9T0ffcpF6OGt6wB+i+cywOQayfaWsAuibUn1Fp3xLTeFRb
NCN5EMXcNLn2d/TAc/cePc41LXry0I9vaeJxA/DNaW31yX2rrH/Q1HK3/5P5iyqo5q2fJSY+Qcld
ntJOfr4OejsLhA0Jx/XNfcnJJpwKZ6s8Nuq5vi3q5CmChO9FkCiqcZQQ0NxVopMd7PtyPkyYwXEV
AWKsdHtlNExBKF6KZ651gHV8xzjbV35P/2Uxe39Be3mbWWsraHSYaGs99DZqjD+0ZFjc1+sxpHRX
G/pLkc4UTtdqo2kYENhs1LbpbOuavxuI86fHn+vnUT/QR38/1qSWy+ZhrsxvnR1aO7ufoja+HVu/
1mSRiERv65FdsJg4VkvthGVuUYwjTBmlHcPpPjDI2cfIF+sqLTD3RBRcFXHv7f3Qe3WHWVuxXbu3
Wrams1N/xxMCt+nTRjSjc8Rbz+sOfgc2ySjCT1FoNBBq/6ZkprRUtVfA3fQfkaLctWFarZre7V9s
YqhDOr2VyCaAlGEcdw316HFPE83ZjgVFP5TJ4f3YGRrGZDEihmcRbh2di9symRyYCP0UpaHRmfW0
1ZzwaivJQIG3VqAtQ06nYj8vANzF1YNft+NRp/nGiCNuwV7/Bi9hO0UOzKUMsJUUuQcOAT9nOb4O
fjktnI8ZGcHADOlQguvY6RtNEyd4idaGqj4BxKoZSU8Q9KXs/FopdrzCunOGGs5nDe5c91eUa4ar
juPiqsm912RTtugRJCMifB5HEfNP1h0jic7OCbK5AJR7A43UleQ8hNL9jWlzn4NrREbXmcloJsAr
MkWior8TFQ7lSrDIskSSB4AE1VoUlGrkxHtahhrw3EuKBzutOwH5aMrkVOmWXCmr39apcyTgWhyK
iu9YS1R6WNyQUUVBRcRyvfGiF6aJoGUzUqVeVe/HWARxZKsjtjSOeyanXzcrN3qTupyhoRnrHaX2
tW2B+dGv6ZycZ9d096VLdxw63VZ2BLrRMrEj9pyEe7b9rt7UdyZ5tqAViHV4E04DVnVU7rMzVNjk
FatY4SfriXXtgXs1Dl3YI6HFXjVSiIfMfSk0aQgFu2jWd97ElSxavON+DLMNZ6i7kve9DpGQ027F
XJLDHpde98CKgz1FHTxpYrg12V0V7R6OBZjmLvwAADia4stAIVrp7Sjv5xk+r+PAlXcq8w8HFGDu
OXneqgm3uIS0oOskx/22/FT6PG6mjI1/V6AcWvadmQufIBosKeUzgcrT5n4U9Td9WkNV+1QcjaRf
CiY7Gp6v3HGMDShYLgsN1XxsxzpoNZOEEyAGbdmf0XKYr3W4jIbnfNosYNs+so/ZmK8MIbOdrjkX
q9aaA7UxwWDypyAqOfyPehZW4EKZq+8T/Lzss50g7Vx9BS1kZxQEBwYjeo8Y5KzbwkOb1Ys3ENHP
bm9fRMdhCA4NOq/YOaiNAa1K1Sr3K5JjuvGW5yPZCIEBz09HzgzLrgh6FSUJeImtCEUSY7yGFZ1b
+iuzxacm8coNfBYSBjPuZWXhrI7+pRMlSRBd49a3OKDYCEfs6yDP1oTTDPzbkPaSWZ01q/jnjSkB
4YJNLprDO070K64suhIzyw1MlzWTdySBhiwmmBTFrMP7UOeCqXr7B+7G3SQZIdRTy6yCt3Dfw2zp
YSJVvO03rbTMQOh0H+kjQzeEZ8Y2JoAykT8I0hRqFBgIXe87N5fOQ/eqahuUm3dXRT5ZqxqH4egS
l5qvpe09umV+IqtWAmDGc+TGcKW8V1Z722EylSpa66XFVWnY/jnEmhFml84337xBp9NzTk6MEO+y
qSHQqGwsYeZfL3T/Ji4Uy1g7Jq4NF5LSM+WUF78nXYMww5sJwzoxDrj7drcqw/DLxZMGkA7O9GD8
1Ms/F5HqDtok/5PpkB11xRLaMb5n72B8eu5EFjv8J4ze53oa7lKHc2nfgnPkGP+ZJ+3TIKedwhHH
UJVNOmeNna2cV1UY7CE6m/cEeECfxLJnddretJ0KDYKMoOd+1G6RraQ/3bnuCNG+IJLs2wnGl/G9
iFGZ3KJiytrCzy5r8+zlCcMRlYdso/9FWrGfDKt4vD2kzBN2EY7D1e2p4qRFVsfDyDv5zR2by13h
gRKKM0J1YEGibVT0xmHm/0hXEuiZVNCxObGSEp5fODsjfIE8PsRFdm30or1r+/haxYW/h2L3XC/m
0kz7i9edoxL3CDRyJhJhus9nqo3alsYjFNwBT4FfrHWi6SDi5rVv6W+1W2uXcuKGm+jRSZ8I72k6
wXQf6lc/iWxDbQ5RQZ8RvxHJEzllPYDk2931wv3j1CeQNO92OYdrry4CaivbOyYpz3lS/B0RpPp2
fILrXu/p55Hs9Ic4GMrkyUeF3fgwqeah3kEp4V42shlBYP5T2MVTbjVHoUwy8eC2u5ipQOUWV81t
LzQLvveut6O49GL7AGBSSXbS8ggTZiU2Gfa/rFPNe5JX94C41nb+auBxPM9E3y3NonMdhyV3Hh9L
ljzkCphswuwiH0GDuS4kF693FY3OxBV6skada60kdMbZK9lhd8UB+8HF00oOw3pEBTrKEB3Ou7Bc
QFNodaYLKyd/cxiipyHBj9gcr01VfdRm9qlJcdSwR23VPALx53+CYTaqox2zshCCr22t9cHFJpLS
bej25aqtvLfGJNxoWmB+K0yhsBfR4oqnAqv+0R1dMBpc3nAP3OboyrndLt9U5xZiayKYhUbxUJhp
yMA+/ZKUTWBSzyVk0iF5H0tQN4bBXhb8ok1W3yLqlnCSoZ6C4c5w8nTitGlrs1pSEIGVLlc4kwRF
hDSXfUTUjLIEUIRYLKC6KqbpEyZiZ7ImmYRE2rq1iRLG5A51oOJ9jeDo2/1HTww5qxXOMcP57MLo
k8PxU6K6c1Z1F0V1c2VJkoYliOnZ6N+8OP/oKEAI6hINYZDRnSmipz5Sd6k9/Z2p4Fk3g3mJuJmy
lPbmyoVJRndH70XPFnhIvdSeC8HdRFvSj4P1mGZXCgRiGhU5IlNyfaIQ7sIbiQTrUSVik4Ql437r
C8c9ZAu0s03PCC7LkIYM85OrHgyo3x9Uk99hdxpXQNcvU7KL3C7aopbX68Qj0ala87tJ4i1sxQNj
CJTRnAqomYNAYxkbiGQ/U4ogoUtOBBG/6K6QIrALRxF0s4/YxZ/8VKzJpaCZ2P3D0MgvPJQH7KR0
rJaVvzfR/cpQnQ2dJPmSZfWw6ePYZhluBv+V0cA2GtRfVbNTT2Rz4vpBk49OmmSuqlrjTzyHOWk5
P/C4UmV3Mcz+zpsTEnwpP21pDJiFCaDqQwKclztz34ovvZ7eG2/cD1aObV2+FdMhB/SJmjzhyY7O
ISuLEztPQpiv9HdevE69Rk74WX9Pk/U0hs6a7dTJDsE/8h7h3WvBf3X70xwn91Nq51vAP8+NV0Cs
VkQHmukd6ioUMXKdUBTQdKMWd45x6vhhNfam+Qnj6AG0231XsR6Uy/HQZmjhccuhXtJZhRAcmICt
4xqn4hKbiYT9XImZH0PrzRuxXCApQcmxMd5TDtxrtzMegL64wZRIkOaNxg/CeoU4/mH/kdLZJmOM
O5btW2BW/R/RgFTLSIQaxzbk/uMj3y68OA6pxNnLqHtOBuNtzN66+BvqxYMwszC4T6W9U9EIzdEf
X8Aj35X01q2JEQUKc4ld0xhXsx5ggE05FGrtq9C5i8XJ9BXjKdsK5qcbYxpOM5X0wSSIBKC7YQxk
dyTtz9qS9K+49Womncr7ezx2mXitSUfi4Dxz5uyDTpaXUFP/MDVt0yn7dExQAX734d2r2N+31njV
Efwbj4rzPuLsPXka3JwK3MrUffaUNKNmCriG9ffsF1wz5NZImuwja/oYWWh3Mz9jkzPxOH8zI3Y5
RyBEllaz763l/K0Y32YFlMUyzE9x8p3R7bTWqF2FUSYZ5tigiRzEzBKBl4pKKgKmUAtqvQDruUWK
57Jpy0DkFhvQ3E0ok/T50VlDtZ3KATxT89eo2anGrDPx5O/zYf6KtZ7kkki2KuIUWJSXBsUc5+Tf
sfYORonpFWUAtjVoyorfLhISBMmJ0zLBsuQFbeGi3B2c3Mynern3oKqpyURpQhfwPbQTHYscub3u
XaQwBYEmSpVxJ4TriASxs2F9bPocLmA33YV9Z3HHIKrtK2aHnfamF/F3waqw8i3/3a1s9vMKwGNF
uDfqE39FNnAFXalGadxbbXc1eoLu6GUU58ko3y3NoCbhTUncuPkbLVbT/+HqzJYbVbYt+kVEJJB0
r+plSbbk3n4hqlxV9H2X8PV3gM/Zte95IQSSbDWIzFxrzjFz6nj4vVB3F1yRw9zA2BHfSVe9p2Tw
bqkNyJkxM5RcBYMSod0xDilK4sHLsA+METM95s9VSa4sJEYu50zlWsO744vFonBp5riwuttbYURh
1rzLrXwTaa7GWbBcW+ITQ4JaF2iWV46tmSvHewTt/N71sQ9QgkbIYN08QVh84PePoivyXZd5LwTx
vSAbxU+SD0iJwhNxig+RTkdAoJdj6tKuEksSwp5edMff4BLF2T4xdfdR1uyz6LHSxLNpliF6e+8j
6JmkQHe4THF2iaggrpzIujWJ8eR2q6Zp8nWGZ39HZAu+O2ILitCTYCGnT5K21rBVOVnbL6raHxgd
bkNIpVHP8LqNmv3lFb+QnL3nFOBYCnPM13ZyDhEPemAnoiA8qMbI6JGomLd8XF72UhdoR+LUezCx
SWtZeWSd8y68jEhwpkjr3qpZlqfDwbQo/Hsi3lM7QFBqtRvXMoB9JjRTkGrqzAjXERKlTWzojwBx
vbUBYX5o86Mdg9HwCKbKc/EDohWcZ2dWinOJslMKpr4+3SIih9ZMdSHIuCALrfo3nQi4HIn5p4tC
XFigXkJ4Tm1NT7jURm9rY0FgfgUUYHSQR6IZi1FB+dtsbJ/4QUEgCc2fMmw+DNaCpwrkRz4htiE5
Gd8ZFy50dBoxx4PEzErjCbuB9uQQf4LOY2c2pyJq34uYDnOg/HWbWG9W1V1qFTAI4VRbhSq7WIO8
73REyn5ZAUYhup5EguZFkMBsq086X/u+oR1HyTzFQeiN0Z9URhS2wnIgyCS7pyF1DtTwPEAxYWIw
05Vi+HfC+FFTxNBafL+RAyURr/u6yvGOy/hEJyta1UyF3Tan91D6L5V0yMIBNarXdFdrSSBt15ef
wizuKK49jnXMZaT6AIUOd7wPrjOJdsKDR6tv3BBKu0U7fvaMOz9rfmuZQ+yKdfGHmPfsroUVwCrN
6H/4IdXXvGTNWeGJCYEc2qYiOzM5dsr6QQvNrb1LpFcpQaJVBfiir9ZOGPw03PyFxQ1jr4YNOOz3
COaGtZN5DzF4pr07DD8dKuh2EF8Dpcqj013ppUzraW5pWZgNKRkMW0MRNGrBk7WLebqVNqd6S1Hr
twOlkFU2UV026fI2/RkuPBPNSsCVRsXpY1dvQRgTs2XJ20DJBcP7D8NVG8/r1qnbq/vJytuVMNSX
HejTyrNZLPt2/sq07DVhGmN7rAg87L+Iv+0BByVyZ9/JL5lr7yoEZKgpEGWEzkTlJf9JSfw+NV+w
zQRrly79ijXen55YUiPL9m1XgJ81WvLjK6SdCQqFKe4eLK3YF3F0tmN8rPnI190mF+pPv0rGoBVl
fbwRb/nUu8cug7goRIaUJCAykPJzTSlqXQjtUJILu2lcLhykhhoeUI8BahY1L/vUp0gShu6TITlC
pVyvDIbTaUD608j6mXq7dbCsBglf0p39X/40uLeMcqbdPrO2trEbPpJJNEMXYcBkjIH50xAPGcZA
7M29QUct16lhg9ub+B0OESwmE1wLaAIvcICtJHD8++ZNauiKUgz9lGbT6MzPqsMot5GcNG7TX5ys
2jEEGTsWZJu5hCQb2kZF0J+mEC2nayqq3MJ7bEJxjK0uPdRe92IYFb8qg/kAa9Df6PGf3QkBgt2R
1Z7FjBJtgIImdTknWgow/RvIaqYDNj/TEPI7vjKiOdCLgHo6Evq7Z7mJuEptayaYTGTDN+Kx7JWw
mfxKNJ8t3MBVHiU9qysbEGoYf/RemCMhyIO5A//pdrhrqMKbXnu1+dKntHxj5Utgz9TfDbH7OxjF
sGoJwcgg76zSongavbPejDYBJwiZXS899HgJIlKk18pxo8+419SKq1S3Tiqmle2Q7yizFT65Guog
IwnSpaNWEdz3nXPmWsWFM+kJDdFO+pi+xmVCYaR8Y2bWHVMxvIsB9RiOcic51SVFP8vvKOzh1vUB
GdZpB18bzFoURTsHkuRKH5I5hYY5R+RSgpty1j+rttKOluftjWmwtmkwY1m78tb52bnOBYldVLHg
ybAiRurQtwlvhDxSmrXNRDXO+V24ZCiVuR1vw667tW7DH2OZhbYn1c2OyG10whbF/T05aU+ggqHJ
RBoyCWRHmSgeJ2SL615mz6KPjkNgUgcFp1JNv2UF4jROX9os+eoi46N1+bG5qfYSNpRlp1Z9ysD6
9AzArfFgQzsYUY41xbAyrfTwJWsN0LZWb9LSgExO+l42Uu+k+s7ymhk9SzJPJ6+YnII16/gPqkSH
RAyvlIlWTsnvJkifo6n+HH+IeqDIpm1iey8KR6fn3hyZ5jsEclE9BHGFzNvFoFghZoM3QYt56wQY
9kCE7AYQIMV4Q0P0pgfGVzF2z9NEtTK30tfai5/bpsE1665YM2QqvhsYpkfh3E9V+iFSREiWngLZ
U6DIy/IFowBNALl320zuLdJWJjptnR05e2scTjIytzoWmD3Qy7Nmal+BnSuyE8gxowvJdWLANzlX
PrGToqAeWC9vuhrQuwtQf/BBx/otJCSdyT9kXgQjabah9Xlto3JbV/aP3HSOhlf9qdLi3m0ctWoy
2k3eUWdRvS6rGP5cYkPRos1aEt1TBeqIL/PK5BreNwk5QpQPTGfgQbXUZVAtU7xjVB4INZMNmDwv
M+nyTueI5HI9ru7VyG8JgxlVVgK9x+DdQ1a8inVq7h6YfmbOhFmBpt73jGi0s8GWtXjtfVN+lVry
K7HlrxGkXdTi7rEpNbdvg8Lz4MTGrdWo0cxBAQ067hWJG/Tl9WmTKQTddjtu0t42122TvTEzgWOF
zJCiZgdsPCWqNZ9fMClOjsJ3PnkvEDiYs4QTHKDMws3BR9AUuLQc91zLEGbJPpJ6ta4UYQUBVkXi
bnWuvb2OriX+YboNeTWRhHRVDxsj77Z1nxPvNmF10MBcA47BrEhXhqn+Rm/Hq9HlELvM4XNKiueI
XJGfmPPCA0FsVG0Ia+WSS0YpINsp5zrogBuSgq+EwM0LtqFgPaTeuUjVmynM+07YH0UqNo5v/EmI
PcbC2jnrJlh36GE2ut17P3ww0fO8SYdw1OQnrwpfMGnpUcj4kIZfwkiIxJ7ekYb/MkyKC4hxfmTp
+KYG5pBNyLDh6gHxBSWwPOBgWcqqu5aIAhE3gNx9HSr90ZaaYF0eQmtk1eUHJLYTmiG4WFX6Gj4N
PwNKXmuSx801+aCvYoQ9J2nNGy0eAtTEPl2htuYy0ibVS19jZNEZ5yo6H734kdfjMZi8Zmub04Nq
aRuKkDxbpBwFxLV81xAltrFjpPkRUm64Xa9EeZc7UaluIzyn2+Ht/kp7RiRN0vfUWGlFAEYnHXBp
2D8jn9qIlj/ox+ImeQMwf8zo6HqUjg1mM/LgV6PAWjG9lwquVWBQN2cK8gusE5cH1h1KNxET9ZsO
ych66lEoiOBHlVLsF5X7c9JZzAK5u/UVs9zOuvQK/lbRTj2lJ/pAOEHk50Qp2c8jOC025fYoMZhP
tG92ZtSMkzTCiYjCbCQTDQxxtrOaRm0am4VR0gDOo6hniViS8cMyfhwJ1TWGGaBCbXpdgxtel0b3
1WmOf1/Lz6Khim4bTsq0ZPrN1aS90LvaNQqYOuXdSPvTcSffc4fPNKAJ3Qe6uZKhw8Ky3Ok5AgUX
2Mk4dw+8RhfnMWImmrq3MPfGgylzVsPjUG6tNgVdrg97bGn1rtLshONudmgZn7eun3z2RkAYSOZT
YwXMKWE4PRbJHsS2ioxp5fuAFt3omrXNr7YSBYZtsNOjM756CmK6ktTYYglELsDi2xnhrNcp2wMt
WkAR4JwFk7AE9fUa9dNUh2+Zid7b7EVIWIg4s3hXWBFjqpEpV/8xiWk+emdNi/WV13sfrQPELO3V
n9YdKcZyUmn4EkRJrRL66BpuC1Dw1jyoSlasCWS00xH6c27r80CLzyEGn5fXSUGJoDuz2tLDokD8
NMsmAnwlZdudbShRBo36bUkez64eqru4kR8pYA8K8fVFyvRITuqLFtOqMcwdgZ9zgROsnGXo9jrU
44eyBaBtUAwJUM/tJ2gZK3xbXJCCnZqbMOhM6TDVLb5U503azLDFwLLRtY0DNXFxGwUtVISWRytp
/ZuB9wUxO2QyOwfQ7lXWJtfREaqR8hqWPTLRuGbGfDDFVIZnPNd0v4FVrMKEoZJTaNJ93ozIrVU2
0AlzqDoYpQeqKVXPuS5+FYbw97pLfAYwtJHxks+uK5hETmR4gT4iQVeLaWc3Tk9wCSuARmP2djI4
JZMozreyGau7WkI+XTbLrl3W5ZyL9+hSR4Y3bdL0tuaIne+bOLdqVOoFMp4eAwE2O1SpdT+ynQIX
v6ZvsXhv2gJ5YnNGIKft4sDAzTofWjZIx1mySetkd8j+5RyX83cTzsE48ZKOQ/7yAdvrupvRoTig
AYMut2YG6N/dYgZdmXCaGQFVdlfyC02+b4qZNjrOGz/z6X5jvGSVChB12WjRf28tu+4MTiVGtAVi
d9QKxpsyAx7I5Jmby4YwCPI9ZHGVMwU3mbN5Yga3FUVLMn3nXuqyaf28/r6VuV6vb5eDmOwahLzz
g1LdqHhB42c2/+jq0B5gkav/bKSMWFQPZzMLNYw+xpeXAjh0eIUsM/S1Q1GMCYIHNNLXRM2LsHu+
qlSRNkVnRGYF1dYG0aM/0MSqbZBUxjARHDB/MssbXm4x1eFDaOMHoVlgDbCETkEKFO4uwbZ9h6J1
Z1vqlM3fbi9f6gbRWBigxBvttWMWJQz/xAQLEEjaNIQjQsc/DRqfuohIvvj7zSzf1rJp5u/Nb4l0
QHxEhM/nch5Eo/S2nS4/4wYdfn7SfsuAWoTiQ7L1pxEp6yYrKvpzrMVN/RcF0d9k12l4zTG6tvyV
SeuaO/BT+Lqqmfoc/8/nImmfkap7WD6r77vpbzNoWR6TwKpV9OJnSG8tLPhxy80hMQDdVtnQEJ1o
f30f69HpfN/dLTeDyi7uls2QzeznykZYsNCEI6d1E35k8wk7n6aWMTlEvCVvRsPC8/tk+t/zajm5
/CTzdxDszoyRfvW+nJJtr4O8LSC+6CqOEVyFxwCBw375SN2FwLt82Oqfn8b37+Of3bzJkKoiwrD5
WjNQAXfLrSKYKNvV9BkRRlASrZr67nsjvP/cWj4xugm0e2s6+GHVTncpE6e7USXomOZNYmktEkGm
JDm6GFbcQAn7qopu7byhrdCtXQg5O+n4rBtHSRRhlTNOgmsKb94Y8+UaVUwjm7JuVFEakWpysFJ6
9pUeknUeovGuzUxz3Xlhi5oJ3Eu9bKjvh7Sj7/8+XkentjLauDkuT1/uMEKXeIicMsHyrOWOcoza
QzyROK1HunmyTO/qi8C7Vo5Bm5bCcJZziCQ0VDUO0FfTyfqH5RGhX3tXaXafyMDnCKX/PjPrYIUH
JVfr0Ug3JWXnm6W5wc2uBrGlJNR+Hxt0Fdw0NyfmpSoMtN7sLhvicNXJhD+zPGt5Ptaj5mFkkOj+
edT3Q/EY5WXW3YdZdHVFYZ/iqpNXki0xJmCLZp0cy2s4HxvxQW8zmt6bSaYhbBxm4lwI64/lIX8f
Z0cnCJDaw/KHhonFMSfAtEXzgX5XXaPSMr7/yfIAXDiSlMSJBRw+Sa6C/Dthle5eSwPCUxFMogsI
0cSLwqfWHtnbVJBXtUqtxLpKrburJt88j/Nzub5bV40MgHWGGXe/HFs2DL8WUxwKAX+P6WOcnuf5
4BhV/lFV6g+1yOhWOsl4Lcutou51cyFu2sjv7sHZGlfbHp/iROSntg3N63KoG+kKOqREbTSkHsuh
5c4Y5frRNlgMLMeWjWeODV/2v49oFWu+gCWVNIjH+fvQfGigO5WKHv78kOWO2CKLqrXl29//vhyH
abRKaocQk39elcfki5I0ffnlEeP84rO2rXedrYEHKp3qCnU5dy3/oZw3tQuvVpI8108YgNxgsK56
4VhXwRV5XdhjhfSQY+CfrCuMczWTSumEzceWjQcp4jRng4OO+Ht6xZqV3tvSo+F2GihMrZKqc7ba
BKS06kmHRC7/ouw4PinU83SFEQ90Dv1hxUwUtvdwbasnGU5Pdct8fXLUBtPfj6ZNtGs1b/JahbvQ
8MO5dO5flztEQd6y4SDbsdDR4mhQaXJRqj8uD/k+VvunijX/9Xsv1vQbORenwZDGnrj08FBqBG1g
N57ukQWspoL4mbnTFRXDOaitH4xYr01DxJbPMitWEcr7hnZ6cm+hxVgpTY82XjMQ815vp0h/jnvD
WxUVvViluy+l4R8agKmNzwvmqrGyantlOyhJGu8y4E8acbq1KvhVerAao9KJNk1hryoydprM93ZR
2v7yh+4Y6xjGqsivV52R1CuvSL9UQsgort7cUL/tKhWAwI9BblL1snvS1f3yh/R082AGEdEfiLf5
RV+4VFt3E5P1kj9zydT0M9DII+W3fxrRcFSYdLm5bOzWFczvBkdbLzflvL/cY6UFaCHIz23yMDWK
y8byAC+N/f88dtkv9VQHasqz6n9u+fk03k3ZL/JJiBtb7vyfx37fszzDjRvC4zNxrDQN6vrfR3//
0w4KNWqa+W/zbl7TsvV3y/P+9ceXe79f2AS4wWlj4ornl0Rh01zVoyE3o+v/92Uvj/7Xn/1+Ymy2
5aYuI7xP8zP/vl7973v//pd/37EXxjWWXe/r76F/vbH//aQsMboHSVoYWm2+g7/PUdDB1pjvAGmO
6qmyrHgPyt0qpboVZdk/apHyDsHoOyvSCGbGrkSyCs8tPpqx3j9KMZS3nmrMvLMciZ1a7Us3JE8+
wkhJr/ropD26hIYryGXsu/FUFsPVHPcdYR2vytbqe8T0BALHynmUaU8RYvbJnqypHukCJaNFMzSi
amqyDB9rD+kRj99ocuofl1tBjn6X7nN8Qt9eU2X3up0wtebRZoVHeQvwDAsNnWVXbvdPHirSOd67
TnVsWCVRxro7eOsJKel+eday0bJ8kzTy6FYQUm3i786GpDvjOdadlfTJ2eK3vKp0lyQYy6K+naMH
CyWBQr2npmMFdGLZIz1hooGA1iRvMKoFwAceIhjdu3zMMTnPt7QiiI8D/SKf3p7r0V7qHlPCup7A
e+pEPs24QtFhysOCwdA5fpb+8BFmvHk3Z4EvBHLR0mr8E5IQogCN2nnNcmePe5W0ukgR7jSYF1qu
wRq6jvPhmvSJ6QNn9zKxtZuWe+8DnYWPqnTvMyN99V1//JQxMiDaG08ey4JTahkllcbSu0f/gFGp
0F4p6Tq3ahqrB56MTyWliMN6gDKbNb0bQYYNyK/MN4cr0KjJ6NHTchKx826G2uqgHdzZb63RjL0U
KVF3BMhUlE/aBHhld7KWcyCNaN1zGlJMxPL+YDErPZSU9YD6hLvlVULEWU+GQTRONx00pVHHp+SF
WrbB0pEL/7kEVTA36YZLQDDpnT2KYC0z/Vdi5eOVmq/63lQJlTki0/eDav5Aw6pN9OrKOTiCEkxO
aLY/jR3gctwXjjbuK6Ho4ztODL63afEnIATS0Nt7REvd/91o8249NNesSNfdjDFrAZbgRoloLcy7
dSskZ5SnrkAwKSqUL2kWyD+4nV5gUjTvNEHht+dlu/MjEhEKew+lwWnWoXIxkRNGezaw76/akTYt
wT3Y7nVWYiffNv1T23f+961E/ozzQTuHyViamwoZGxFHevlozSg6ZN4vta95t4oeCz8hJH1aZ0P2
rJSOzSFmbun7rgW1BkFtH7vZnZH5w4UCRIOXzt+hGWiPKIXKNz4wuNcEKRqScbNMJMw15N+Dlla3
xiy/3DEJ36Aqqg2y6Pih8xHaWSVtMLNUXxEaByIJAKyEtrGTQ1lRPAe4OoRUEo2G/oDUMcNEDXWQ
Mem8h8FknZVMTNvEvLscA3ty55UVURkzjyRi3JBN+zF4AO5TJni7hBkV15QwpGpWE5SECW0geOj6
r01aPwRu6Z6kR20yUxKi7XwZqSJ+Yfkkrqkdl5e+Ch6JECAYUtDmOo0mUHGTNNgHgpGdO5rE0a6H
6vSqRcUtiRAjQ3v0QQ1177rU7bdOlvmmrAzzoW4twgeCBLaDAYi29LtzHStWwbSAdsQ6ExtthtaT
GxbBBccOnpvxmHvhh+mns6UnHWnmVFItxzphXvQWxsSOOad7CzTExhYGZIW34eyZ1K2k5Rp3gUss
eDojbkL/N30X976VTFFAJIXMhBynhT9GsV5qrfXkW3W9dZHi71jbOecyjL7Qehd3mPBAs2ghP2jQ
iD9c5SPHpPRxM2sUtyzqg08xAHQofJNCpZ2dwpJRUdjiBwm+OL+0sL318qmcXE5bmSaITZxmYHXH
t4ZlBNOvbh9jM2nniyLz2rZ/0RN/ZOLvfo2kaxBpqneIa/j12gWJ8gxZyXH5RY+9UR8wn/UrNXM1
jQxeQQaPtqBXvxmjeQIn+vrmzryBIuspk/Y+eqR5F+eHdc+q4MFLfecSaUH5wmWaMaZnEusE4ggI
mteZW0/N5Mgn06/+EFSUy0Q/NzPXwLJgZetln1+qedeZd0MRqTUGC2KJCju6B5OEqStKsi8r3yft
WP8cZzRqiN6u0m3vA/X3/UKuhVS91qQXPGl8+JSoBJe0Li/+oF+ZxX8I8VeRFVNDwLJ29r0u2oV9
oz95U2ISFxx0a79RhI+ZRfhUKjOiUO8VnKbsRmgOT4IsNjDm/Lw1fa2Leu1a1kyMFE6094X6Zbo2
xsu6oc8r7TkFllEbIkdKpPwgk4v9wZBW1VvBS1jrTl3cA5lQOydCcAy/Xg39U9SCdCmFBwycvbCh
/akF+J8HTqOoTp6+r+8xMPYjjLUAkKfdflRWeXFkAoU+of+b5z3vmjN/ze8Rre1yBc6WrTcQPTFQ
Gf2+GmLaQK2dmrdppP9hEqq2bbA63gLTOVdYVF/JKcNaleHIXXZx9mgr1JVQsWJ+uctlsJJAOlPP
OMZR4d6TqJsdwjHM8Fb0Z7xo4gNchsd/kfbDlFr0AszGSlBTTtZzjueBnvVc7p3dD7bxn1taMKo1
5j8QrDNCyoWZdKht2hPxWNKkXw6SVvUWiXCfkK43WE2300XIrFcpfR0GWKzD3Mm3jdllzzkyYejA
9q/BJRdID0p9i6KivZbolVCiGC/Lnqg8esg7TeniZcjq7GxbVCSLGePSavh4BgP384AU8GGyxzWa
r/G9rVFqIpIuj5EU4VMsHAJYx3gXK7GXfYMMfBlRNZasfUF9YjkmmxKw4DDWtz4JvV09kgmigSkc
quxL7+3nQg7pnSSaYpcLjDRVbUOwtG3zumwgxxAlQrEJ1RTHQoWRwSWreZmUCWk6B0MP6/UYdzjl
dXLxwj4lMgNj9lbNL3mwCySGKRMp/I361Qww3XPO2L/sERRlH3y1yUvaASYodDf82ZlEoOpTVDwa
k7LuIL7gDVxGTJ++A4luXn2DXurtlne27OoChmjreCBKEZUK1pBPZmi+WRJ3Tw57ea8Bqb05ukvB
Cb3yOuKn8kwWcNsO9lNUW/0z//SX0db+edCIWo6SyO0fhyQiEyVwm0vp4ULLS8159gyiHtoorx4I
s0XT63SPee4NDwar8hddNo+9NaqH5Qtu/eGx0Kf6VKXVFWRtdO2ChKlO76RffkhlVOb6h2GH+Nu8
KD8FgkfUGgBawsZBPnU0EjSuZmTj9d0pMFP9Z+uwdg81t0fSYefvfglHXrlFctDqJn9vGPUdycwg
8TJxc1L9UZp+9s4g4u2zKt2ZNqqwCIkjgXbNtpBcZqO8PE1WsRs0n+DFov/qbXRBbQ/nKs8HUtKq
QN4L7I/UZPAhRlXzOIr80/Mo8CFmgAbpF8k9DONXSh/6M+DK8Bn0kjbv2HivHiAawQdOT6gN26e+
yrsHND4xOoTrUNfp7yq9+ZiOfhv8GabbhvsCxXRjy2G2LEXlWxAJwkUyj47TvNswCwAf0dLzqrDB
Wm0FKqzykrPtTMQepvg8vy87kfRsejew8kudfO4yZi2y7C6bhZ9P/iXmS7e2QX2ChW5r5Vy00nPv
JmaJAWJ1WBbzMbJBGV0YaC99beBVShINalJNfiQe9I07QsJdadoTXBbnAf8re2Y3vqTSSU8OpYVr
h/PjTtenn5Qy8dKUNXzqeahbxjuagRkkwRIHCgNfWcfNyayCFyHy7pwNs0J3HpqM/7/7914tvDDH
+dOrWD02k1sf9YkOT4mmjmo6dL3lNHSUoNEf64T7RpFztrWJJLPIuDdK2lbFMqQ3YclQaY/F1pTU
wLJ6jF/9mHRomB9x6yAJFU1IHQ4JRG/Fxb05lQbz185gTkrde5UUYJ2+0XWiQHJfu6KncsB1SqfR
9p70Y79BaSuO5rzbB9aB7O7pMU8eiBdyHnKLVQjrw/E9G5IrQ19Jb1ZZT9Iw3xRiNBx8wW8U+hWC
ULBkTVQXSJKhntQLtaxN4FA09Ar70Sk/IpHANzH7N8sy3LsspGmeqbzaKqftmfwW2oXy+R7IQ32z
YwLvm3wXkOB2H1UOBCp7aphTsDBEj4puXQL+1ItAvziCjrqWB/FzyGWKQB53B2JUrFVDmBftEPab
uBRrG8rXTcs475YPtuhCRLKkTqxtLLKboKjVxdGILqHC9BPhAHpi51OL/d//3NA09bOyKnle/tKo
i7dcqOK0XL8a1FfYflNxSRIZ4LjHM0WwRguboBw+0SlzFX5MwDpuUGID8HJrrutx/VyXyTMLdSJ8
50ODQ6mssky8JvOdqik7eDTYSJd7Y9f9QZJCuisDZKrJTEDMBGKLQfec8wST5IU0r+1y3Jov8pCs
ve/dILDeBGUDKs8dGZIITpdHuZMstgWgTMqabbWrI4tY516+B0BWf2UTy359HoBJ7qpzC7kG5u5D
ZGfWV9ElX3GmJx90rKkdDnW4SeNRHlVcox8JPFzoXX+fGnwUdIZ2ktx5XG0A1D3VeT978kpj6Twl
buh+9YO3zTQnRwoHGtk34u63pwHBiFvrnSSHksAwBK2UNZgQD8G+tbUYK2M3nGf4E7QoGtcp2gTQ
QRVxH/BuQKYBWmTjbIDIBqwj/fJ5eDMik8Kb4zYPntahha+lS8WxaC5FCW4j1CuXBFrH2M1EuRT2
ZJjo+rNnDx9kyOuXkUSQ5xHiwZo1u38QTrmbOLeh+eK2shWnZ9Io+1UkGstwGT/5CQajbErQ21uS
5a1lEr+0PIQc8ntanAGaxsa4SysVPuE2Zgpqj7dlD+wI/hWXamZPVs1ySFZe+CTVn2B+kJuI6dpM
BoLo/y5PeQugW3Ud+O+8Wp2QP+9KC0VxmpTkUpk2k6zCt39QQKUrMTP+hOPaW622cTjOu2OFHsiF
hZpkefIROsVzRw5EsAqA0zDB++MVwTv+kPPke+qcJUXyopYKS2o0NfOtzsbDD9T3+4eV9u5FVQTK
cRX235vuZxh1+htTQRbefMVeUkU/20576LO8ffENUxyqsnseehtHXZWjWZxS8ZBnoVi3ytwkbWo9
QQiw+EZ4OYFQGquYzFhP5N9d8U5B/Oe0A8eyc4MWRxiYhR929RVXLAIAgum7kiEPh3oSvcpwWGut
fpmYuaMSJNYG4b95cU16EwTpkl+ELAHWWjgjFcgwmYg8i/ogR7QcwNASQXToM0ThcEIdonRKdfEL
Mq/arvR2qdKc+1JzqeUYxktZ29gAJNd6zZk1T1ndXXE/ITh0Atq/OPvpB6B0Sipjz7xXXTXm6lfl
9clB5aT2iNKUWz9wmWxYXc/wrh1wvs0kv6lvxUFN/Vdp2yykg8kAGb38J/LkttIPSLWIWj88mJxu
4KLwyis/JDjazIt3+CdFbyKUbtpdxqWAU9Qq7vV2MOkYt09CL9sjFDBr5xaxfUdlSCKOa5pbL2bG
hTXbQKcnfK3NFgqZBoPGah6/NwDfMdUa4IAGWdW7It7IiNiJvo3ax2Wj0pIAyaSd9mGe/gySrH4M
khTqkln+BhP1fWM+EiQQSycj8pHTF+OORWJxEDhJ34rhULge6y8XPkdQ0pzQa24pzqmiah+a2ike
+iRroXD54ufA+ziQlUqoWhycF/AsARrQxWxjgnDQRfegQy7k9YVz0h4FKY2PCqR3rT9EyMvs3tfu
v6unbSnSDRwXtBA9NDLWreGwQy23JxJqBlubDXVFVeDRGILj91eB93ncRgHskTZh6uJm+pnzNj0O
zEagHjL7DbortYLx1mR58Ti/M5wXwSDsr/lG4Y7OV5AM1NMgFaquf7ZtMdcfW7k3S8d7Dc3xKJr8
Vz/F5lXX22zfeJCA0iZz19+0TC1g/HHy8qFqUDIs0E6z9KCGZdYp/EJcqe5RAqL0n/3i36dPLtJL
FWkaqQLlfRfqCTmfXXKCAuydogCX4ZJGU/rgHLvUC0+Q49Fx5OhvkqEHCKIXZGmqOiFk0x/Hq/id
VswIaFeRT1sJ/bCcBuMITAGBUbhFZEPdg8rIstHh3qDlxtll5vCE6e/sAlMlj+Y8d/eDGp9wy9hm
WAYBUuMmmKGZRla7+wiq0i4l9OQCqg9pNtpuL61C/i8fjUKUQhfkFiaW/7sd/mDMCn/lGjKsskGG
9Z0hEqPbrXEEZ5suiYsDqUc3pXPv3xdnZhTvCXj9vgxADhRiPUTUnJKmb04gJlnXW1H009VPpoYy
r07ggLYiesSDqz/SI9941pDdu6567rK+fw7NqH9OiB6Cv/zke2Z9VxSshgihSJmBmkbzXAtGPt3G
oBKFHRrJ+WdEu1ynIwa8STazMFze9YUiCrDCaNA1GZcKgbw3cDtx//3GzO7/GDuz5catLdv+isPP
F1XARl9RPg9i34qkulS+IKRMGX3f4+vv2GAe+7oiKuK+IACQlpUUCKy91pxj6sEGd6ON2ssdNiUy
l03iIviLYkwbeWI5G0OW7nRDShLAU+PUEOCD3C634pPabysbKirIP3MrElN5awdMUyxddmMp6cdt
AgjmHy/GufuhT6pznjGyFeXHqUQxPAMuk54uKoqko9011SIH6wUSKUHLOaoJeQS+uMx/6QgEa6PG
AUO3SoyHIC/7vRaxOB3C/mv+5mQ6M6Yoyna177in0ogcCDROjCCr/dakubIlcguvuadcWtAA7wk3
JVy1gXvBgyU2hqJfijaYlrpc5pcqUZ+uxxhYSIJ2SdN1hspTxEJemW9dkExJNLDdfa3QMXYHEy9U
1k7ljvZ4VreSyUDHouslToQzfnwNUpsrFmP5UrGN8TD4Ps7DGNc5Dfnpw6FT9dBOqNYVJ8F43Ajl
YDTFtHJcUV6AWvInxG8RYskBSJznGvdDJ/76eydeBZ5g0hgX3yIv9leFMWEcd9WfQxaOqwiZwI7+
fcktLm23tIjq27x6j2So0iRqCEQtfTSIlsi1gKw/JBg0PoUfrl29N/7kGtu7VpJvLCB5K9NNxxO+
K/+h1hLng2KbyBt8R4fAKYwtFUXONNplxMgTTzPQZbpNu7nff0ABEmyQmu2rTbJnpMbTd88iEsEY
Yrqq3uAxtFfx4xumThPQJS4iExicdPepqTBP9LKRQP+1RU057grZHCEhY1mVYCDiagI8KbiO7TC9
zjf7MvSvea2ZZ0K7pCW4Sn9Ew5eqqvVHgY58CRd60Q3eCLGQSqrXuH4L4mFAJNXL+bsFkKy59Qkp
qZodtghv0OER1fKN5YZYJn00kXeoEBxJELphhnQTRjVguA4fyza19XynsOW9rJ8mDO7Ib+9hMdMw
/KlyX7wa6vCjTLrxO1DAfuEF4wbMP/WOkidvrfvapc60hZcB+VN4wz4X2NqabBQngAe4D5X+JbUm
7Q2xkbY0HL88Q9hsoVmVpxbNEr4R8Hk41ssK+JXvLYbemrC35c8WiPg/K+2Tfp25hmearwYQuCea
6ktTpi4NxZie9A6NaU9q0bypR9s90Pkl09dcgCgIH2sz/XH/lINSnOZ6oNbRr/YNgAg6QD+py5VF
3g6SRd5px9FKSM/zCRyBi74PBc8gWWN2zN1PNbJ4VQUgUxSKeunIU9jHnXGwxo7udV6E/RMcfBOl
alqdUuylD0TojBdbBQWYErid24n90wl0xFnFABk99SBY+MWTR8oh7iiQkiNaKhRdMHm1qlvgvvaJ
3IF0I7DVbIYMk+vUJwQbZjiEHQzz7dio+yYYYPSCasJqN3DHLJvNfFeNfEhhwpxOblhr4HFsxN++
DmfHmdynicAVNOn9k2K54Wa+iiqjHfax3SOHZAJ8vj9Xc+6UpyFmCAFYyj1PSvHTpS6nWO7BRWY1
7fvU3NsEaD3FuXias3/MHK9j4sbXyk2ukc6wJrBr93L/gVVId8QPq7VGNOkytOie0dzQV6ZV0ZRt
IgY4xfco9A+Or7W7zDb8E50rHZUuxQomsYfYiurH1rGGh6b1MAmRB2Q/Ou400Sx9LdqSRIIpt+wl
CA/maLKYcnruX1QwpAJaKVASLyg0urg2tuCyfAu6nACbMByXoE7Ud9aqPyKDWWqeQIrC6ndzvNpl
0QaJOGnD/aCZPWIvvHZ5GbZ419iL9O7XXvDX3oTYZFBz4+V/f28Pih7vGC6tihvSMOXQAmS4AVMk
BWsw/eY51IBWMkxE56nO9M3QpmKHlz9fC0ON30NCxPDxdp9ZKxDXd4ZyKh2d/JEaBBt9Gd3T4u9N
Eu+igZUpuvFrpif+N8tGzxvgDzyRh+etaRSePIzrO8RzzE7TdjqbDfTxuI6aZyPIpRAEnNWoEHVK
A2GdSa3UXPfPG8CLjEvojkJj+eGVOX/ZhKQfM4L9YCggh9GtsLit8buMhkqql9ThBGrSr+ipVquY
7CDCoNmUU9HvrFJ3yk0QmSVwZzjtqVxjpi18qKaacN2nBTzYkAbLKGgSMQcWDwFrSSCpuIY0kLX7
JM1wdGFFee1G1M9YV/zNfAgDCiETf/eQ1SshWh7EaJuxsaqP4WfsU/46ys97bAEmqGpr56Kn7Y+H
cMSodDB7xzsUnhz6o1Gf+Waqo+eneW/eeDRJCTcnMywojXAldKB4+mSoe4Eldv4nzpsxfWVsln+L
tOlgy+eWjqA5g2P8aYCRGn1ADutM9MZS7XSeoF6yUwkuw1vvi0MnN/P5Ov2VIpcFurUmonii4crg
litoYPHBZTUHtM3lu1e034aa4GcTjoYZG8kF95YJzrjFvRb7OBAE3IiAKVruuehzcivfZjSLj0OJ
jjxWsBqA2SJ3QT5o5pvFELiv999Ur4h5IifQgdiAOLetosNopjwvB7rgVSIgdLHBXacd6qJQVwkY
faC7sXlVsOAxX1deA59wUODdEMjlIV5Kb8k421wNnhgwcIU6trgJZdr2PvUBkr8L0ZUDWKlhAdnz
zIrgqpC45BRgUgPrM6c78LeCw+CRwC/6fRYiCPDZGEqAZgVDkV4HI0ZGMVJ2kp0dxXb6rDhmsAzG
BIV6Q8Jb6Br1Mqudq9Inw49/7viUTpMSeEeDTAsGvhgv5+aUELgPpKL7bFtMAnw1PXSVJRX8Giwz
U8VZosxz9Taow43uV+O3Cm/B4X6TLEVyv6xsVUf/FalcH5kXDPerLpv6YdFU2LOGNDkMZZG+ZHxQ
rHgNm+gC50qEh+xfMK22yzLa+gWWiSAwWHwQFfoQ4sFcZ85QPM49SiUPtbOWM7SL652BpmM1C0so
8lZ65SivHkvoXQTYfQE6L4dUpdFmpx/o7cArsY4qM2sZ2fabNlHTz1McnWL8EtYWrDe3H1amPIwD
da/WublPJr1eOT8yG5qwLssn21XELSIOr8z03aRwegy06olx4XaICv3NrbNxH9BZRD31g9AS7yBq
GdBH1hG7+A3BMYd0NUiSpIOU5GRKtKj9ZqVHKc0SfL2JpXdAEmWq46+tLGxOXkGfuqaf5Ms6CfRh
u1NKRoksQoCUCIlWFQGuf5Bae6Z/+VkN8W8w4e1p54aCGFxlXNNjpEGfOSulZ0SL6ZRW2T3/TA+5
DSrMc4op0x8FniTqLXkfkXPn+7o8KFIb90aUPfttPKybVmUJVOopETuZv0Rdz9+oqRnrj6oebAfL
PZplTT1CKGQhk1JMrq0TN41DVkc5hGY99PAfw6/RwXdBpOjGNaG34mU+rAJbrBIwBl5VFt4CsMcx
Yy6/RVlYbrK6Vk90B3/tcZH/2stOgw6N0lVi5roqqhOsEu+GqeBblJvMLSFMJVKiFZbZkViT4jEp
42dVjSWarRlxvwdev+rlExNbLtg4lXTc+ydU8qaFraGPALqiLA03CI5Z7xusRvKw4veM4pMhi7z5
cZ8E9N6LAntvCyAlNrT2CQdwLpVbEV+Lm6k5G3pssfx07h9RFhhHo+sPXZF8G6NReUwcpX6Nzd08
7kE91p7FYfLqn1obetgGEBIxwc+1BV7VJUmWED6UXIUxkYYfTho/Wd3aLrTg06xY/CMeTw/9EOtX
HMkb9ONMoyjaVd04F2B7WX6Ek05zK46fFcF0zUwb/G+t3eUbW9ONHXnaHt7M0Fo0cqVQtpmzrb0U
z+Vc8THuP0GhKDeNKSguukh5aYtmgd2S7u5UMXByLT5pnovWEBh7lBHIxQY6K7DJ+hI3aqx+SrJV
4K98W6ifUZu9zyqORu/1J6IVHFM53ReDudvTkPcy5ehii3VxytaQjtwu0G+uazVbavFoy7ouo/HD
AKhTCLb02mGpZYt5ak2yY3qZ9zIIeY62aiaLejvmuVJULLFp/5lnPyxecNSbr0I1wBelBvosl644
SIOW2/i6I2vqxXe0L3SqO1/nWZBUF4ii9PD0jKtrXtW2Ttjs/SSqVw1Vxw5jTIndMN7MUhGNruuC
PvaG+iK5aUQOLEIrGd+jKb41tk8vOBqpKeJ2xejd3aFiiDeDwIgbucw43V6uB2jyrOfvyfy1mQ8d
h+b6aGRrc8iUR3ybwWPbB0hRoBZBKaUdKZd2lRx5O7mXbO7z8WrELOgbj15Wiu3ceu/twVhjYopX
86ETlPa+AcJBvDnPhnb8SX4TEdlSN+dGEYpuPzQeI0/UV1V134sEoW5aKR88AQ59xVBT7oyTM14I
WYgXk2p4cgZOuIlc9M+beAkSdxuhw/70K+fFykbtdagssSK/zzrEetGfmmwSWE8ho+sFoypFs92l
IpTw5Jl9dgTmdEtV3OExXehnhWRAmhoZ2cFesRvqQHbXUUFUaH4Im6jQePU0MuPYJtks6uqrEB1C
DUGzEnwXHVh+ygZEcLpvGuM6P4TjHKVOrTcaC1TsmFmed0D0+ULXSn1Am508GozYoG+b7lLI3PCQ
OJczSkz49VMZrPhmZjsjqJB4qXxtVfjWj1pNHpk6qM3bmNHRFOqx7BRnZxq5TQqilJ2i/6AppLak
ShnBwdHL4Dw/J6cUaRRmlbd6gMo6f6HMEsJjjb3h1bd1UoawugYTMM14/nrKL2ol2yn3GyDt//Bm
ilbbsJwcFvPfwBmEu8ykpG8CCrgiGjBDZGSJF0Ts5pGC/FFrSGsenEE/9SYlMrYF9ZWRpssV5hqI
s+XhxNrX1xBe8c8KCXJu2iWZchOdQ5sutVy1C277m0pvcXrLPltj6G+jagS7RGr8tKpK947e1stY
cMssbWV6JI01eYxUrr/5yzO/AFQbJugIQVIwPDk1CrSIyXBp+XAxdH1kvzQKD4w0hS/iVPyytm/Q
7ZcaDALiDloL0TBwWoz7NjI6XVosCsSKLQbLU0tZzHAs3bnkkj44WlUSt83AANnfeDFbGDSTnZBs
IcDYITXgVamS8SY2Y8aIPG/ffTdWIYP3yqWxTanhQLw6KK+akt/mzyDLLfOpBTAfeVG5Gy0POjge
152nGu7Rt1HWNpFW39qC9khIT/VbHZlvhCdInVZrgwm3aCYbY+mckPVYVQmKRN5UqwFzAWVqcsEc
qG+7cNS3qlYF5yHIV33Uqg9mQImkE7+3kf1AaEqF/6brbr3ksR3u1KgzlmTIRKuKHOuz4uMbc51+
d69Y4VliEkvin2OrN9jBcdzqWh88/r1xCybao9L+/PsUJqt1GXbl0UlAp86lWt4zxlQTKKg+5cwy
c8JuE85eXrnnz3tjxiQlivCycXn0eQVSoq0h5/XttaAjjWHa6J412umuJuxb7dTxLuycaqlY+Hh7
B/k0AeAn24QuLI/IICPAo8Ns11YnwHnTR21iyrZBze2zuCJ7PlPeTOJxTx7WooXZ2wX/0kEskVNg
WcBpeehbCiK869qz0bsOZIGKGDPFeShY/S4Gghwf7vWLTeMfmtafd53V2GvhKtb+HQPbi8HZdXq9
1eV0KaPw3wK3zuHZc6iZTA5L2j4spIqRVROb8a+9yZi487fqNmpcFEa29o0KkGweokLAtupRtImQ
QH8bEwubhRp81nRXUOg5S71x2zfN0l4b+HhfiLEWQzKSY6pl6LUdZmM6/ugTPZrizaH5ONH8erFs
Guum6ZbYI5TNXcTT+OLqV/425Wo9JQ33HqmuK+XGG3WLXJRuM9+6YlOoS+ERlBMFFfKNCsOI48r2
gI/nmeEe2i90jsxejHMnj0ICLi+JAPlA/hajHHk4v+BH7gN5v/0qiIkdm38Nh1H1ej7UZBdZEj3o
kkaPaSUhGXI1BLkqOaWN+D4fmdxfWUCjX8poX68Vf+oe/95TItlXJxt3WdQRhMDC9vBMTd9y+oE3
vwvexqaJFnzvSqR47NF75jEu90J5TumHX6+GHf+0rC/u753Pz++Y35uFUKrjwf6qaV1sTWeKV5qb
GG96ZNBDTKDM9rl1mZUNUW8i/hxfex0svUb093ounEryatcq04gkdiaZEQUoVzY4PXd8bBUCH207
zHfzW5u6LWmatzHfKQILPdEFh3As4oMtwF8kCquhkQXAS9fkyjLFK3wG4sFzL4UrE6j1pxnW9dug
cwOWev2xk0HhhRHvCAsNSQWentwG4GXaBcklqMbu6JQZcT6qnb5WubZX0B2balPeCiOqXxlR2Ymr
vCSh7j85tEPms34HitcZ2xdLE9Vr0sfTEclL9zCSBf4yGWefFsQ6n6Q62+rsm+ZwByVOzvmE+fBS
R2HyArxG2UB1Ujbz4dBEL/MbGldKqkzbJpOH/3z+QX3ZT4jsJYytcz4HB7+Z71T+2nUC5IKa5h2V
oUCWQt7KR+i6l2EKm+csyOv90CCjLICXfqAtAODiB99cLIhbW8FtSaZf+WoGdKMiNEtN/65Dt98R
W8pYWB4qcfNMlEpzy5qhPbdkSkK85Hzg1SO0hjI9jvRXX7SUJhnSXRqv/qmU0992Espuj+uWirhg
6iVQa+zaLGy3FUCyo2GlmyQXfDYo8Zbz7XFoqQcrhcREA3kRa7vmNiYmkCFNjX92RIQItfnis5Uk
gK55tsKBtKEgbxZDpIKqauhvJK3rrd09wk/GKq1fNU8ACdVjllKq3Y8VH8+DB0e8aIcXpSxo5VP9
X9RgtFlpKNUxiz1lxz/W3JIEYJ3GiWKsHPzDXFskeRVdfBov8xEOMtxfTWcfyC9FN0KR3gu8ClY+
VrfarrQtV76z6SfuYAXrxg3lmL2pnc7ZCcPIzkMO8yrpFe0104cfLUSOPyMiXVi8f41oWh5gkARJ
H7z0RofIvuThI/g7Hyp7ICojS0hkznkWTUarfrnvg2pMqy4ulSNVALVsq1bXltvxMSM9a1npevWR
atquJwLkNcSAtqWPCiMaygWSVJ/FPZeFRlqwFAiFjoksRxQ8RJskeGc4TzIW26MaRozKTHLEagwg
iBmjZ3yMMpTKCH7CZYW3HtakkegvvknD0yyxlIA3HR6MhglfyFyjQS/Wwok5MNmvYY9wSCtgWHqI
3HYkdTVoNwi2bT34bph6hq0lay3NpMdVWsh25rJjPleOr44L0SHIzWStqU506wd12hl4T4keZog8
n6vK8nsRJuj8MvzwHYOUYAV9Q2PoxTGcUSlpk5r9Niu+za6iVjTBzumVrRJoeJ+qVMrBhEzMoYhp
Abnli6ZIDmVpjWeCiBSmU265B9uD4a5NX4tOhYQelfrahiT/rgMNyutieMwjV4qWKc7i0jE2syIY
DtwKbI33Ylkye8FmuusDrs/r7JrasXK1StEekZbcKgnFmTetUeEdT7zzAHbqlQvolDEc/swclqyh
nxTYbA37EJgKKJLMTY9KOhL50ufug0AYJbNI1ZseRDkuS9h5ZazdGCJrtzhGdYSoFw+eW36Pn+YK
lfqZzOpTcpsKf1qLNNbfMh0Soxc7KglZTbNphoDZB1bNcUM4ZKAhwymcIxnFKIDSjOjkKJSKwS3p
iOWRS4l5SFMp9R6x9gs1CHLFsRjPcUPN5w+OvTXwUlyiWIA+9Hm09rlI9mTV52e/0L8FXeg9dHps
v87/AfpD+5WVmPfACM550IvBeAwkRciP0h86PayF3enNoxM39FjrYF1NvnUE0qyumJulC8t1X1o7
Gk5EO3fPjfJUQat8iaj89nmYdcfEN6564VQHfh0cMDCSumWFqmKZztHdTEYXVKP9tRQfqe7Buxp8
ZT/XPwawjsZEmRwKHkgx+WdLOwkM+BvORvQ62lBbrTea793CiupcOCQlRjmCoamTWdx6D4ISheNS
G8LyvS0AKXidSB8T+ST1Y+1UpMgsrmWYSP1J0vW4udBWmn3xEYeWfjRr8j4IYgy2XW9B3cztl5ha
epvXpJLNeyE9ENwMdrnpcLVtAlwv3xG05G2/cCcjgL6p/nqpVbhbVAj8qBLn+xvAvBjSl95eutwP
9orQBLiwMX6GCBfEezO7pWIaHxMlyVBVDGCbJ/W7jZ74ZCCR3E6ueSM4M9066IcfkNFoL7lVfvll
3H6ZggmVWeufU8b4kmD24hrDZ9zaVCM1kVobvtPFVc1RXKukb/8U0zLPdevnoCBrE/7oILBFjx5D
2MrhMa9U8KUf1ReQqOKDSEF/Laa+34lWopc7L9uHOlxMu0izj9aAoiwHAnlkrFFjfmfIPN5SoyNq
DRwNYTDu+C1AJZnXvfIsTMSU1ji9oq+tj1GtIbyXLYSionbmUdWeXEhppHmZrAVtNJc2tsF12IMz
XhA58+Jo/ZY+m3pWheucihFkAwak8LNMUK/m6rURrf6UlW24wu5nbFs5mhJdcza4ed0MByV4mlpX
HpvBAutjvp9X74lCrxIzWWxQ8HY6fqLY7GNsITQypTsrRYKBCwAWVkbYNHDc6VXxe5+MwUp9zXyU
hUr+wWeOVtiaSCfRUYF3Gh7rwjWjm2bKrpa4WlPCbVWvvH0y0CgoQwrJzKHFmogFfXHJLbSSb6zj
/EPsFa+umphHhAHUw3JOmNUELUeIKUgR8V9KumynyiPJGujD0lDt49wRcCGe0WyszsVQNbdi4rZm
TaJfUq1T0w8ud1+6D+AjzJFmTjGp2yz1kLoOmisfpd7986r4qiuIAW+ubxVXrdCfcsVVr1Ef3yxR
c/clNGIdtiFOhsT+UofUv1ROZt48zzvhg3z3U1kVl5i4WH68xyVtgTg29UvLnP+hFIhJUqRFOPlY
dhYhaSUQeV3YunJRCkcCV3amHOrk2vaV/ti0Dtoj/qovSOrA3DuG8dkmNu3KKvs+dwrBVl61oCZ7
g5SnR6/y9E0XpsEhTZBd92NSb1pvDC6GALg/dCQTlUDU1iIa0mfqChqTPh7I+ZCWGr+qDjXGAuQ3
r+SEznv/PlTloVHVKZQdw920U6MAmveIisXkt5ovppAuMe1VFxxWo+3uH7omqPemfFQ2s1GnnvCt
+UQ+zt6dimdJ4edQ6GWqVyFzXOxOJTpaMVucJfKkiiueUUJBhqQ8FIoVPdIaPlV64f3qFEHxJFtd
7OelmFH08bEmwa0gLOGilNELH6zySvqN2HceuXilia/Ib0mcdJLuk24XNpFJrZ6aolbPzZQcDarQ
YtEJMslqS832tIGrJ59aai8q6JAqyfIC5fS5pE9gQ5wKU1jr8bi9H5MRhjCGqKpFYRLrE7XI0QUw
D2NdZfB2gJToe4+HrIH7CilHkayUXDGeROEoZ58QLReo6LwAvG9ihaWgnb5bii0HWywM5/Wjkw/e
OnVxOk4DHAVCl5J1iC0sbBtYY63r2iiuaO7FNoGyehg67wwGt3YYQuGXKkJh8612OxvjY7cKMqb4
3EHpHNhEgdZJbe2CRK2W8y3Ez+kyJEFYHGp5R9E6lftvlN2QeNLr9Uo0TZHVbh2j9pZzs36wGar1
JFHvOtceLnaj/8yDcdFatfnGxNbZRii41/dOCE+OoAycg1dPGYoFNMVkABnbWfIeps8jl/QSIov5
WhqkhWSWq+3mw5pJDBg/2dkRofVaBeaqUttDYQ7hXqNMPwluigMi1FVR8TwIG4KojJBbhcMFjpJW
MXLsGVWW7Of+lzuiXoEWepiPNNkNc+AbLz1cqsAUjf1c/swboLb7riiq83xEcFyzn1gVgaFPGp6e
lEqRpuc0alX1MU+9gUz4qtyVtabsqkp/MlQ58JTyvT6r+XY53lvs1SlCgRJAlZzNlJEC8Zn58NWC
srZnMoHvTB7OG+RZBnGAAOOMkcBgVzDnm79KST2eIvK/z/evWe/yf7as7P7i/I6Wgb7NbOQ8H/kx
i4uxJVEhnJjJqiLDWjcExG70LIoqZpPtCondwRsYU4jy18U3X4E5NifmsVOGAuPf3QuycDGSENwR
q5jczDRzF0Hj+LeEbJGjXQCfRKB7m0/5Xd1uGE/xp5fvmF8wlExF4TTlm/ncvEEdcTEwzkK5LRLg
n6JxtykwvKEUTDCBky0nvJk6UWqpdyYTLDtw+e0VjFMs2RziQzrSZnoGPC+AxjHKAXd7yVSsKPMA
rRuN09zrlgozMUbVwYQnjGOw/DBdAdxWWkhQXyXLsIq8fTcE7VvG86MtyUsIM+c2C//TrD94FcMD
vkrds1uZlJG63qxgKj7ZHcBhal4kgdBpcmgzKK/BM+9Tz5q2pVUhmaeNDa1SbqKu/bVXA03bAeTH
OOltKk/0yMV5Es9maZfIjv1k9q9hnZZbh3SRhzLvh9N9eirN8vOeKNOb6jOlMikI76fChJDZicXa
qjFKcZa/FVRc75LNJCKz8S5q0a0a4Ybn+fy8URQtZAVKBVtoHkCQkBGEqoUuzX3xGsS5smNQqX4q
+dBtCE9HZhgNyfu8R1xFet+7nxPceWnUPKhZVV/NkC53TbG3xrkVfsOKvCt1rdoy4lHROnYbZcza
9yl0PSmFHo+ZqLqTbjvtMjZqdWnGJcoFb/quZzgs5ht6F6GBgd3Nmi65hgUSzt7ep5rn7PvW1E+t
3Mx7mHjSk1Vs7gdDZJzAAxFEFCJxE7N7NjQKlzAOXJZzN68a4+921ecn08mbDWzubkUaIOOZSTOX
NP4K5vW6+jparv3g5Y15iAZHOaZFpdFaIERiTNrXKer1nR7W3CFkUynITPo7Oir7nEa/hypx21lM
t4I68HARfFadQyMfCw1+Gt/dGeEjN+bizUTw7jI9udv0rcS6TlPi3/qqXROHpx16SrVyLUaeCrX6
wUqAqBCXBVIMPeBBa2zEw3JjsIA+zIfATLnKBhvmhZzXDln83Y+MeO26Jap1gT0U7CyhxfKHq0wL
D23X9ruOCc/fp3SXUMZ5IayWFgY7WfYhM9d3fUhHcC785nN97JCRCrgCMQ55YxiGWj/Xd2lYROcu
ITKVzpEK2M8y9p6JWX4gTfvhPqCbj7lx0alV+VNlQWBuNVefjqbtRzRzmWnYCc+cdOzrvZEn/dmE
lF2taq+JF76J+rBs+gsMsOSE0PnijIl+Mjpj8f8UuEwZo/V0qQaS1oLQhaEiZ1Bzg3feyxx9xCaB
6kbIzUhy9dJUXan9KqT6Jy19FjFeaD/hoRUvji3diab7ZGaq/jIVv45yOVIy1G44WvlPJleQF2zb
P2v+lAEm4pAq5TEdNfumyiVcmpsH3ADek56X/j7OEBZmngRGlpGzQZdSLeKqFysvmbCQdEIGoKmh
udYSBSOFlWsUeimeNKO1fh071C1rszC7hdbGzsVJWfClitcuB3qal/kcvM9+p9JKIRZMnsv9gZoe
eKQa5WjWeWTykd6MqcTSbKj+NlbcX3t9r3w5DCi2TIPqJS1B9z1gGK1lBBhQOHSPflQcit7IP8bU
dnhehtNT6EzwYca2WytIZelDdOojglekAqVAvWrAe05c6xKnMWpMtN6EKFmRSWhQiSq7jdbIB+Hb
dAVpSMhLDq7czIfzZgpr6PiTdwFq2x/dxuvgSrNHaibkpkIfDl6GXZXTgTr0R8WzEZXM7AyFEIy4
JkhbLdH0515NJspfmybWlVMIGO3YMG0iTBJapMTfZcUAeB45M8BvbXm/81pBfpzotd0LLqxBPGNV
bGJzydWQn7sdpaCQ+l5boCCz9rOEptQoCDRWcwbBfteafLr5dNxlrNZYZbjt+DGWrEsUO9euBdfX
InccTITmoF7nFyxJyjPKxt79fW6wpovh+C2dSoLcEBiJRT7Y1aMOme4hjDRvjwKiXsQ5kYrky+lv
gceEOU77Zx5GzcVKSbOVpyvSkHH54AhHWL3WeZq+QeDdCRABn41Jw2jUHf9CDWUj98nsJeqf+LOu
UQ/xCA0iFFADXBhHwkUcVrebMm+dfWXJ27wjG5Skvz4pesnd1BqdD6PxidTFFWYxrHRSopGCfmC4
bRqMnmOCw4eSJaBv4ALXy/ii2XIQpGcKGB4q+xoH7M88fg6aRnwxYETjmQYV6uDCWlkNTWjIOcWx
ZIm2IuGrf2G6KT2ErviaunfgKf5PoTnYVor6m5ey6k6YZGJziqerTmjxKjBYzg5MVzZ8i9yjN1li
20Bi3DOdHfbAWZQtYaIDImWr3EQeQQ8sxRyGH0NytTtWd0E9yqeZdmV6DeAzqNX3ShdMtePmy43I
zgSREzwYgOLR04mvNClfiQNw3tXQoyPGJPg5dBqxzDw3uNA9QyVB8Xq0IejtMVyLrd2dslzxDkqE
JHAcC+M471GG60ef0KDNvPf3ufCf5/zYtPY0M8nBHbJdRwdra0bWcB4HmzibSUtfAibciAG8+Afw
dQYlAxTICbiMHw/aJ4ve4UEoQ/5Y6tZjhB9viaase9QjBuK6jZuFL427p1/ub8GLOGRIA4kfAzd4
LDEcjyaOeKduhj2tLgDDNnVqj7iF61/FLYTTqClc/6aWXLrQGdL73I9VT6+EyvX33/7zX//9Y/gv
/yu/5MnIKvO3rE0v9Oia+o/fTf3334r76d1PDk04ktiEHdswDUEQimHw+o+PWwj9+Y/ftf9jAkiu
rA4flmE3YAGUZLhC8CS6gJjx77plnFxa838KQT5QK+oflkPQhmv6xbPZszhxCsKngrJvlmmXcRja
2XNXBZCIzLT+wVBg2Q5lsgxavzhZDKAJs2rpciSq/Zgrk4RxN/VHXWLdrPOSB6yBGYqOVL/Q5QIP
Yk/zkecCmqrvfSFLvAxhFDEa9usJ4RmYbQf//N1CHiHfQ6v970MA9fphQKJzf9W0a8ybs2M5zXs4
9FKhNcu0uhBkP0q7h/lz/c9/fLD1/EH/IP4EtTitin8e/mvzlZ8/0q/6v+V/9de7/vXPQ/6jXz90
+dF8/OOAjNqwGa/tVzXevuo2af79d5Xv/P998bev+ac8j8XXH79jKc4a+dP8MM9+//WSvA4c/ux/
XTbyx/96Tf7+f/y+rj6yH1//8/1fIAj/+N39Dy4hF9oApYRrqa7u/P5b/yVfUcz/0KhdhWs7qokT
VtO59jKA7wHXnfZ/CTuz5biRLcv+Slu9owyTO4BXDDExIjiTkl5gokRhHh3z19cKZrXdzK6yvmZp
TClTFCMQgPvxc/Ze+z91V9eFpwtDGJZ0zP/4P6oZb//LNv7TQjQoXVtaiNAcKf/j/77v/76f/7rO
//v9bYh/3t82BzoXdao0pY1I0nF5eX+/v4sOcUzc1rpfVvN6mKxFRjRxbhp+MwWROqTnUvTWrkEV
99yw6s71DyvnQWOEA0LN2baVzIB2PsOXTv66R/5xi/z92fufr03Ylmnw/JkOzkOaF/98bXoFHVw1
iiCsqmV6OY6kkcfDQ5eu+mNTVkzSV5Ps0tnK9zWr79lDRnSo+x5l3MqZYdIHNxxGUdDFt4zwb5/w
/7Iw3D63vy8MtsNOQ9f5tkLc/nFuC8ffFoamExmmhWIkEG5jXqUsEejb1F9jaJrR+n0e9PSaW14V
Fe1CO6+l2VNAQ67F69RODJ/7n22J3OxL990Lil9J3k2cNSFYte5odbkVxkolx4UTBa3xdIQaMbth
hgJ0X+L7J5lbnqwl7fekch0nmuCRnKqGNaP1zv/SoXheAi2SAtrX+Kz/zUUwbp/A31ZHLoJnGJ6u
m8IG8mK5xj8vgtWMMh4SC9jE14/WgS7RBFnmrXnH3+2AUsugR9svX843NzfujKpzj/pcbsevd1Oh
Wrt8iSsLBKI7kRpP//+PSfCg/PMVStPmMTFsk4fJc+T/s35n403S0dP7WidBCNecjd4e/+ElwdJ2
acze3rWOi3/EJYXjJiCuIAxGkzDofQniFZGMEBlRms0136iDN5Rw4bKAQ6xBHD6nWfXh9Yg8mULZ
fdYfCZTlDKGVD1YBfcW7OSPnCochVkKyexN1P8eLCDxRhrkq9SA16+SsUD9e//LLGxzyW84Q2ziY
x+RGJjSWJPgiv3Tp9qrSerpH6R65iJZ2scVE4+uM5ZEof2BeAng6N8Mv+JBFT/z+31zK/3HHS64h
V1LaLFqsVrdL/bc73l7spgLkAzMx7X9Pejk80dAigAN2R7OtxmltxQP+lPqh7zmY2OAH7sGb/NG7
eL6nC3go8Z51fuXl9R7a8RNqd+xX0vvB9xJ8v64olJz0g4hidTEWRRjrhNUsmTFcNS6OmQZc978+
jhmn7hH7RB19qT++eAYS1Y1toyGOAZynmXggiLm8ec8FvCKU5S/1zZYOnhnms8IhuS20sefWJE/V
7bJdUR+/RgqOBJI0LfV9X1XP2YZoSy5Ze02xQnslaY7uYpwwzCfnf3N9PfefNystE4kmwdQdCYgI
WIPU/3mFKzeT6H1lwb6fb+G63Fikg3ddFvOxKzAwaZShfrUKc9/gKYw5qUPRvcYFWcvJcM7IO4fp
xEhvbY0fbuUFIp6qSyt+0dZDL5rCM+B4S+7lvEX57bRbKsYlo0Gu99QaH/hjET8tKxF5qfknvT3I
GAW/L1iMHJCgd5tBQhv4/H1Rz0RcID+AF+31Z6bOaKm2m7yj7Yg7MM63dNe7sRxfUs30nV4nYYN0
WTd3X6ecoXah/eiw5x3axiRpuQdnOOj7hIwAi95jJdMIcovl16K6ksMq5jXq0xwfddo/OTrNKHyh
ocEpw1ZmEZA8uAFdSqv5scWkFawbqgcJ+cwGKmYV7keJaBkj8DOE+XeN9E86W6lW0rj1DM5nifEK
U+jZMZ63lhEkzZw4KA0Uv9uIcdzMHys5/WxWWhv0gDaWXVUYy32V/pnmzH4zbASWpIDo7BN3m2c8
ECaSHz0OEgFYuVsvBKPm1Ijh0qMQ2aWlVQTQQOrHur6YNwWCKO7pGg3bAxodJ6wQ0dIbnCSZDoSB
oecwDYgBGYkgNIw3X6xmZCQzbBU9gdaq/Zwhs+xUv97T6jGRqNT//UUAOeT6UUS2ZsNhoILv6bUn
h1iPcLFN+2TD4w+9xE6eVJrPEQT09t5ZEyIJO0OcjUZ5FOaYFwQjaDpm2V6MbfzgupaGOKtU70a6
/UlL1/09M0A3aOdVEp+GZqT3X184XNv7ZeUqJ8QUWcYUn6cqRropa1tG/AWQGkGUcJlvSy4AeppQ
hf1pF+8tU2JyVwlPLJYV+nFcfs+9sfmRCYUDumzsN5T+UC9tMT+7N/tRncnzaNfqqjMAWWqjelG9
RqIH3OSzE58MOEwvqT59t8d2uX41aSryiHC33DneMj0M2kCA61REpuzs96IjRwi6FMpNq9t3WqJe
NUAIap2dvd1vfdR2afqwsd973iAeezFs99PgkY+2NFfsAXYwCMsLZV9ELJ/u0YNLEFTwGDm2EEa/
uVa6G9fWhGSN1yXlHnqFpfFzcczmR9yZj81q5A+WRYociiXvRMikEdlDT+I4v1O524q//kdHYE89
2whIUq1GLmJpp7++mNq1s5IqZe0QNoEcPONd1man0qkfxyYDylPV94wWu3NHPwrzTeq9e/G1XAqP
Q9wQR4m3nRrhDfeDwrUOGBII5VKvO0uRHOzpS9IG2TT3gYP/8vzXFyHdAD5JlwcjojnGJuNw+dcX
ZcaE7TWp4hTBhzOpeJ8QX/QtVro8kNuBzrdOTaI/upjOUmrtEAhOaPYM0HkpE1idN2jCQjuaJVo2
ppVvmfGoZcOnU8FrWLLisUbcf+9UnbwTBfAtE4ciulPzJ1aQZkmnj6yDDfFXq9LmAUCCrRfntrXF
Came//W7Oh2ZNzFZeRgtsftSxrtWZpzzSVy+vAPMgu5UBoUnK7Bk57Rnd4XYurAfG5OeZP7na3JK
gQMltxPvTZY+t6sO9OLGWGPoTJcnXkVQYmbXfV0f1b6CpHSajGI4waRbwbNXIRlXCLHENj8peslh
gvSG+dBffgN9mD+NXn1k5qzuU4tqxRA11aOpl6fO5caL2wqZqqpPX3NwhB3dXvagBEz1BCmXbhXx
rEkLJsLu/iY07deUyxsDI8+92jtlQ57s2sSNHDs3TgaHpGBbq18NmzBCeMD05hwTWnvSVwMeMPQl
H0pr9g3+NPQaOQd/KfKdGWlYeWt473prqF/ENOgAJxotGm6/patH6b65zhNBnp8T4Pz7imm/US3J
0U3t53+JgEfHMfdG05VvaHlBMmMvPS894T/92KswcbDe4JOow2mhU+ozqR2QgaQeBpf4578sn4nM
yIjTauZnc62jFaSkWnt7ejKdFTIqXATf3iqg2XlSnROvfJ+EHJ8abRyfnIrSPcPBi92JYDu8CN1x
i3Vxt2L+YmJXlSz9lo3bY1r2a8p27Y11fpdptmp87fbLr99//cqt6xFRfREtzZg8lHOWhV9vLVZF
SWbZew/z6Sdj6SFy3Xmn+EjnpDfPAtg1NCWsZxXFSxi7hnmwbqonng6MkShe8PuBJWqtjWqVzWhX
5bHCYEd4NCMMxNoSc9pX7cnQgCQ/E0yYvkRowc0LlU6/3xChdXHtPEIjdsCauOK20/3+ep9EOx+/
6EcOG0ngqF4PvAz06gYCJ7S7dG+YQx11M0qoFD4U7P4x+kLdevPJNEQHp768uRlczAkrbJeWAEet
q5ozRDsW2HVG+NWl9UvcdSCjYVEFyYC2NGEeHYDVAh0kre45WUjWsownTdRuCDCStd3/Qk1kXfqy
9c2ZLW16ysn4I8vFw4iUu48tPCIsJ3N9TLuaEn6zxv3sbde+1VviEpM7JceR2DtU43j7v1cTffwp
sszpFU66e7IXt98Nrqh2QFPYiV2rvDqbQ0Kv1ta7dFifPY4LF57G5impP4fWkO+0V+vQXJbyoTfb
NtwqXYGDTbOwhuOvi7knPpQ/XvVmdkrkrfpQ88cI5/LcdWb3nBXGj2bNJjrWWY9JItlZridCjjfN
bnSbR+YHdTjO+aeLxSsYcR7l23LfkSeVSY7I7CpwFtSvLTd/k5OdvlhkD9KptIOkG8VJrdO1nzCl
OUbrXpyyaM59wdbFAaRM0o4ceec7OAmaSuZMg62eHmq6GXdbqxtEH4B0sfongvWmEyXKfEX6AfQX
pLrutQbpVIBzcWr6WO0CM3vObeQ/9g97yZMjYlF+ZkaJSCcTyjLJH/PoBY3DUWupPRwNVXYhJNkM
yv4y4/16XYfpoqbmkdE5D8usNhYLa7fEehMiPXzLjUTgftP5+VmREFJnPsvcerO46++4dtOG2GpB
4UNI2F1nr9mpnbGV7ZwJwiHEoIuVDw2IZAIx4Vt9ePw9STIRYOT6Y5KWfGpaFYFc2g2AkSeiVNpY
Q/JHKJDOmdAZqwkwn5NH8HLXaGvXe+lSMINHCZHTy4M92rvRGeoDsFmIRQimFyVOlkcIqzd6y3WE
Qz0a8c4EP4c7T6NMg83SWu5CgCgZq7rvtip5ZLaNnLUTinqvj6zxeUkm5m3LHy3Xrd1UnmI9PRuW
oYKG4i5cCfkj1IRdoGCar6/rDxgC+ZNV7TVSoewGWZPnnEzdIhm64aWMKTpEUpgQgLd3Q9HuBpOJ
qcxuNZu+99LR8dO5vucowm7Ym0sIwjTTpygTyO9Lm2iJqQ6yJX6WtYaZAo5q0jZDKAnEpWHqBKIq
P8c1udo4LK9oVAKEkDUohFsONzHiLfKfbIBhsJS/N68N0Vijuba2lzQBw9U1mOyWiTVsWJYDc9Qz
Tv1AQYb0nZW73U0X6cc5oUUjAiThfXfYW5jNt7TNHds9xEbznpdA2CY0NQEA3htN1/Hn/kdvIWDI
RJyzH37nZM0qORNew0x9t5Xrp7cWMGtmuJa68SYqBMXIUfu7VGsvo+4+mnhrQ9OK20NJ2jiAZjwz
xquD3T+cGxFjTsrvcwTcUWbKP6iD3S93Lz+Xam01vteWOfjs8N8y4Pp8JmLcre12slyNCKN4IZ3U
3pAsD8SR8aye13J+UMWvWfZXEhwqcOkfGn6NPXXd8lzV+g/9deS+xxqzlIwL6qD2FB5qOsVz223n
CxJQhjUdGCxHAQevJUqfpTm7a8uAKN8+mBsdlCTG2+gU2YIZMtbFqKO1BfRSlhyhiiEoW1HsprRb
onSwnoyVA1pBbhBz1Fv9Tj+bt3ScbwyvGrkNusVax5jvXpRB+9ubiOborKtgWMdcBDLRxO1s9Xg+
22mNSkAWUVxDtE6G5eyw1Ov4nk0Mhf68rp95VuzNRJBmOth4BVuQ4Y7X3ykLVnxHMZlbGpzH1X3N
KvthXdptN42WHtaN95mj5R/XTux0IFv7+sUxSxIs8cUkDZEOHRP+MM5ZThNC7EZF8PRquCdAukEx
Tc5B32akzzKRYcIRkySXFyhyQRWXxK1ayj0zbJk44+aY5gWyPtmf4BeP+6rNX2st9p7Rhfky19WT
ViQztOQBB231MW8ES8KSuvktaNstIFJ1rxiPtzNRrt3C08HQdzLnISk0wsINbTe7KciCjVsYnCWi
JePG6mLzluiA8ynb7mTXxb5ol0M/sf6no45r2cN9SrJGUDtEcAsyy0plEdPqES9G9/RPRm8hbHXR
3A0LYL3CPTdaubEbWHdxYsePdSsfKap0E3Gna7uP4PR8E3jQ1jiPOd4731pEEgqnJ1IJUyZqpzrc
cru+KELC/UqRnFUTeBttgpjczr3hXo1zOnW/8C+zNXKg4p4kHGscm6COQfk6hBkEcBJBlOO3iyiD
rAaPj0sUMsVyuRzSAaSRbksWhO5YYBEOt7ayQ+LBQZnbPtyx37ohnpK1ET4ZMiKQVmKHLnrxiKZd
GQiD4k5nbml1SNEsXQWDx2WFbhUYTXOGdsISURd56JIAM936EbFMezwF2DyblL9JOrMPPfZi5LF+
wCl+R5CIfVxnPjPRr8YB5CaGToHRoE+IkB3Ed5oCjW9uP5SxFHu0LuNuSLQjiLAKDaJ3JFW0CmZ7
G6N6qw6tiIsnXJFRO74XEpxeNTdqx3j8kbhNujrUccFiEuDpmjHnWwGMse2w7cdIbIs5ISeIUaJP
0458ssVog1rnGlSqovHNRDAyq5x4bNZSfPYTKRxZVGvzGszuciAZhryTiiM6x+ewd9c+wALCZ7Bm
36DtpdPUfhA1yHOrMWCaCNO1UoatLRU6c9zqqFmKvNX5+6SFJLB/rhlRQgKoVZ760i2PTW+T/ymf
nS3lCDPnS2BMxtG2qjVspbvr0tk8juIdemsWiAZxXOGqfa5TvwJOw+VNrKpL9BA2I3tv0lh4ctr1
MckZBboF5hm4mGQU17lADMZaNmfEYOeXxO4W8I8xkQgzLXbRsRUxsI+SnMnz0JD1lij2buwgR6A5
DFcbm33M1hU39liEBtNhdErE1K6gLYFCHw26gFIS8nsbN2RuF5/yKfFbkZavs+GgZN9A8ROvtdfT
riBwuRnDbUDUPbeXXu1NAyD8XHHVl4qRuq3UHa0heaEt3E8spJlpogUt6AbbenuzPmWRYyzvcJPL
E7E3z87YQyp0OaIxag7XWwiUq2+AuEx5hv86h7o1DlFvUBkVo7lGgrJ2Nngq4O8jByHo3LSblg1u
mkIigBvaL9USufb0w6wICjDLHzXapF1DLkVoC9A9ZWdfUrthWMnMwZXPw2rYO9uFSqpc7NxxGpj4
EVNxW9BomtumCmcL40JfQRrK36VIP3TNGcMMK1m1Os/D2L2l9YiXaqrJs56WEGAcJLPNMQ6wxDQN
oWOpxReb/WHnIpp0B8zLdk3+9CoQceZC/zBpfYVdD31ZyVtZR8gIrv3ieZhIb9cNjDrS0y7FwNmB
KCfCAksG961bRP08bIEA4+4vQKNsVgcW/4Sz1oJ7yER0rRwjIWMLGGxV49PNzVcAMY5fthvg59mp
L5VuBetYm6GhQTHtHEc7Yf/r6D4ZPEPreKfIFg5kUpq8QfKwYos9tcqSyM1VEXCfkiCu8z3a9Gp5
+XBKE54rsREDbqgCfQRH3W7yqWeJveT7CQSjli9mcLhMmE8oT5ipU1afVdVclQ4j0BPWxDCHn74x
Ho7EskWVnlyp9GkHEs7SgnamawjYr2LhQ5FMuo44tBYNnLZdWvq6ip8wSI6yaYge7Hvnzg96S3cl
oadLJ0Y8qnW5T93ilAnyi1rNhC6zm9aYPBYzhcRV2BcZj9DcpWBJK9TezcCnCFJFSe/UFUwpjIy0
8SOOsy+e4W7009hLuJW6TtszTOvDzqFLwnlPnTSLfPutz4nRchN5qkuJVYrUz0Ahrr8zgLLcCQdc
4piwAPYzkp/NxhE9Dj0lzEj8j8NRDJ1FlCODCQu9B5CbLACkc6IMhu57x+cDG2U8FlgrYtKM9pmW
mmDStmBaq/zUqzZMDIIWln49GQP5ma2seOj1CqqIceIYub5ZvQ0CsDWsQHC8jEcWYEVm3QPHy+xQ
iCbd2eqGBnOwfiTG1ayLY+Nh6gQihOvUQPOGjokUA39Uw59ELljeZHrFuxKOYv7QRH/lcBDqbUTZ
eyW5aQgBnf1UukEmuWtdKTQg6CAiHS7paH/D1/LTKdAPLDs5x8LfVJSnzq9l5T9ZaOtcuR5dtHrj
ykotASx34hfV2FPB2ZONfSrlZ6wOKZOB7y03uIL/6ybTmxL4KhDPnbuKLOHx9ia7pX5hxGP4jnJ8
Oa9dgFnOYFN2vudr4fi9wflY5J9jlT+tqMLwxsi4vrbxTdhV0lb2ciaZkz+19CblLwRgH2oyGFsm
OXxiHFpA7J/WX87C84Tj/N2oCH+lZHgZFMcWsR7NtTQCTvFraEqE0dRlvqx4m4Vn/EZ/Qz/ReKEF
xn3HOj4RYpvMcR3MGt7VVPIigYGHs2ITGjoZErGOmc9pEaJ4+67QX4dmob8PjWLXZvc25qS6PcUg
lPwJu6yPUOVlcIZ7rQJUAMjMmXtCEbxc7HJ3AmrS6c9lUb+VDj4yXGnXHi130Luki8lbGNAIHgu/
gLLh0gy/im54gyFJ+7cila+V8ID16TnGfk82vHZIDQROlkPKOr4EZiiGhbdQwyAzieY0qxSG92T8
8TIJlJEhoK87qDDVrmCgpnq0SKB8mA/bzkj3+0bSxoQ0eNjLssX+oNZZdn36wTgpgg5g3zu/lLh1
WuRgH1Pa8uGKQRxJgh4kPXUpoSLsr/l1pIo95jMzuJrdBUlgzGpfUpqX3hJfs6r5HLYYIrm6aGQG
4t1+G+if83ra3i+tWUIYiV2W6hibt8BvWzXJNU7NJtJZwB5bIA1h+rDqzXgpk1HsO753WM0d77bC
fmqEetb9mIF3rjAMcIKgzVrs8nPWaSfoxc+Y4ynF+fKt5Xzqu4pM9Zo5fRQruzpAiZxCL6uCfMiW
S08vPEgkh/LGQnK4QnutVKy930z6jqWowWItOwk5v9vzdOc5CGa1JiWcp5jUY2cNT6uZkWZhDEmQ
izHzB0awZzW9spcnBwVsfMjwWgwfg8peJYCyJ6jG2I2T4q1T87zfzLfazfV73MIltWrPJqm4JmW6
pJxyEL05qEBYJca3tOP4Gk/rPd3sbL+lP+2efirk1wLMVu9DwnxzajA6ZjxnIQNjbjJTdWdLWmEl
qsidIgkZ+kNHO2bRAvHLhPyLuk+fY1xsvmpzbOZ64z47TvlbuWgJSJL8lpfxnSw213fmO7c5Aftl
8Ryc82Lm35bVoh2MPYbsnNA0il2TdejyCWXx1UgZbq/xkzLH6a5v6qfGZADgKbdGmXozwK7Bimjs
lC7IpoCnBL2yaBE0TQVsq1kp1Ek/torxhHokDzvBjWU5qJe59HBhK7p+8LuwGp7k+Oo0DaHYxYat
W2IlHRKPzoJLsTTBv+sTx2fFyndIwXbuiOqCkXHYsfzaxFze5oyx/c1K2uxgknDmr4nabbb23jkL
EByzvJWJZohu58+Qes2hWrVXs3augPmTW9wKlvCaI0JdEvulXayRgNlRJyvC9bt20UPVO1Ebu4iA
a79l5udLWCth5SQv8Rh/K530VjHHfxLaMrPJPj8NJBwAXngRVKq68VhN4ltjw8niQLEEagDiMYqW
AgAZGPZPGAeC5Jcepc1j3HhYimDE+Hy4TyTKogdz8u/SofbnFXsB/kQuxFNTWGRLi/gbkX1Ng5kT
hoovO+T3KFCxptcHF0MzJp0Zm58x78zBfS/04VfZ9W+F2yInUGqvaB0h/DPVfs7aB2IawyUbwL3H
KHCriepkmYs7WFAvMlZP1KRBvNwcZjrMBpT45W5qYehwfrIKme6QcFLFWUz6ZiTLdV7XlCMuzik0
boGJFjAErcbM0x7JiPBIxhODLZjeISYaC2u+T9qa7hhJH4W5NgzQ6MlA1qZ1lxdnS+XXpsZUqK8O
VKkJLvjSdiHDXr+gterHS9sE0ODmeAoSZ8LUpnfh6r2nqfPoxJ5xaGhJ0JZAUGzODUVmLhHag5Du
DfMZAURyqjQmlXaZvAD2r0IhJJqBtY88myGfMSCkzRrcnmSN4EYm/ihGXD7pRELwNstQZ5m/GDT2
tJQ2bqHoNM74tx7ampTXJX7anJaL1OGrawtUMrSrPSPb3rVdpW6K6/HZUKkTcBx5UprzQ5rDH5YG
J2CRLIOJlpbvVca3kr5yIIaamCLoPg5z5QUmXmbSStJfgKXsU41WgFxR97vl+L3cprMou/h+BoGX
r96ZRmjNVrXFYcN2ZZNSFsckgn2YbWnsW9H8wYwEWAA3D1a/5HFkScS/Yfggum1/GG5HF6kfU5fq
lYmoj5gNwk6RsW5WGLK2QymyP4nFLqxntOBiY4aSyOqUcRRb0kEethaUi7nw8HcVuBRra0dOHcxS
4ofZjD+mnnkZsUSsGRJJQJlsKwm5848baXGcmfaBIRpgFRZ3ai2rSHI7nBbwuM1mm6fczmLUt+Da
VgkoJKFIWfHMpSZeuJEHTSc4U8ag5OCsJ00oJ3XsUK0H6/ALBRx2bMcTtH3H15QnQ8Cm9h0TWjL+
yHMaNoX4UTKZfkur7qFTFVwkQ7f3OY3LqMsXLxwtEgYSXZJckTEidFhoMN9cEyCA1MbfhaWhrH3A
qpDvV3pccCH6Fyp+m42aWKEGLGMgbfRUre1YDJiWG04Yq6DuEZGwqD02CIezJJg2D8lV+qdhsqRM
jPQJWnPVD/ZzbSOPRxX79e9l66hiFHTGvieQveQkZrcDRgsGd1M1nAQq171Xl8+CsOuiqBxKJqaj
TFmi2SW5zPAGbQe5lJa8WyFg5sZHa5EzSh+R5fQeAnKZNDdQXlacVAXipazvxnk6VUCpQ8kQlYcX
q8WsHclA/imaiVQJnaJ9A0pIC76yq28FUSVaYV450XeTdyk5PBoy+ZW2ij1QW6JYIj/I2PfCsTcy
AFj0v7zURQnV2tyRFYWK/cmRO1QGHXxaIY322MlveWJIdIOoPIZxE/dLUu4J+NuvaKl3OLdomsnn
tKIhJJ22iW46Pm+o1UEf2clX5CDK1V4GQl8j6BFTtLo3awXn2bAt+8+27GilAZDIoNcivB0Vf/yb
MbhNZBTath/dSYuIkqR8yObQZd577F9aMqguZusdi7Lvw3I0oO7CDgqyn1NJ6txiz4QlzBy2es7y
5L1Sg5tl5AmelEKlqDXqReId7i5WaWjn2f3WqS45m4RFBGmc4CTvxvtyRsfhyd+Vqp2T06ufifcM
24VMb7ZRkEVSvwi9ett67kuoWDP6jHS6gkx7THs6HEof9W+5Wb1pwjyUbdvsPbD3AbQI6q5gbuaN
jNHmd1EjbpbvSkOSMlB52K44me12pxciP4+c09PxIxEJhVyMAC5L+ZWKs9/VGuReDyReypaDOWG1
XX8uazmEesFanak+ECtI8dRNMaRu5C7letB5baCJbLoSEnRYCOuNknF+IMIg9x1ZbTsH8vfBI9O7
Hef+aNcLo0wUAJYAN7VqP1dour6LJyooKkH2grfPXJZ7MlL0U0GKwCntkziyliUaBwwMsPir0fCb
yUQYYSsiZekdb7BjtG24IoLbtVVj7eoxs0JI6Wis01oGU01H2HA59Oo25n2oF/WjgUSHjIVa+pac
BzpO2q7XOHYUpZVGdupdBoelnFg7cJZAX5VyOn+stQzI8feOEePdsDpHS3C8as10CZu8QYCv/cE5
9QBtbj9zY+/0Th3yjTlbAzpihPoW0T6zbqGcqb+Zojsyrw+2eVu4iC6KuCaB+HvXFssPliuyPErz
EUgo+wBUj13ZCPJwOte8EG5+JdSZlwogTuSHGVck51rKAEun3StjtvacmlYB6gjWpTgD4lpwANRx
qF7XXL6sXvmxIkb35SguFp28EJkTail6xMF068pq4K1o7vuL4w7HVKyverNbe0ZzRZLRFyeHJXYj
Amobv8y1j9qAVdCmkkksR7q086gKVlJiUkYXBWhZo3RaHvTlMb3ZVqzO3OP9+plt7r1H24kWTUK3
1mT2PBKGYo8XNRZZaOkd4pOSzqnUP5Ylf1gbTQ9nTnwIizkO6lZLyDVe9FgfL7DIKE68/qpr+p2e
jycntRlfeSbcFBFfUUrBSklgtUjKLuj4Ix90k+q6731zbmfZPhpB2PogDcCwyCkLEW30oXE7qg6q
eBuG7dqVhJw19KTMuX8lqU2N6RvLhPLd3owGRoinWmUFZdJoR4vOYpWNbjD3F9v2gCwwtlV5zza2
XgaDKDTsHhhA24iB38s25fXJ7vq7cc29oyyc34DB0MMZFLoVvXJ/qgi+RSCiUIaN7xJD4aXq2H/z
zE0DgsuQ5MXoaxJrOtY6bfGsIIwild4eaSXyYs1+EuJcOnAXVhy6KFJGGCLVQS9a1iRkWwfOvwF+
GajicLaiWSLt0Vesz0xJSCvLmgehlwe3935SnG3+LFtsVl6F2Iiiy09gLwXE27W7ynYY62k7zdZl
2Nfr5o+2+VnKTDvg2dX93vs+dzft2a1zivK7jmxOTyOivBodDJtRzUS6GtmnHO2hl8ZeLsgg082j
bmQfQ0Jwsmgj0W6EyWD370kC2UC/mb0xsMEcIp9aoIPJxAp2pIiPWTKH2EUyzhfUZ5U3pGgtxQEc
sAttO6w67VdDrr3fmO1+ycUdzR2QheS8RR2qen+em3uDtmecYZ4eG9HucpoDd5mbvfHh4zzGWBeZ
k/00C+Ib60UP6JLbgUD6wPEjjGNW3rwpQSQuZQoqW+LHz+MgXzqP8TnMptyu7qr5AuOVzsj2WWUk
jcU50HzEmTwDPwrlvA8wqmI3sY7pyNkS4FaUqK6jaq+oANNn107a0G3rX24lHrLWtsNJMXTqVoRI
hXXttPxxGrZ2580ZY0dgBzfgWrGnxVPp2p9Y1fKBjqzROfuKcWmpUUgPdIQNoDA+LAMVi6urkxNS
FcyaK3aOIR1AQ+ZxvydznQIRPZQZTzzwjnnOBZkGgwTQUg4vRuX+3MbykxEM6HmtHlGQlCEq7hPn
KDtoZou49aT+TaDpi4PN03csbkCGnvs0/enZSBEyQFpo611iJiBNHnJpRbAviTis2nva4NMqSAss
K7Q9VozQtViG6HO0zJ1TAwYZpMG0wh3tYHRJnTDpIjL7oRnh6T1bDQzx/Pa42l3Hx0ZLDS4r9Ee0
gPMUBwDlcu579SqTuY8IfOrosqBVmv+Lq/NajlSJtu0XEUFiEngt7518vxCtNniTePj6M6iOc/e9
94WQ1NpbUhVkrlxrzjEx/QPK2RtzcWq535VJ8tx8XCXxqVg7BKcXeoVXL/0bKdPZ1H1DTtwRE/El
LJFMI3H5nbfFlnnmF4UZEqW+X3WzmSzIcWhKdYcw+R3MvQK2o3Qxomha+ZVi8uLh5efciuyHuU8y
ZWsPRxGd//Ijoc2o+zNjt6I9HgTtujW9kWxVC42CUWQ7q/vwq8hfo9cmdqzo2YO8fJeaxXGIKEsJ
dODv1UG3BapZkBx5SmT/KHSnXZdNNS6KVn2NHuMoADfDwiQlWcM7UWv0PTWTwqeT74ohOSOyzyT8
azRDsOt7tvQu/B7rqVgmDuYK0/F/8SDaWz8iTd5LSXAsUbostDH5q0rycEPideD0XAtXWyG7PWqp
nm0Gu32wZbDQAWaJa0usZGn+Gp0QVQsBE0iDJJXlgNpjr3Xz7Jlg1qwJ2wXGLjKEwvBztCygWVVD
VYZ3FPVRY4R/WoLzJjwsKFGcv7mzsCtuhJYwjGVqFWgVDI7zA5vDirGvB6CbJrKe/7Lye/WeWX8Q
M71VvX6SPT2OIbcRGrvBT0Z6vReio43bH2PjUaoOKVJ7lUQbWUEz7fqEiUbsL0KPPKjYlGhqkyMt
KDi8Lg9NZf/0QkpN7Ei7eJTQzgEJZ3NDvMljsekbiLuNM/xNuhBVnJ98Eh8kdxtn4he2hwr8cuAu
Ck99u5b+VQMw2kKio7wovXVMpNyykPKbZDWx6eT0MYFJXw50ubQMBWw1xAUVkvjZDs3VR4ooSH7a
z67kNW0gUgRF+O635I2gfFppPJ+1z/ilHYf3tmOMhrWkXj+QOH/mwvcWqe0kGzWg3XMG2q6AdA/0
4qNLFGsPY8D6PdtrJ1IZP57z8FobX0Qz/Ehh8C5EjMNeb6s/TP/fedVIyUZ/s5QU0PxbHC9svfCx
NWRiuSSqxPSuhKcSQZE4m9yjfZeX9r4whcFQkBvQLPR0O0kOtIx4yxXLLjhBhlzUrQR6E1RaYPIi
Aq8L90YSv+cJd0Told0qgqi+0KlMtjW/D8UhKe+j/PSehF9Wv6LTX/Oq+N2xga+CwL1XgHdXrde/
z0vtYiRRMJmHETa7IrMd02k+DKsM18Jtbnq8qN3iYQAGWbVZ/qUVLZLhrv09VRy6JoPsJcVScyYO
9ThNjoZ10hpWpdmysULHwoU4LLr2ErvBXxlU33QLHyBY4RTN2uLKBACsZXAM1Fk3YYiqFHv6aMuB
gW+8dgZkSUmjs40U1rctXoF8snM79Z2JVrvM2v4RuRBTZXByXbnxOZMjxeZ4lxDP6ff5mwM9xqjt
cOs2/rKqIhC0KK5zoglWkpC81JnWifaR5fmLWwiHrvPEuWfk6ffVMYYztB3MteXwFygAX6B+T3kQ
zGLLNOT81OyqIDl6sFn00jR2Rql6ZGWcKWtPeQSo5kukBDd9RFrD+Pmg89pDhj3ocgCdCY1yOZA1
QdtGvdWV+Y0KjKU19Nj7K+IiiOA7xJJZhO+xroFVXDEKonWqYQodaljvWaROHWq5potIMgBry23P
CKYS9yGBU+ZlYbzVOYeIOGrJIEYk3gbyEeYDfQufMwSBObcc7b1lGVClPZ1ThafeaMDPIYs81p38
Vg2kEnMAQwFN8RWnAFVGDNAxiR9YskDIEeJt6hVdxOnVN2BrlXbABkv3BJfSuWeGvOh86oupoNWg
kuBTTSG46GG6RGX8XiRr5qPpHj/PdmLqdqxc46ALWm4SnwK1CpurdBVsk3g1alO2iAcyGzFQEZrX
TuXKcNLqWOTIY1utu5bI+jeIxln+tENNeg0jmfHV4H3RnQEx76AE4bl5cJn10IWD8rVS3nVyNYoY
9sGOE9QYvnGea3e1ZbYLkTAOgmhz9PL2W5iT3PZuksPLRhbfUYWytac6uusx0Jf4In+ooI2WsZbT
9oZzviRKLV/Got1DpBkP0taB0MGTGpndKw+2URx+SxN5SzkfrCqjuTWCQxfw4HzhT0a+ymqmVk15
cszhy3AIxmjxuXVBM+LGV5/A1C4y9YI1RFLq5g3FnjNC57M6kFRajJEwhjJJYBiYqYy8F636Uc7K
fjS+yzYkcoEczJLMy3YJwJvcpnFtTNl4mPJ3y8yh88e80FgNbhK/8jZxunpl5r9r3D3Yl7I36Lsv
da8QALr8YMBXy5JDHIJGZ9+N/Y4T9GtjGS+Q1AJCTyl0iqb5aEZvO0TVNVL4OdgS1n4v3kO7++gU
Wa6UdjPEsNwryXwJRtvKCZ13x8j+htb0RY+cmPWkuaQgylw/XrJSZBssRD7xByyyc8zhUqF8t4VY
+hRtS72nkAVM7Vfth+3Y3RlVhLecGvoergO7wip2RTaZa8OzepRR5DCSyfLo0A7z7+PaTXXqVDyi
LiUEkUbtSrLSL0qqA0qy4YNKCsMYGxnIRuoGHfF2jHFumw8jMknxl8Eby1SUINSyPgZBqKo0Af4l
/UNENDtpF+WnzPR2vXfRKmZcssV9p3+HaX6XcwSx1dNl7BTh12M1LjVGhmu/ADdVpdqHxN20sZzi
2yPGB0lHfA5d6FCFaZ08mik7+FUSH9OMKRjQOrpetnRmiJxtnQGAd0AwW0SCmVxKj+CVUnIDlVSx
TiwWXc1RtbV5wLrCiuiTyhlTijWwQUpEuTqVu3yOAdB6pk9oTKBomL/Mxr3ELbc0iBC6jEdai+EC
iSVCNKSnK0dRKBdgq7fpvGvjKgSPAvxyWbo91XuPBAKY5nKYaggSsrsxvSETm94dvGtvg9PcWHSw
LGIfahMe1k2ulaTDwTFJ/0rHSpZ6Lciv9EML82xEmroTtvT1KZ3m8jnTOCtpA5OMNo4ObukxB0tH
+r7WL2ws2jmrh/PI+X2HXv+NwQ2DJWfdNAniRNDMfX0JG5sqUF+W2XDBnJLekym6j3lsHcwyfum0
y+AND6cdC05A0TFMxmw1krHHmcHZE4r42SNu2Q9Jtc6q5DwmE7dpFeob9BbOUS9ifztatbYgRxNX
gfmRGGG+pdzclnmzxmB4Gpkpp/UM1bYvKcLGtZ2Eb51MPNZVejL2u40rbJuSM4mWPli6M1bRj4dr
hLSTxaj8JpIB+gWPo5xWlY+w0oanEgWiW1nYFBdWpnjQo+yRhcQuOzFWttD5EafmzkqykUYQcq/R
nQCukpnVDsM3THdSEbsjmD2wZwWTKD17WFEQ3ekE8fy5+3w4RbLdQo6rNr5Hw6aN4RxF9drtF7Fh
udC93ZM5IK5K3WLfdchsGFquw7BrT25Wb7U4i7cOTjaEps7SrSM+EGnwEqAnH+W40okFcmn103wP
s8MImWtqNUZ9cuXmoYIIjYmsDc2VVj0N29fSF/kWCBevg35E35OvpYwb+nzJOqp9KtCJduxACGUI
3Y7v4RAZE05ROCZ9mlldrAjE2qSCzZ4487OiWp9lMdahnMcCZdfekxDFLMPUeVqqFhFrAKEpGCVM
EknII1whroAXPxDQCpfkR47+Z2lp8gvTi4dofPD+OnZmvjeM18zYWal+tLdpi3yA0KYzjNkb+Qt0
dypwCzyGRJKAezWzeNm5jb7xnID070TuQRmSfGyCYXVpNwhd2wjLUkiOon2GV3Qdq7UxNMVqW+Eb
WPe5AslmttC2OGMk+iYL4oPWRLd08iJ2x3ieV/KGuZIXGjuYuBTlT723f6cmpuWYFqnmW+mR3wlt
pW3kO0kHn0M+hhSXRsCg72qj7I4oT7a5l/9SuNX3Q2WuA0s8O5i/cE48Giq8Tc3WutQpsG2t/Vk6
q6mbZ+uVUyNrHsS68zS0wwMFsqBHshhB02s1Pv15lqnG6rvKCsSgHtoSU1GdmFm6biLwu2L8dg0O
XRHeKPBmVcM0YfyyS+hrOdmaNPCSg9+WCE1sHcIZDZUGZ0dBExxCM1SkeGLOGBeUZzaUkGNGpYkl
HwlwqK0K0XAC8+jAIiY0gZaJDcCBYOHVJdJBAXhdK6bNVLMzlI3CrlSnHWMzSV6uww8zKakM9KaG
Xvzkp1nwpwqoORxmh53u1Th0xp7TIj9tIczojLclLdE0GonxWwtUsaz9Q86iw702bXXzVtDto7/U
Ris0FKSjt+FbW8m/YaJuCDD0IUYkr3XVZQqhB7AqaD0CU284Kni0CbFLnWWtw5qxhgwTnblOc9Zr
46vsuHl0vo2w1ZPw29OoGRVoXR2kpqQUS5rqUxSuua686ExL2UE31Y7s6Sgbh1dBrbdEzh8CHFUP
g3HD1reIV8KY+Yo7709sklVi4ZviLGxsR4PmOs1U3Id9715jSNQe7f8djocvDekYciLXiC8JbRBC
5IRaE7ebXALByHZIwpvQApt4oRxrSzW7RifLlQtP0lVJ6iq85sDlyySAkAqDk1lBkt/7Dq9I0+nf
HQdNmkfhAbVJCeTKR8BrqXvvuy7VU3IvLGLDZiBU6RP8wAYzvraWgrnGTPHCqPbAFqt2mq/hKUEn
NIrmmBIJcvByjQlSALoIh17jBRxYMxvKSPwnS5xob3vTMJ8ok51pIy/Im+7BqadCFtATvWWJ6IdK
+mYx9dZwlZjTgVSbP0hk1PP0xL2c7t2k+oUuMNiP9nCyfU+7McP4LuWApWb+rAPPNdqGd4RarJ/r
yAs2HZ1tn8HKrsHQroYe0aRdIs2qaOOECG7XdEBQKCbxuO4mLT80RVEbKDmDdIck3tswxRiXYg7l
MefL86NO6MGh6vzzf1+vNCvbYsRPd/GZU1b9oiQWnwkF/7JF+CIQ4TxI1B0QMw7bObwSHYwRbOkn
16AAPBIGmircKo/qARU6FlWQEKtMGO0NQaGL9ZXvw3nExCWJf9aebawp+cVao0m6wG7j4lKM/J3e
UHPDG9pDSFjxPGffqP5nsmC1SLRcvo7EuO19cz5/1479auTejwrgFvWPMb2bKQMDXSTRxcrL6T1n
deujrHlEvSPfDKhps5SP8WZ0N8FyPP+TwhWQx0evoS8LEgamwdYobbCvNipEUeXm2//1KdveRVPO
e9Ua3T2r9mYg8oc9XxB0ADHEyEWwy4q4Muvi625xNMd+2wUDMjXhHVtNBpc2a5xLZ5pAMcBnEW4n
wZB51j4x9NcsmUy5CDOohWGOFp+cnbPXEC2khH0Uk28feeJ5YQfW3Sh1nON/l6FL3GMXE3pMpjBZ
IQErhelazR5TnvXIk1ZehCN3nsqMJeDWfkd8YvpW4m5P/MF8DL2evgFUuVhJb149kiYu0uje1cgb
L/VWEL6gDQ8bEss9B1k6TsODsLt0aWVDvRmN2Dlr0M63jFjXdec+SjvzyQuM/d+Cpxc2anawwMvs
kykhH1K56WaSTrOWtgtRapYyOehG1g3VyY5EEvVVxmyEbpV9YDA7FJ1nb4GuoUcOI/EVYRZfFDkx
NTmhP4vRg+Ac+DWzq6i+p6b768nQQKC3web7Rg4gRlUgBQ5GYlr/o4fkMjHsfKdCQV5AY+mn56Xh
Jvr30fNTwQhgEUXlDvRSu9N6z0MKhRLZy7o3bwyDM7hYKAlIH1atVdvI93RQyDLQEdPI/t1QVYQm
ulV7AFnrsC3bY2ba6vzfxfG5qcGU8/fmeyBjAo3I/16CWZ7ae/q5Qje8z58WeZSxNUcjaAbSMkMS
d5gpWX5aM+JtmhOapXWLtOSSRO3855ZHGTByXOgFRiLbQzGONCoNTzKrd1jSg51lKvug1aFw188P
uyhfZvhpl7UHMEI80xkDaKBnGxxLXdb3MUV+l5djdnjGZWvS/4YiVG7FDIZ0Z0RkrH0aJeSEtdf1
/hsbu7bgWW7uHNjQscQzLAhJVXmyx+Po5/lK12jO6oNBFrOdJ1fHpHc2MXMQ7DbPSYKKmkOGW3mj
p+UJYX37h4jWs5NZ8l7ohNQYRBTQ0tEf4MGWyNPddTZMxPXYFwf/0Dt/XIslA7SfTS83i60PkbQ6
nlXCqwhpQnes6Jy6ufdz6MPoaGMbZ7gwMir0jU1HwPmeCIGGsiHkGJOVxexiIaEqQW43COtalgBW
jYxKPMPWt3TyDP3d/Do8L4GOBKdVw6a2dMqP2SzcGfKMot7YW7MHPPDp0UKmhZIupnqZ4lfZJM3X
v8UixT0wDQkbfJy+M4GhTzBTYBSKgpU+QbF+vvP6VLeLjrQR3kITgT9WInVkdlXVO6MSRJMRHIPX
KLsxaLQA3PklFZFUq2Qw8Ygn+TnW4nDtDuFw1PHdLPu541oznkVq4sEPJ7BTGLhepzgfVrGhYxFO
2gcC8hCRmR08UMzthyFgA/em7FyEmiB80omgzW3HHuT5Iqi2pbzISlT3f5e+KK+RA6gSbAESAHXr
6YHc4mrS6WdH3raepi9ZSnPX2H6+NSj96JQ5t6x2kPTqbY9imDh2sqwLVrJhH5dm+s4bFR4CQws3
eAKyXarEoTchsq6sDBprEKlpQdof2bgFGHlrtL6SsqdBKM2euZN8rWTQvZVOFa/kRF05522JqMIr
yJZq5Xa3BSlQECTC2IjJQtRohMwntHv7LkPzkmaf5mDKFcjwdG838XtkTiAgRuOlEn10SbmJghmR
O6XWLaZduw8E0x036ZMPixprrY1k+SGTW5LKnB7NyU05iLrYeiHsoDTnU1e5ajf1zc4azGUBbGVP
LkyDWX9etQs8Mm0Ohc4fjVXiOPatUBY94b4GzV2oakvw9nhJEXleMJHwu7T6bxBW0xobAkIXjggr
RubZCRYxuiQHYuITx5SkbnCjrYejlEbXdrJH+7WKBgmxH9tWNmbJSWmZt60ih1IpG44WAK41jyND
LSDUl8R9x7zYn3PdJmC5RyaaJZo48RTWXvje6IV2phDtXk0Nkp8q791ISAINI2oTGdqYesY+2Q1t
LZbP216kEyRnt/lpa2S6WKTltBS/No3pEtEFdB+8cgZCSNaJEJtcFnPQLeKzmgEP+FCN47/FJwG/
0M64IhqHrzRdaSX6fY0aJyyulkB1Xpj6AgXY+EMi+TBML11X81FigFTLyF9EB27NlNgQ+PXMY/p9
mCX6Ldea3yJFllUGpjhVZFVTMVb2i6GSc4jzGmFW+aVbWFcdZeP28IbkADYgv01xCPwdhQ1Kf4wG
tmj+OqWJFou/knzXPDu3ECN2VWY+OrLBEHPl+IWKzj+G0ITJy3zakGnkdRBnJbhgzpA2ZXzuYaKV
0bqPsP4XaEwWWMiM1fON9d3uYeo9PniVTUcAm+YW8yToXOGYaxZsHwORxxE4bLVTaI75vDjQBgXC
fxosKrBY+kgm6vJXbbDJBxwCnitUy1q4oQL+awCHXoUxMTnW5OA1aFx/L8JcW+I4miiKewwQY40R
O4y+iEPqX4qABjbFn7N3OJ8s9Y4E7eeFUKR5JMwKHT86RElXt/Y4cLH0aZ6Z4hSHvizSVD8MKR3y
EqraEAKuELQEn4v/GE7J0q55DsgCbxFrtERzz5cB2DeWYEJtUPJTJiciYk5fafY2tPpPNByYw6qQ
NcSzoSOFDVpm1xDgpiNvPcphOvXzZWjc+tDQ6rR96Ayco53xEM8tvcSML5LendSoiQImQ1c2elLf
dFkdyjj7TGGUnXGX5Iccrc+iNqXOQxqSK+Oojk0WBQUQx3Sb1vV0GYu5jO6DG7Afb1sEwvp39qkh
wL3lwC9mU+M7cAP73AlZ3/NpVxFm9i9Gdgjrg902ap2L9OqPfrO3zZ7GYFgNF72P0ROzFG2bxnW3
GrpXfTF3j2mHMYoh23YF43rcwaM8KfQADyTg2pI4IPhMJjr0Ks/lNldykUJWRQgfNydvkD1nsfQl
Y+FZYWjq3ylo1CatppDulISl040nzC7atvRre4MBxHl0LgsE0dWc6e2Iw6YMV1Ia0dZI5Qow786q
uvCRw41Gy8cRPHaWk4qqU12RImXO9It/v/kQ9T+GeQVEvnubbIMac+SAAzoiBLQzl3ga8mAVY3LL
q3JY6fMjIzBy7NL5UzPtwu2oRWqJ1ARYagTuPhySVaXyGOwFqmZh1y0VXwG7rPbRbjY0BSPdQKYR
TFtZIvrG+ZycGHvG+0DlH4VFo3IIXfMQZzI+8X/k+KtK6wLU2yfVpxkwA2XvLk65HW5BMn1bMDju
iHK+nKNKYwheBKCQ5PnVT61ztQv6FzqdygCj3vX5zDlGKQjybkgf7K38EOrGWxUbh14b9I8eQRUR
1dYLJtrqSl7jxZASzBdV6YJfbbjJNEtXShWzihevSIYCWWTBj2waYTh56bRzdcWTygNLQzAGYDt/
VIenQX7PXqBJBtEV15e8CcrSm0xQ9an8OKS+QObzv19GHgeYCexaOmQc4wd7HSdVdmjTLiHmyS7I
3NS2REybF9kwGOOkYO7izjNvolabkcMZvPlxW6u4PMUzMw8Lgn90qnZHdgYlD2yLVd5VCXi9IDlr
aARZzlaTOcpXvejcI6YfuSQ9kbN956zY69aZl8u7S1d62zaYBf4lz4yRfxrtVgErrrqbGxfZ3qWW
X4gu6G7PixLmmUD4P3o63a3MYeZNcemJ4ZbO6ebdWMOhslHaeGN5jGRzLGI7P1Zx691tQu2fm0E/
KUVa7/yUtYX1CduMJBNuB9GQOa1shzcjMIiqhE6zhf+ZkG5n26sBABS65jlMrGqXbtnP0Nd0Do/m
qZ7wPh2LUjAy92qKP+h5yCWN/BEXk/ZF95OZhS2DrcyneOlnmKlUFc9OqiqYM3KCizRFcGkCazxU
SbVn6KqvirKC7hL3cD8jc0CsYcTanSePWiLxH55AoidatL6FMykGhnimYyWmlRZ42lrrouRhWq8p
wDgU3pL9EFpQw5R0axQuzZRSJZTQiSVIvWPkEwv26oqm0xiHhb8JicveOCzai3C+p/HAAm4AgbGW
lB1VUNWHKRrS0zBfZEvIgF8MbDlRciydQm28csLcjQ7jdaRqaG2i3OTg1puyb70dtpu7rEnAaw1O
gBbS60ON93QRzT/JnEV4ylE/ckBzR9skDCnCbb5URkYSVtcBskE8tUUyhDJXd/Cx02raOCCAkL6a
6a2XFimeqb22Q2/cVH6d3jwhL08QVNLNUYPdM5gF0VZBxNq2SZgJyLSGsVbl76pVfbC37dJFV9EV
y2cWBCKxYNV5U7/UODstyrbpNiWd07wwskuW2d0d21O5ndEwSIeMsx/Zd1o89Ys50cuI4vQPpW//
leBN6jXyEErPY2ctx6MmRs5eRqoOovf+xqNZnRrCrXFcMLdivjvtiarGQVKJcCVGV91IW3DI6jDh
I8kQ2MUYmHTeNQIt8uya+7a70mIDYFfluovnr97S0KZNmYar56cYbFjR8pA+b4O0AgFSAhmdg2Er
sTXxO53xHNNuJ3m56G3rmBA7hn/aRAorNbTTvgk3lcicC8su6AcFbLHLsNnGg1bfugaimBng9Cgb
7920KCsaTnsrMbmoE2ZF/dI0KrLbWiFPtulHhApkL1IVu8T3otuUi+DV7MmZnGqSNEWKZLAQU3XU
w0ZtCBlgHu/KVQu8/hMVKWAKBJqgr7Wfsay1dUbK4K13wu1zQdWacpMI2dOAuJdBoB8lybknLZRn
pO5zP3X+KyNMJzZ7ykoTCEOm1qxfn3QllRKvOFgXSEnWCS0YnAnHCs6WETHb95gWo0pt1HizZGJe
E/fLtzWql6pfOsQh7dKovQiR0bFq+BkYCBm6cHqhpWKaB6IeyiyWoCP1FpPFXW87pqBzV4tTy4KO
iXYRbfPilX7Cgml/1gSU7eFuHwr+jx2D8j3nWp+4lfmgZeQVWXMRotTJC7aVm86aTS/rd4K5JYWV
y6bGOk0zGVyjOf0YJ7AaTwxUa3g3UjKCI5lb4UGmlOoBKUNGkP5RROMFIK9DfKNNvbbTpGNgW3hX
w4/isxfpADg4+lZGB5iBDODaQ5WDML5YERMXHZ7cNmk6X2qqmBTixl7Xym1OEEffQwyQl3i+yFpe
BxIQDwqeiBn0W3LU7SsPQA9iaG5k4uMjKLKWtByV/F0bBbiFpA9fxu8WO8cmzflOTW+no5Dt2unY
Y0o4nGMjtHdl0iOD+RQwBxXvfkMmGJCk6GNp0m8+qsogcQvRwSaLQWc9rcj5mIfnlnUtzX860D3+
xVzUInKv/32aKRKnLNBM/8hnid5525IxLk6e1N+Gcpm3TfkmDLS3tqaN6xZIC2+oVS8tvSEw0GPz
rRNkycSUBmcCPglAr2Ncr1H5pgfTQQtjVGHpy6xYvWDwj27PSzJSEMikNI94krU3xEGLTL9pjRN+
A2xlBBvUf4wEb2KnJcRwkPyysaxt2Af0j2BcQRHA9rfyc7yZkkjIdaF1Pu9LScN9IujhAJ+8L7pD
pZrmkwk1z6r76dQYT8vUz148aPxSDzmHV/m08RPPQvmtqp2td9U9JXDIEfM5ZdS/Ct3k/fKih5sx
5Hfq7jVJul0+ac2tUkgCSLetD62rAvYdeyTKA90OKQEs2rL1D4jCMeM4UA1NrfqsyIzc++irrhGH
42WaetDTBms6JpH/l04VmvE5Fj5k0WQxRn8mutBFO9TmF2042L2uwLIQBK5pKbMhqmFtoVnGydJg
emRC/swdNT3ItbiAWbWuAmW/gIr777MUg6wpUtKNoRN8TvmDFqrzlds6zVSiTTbmUDtfLb0h2JP2
G/00bKrWBxi8bl2MjvmSxVANNcbnRygGYGCZebZR+mVqo9pXmHhWOet7DuXnRcMHRdg4H0Uxg8Ln
Rz0tP/y5/dpqkCnHdmTcnxcrqlAMOqiY5i+1g5te5rlsJV2GlKo5UixmDwLQ9VvEjt3GNUBTdnCq
5WoEONDp6MTmy+QBGKAX3SypKe49GRIbK2H+D8euQKKDJd9FM3BCYuQsYgtEg+xDb5+Fk8BJw4mg
6U3mv1p/LtzhJCYEnZZBOTS0ew6n8dGaqwnVc+zxquRVQjz6gkHygc9YoxgAURGJtDknI9V3z3x+
l4Kd3tgKBbsJJQUrhPNHYbG5dZTSZfCb1mN0f14Y21q7cP6FnDkfSf87OFg+Iy3o7raJJzGkY39H
tczpcq7KkgG+SiGGxTNDNEELS4+9Tq4KM8GKc+2vnmDk105r16jlgE+nvgc9TMoN3sabjfLMSbsW
UXOxmnTvz0B+zumZ+LOyWoopBKvuQza8iCSMEEcyPyRFou4cr4LvrqMeq+BAoU+ot45dZm8qZnKP
4kAgo44QFYKr0KdmPQwapoXacQV9RgsCzGRznwbgC5oR+UfagRvsUA6uIa/ap6FEf5446jPB3bY0
wz8VauZjRYVg19U91/H/Puvgrqgv0JA5AGitZyHeKiUbJQcu3f2JbRnZroPqlN6bv+4GPT6qwYtR
0zsIjXtW6a7MjtQcR0ZCGxix3r9AKTGFxe65cdQREhefynudElnZzVk/lp43YMA8xh0UF4mm1Y96
0kf2fnR6k+UhPMdYfsCCZfDz/+gKUEg/eNWrjVoSskl2NESmweJeSxX0i1RHDzCOhXh1MCet46YW
m+ennZHDUKvECxgueIgu03Q7HNxvVXbXyOyK974uq22tuciwqyZ+Dd3xp1kL+1IndrbAf2ZdshF3
U46mZldMSPZWbTHMmU76mVkwzpC5L6qKur7PIBnOjXxNs4P6PhgyPcAmAkwWOXxL0Gi7LuPtzLT2
ZJByA1iQXmiWNvZPPR6/qU/VgzjG0JvqK8tduQPgmSElLutr7bDAaFNUbglY5bhljTiWo9h8s2oO
ZMCQcSGOdJ77yX2PNZKyJpn9qqFmBZaxAQmkP6jbxQMxBTJ/HeW15TFRcGAM3KtilkEqL/kpinbb
KYpG3WT64FYkmneWg+loflkzZzh2LpAhEwkdctjW2JSm+sYWgjOwCPYsPe4hZMy7Ciane9Hp21SY
eD8Y4iJgEVjkgzo2jrRYSPjAjXsbyj8uI7AlnJD+gyIANrXjKGvrDrzBUVG0m9YoojOAo+js+gWT
0v8+N9v4paJpsXt+6b+vPz8qwoaZigZWycv8fgPMxsbdpE+X/y5ODWjbkf7vWAua3fProewGhgTi
j240ibYbaUIfB9TLx1HWxt5vLfFwzaJ7a39WBgpBHAQ4NatmvPFKM61z9XTBqlZd/RxkktcQKtWB
R1oFIaHzwgtMqNj1DtPX7v+NG33mXnUMQqkzBPCxwnspYqQ8BnGLJr6KQG+tNyNmg4/6eicF6K/n
eRVJvrVvB2dTMLflcUM1V3u0DJ9NCaXD/RjxxDyUqTX3xN+Kd/jU7a9yFN3SiOkmCFmkR6QU3A4S
LmRHw+556fUBzgYCW17wN9oCe69ovbMzX7ROL/XVUBt/uS8tsPtGoa/+/QsO6W3d6xjB/893g/ua
wAVMlCFdXd6IJ/tNw8PYPz97XhTI6B3bYclOU4gSOxRarkoORymqYmWZuC47nL/IByrzQNv8Xie+
dX1+6XlJi1Dw8IPb+f/+wfGbNyHVtSpBb7tNSOT7ZAYQV9IPd1LtodM7a82rO1FoGX/7eFRfuJfo
/pNbtld2ln2Nq3SeXxaWFHunKm8Uq3SGHcN61GbH6XsS1juKGe4wTS/fIid/TJW7Kdpy/NFLr15j
1WawDa9vD5tu8z/UnVlv48i2pf/KxXluVjOCwQm4t4HWLFmDLU9pvxCZaZvzPPPX90dVdZ3KuujT
fR8bKKhSsq2BkoI79l7rWyOO3sepzzlHkzS3uVXXUUbO1bDMQ984NEmJ3rFJSHEbK0/gFGVJp1f1
oZyAHZjMmp0/IpOAI/cFx2o23hGGvCiM6lWfk/Z84Fm1yB8hspDPVHAN5ChDb0BNjNAnLGOLqFL3
ceQvS934GqxXWv9sTaUdbZMGFyD1JdJkFRkI5rvoYEik05peHezZfcxIy0VHmMxrKhpVmzZCFbyx
rdCx5Ju0g1VrowowUIJ4qxQeGkbQqdpo0Q+DSfDOCB1Ad0zGEa2sAhuSqhXhPncpNx00cwy3MXQU
wBRBs+R3ulHfe32DpKkO5nhwtNUNJ4u892ZiIJJgUzMWY+kOC4bIxhK1ZAxnYban0aVD9t48WF7J
MHz+wwzkJy2KmDBW52c2dz9ViyifEf+yFRXcDjaG67KmZgsC9si9/zHQ/zapM5f4g5nSACmuuqw8
47iCaUx7z3Mvo6FFADEdZ69b8T5UIEsYgBaHxDS2DkyVpVOVIEqGIz3M7pJiXssjVS7KYmowphLX
GJPfvZ5MttYtcjRX1AAxMbxYEQUUZ7LvvkfbhvidBinEbP1U45uH/G2R6aI4jQVSZV813a7Bjpz0
2EJpQB6GWqUPU8NyETLPLRStsNkC76po33npsW6zY+nX/bKhTl9MhgEFI+QcSf9tNZLH45E4Qk0N
YDf371vNcI86ASOF0wJU6djlhwVObaoZOpak6YYtNt7ARnbe5vtI6Nt8IPhEObW2yU0drE84lCz4
mLpMaPTLJi3fdR2ARNIRBubLwlt7imCBkdamJs6hHRfLwEfDaqGSHixDvWs6wUluHS3rKQIeLOp9
ipJjl4c4NDvjPmB2++wEFr4LEtANDek68UlbbQ6/RCtM83smik6eNkuvOKOxCdroce/uy05e6MEk
W4aRCw0k/97Lw3DfldqqYk+zcsgZwOgFfm1KgICMnvMWVOmyUSSB9pOyd2GxCoJPD9/4lQS6Rd8W
4X5qYQUoh5fcYA88ZA0eBT8i8G6WfeOVMRvsU0BoV11mx8ceImPlN7RLMR2VYwvuxbcHwK2Mn8dF
lQ8V6on4Ct2AyVXafYCxewfCMYJQNJpNUQ6XocAkh0E0mTmWAmXWarSHN0cFkBFj25lVzgfHjJ8R
7Kk1xDPWoo7CtTc/2UStpTQ/LDQRK9eaKGmGjZpisTG6upmHpPHKYhO8kG2hsJKlG93ovINXIppM
AMYx6QO3CIKQUd9EEWekBMszOs4M/w2HKq3G/JM8FrWxe9leDHSktoKWOBXNJ45z86VgocxdYztN
3muUYhatRgaVJkbMwxDKN83GRpdb5r0fihTTHAZsLVCfoW1zpAPt3aVRusmGdmcH3UMBVZiyONnE
FT6Lg7Dd+OKyQyom9yjY9r8bQbONmshek+JLIjp7tVGVn7XTfXoxU0gyQ9pl55OJUYzlFrTA98DO
fgxmMoNAZjAS6ePLADXXKZ+/Co5uiLUJTxbRS1ftgQG/TpyWO0Im1q39VNA/IA0NAr8vQS1Asd/I
IFfHMPQQTlcDABUSazgBsFTJArKNAe+rRKdtjTgi9C5JFnVOZkSvSDLolrVV/CAa5hwaVnEPWZ2e
cQTgiK4GoMgq/qhnsI/FHJEurihXorKRYJv7RtfaQ9tblzFTx0Igg2dGdO9IOOXKncJ9I61wlnfP
fuXxWwcUFKVBd2rJplrEEdJvvUuvJOjgefeK965EhzGWmEC9qStXgZTrqcrUAfohoufoLgM9Pqt5
zoOd3btEn60Li9j3UnxptH7WWV/s4j7RDtXoEOvGV4+mzjStMPD3dHYqyo6cwFsEVg4DnfRLA/4I
+su9KxsnRJOuv/JJei1DuIVo5zaOBQdF1cLmq9Zn23nQUdeiWhFq7dAmQ5GmmfBE2vQD5hqswnBJ
zj1maiHB7b7UBUDZJG0f41JzD413KSuc1vhEiiWqUlRIJhMMNwY5OPT2JSkh0ox+jwaOdWdj3Gs1
5w56TP61ctFKSgby1Htyb9RassdkiIs/qI56krlnAp/CNYGDaC+urU8CBGT10yT5rolqjE7aoH0N
SXMpcJ9tC534iLEXX0WWvdJ5QRflxV9F2z1n1fStmuTZCPCyY9EpFPJnKsKZdGrAvXHZZMeQjKvy
bWhA07R6/60cLfsgarxpPbdjrIVrm1AxToLvTpCPhwd3yhnEN3q2S22+H3azY8K+tvtQ3PHVegTo
wy4jqdlkjRgKIMQhnt9Go9YfIiRhTpRZe/DTR8vumTmk3QGdAlxwLzyk7kBChY/TpNHK7NCGYbtJ
Mz5LMW7UYWSf4ZXpOe6tDUaGj8nX75uuuAgSyU9OHR/Kyt9ZYSZenVkegkwnQS4dvrtuyJMKtVXE
zx57z89oWrGso5mTtHAXuRZGm8Hw9LMcn0cxIi4NjqatI07MWYOlgUVJKvQi8NM1/YoPD+86bujd
EGY/XDg+kdbaa7NJl7ou6TbLvNk6ksqj1Hp96Y0++rLGXLe4m0+qYP+egYOyKolcBMlIl6eftAi7
c9egbVVkKNDAWrqzHR+R5Qo+68NkEX8x2dFDhwmM9Mip+ZEVhEikltrUqb4tEv/d04uPzBxQM4FF
oPUOF0JE50xX8Y6BwoK0R01rafBqfrKW+C8Iku4fOk2+QKmLnPyHjIr3cOh+FoOJsgZLzoZmbY+Y
eTz1FYhYOym+cOR9EaX5gBsKJwIzgZ0zUBF2jct43w2Lgxiq4kDNxAj5VOJ/WRQuhB+jIl8AIaJJ
XGdqPhWDfBXQhbFyZ9WK7jKx1nSlYvIuiYC9Iq7FQR1nuzgETBp0zkOUIIp2cxckEzCKtXRIzE5M
FGQmed5NMezTju6sLciH8SgEr5VidiB0eJbDKo6wlTO6eggFOISW9unSNP27pqrVvte6rVXbS6ty
pmOVxqirKte6mAXd2+kSIJL96HrtAQP4uieO5rlh5apmAKW0nvhY1+cSmf2UQPm1OmfTfzW+aNZS
AXVoUJHkKIWbzi32hcSsoobgGNU5F6W/tbHHTvi1Ti7F1aKJO/ItCmtTmSmARk3/7viFuBSpp1/A
dzeO5u9cGJIHkcUb1FSUPuP0EkwQRisVv2P50R6VqJu9j9hlMXjWa8PYbhV74koDwUKMZiY7lCbm
bqwdcApE4th8S3YMaqEbF5BJPGPoLymu1jRtjAPb5f8W9AyGVDwjVJpsA9ay35d4USOfVJ9RpwsG
Yy7E1K7REDF7hOrExKR+ccbqZzxZeXHX2dCwBmOFukcayHkHcRmyINplob1nL73JE5fhCqPMnR+T
opBPVyv22Mgreo7j5l/nZwmLdKz8luA5RzSipnIMaUFScoUtTch388//kk+G8MoGv4dBu5pImnFa
wDlBrOy1Q6IO0y90JTZnRESDfrauOdSom1EIkBn/KEfzh1+Tdx8aDM1QnsThcP7Xz07+p2wvxzB1
HkAY2CEtRrC/PjtQMex9xoZn53PeiKMBWr+feA+tucFcyKGs7XBjpvo6jdV4FUbzPozhqymCE6cd
bVMXUPXovh2xDgjQLKwkmaSznGo74j/01wkfD17k4v8SSqbEHJD3y1F1Hd1ypG1bhq7btNF+fd5V
bYH+SVrQe7eBCRza+IzfG/2ZO1pHdFrplcXpO1bSbDdRYf2uiYGXAx9MUyQH4Z5jcG329OGqcaON
lXXoHbc+VEO3Ro0UPykZP/numG58dMMMrdoNq3iL3jHVr1gc9WuLsUurYdBNmLVJsYCMoJcOkMbk
pdPN7thmEenOTi1hP5jBymxAgmJWAgapiDPIc/ACnhMeEXynd34+DasSFwWFkrFuvTK/b1pRP3IA
FOAuEiC0AtBXHRXMwgUdykTPwrsQ7uES/ZyJdbIPWbIHmDRNFLIqQmvb1WC5YMjhfSLN1uHdNaGy
ldjQ2Ws1d10GmSgORX7HOVTtc7ddg2BjbZCxe/AxBEKcBWnLfUh8TlLbRrlRnyYrD7YqGP1lkKhm
g56+PJiFBoN/vrhdBaP+EqFj3PzzpiTIgg29sxdYDczFmpg2GicJ8qjmv7r9/e1P7cAix4DcGOVN
wcWaL0qSdKna2uNUFVgwiIFdCjDdK2fMGG8yZmINkD/LvnbuEfwvyrmZWPm980h3iHAPAexcsvuJ
u2YEks5FUsOdaE2U+RjYzrfWVyGMcS86pCQ+jYz1oGUJJXhLFEko6SrkeHNvF5awntEjqy1eqWiN
myeHtFLaO7fWftZRl+JDhvRB6GVOLBZXVRxeRsYxTq0PhylNr21jljt6tfRRtfPUkIs1GfLUuUhB
IYh9E9SC+zEwILaLIiLRAMz+UI/Wg6wKpBsOSQ9gJ7zj7SIrEyAVdg3WVAXaMdVzamK9ITmGOuuh
6gvjOQSo6GrR9DhlmURQOEni2uudCHz73Xdlj28LBIrhk9EjB0ZNTdkvrZDkGjLcc2acKPxH3gt3
UveyOMWO61wamav7ejzbsdI2Ztu4B2dAUNBXDeBawxrYUpvGgTQaKO9FNR7vBz6VRzzKFSpn04cf
UFfNhhGI1y4mO1THhn2ZNg9LsXolh5sOk5MtHZjpbtD87EygWMn4sPoEOkqWqZ02eDKKpSx7cRgM
Fy+pHLUr3RLGonRDl7QoIxrVxClkpRiW8fw9aeZvR7Z2fSvZkeSXv3ZFFi/Iub8aVVpcFVhBOBkT
UQozSICJkns0MUCse5ZzErVKyPhkjAHW1b85AvCF6iT2LDjW94mPWyDPcnsVWPMeJkyg9dU2QrYp
rZe2PVQHid2WXHaWoxq6bOVgpI7QVzCODQ+j43/UnCFQp4zHaVIoeWHVS1kSlGHl+8aJqr10C0pz
ul87bQzrc+jVeElzlGRe6TIxmW+LWG/IL8N6UtUOWxVKaBSgTlnyvmrGna25Z4LmYp5tERzRUPz0
zHhgmH2iaFBHT5nIV5PsjTm8eWd7vQ/tqMIQGNfpulJYIkf2nh4UgaNRKLYnelavQ1K4tkOaIcDQ
xCdqivFbMOPS3TxVsAV7BjgwgmtzwGqMGjxFSoXO03GDL1y7csfcstinUCRXPcvNsh41mJ69XtxH
xuTvsMze2YlbX4ywMilWi/i5DfiKaM0hV2lyRFwYbbra0c+aTZvDqdzkYNioeFXenwxc4FhSDUJd
8giyzXiInSh6a2eA8xi3NjEGgq4Gegfs6Gg5pNf+uPmACHydFpH2StzAAKPq4IyIguDHmu0Lat87
Gm7uzk0HexvqzVcXdOlDmAzlORO6vWgMoz2jYFTrsTHCo9nH466T3Vve0fnoeszCgz2sUoyZo2fV
r3X2LVRIdn2DPUbVJzn1CQTMpDs3ZjtPV7R8i12juziWe/ACcQqJULl4ntL2Y+ZUBIoEC90zqB2g
Zp2ppZjITew6RJ9p+N+qbpPm7XxA51GlgTFNI0yB/r/1UcAWOkY91KjG9/tDNV8oOmjLtpPmGpoJ
Z1C7FDuGbenTBJ17Z7PhIBuIUtHwQDMlEsYQaMx9SD7GSqNd8EPrdiB2sjt6NeU2Nb1p6Y+olejx
o7RO05PiKLyS1g7Q1POGA4Na+Xvi73//JZT5b0Hdf7v6/1Nut0W18n/O7WYn+COn0/DX5O75L35P
7lbGb4opjGW7BrAlB5jGP/5I7lbiN9s2FFDuPwO7hfzNpkxCnmfBvqf6524Q7M2B3UL/zdVdl8LU
ILbbNQ3xXwns/jVx2TYMYbkCRwx9YqFMQ/0tr1uklafZmiEXjmadTZLAVv7AP3LLWACQOsvc3P3l
kNz/Xun9NYVbzhnOfykAf39EW5lElesElVtzgvhfymrDQNzqmBYGVAOjYVhDaQCZi3C5jb4yIwnh
3+HPIPUhriSt7THB1MdwqdMALPS5fzUkzIURP0g90WY12HhP/rgZ3ZFcH+F/aRHnpX/9lH/NNJ+P
ka0r13BdKUzDpej+9Rlz9i7RHPY8G9c+G6k6+646DzyDf/0wrvr7A2GvETD2eF+lcAUP+esD1bEb
BijNgNIT8caMIOzX1rb1tOdGkYEGJJBhrd+b5IjBXsqP2FmKdY+iYAmH4tBq5ZbUDhreRvKhoUAa
zcA7uC5F5qRRtk1+1myRjsVLhkkXbcSZmwes7166VVlVr2kcH1OzrGFAQVjCKkm8a7nP2gezwt40
QvNbAPTZlkpzljbzRZSNyBo0vPatliPCjd5kQC+C3K2NzK1mK8FyM0aNiOiSzUFhN99O2TRgsI5J
VilJRwjo75S0fdZpACev9qKfRG+KNUR+BoNFtKqt8n1MEewxD0WMhpUUlJ2u0RnIX8MK3Rlt4A3Z
3+HOKhruzpFMI/T9zOw56Lq1nyoo+ZWEURk5gGEdSE8/NeD/pRc/sGVtt26HR2PWiJm5n15IR3Rz
ZDuB19+3kCNYWVk8I5edh++X3ULTUWf4Dq1nqeEhCKCQIYUhIUQKGhE25qp68h5kl7y0TfYOKgl2
dgmRTXfqHjODBUyPeO/Iv88gXe1hm96FUu1YXv1VlAY6p/2fKX71jRUyuhg0TOZpDYisjOUWmJ13
AnMJRCTBalPbcp077P3MjJZmn9bIm8ziDKR8lZf0vNrWNE5VEN+H0sNePhovvgepSyQfFFXRUqX3
t0aZiyV/x2ieOUeuTkFRZ3srtE9aYF4xW2/xL2tvAVbniES0bRQgI0QlILax1jh8GLOdB23P1Aqk
vZlmXxg0AzIib+MNogcbBM9N9/UotW8+9rlOON5LYibWneXiNTLnXzM10B1pXJvHLOn0Z+yY67wY
/bcwZSTOMN/gmfPnUeK+61boPwD7N++p03/cbmYLqbN6VMPu9pgWoY6VPrWnSqUjnxVQVg2xlBaW
vCUyDKRScbSuyvJjxJy+dqcRPWmT76RlnvO0YA5G0YV0dXii0H81PH+N8ilfRZCW1hPNnS5VWFGo
AkozfyLc6wUmYKohXozpdcoZooCOjciq0LmrWx/s9bysBRxeSZirHxsLYPWPVZSBWqvbVVRS1ZP6
Z8DQygmczvUXonv4AxVuKhIUUVkjMNPCL2cwz4LhzCIM+D0n7W2WBoaKXooGnjqppDdvpv6X2fgp
3HfgsYJ2MIU6dz9roDX2TJCi4i8/BVI5OrxQlKhVYK9IKTMOsWkxXtIbydaU3a4kjnME+LIMq462
j0XaG3EMKLPg5eU1X3ET3s/taDWFejRjRtK3xZjN8Pc8azZByzFkWFxsTPKSVlqpdq25NG0U4POT
zE0FwiG1X27HOg6tM7Il9Nw9UUhD+DW/XlcgGuUrY4YcMr8JjnFkPyB64LFZbm8P3ecciZjO8gpC
0VY4zJ2ayr2Qqwx+goiisKY/YBgcs9akyTbfa4XKDAgzT+l2e9T8KBrt8/Zsf7+haDEz1xqUHWZS
Xommrf0qIfdrPbpPwUFTFW8z2yU2ht6LEu25nN/3fDJvJ8ia3uSOz/Xidtyq4chh71a1MT/RQGf3
IS7Kwhw46ATSOqR4zG9GXj77hffOq/nhmy2a/SnDXYCnnBactp8GLd6x9P0coGnMX+WjNEaULSUf
3sJEaGpB3XB7yvBC8Tl10o4sdg/RcqG07yw/fJYJy1tk80c7UWiwbkY9YfGsy6C5A6GAJ2v+yDPi
Yb0INlLY77FffWdQhBgbg/xSw7jYoNZehqriCPQotago75Gl8LENeFDZ2qcgZMJKsOoDFSs+uG3e
W/IOUuZM12y2kH5hUfNtGTDcD6yEnD8TjojpDK9WLB/6rN6kBfeerJjUqh35gcnStq5tii5VhGyv
urR6gMR8BCB5mYCHU2kcabeCdkmOmP7NXVz3NkptH59iarz1Kc7vzBnhejNUsgjdcbPxiKyeaNsQ
F0QLE94SNS9nSL6KQsLYxlEAhWrXkNi4DhMfVHroPsbFrFwqcDaPebEZKo7C7RBjb/xIKP9VRaRu
l3ZbH/s2TP3uzc+MYxQirtf5Gi6CCgoMG+spJRDCM/E+DsO2ZfiGC0tLlh4x3TlAtdr5EYxuuUzy
EHU5MRN2QNIIkhkcRESHT4m2vy0knsVqIp3uW07i/NoNrrd7uT1cEOnX0GquEH74KsfmWQk+CmPN
7I94C/x7UIp63n8zbpg5mzq4Ldr6BagcjB/hFiPujyx+LrJuQwwQKL8hRtqb91sB52oxZVjc8tI9
aqrciyr4jAo23KlIL/kIQc0noU7F7U9HAF2qm+B6u7UFQ6KYWq5HZg+kCDn+Rre/JROriRyX+VCC
lAh4z/0CkHuE13deJnMfcGVjjg/9DHZwTdafHtVqD0AGak6+GvR+HodA6q/0t66mSS4TjjzR2rvU
b0kLB6/OzEc3dyoaGR777JMi3tEsdZP72m9/xrDDN3RR9bWuv1ux5j9q/bQfbLgAgJehU2UCgId/
X1bnirF03rAj0iUTvqrGK001MhIIhO2NPf6xQXhEJoNk2B27G4tv/zKCqosZaQoWWduFW88eX+RQ
8s1iJVxJfC7EnzmXok7cY0sUTT7rZuja6JhaUp92Bb8gdBBjrBMslmOJmQ8iMnGC0UXE7qojyPqQ
Bp8KUjijg25LgSXpqWA10CiggAFhxXDmc0DdXZmhV8ceMQNcyp5FJBwXyPJ5K+ajflu47Pl7lovk
5+CiymEhlhFnyHheBqeCEVD4TIviu5eDfQxi09iPSdUzouV3pBB4ZOclXmDnqdkg79qw2ebYBdFl
jvNCz8uXgfbEthSIPjzQdVHU8lAG/r5iqgPGB3qBzuA9apsWsC4f7PnuIj37Juij4BzExFEOb/D3
VhHPfY0FXGJgGRekuzENnU/Lo6xxdHJ43RazXjp3WGJ59UNYcHYSim3Z1v2j4ykMZ1763Z5U/6jq
0KF3TPyTTzGqZgRe9TbNtEsYrGI5hklITUkwRGIM1jE0GnVMJft9gw55VzLcrqFUk/fSZCaQFrKH
FjS5CJ2o8pM7NW8CPq7lI1ZGw4/t84uo1GRVDQMsDNvcWk2/z5MMxS45TnigU0tHXsEpwTfHAtoT
Fu3C+2hl7dFn/mgcGd8lwXhh08hIb9qWXm0fqtTgnD/G1JSMK8neWRmtxYVg4lebj0aZEbrU4KmA
fPXkNDHRUIoa1q2oKJHUAHGzWrpqYuUSp7bBts5MUCDLeTIpfokzhrZnAZMHswxMQXdswE6nxunT
NfzIc1AVbxo45620OTPYLls2r09o79KiABTxqru0KdJ8cJcGCxf5aIhCGoKW83G8opbZAV2ACsCU
3PPDdZnkdH1AXgAmjzfMbrunRupgdz4nswct3c20whBPs0Ry5hpIcgnqPOmlR/skmZJHtw2/8Uqx
e9BPXDDJW3kg62JCh3RvepZAQdfE7QG5s4p0h9ekZyou+rWT02wRhDEmJj6YsAvotwQTc+UOfBOn
BYyENXzUAw4v1htEIMtKt4Nzbyf2aZpoFZUEkjsg005TzCR5cN/bRvR7F0AkGWkceGMZSz/attgj
kBwmHCc5sTsIhv7ajyyrE8BezHuFWGhGku1dl8KnQwF7EFjXeMXlAPqTRSlplLkRVkjqHp/RWjfC
NzdUr04bfhFMb18UVPe+F8Dvdbr8ii2VDYZ2beSDvYQWBU25pc0VBtfMioFyyXZZ18Zn72ftvQh6
9Pv2juEPAr/KbO7Aj/ursjaMRVqIZKPB4dv5WQ901v4Gwsi+SMMH5ces45EF7y5mogM9YDIISYn2
UzzKM8vzFv7amSLFWnUEoGwYEw+O5955JQmNgpE20FR2EK5ZoCLDDazSFECcX1ubkdziJRv7E8Cn
8Skqf0aeZy4a5T50s47T3aL0QwfTD3MED+4828vvlR/6mzDt2G1FoMlNUvSYbu1sEb/QD9cQTYB1
TmPqhhKWNC5iaAsYC3fEJGH9Cpu9XmrBgdiuF2uMUdGlJf6rDMFfZh91uB2LziG/tRPRG1Cn9A46
ML5MDy2o7PuLKshKw3a7H5jeX7r5wsgd92ANw5nWYcamuZbslTzrLskJBp5q+zjqBQ4ckvg0rWsP
pVTtwenhWA2aTZZ0G+P3kfG+NhJCAwtKcUxRB8sZhjuBZKBc+HaX77IZ69SP+V03uERjoSIDPl+I
O7fW9QNoosXsmWXvbX5LZ4MO+Q7kNkOAhlTa9wmrZf+Cwy1GNkJjBaP0DpcBCdHdMQhIuqJsgn7o
Xws3H/eTPYlLMrjhuay/6rkvXddfWo5CISZ+PE+GUz3h2IahS7RN5pIL0XHecbPnWzfkv9QZfMpT
/vv3+W9+svWrQmSH/+Pff7l2Cn9W7D2+mn/5W9vP/Pw9/az//ku/3DN9yT+e3ep78/2XK3C5wmZ8
QIo4Xj/rNvn9Wfif+fyb/68//LfP2708jcXnf/zjZ95mcMivnz799r82DKXu/qVtNN//H383v4D/
+Mfj3AT8t//5VYU/v/+nP/u90Wg4v+k6LT2g2zgkbCXpHfafdUPr0PpNmabJm4zOzqAb+We/UZPy
NyEtS2c6K6Xi/8xt/2g4asr6zXVsF+0KE1tDznd4exd4/X80/H5v6f7z+l8bgLQpf+1zOczTFSoL
Wl22mFtqf28Bgqg3HbOD6hmKoT2Qvb7NUHM8NmSd0siroDnEzSVn+Ho0Uf5qwwUdcvY09BV06Shp
aXLI8b3ldqsvSR72JIAirRX3k87Yxo+t99u1Poi8nUq6hiDSBLh0EcNQt7xtj6f2QJY3GtEO9Kg/
Me9IVN/ssyrVHxvH8g9QcxHz3n6Mt2PJoGVZ+8J+6xD9IHfwpvPgMRpQGb+mzy5ILZEblDLOnWMU
T6HSg0eSsgNSpvN8K1ixHlHPaheYZmu/8r41OFu7c5zPMRRu4O0dJ/efYr9BJj/7SIvR0R5bqWJk
ISDb8zqhtmzj8rvDCm+SA6CX6cICo3zV/ci8tK45Z/iNtFCTER7IDAXBUxkdEzA2ETm1h6p7TQka
uLOqsWcF4UwZaox/PbRETWvCG5gt1hllJ4ELQGMnzShiivUkvwNLgdBNM59Yh1/LRgvguFHAkGNP
aJgv7X2lEYTgNMNX53XpiaZ3+pzhvEhJ+Lo64B2ee206eqVpnquKuNGK0VAg6wtVENwMjtGmc9tk
hRvc2rDV6a9EJq6pSOxtlSVqaYedu3NyKIrJyCQcSmid3aeT9c0qCR9pS7rTXSi/Y2Uhm2q+6CHj
AjDV7fIuCHxzbYnuMdDVKW0H7/F2AYTjIotiOFeIy6kEawKCOvQAyJWuHs39S19HH8X0EZj4ffjI
MeubSs4OvOR15atw5zVQHroAcW4LpMLt0jUeKX3d+bE5MdwGSikxnW9vfvCW3iJsJKBUYeOCEtXC
HUUNEPhcf3aG/Fp3xI6NHdojK3iMW1gkKkDxWXdnYskLwprq6Futh5sE8wytX1m+hIIoVnvQ1Tqe
r6YGj890W9H7CE9g5ppsASrBPpC/bB9qO7WhIqpI2xWiDx/Q9dUcBTC8tj++YsHEw+QbMCyN9nuf
hHIb5OAXbhfjnJbLMCi70xknY6mRLVEXUpEbBfaqE1TNSPdwjbQ9AX1/uV7P140+rjhftY8TWbj3
t4uhRA5p9/HZKdPqPgFoUyfWqdJQ6FNGXUdPzvXb/74IzKYnUcgf7m7/uv3gn7cB7WwPmvOJEC7c
J32wC2eCQjxfFOXc6LLJTDK92pCrBHV2EsG4iTIz3KggVfcQInvIAlp8As71vWVTcIoSHAcYAR5u
qZTIs7V7E9rEfeUdbrd0yvPuo1po9yP5BCjR9TXrOIYIunBHqqtnEahhW04WVLL5pttFqTd//ItP
YbK1JzYcTjQSvUPvfWPHQM5bf0b63b6DJhK/caNrwXs4+jHrFk1g2ctuZaOtP3tRm54jO/rjX2bi
BxjxQJOUNR7Pxe3H+GvSc0sfapMVOVFH89WkAfRWRRPJMsqguIhI5qXBPxvUcJlaK6PrjJMqH3O6
M6ZCmHEDF0zNBHClLdSKpCdyuhofRdefPx3+/CnZRs4hT/MPqxihNUH7PMlw34fuQ6I535htZWu6
uvk5vZHnikTyT1sDA6mRt6fbFVeH6WkK2W00UQ6WDFxgadkgoBiA4Kvtt5EZOD+UP951UyDe8sKl
Y4X67YmjJTaR6VqHVh+BIYazVka8M/dnldDhXW0A6QFuYc67tQis3wF0hmlkGtFKCFKr8Jo6KcRM
NrjENJ4dssRWE8a9VYATisrdq6I7bE5o52cK27ZAeue60Zp+QffEaLt7Ml25h1Ue4yvipmL2+PkQ
TQ++HYcMmzn+08ScvkVLhG8JMbfuAgm6Xf3nDxzkyjtsGmdvsIK7aIhCHLEklMIl+POfaU5Msunj
7rr58IBcyH3r2K+Oh1Y8TIQxG+/PFuza+1hP22fDRODHdoMktFHYdxaCTw6rudamvH7LoJ72KYF4
uq6h3jdmCAwM6GOpTEA5ddF8d2bTy1oQw00bQIjxGNjjPSIqrvaNhN8oGYeUkGnB8ZObZCUo9Juu
sTMAcso7qDIRzKfmfwrNuNq9hefMz+QJLpw4BWyrIALIQ5A36Ui3k9twa8hT7inChMI+BEg+3zZf
xNncEHM5KUW9xpawCJTa4JrIQNnPohYTpUudYbnntI34Pd+wvDdX3MJgOpGebRqrylZNQGb2stOC
r77PkrvbT3H+g0YVXr/ygurdFon1pEfkoA6AHjifmk+3m0RMq8jG5p+Uub24nbloTdcXVZISDgEZ
CO98NsOj0nBOR51g2vW8GZ70x941x63lxum+MsL0QWmBtvDq6cRQQj8Ju0weVEp/OkiafH+7ertI
hyhetrIct7erIbYaQot0QBXVSzEkVPaCLl1YFO32dpV53ikdRfzoW8DTEOieU6U+JNkJ34CxuJss
K8RGC7rkWxSnbOFk0FxCGiNPeoctZL4dF7P/v6g6k+W2lbXZPhEi0BcwJcGelERSDaUJQra80bcF
FJqnvws6gz/uGfBsSbZlU0ChKr/MlcemzKhRWH6Xr0BBNKXdnYg8ZwwaEu1JttlqTOvmfcK0wFWm
yeU8kjxI+sWM3vqRIj+Shp2hPmdT9C9WmY93g/ii7rTTkVyYBzHHaoJaL8ynLjMwCmkxMrHXeTdv
wFFpukKhfBx90+2PDNc4lWjSf+pN/ZBNlOLhjJhRDSNsbL/bqqlL/KeBr3IUju9OQ411FMG4SVBQ
AopwrFMRVajUHjXjo0W3rpe7OcQuHqL8lfvDRFXqK93GL6Gd6t+ujowuqqkComp7T0lGQ4a3fAEt
7NWPBp2ENrlNi20QPNIEbpor/de2ml+EaX05pW69UTKvbQBX0FWvXPOtyGhoHJinbn/3hf/34S8s
4/cX/361mTvnxjqxLRuS3JNrOi+2x36VkFm6D8M2uuk6/4S8l+rH5kot2nyvJtpQTQGLIaIw7JR2
VnTrLTayIjHq7ynvTZjMzvysha11IM9wxiKcBwkW6ocWustMM0NBaDexm+R/pEVIIaHB8NZSFLXL
K0NSBQcmzg2Pg+t0Bze0hqNJE/nR6o3xEC3WQ5d6wz3Qn+FsgoPduXTmXWavDLdZnTMLsUS+pVLh
IxTasgEyE5wvMa0NRMS/6yG9zSMhA6NJvQPDFkrY+0FeE6fPtyS6TQDzkb6fsqk/ktkfT44sTaJd
ePwB4B5xA6sT3SITs6UiubGDR3uwGIhIiS+ls951U2cb2UBGA9dk/Qoatj09dNeg/ztn9GJF7fQo
ZrGOHM9+q/p8DdG33rAUOZ9e/Q55qfjWu7DcdPLQlo117XQCmkY7WX9xjW5EMURfTUXl5FSM7VkU
afaU0EYYsGoxfjUr4tvuPJz6kN6icWy6C5vFLKgtRvSgsD9KCLeHop//1IQv8Fv31Vs9YR4XWqT9
09COlNlgOKq+DOtnJspz5w9Sd8CEHaOreNr/fgibyTzFBaOmcfklSe4TIjTBywt33kI8cHu+QWb2
oIMdZKvMa52zl+f/ZTpQD6OU6soVoTbZIiNlNhep5Yv6CbuwRG/OxbnMcuYnQ6FOwOydbRKOtDW0
4tlIW+Awy8u8vOgZtxMXor1S7vRl6ar+p/QGdROD5wpj3QZ/a/vDMvgPloP2EXUU9SXQHW6O7tGE
FBnTRSiZHTzF2lOmUJa8LtIO3P7i5PSIcopOdmIV6UziH0NwVZeYOxLLf/OpQloJ1Movc9E6dL//
sbwMtoOqMLFDukrpzeutaUuk2vihr/Ajd/sacYXVgad1HGT+pD9lTpSerKFKt2Ge1u8Aqd5l5o4/
MowvcFCrR9YifBYiVWcKJuEvKhrmPdawz5LhT2s34w+D/T8OaMk3RbRiG6MkH83cUqwSjQryGdNk
aqvqayACwNbT8i9Vq4arTJyfaoyrLzNnMspyVZ3xCw53o7WuZNmqL2VCetBbx4SrwkxcRsP+9/NN
5s2b2B9+hpjFLqU/9m0QxbEil/Xt+GRaScb7LH1Gc8uN6Od/n5dmuFoCok+4R2L4vjZwjCnPv01d
+wcGJL4NotzHMDfOZZh+gbUx37uqSE5TjaJTFq7x3s6dvusAnm5+v1qGnGJsjaXo96uSdCn1AJp5
+v0w1p3X0JDa8+9HLo6MDgH1mhvtWSGGAGJwrVNbdwWXaSEIrPL0iV2HYWcaIzJFRk722bRPIrbl
Xtcb8wwhCzHfdIxL5fThFtqi+STf5azoOVrsocOvb1o1JF6xQVKErNLqhpBBg3QTkfCSYXfuY5hU
kyk4j4SwN0Ymn2/tFP0dpBh+rDA7OAxqPskFEv8ogWWGI11xUwgkIKM/7aEZ6QWotxO0wgMb5qM7
RpHUXvAomKco6uAj0U3MTf08+DL8srPG2pDdKamMLvzbWFv/fr9u+2TsendKbm5ssGmdGNf6TM0Y
3/WnuEzNk1YZgkGZMq6Nsqd15lK7znj+DeWRuhWsOXh1+P85YXI6z4/YAhsYK6e9MouIKTdr+lOi
pHmq+IGuzTr6AEXZPo2DlzKYyIcLRgtrx6wffKoWyb0gDAthTo8PVKMkQGikdQiF3RyTigU4tq35
gPWwPHlV5u9BrURneyoqyrFSco8WoOGKTva71cb2DqcoTW3Lh78vuDOCeLblS1o4+d3DRbZlx8Vj
+ruErHEnqz4/0Tr20lpd+YrdqnhF/94STvVeempvX60Zd+zkrclmhM9lGza7IXLhbWrKPBKNzPba
rJynXrJ2t7o53RF9UO/rKPs0HAWsLGz+FUO/9mkmiVc10UFy6O5PWRR/IozFj0RS/EuPaHEnm0Bi
YGZlzOxB7MpKwbUAmnJySIseE29q9vqkyK8r8uKUMrhX5gyQOmv/CZA6J0CBZYbGEZumjGrs843w
C/jNWUHEtGZNKzvPZ9mP/+SjpT2nM52p1F6jJvJpcmCw+EdrG408td0uV1+U/3w60m5vWmp55KfZ
uHd2nH3JW51UcM8lBCeGGymTbFPtOedd/ZHcA4Uo/SsmwnlnzjNxA8nbev59ieyFKtdmR364mDpb
BsAMp9VzZzn9s7n8l2uG8c4lzoJFlM/93xdYT/OtR6QOM9n/94WmhcXUdNRY6yTz2bZHLxbYhVs5
QUyY+Ittfz/8fZnq6RnObXyp6Ny6mT6qGV2BO+lUrOjLpxZk6m6owRXD3WZ2Pt7y0hxvFLQwRvVD
7fj7OcC4/VOhgapdfgXhvulmmTzElDbXm9/f8PtSpcVJG+zs6fcjmipWoeE7J50y2TP0MK31z3My
h/97KZt0aoM6t7TF9lacJOT1LM+rdcKgJ3AwtvlMUQ95mf4zetfY+FnoHbWhnkme2IyhzLE7kprz
sdFQhMeEdjzSIKutWEvtNeDcDvwHZeEqfM1onN1yg9NwGlH9qy/sqt8XEwUx/9/HJvBU/HxLJm6a
y6MCVnM0oojONN4Z8m6iOSo6ZGJlentMitZBLVEMMw5XTkUEGf4tAyc3K3bE03A8dFiWzOg91vHR
VUu2j+lMu05CGkjEQFOWdH/CaqDRQJIFCcHJ+ERDiCdj5851p19P8AdEkrzydJLbPq2PbuQgMk04
AzEvYIMbHiZuD9JBG90qYYE3YbVSA20qyHMJoWmKkMbS5OwVwjBgRO1kyG06RXD07LwzFJWXYk0+
mTor8e1xVWJyZpjtyWcgC7qfsr5I+CmuuNiqv3ZdScoflEQ7TuUJzA1agXN1qtLZN5na4TKjabYO
7cDzPOssCfWtbf0J9M0XzTMsmA0Pck0YB+ASRP56KryL0j3NHKGxpeswMC/WPFunUpgaMfC7bJr4
mNLmY3KgIHJS//EjGJ9Ckxhje7Ef5RjvrNx9/gUQ2YRFwAwKe+UIh1x/E9GKgag3Q54GToF3cqTo
YLlauJdIpHhl+lGlRGrIaSD/eAk9n4x38Ll4sXMUkn+mhwxLMqZ80RrZgpZfXnS/PQJCCBabbaBX
i+2V4fdoTRm9UhmZeJx3TrToJqCEtin6aNxurSYjE5+7fjAvkPqxodey0Eew7T0Rn8a3HvSqTEfb
E3/Q6SVgbEK2ef1MkxCGFONbmkR9jTEhj6/9p4cRrV5auEOtyA+UYBEKmQd1hcWzxwpvnqf+YiCO
byZ7eBtS6AFxKw5M7M1V08EYo470igwZ7WNGf84IRMKq8QYZkiC2W9H+ngHs4DL+DQf9viRgusiv
+X+RdjZA2VH/po1t280GJCl1QQ0tggu8D9FpPytPp8P0CcgYpcxYJzed6LfQlJ4bD+ZDrlLr3krH
2lilgJJCqgxll2NT7un7Tu9l4NjJo3XQ/wy2iH1IO9yc4kWgHpd6Gua0J9+kLope7W1GQdbVqFQb
JOGknqnaYT9obP0cTQl6GrGdaRp4qiRn20E2ruwRqyZlXXuy8RlGZuxN9MEqwsQJ2jGlGckfOB7G
vtxylelMwPamAbCffx15lhyVfZ5AXTbUjGtYGmcjarYhpYDPYN7OeSX/8x15z7La23iN+Wl7NJCH
xLO4VkUVgKx6OFmC1ojPZq8BBkj1dDOPC+CvolKgAmePNWRglccO4CIFr4ZOGQGO2YvQ5svgDRla
U3+3ij49CmyrFwqS4tSi85ToRgA0c990sXUo6TQ8lRbG1iY8eskj9CyKoWogiIyA96ywNU9uXgrU
/CzNum2XZBwzVHaC6UccDKcRk8rtYHvFZsRZsC4wQdb6MBwtLx7OkTQ2XtK84nfuGDjwsJjsmeBr
raHIjx9NzD945IwJPZ93TqI+OG6eB1TsbBmgmM8GSPTSKw9GnaugV1m8t9KSH2zP5tZN2R6WBYgY
1r4PMfqr3qNLdgAKhDZrnWot+rQ61HdAAea98DJBNRaW86rwPmK1jqgMj9PxlMoxe/GScmkOm19j
NjxYDL79LMKB2DfizZXeFgyUgXHHsNbbJo+894R91MoUzX++sKpdWeR64KRuu8G+w0VvvXuWNgbY
GalBxUGbGgkYzgLvmuN5/wYCNnvVqmSldMSdvnsrm6q55OmtwdeIjSiaSddq0cbTU7kewwMKYoGO
V1/mXrwYjbktaM7clUO/z3Qujjy3HrbSxR4q0QGimr0SMkx+Wlh0SpX2d9qWWQAVZNwMHRxgn+oJ
LhFOOlVirgeMcjBXxIHzVvvcAo2py4JGTou9VGrSH87JANuNPPXQ55buAYJjkXXNwcwHeWF6BLe8
j6GZ7JWNBg1bPz2CMqb3b3Q3wuoupEPf2nb4aR1gN4M9332Jd5XW2ieqdjBQjeozxaBKZeVLBjR+
12MrDM1IvTb2sAMqvOe5CN6q4iBk2TTLujDO6hyxMTeqW0dxtuGXOwJC2AtTsz8AQaHhyiefQyra
O/8S9B3nr0Tv9zgq4xIpbo4HL6oRwtzOMo+WpWvdtYP7aYfJxs5G+Z74tLwmtfemK0q8IoKCD4yp
/1wTGYeL/TKVGQOwBH+tmPsAIQjrQHpy3Lq/80RbxcufWs3TCv3YRRmtNn495J88o4H0mYsFPDQ2
JeqOGu+NZCDFxPPPQOPDCquaca15IOi0GwaUrcw7K5X5IZllhzEcq5pwcVmlDHv8sLm71CHMNeY1
DQhQ0OFpL5OsfEHB2Rgdwy/I8XzNEfVBJD3Lpj1QXj1UYL/o++Rc3WA4mu3mmbj7ehDZu+anXz3/
2xr6uOPEDj8HXSHkNmE7DkTTAH9F6fPGJeO1UXKEPYMwn9F8fDUih/7fXAT60Bo0rJV3E0zSbtCd
o9579jFNxotnw+1G9zJPSfxB0AoJGEvSCiMzaQDQvJQqhAQEYyJroVcb66axYYZb8cZhBrQYCJEs
GrCWSJ272tdoVMd0DU2tg/jo+/4msylx0zqXxsik/XR9/1ngSwjwXL2pppyPVQdwxAz/c+EDratc
f1hZfE5cfnpYxOm2mjNOD7w5LA97ExMrenJyjMvtIDD24F07cPUfjcahOdx/99CfMIDQXke6HqpN
LJKdPdTvZh66K1zTfTA8+fjUDm45bmDxmoe2rfcUyjJrsHVKkyx5rmvx4Ngq985+XGBYBosMTKVx
Hal23voRFWpW+K/gBJ8UOnuyPN1Q3UeqjexqgJlyJ3vh7SpKQCdq50DEKSqA541IhoifWhkHUR3N
64ywpRgpRZ1DoEXsdBp9oFmpZ9Kbajb3oGvdEzX9QeiQW4EFyMk09zBVhAhMgK5m3qQEbvPwFMb1
FjxLsR/JMhSTMjeEgChjduyDzZYEhDKzfEBzm86JcKVJ/RnlN6WfPj03EP9OYuEnty0mnhIAGWd4
f8W85BVzGDBN+MtUmP3JMKWvYFqqoLP8wIrEEEQeEAvdyemuYiCUJiQ/IudgD8+p5zsH7MO4hyMa
7mX11jD7xjDmuZSAt7BhRHvSqGxfu+Rjg1qEoG180QD1s18qS98qRK91b0yUaGQutS/gLoashhvh
n7u6+KDhGW5926Z4gmxALFnAcLflT630B1WlBQgBgYgmQlCQXD69EZ873t9LNkavPRbKTV7ZhPuO
qZrIGaaGvyEIzzpEb8apkkw6bAnzPHoTEGRopaXAk7NkSszH45nq0vw8hnStKhW+hN20Q7iGQuVz
y9L9evQ+taKyT4BoccdTNOgZ5eeIUeTAB6iHINMrx9uVCQieQRifA5xYetI5/eppyDbAZZoAeDXy
neKeFxkQRok7EZedeE7TZhuZjnvrEA1WRkMwocbQtKKY0ifZQgtyyHFVZOYxyZvi9Psiy7+9xl1u
4oVjwgYSKEmKy5C4cEhhEukciUvTCeYelgew8EfXUVIOVLQDp1o/KsObj14o5H7ItOSJmbnYJG30
MMHmb+LOwKpLinc9966EDUu/gWGLQ9NXpMqJjHtdGj/VlI82sBbYLZUbLvj6pDXGJ3DWfpumDJUB
7rOP7ap+04U83cyezXPzpJx6UzeKFLRwm41zbmd0qQJxv1rJiWd+m+h48MZA01z9lEyvJkMtDU4Q
7BvJoOxuGLYeEEZuaVF3yxcukHqycLKAfA1mPrUW0j1pIS4xKbKeyYJ16Bs/CrzUnjkjeX9H7Y/p
D4DSanVLksi7dM6w1+fyJ6FP7mgrr7+Ok9dzn+tfM0lgPC7JSfnmV++rht2v5Bi/QGPJK2lBEnOf
97DHh5GK+tCeeP6OGPksPK9NEW+pqqqDIpn+1qPL8Rws3HFIp79sAsdr60t4KQyLDlWYEZft7PFa
0WVV+zT2UtcIkoyTwCoU2Kvr5zaKt4yZvCvCL6yWpWClj7Nk4xkFk2e5tZM6ofQSSl7h+2HgOh4F
6EnVnCxrftf+sOVIuQcZUwEG8wl28EMNeB7zPlCEFvgyUSC8AIxmNSn/0WI3yAYhCdsV3pzfvxOx
NR3NOKn9jsa0YjuXhIgZGWIeDPfYoeKVlxXFvmoSnCnDa9H52sEVPGbEpm8oxGoU/eumNt8ShNKX
35eqYU5eICrw57gciRvx1XMgCxbCywo74DeGCw8MYc8Mu1p01XknnO45wv8bFuWOgYy/irvFjC7l
uZxvk5H2twJfXzyiPOS5SDCnRi9mNFzHuWPg1IWrop+++zSDCFCkN9ebbfo3AcWTCdbWAhjSOLBi
0hCMtz35agarhEjPqS6t98IdXjBa+Yd54jGGSGJz9GbbQSzQSq662V9L9ttnRi5/4rRRB5qCtkVW
nQW0RdHEWQDkd1/oJYhkYBdreN8BIhsQuQUFZ4alXNUIsX3jpQf30dPEtG5z8RQ5bOxyAL0aD7DI
w7DhdFffaVsKsSsrYA6JiQiz4TCARy5U+oTK465nMWwwW/6MdEWjOt2StDLWXd4+A/fDSKmwITch
vdy0Z9F3HztrTLnkpWpJPJrenhU+iveuSQ963iabFoTBhovjPOTecGI2sZepNhwzg5THGLIbkwMk
t4FWxhGxzQzZf4b+mq0DKrPuAt4t8S85fYIj3uIKJ1nY9JodMJUJIlNyqSrJHdtQ9hlSN2XkxbYo
SD5EnU41mtKpaCO40M1s+dEw17r8FJPZkf5jL+K2JntjBi1B603vLtjbA9eowQRuDveti2NOkHS3
CO+knUYxYshVXyvsLBgBaWAideSr8WzNNcfzkmEnIxpAAhkVjpzNV0ay7TQB77ak9iOTd9+cn3S9
ZbSOPM6DnGEDlIRdKMugnuUDxTE8Cuom+woIAxUks05NZ92EV+E50HcAKRvkH5+qqQbaFSa7jNh8
NnVBohO8sr3h20p7Y2P2ivgOlnMP0I8P9DvPWQr02lkBCipJxwynaiIZJsL41UwnhFc6e6nCyw5h
O85rm+9z7qoJt13vYR9uaRxftBCmM/1Kt3wYBzUWWr9ON3rNYd8ZzZwDx5wHGDbeI+HFK5xSijTI
/EZrTrnOi4GaNJs3+vfFw6O3qRLGSqZNb50DzsBAf+dgydEthAcyQGsfhpA2iuxHV0sNYiPW+kg/
i8KFFU4uWdN6lxnvVY81wnMpMPYzkrpJuEsc11rHDA9tIIQMzivCeJ7kyOtp1T5zxp8yTPbZzF9q
itNpbQnxVoRE8kLFcLkJA5a/kQrVI9Pf5ECkF7Jp7IMos0wPk5wesFfh3I+fpq3voadfaCnJVjrK
ge+Kz5Z4YpROCrzdZAf5B+TZiJR31+6bN0/q5O3snZmYE/FqiwujTZ6qDpxni8XaEvKl6mk6Rom3
W2+nIpyKzaC/a6KzqOMEGi10Me9t09n1HNkQrepp3Sc82uY+3qDBUaukX5I0qj6AWT3nmFrpg6np
45x3ftK9DwY7VLr5Ct5nkGF35hxJU7mbdnIe1cgqmmCf3c8Tk3CN81ApkA02ExpBgD+G99fxaVAK
uUnzDLZcrqG5GmrrOv9yIFNxOKEBAl3ZjZyYOQduIwdWrAlCH7CfuiP+shv1WrVx9fDkZg7BZqA5
ZC1lUDIGPtfxggUOrzrWprWKWZqH6SOSFmQ9jX5X6jHzNddb9LJ4B5vkbXQ8HlyO3pxct/pqa65G
O4OcXoKww9e07q2xW4Vl1JKlrHcpygGpT3GEVHIzteKS95a+py/mK4t3RX8qfJr9Jvtt8BwqlYgr
OxUy9tINRV9ntB2auXrpBRUdtAK9eI2BYAv96UCdA1YVWrda1crg7PnsS8nfcXCgckiJ6s+gW8Nu
1FGPqZ5ewczStnU7fMVR/OXPpXef62pdev5PmBJRbDAdMaycAj+l7Id2oTUSthmIAbGop1GDpb4+
OA0iUmsUzwSNnAPqxxO0ZLobyYKuZFTLdSTY1NZEsPaD7pYEkOCbptEnKYnvXB/9LdN990gdHHeV
fgQH49ORFjVr9tXQaUIVGHn9T9Z9tEYSWQuPESAKK0s97V6+3t90HsPCMaYXu3qmLcFe4/Jgj+dq
Q1A4UHLjrr13uPK3Y0G+PZsx+WuSKl/ad8OAAhKqvFzj7CkSFJzWtVUpkUQocZeB7B4xzKiN005v
qtdORdWoM46TJftQs/BH0FfbrGRy42O06lCqbthoDsDdV1WaG0FspdkO+0q8Yoh9I6Rs0SPjLaBf
fJ/0CoMQqrHhH+3e/PYoEgoKDa8BWKxHb4BALqe9Xhd/i+GpM6w/HfWqu1zvP8idFYcm6dvNyG5I
VRzWHbT1I0Cb17lwxWFqe7qQMudI55R/LafpFYvtqTCMM5sC+ufb/h0H9H5qOHYl1mtSmH9KU/hH
KzFKkrLtbiyiAxWWqzpV37RjMwegf0PpJiK/Q4FrJOyD6hl7DKJ7lIbLOshzfROq0F9ZgnSMUSRr
RS0b7c19tG3JgTGYaP7y1tvbiIRgQBnva5RSdTT1VxtW99YksuckTbR2jjSfOFQKbzRPf1TtRfAz
t+WgBUJvKJcth79LOzoqN8WOk76vlydaPv9NR3VJsv6LSQxhG7u6tRVoeuqizibySuAAdWl1ZEZW
9zevEtl2tPSHkZjVJZLlLjSBp2EDYvfNg9+bTph1eST3F52oHpeHj7Mo6x764lY22YTRC2NuGq2u
10M47rHy1qsyz5Bi9BCg3zx9pK13H0b9c5wNd0UjBgeyKKFlnXCtLVDPR549wIpWqk3YBvZL7ClD
hCfFu6IZ8zE5/RV7PmeX9keOybtslqavhwtEDCuJtc8bHh+yro72nF5qbHb4NlzqAm3/gGE1gUwp
P+j3Y/YNmHGQbrrpHcajmdA/2UiSW3WqxaJwpYGWWeZ8KS3vYxxYnZsOHpc7IEdJrA+1g8PcL4tD
19MgS1BYrCVQuNjCNT4lfXPMIGhBGIo2PcYrvj2GyrrxN63zao1Vc3AY6ZNMTPbeTDTWyaBGJN+e
y6xn9LR55ceUjSntI+58op929dfRnud83IKUZRClaRSb0x5phCPeiYI/KeTXlhgEtqPH1iRt8JFk
3wBSN1qloPqk/iU3zGelyzsszyshG6MuOiCO3U+vZg7yU5MEVAjqNg69VvgxtZ7iJa4QyZZpPJyi
+cs3uZt/k5TVj5JS7Y1Zldjq5nVzSPF5be2IDBVrGad1Gjxz27v7k/mW2dFfS/Fbdae7SyxYXJJM
TOo4JJUso287pXbb9uNvPQ4XaKv9N+xoS4jPZaS+Brd5ZTajeO/UD1S8ey+wF5Ra/13yr101rf7e
Oz3BR0d0q8LtHwbF6kluvuLc/p7BXiHZRGtN6z413/mbqQw0NRDyeNZ/usp5lFH/R3TTLTE5jQ+E
SxslOL2FcY9gsU6i+bmV2gmbxvxNjdm4MgczBmntPNudwdG6C+YBpCisYSIAQ+kB7tgyu33USsd4
nZbnCESY+1VY5gNrwfOYtOzT85pxOUxhR/TPZQNYMhbRi1eYOxE7y7NUVxvCYz0UhKUT1vjO46xc
pcrEORljeNer8sWqrcWpK9Wu1upxr4jncoHBXZwaIsBJ/WrIcJ8m9E8NwDeSNE4OVlp8LA8tclvC
T9j/Sn3FkOiVxOKeqpuePVj8WtC/hpWAMczk3tMmL85u+pZMWAQb6NidVYZX1qpLSpqE+YR1cRJY
JX6cHzlsfLWF8+MkBqBhN8YImxytafrkCINLJClvtXDf7QY9wujlNdW4Zab2UJq2eCJnsVfeg295
mpLt0vek9xrjmUQGkLSqbVoj6LeTbYBRhzTZ+VYbOHr8pSWKJx/Ko+fpRwZJfwY4+YzDCOEbXokE
UUYfjsl8tXXSP5pLvWLjx2vNST7B5Aa94bOudNmjqtlh+cPZKgQQZ4vw5WC2Et8KT+NFQDOBnaxp
5XZWodWsjeo/LJ2YL+Iif4mskg242JZkv3fjoN9jD6cC1uoQCb6mmhe5fq5QI6o8ZljQIiAZMA7T
qDWg8qb3agBHPWMk5kjL6BfIVb1qTRKiM8H+FZoTQH3f+kodW64I472Sd2Cj4WcXPRPfcgJUgLGa
fwrERbBl6aHtrafCdF+aYjQ2umGdlrW1tBcQryNhK5bkgjDhA7zO+JxWL/BDMF98T/4aSrB8kqlb
IzpBl1XHJiW7ktnqatZfIoK40xL537ne9B+eqHW8XLl+LCD9z/dMMZghBHinPfy5VIgLjqaDN4mp
mky5trSCQTiwvBXzrHNpMlv0u/KectgN7PqTPM+eg1WznszxNEU0s9Bz7doVnP6iWGv9wt+WGIxR
XgDO5ASQ05a1zSbHIY3krccwwQw23jJ4eMslXSpSXmUUUSctfA4f7b+m1RDoDaokrOxtdvG8cN3t
TMlay5RrO8YJS4R08eXN9GJGzatwcCdpaviadCvdc8mccHU1QUh1ZuiJcqdnTnvTp67eFwWFGm0v
T50JHczU/7JfRJjJaEPHmszVUI+gQ8CobHLirdmc9jsUeEXx1srM2jfhWZ8jZahhS71435KKD8EU
8pyuT/i2Apla8bkpoJ9Xi4dodo+ic9AUubmSRswMjucCR1RLM6MxfTDx29GkwdZj+f6wHhqBENVZ
e9wk/9Uj7rZyL5IR+Ama9Lj4Fkc3N54SKfQnKmouRBrYg/OMXNsdm9DaHTbQ2Z9KUf3LqHfmgG3s
hjizjq0/Im7ShBOgNK3YUHOMb+BNWMZ/ZTnsTCXza50xxTELJl+GMzBso7QzSstdbRQMRcdk2+tu
H5R+sYaKCe+NIGYUn2EmugE5Sy2n4ALWiC6jEqyJ5kMTV+N+AtFklfJMoRkqUG++tmmldr69aHAt
VOy4qcZTltdUQ0xYxysojCgi+4TnxqoR9Z3N63WW2GW7CT9PUxCji8PKfzFTB7QAdt21I6c3rWR6
ndsGFVa/z7SuDOY61a+D2jk0P6Ngzdd59Lxj5Fe4B3r5b+hSWs4X681Y5+lTzr7OAuIL1i9/a71H
7dCXbZn1R2VgN89mZVw6SpeyrPwXFW55sZKsYinlhcwS6l+9TDHn8aiZJKoZ5vRrvXN2mZvSy8r5
NBosvHWVenFUmO6XhhPIIPUjpmWeLviG3LUS+SqmDHuLMklTXNsHGuact9A0zd04zf7/PsTEQGWV
A1m57Bgd4Pfc2ZxR+qmXvz7YdYzmc+rcLnyv2bRrMSmosR/OOFvzHTdeh5eAIFmCV+PRTV9dz16Y
KYu/02YCyjT4uQG9AKcSk3VKDj+YLHfTadFy7ixnahflswkF6SmrZb0STUF9Y+vWuyQ2wnXRMMTm
tsQfgsNh4jhMU5zbwTlob3Qiyp1cYNEhSIWVPbhZMLuvaTsSBnBOrhcSEcySW65IFvn1C8e5iJIm
nQstVkeZTOdBmRKGDYzmuBH/OhfDjkVG+CzG/r0Y2iUg90IXDSTxifMxfoQEk/ze565ajdW7k3OX
QKQvA0qlL60hcEP45ktOHHAambuT/uWqGuE8sfKCBymfbRhjY65/gy/p1u7cfNZR0SExFY8Cy9xm
tpZLgaGi7l9dFdHzGHlIj4v/cxQ+eMw23ywbjFiC/C3FSytHe5UUVOpo7RLH6CyxZSb3xSr+b4wA
itFkwLOyaBWdI96r28JhMlW3gguHZ5vfNfp/ep4o2HFiBpNq3qawbLaj6UgGRckTyGreX1w0VdP/
P7bOs7dVbVvDvwiJOoGvNrg7juOUlXxBqfQy6fDr70P2PncfbR1pyVpOdWwMY7yVMHKC5VfuoOdc
4Ca41jRKN10c7XSeNddGoT5U7S0ZyVMvO144wjV31fxB6fZVibiiawW2uhgiOx6wCfXuJozyYFtD
rO8itzU8ICY5OxT4hJFnmGgG+vmqq3n5YDZ6erB0MlCDL8sdWzJr+ZK2WSd9+jXoOJ54nUGVbDYq
8A8AQ4+aOdZJAjdn0nGjuFaINzCeS2gvQ2sfBsfeEpi5bCA8ctme+kY+CBHhmMz3Ofi4SRLxmqCS
HKMsWXsVXA7pGvDgbqDdK6Yi3mbto2ljeh/+FCpyBxm4H07v9iBGZIxa6slA9LSqNQtdUvCn14i1
oUHbHxL3DqEkTSf29D1Z93jXtqkbnUPiYbIIwTGT4peu5SBs6Qu//kEZu4eMs5Qc9MIjb/AUgbiu
LSMHxifom8zrieEgpc06fkC3GfplSGxEF1BkZNKLUbbdHjNWA8yf4BqITDZ3RgVNKtyb9mlLSIQz
NQjFOKD1lORz6hX08iK7LDrVrfvS9DPxdbIj6ZOWheq3zRLeRxmegiGy18NkvJkW5SvIgDfocJfY
isVEki97ec8yEGCebVKUgnYTuuu+PdWZvDBTI0R6IPXWX6qW1pUEkp3z6tPpIVVF/yexMK7lYX0X
dvI8kaaXWslahE6LLGt5esUfJcPPyrBYxwPLNuXRGmJhipNhJsfprTapJQm1n2y0CJRwvsKi4knT
tJujZ5fWFcVGh0RwjERfN7X9gsdUW41SoUEoPI7C/Sghkkb84jhjB+pwwUYS9v+kodCoL5TFL5F3
d4Oh/vB0USCEZkfD2J8YcIfu5NpezeZJ+E0bU7ktkq8hzihx0Owbw8Cw1qiMHZhbIkhcLbOQaIQT
eczaRjP7cCVYwMk2oK3rB5E/45muozwaFaJ52nUym4TopTgz4/qe4MZ7RJGhP/9BAvlTddotpRmO
OI5xXaCnJaHgOKBJR8u/ilRI87Idee70o8SxwMbPec9Cb2YkykcIdQVh4hATVJKuJ5SPqa57vNMw
eE5xTaFIyDcbR2/KgsaTjXU3FwRxBJvaaXAAuFRxTdFnokpKjCPUYAGX2zrP751u+pKktvqQaw/k
qc61fiXwkMpWm7CiAE7A0rJ7shuDLLzZZXWfObLxEe2uq34+tLX4KpcBMYAS9QqVZ5fh+h3lKCOn
wM9YnPUGnXhR2R9FdZkwTzWjdpxa9w/eYFLSKp0jtX+IStVdu7m2RXu/6WbrCa8uAFhBGoaCVzEu
9pEe/kyosZl10VogWEDTE7FRN/a2qm+pZaJYtv0UexY2H4QwLQ4vx0bAFSnfRhQXGxIE2pUVQOiS
Hnfo2+6+xFLj9RUZKPHYUSlkVhpU02NGZBXYJlXvoWQsACj+Rlp2bsmOnm39jaQBL+EbmffxG/a0
JIU6HlByKSPthEoo3lcFMzr4xCokC2gTVlq/Q+kO2MkEFpqgRS2jILK0Dlcjvbfo/rbo/58nB9H/
QnaYGgeVodCwDIZJsaJ1pj9y4HwpzFWp9Swp9us4zH4dIy5jP3it3eiRdh9eKkJPJoxRW3e5FwG+
t3r3npvusxyD3qco8khfASfL5W0iHZBlWgTV1diH+EYq51T2WX4YwLtxyCTEASG3sST8lO2YX0Gl
vlKZaK6ZWeQuhG5TFOPExsdyZBmtV0gUJiN+2aqcWcBIC5tN2rh5ROBU8brL6Q+ztfkW1aj8g/Q7
7XkCJjqXVoTa+BCl+4CYyE21wIZhF3zr9RMu4ls+qo/5QJIROILglKlGxTPeZfh8843woOYyKSnX
hpy6yjL4JJjggSApNONL1Koy8le0z/z8aYuy74ogj7jwiG0U1U4Tb5XEwZHdYkciymsDY7LJFGrj
ErQuqITjfEmIpLHCkd6y+u0kxnK0Y+pNhPQKTs5nUykvhjBtVFEjuLlhge8nAE/usp7PvL2j/hZW
w4OJYQIolmY4mSeXnGMNhLRZJbE6eEoOFOlUPTBsAccpng0SuNV68N0M16wbBx9cvFzsu8Tcl6bz
DSO8rZy53qZSrbyqqrd9hJxY9NjaBVtXIdtXmkO+dFLltyYt4xthRLz0VY/VKyHGsVRezEsuCDHX
WSniWic1qbuPRHitopBO9gn0q4sS6r7AkYbEaNbQ3bTE9YSy00O0seontwrfjMHn8hT7dpQ9oZUk
upptL+TJ2EYSnMXCidUO0JTluI3m5KvTwPTQvaR+Q0OXxLSb9wxRYUpbZYvxxdP1Lt+bhfXUsdas
kxppMGfM3nKxVUfNI/1M2wS3txqgZDN7tB7TGKTrkCMS6Uj+Y0e7wuQEYz5pKqLrJt6ncvg0ZdNu
XBTJwkThOWVtxRt/fIhalV2MVdqjXnKrteaN/tfMBqzXZfhV2Bk5QxtNR2BjdgJ6glqoeKb4WMsT
b+ByudKREuULKpYK8zEzk9fRRBs0QjTrRTwdBcZkNEf9Ku2GlP6yDrbM3JKhjMQ2QmYOvb42YWKA
2HR7I418Jzhw2IcI1USneYxQ4A9G5mzSMf3jOIS/UU5fpIIjIFAulYrQiDn3j0oSCHNETqo5WbQb
cOEA8eUnxfIsp3YWcJDDeSBepEAu6CljU7l4lVSN6zL9ozbaYzIlJxcxQJXSKCFUkHbiPBgGGZZo
SKH3ub11c2fy57p/HM+seX8YAm9JUPuzWc+wSo9TQoGVljuP1cCMZFra2sBuWOGi0mU3nKde3aLX
5d069i9NYRab3CBIJEe40KcPuho+aInJIIYQsZjM4Gwpuoe1/rVTZgDllnZg5uYctyG4JVNKFeWb
sgGqrmvO0Z2qnNNubHz285Vm5ZThDPqBGjmWU4amIB1o40mKGJF/T1Yc3r0uKZC35J0/xtYVkKgj
IS7bl+Bt8xy+TGN+h9wTtWWCXjnhNSxJxZtKkxW4zHVkiq29IS4Jr6PdUQajR+M6qtmNUdGgEkEA
QK1LHlseFJdYq8XgF9lyJil75OcC05LCAjohznVmznF8TXcw2ngHUkm6k3ZGRtIgItMCz6VFaYSJ
9OhptdH6TfSuabuR0ErP7tLWl7RYRQ3vwWSsNl0VSUIlF2lZ+p6Gyi0iawpfR0t8Fns4fz6S/Iy6
nfXAxJcJC06CCeDINgzto1uPRTzSRcYxU8YN+SQ0bwGdnVxTmT0d0Hlb1DUBD3p4FgLGuiVDIwNE
iZqgOi+/KpsdLxcMzpZKiK7MGy4DDvvUWM+ErwdSbKeJ+GuMH4HX1UrsEWPgyWz4nAH6TsRfVSt0
qrFHcF2/jvLvYvFYUMAXErg59F5S8YB7zdgqdp7ubVkTihti0xSubXq6ROiVaWwdSuEmG6sI36fc
JB6gQJTQMQqEbtxwVI5IO6LwlJS3CdHpSjcCUPOEt2w3HKULatgo1ZUzCxrXkMa7RnVWeoy6vBG1
5TcF56gIKIG1/pTmyZ+CSjB8ItqpVQEDrHdbkvRY9iHvaesxiqpn3t/sVjUX2hyCMUFPVcfTeBtF
ZRLqf99Da/hc26SnvBUpuQOBNl0zOwX0cl08Bxkq1MDw2JreyCGALUnHaSWs2TmGwP4rBLeX0M+y
BnSw1C3GOb2lxhqsTTEzz7EeBG5SeNn8W4vVD2NC0atNCtkV+c0OqiMIyMc8Oz/BbJOYyIHsW77h
FNoBG0i6dkbd3SJLwD/Vf9qd2h2QYL647dIOavVoEYpsObKNJWsTqR9yHSd+hse/j6ipi6Ia1zUZ
ui0gSAfz8WeKq13QkSGaIg/oxrEDyqd6ePpjZ4p932g/sdvJO0dg0DADh+rSQaEmvibvti100j3N
+KZQU3aJBOpdQ5vBuhYFdVbfeGU6r8UU5Jj3Fm/l6xC49bVO0u5gJulDYw3oexO5Ep3NE9+/V1Z2
NKYLcNC2mLrPUUfYbuClO0qYHcDt5B3fOcIbRxlXU6+oa10HqEy14FnNwaMM6Co/Kuy3MdJ3OJPe
EgavTZ7ggNECqe40a3qR+cDwirKdA4G4Ovc2hkpKnm/41tRKcHGBSVV0dNiJGN56PkbM76kU6FMD
XbSe7mhfbvUV5zP9aQPS6abkglKoS4ZCTqSmqN3nrEBuHivyU6kxWAhrTccdx6Q+3huspxHxT3DZ
dKyLENVfhCjJ6weitLso2I22Yu512z7Qcbt9oOkNdlYvfq08u2IK2YT16lNL0blEJGCS2rR1s2Dw
M7VFeB0nROhGyBGIhZ5YD/DBRh5GSk+S7L1CfpsRPfjH1A3MeyrcEVVv7/aonfUkP7RTMJwT2k2w
tuNibFvtEcudWA0Wr3Cdw1/Omrup2KE0OCzbZnUyCjxrkwD1A9lF4Ss+pewe2rZS16P6xUWT0g+m
GvRuvblWZhcYURDN2ba+atr4o3VtSy/dEvzv2CucXZsG6x38C1BubP3QyPQzmLo4jIXrMy3Px1xP
YMGyyPESm8GsMAQ4Jd2iJpwYzthajxExZN2HkzVgKtg21xBXMHC9K6/Q5WgnlCHgIj+f+UXaQoKS
EYn9Vqnalm5BCsWq2lizWc4gv/o2TEEqNXJrVtDfMNJKjiAeof5qyttTbMUXYjSEN0qHiEj1O4CA
qgUTQWha6xo8DVYz3RRudRsrqz4m5vOEQ0wp+v5iD066YRfWV+Z8QEfwTjb+z5jWj10wizUFmPiG
UdC28lwkLkdjid8BjRmtYxHNUblXOtm0gSQgGAnXUDLlP5pa4hnQeB/1kpM4oUKIlljcGq19VHra
GaPc02f7GUJ/3pYKoDz06mbKE4Q6Y7ZXmR7UNP4y2h7JQraHEnhpdQfwWQgfNfm5S0AzWhv9El5q
xzfSmDqlJjrrKPK3WTC9haRJrSuSxjKVS4YU2IciA8HUsGyYuQY4Hax4IO1ed3i/oqtZC2L9B+KS
9lTVfo9tTsq6Gu8tZSYKkvyyGO2Y7MHS8mp6KR2criEltLZTYNjsq5+8k403lCitqXM7Z314JuvB
XkV5/CionCz0pwwn6UNcX83AwnuDf4bZ2PpEroV4y7pLhq1lLRFsILCEMMsKzk2xuju0v9ix09R3
sLatOTNU66l8qqnsymc0YRqndi7APYNwrhowirGFVKC5zyN8sv0QPRVWtnMVCTfUhGRO2kCJbjjP
vsGhNqHVJgYPOK+HdWnpG0gL5zjjCghSn6hxRsshuBYt4aOl1p3oXrp3sxz5+DB+Ub78YykRb5OZ
YGLBUTF1MRuJ4dwgafpNZ3s9F7j1XLtvpbRfOz0VZOYa+q3GzByz3dJc0ccnqLh603bR6FVwRFr8
2trqC4bwowNZh3drbRfZAWFVsnYAy7yUaFW/bsmDb2GQknRhCTjFD1LbBun0wNy+c5L4HDflnQGf
MKeUaxeWfOzVCUSKRDeuhAEmL179zAm+e9ded1avsHOG2BTZ62YyVmar2xVhRFls07yYnZxW7pzt
GhZPDw/wl3JXSxx7E89cOWmHCiXYngLVII3uAvp2djDI8Jf5XPtTwVmFSrZVNUmc5MGum7EwKEhW
8hq5tllNPVHyA93lagFaOTm7prTuszp6FUZ/NzjPgRbDd3D2XZmwDFhx9TdRjg9p/M20gzxVpyOp
cwjckIV1jWsTKNOwvkONPN4mPDgY2ZA/kXqsKsSKzYbX1uOfOGDD0E464YiY2MfnxmBJdkhUb1wv
NeYL0Y1nBqcnld6bbYzwMZxpxEvkXarreLl4SpIOIDCLfENEDNA2bEdNru4qRDo+U2reRGQkz2Dz
EVFNGSG8/jTq38MgHkHbSOLLNkPfKGsqs8kyHYrPrE5PqF2xuIOITIRtaISs+iTnopwVKP+Kk94L
WjE4u3u6YENDMseTUmCgMs1sY7gGmTyc95PmKUFA70XFXENcMqsB8Yvt2LKH6bnEBqmocoUEMDo4
5eS1Y/ie6QZJ0104EFIUErlkdces76ftAJ3N2dj1BTq2FejnpZMISPM02AQ0jC4Mml1+Lv+MkXOj
475lNpiTRJyukVOP4J0q6ipVXzKz+0B5WJHu0xJ1wUQ/BQTK2Bi7Cm32aXuI1hYV6cQQOws3RraU
VZuITfQlPcQC4Z1IJY15xZpBRbygWQ8E/sv9yII4VocYIS2FXKrmQ7ShmRt2WY9JQRBAtrI5Ch0r
+Zk7jq2OJ87PG+1Bz+Gn6bzW8QIUp7kyLJ8G+xhChndBqqCTLhbT9WCxF42NPNFVpWxaMy0P+Rg8
Rzkg2u/nIqI1sZ0sX/Z7436Tsh4dcJRxYiNpF7/dFC8Nl/nyE8Nsw3vhFi2mbsaQ4pAs//vnri3l
g27MD2iEaT/9/0fx+6WyP2aEQdAQLsrDnLiXJqHlpl4eklm35SHNnOLwe7cJMupFzJzHVZ5prcf/
9PsTSlINVhNCHQ8EBgd5k/19E5IBYWiL0LcaFiO5IviEqmMqpktumZf+fjZ+n5J/Htbv3X8+9tff
/M/9fz79+1f+c/d/fcnvx2qU/zhRlyf+X1/z+xj+9Zv/66v/+tX/+vzvj/jnV//Xl/+v3/C/Pgav
wOMRWiu2UjE3//4SPMb57veDKCqQ1f3zeT1x8Ej93v99UCYs4sxp9D9/2O//8nxw//5r8c4mDRGc
/3mi/+v7//rWf/1pv3fV31/y188fxjnf/X7/X3/mZPgkjayyUBCk0Q87cLWLOmg1ERSs73kSP4Vk
X21zGtPWtNR3vh6nPVF3944y0egTJs8w5xl7prPrKkchhOmtw0S1rlEMQVGjotB+UhBQFnhUR3Md
ZIeE3Wo2nWYdAWBGWoytfIbJROFsGf1i7nXwjGOyhWE52qplEVRoI1dUkcawK+4MtWRqKT237Zxt
arbmriygHpAqIxMYRyR0/KRm8UfJ9H2gHcQgCwZo3/6O2jG9g0N4YaC+0+qYEWuI6lVLP0A9pC9p
w9SQt8NXqivayR7EvgznFtV6om2o7JtaYwNa03gGjfK+jq95a9IP5BaG/ULyFOu/Wh+4yhjnyQ5+
xmZoD+/hEjWTuSVZA9ona2rXDx+o/wDmpvJCI3ezj/oi2boYDrE4lJ89fLDRTdQcm1hEyr6Xd5Y2
bBDA0NPG+5eksXsc1RV5oHBRqTOEG5xbzCpt8yFq3rQtpt01vXQDiSztua4InHPqfSfQQvbFIrvo
Q5LzbWunNYsqIhrwBFvUjbY2DkbNwhnGb1/VQlQbmaCn7RsxLsZ9fIw2c1dao98eZvcFVG0iaEP/
CNOMSNMShoHMs5WrA7+LMRnWYfbmVhBUnQ6zAU0DMspcvdbwJtK+Qk4vIWg1cawbJzO+x9n04tYu
b3OX0fIx/MAHxE8Z8hRvIjaN4U/7DAxU/e3Q43ZQn+vpErqCeO8IK2hA2YdrVPdyjDDkpcCx0KPJ
OojvO1LF1klp96d4pCQpiSMkMlDHsQ2b3GH+7DU21eLUp3iGVdV9w8P4JU3lJxeV7hEyd5Q2ilBq
aKAIjMHyjEDbmji0eCJ6BRm+vpHIw9UuhHSTjMMt+UNeJ6iCAtzHK6erCFzG+FOFczxUCeG3KTnu
NmpLOqE566YwyQjaNWQY4yoOAfE4ru5GpeoxN5ofxMbtZzX4IPG29ysTBXcUf2ilpe/qRHHXWlzx
7RUlhALUde6AcF3npkSO4w0oLP0AVNKyWQXjjEBcORPdiX/FWU8yXfSvtGnIlpW7TGrqB92O/TJz
9aOS8lPbpG7WFvWlGAtZE2mUUYf8mQX4pSUKa28HL9CZxBWhzKADJbxrKjvzioCAE1UxrnHE4GLO
1A2p9KqubJxkRyvf5hFEfzmSe1G1Cc0gVf7gDi1h+omOe4eMibB+wzM2YhrrtmXXaRdLxF9mY7U7
LI6E5QoyTewgwE5CLxNQUUkhp/lJEyJZaIP9GGom3QpyJhGUznMzL9z1aGUY/E6zYPuRoEx+XtbP
9gjUNao0kSsDz3z9iQuWKI4YnYiyIzYADSHNl2u7nki7j5RD75qHmVllnU0BPVPo6hVyyF70fZpD
PkwkFPsxOrC2QwgAr9TtYAxWccpbdgzNH82hrd7CuYWZpjjycvJ8KPaGroFgnbXAKPAVia396Uyq
E222do994zyF3YzgEmsHpTGQnUjedHPYNy4gilLnj/DQL1y+q5U2cnZDCMv3xjC/8ZcLOJdT/bVO
DErGG7X1aoyRa2oqSFNxYuyQYQW0NwD7muU+R8pEKRQHsTrSSPyql+pThyiulYtdFmGzHjCCp7Gy
JRT5knbRV08ILum1au2n3XSaepdnAFBdFdYTSnIfeFoi6oraVe10F6nXL03jQrpPBBGoMN9bMsOp
0EWklOvq1hj7PQvgeLbGiZO5zzkioGWYuGGX4JphQ9CstZ27/F1ps/LEQvokhPXQDRUrAiD0KvQR
wWTkLfCGt0IkTk5D5ZSWWtdeVChqxp2xdAsMKv4P2CH3iHzSr8GNt5Zl0hX8TkXFwaqA55fAUoPK
1f2gxI811btkgVh+NdJwIfDwdlk2r4Hub72bPetBG60EEXdbSb27yFvUoar91ANxIOlCDTd0/Xss
9XA3avVTkWUnYaJ8teBE53F4N+37ROgzYlD4mJk4RpHnGS1gFj6rDuwoW/CxjDo7rTOyVVIlrh8R
+l/JYVcr0PiNCuJdoFmw8nEjaao7SAQ2HOqotC3FTzUT300xfNuauKAQDycXfToNJWteiOdKI27J
TKiG5jAXyLdhdJs9NsYcc2nVHNk/roFr3nM8kIxmKrda7XZWvpnCZryLhSwxWrfx2oHemTR1kyr5
oglmVZYOXvlGplw2TcVXFMdep8WzEsYvhDUMWwqnV4VnT+ZzodNDWNWsBgSegPsryXUUlrULamtT
ROZETBxOMIAsT2os2g+1rhZHJWyPeaH8wGFZiLh4GKVtvL1GHZ4ekXfwe05FU05vzn6IhUjX0j36
bHkHoXsP2biy6uq1qzPnYHdLjjUTS6svGu7xybW5gGFpJ+uj+ANW8cX/bY+G44S6IonFVQ8A6fGJ
QN7a+2oKLwXQtix1SI+MhIOsUBDgwEbooiMFsfVCqFToS3ftYDLuw31ASv0qkAhCiPpCTT5E4gpB
ZljG06BT4TQks7WPW+lsnQqkQ4SwuBWmFLA/cNhMta1LkSFcVZUdEq0JMJimK90S+yoeIKpG+lmL
7IGMxE9hcJ4X0dcIob8zh/wJaSRdPrNUUT83j5OmR367qyfHOdr9QFauQhyEGSCSMfNvO5InaoQf
sCZqm2iaaubBU43J9WxOGI3VJk43oYHugNwkCjSqCqJkJUcLFdxs+QlSGytEz0Kv9p3RU9ciOkYr
Qz9YBQ6IQQW++MxhtcNiusG2QCzE4mOOgYTqGRTYNLTIk+p0TePslJmPkUA641AqQxf8mj4KHgll
hzoJqxhHnHel7C4ckDeyEZaLDFu+iLEzGtRUjljGlbE9jXaW7TurzKBitRfMi1Ydww+ZjYbFB4pV
UdJDZw0XpAp0+C2FzWNNWr4hiE4BT6GUhtQ/tiD3h9SgZmVqAQmlmhFypHH57DOwuqpn/yTOw4FZ
QJTJOJKqJEr1oZ9YhdxMXH85oKGXmirelcJEHwLfGlqdvnP16I9uPvciedbbGzJsoLShvI/MlAA/
C1K/1KxXKkxOeoiuPZxAgKyRUX3u/ND9IJ2wXmVuPBwTl0E6ROsTT/I1cueT0hka8Mkckb+GgC8v
PStAnCRjAMexoCFgUNbzYL+1uv4qy/5VnbEhCStDBx0rO9hv1FeSCZMDfJNKgCmzwoarLjFZuqcb
EzMkpcVoCdAiBSV+zEJ5WcyyYuQqrGYT0dguZTBW3W6pDL4CNlls1Rkh5ln6nM3YJDkfAptCfBtd
Qt5LalBlUBVnkaEp1ql0HA1C7ON4psGHLheSRzJnPQd6QNMDbqv+gy6lBPOf2OfZZB6E6IGtRkde
UrKM4H0783Em8BPTTWMdusiNfPQg35HWCOQLTu33boxQ3hyLox7QyhmHEMUDI96GA/+QSvDedQCm
wLHbWodaC6sNvVzuBtkQTTthGFy72nWOfakiF6Mu+z1Tmq3rRMpzbg3bqrUMVC5Df2ugSS7MIPuK
9rUbxtX43jHis8bltqSbCiyqH9BnqM13RSYj7Kx8DZcMNKoh3W2jZ6anGcBrvzdAIOqOsJKDKkww
8ATlM0UU+pMZ4wmyzVbhVJAYT2VV/n23i7T+SHQfYDv2V0xniXpWhNm/SIcDRTgv1TiG50KMbH4p
HH2oqvMeGXB1dSIXSrm3FSzG3AVsq64EJFUYUGJCf5aPUUVWXZEq6GuODINll7u/Ny3qPw/VEqD5
/3+MKMsJu5o2wfb95+vqXDZLc+W9xhtu05PPe2vSREXj0n9oIBqYt6xpP9ZyuphKa90MqkU9PY7e
a63XVqjmBmRz6nD5/Z87Fq+8VOr+Xx/vKnGgYQHBrGVvZmL0nkldoKob3mMTEGP8XHea6RWoJ3fa
8tkmHpx1ZangjaEtPdwebMa2Ed2ViGCO3eJwW+6NpQ13FShPOhggV3M2Sbzu9rXK5FtlxsHrgAyd
MFnDOTBZhs/F0OKfVwLiMbRmE9Zjuvv9sjH1h7iWrzMU8c4NpcAwGLsbflfAni3TU1CZBDMxxlGd
iT1Qk/Y5BL70FWI9bp2pMnbRS/C21CLUoATPhEE/WjZmcWV5UazApYdguYlb+keNmQG+w9nRD3Zz
s4oovAXNX3eEWrS3CrEX/pc0xy65qIpK2zwOQZAdKQ2vt11aqfeGElFVGzVXS4vNnbQ1+RRK87kh
WO6uWe7FKd40GTja6feTBBETeFADnnENMndtHsbkAI0Q6qPqHLN6pDtLddKL7BXp270pHuoMNXLc
wAQSF8TmGMMmprF+b7tifCiwr7Hd2gIPfyVY+R1UKXL+qnHayHH+GYV9rFqcfgabJ+m78g2kv0XQ
akj8PThpJ0LnuAIycMyycq9tAqiMgbEHqExtxGMFWnNDtDvOhPnREBKVg2bLfaCM6WlO2RUVyfoY
DIN9xWpiXwlH8EyLq2Bf8JaXtd0/lzGZMXFnvxKHbm8osZ62v3cLDSU358pDjoEHDZTePHQpNASt
Bsnh9y66V3fbTf1XGdUvYZYSPm0YUCOlwu5AxfpjFlHeixmkWjUB7ELK8aIVKmeQ/KKD2z+qSE15
wM0PvtngOIfmtJ1s44HY3OAY111HhhY2a05X9Z293OQiqu9mZyDr3cbl8vsJMXBtRDPDZ0iiONK0
mLwP/bjtrWryUmI2/CA0xlPfG/TDjH5LjMop12bGlr646pmDDbPKpUlkD/+Nh+hSV7hyqVG4S0pZ
XaOo/y4tUkmJKXcYLQ3lSITksoA5JWG++lNnLOSwlGjAmb7OYFzWvqyT+4xUPZ/dvjqWND3duZTu
eC6+TGZat4COigNflmbhh12McYHrJGI7klBWWcz1O9dUyiUphuOlc6sPNuV3Pdbae91wORNmE1dF
SYKEk6fGveNe87pMH35vRiOx9oEDKdskyD/duDr83sAgVAfKgqqDAxkA7LFh8aaOjLa8u2YyCoDh
uD8HisFyAzt2SmjwsdMwoAnRUU8NfxDBuBSMEvV51p0qQEyTb2LyuiZccgXLHfCAp2CwfArg36HB
2Cciv8dyfBkzCiqkAVMp2k+ByPeZmq+YzQ4jo8tYoxLuvNXc0Hiy+kLj6LQ0lK8m68HYzlulzMi4
Skb9ZI7Vn/S308NtnGdnRFZf4ki8pyP4mglC5kgGQSIQT4z3hCqdZ8WNdkBT+nEwVRWIpQ72gjy5
Y2BShxpJXEldM2+1kPNgYSNP5oUsP7TURJdeBd/88bciJh67hh03gjm6/N6QSvfKO54tsxPKFTmL
teqDXHwNL9U0jjgpEWdKAmOuU4kbgUF/DdJs703Xas94+tiO6lHcVNIGV8aYagTStfJYLTd8+7Ed
9RdHVuFT5TruxlImBHHRoDxi+7yzmU1X/XJSdqN4Uxlq9ly7lXmIau1YT8Vn0yvJHU7qWPewiI8M
C4wt4TzeKWo1XDlB6rtUtgZW13B4zTN5HUkv9yDYCAWLleboAIjOWOzPGNFVGs2j4TD3enjXuslN
LbTwsWmyLax7dyF1qFgxLVjPU1zuWTGDox6RSaHPmLjgl1nihY12IIekJZtaOeSlqE+cC8oN4SfK
A1MQLvkY+UXTp6/JVHW3PIa9yZIkO5pFPFBDI8iBVWrlsVDovMWfR7KYaiqPFQqVrAlv2sjzHA7Y
jG2OVCUPF/SLZH6rOdSuIENnVq0jGaas8Dlvqhbl7R0RiSb9BtrgNbe6NMe7KGnRey436mBMd1js
qfwrxr1bveWs3zmarYw+4T8Wqb+7ZhAumWS8vdCyoFHl0H3g+QQw6Du8RFQrGVhCVigOnbvaVPMr
mravoYxp5k2iEF9wzgoW2oe0SLHYLTcloiFHVZPrNOREIQCiNorGYTaF8QU8vTyWBhaX5UO/Nxis
ydnPKbRspkGcfm+ymXNfrInZ/70bhbW7ydGLo5xM1UMYVE+/BVKA4cX9740RIdEYSnfc1SRNHy3V
mv1bwJv8MtfgeyAAybZEd74VYUtIR5Ltwzpa6qUblWoX0Z4N4mXIO0lGvCQYkExacnyHMieUIjQJ
/P4PVIeJN8QLPTjheZS8gYVruBtijVkpBc4i38hSx9cMMT/Y0JGTwrKoz7n6kMuq23cjYXa/n5xS
VBLi/xg7r+a2sTQN/5Wuvl7MIoet7blgphhEiZJl6walYCPnjF+/D448oqWe7Z6qLjROAGiKwAnf
94a+hZRLRmenqiMheXE6TqNR1oQ1KvU6Utu6bGJcqeMq2BfaxixNSF+A/CrkTx00h/12EdlhvlTQ
CThhqQmC0UNkzNDyjjB2aiP2sGf1yKsbucoOkX33QWkB3qD8cG+1kUvIXcUmzCvLc4gKAC6WWbcN
3DzaDaDqZ3FhJThukSZn8ui/9rWRL4DxIoSofWUgRxuyeehDVUKFN67nkV4cvSHdhJ2rHbI2gq1e
4KmCHISO0yDG9OIQVXLCwkod2ByM6UGqE8QEoC5tU5ftgMRGIgAhsymBHi0GOFo7FkPsixsW+GNb
3TuOHX6XxmHZEPwHpk4mV2cDCGo22/dRYN30ehGuAi2ANt6a16hx5MiqIpCsISx+6gr0X9Rc15FD
GTplbbWQ9dopaMGalZBkma2YjtB3YzwagKKhXiAPbMo1nfx4Gm11KJX8uXLnCpistO5AlB29SN2w
THruvKRAi7QgivlfQVkPnoEPEVqGxNk7n8UtiBmDHaC34zl+TTQFfNEYbsgeP/FWlTO03dVFWbvE
TiBuMpuurcEst+EAUb6r8BND/o+NPrSyRmsOo1xtNTspV50zmLO0BZ/KWlIBMXkkvEtGIzVJZjRr
W+HNzMZqX/bsTjXg8STHFlXJkKt7BrZzTriAPoC0p9YnRLh4QjVzuK/UMdyzf31JScKv9Fi/6ocs
29ryYO0HFY5IivrzetL5rUwMrFimnntF6ucdFMt5nbGqqzJOSCZpXmpeKUb+woP5mGTDQySNyMon
VbjPmoUZPUd56Z51W3d2GUFYtr0lNpZTrFhT5aue4GQT5nch3Mc4cIi666DWRvxvAmebGrU98317
7yVJuCR/A5o5dV78hgVePBgvTdog6oB9QBsW+i5T26Ov2fdVkDOE7aruMGqWtOOFjZctgp4ahMLa
DeG1yDW2d35xliL/KpaBtCCZRAYcD6YmajeRhRg/mM+VUrhY78rVa9Rt/EG7LWIfJDEg4HntmciH
VES0xjGSlqFl+YfaUu1V34OHChXtYbQSAIhNjXSxidCHr7L6Le0bNdXXtYfCUJ3YZCHq8DWtu6fA
2cMTRRg5IreVFuWyMMx1qYIphQZ7grJl+dbX0lQskG0OI4wOKIxQ9t42PAJWFhugTGfDH3koCCVK
NNfz/KiD+17DYH0lO3QbmUB9JKTsstLZWjW/HJJDzwjPbLouvzO9astyCBGIiLi7t5PM5t42bGKi
VTJrkvopMOwlf28TZbkARgO0SsJUYItGWd8WOH5BXbzuDpGHDhyQsnJOCLM9FXjZusG1XWTZkk1f
rQ1QmE1Cxr1p8/jo/rAN077fpvz791027otKZhJm0epLhE0yHZoLeJFeA+5gkWScOWGzQzB7xdo7
PdkZC6MQHGBtIRadE54xlGS40604P6h6+uxLxb7uumYHAIIwmxTdBV3czVMTXFcVWNms8BBS6ZxR
WmuNtHdCOcffOOmWQRSPh1AH2k2YK1+GyGXomXqQHPUKSYkMNR3vWovR5vBkFGCsdJn5yDolkvO9
wJYT12QPkkxo4I2kYuQcI6pq2coakJl+6v34uQW0PrZ4smrg/0BZrNIh87Zq63115FtY6Vgv4yNb
l2dGmaOVggWsVaIG0XWgVANy99K3LKtf4E2Ctg50TNnQ8S+06RqEi8zKugedkc3VRj7ofWiiKNBc
ZdDuEdUZ5Wjd9sOPtg8PXZk82oBft3ZZfwM/5JOlCF76r+y4SX6o7bj2NLJSrsnfKAJjRySbNJtC
3imRn60AxcTCiCCcl9JDD3Zm5lVIDCb+o6oPd5AnCO0q6ECjDxfaz7mkIyGiE7LKasK7Vq+eG+k8
uJE1c5yS+ToHeR/6oIXHqprFeb8Gs5Qq6qZjyYSdsLE06uGkB2qA8ziQcKSq7pWktMg28Ffq2mJW
FKSfFHk8WTLS5no9ie6kzGgoO/lyUa8ICX5j+eZNJs2zcUrMWDW0AYdk/go3vRB6ClSZtkVHqYLg
3roRMC5YxJJ8al3lmBj+YzjpTlcYASzIdS3IebIUGV7zahgZbsebFNe2tGXallw9WPbObWxl3nIy
NEbpTEbwXI6PagBzymRVJrbBhD6spwSXNife61H1bQQcjHta/8gi46qBHYPvxlJFFTLIv6dNFcFm
R9SOCX3XTqJvidc9ukqibMwWAY0AdJmJf9oRXI06T7JnuR1egSe/hIPCOGvHT/5qCHMES2zeo2yw
d33Z2rvOb17DALoeYetgYdQGBhqBPvP19Icj4zHFqPEC4O5LrcYKRGlWx2Q9LVQ5lTSaMaWBo4ma
al6X5TIuoeAU5JRkB83wRGYHW0gPWEv+UGUYWVl9Cjv2jfXkuKGk+aOXZTcs4h/UDkawFiIRUbl7
T8736hR9VOD+F4Xx3Ye7jHJ8c3DdY69jju7mm7FjH4c17mLw5WpJJgzwPQldoyD9PkQvXWI8qTaR
CKmS55iHweALQacXUvG1DqQTYaODZZfs0+wr3wpxR7gJGwewd6nesh4xNmVfrNByuwI457MUrO8q
J9zbBHlYxyu+d/AL425wvavaR8E3dKCO4IZwlZQJkNAaYWN02Pk+5Fuq4CawbJ4T5KqtVcJMxvMf
wvUaqm7mDwlQsPbIngiVjRjrTOuH5DN8FE7qLOw1I9Q2sEAsBzBgge8bJiRgsGTppJdwwFXgVgHr
2NhA5S2DqcjvpWEZqN6TV3btJu/uIrRRUOjX0T1qYS4SK0k1fRfifVOESFhFgJJBcd7rLcnazMom
8DOUVYQpN2QrjzavGSlQOInyrQNCF4uZ7spKnEfwS8XcdJEstklfk7GDP9Vlew2hMySCURtXs9e4
ViNcgN19qnuE1fuGN9HX4o0eFjd65XyLm+JchDCok5qcSwpJsk3B2yIUPRvlfFON8VMTaIx7QQKm
zjOvvXJeudNUWwak+yy0zyynAU6McZ5nk/xjx2mwg1sbpcLjjMSGjPxZ2eg/oG0rS4lJCQvbZavE
S8+GVq/VSKZjKThPQflsgWHnntmCN1dYaeEHVo4+ABErfsXCeO5b6lJ10aIr662hAWklx7su/eQb
rF1AHGWxjYPHJnef4rzTloPXPmXSEM5TVQJiFxsppgEYdzTFFhYHkleF81pl+D+zlmzq4W4w48fc
iJpFmYNTDEN3pyhfpAjcimGz5pNlJJtq3tIBsWrmGL2PsDPsQC6McvldH2R3UalYJgZ6Cwc73BME
2MkeqrkSWd8EP0QGUymDCoYZUaYlW1VDrBI8n8zUtfVG/JA7YiFMqzJyvyUZPkx3smWu2N8BUuYI
MKiIUGcsU2oVTxhb/YLBI5KU3miAqWyXVppoe1B+kYlZkeWXS7Ug8RQ9t5rerSKyzdDiwFz0ubyV
tPChAivuop4lgR2Y8NqVBMWjkrLTmGs6ngF3WQdfTFW6MyQLtLqRGPQDCANBIZ3VQSWFMGRfZefs
ZFIOCMiea30DDwftypXB5ybmeA7GAiHI2kbK04uXSFc06IwY5AJ7Qp6Kwk5R1nHYIWjuxy9tjr61
jzXzDM8H7+gWBYJyVQR34d5OpENuVgoJOXROeRw8LxbBx3JabKHs7+fHmMdX+lqo1izLUgel792Y
KshBOgbqOpXzVBYMj74Jn9bJ1W8lfJFF5mPoJ4UvAQCaK8mWPEJkA9n3Mn0eWCJ0aArwN312fLbT
RvTMCqG9BtHL9NwtEQsAZE38WqqJDWZbQMUJJrZ1s26H6JBUZrYCQlHNVFW7lSW/wjQEvdGx017j
g1ngsmFg4zNPdWCqXRUcmSxmZsSPXLNoRJCnXdp+HGw0IrtzZNaSrxkWSkXeXiuNfWO17XeZ8Yyc
5rS+qyE/A1fS6+aL2YNKckNrLRvsxnIkbwIb4dPEJyNXV/DNUVk4WXlYskq0JbI5w6YkfLXQYGAs
vKZdVJh5nyrNOZGxQreb2CLThvwKHGTFEht/gXpc1K7dLzzfh8IdEPm1w+ZGzZR+b+tIP1ie/Qzf
YkL9RtsMuh88r2SjjUG2KCPlobP7GyhHAHl6gktjjDqEZe37aeFe53q9hh0HbEpN5lWI7wG+LAgC
RL28RuUUbr2OQBZ+xQvDdr6b7NkY4oqrcdR3WNjtWLbsK096ccN6By1yaeAJ5mbtK5iGfKubwSMA
HvkKwwseksifQ+D1t7jnEtZui80oQw+3u3htkCEDKsxCE3DZAeOnBwA8QIrx8MrHfBayl8GkgCh0
jVZU6Xi8siO/MlbBICBQzUiNVW+cvSj5YsJ9iOVzDuBhXYTJNylgt1To9gZh/6sakfBNj4tNlT54
CcBxxS0xVtCQX2x8DYZ5iaScPuRr1Jgr7DCgLJf4EyT1S4qfGBsBAEVWq94TTSvneG3ipIF8aZNC
BIhQn43LAZsCAz36yjp2SoHByHAHw+usaB0ITVZshIhjD6/BL3ADLb++smLVv5Ik5TGOrG1cTZqG
qgWkx27xoCQjMA/q8ctAuDPpxttCJXIYjcCPDUSy0kmxs6snF1M7nTXmCNJdnRAOsRIu8TG/VwpS
w4pcv47IxZLY38pBfT2Uo7mQLW+DbOWwg4n+jeFwVSFdG0nDyHhFysAO7YOjN1DEBrjTWZStTGcg
EVEhValm7UobtbssMr6ZNQ9SG/TsO13HWRS2c+UpoN17F3HRnkDDXBvkOQqgylodyKz4ePqkKBLE
mIpgdieholby4krVMfVQaDQt5PjGsWLfpngvTkE8wHddfle0uEyVFUyJAECYd2yUS5IwiLGw+ZZ/
WHhQAyBzt3lr/tAiCYwxAAE7hjGQEd3Dc+WIDuJD55ZYl2CaJQd6xJ91gAVikgTtWpAbHW9/NPm5
BGq9BMq/S3H/mZuaTcY4qKCFIFwwutqpwK6Pu/psEke5Ruq94Z+AP1WdQFKXEa30MSpAUcTed269
m9TKKzeT0R90XESsFGLOL5aS+QcgzLzoX3rcIvEzfa5zx0FzCrBk7+pPes6ET0Qa8MxEeeJHVsJj
UhruVQOOoY2acqcOCKOqNfSxANFs2HXNAgEzc2FUxjJyYmD0ciiTQSeqD62tzxgPOpkst9W4gF5R
iBy6M0tLFdUcEgzuUjWfDTxoV1iievOyx1sL3Eq2AWQ5gw/XLcLCBoBhZPcmqc1tJU+yvLzXWwQx
lnE98yM/X5dsTqF7sadz+MWXnroIsvTBV+pmU9ro2/h+jIi0TopweHANCS1L4CqkRRcamqNt4tw4
bpTsI+RGE8U89SWhoYptntE10U0EuZY035bM/m2LdU5e4YOnuadByibxofLZ90bvysTxWc2tZl+1
Md4/UKZbbLpWGl8RV6lMmykGnrWp/EieBpk2FTPNpgVIqOTTGkHVqoWf5+zMrIC087gdcpc0Q1ve
JrhNxOhMEm4Bkav4QDpZ2xY47Kk8+7KPZkfj4NBL8gIKlrmqUjfewLg8+5qDY1yszWWJT1dT50oK
ArwNUAedW9/II2DckYJPVOutZxN64nEmslSNMBRrhIfAG1TMCBIqCkE30yVL4x2R01WeWhZ7gKGY
F4Z+yD2UxqF12jC9mgfFQemtjLZt2CMPnU9BiIw0UWOG16XUYj2vqXvxwV3CgrY0dfanAEBI9ORb
9i28ibBwbUAPOWJyiCQw+KIlfjvkobRKZRYtmqY/qQW2lA2rIgYEF2vDrW+E3wgLn5DCQIZRrbGA
l4NyFlgqCgEjqqdAvOgeEkb7/bf//uf/vvT/433PTpM5WJb+ljbJKQvSuvrjd9X4/bf8rXr7+sfv
tmJrsmyrbKNlHe6Sapm0vzyhOuXRW/kvEBNdZIGnmEd+UewcBDmOIYKkjkHonxRvf/ARVHQR41r6
rbF3JQJv6qgQ1NWwVdNKgpkOgr9BBwayK9GOBrqrbXHDu7WGTd+E5XUb2dapNnW+ZJnCsdcmmETr
Xv/N97A+fg+df76iWYpuaIpsoMlvf/oe9tCFeZIi9Y54y0rO22oDrbudqX7SntCuDRGj1bOFShb+
pgijBxQkgBkn1cFRLelY2K6z6bX8uYh66ejbK6PMvH1sBufQtocr7AxSZCLkYgnxDeoJBFBb6aSz
ZabuURlSNBD92lr89VcynD9/JdVxNFVT2XtZmql//Eod8wFUECdYImwW8ocl056wwyCHE+w8N5Yf
ZE9fdyxfsQPytQXanyM7ruoGDcn4e9AVa6W1GBqS6MiuQOsV/fpywPWXsEAQ3hdWfDbj2tmLw4gM
xZ5wfQVLL+719hrJQ4LAIO3vpq3TvMhyA2V+xJraFgeiLoFj1ld9tcnyal5WSX0q5cGb6azgp7cp
vgemyjbLssYrUnnxl9zi+SEAQTY66Le12uSEmsPg2CisnWIfrylRtFIG/dGIAYLEybWRaPY28fQ7
UYqNxtuKv/R/f3gLKvFWvGR8+8Dz60/Ff95lCf/973TNe5+PV/zzELyUWZX9qP+y1/p7dnxKvlef
O324M5/+81+3eKqfPhRQp2PyvGm+l8Pt94psyL/e5qnnf9r423dxl7sh//7H7y8Ip9fT3TwmjN9/
Nk1vv6rzSL2PFtP9fzZOX+CP3+/ToP7++tu5fqq/V3+67vtTVf/xOzTUfziWjGe0ozsqVCjGFzae
tCiW+g/d0QF5WOyPVcfk8U7x3/P/+N1S/qEZoHZNDcr2NCJViMFTr9j/4HE3FMdRVEtxLNX6/V9f
/udQ9var/fuhTVOmF+QytukQyRRVdhgXGNYczVY/jQms48pU6SLjO3G9gzE5t5OKUxe5P+Kr2oJc
6HSw9PAXnbVolW1JeWsVzu2iNZ50Lv/fa8WtROd/d63iPAWAWhdemxc7ccCYuyA1+V52+qHYWdPh
U13oAdT82VGq9ibc1I2nj+X+cohz59dioCfSLos2DhKrD16O1q0G1W8uTUWWgvKyQ+xsrZqF/qBa
9WtEvuDa63GP8v1lhgA4Qo7d8GjkxTxFCeyh9fqV4YQ1AgbI/mMm4JLjRlUZg8zpzGRS26WuZwJn
fC+TOdSuWoIx0SB7Sx1JHgj8WujByBhx843B5azAOCs7UfbN5lrKXPk5j4IQ/pKe7jHMzfb4ZIIY
d+Gl4Rihk4H90CCK4oCkBtR+HO8IJE6nOXCsLtqLtrhHbQxia7j0vAFmtUb2LcR4ErwQyWl/Oht7
3IlKx8gWORZ9lVZ9ceRCOgFXj9YRhqYEHNrs2E4HV4o4WNBjjTyFq8NwSL5IZwGwyAumMyJBR8XD
m84jRn1WkAlZqq2LGHpfGmffy7sDyvj3RZK4C6ImRnsbRSHunD7GkAaQIjmub/keuLAH6NOLOnGY
3hUEjkL02ad+Jg6vt391kbgR5OuNVpKB69CuBz4dNMMO0vuvB1GH/0f/S4Ooa/X8/udvbmvHIWw3
utLF16UW+GdcGYx1xSSMBrjpn/tqUGZIJ/SLUO3qCU6vEXRSG0jCBA5tpQiOBnmDZWqP2a3a29rc
IEn2EOGQMOt6p93lKeBmcHHwfLoq/CLOIHz+PKsA87/VXc4sTVU3YeyDoMLSBUZSaqwd34VCJspd
2hprL3G8DeSgZtGOPvIYVeefLcJdm7FkL+GBYLtlI4f7gJSEr36PIGzhJ4+1O6Dfr0vBwagBjQOW
1tHuh4+aNex9kdvxyHXKsjGt5ABwxGp29Ac/O8pWmR2H6VBYnYFraEkkaGrAycVXeG9okfwaHG2R
oxXSHwo3fkTxoSM64BTS1VRMkSWArW+N0hXWdo+8nnyh92KZ6uVNNW4VbUx2o1FrmKxEurILUaD3
FnWUkTTvRhyOpsq39rBSnk10IzdWYgQklZD6a8DF2GtDeiGF3h9Y7iGrjCqzjYfD+IVEEp7EReCx
CbY9domkYNHyg6t7ckajfzukeN30TvBrDdIRIPjKce0CfT71RNp7HeAcJmLBTeZmRO2GMnnBU27T
h03/YEwItrRYR9NoIQ6MesAvpnFEFBMxmFzK/IDXLs5aYBGVcF+3SnLwJ94308341XPlvVmp5qsf
jGd9NIKHBBr9Es1+ksVjmRwCBwlD0bVNx32oJ9nDL1Phv1k4K4r2aXZxZEcFtGTqjmkyYcmflmcW
xgc4K/hEORGd3gZOFOI4MMHNpBz+bh2plMXp5/Lnrr+U/3T6+VoSRWwk615fEkuH8VN4t4Ux9NdJ
wFou69j2IvjjZvCd4GlrR3EAHKMzhiVIVcdsN8XPD7gJoN10SrQPDySpdJei3+Wy9ysu9YYKngPM
3X/0GUVaHpBpTM/o9iEg1GbdTaCW5d41AaQaZp0/eVF75fWa9wXrn2BLqD8BaGvnT+2uDrzoqUrw
76qDzMZNLaq+SBK6pmSHurFGOGbELdmsjdvEbw7eYDXYKBj+ZjRNfalYdfM1bbEzwAPEv06MytuU
nqXMlRJhDqcc/EdyX8M8gSqzb1N7OEO7OsEa8x8rG8weGjQunhtG+jA28sQm8x8bJ7RWQx2qazeJ
/Eelvu6G3vrqDikMvKbEE2iq9loI7WEO9dax612tj9ECjl3wqKnh4m+ePlv9/PRZFjspVddsjRUO
jyLtv+zbxlCzK1OGNhYqEaIgc6auUI7GR11GyKQbVNYMbL9vm9FmKs+GRzl2kMr16mo/gna89T0J
OS8296RdwkkSM9qXGqLYCfyetzNRR7rqFIG13nyqF337xoR5L/pdmkOzOJVayV/839xO1Mnw5nK/
ubEMXYioo8BcJwhHlXYIy2/0vtbsta3p5TZc41TAwHoQXVVf/9m1HdVfumZWbL1mknZi/6c8IImL
2mkOKaX0aw8dDAmdrpw8P9RaXslVF+pEEaczGTgQ6tMNPEZx9rH1cz8Jje8+yqY414e7ZHalXKlk
ieY2yNA9McBfD06ubEMNcM6n+kvfyM3lvSiaBqZXfeJugmgYGnzD/3w7UYcP+rXaxf1GXCpuLOo/
X5Y48i3URXQxs2jljvFwx+QZwgdQyq/mAD42qO3uGQzJYYw834PsW09UEmi/CfGe2nDKWyWA0SYZ
hELDPrxWfVm9fy+NE141CIp7tUWzUaBXpzZRUpmpLj3/o+vG6RPe73L5PI9PEKX3tsvnTW2X0vu/
DKIKQv85ZitAVf2DnYOr6g2U6hJL9w6iTpxdDpFo8CYSlgJD/dLwqbPfu+7mr99k62PgQmfvRMTH
Zn9iKrozbXo+vsiogkuqD4btNQjlcz2C7bGtMDxUkdvOxRvNkgCAkmbfsPQJDsDzftbb1Ffv9e04
kcoKdZiWEC+9FTi/9Bf1mme9xO5TUDq3Th1DgOXlxiXo/TF7O5vq5LEqlmGAmqqDSDcdp4daNIuD
eNrEmejI7AgpTNO5o6h8u7mtuCk4f19eSBmL4iIm+ZC2DirN06I4yYBZ+7JGmmYqyqkd39QKdo5T
CTNmuCOuR9CxT7JdYDyOMOdsdzB2cVFX152Ksj124slLYeAW45r9Y8IyeXnpYRqvrnFVtba5tTQt
mtWKySLrUs61v1kNGFOYLBPRtWkjLX7FabOrqoYMaED7/CvmDWBnxiD7VfJixZAAEWG4JDaGmbKO
G1W6E4UIlWsjB8SLf/A5GJ7axNohFewhHYhaLyqFP4u5K/MPBh751upAfL9xvGGB9SKqO4W61/QY
QG5O+seYzrSpTpyJuktrlrvS+tJPnHVBd6uk2NV3FgYilk4Ovy7K6joavZ8H0ZA1Dtyq9zrRZWSS
xb6YBshkAL/L6TplqhS3Eb1FRycanL8JVZp/flMsNod4roPPI/33OVSJoxtJ+d7XXo0UDE4VBMq+
eT+YVcCTKsrk5Vkd5h5gw6ACA0M/UQUvQYJc0GpLEoD6UQoi/RjhrYQpBRqIQ6Mf1ekg6oNQj5fO
AN74U4No7R0SECDUlnXjSPUW9rEVH+WsDReBmnwt+kDZ4uBWXVd9U11r09lUn+nmsHnrG4U62IYm
2rU62bBRzZwTUfNd2eXavRYN9mlqKwjcXtqqqaTr3V3Gc7nMVKnYVl0eglbkLOyGn2fx+9ml9XLm
TbJ5kVqV678excAe/+kFsBET103Dlh3CQbr8cRjzLd+Nw0EuX6M6HSt9aeXOqvQH6YAc9imXoIuL
0luVpbjjrEybYeFptkMyXJSn3qI9jILhqrPK7ZDa0oH0htGuByf75TaiQfQNTBW6Qtbh9AHdE9GI
kZQHOIMshwI4I0Ay1Bb/97QTiobFY+eShozrVD7L/ojuVSa5hyKXw60apMXWNn3tEDFpLpUOrQst
QY1rqHzvcbqjj2L1dEeoXtEtnOlyrUsosNRdkbxAr1gXGAp8DdrEXY6S1V0psemeRI+4NLsjyH7S
XOJxnR7PXm8waBDPbFcMyL9Df1o17y2XjhlAJqCxLRaQnVbdOOCuYgQzzjrmP2e1I4kQwCRdibr3
HnUPNgGBgdti2j8asOhWqouDXzUVRV0QWwm5fdZ+lthxeu/llJ3ajego6jB3J/+vhNWNaLjcKxEb
VxyPgClI9ZVe+MuittNjA6f/KM4sNcmOOTTinVLgGvaxXvQQjdOVouvlImO6spyufL+t6CHqRTc1
6N9uK6o+Xf7xtpWT/c2cbf/pYTdUU7cNwzYNkyFf+zRn1ybw/yFK3ZeIHKuiWEhnNSOu1qPMNt2E
k78TRaLgAMpwpVqQy6ePaP7UMbRRIZ+/dRed+ukeouelu7ilKIpb2rlxTboN+tHE3AgEI6h24+YI
NWSqAa4xHN+IQoAmQI52IHMgShQq7ib/aidqi4oh5N71qATD8a35512Q9G8BZSYGVgzLHD0IZL2l
ptwrEMKQgZlOxaGS8HdHeVMU5E4v9790vnQbphZftp2dFC/xWOF2ourt1G0CJiDob0hrxNmhStMB
kXPyZhaxt4OoEweDyAJ+RVMfu7P2uYzhluljQ/1Wd+mIEcfPO4g6wPTO1d8Md/qnzb8lG46ss/1i
/88IpdmfhjsPOQ/MWGrpGfGhZU3sAg/fEh10JWtggU0zy2UuwVOjP9qPoiJIc7qKOWXA0Ihk8viz
v6gTV44BlKX2hZFkuuvlXh/v//ahQWj9wPDtGPVJdZNMh9a69WW9OL2tGaaFA1vwS40HY+6EboYO
Dbjnd7mJ6tg4O1LrLciP6WsP5NE5Hc1wZxbIj4rWXgEbMl2gu4wDooqIKxd0WFRXWCqKtY3kgEDj
nck2ogjHARGSWMk2cplq92iU/WwVkfdLq4iti1Z56vzpWiWS0/ssIVU+5v0Pd1CTkz9RecRB8trX
MY+UrSiJRrg57TZUyx9wKtNTLKvjonfIsGHFgdrUKkQGoJ1WjmELTGJQcb4rBhlMSoUGsVG5KNFa
0rx0fe3riByzh14F2lSNj25T6Z9bdKXPStQvwXNK16KqD/qMhWyOGYgRMsc1nbpE4ArLbezcsOvI
nOsCtalrUAvONbwzQF0ATbaXhj5y9EMxeQ5O3S714iZNDery0kCsEM6cLLHYCFx93LUlug1GxGou
zLOTLJkvNbrQX1E7TVcWgrtAovPhq9tk12ZjA973/b8ZCK2PKUrIeoom6+ReASWRtvlTirLpYOLI
xdg/9yWRfpCJk2yQqePIwDrtJjMSN59btf5Da31nB7O4PRO2rWBGJN1cFMWhhTqQjsWtKKgBz41u
We5KFH0lNQ5eaNyIUoO+2LkN3B/I8DY7tZXAmBa5/hbnGgZpmXUdTI0prvUWq4ptx1/5LaCwSz9N
RLFgOC1B2i+k+EoswhKHlTJq52hvTyut7GMRSxQMA618RdrLOGhxdhbBfXHIo+TktcBkRMnlJ1jG
mmUu37IBYQnd4V/9M2XQcJCpdTSYURMTZwkKDHfFUO6RKh4eRT0mNAAMAazd1Xb+uV7DamE9hCAT
OgUVnL9byRlTVuzXrYwCfUsnmW06Nmwl4psfV3J2gZHcABDwGUKdjTaUW25rxK3CfoiGWZ/6PXx2
PKrFWYYx+tYsqyP7OVQbROepmHQoIM0c7TaWY+vg4ByxAaLjX9VSlxwsyBcT6rM/M7M4eKAGyZOV
IFHc5LARSsiyEM7UV2tAnShFMRa+S34giJ8S4bIH8kqsSIpRRkbSjIf0hNQrzk3jukmAKvutimYo
JgP4bcCZnI/T1HM5mH5Q7e3pcKlrcSmUYVPOrAnm67C8q2+z1oRlVm4SOBMPWuijdpODYDBiSXuo
TXvvqk5+28RDdwt1d8cQGJHavibNHe35p0R7cSYOOFEMOFm0eIdXsbIRdaXTkiFSPXn9tm0m8XSH
hI+7vmy0xd78UhQba7Hvfu8rqkQPnGIxz2zrbYWI5u5yGNt8QJU5wdSvVjea5uXQTd+7vJUtn4SV
6Y5bI+z069EEx5cmxUGbSqKqZtbZyTVCT1MVY8zPenQ0ArgAcgc25191ogs5nEelGap1R4y3fA41
OV12dW9utdRk+5UP3rdES4H0gPfBBT5JHxTch0V9hvn6Flv0EKii53/ToOrNkIp3JjkO6Ix6fQ+I
yf9mECBZRU6PsMhkwJKpgz9OQj29MuzavjPPqZYF93W2EoEnuPGiIOJHum/7U4soxFM3rMIv3bwA
9TyER/56taDJH0E20zDJ2GipJtIBrBz+BE7ptS7NnXTUnhOf98XSZXsvDpI9hqsC243ZpU736wHY
CoHwtz6orsh73jzj/SrR91NR9DfQ/p3FCV/JKuqzD/fxKmwdAqPTYTAQ69FZiVyqzADOx1Bgj12o
mf7WzcfAYmXKFU4FU53WwbY1CgcnXcfusROrUMzrC+euAMi6NLWcjO5UzEe93ES17bPtoAgXkXxg
Bj9NFBvbUPDq1Q+iFPljduehfjv1FAdgLRs3DK0TdgRYMCXpDhi2t2mQkJ+JFNgwbUA+1clTHdSS
X/td6iREL2dvubZP1zUans8GxOnZKHnfmiiJvqB4LC0RWWJKQf77YI5yu4iNSEZkx9vKSmO+fuwa
Wcw++tTVKCAABT1YWRvgEZmX1j/a06GQCefKiN76QewfTaNI5JloFWXwxEc2e/pWKlW0i0Sdg+b2
sZQQJtN8NJx/ue7/KDuv5baxrts+EaqQwy1zFClKVPANynJAzhlP/w9suk23us/XdW5Q2AGULRHA
3mvNNWYhqdY6ttEBFIgAT9pYfxktR34JTZZpekJwTDSBn+kU7/npUjRh0QQYF3Tu+jY5dlGfxm25
F02PQhYM85qT6ZXKix9VWInh/+ECf0JjZTxBLwmOuam8ibeY6CI3t2d/G5yszLEOXqRf9CEjzyk2
ZAr15vipEEu679Tu2zIxqhbEjT7t1yRXzra9EtjwNIBKLGDxhbsi0LfQRrAJU21S7kO116aDl4A5
E80RTS1POwdk119d4kxMEzNEUxzk2gJ44CrVmqw7SEsP+qjqwkDMsiB4M7PJ83IcxmPUeS6VCSfk
Y8Gb7BrQONwUhPrUVJ1EX1imnGxFM8PjA1CDewnL8N2tzK9gcqyFRz3LzsHI6koF1b7E1/WL6A+m
fpUyp3/rt4ipAwrGMECkQ3vTiZaiKXKiIhsqBu5p03sfIPlNPlIVUcnaEd+nDMeVCI+MqXk/OL+b
rmyAYy30YC1GPWIf6HCn4bJQwyMIPTcvtGPohMXS66lqR6dsH3u24XAGuuKdwME4D3yT0jEik9cc
LSw+tcW7Hkn6GqOHelVRePMO7/AY8GZ/snXfuV0+TtM+XQ5TZSH6WSrpSyMI8TO2pT/kD1qWT84J
lrYT8gdWAsqpGhX+DoghgCxDwKNsemU3XnSymmvQu5YN9otlgk+yEY69BDMqJIEl+gxTIYNhXZ0m
+9u01HiLOnY+M8j7zqM+XEaCe9lccVIJIaaGATOF4U+yU7jTYDFpH1yqxf/3GwKd7KdFl8oWHomU
iYuxYRrsKv++6LISKS1aNPJf4HVRBcr6ay+3k5WBFiiToYE4N13D2GPojfeGb+pzzKl/TxBDt0Np
5OsQu74Zyc9i3SZpfAtE51PT5ru5FFsupIU5hgRVDBIAKZTZZr9GwzbJMG3oV0K/IPQM4qypmmtp
NcH23n+XQnR/DYr5QhNxn+bI3TUcq0uG5/eYRsE1CnvQQcn4RtkR91SQSIS4yuHN6ZDuOsR4HyLs
ScU0abTaY9JL6lwseFhdyCsXlNEtPyb67iuhTxmN++RPy6lPzfsn856arO3IvN0/FI3yoQbpdcK1
80HkJZOge1SkqHvVS6PAQSmuD44UAUb1BvzpMdt8q7QSH2IC/I0IEKde7V1c3qUzJa+Lkw7/8amj
aJ239vCmVUaywf2afMHUFNNUpEwHxMD4ESBTJqzdJ+f7d9mj6q/Ne3l3+zJrZg4uM2GPK6aIA5gk
dspmdm06pJT3/vtc8Zm3m2YSpovPC7E8wm7Uhwo3xtGFSLSy6CuDanr0wBdxABT8ZUz0AdgCXW6n
2Gc3ehMNcY1vuepWq50KsQwT/u1zejx9/mOJhc78HzeQpjpEZRAZaVNY7tOuBSMw7MX9LP9S+2qC
33tKkYDuAN+AUD+P2HxM2v60WojOfxsWA3VuvFeVjlv1tNGsnVNjeu1FNCJcnoCq2v5aNDE1VY6y
219um1xgIz+KzPIObWlDa1GMYA7T2kD57zQevPw8Qx49mJsibF4Dtj6Yo0JDqsfROcHxpCC/GbVX
O9VDkPv0mVO4IBzAWcsuHuVTaxz0ZtLaoW3q2pwnYJZhXJOC/IT9Ni7FPypRiTzIkekvxW4ZC0v/
kUT23My87knMKPWYBA62W1vRLCzT3nVToEc0FS2mxBWLkXUMBfiQ6/2iZrX0ADSQqCLEAhW5IBBT
r5FgONsNtURiqJJkyp9srDFA4M49jzL9bEDs7fW9cvGtChMVgjsXL8IGop/Owqkvw9AIWtS0bLci
BVCGHpBKj/2z4aukTaZDVZBfEv1s+s6iNQbykjy2s8cUyTqPUvsuHh14AY2rNpeStVJ2cN9q3Kv8
1H2s4746Cska1YewRZ3SnZnTI10cpMR9jCKrOorWfYaQvImrfn+GmBF4/YCZHMqe+3NRPOxUpYLc
4H7/1C2aFDzhjtvexu6PTPF8FGNu8/3+sBRnBcjJyi7Nh+llBa0vOmjk6pBDV4hhQqM7ygrVJtQ8
9MT7/IBfqhG+ND5u20ldZF8LhNhOrLs/zfqjTQdMZyQlX2YoCL9XtfIlNZ303Zvs8sAYaLtcZUOt
Spp1HNTQOoZWbR0Do8q2qRI92hFuRgsgsL8GcNwEfRCwmpemDXjvUaUKI2l9D831KbxNpz3yLXi0
PR/O818nsRfeesK/TqahWrFOkt9Ge4rb7SM1h80460pCi40hlWxF6HQUFJyLonZhOnZW8BiEhrHL
ZUzU/KaW43mlG+A95QiH8GlxwNOnfAyHUyzZ6wIR2+H+/LP4bWD9xTPh9uhrme3b0tKCAbGFWxE/
M/9NcXGzgGOHxZ5CssfQnWpnyVTc43RYfLESDMWnGVmjBAuq1imcbBrrwXQxUowKS91KdsZL13ZA
0rBz3ZfTQTTvh7KQ0e7HPhw0polDY0bdWkO+Pr4oZdWsCXgvCb75VPyHQB/IZJ9tCfym0o/WurV0
YD3Y87SA0Exsn6ZhfZoIqy9k5+GRyCzCtR3EzkxrNWcdxuW4w6UiPcRRrVCMU/Ll0XV9XgEafS0s
LHpGI/0B13NmOcj4oNcMG6ko+49IQkuhNpW7GAiKz+w2K58yibJ2VTUf48ounrKwCZY4SkUrMagB
hT+5krMSg6ILSsbkX53nW9GU5LjbGx7k5KSL6pw4TXyNQy0+AvmjbtFAj7uC45EsJ7evvR+TXKEC
hByKOBWd4gDJO9nfzmQVnESekny5zxFNHrfm2tZ7aRe5PoW2vV4GOz8I3/qsd05ukTindjorsLSb
y1E+UPBFs4uyHraxJ83YvcBEdgMeK3Y/vGECzE7Ges1b1d17PZUPKSGeItHD8WVMoTQ0hhpexMGT
ro1buGcqh6JLbaT9XhnKL/dxrdSxGcl7dSH6VLn6akOSYKGAvXK/jnEgHEA5fq2NxFxgipMdAoDV
DzCvO2oD0Vf+y4zckylBz/U3je3ZxSP+qbHJuIpWaHh/tKYxVhqknKeZmSIt761pbMDH7UdCEHcf
A5o6N2jmbvdbERP074mE3pbrQnicVi1cOQR7bp48DLUivRgQbjGPaJ+pGmovspICSsukFzxM+0Oh
QaDtpllh3lnrsPBzHPsYjUOfMrIqR12cIyEQH61mcXymDu6PzUHbtdm6dAEkiDs+9LQEHk4EZSiy
tUM/qpcmscaYv0wAtMck1at0dnURB/KlD30OUqN2q5MhhCslhWPswmuC99Pi79YJqSZbtyqpVNcL
eYWZEnszNUrPuQY4BuJLdwqpxZ167t33qb5iJLeBOFH6aaps4dTU5tRGbIJMVmEjYgeHujT+USEu
UzL3h5VAelDMur4asYNkX2nGQ58rCiC3WY8bMCyfxU3MEwc7xxzbq+xZ5a6lKvrer4NAPGZj9pF4
iXbh5TOXY+1XpCWz3Tn44fwi4i6ha70preve4jIqQdB52xTZTgy2Xu0sSMTFa9EMgGyuQyrSFuLT
zKEcdpSn4Xhou9WqVTB0UFUYUSM48IOsk1kp4ZjPqOP0P7j3HlscHq66xgssVxNtJQcZtuhThovd
NCWIUvDdijXsKKK4eXJHT1o3sKw3qJDaSzzazUxMCfEwQaMmf4m7yZmt9RGvqUn7HzFw/V8Wk5Zs
WRTH6Xx9NOXTbkxD1+kp2NZ9odpwhrFbc1Y0qbpEECl2eRVBiiHfcRF9VDQpPPTjZi2aYgBc1Oer
eknZDJlTS0+GCT4F4nnvUNivN/cTtBXJoyZ7KrWEEpIAS6srqEMc3MQoVpkhfx0lKIUg9HogU5Za
7eXpIKaIpp7WXCdO7xf/cY34nH4o3/9j9yrEHdkf6ifV4j1E9Q86aKoI//H7qkoZRmOide8qnsWr
xFNwk53WE8p0EGe5H/NaD+T6UgZWuBV9wbSo6AqDAfIA1doC70DJI51NFNjHRNWsQ9QCRnBh+cuW
qZw+nbVqrN76+t9n///zOhVfNsMb1yJPCYETVJhOYE1si0XTwzBzLxKTohlBRPqjKUbvk+/X1hnu
YZ8m35teVfKDYskFg65YBzvLspM9RJtkUneIA/F6kJ6Opq0JwGIKPDrpycRkWlfl4qOMBoni5bR+
pE5D3eQRm0jf1iP2BTiKh31rfo+gwPHX/m5GjTSDRouTicIj2cwr7Ov6OH3zBh75kt9TnD01094C
szlhK1WScajzHnAcS96o/K02vjTx+UQzHPHm7dzh2IXt8KKlP3C3TN+6OE33mm5P32w+i0qDYJHZ
crUTo4MuzR0/LRGMyj3bCf4F4sPkJPBW4l9wa+rOczZRabFEKS5VazwkHkQkwwiDbYOwblH2lkFK
I3fPQThpZKMi+ODmeA/sTHvS5FDbmoHiryojLL/Y1ocET+Tj04Vuo7z+7++/ak7Z/j+//xoFp1OR
pmqosqrbQhz1pxhb46kpAbgBZMFa5EVXbH1VUU8+rLx40bSNCwoNoK/fFo+QyPW1aIl+Mmt42tzb
VNMQeUcGBlBNT7aDGbLH83VABpYKnciCbbXVWqO/FIWZn6e6dK+Mh4voSrFooWI7rReiKQZ01Xky
ywbB4HSRRXHOASPKq2iJA96VOcVdRFVaJL/LUKVuyRora52B61r2IVJJFpk+KLY6PhiIEV57GO0E
UIYrSjpvW4RWOPfb1qgnORTUD90C5j7dxLdbXtzKQZ2tdb3cew3McoPX0jp0xuqkk/S6HfJIx5Iz
NuI/BoAKVidxhTVdISanufmhYIRJ/UxOfRymSCSnnKjY17/PIMIyItokeqFl2jaW3znux2Ki1MsP
tWyeP8UBRPPeh5PgiIoNQwNCCBmvo+M9ZICnbkGWzQVwZaf+jgoQ6cUL3S86z/6TaDX1KdYz+4r5
Fuaaln8i7SS9qHg/7mUZc0uceaUXipSCtUmotepQp14owEkvPKvDx4o/CH4ExpMES+Sp8DuIdXlY
7EVfkjvrrE6GNTSqdi+5UrPHNLvdOzFM4tm9Lc7ucyB/sjqbDmz7HnyCzGqr9JvbJs6fSKk+pFQh
oxDCCXGmT6TUfiKlRkPOZs8jlHyfZ0C2mlVSCD94Ki1WAgy/zJIV1L3IWK49LDD0/HFS9O6G0ghw
WgI9dixb94+CZDEtLGrcG0V1nDy6+h7YtX8ShxSUwYM9nEWDaCBhZyLLL1mjgr4fu0SfiRErmJJP
ukLYdrrU4cu0t+vwyBMnvPSVNYuzLj6LVm4CSvCIQ4qWOCQxKa6R+iqWF8wXBz2nbhpztHkStf4x
LYfvldtq18jMbdGC36tdQ2n8o0XO7dYSmP8ocv8YaymKwkRBxuY3N6mH9kP4tNNZjbfb7Uz0UYep
zeQOZiw49QKXWhvPkQyrn6VpNTgc3s4VnTrFJARVYZHz3trFAHkff5SDarvU40mD+9DAeFlKpDrh
aOfBQk/9+opFKGzBjrxF3wY/QvaT34xU4evcQ5gMKTPX24BNB0gIHG49gE9D3BySQrI/TL/6Cb/a
fkudzJnpuYJLCVViC6g6+n9E8/5RuWtrKKrYPPJQ5WHK8Cd5VWS6ftphH3f1ayyOxKsXv6xiHnch
JqmikleiUhUkXrwTr14xmgTVr1FZiX+N3q8Vo6rRbxs1wxvhX64XHycu8GGD4DtSqsM+LXp0LbWf
zkRZwL0iwGyQ3LMZblVYPFMQyw5xctVVwDfsl7srtFIYN47ZXXU27ZgYLCRJPemA+F5HTLN2vZVN
GVmaRArlpe1pAw9JmvgYIKUvMCEeayV7NYxsXgxFvG6M2ll6tW9uqP0p1karmtdmNC5iIzjUEKhs
BM9PYYcnT+XJxdrDI+oqtdoloFRq4xm+vtH6YidXWfpuSEjzoUAoR11L1b3vqMbSycz2BQbUi4hy
/56aVPiRiqkWGMPbVNvpX7Mul6D9qdZRtylLXig4pcph1uxrx2dN1wyefVRJwR61urM/1GS8mNyU
H7JW4FnTm+9ajneok7jjK1VrlETiCHLF/EVnzaM2TzEg70XREKSQpRquVOHrpxTK2wphMP6zZS6v
+0avD2anWxtV6p2dY1vJTpOyfmt1nby3ccLaDCbFgE6A72fT59ZDHuKzZNrDeFaRBZMC7JpLGmbx
IgxsEH2lyl5eTbsXHlzarEl65S2woENVeSd9sbD74H9SfmMBcLTGwvphdPCJm8wHMw06rej477R6
Gp+GbCge07z46ENNecdjSV5UnlLsoopCSAVwp+hP+tpal2jb8Jmw5HffMzawW/3nrjn13Nzb0QF0
CgdwpFIKfxGSWtE3vcAgvoiaH0MB1Kcxm/wauDFmgoak7esi9Y62Z2C4BmDmNerMF7ikzQ8pgtPS
GPrKzEJ1M0wElUyLmkuSudpKa+R2b6Fm5YGIZUpTQkGukpDHpa8lH0YxrpS8rPdRFmBehFHLnsS/
dTuIJrZe+NiUBiZA04BiKV05E6dyEnIqJt1OnelyrR7TfRT88TFish3U3dySs3irSk616Du5fHDl
QN01ZqquPFSLzwgeU144evpD89+70Qc5zIt53pep/KgWY7qRQihVuuSpZ6z0uPUKq/ioJujfdE1q
2z8bVc6ueaJHq4av3n5iXx8lJbWQ8GLLnLmlzGsRQ3aehk+BWH1MB21apYj+shmfUH7+6rr3k5V8
Eq3OVSmKiIPq9hn/zz7xIeIn9G38lmjIBMzANhYUC3nPTVtUD2B9z6oU+s+iyzTqXUUyGf0NXTa0
SAooA3ktBkPDxgI7JBkgmo46EI8z4ZLLIdzDvl1SXvegxaCQzVqqn2ofesjkVKEqbbwpFKi37RTV
onQ6nLWqU50KfCif1Mb7Y9pkcYEjzKsWgXXJCdMlToeKVy3s8tAbaNfEQTSTCDJUbxjpgvCRdnaV
zDuHwY7SXOKVokvqjC+a7NS/+kaTGx0ZQLEUo6wy8v1/LNDVTzpFm4IRG5UnqVVuTlg3k+btjwV6
oaXJmIWYMpD/JBmDH9aQ7zosMEzibo+AxbTr6DjYAdW/WtPYvTWNiZl1gntP/7eZ/7xOzKymz/z9
E35fF0QY0nRlOs7c1iWd4uLeDnb/IFctmknbHB5EjzgMiKLWUojD06eByozZBYhAsW0n8sIpsRiO
DCoZppQbN3j2YJTuRrTEQa8CY82Dopwrht8BUJrYhq1jD2s/VeYjuiVqABvnZA2Buwu08DFIQzJO
U5c4kwLSNY03SrwG/hoguoXTWOINDyE2gXoCR9SbVq1DUuBLhWktspPUePKVUN6zfoA3n6gfJXHe
5wAy5Fir/hVboA67ZFfZKW5kPOg69vNqDEQ6zzpcTXvAB3g5Xaw8gcyep+soMbNXM+3Cg9EQGxRN
DKRUnloGnLI+zV+HEUqNpOzMDHtNKcYfkpiUiv4+M7nNOyN78MrliInqQ1xJ0palRL1sE4pg18M4
fqVIcPJPbuslkWn72uTAXEm2fgPKBZUNv80npEHmJtbIpP/LDOKXGZhBRV1TyKOsxrwmqaEmyZE9
cL5Mcjl54V32nUIR94eqvjd1U51jKov1jYvlEFsnsO+qFRvnLs6UXUikZEnRhfEm59LK743kmyLF
v2bwr5d3U9HZ0jJJX1W5jotZErEEnyS/hNQxvSzZK0OwCt7QnAaS3e1vEjnXb7xDMPSHXvbgkFVk
UWqpEn4p+KMOnfrTU/QHwszRR0ldME5Ujvtq50U6Z1EaPQ9toCxc/jNnMOv1KkU6fjT8BNpTjZRl
CFp/7/ZGtsnwJzgSboxXYQkSgL8YUAaNhPLgJWa1Yg0+ggEfqI1QM23rydLwFvW8A/LeIWbulsee
+oOZ6Mfpblxofs+06cHVF/0f0+SoALQ3PcGkIeXTauPXtAhHtiRyfvJqj151foVAFMp3D9wBhqS2
f6jDonyIFawNPAr0sGc9xJ5sfgtkGavEOiIJ68Hqrmp4yrmpFq9RlmC/E5nfkjj+kUpd+WwVRf5f
S1/jU2UBjypH0XRVIZwmGzrlbn9/VNVYolhxkw1X1DrOpYRerjU8eMFl7IzWoWIgjor3JAjzmYmd
xKntCu2xVxXQGvRHY7RsB7zBqcOYa3mPG8T0xBLNABjoH00xamb1vgBz74x2fHCVoFv5ZZ9fsBrA
yZJox7uWjI+B0OU69hbUdPGzMvOvGnYZrxIlnvOkU5ItyZ+fdV3Je0kGKZ03+fDFt9JLBTHoqZz6
MXFLcajQhi/toQjd7NTJhN7Fjj6LRnnVjUBFxX5fxAVIcPXHQM2NrRnjkrY2MoDuhaGFeNG1rCwp
HCdXaaflr2C61eG9WrvtwQqBYM18ue8Oou16WXfweqMhK9GHnwfEFDPHKh3aOhNrp+yXid1fa908
CyWh0B5S5R4fpi6JooFHH8NcEBN2t6D4Uj7aVo0LljxthmQ5BwES9N/rgMpV1TN+WnZxCV1begMo
YMyjsFTOI8XqPP8VYnG/Lw9cNGPicn5zt8tNAwPaMmgvo4ZvZaO73QYPrvRUUVYwyzwzfSvLoF5h
q5WspbJK33zLfIduCDuxGIMnh7JZ0T04qb0BngDiZ7ooHdj96WrpHnRfrl+DbKNrbvLm4I27J0uM
f9vUhAH9RP3NKZyAQHikPIDkLJ69rsZWTMHdSvR7qXdCVFc8a4BkU2dU8BCcYK41S3BW8jdzFmHJ
Ig73Ptmqu6Weldrs04BoohTtltQsWYu0g1Pfq0n86ODtt2S5IfOiDNp1gI3ewSuGbBuxLMSbyyXw
yA260cKmgRGSKCvZa6mlCMdkOSRhf4mhW85zO62uUZ25s15RmjfZr+CwhgO2Uu6UA86zH2VerYbI
dbE5MdZYIji4jw/urIHSDsQ/IwmDN/e3BrcdrR3T8GeLmGIrMmZ9RV7AhbMoT9m0zA52eJ1Fj2KM
jM5tTJuK4n+PiZzcP69zotJftF2q3qoHHB3rSzfDxkkoMKmN1XZZ7lOcNdVI154lrfQuzpG68o1s
nhzZ27KM935Sqbj13Sx4Jxai8KDAPz12Ym0ng7ZZJaFqPdklWewANMsP6P7c/db3Et7pbFRT6WIr
Y7auWQzs8BiyH7yC9WahxsN7hrN74MT1sZIjbW0RyZsR+PR+IjlNUl37KeX1e0Zy+dXCeg6eaTOe
NCsfNqMGIlhzGx3b2djfQ0oJVrFfKXutVIKjXBfxEtFX9Kp18QscgOYHKpdVE+n+1yGC25Gbg3+m
MIInTZH6G69stUcLZibbYtX4sDpY97jIY+mhdcdAlCmYfd7tp/xkN9UriAEUQb/OdLyh4Btk4wye
t3luu/q9nExrWhtXMSvViTVOQqwaJxa5waNtAFZ+oK4JC+ZaD96aLESuxtdjI5rOWB6byusupVvX
j10WPanTLCcDVZ7UIJfFLIJ3RD4l/1tqdM0D+QR+FRi+LO4iqTEYLDLNAbH832KrAbSxBHLqJLqs
1Ao2Jbbt5Ao07Eh6Ci48y1nrecWTQY4B9SlN8xyZPczvsu2+YBDyGPLt8GY57sJRBJY0DfP9oLUg
U0d8nTH51a/yCLR6il9I0Tce1C9urWuvea2MmyZJ/aVoOk7bzCWJO+02yn+rSz3z4X+v081/vPvg
WBMgVlHwKw6mYJ/ybko3UiJtFtIzBHUMSl1Nw/N8bE9yl0S7qivdFeWS2bObsSzR1cT6nqML9Gpu
4vvcgbrG7RA9sCxgOk7rz3mBf1OeaeZ9eiJDpBIfHVPginvoNHf6aGOqJsGlVZ3fCrXTEaf3OI73
whGtrJVd32TRl7pq9XlQh+lZj0p1k7Hv2HiZEp49qkbnppThYENFtsei/Md0EfaNEVFQdBojugl1
ehLkRhI8W14IoZLsPBZnwXPUkfydniBi7HdriMbPY9N1qFz+CzmJZO7vmQybwh9dg2Egm5jmgFb5
JKMjfOPqyAmtZ43U7gKj8Ch/jcGiIzGL1gjFMEmTO2ozxWnZkI6sp8NtJNUHZy46u7giEzkO9txL
DJSk5ohn3l9yGHH2SRPzqdl1xgA9ojYxoORu2uoNXlQ9+bQnSwEcntpts1ekwjrUkdkuK9AaV1Al
HiBdfuFJPlkRGN/FRYkUcJEVNitZY88vLqoij9vSt7UrLi8s9eMT4Gz/e9PBgVUr7pLCy+bmgBiG
6r6vVm2Ob46C0QC1LMZFHjCIz6LAPNahLm2oP5S3kRz5RwO5wEofO2nn+PqL7xJQixHZHAjROXv0
oeFKAm78nFITx7uyG364yJtrnS8Iejz0Hm147SIHS3qn/HURgfDgdhHb1uL3RYNQCpQT0DlWg9tF
4fSTpm3T7Se5qtQ9yy6ODi0CoHWrO8kyRdgZvIy191UxMPvstCjE+DHEN2KKMlYua9mq772NiEEW
GgZ/RjE4txgkeKnZtN+8AjjGlB39Jsxt8y1vf1aTzr1u6n5VEk/Z2EZoTd1YyWRnT4/eEitxwaNR
q1tV6isYQ/dBdImDaDpJvCLwHh4+9euVqs6bpCvxoL9EjTbs/QmASAaEYuLp7H4QfbgW5ZsoPfCE
slv2bfJTGk2C49g1IPZSgmqZ6GlhfZsHdVI8i9GhkY1D6Txh8FptVcwkX8E7r0jS4VDYW/5j6XdP
8VQElumVs1EmUzxpVLWl1MADyvIy3XTE3xfirlVsLM2cwW5uTTGamPnWVYa1kdc/MR1l84JQf0UY
x6SLphQqxwL958XNvmuDJR0qZ7COYoHrKyucXorjbc2r2mY9Ep1X2wXBaZYzEXQ3mNTQ0yofdTVL
NXaZ3gJcgX/IQz95Msbwz/6RXV+fGsnTNN9oEuddVw/xgMI/wZv9GjX4LYt/UZDkW5b+9qLTWnlj
jgZ/gMQfZ0ld28c68rOrVHtLsc8c8M3aJsSH512kNk9DD8Y6t+Ghi0QhOGq465HuHCJ+Za9peM5l
ZXhBffZ8E8Gg9dIWoyZhVxmW1i5xG+lotzXby7Au3ow6OntTrLMN852ZpMZ7F/UhQnEnOBVu4G4d
zA3XgefoF3zUcSlBq/K9xoMsqn6m1Dq8p9mFYHBGEeFfJ5L0uefPoRT1wuTjeZ+TYo/wLlPcJ1IO
aF+mHJFFuHX6OqUVKSM8Sb2VGG0pkyyy4QM0fzqwV3f5c84pJagf4sCKDhiaB7DXKuu9ScplFdfK
Nzzx5JmjRONjzCIJIaBprwBVO0Bz22cxo0wCNqxBfK3xm1k3NkB9BduTSzMF38QMC/AE5vPDMeeZ
tqgn3kg5HUDrd8AmE2VhK/7Avt4M6bRMbR43VnhN+uBBU+PiLF4+GS0uyM/iazyN3Vu15v3R+n2d
6/JF/N9vf0e2/vn+n+Q2ZH4UEnX/ZCFphlRJntwPz6OzKyWla7ZBgibJcfR20WahuReFEeLMa1w2
QDo1TouwcqFk1627alKwPxSnUIdPbGJf6L1N9lx+jqzIWZo8qtaDDgnadFOiwpO0WIiMw4lxU2fw
iQoK1gKgRnuTJ+uLpTsvqR2pJ9GS8ePS0vA5CojaKICfdzy3y4WHceo7FdffLYRyj7lTSQ/R2Paz
hAqzh8GRCmIQ/aNftxXFf8130NXOe0lkDe1CO7yGWhPMgzI+R4PXPWQhVeiBbWcPpWO5eIF01bZk
d5qwh1wOTdE+9ao8HuKg+aKMavs0FLg0hXXr4S9AViHnXffdMauZxu9uEymhtCnc+mMo4cAlepLz
+/C0Rac45VeFuz0F9f6qD7q7phw4XZtF3jz6Zn6MkfK+x4m2EHkluYZLNHSZf7bC4rHDTHrb94G5
d1NqUcSB1ycKRaD+rDOpE5rqqtqfncr7lgxNUDhvfuYC2tTkcm9bQ30iJcartAnwwDQwSSojVz+V
PJ3mnVvYOPqhKJhRtQ21qYmsi+3KJw0Z3FcFwcwMp3QcHqw8Z8MzrDLZfvWNtP2w7QAnsQ5zsnBs
QN2XsjLnCdC9OqYZ4N/lt988yuFLr+j8WaM9t6nu/DRa6ZFN8aYmO78YLCoWhkid17VSY47h2+tI
r519Bt16Y9rSzh2zdKkMVLHHFcx61NWvY9r0qxZd3CpzG3bgaX1Sc/R7FaLDjybqQM+TJCLlRMzG
cuaeC1ccXFCNVWCFlJtqPyb8VRaYDmNL2UJ86D0/fBSHopAVFuVI+KauSJLKOd7lxjI3MuXYWQP1
B13+hgvwuTDT/BlV7rNSOjGeSYp8zSTlJfMU60EN8+o4GOWZQgAk/UkYsoX7EcpNepAD7+JQ1731
rAS/rjLI9INEABoXCd9M3juTqHHeyCU27DSlwTzZOdtDU227h8as+5knpem7LoXBopQbf6862KbV
jY3+GYqYqKDxHc4KmE1R7mMmNHS/+sVgRBCTcM00RbShjX2RrCxdtO5wJTOSnoo4vLI6qR6GPuRO
Gjtl13VV+yLbPKmRhidrgiTfee92j4ndase+tzAC17FXBKhFQE9Hgj4NyoPbPba9Ze3yMfogx8iM
DkLC1gngkt3aAUTc2UDVJD4/GNnkRJZfWMY0S6T3vNampqmZzlx2lGaLe1G+Chy8ubsa8yFScVq6
v51aesM2iRWXPe+m3sjjBWWr0tzvHvLOd3ZpNZzxGzNOdlKv2X0udUf7nnUKK7yw/uh0oz2PdZJj
FWKXqzJ4H0uEviE7naEJq5+d/tThOHCtIt85FO5I7XARU1YR4Y/VhDzSQfi5G7kLklnO7XxOpCY/
p9OZpSvnhIf+XnSJwTarknXXQfAXTcRNyYOklB/Yv+2zyjKey0hut12Fn7BoWoE3EnmLvoZSaj7D
Fu4uSZPN46mVZ1RsBl7bLHu5lw7jdEBN9ussjrR23frm13vXfdp9rkNFMakNfvrvKy2z2qPi/Vm4
ub3riyrc2o3rUBLaJyD+Fe//aDuv5baRbm1fEaqQwynBIFKksi3bJyiPPYOcM65+P2hoBA2/8ez5
av//CQrdvboBUQzotd6Ai0hYH4JKi+8oJY57rdDK+8murJ2TIu3R9/6Dwy/zTZ5iEI8ecXMK+Pjf
tAiLnjWUUvfqKE/3Q9nkOw/cx1OLa7yLn5D8UiSPVWWAOrCn9BFd6+im0yuMVn2nuR/DNiTvlVRf
cf29yCWf9DgBW6Bk9beoajUXpF76oFF2vQFIJd90RYvvfa5CtyOLelRMVusNaf7JwArNtjTlu8nG
QpUr83e7SJ8VniHcmqzgQ69JO8RFij90SGUB34Vf/Y477IM4fzCyEHeQsbmz+SgdYtXuD9i9jA+y
ZZNbMAP1VTbq31Qzjf7IzAsoTQQW+DA/mNSev1qBVrhlp9RPyL20+zJp8rM9VLdORE3Q86X6AYZR
iyUSlYAyH9wgx1dADthmORnPJKatYxCSZvntNGnGRQVHsg2cXvmi9+OFHIhNodJR+Mre17JZfg8x
utv1tlyeSFNaWAz0v8Ot4IuSqj074trESryNbrXQR8kP18S71Jm3L4bxW6QUPrSMZrxRAoyqTJ9H
JCSLHtsxw+YGmNxGweL6aUz1HoR5Je/xmWhfSU9QICEinB+ccQ9NH9W+zsEB1Df49yRHa3LMozJF
+Zn/ZXwY5ca8d/TS2WKdgFzVEDk3oxqO56wAjj/MDjSGrtcPVjWcYpipvdZv8LmiRDE0yQXLMPVA
BbnZCXCXz2u5NfuwPAroV4uwOUgRu0HUCuhX3WIGiqbpiyx32ZPs5aRMG+PWqLrE1fSuP7at4u8m
W8m+QsT4narL8FA6UDtyLfgZzt+5Ruxsik4q3FAlDzs6snnsQvxNhy7Onny1x/E5x7bRdCrEPFvl
d4mSRSmH1qdS1qedosRf7bHCSSzDMiudDxDs+40a8Ub1TAnTERJBynaqrGIXeJXzIAIdx9QPdqQ7
m7UPZTf4LQZfLPMqIiwxBvPBXtZeFsOb/uCDauj66XWUcAG28wI/Z58EIPxAnp87LcE51flmxZpz
CTX210H9PGlaiB2fimCtA8u98k6WYyuXAoKKO6GvDfQEUXwnqdVj1iXjfTEfwptsTLM9m+PwpmCn
sNXNVn1F7vS7Vg3DH9TnJpDKPKiw264kXOvqxsl3Pblvvi4TfzpJCV/UumTgDQ8IUx6laJuUpvLJ
jHzrxoulDJHGjM+rknwBM4NfvI3ZqCYX43nyQI+kmmHtI1Mb0APC98mebZDzsm07lJTaZyO30hvR
tx6U2v4zpLZV8moW8C+eRlAkrOtXu+7rTWbp4ecOUfdtlxraQ+wEbFHBQoDnPmAkCEUAQgL4HoQg
e7XEFzZsLn2lsQUkQ/WcUmfaQMoejqJPSTVz000Y3cLgeoi00PqdWhQuCG7j+faTr/GUHKryd1mS
xhPI0+mkSzBNNriEbsJxTk3gKMuDYPwFP6vkay8HANaBA83AZZsEeHACld4hgKaZbjxg1G2CoTeC
kIKkn4ZnuRiyYzhlfB4KWdqWFh7PWjA75Fj9k2/6F7jRfoA4kESCJW4PnlLlj+TToCRLJR5aSgNt
3OSpCUpt9cnMx+gykNcgFdJUn+Iit++cWH/h/WO+TCNsHujgfzLErVktZqWClezitiUezjtBEBcD
UVl7d03xQzTMAIvD3OrjrWVV00OMNNZGU5oBZoI2PSx9qH0c1MQGezGHiAF2C2ikSGjA0FP0uJ3K
RsYD8KyaNjhWeW7b5O0s0Yp4h2ykgcxXX2PmPMcsp3wT8b5K5G6PZD66iAaSk5IMtTtVHO8iDrwN
nGML00pDW+RiVCY/AGn0iDluzMefr0WeYK1HBSO3jccrczQqw3oUfY2dn9S4nm7yyFYRmILZ1SYm
VfgBNTg5Q1OlHO+oOmkP8jgarob/z2PAXR9Ga0wwX+4pB/gTbLRxTiHcg2Dddoas8zMNctMpVLg4
kf61g9R3Cbqfo5ZTaG1HjJFtEreYRVmn2qt5FpvPlBj5nKVTtMWhse6o8o77DuNKnNBkShQFTMhe
Sr56cRB/w0xgVkSRms983ytuE3n+M1iUcKdHlXdvyrwpwvg7mysK8G0FeL81+GmZm+LQOyqoWsMh
OwCvjSF1sMxThqF6n6gPWv0U4oscIVGD9IrHC4wkAsrJslMlGNqpPfwNRQrdYiIfgM97sg0nSXsU
hzKAEsjTVrtXfPmtr2raloKNWh6HpNKXuF5R7ijomec4N5x9Ec04cUvRTzhCTRsHDesXJTDrp77u
NzIiuC86RplOLEuP84O619bKqwZi9UyCwFuaRpGmboQJ0j5VMUpEaxcHjAL5/wMSTAm12PyH7WHs
GWV9f+KzhqFsow+PBkoa7ugkuJ46nn0bV9LnIMrjpx6GpN5W9Ys/jhXGOTakp0a5wxK+enE0XPI6
NKr5hqWJC4t3UHCDxjPBuzNyQFVQt7y7LDJ/KtMUYRSIcWMoB1SEHD9+NWHL7HTcI2/EKIwItDsD
vQC9wig2E6jcxtKzbOvyE78fwFjoHqwO3mKQmxuTjeatJU0ABjtDuzG0OsEtWTZhTMU1gk2gx+CB
m59SUgn4V2DwS16f0VFWDkXOz7sUWwYplgD9TmCiOzFXdTr/UChFu1vmtoDO+LUnzzcH84RX7/MJ
ZLwYjTtyf/o4lUsTmBY/WOMg70Vwhj34Th905Azn68p+nO2qlsTYMnfA+tmioH0QwVrXYDEb2N4y
mpizEa+ZljhuzXPDnsJbR0lI/AnxFEguFdb4gBnPjWE52Hoifb9Pw6k42/Et6JPwRardTpH7F0mx
upe0Gj7DonIuuZ4NN2UHeVPShv6+bZCgCzsH7pAUmktfo3wvJ/TUlq4OsYI7nWKzJxfo3EbsmAGa
Bye7t/t7sUZWhQmaJ1l4sLMBV+cM+/kgtLbAp5NbzMuVJ1hvPzKSU9+LIlA3oDyM+9QzoptwsE9N
M6UPrRF/auXYf4WPrJ6wsEDZ2hn81yrGdpBc+7gXo4AHMIcuE+ckRnO9ek7rvHvwQ1v73H6vy9S/
UYNc3ha9UaEYYlbbGt7qoY4ocuJpgQySU+AOsosM68/TZD7VlbRU3Q8BH071VCn28Uj6wDeePEiY
n03+vGdHB8Y7OP5njXfbo5fkJ9GSjF6/j/zxSbSiKUMCNet/iFbFHw19Oywpt5bB56lCO8geqNGJ
VaNm0vYeyJRtZEra/ejJbwddOlpS79+v3TzwF6fE8z+JoLU/0VtlF4xUiq8Gch+z4NKDLbAGixDy
Eex10DHr3y/ndWwYjUpRPsGH34d9M361JxMXrwZQ86hk8kVWSXeBnd7aaL3Af69w2JzNTsShnE1R
xFmiGTYf74zfcAv/E9GnvJ9hyenshg5CydWACBajfSthKDevLKZB9sF+xexrshLkXpdV69reJPUE
cK+FVEyCZZyyE3Jhb4eIR4VTMh/E2Tqwxq0DV3H/ImRdfgIQH2/E+us80Vxj1iv9i5Crpda5v7zL
X15tvYM15Gp5fGf/vP1fXmldZg25WmYN+e9ej18u889XEtPE66F0Y7lvg/BJdK23sTZ/eYlfhqwD
Vy/5f7/U+mdcLfV3d3oV8ndXu+r7f3inv1zqn+8UeYeKp0MtdxEI4dEunD+G4vAP7Q9DlKKYlSX2
26yl3epxvqyytJcJH6b97RVEp1jq46xf39F61TVGpu487daRjyv9X6/PZoatd69HPJ2vV1xWXa6z
Xvdj7//1ussVP/4l4uoNHAij7Lv9etX1rq761ub1jf5yihj4cOvrEmIkmf/lV31i4F/0/YuQ/34p
MPXtdsThZ6NHY33XDoG1q0DEu6IZdLNkgJ7VIHcYBaNluDKeoVvJrnP1kNSY+tWVwxPlPCwCh9EH
Ewd45QxJvTqpOZ5NWzHsdztdT5wLmF8YdKKrm5zktnR4CizUQj3gTmxtdYpKLrw/lzID0MvZrm0x
cxO+bsLSDc4ekp7i1BimWHJXozfVepu4dq1WcJ6nRagc18l3L6ylo47ks5ulaXygJkU+Sk7zJ1CZ
N3qZNXeILWVPEtmXs+E0D2JMRJV8cveOWQ1baOHZkwhTY6zEApItJxGiejKPSBmPpqwqApIiB8Ol
R4AF54uIgX95ddXuHixDxbf6767sjCgvqd5vfqaRgcvs/jKBxBo3JtofF9HGbDLAf9x5G14H9PcQ
U5cIyQdC8v5tmpgrDiIOs9i3VYwyDva5DnlXKWC0aFVEFUCcigNZQkRK1/aHoNi2L6Avx8OHOSBP
/wz/0Iu4Ii7agyb3yPSh4Y/Lm3nXKaF1J84SvCu6LmsvV/08EIVbnk95D11NGJrg3MU+ag1/riEi
xKFge4sKlNkd1j5xFiRWdwMN8verfrFIUdu3VTGZJzEouqyk36fy2B9L8PZgJqkTYuRk8BJZbmZW
ztIvBkW/OFsPwOvMW9GchOidOLUppnhV9DZXTKv10NuGWtXgeZYOeyAAnRtGk+ps0NerHzalQpIE
UyOJdy0QatJ25rCPnLx56H25eaiUwjpZnf0iutZ+5LdejLSx2WsQKg4pcOS9qfudO84zRd9yDbHS
2imuY1s+furzZDEgF9OXNK/qg6DpijNEoR7f+LpX1F1E+Jxis4wt54KzK9i7yMKCdmi2DrqcATXc
k9xoWoKueZnWJ6mUTM49Sa7+ct4oWiW7Itxrqm64bRTVxBe7S7d1pL1xp2OpdWyyG9Co14NW1Ih1
ks0XXR9CrpnXYtyPbEjXH0I1yevFdEHERr5gE6Lzj3EaOWtdgyhdJ7Z5G8ygCBwi5W9pjjrQ7KSx
RgSmoiAa3KeuerwC/cQp4PO96LRmt1D4rwYJkG3+jg1C0+g2M30qR3MGkE/KU0gVFeFKZPHEAUH2
FF+5pltE8wqhJz3HNVTDljigFv0O1ZMa6biifpwVCvZhU0Vb3Lpx5wEpmAEHSaNt7znVY9GP1aPo
U+a+FlI3lkPkaPeiLYav1hnk6L5uPf/YmXV/7mSjOzs9FeKNaEeo0N/a6l3e5gM282KA5BN4gMFq
fwswt6Fwr3boL/vFdl2hzaK3ta76gnk9T7276jblUDpI6vDYvruEfvhdeXMRrbzJJYegfPiFWX52
KAHeLjGi/WHm8iPTe6Hs+oCeXBh+6ONKVEzTJHzt4YUdstlsThyS97NRmMqtbTHc9fEy46pfNNlB
dweQ/1/qvrWnDYlPWFMOJOZUD6XLesi8+q2p+82mBSZyFoOif5nbwcZx/amadus0suretitKxV3U
bnUIh9CgesQAdS0MAQEr5U6y6q/a2Kb+qcms/pxFGRvTsMaYZ0rKY6wltvzUG+QO5MHOXBFTzYGx
oCqMDsjolqobecg70WUHau7yMNojD1Ircuo6qole8WBNN/zMKfeQWdV7cZbiA6pOYXtZ+1Ws286p
aqBdRKgjA6rdKENhHCxuG4ofneuBtB5/CajvbSghYr0Mh7qDVOX71UR0PV9yyCVKMlxtvYGgyupz
V+vL1T70Z0kJOgZfvH5Sj1MSlgfy1PKz06YIVUqe+VPFziNo0/43u8l6t4LU/+C9x4aaNV3F9taX
isskJXrKvkIJoK0RR0ucmnRS5t9o6DX1y3BphmQkQTq89eFavsmHEoedecYyWazTB3NSrwzsTT2P
VOiYKVuxojkENyLkesq8NtTaENV3ZojR3Ci3iWpZg3kPZj3b2TVCw/zrzJ9mAE9EicvvgRmh62HU
yX1ZxXj/Yma4N+C5vIhYIdfy11i5mwzKNEAfJLWSNpbCT5LgDNS4HkCGiWnOMGJZQ1dNjAq2gRi1
bIAOYlTMzVvqkLKj6U7leqzj6tTJN9XsckC+ngx8CX5qbYrRcnaiEqNpjqtMpQNoqhVUfp12o3tJ
fY9QCQye+WwdWPuCeRQEh3IwI9gKIk4cetSYlwG4Gz8nKnxT31NEXSeIS1ytJC4xonaCIjQLi+D1
2sl8U6Cv6ksJrEmz9GJnjsDxQnOIvsKDwg5G/urzAlAsDJEa7lvla2kogKyK8XnMe/h5UpxQCfeV
r1YmWxQ/Ze/iJ5OMASJv2Hm6WDVrsuo4kO/9d6t6g4o2hiTh78PD49HobeOgeB3MbPBZG/TDunOo
hv5rUExHvyTb39jR9JKXuTvMwmjw5/I7tcU2yp+jIC3y7GziMSNGnVgt+VNYUoyKJWHl9WcxGury
hyWzMaNQzBp2k/+kpJBQYXByEPRW+yQjOH5s7cDcY3Zlfpam8E78Dq8RCcDPYxFaxj6oDUSXddSp
+k01GeVBPCdPUajd6lbmXj0rQ6rkCXySZe3WiN5G3/rESFhXH0bGgZ+fzfKoTsHnRsvr53i2b9SS
BBUdvT41ci/1d+9NiqL+RRymzDpCji4upoSfHQvlN7Vih0/i4ADwKGKweKKFtoV6KfXmVut0DGDS
MR0Oadt3fMkyYeLz/2SlSePO/luHHCk6TGIa+VQ0rXURIaPq9XemPR3WCao5xTd8g8KqFxOgMhtu
g3z6ErNcd4rvizwPlkU05B3vg5HCp7gLCxg+tu2esRGx4gBqOtmCber3+rz8JNmFO+CK8CwlWznC
RyVv6/559CvVDXuMb0XfAOL2DCrqpzPrvYquMteRCkrlizV39aDT93Fl8hQ5Nws2fU+a8UWMiXA9
gkfqpFB2GtnTT2PqfUU7pL91fL+/Hb0BFLo4FQe+3iUJX4v3gOuo8n1ExIimlzd+uRFtpM7CnWpM
3bLmGpPm0ei562yxrlGNb/exLCHaRWq9yH3lH65CzFrmF9V3PgVGhZNK6+gnu5NCsIOTzKk4rG0x
LiLFsIVU1lukaJtr5DIkQilIjK7iozMigsQa4my9JN4Ekub+7dVEJHvUANVBkImyWg/3FgKD22hQ
4p1odk5AX6cN9509WZseDYr91YDXJz8D6i3H6/58OAVFqtxWWZWY2KmwyGA/q2PR3/mq3wBOSq29
w87yEVH7auNVU38UTXGIW/tJ1rvoLFplFCmPrTFsMwyE7vO55ei+/wgxc51SosJxaVvjxhvrKXSd
tkFlwEm/K9C/QxeNl4mPiIrYn5g+X3jQg35fhyk4pbJygff0j5UlB88QAcBVes/ioEVmA4LI8E7J
3GfXAFWnScLcZW5SrW/vM189lbrzNkHtgDAYGAmKLqho6c6aOmRj53iwt9m5y60/1niogcC7TNzt
5oCyK0fX74LxRjSnpmgBo5mhK5qSnWhPWfE5jZO3q6GKVJK+NK2jljQxqJtcI2ljz75laIlG/GWR
v0ViHceyuS/MDUDEa1s/ahDl0OonwJsDRJRoioMWmhE4mtzfXg2sTbxb9H1gmGAEP2uKjU/OqPlY
pdgUmwZ07A2Aj9umr6c9VXik6+0weJRDexONRfofo2KujiWPiE00238W8yH3X88XEQHitEvEeoX3
64vBdQ1AwWj5AkJ3kPrfGwEaXnGFhd7GhLxzsaVmBzPDR0jA6H9UTeSfohljvRHRrRla7hhow4M4
NKimXgqvRta+GR8yE5JHGnnpQdwTEtNYMhjVeWnZlNFqyRg2sXg53kfF3aV/M5qQEvswt53n9vNL
l8mxcUOt2ofhlEC9iYvqBFwQbSkAsE9D4CbhXPCfe3I5ck7mkP0hhpagymt3SWmHu3WO3+fJZuz8
t3XEAGLG/x/XWa89/O/303aT7GoGCmVlYmjnvFYPXaQax8bTeN5Kuk47jyXL8OiVaOfE1KLTAAUY
W0jtLLp6MbrEiPASUs5OaRy4JPMUESnWFk1pwD1iW/oIPjVxOe5EpxherijCB0hIO8hX1Sa0w/jt
W7oYwflsCl0bb/DE2OF+F+ouSQ39FJapAXSb7/zG5ycPiwnajvh+F+PkaUZ7V5RNc/P2XOMN4ZEs
n3THB8S/t9vE3g95o6F1/GefPA/gfwczp1KX/gzlHcyS5xAczL90qlEcxXzRJSYovH22vFOQRZnn
i4G+S+2zqY7SPkoH+Bx9cQYrUZ4nxSjOf9cUAyJkRNXarCaotf97rFgpCf3vlokiWmU+F5ImueJM
B7SynGVzX5FImP+9j/5zHH6wEqhgkpl2srvSxhJNFRivlIUAZufnONElDlXQ+R9suBOgBYmnIduW
+hfF8otXuMYbXU/BOA+6BoA5etbmbi9t49PIXtoVTaOEeo9GkgSAecpfVYUkPFkgBEfnYJ7olzUm
nmkeIit49iErvXKI+djqPMfgcGGm+L0d8sJ6qj0TN8m1CTnk2PkImhyk2llGfcTKHiNTN85IhA8P
EzIpxqi1t4igjQ+ezqEOJVSwy1DdWl3Bl9cQmfF5st8miFniYGvJMlW0xPzBiKOdBZRmW9hlQq6z
HQ+5EmqPBUSrXVuQJ9MNA0u9uc+T9MYtcrNeQsTAyAIblNmyU6GOv7e+Aek0a7VHRE1PchTIF6Vt
7NDNX0e4Yo/NPDS2jXRRzOGm0SwnxEg7HU+xpP6xROqQtUCn67krrrneTOKj9R0BiynAsN+K/qRx
GrfE4uOwLLXejBgWNxhZyXIj63L5q+LE1jGLVB/BBDZ22ryftEOpuwHqD29LYku/WTuVcQJ3K/aL
IhzMN5GI1i8x6xLrwNq3LoPbT7SZ+JzidT98JoX2CqFSemny0TjkrV7cNGmVvKDk95sK8PHHXwOG
EMOLyictMwtrDKMMT0ZDyEuIAcqBqW3NMv3Y1OemCBajInhtitGrubkJPL0BY+32raFd0hg80ODZ
X8C3Kt7JV5BLh8SDyldVSCNpmki/kNvVLiK6HpptXGn9bd78keSGfgqQeLqFScq/qpTwqYQZmleI
iNGLj/lwS0pIjI5ziDgTh6qGJLWMXLfNsNFOZvcDSzMTXvQcJ5YTbZJILVTo8hSNPnLtftyl0KA5
aJMSSDdDScJ+4nfE7Ywys/9IEj29BQ1ckPoM0/S2BhHlxpanuGJSbSfOLmzbkGerzJL0C17NsNb7
EQbg7JA+N1GNGu+dwGsxIXfeRg25qx4nrAEuEPBe2XXmX9o0mjZKHnqvbQscSeny8dUrQ2PjNHX2
6lnYDua57+CiUEsbyYCz22owmigbOCcFd9qFp61Hkbc0FSH1gFrNh+Y6Knh1/3Zukviha/VsyZuZ
/am1wGO0KlR4VnCsizmrnVA+A8U+UjO87f1yJ/oGIJfTdhmep6RdruyqeQUdQtfOUdRqZ1dScYN8
ir2Loe1+VePocw3F4FHuSvW+T8tkI/qztNO3qQyM3JlBvdCfeTRTvnhT2Zx4AWqcStL4K+y2elP7
jncHFnB6KqTmUfT7alruE083SIxxkbBu9q0OnKhBZ/M1/KYF0fCzn3zsCvhae+yKZrrB/aS8kfXU
f2I7CIbezMyf4Te1Qf9ERCJvNj6aEbIwb0/W6E3CfMLTcYuERQIH6t1+XnRCNUh242glF9B41n1W
SpIr+Qa/Zu9nfkaqVPSF72fr6HIWDfmlzRDHCn3zMeDp9ch7UbsTB0js+p0Rebg24hy4uRoQzTHy
HositY8ido1A551MmAHmtEv8J8T9smelSqKdJwP7z2uIY5FUFK7RWcmPZojcSR+Hbz7uYrupij9G
1HOJ5B8jhE5UEoVuGga4ifoShI8Mqc0D6jYpnyJJDu69ecNRB461NWQ0wRYT5UBsTqx5GyLGPR9+
gxQatw6aoe3WmQfEqJPYfGiS6jJKRQUpZN7TfJg2r00NeLitq0szW+2qHQlfrXSKpxFg4rG3JXU/
TIX0mQzWEqFB+tmkI8JDZgQlKqM+rMx667iAf6f0rNyirNs8oaM43qF9fqNl3LYr52O+N0a134pY
cdDk5DsSdsqtaJVtOMGp7G7Qc68f2Fy63VRRlvQwcxNGuU1NHi7XyI5MdTN+stRsKyjQyKOyHcZO
ZStYzrZqKRvbNOULBEU3CZROeg69cdyhup+bMGWQxRWHwJTlk2TMB7DmKd8inIKt1VUoBe1vKd+N
VArmERE+c9p/dZr5mEBW0GHhvZbj8BjO39eIfRnUcBKDbT3Ehez3yWuy/WrpOYG7xd2vxCtwtG5E
/7XrpwjJIm24TcZA30yocGxFoBhYlxJnflwfovelrsJi+15ylLQOD0iuqNG2SY1t05jZg1EkbDT1
ODpUapNsazVkpyknEOdbGZ9RvfqtL1Jnr3byhBUB/tTCu1r0NU43uYM01I9i4Jd98jwXhh/U1DVG
TEmqunfbcVC2ovC4CkQvZcsPdcwA96K91/efRNVyGV60o//zfClv6hqWdIvmdJu35r7L2092uEX8
cmOoQ3Lpx64LdrEE1dPK/qMZzyzjrCdDl3TNQbTeQ5uZi1zNh/d+saJoiX4R8R4v+vXZIOk9XlxS
hDrfzBIBpmJWrRaHvPDMXd1V02btE2ezfuZFzR1kbEWMYaNLCF//bV5j95CCRGQfl1hp9bG1y8v4
Y8y6YoPw2oFq1E/8EsxTWRp3y+shmqheQYvmBVj/IqpsS5josjOLKsD71KUpRq76yPh+9/yq3Chq
L+/qhm82oS5Q1NpPAPXdvQ+0GAyrshEaBLVfpmddRydURIlJlt+hvjBLmf/npKaOL2+lEiVUcPrW
M+huRTziIYU98yYuzOEi2j72OPtupJQo+qQ55mMgrOsd31bWMlsMkxNWqCySfwN7rSE8FP2uU3k7
StmoPYjD1HTW1uprf7f2VdDrKCHK/ibNZJ1tMVbt/WwSJg5kq9Fbrch5Z4OHguNsFRaYsYYZ9TcR
8KG77ZQ9crapK/rWNcjJgXuqLWtZQwyYmeJcVJ9HzflS7fv1QAEl+2nS++sBnjl+UHrtjuvipcPH
oNBb3nyOeoOCEpIws2kroobVo6bm8Kwt/b7OcKHHHLJ6nANElwgQh8j62CVC54mAlY1l4l/XWpf/
61pj3nxxwkg52WqwsUyjfhKHSMlxvFe89s3XpskRRVInRz+2ctI8dV3qPHRpMOeo8JLpffxVPZno
pU3iilp8prxFW9BxHnK2MtfR6/XEDHleX/SN+uA8DKwvWm2hvIZp8DrEofU49DzulbEWHEVTUHec
ybqFhVZfBIcnjRz/MVJuRUMEBSjTw2XUX8KZ9yP6ifYOcQdqqjIgg7kt1nlbpeaTI2aIGBjIb5da
l5ovZZHExXabm1GaPHj0Knh+8xoyzKtzz2VSZ65syV629+UAkAU4/Ycg7e6qKRlvRZc4FKg6HTDF
VhFzJIzMI1ryEXGyAXgglqzyVA56ZOEkjO32jdhKxOInTpyKAxqO3rZRFGUjtimiT2xLxNnat864
6hML6FT9NrKdt7sAAiiQIfTCPoiGQRa1jpWc3C5yYtBd3wTD8rHaGYaKRGaHueBegj+5r+YC6RQX
6R6aQbwv52rqOjr66o9BAUFDSS904SlZO4FoX2HyoilGC0qOy+gKkxdxVGmDZe7VwLLUPBpPvJPx
NiS7BYsIT6PPU4FSl6eg6G93ivHZa9VvGDJl92KwbdQNInnqS5lWztOoBgfRHaQY8Wk9PNxBDc3P
Qy7Xx0wu4q0YNfxa2vlORB1tvoCH9/FygWXJwbq6AMXEDxcI7dreI2UK6hWaS3M2gtilSdpFNFMD
QN+oqG4SdycEPO1z643htjbC8LcSIsekon+KEZy+79XcRNQijz8NUvUoAgBQWohd+Nr9OhN7wOC3
UmET7Hj6l2RKjT3mLrytDFTrkyFFH2bGrHQz2GU9iL4M4xXkbbPD2u+EVb8vAUqS58Ic7GqqaEoC
TDnPhaeLX9T7wuNTFPJmMlq/Kjbt7E8hDmbekqgSp1UEBKuZD+uw6BsnP9hOPYkgMXC9xLJOUVEo
Jgu91dTKPK+Hvu3qU1cAXXrv90EjnbUBob3tn6dQDrup/hCTN+FwiBvnt84f8ju0ktVLJe1FA2lo
bJ5NHseX/jI9iH7RI86aeU4f1+qFZ5u128dQEk07iqx/WfTDemv/Xxb1McTqsjq0LVeFOTXvKcQG
xPBs8zAM8bdliyIKJ/Phav8BUfgLpl/gaedB8GXqPowGssV/jbXm1cog/LbsgMTosp/pyn4LoMm+
jbS0JKWTVc91AoFPlibIKGlpoSNcWi+jCTMdwZo/sLCzPyl8f5LDU7zzFFXVraoBhMS/SHvmNe83
gdTIP6XmXvh8zXOMUn2b4ymSd679EGvuOB93Sj+6Y5qzKyaj/a3h+3nTIeJyX9Udch6yz+4rSKdv
tYX2A3qRo5vUaDla/ZhvqahE90CPh6Npj9JBter80Vackp0PPCzNQW55Fg8bw/5h6Gr1y9Ukpakk
1Fb1/LGp0D2wR9U66r0zprhO8AAJP6iy9rGRaZ/jarhLRjv5EWsxTEqe3p7Q16zgmBIRSLL2ueq7
O5E/+7uI9zV+GQGJzXYzWMBbu40/oUuRPgigQ7uTqW59Nsa6ggAWvAhARR7I5mlAY2uBOaSFBtQT
N4y9NqBe1aK3eyi0rHPzXMdte0ZCRFm4LCrmN1ux6AhaUiwqMBQQO61l0VYZ212EaQnQYh5TZKt/
8OUyO+NtwA4Ec7KlKUzqhW6sQhe5ExRW5scd0T93VZGcncUS7+uILgw9XSuSFF5m5PtNQI8QrxD5
8M+Tqcb39Wyk1wZB9qMNQEw1jvNtnGRvm7DRWiKMRu42ASAdB6Td3qwjCFTv+VTkAOr7vEgUBrCR
G0X+dO000MHG5lJi6yJmU7QpNyqaD/MPsm9u82EivTam6X1aoCUqfM3bMhoAVP3nQGVK7CXmAZ+M
2jIj7hzexfOAHxX6WdXQIb4MpKrSvJbr57f8Tq9Z6X6gQC387rZeN8rfm/gVp9D0B5k+2Q2dcbpT
wDedIbAjEfYWkHXhrkok8HxSZB/Gpt0bcmPdmqNnWFvSJfE+Q0gRlBEe82I4lFTrNuTvQX4Iv8oE
6t0xUSGxi78MmPVOA/3/2g4ofaz9aOPs9CQOXv8m3pz71dDJQTbWaJHlyHskccWndM5JirZs+9WG
srGBoR25C6dQho1upg2WsaX2WlN5qRqSkCQH7oKqLTZCZROdFSStJPQORVM39X+eVCo64LxsvJCk
ypG/nQ8SOpXAC/HPaKY/++aBCJsyHGF6YE+yuRtRNy4UuzxH9Tg+BvMhG4xdXeT/w9qVLcetK8kv
YgQJ7q+971pasmy9MGwfm+C+gCBIfv0kirJa9vGdGxMxLwyiqoBuy91NoCorE+zuekQXAP6dRGDT
qS1hIc07iVoxjUDpCD4OIPsgiRwfb6Z0aIuj6s0vZKKLJ8NqH5ism2eKpOX7snV/QKJHHsH9CRkj
OWQ9xEEruQQRuosak6qRb9dG8lAk3c3hNHbi4keZmybwMtlwwpHJWjdTrxaEtbQUum+wL4eHxhRD
d3QBSxp4C7LTzQz6XgA4aynfJrQCEtvNZN5lzIeUkdGFPn6TDYa/nGyj9djEwSrN7PFJ9Bx5VDd8
YCawXHyowR7qWcaRnJMyTTRUQmidvAHon3YQrY6W5A3wqDl7o/8VncXjkysBToMcQNW2rVxWrXHX
KHCLUWTloju7GUtzT+uwFl8d4apxTV4mpDpY6HcFGybeEXAc6X3K6gMtSxFAQoKwz2geaZSUIKLE
kbM50WrIWUmQ2DcjaLQ86I060MNzrR7HsImz5wjNrCh4JKCJghLpTuGDvLdBo3tGVzZ+mtu4fmpA
jrEwFZTZKvzRIiR8YsgFiZUZp8NOxiUAFzqniuO0tUwS3oAVD8OCVdxeAM2QnfFQAl9L7aDZxnD8
Vdql1jKPit8CuQ8RgKgpNmbZQAVYl+AMXYKLdGkuRw4o7IfuQiZyegIENmboqA1FkMOTIHKi+WS7
LWK5EhjdQl7IbgpDQZIGmlno17dOrWzKXc2jh2gyHFB/EaVVXDAQWVngSJ2i9HuBZznIVbSHixC3
0ILJNh60gxdkBHczwul2DgV1ZbmWEmUpyFOvwvCFV914d0sBjIaDtoAoMXaUOCBHIpwBQtiiXeEH
1r4nR84Eat6V9QKCjPzgV1WJH76QbZ1Chpe6g65B4SYQVIimaWm2fvrSqaBa+FMRfW2C5qIUEvKL
YXqtceDDX7Xq0EHSNz8yp/jkqqx8lQb+a9G/PD7jPFCseJmLB9lXSAg4rnUO+DDtxtiXh8YMFVR5
2b9euRqcj6/s6lc2eH2pxwp5lip/RdH+4yv3MvuU1oW5TEunv5uScgMSM7BxT46xdarR+GorfM5D
mTGQYbfBGhT/4Qk9//0BdXRra6vUvM9AaLb0RVN/doV80aBtzP8JaiNUOqfsq2EZ5kvc+9mK4Ut/
H+eRsUX/dnpIslSchy6d1m44VU8+j0AYzR3rG4Q03t6GhbdhRHH8TdpIAv7xNsYp/NfbSJyg+u1t
tNjYnG3sk5dywPe5UZCvQBGieAIVbPVgd/hZ0SMnNHEBlq/0x/JCJuy2xCoUttzSkKbzCVglGnb2
ME9HX7cvlnoqGgPQYw6iY39yklVvc/caVVbxgKMWgAmde4WegHvtY52EgQjSkWxtHGvUr+a6Asnx
FQij4sGL3qZDEgz1xMRFNsGR5kl2zttF6LsM8HfP6IEu1SMv6SfkVnIbiVPtATkPVHssc2+CpXJF
ug6OhewCSiDTCWyw0NQzv5MZ6qKQitFRpFNDUeU0jqe6MR+wb4mWSV2DD3NUTnvqNYMKXVjX99gf
gww6Af3j/uaANAKizffocWjXVRftINcplzbyZ3sq3uUZuK/AMBGADBU4a/KC8zrcU+GvYBPkeAPQ
y3pRtJ6BA5PifBFFKthWidXaKxJ/t7QRmgrBloTdSSye7sjLwOK26LS36YCdkaqD6jpIwu4mbj8x
YqnVo9Ezn4jClnx6dPPpSPM98vd5EBieI2u7tdFIBlhYpNxxnXXgUKIt4LwbJOOQ1NAJ0ZtFKpXT
ZY52OhtdvijN3y7haIzrscbuV3FvlzqGDZBCMr4C2LWq8zB7GZO2Rqsf7MRNmyUhmCyafLYHo2YY
C6LxVdtv8RZzfmD7pvAbhtzLoBnb6dJlDN0iSiZIt8F288Y6rvC7CWAHOi2WecEvsYUHV9cpdFqM
/vA5DKN4NdgFO1B1x6/up2kUL39EKT/VtcVDjhP8g4H/NGl7KFwEie+sgpKjwKmFWZUthodmxH8p
lTV6hjMbldcG2/Afcse0r2DZWRt43kAzxZUnI8d5jZRqWG5hO8c4moi0jg1kX0pA07k4krfL3cMI
2orHOOYOrUHmHtKiJ15gDVrSRh4MeKSsWBS8yqBgJfm1HpsG9DsAKjV2wq8ViPtB1hIspwHss8vG
7qFpGEX+pnG8N2+GYzVNJdPf5usIcvposFu70KRB70Drd7X+p4iZwNyvnOaEf4qYOctNl7cn8k66
Mk5eVMcRzMFvfvPSt4mG3Gcf5/4tmL5r+FXLTupYJv6wLL3QeDLi8V9348DebOr97o84I4WW+yDa
YSvKzD7yIQDpjv7QAgfxONbDeHX7zj7WcsyhaogPZwu6bxunlw92+jBHv+JVCi7Qqa+UZ65rz0eC
CCQmx0lwdhxZ560gCW8vyHZz/G2IXAJrFjTv5rbLyVt1HArZfzgsvX6OJ+6qC2xIfBkWv6NLUeVP
6F/1gXj8ZaI78LqFS3DK5+uK9DLJWKcCtCleAAq036MTDrB77n27me0xTm6vUPjV2yv4LrBbmjUu
XLKY52uacQv2jOIaq2JvGGDZRPdSumiKId10UPmEllzA9t1kNhdTV3oNXoRHUwJioCu9eNKKR4Gc
E2QWGui26ghyFMLZW+ghmyehvViuBMTNRmuKLpAj7RZGHtZfuhrlSJcV/FhEff0CPbLZ3o5QKYIg
kbNusrb5UmOvallV9WiXEdiKihFIY23v9XR0QMW36Q0kV6+xJz9B5KJaQXsvuyoT6Ra6I5vStlHb
6O7/J86okF4oTXBNDwO3lqE9gW5f/6K526kfu88O4+NxNIFZJmuWF9ZyUPhFqbkN/Yq1nECCHUKE
xwBB3qYVqbUloYvJty+uVZmPWTFk94lg/5CZooIkMLel44yfdZQZ+lu7AB6mMpwr9prl0XLxI4B6
vHslW8X5akCT44Pt2u41hVDzygfqeksRNMEZke7UArBXsukJvQf21jkPELA4AYgvW4O1m78ALt3u
o75la65TXz7sbud+tFc4Fr3q+L/Z1ZRDfbaJFnzg8pKVKthkrK/WVcmLZ9AY2jvoUoZLHnXFs+It
mpb92F8YIYbpFCEpUYMek4ItG3w+faEu5MzqdHrMQEIWY+ukoLO1KuKKPTGpkgfld2rXZ15gIg3n
dYcaD8t8oaw42jv21nKF6P8hh1GB7upYsKE7zOGQ7YPeDESogJ5qQCIz1cPFSSr50q28wVEvpiE6
CE4N+YKGcS01w6QBGVjthSppDXEFtLLQsBigYBa76orKdPgQSO9MZvx1wVAUA+ReZy2WDKCCVkAI
Zkde3xpfI2fsNlmO893tcYvsSD4uEmRIoAXw4TFMT9vbwzca1rqp90MA+TgpsMA5QeZlflbTRIYc
dAIypJMDdnecIS216XWVrZBD95hM0aaTPL4jkzQD6B3z9h/ykek26Wb7fVI3TM3Rkuofiv+/Tkok
0GJge8BbkyJAntQf7sI0BtSjFspuvo1tfDRS7DavZdRVT2UW/bT0rqvx22QRYDN5Bp2gPQ+934fk
vQUjYyXOt6HK0HFm5XGzCo195OjO4sEOpnuMYuoz7v86sv2yXKjcax4BCWFLt+DsIWDWuIGsdHsC
EVx/UAJiOaEfiDvkl+2VAcDE89RASGOsmvZb0PC9sIC3XVSAc4OfAEKhhf0Nyjv8s8d8tsxQbpuX
7A1N++iXb0uqCYAlqdy3JdFSforx2U06oT4bFetBzYi7ET14C+gcqM+lwGvSndK2v8ZV9gSa2BCE
pcuhK/iGtMEipFXOng+KiwbEyWsatrKFUDgUOUkpjDTD6oL553c7SYt5SGDgYZyl2AuegxKywQvc
OBGePwtIdcw3H13/S4wJwM+hnxJ7E0tbrvjkR/skDMfPPuSsparqT8Kq0nMOhujFAF2PzxSWJJmx
B0cwdDYdf1GzPtylGYu2HM2KKzQmO+tE1fi/rvNJruwqh+4HjcfOkaAVcZz1AFEh6IJ609o2/S2w
TP9E7hjvibceoKvuju7e7TcT2SfXmuOJ4p5MrgaMDLDjqRrvyU4mcv5X+x/r4zP+4f38vj69z5AQ
He9rK+ZuQnS1bSzDc/CB/HXpQWQ7Mnknywy8740KULoo02+t7UfZGth25H9aCZIRPWGOsacUQi+p
D1WYFL/S/17qZnlfbp6egtLXGwoohGs1BKdy9adI1MvQCvIN2Ug7QYL59KJyc2H3DLzYeJTaTmzt
URo1Z9yYCnJn4YpAnn2wzD8njf32AE7rt7AZRqbDwq6SZ7CGeM/Zr7CpG/612u9hNL2KYvwXe/j0
2xMOxlBguutqF5r0duM/JCJxHoD2VOgfxge9Mk95B2YLihSO3e08zw7AlchwKNHx7ZSA6pC34Lql
mNFwvUUrgKZjqLHMMfoVwL7sfngFczWH5yqaTqCNuKdoWnYI8btlz8UhUwyHwQdqxYmMYpdDB/OT
WaMkEflRfKYhqP62bdElVwOKdNditFej7nHNcpuh60lUCxpOk2XvQMZszt584ADCDGW5Iy8tySG4
caahXnLMwclHS5ag18ll3J3dOAItihEiWcGXjPIm+iLaAjBxyMGdKJci43qCJl4Sb2hoZVwdmQnN
or7h5VOMutHVyedUCgW0DSifb9OFaMxl6Mu11dlQKYzT8GFo0KrGtFporXrQTvgdgMayB/vDvyNU
0B3bAY/6PyKAnEJaXJc8/rKGj/P7akhs6MNjz1KwNZA4SKl4toPrpGn3+9TYEJH+bJv9INUHyX7T
ggXWLQ1r6zYOqhIMrKaogzUnn4YomcxDQtgQpoYrdzbdMDXvkwitQ1HvJhpR6PtEhnaEE4/RSp2y
6k7m2RHyg/4V0GD/6jP2CW1c7RkksT4ky5tgjfz2sCZn5xvheUTKqtNOMpVlfqn8nIGVFrOzxE3X
aKlvNzQ9MIWFk2j7bZ6tJ0FKYwt4f3JPJjPosakC8fOW3sHQB/LIoQe8IC+twVCDK03WP5BJ1QY6
iJSf7egtQF27ObjMMwEA+fWOQPoD1S/jkSydWUD1afoWpUm/pwScAEHudmpkPSfwVGJ3FzxoH8hJ
HzJUYyH6nvIH+oDxrEPbx+/TRVHXK+4x0DeXWbBP8BwAdjfYd2FTPLksLZ8K7JPsIRvu4sbGZ9xl
ztJlXOzICYT0tLNBlLCkCe/T8XtVgMR19NeBV6UX274SaILhIbQCpHcC+w747rMGReVWDck30OB+
9ST0fUA0Eu4LDjVGP8+tV0wkP00cayNYuSlAM+XKMFO2dzUE3zKacYeyuKWhF+IBdWF3EdVtvgnA
WqAgg/RZZokNttMcFYxcK0lpKRdtB7KWfbD/Ho+a4ZmFLZd7tC4PgLBmQCrozN8fOcDaT+qlnaCg
cXN8SBa2lAn0FVg1ywS/4X1fgUtDRQ9Q8YoePAtVFmyPw20PGdsHcAQg5++h9UsF4YkiWJRa94P8
Oo2umy7zkHuaPvxH5CsvXbqaHbjVS1IsrUFLuk0LzT79Ck3PkLyVUO+OejS96ZMdfpc8yPjF3Z6G
LTNXHKywzwlOHti2/DuMHhW9CwXtsOj+Gtbo1QjI/B6mzzHzamSnFzWkI24vSqvJHozKfaYAnIAw
2babsuwIXbD8WFiGsx2BQrjjqgKMvbKCq4yQum6YW31hCf+ScFX/aFLo3WX+wBf2AAh0y6sfMmy+
jAYvvxRNmUIaJ/OvI8OXuTZ4fgeBirdXaazh46t4TpKuUQdrQX/82tjmG2sMlKbVEZgt4oj5YIY2
5Ewr8zcbTdIUHEFsQWIjDNY5cm9XiMRUBxclGwjzuM6VbLH43Cmnf1QWHgehC9nhdgIX1i0e0leA
NAoTu9TWah/my0vfTRAtrZx7dxy8g603qx6wGxsrG1OUsSdxh2L7ALTr78ZZPJ6Mto5M185hEEHw
T5WZJxMsJ7cb37NmS/jr5reYKg3HT0nXvNIemXbLtFEee4jNi8jck12FwR23A2Af8umLjCE7cEvv
UhpY2x0GsXPHizfUeTCqT3UMpQpIRVirBHVGSM6l08WOhLmkADf8lHWNs+QlmtVbEedLMZnxZkpc
52IAcTtfrJDxUyicdV9ESG+Rg0IU5JaWJb5kG7L16P9bmW4SQ5hOirtegS6kc7NhU5UCf7+mMpCA
FOMBm8bxM9hzfUhUusZB6iFjmyYc/Jca5DVHN4B6H9fa0VYx+UspQOE/+UYJJqz6Rz3axqu+CbL6
7cYCP24mIAjiWqgullZufWqCrltxKZw7ZUFbIGuT4oCCARgdoilc1wyqCKkVlcu8BvlOrOXpSn0n
A6C9AeTB2LRQ9EsH01r/5xgKpEuagu2E6+jbYnTHi69l2YU4btknOnL2FZ/umTGdSIYsS9l4r310
wiRfy/Bp0YfTd9//Ng98KGC5H5zXFrIMCxAf8Su3o2AzBsDYKNAYnlkaJmvZCOtTZcivRTVAzTwB
Dx52dd9B92wvBj3JYL8mAXw7nNHQk4JZ0zA/TcMwT4Ks6jyprZDQAtzEiPrsmDSuscwnlS6Rc8qO
cTSApJ08XZSOb7fkmjITCRS3mA72gAJaqdsqKwON4IkF4XVogSWnMAKDhlGI9tFw0npZ1YK/joW6
8130ei169bUXQfcDLVM/eeAGn/zcBg9zMDh3mW9m0H0S/IC/bH3ORputhRP4V5aKlySKt5OuH9FF
VWMIbA1H3ziNcxvl4swdDhZVoD7EvLt5wMcDjToTivPdGE5bggRVA3TK+xYZvRkhpOFDoGT5u014
YKAgUWoKprjhfS6hjmg9ivuP67kt9uhB1p3Av4H2FNM3VrcMS++YT2BJB+ZGJ2lKB6DAyvVAVabR
0fpCkyJoO61vtikNL5bx2uDYfUiCsMYp2TQG/A3j1TwcVOHdjapI0bmbhEgXgDgp0RdygMkuWthu
ybcforFbXrVj3p9vwa6vib2z+vohDELuyXpwixZc4C8giAnPoqpde9EhH7AP7eilZiy6jALnlhXg
9xvPBgPZHIKeq2mRJpGBX5exWAFPBFGD2+/TwPIaZNZr+mHqyO6M0rmUeVeslA4mT5SjArcwBQCC
qZiD//jxo9ULZlsgW0RbumY79DQ9YsxK9GXSrUnEhzcXGZWVOkD1AZuhp5AG3oc43lsVX1Ggm1ho
D7Jr394zR822eQV7rHctZNocvijqAnITluXcJ9nU7Nyky/el7Y53E4QgoRGXNl8GyD36Rmz8CFSz
8yrmv3Z+MSxpUuGlzU7lFphHQjne2VhynlSY3pl+EZyy2yFH5M2TIuDa7sN0XDMo9C0K3ang6U4F
utRDs0TSKjzbjrKAq9FHe3BtcNBfofUAhIxvcTg1gblE1A3w5kj5LN4nm1WittBHg7wxyjl3wAwP
d0WmmjPzoFAvWOFBfAcUKGbSjocqNB9o5GkT3YG3JN9JT7cn6Km0CDlKI842Zg34nR+15dsqYZ53
KyaRSU2sIErWpYOD5pAxEBLeXgq1JbwbIGh2tNowprsoTcVFgFRhHQQqWdM3qtJfKzMpr1ByYyca
tVHYnctGgvcPPrqEjanWHhAX67QK32zoXH2IKiOYv4voqi3P9WTfUTx9FUEeL9YxV836tpCKxL0N
2eIzrYPkMOg3Rj9FkgmUKrXmv7Ky5KdQqX/v9hDvFhFY68kuPNdfWq3Fjm1cDs8s5dtuDKwvubKg
ZF2245bCMpTQcwsH+3bq2eE/LTsxo154CjRctGwRqfJgEyywNaS9Q9dgtC7cqdsQCxkNU+TWPwy5
HhJlmdk20frmjRSSEmb5M8Zj4bmHptBBZPhX0tDhyJZXXoBGBO1NXc0RyWvgEvXQTIE9FJqmn4Yo
GSTnrO6yeRiPyjzHtfFjXgkVj0sal19pFAvXvfSd+cmfpum5K0V3Z0BHjHzcsvl9m4cX8g1ALt63
ow3OALwiGDWaB2ywdhEIVp4TYzKAKRo35Ct6Zj16IAykedKV7XXskiX56ilOnrziZ41P3lalwLrL
qOyvqigz0HLl/dHT5E6ADdu7lDk1tHTAFzWHoJumsV33gUZpmTNgABNrQ8PeAoa7zMILjWhSiQ36
AgmC/khDWtIP5IOfpU+jpj3J+zZ7NHTWtqy5s8UGo4fcDa/3A3r3LxSCogy/QINif5vQFcLcohEA
CAq9CF1kkYh5kbho+r0N6PICDBMhStm1t0ibEGjm2nGMBTNcDpEtEa4cOUX3dV5F9+iWzHcJ5I0W
JsU0DG12ZS0v5KULBY+HMoy9+zkoa/Hj0uIzMK+bhWBKMt0s3t0m3V6r1C9jpaCwDbPSXaHhChiS
MDbZ0cUf530vUKgEaG0af3j6D8mYr6WPJHjdmdtU5v3OQ7fQNebuPzydiu+lGaJy4FfPBejS/haQ
tf5zOFb1HIAHb7+rRxy69Ao5DkuPPnhkFokHTfvSiuuznxv2CxObKSqSl7oZmsuQxMBpa7MsFd9m
AI5vUIyyX26T3obYrafIZE1TdZyfjAML8R1JeIX2PsgjfbjICIA33o9Q+YWj1c9WuoPMu3/BgSex
h3BFlpAx7HOyqtpGeQk1PNcJIeuai7UrWPosCmwFky7u/qmQqzKY4/wUKGPV/ph+cTskNXLgs3HS
ljgeYvt9sOoWzXZ6egSxm3n6FJjtM0oe/TrNsdtvNRbC0/gI0Tp4XPryQiPfBJvC1GViaY0W8B3a
KwP15o1jtMs3bgXElJ76Pj8MhnJjhmAwTUBhjVwAGuF73aOS26BVwRfkirp9AK4onAV6n5mvUj2R
PwK324rZ4XSkibme2FFzyzQ8NXkyHnzdVtF0QXlx9R0NYy/C9zTqT9YErW2wcICfsanUicIoYjLi
attJkMXuAT6Sy8AtGlQ8R2PuDYjytFoklqnurT6oL8C+GECzonTqqbrC57PW4qS/ZthxFj6AEBAc
5rnz3ReBONLDSbZJeIEM2rbjeNIvWxb3GzDptavbVk9P8FTeHcmkQNO3MQMbIGmkR0XqDa9RXu9B
vGP8sFzrBOHS6YsAs8DSR7//HXizjJ0rzX6H9lKgNvUk30XfYmo2+2ng1d0UOeUiG0t+znVXapYA
Hq0gCTSP3u2ucEuxKlRxKG1wKd5IZgALha6PIX2wq5rlgRw5Pl7rKndQ42cRlFylOZ4bMKS9yJ+1
suRLzIYYHLlgRQub0H4R4P/apJYaNhQE1ta3OcxrnBfruxPnO9WUyYNsbH5lhQ1gfG6CvqpNk2su
qvaEX5wv5Jw4r8+gqD6Xg5ef7DHLV1DGhcCiHoYST8AF3dIlMlL8hGnPOGTw+BDu1EI93pqMvfsN
kLj8wRn95pIDP7ro+tD8zNvBWFUNK/c0zFCxgDqmes4sfQQDznbBwQzzOUqbAdgKM9j7PEiP6Dr1
ltgOLWQmxKepiPnZNMYQBLqAAUBItlsZVRAfKj3UYUKHmXHDz8hXQhMtblEMAwprBSobfqDhe5il
VwNYDNxoBCqY2m/o7ADDVl19DT3k1HXGPDVbBaSVDC5DWFYndMR5q/cIlCTQApAqtfR0RNSBUp4i
oElUfY2btzUowoDiHLiIwJGMHyTzsUMxbT016AEZqsZ6RCu99ZiLcNMiS3lHEUWS2kAchMMC2Snw
7PqpNy3wazPuKdix0ZMtxhaYK0ylGa1eE+nIdu1UaiqWtWdsht79wqCptc9Ax7ToNDOMO0X1kYYQ
qbGfXSnehvEwJpsErcqroRHeri4hGEZndQ//6p2oVLKigzx5aUin9Vuw06noiKROuqCqVud0oApO
y36TtIEBkHIhD8Kxg6MJ1NZcHcsiUHINqLDSBLJT6awdh2Q7AgM0r3Sb8OeayBRBlXCVcWx7WA6g
Gy/67D7M8EQbJv+hiUqYgCE4Dix4vZn61IMkglOoZdzlMl36vBCr1OiyzTyu40lzlif2fh5bER6+
TVVeaImq8LL7cZA4H+rJwNvN6+dosQVJ3XDIk2MRq+yE3c7bZQpSgH3+HPOq7o9FeyQ7zeii0AaN
qklUM/bF12DzqY8gGOyjl9KODLYgm6sd+O+vliVAUesbDQjdIY2OMiqQdjwprpM7uk+DAExmTO6k
MNwnstjGtAd9hLwX2tTbZrNIa+kfKaJERWLVCiihtUbrYUeFVknRgEOKpnJIyR7QjBUuaIiWWOvy
X17Jtxt5nwDi0qIKH8rcRaf01BTHTl+SwcZYjrwAZmgqjnRH7sqRA8iJ7QG8je9zYgonP0XWUw0+
nz9vyW+0fbOGlFaydfI4W5Fu+L7Q3WE1Picr1prqLAHAP7t5nq1yk9nHwat+iCiTJ0vJt0ucOvJE
Ni8Av57r5EdyTjpCgq0BebT3EPIM6KADpTN41Qrj4VammnqfH82x+SLeO8sdlBnIRGUquhgdKCp1
FI0olCZOvJsnzhWtX2vdlv99LbK/v+JtLfbrFWllVpb2Eb3Y+PnEj1GTofOWELzB+xDHHfacdvhZ
uXmxnfg4JC8K4jxn7dlxDXUemIj2eLQdOpYCsUO2+TYAQGWfWtaBbHQpvRr9zPqCNgOQlL7wDicI
8HYJf3w2AL8PUuOl7prqW2kHLwE+CN9ABT3fAE863/zmMqPB/wSpjIN2l3rmf1ni/z0GEmDo8gJ/
99qVrntqBs9ZENFDwXO+aaFTO7ND2D6UXeradC8d/smfWPCUTMx++dukKGDtzA7x70lDWtsvse0k
J1Wi+VIWxnBPly7xc2hlLm+WCYm4ey/RG/KMa9FXU7NZlrW1tRKcUT1ljR+m5nJpRE0VzUv2Frg6
zEEnJfQr6JzefRNxa5tFIIIlm4MK5aLt/BLUoGW97tFTv498kX8ajWlbNgygVm037Sy82VVcvdl9
MLbtG+DrPrkVzpDv9lv87/aqQf8aVa/mwpeuXoHyEprM41wsa0Bbe5Jh+3Srn+U9a7a9GwzLW/1M
oYSJLGwSbG5FMenEX/LYGY5kmu18WUXoKKOa22RE2Ynb9dPtpSV+cLZNw8flbZk26j8uTY7Ryuel
aSETVM730mPLyUKHoPAmJAZzQFIuee15S6MVBfoAhugye/ALNe7R1/JcaBvFtSyCgiIQJFtaYZ5L
C7yvosDug4Ymvej7BdvTeaWb6bZmk2RbPG/8IzmBA3tM3VyeerTxr4bCx45bb2TmnQcefPXooDSr
TQF4pndVPoKqSw9pu+KWMWptKsqOZPMCEBwAFH5HzjlMr+uhFL652Ur287asMQYfl6VJoYFkVqpE
hnMUtkG0bA9Ga3LSpXtfNhI4Kow1dlVDZ7j7usPOjvYzQQwcBA1pP0NDL+gVGpFQmrgNyYteNnxf
slMQ49TTo4N4Gw3T17DDkSj2zf4EQnHs8WjsayPd0SWJSkjEZu2WpkZgWcdjQ0+h8W2FqALBv923
j3/Y55U/vMiYh8nCD0q1QYqj3w9+fGVOb776EGINIzf5Xsi0X7ZDGlwg+NudQOOBdsKxCr9azZkC
XKgSLysfnPLNUNfnEjoiK3J4WxsaU9+g7NysvEYl55DHxYVPwB6gtJV899hTX1vTVxtN6Svo2JZ6
2xxtUSJG7kFAuBPP3PG1MB2xSDI7vi9Lz7mQA0cA9FZoh4EWu9lRG+Bfjhj6KIbm4Fsc1IquhkAN
Qj2STXUuUHZjPz42yAxu7NhQd1HO2Z3Vmg9Cb2pTlJJopDqDbwww5kMRGCKPse+zA7Iqe2pquTW6
0BDqzu4B5Oezk+LJTpcRpaWDm3i7P+16WbBDG4fK6nYf4rWdXiCbDH5EQ87s/GM6undRPzbV/PZu
/TYUBkhkeZzqfHtblgFTf04DtWwMMZw9DwWdAZj8uz7C4xqNZsmjyELAfisoNgxtWC4tx6pffNGi
jU+1+WsQAAWgVPk9zECeVHryp3TKVZYVPvRDH1EMSnFKycWyDu3oJ0pngHHn2bch+Qc9es2zI+W4
5vhpPDVmWR0tVFc3U+BgUwnygUVcBN13m8VLY8qLn+Dg/iTd0XkJjQHJfWTeL55hmvvKQeu+jzPZ
Q1oG/VJ1pvU6Ov1eeVb+0/SngxzD5hWgTQh0gf3Ql2LBVT9dTVam28hpskPji+zOCXi8ssJevQJJ
vx3rLP9hjvyzzNPxU6+GEadPqzyFlnRO+GZXa7/3qxdfIh2oQ+1u2id+wI9Nm7jLOk4lKLBdcUwC
a7p2wrqCp8N9hUYz1JwipztBP6x+BE3bN7LjH4OsTN+ocwnauodWcACpk2BlhGiuAwFmfDGKMjk3
Fsdh37b7b6279tKk/A5wDWSydAAT3rhFDyVfpywr79H8Ut5XERq8kHCoka93i3sL2mvBoi7wjqf8
jkzo4TJQmVahzReDUe1io0s3SoM+8F9tPLAgTxZIG6uDrZ97syNCt8AUVfc04l5UnQvGz7dJeYWn
/sgTkHi+L1SiYLzClyndGAQRwYb6bWGK8bklFkXQfieyt0nzcdaZHI9dsShdTfk2E7/NV4qhy4dx
PcTTUQDrKq3gAAmbheuBxaPK7cuMWZggjYHkQLohjENcMnFGg8YncpLJ49aZ2f1bvADCHWWy2D0a
beAuiY7CqdrPVeJYjwxJs9Nf7H1TfrSnrPvs5uItvgEAaEnsFfjcfA6jlD0OMbqp5kxWGfXijd8V
RZCT74EblDAJ1KpWgH+haztwT0TOPf4w1XMPSaZdhxbuzf9Q9mVLcuPKkr9y7TwPbUASIMhrc+ch
970qa5FUeqGVVC3uO8Ht68cRrO4sqXX62LS10YhAAMlKJUkgIty9HW3zy4QHb6Bk+A2vMNCnNIlx
GpWY7qBS7YIoA4BkPRI53eJ50CObAoGhwCnnkeQgfIDAaKSNioo7FUN0XP45kj6TSZQo0kgRuuxL
g+IjcsBKD9iLYJ0FNX9AhXi8wT+Gd+qTCHzDEK/e2Y1dIi8Q2lALVwx61DboVW0r+Q7pos1YyikA
JjFcg6PL/B5zIAtRMRt/EhPrV57VW3dFHxjbburag1O14wl5doiPy6J6qPCYBzyvy1+wjHjyExT3
LsKHSdVgDCtlqVVF+EtjsHz5u2ublP23awtK9uHaIsOAyK7GfhF0KxyabNnYYXuYwVm6iar59kCw
r8YyHoAjafZlnyT9ApFVUMhRuM6tZbW2IzAGzEYHadu1O4TGAmnsHLvWVm4GiJktw8HHt07Gpojw
jg7EadIqXoM+5IrJTRNA7FyWw9YeZH4wUBJy7h01nOmMDiouwFDmO87q1lFV/reoYf4iq+WwsePA
3ruyDB/cUUPaRlD9ovLkBIhn+Zk8Rm5byG/az0D/9EvosQeHAY8S+5bW/xDjn0/JaYITpQBkHIlN
P4TY9oONbkRwV0gXGBQ/XVe6rLixm3ZhtqgM7FAW9OQIlEjzZPpCbj4DzakoS0TgOuw1oqhtL612
6wJg+fTw37kNuPO3OUoRIWMl1XOdZVtAuZHXw523sUQ4bTPd7NNyGUM35HOSV+yQWA5kx42JvTAx
/DHGnnuPRPNwBzZtINa1v216zrJREpkrPW2m8i35j7F8n7ZA3Hg3ZUC2g1obDLsbFzVjS2QXoz1t
balZsjjezxtf3QvERvShiVhmtI8rhkx0BXSpS4WrQSS6hWl2Yu3lHjsJqnbFS6JzNoBn3L9/ItRp
jkGLOE06We0JIBPQS2Qgqj5BoNO3NkEJUHkhh35D/XQwZPQaO6W1HXJLAcOCQ5QH3bloqgJQ/lSA
QcZ1hgUZo6J597EdpZZl0yD7q72pQ8lgAP8llBaSEslbaK2rs+p9FBNCX2rZFpBo7BNU8yN1j1Os
vNoNGN/ahYvQ5LAgY6176MxFpcy+qOTdzV6aFqg/5l5lr8wShYYDVgYCr/FjQzcabqHw3CYc9xyd
hu5jaacxFM4QN6cDclRpj5Dun+0W/EI5eP3J8mEktackMqFZvqS5bmMgJIRQvD5YmbTXfEid9AJ6
sHbDwAV+KU3fPjP1bOpyLzqQmc6msLeXTjzm6wgrFYk9iO+epiBbkktCttHLa+j3hHx9m6GO2DN2
JyFo+lyVLwyokh08faCzIBFtDiYFB0bs57w1Wdup5ijf1V5CciidN+OOfMjERfHnaJry1iYfahZF
Jvjy1uOYsliZDgQl6x4Joz6P3g8xopE18PJop4NbgXAo+GO2pdRD7qKWxabLjB8UgfwQpEyiCCo/
IcjTW1Szn7B3/BjN/CW4SYNdETwbkfEJVdD22TLAD9jb4Qil+DE+V2Oag3tJGVeA0Kxl1YYWYjxp
sABjZP42BMkaRYo5aj8iCNcIP/xDxdW3InDaL/WIvL3hhOwBCx4X3JMNw79jkezx0urAglMDzS+T
tYOXK+4HkeO7iPvxNJ8atjIOZo01VZ5UQBLpHjo4PSqzRtDiDdgNtpEF0B7oMF5QeHmFWGf96E6l
dwJYsF6S3VAgXyzqsLpLfHu698SA9YseEIIrABmjQhw58MVPbgE53Z7lz0Ex1YsBjHwnOoy9kZ2Y
Ptxs1FS9apYitTbFhILwPm/OjRMUzx6qYB8a118yqw5R17KqnTx9FkNbPCPyivLGUj2QY1CkF1RJ
uXfUquP6bcircZ4EenWgVU1D3Id6zkJvaPEg6vfUTCcxrVALxLfUbN0S6UEEuDfUHCO/wW6sdle2
/lBwhUZ7ZDfsJfUiE28cqgL0FtTrOl10blusUKmXDVZ9h5DBlTqxdI0WpRjZLjMMewLbclIDkFEf
WiwOEErKEv+M35Z/pjOjL7+AL7vfWWYhpoVV+R0C8COY4M0MG8MMysz6jA4BVAEOfoTDrfk7v9sw
GkEuNOzW/P+f6vaRv0z1yxXcPuMXP+qQTa/2nfnohxBZNqASUizo9HYA8YdYFXY5LCCUkB5vHTIC
JX1VZH8Oofat29Uz3pp09usHpC0ykqYEy+E/TxNWf10YfQpdyWy8fSoZnbrixcLh5nVSEfZu+iJu
Q6g5u9ApDSnL+DOUN6u9YUfFfQtpSIFU0CnXjJ10KEeBKhDDL5ejZb/bejqLk40BUaPzqO8A1Ear
ZlOrBFiJv8bSiCJGtdwgrfPNPjFgt6cUTyL61FvHCHqd3umTS+6GWJmrsHPWSRl5y/kT/5oYUSoA
t8Hh3dNnpyrHLrky49U8FQ0O1Usq+/BunipVZrkOI6OaXTzDu9ggIdqCYUIdHMXUYT6Tafd+9hsb
uQwulylubIyjQ/7X2c3m6Glus1LHzVaBJXQZc9zxoHfzHspOgpsqBJM6NX2ReA/KgoR2n1h3ofao
IK+2C1vRLamz4q73UCDeklU9O8+DegWlQIB4EPlCiWiumvzOte0LaFKqt3ISF8Nh5RtX8hJKnOSw
uH7cnGSUgpvJY/5e1sMzFaRTGXqga9ERCZjtNxN5kD2rpjugzBdsxIYgFfE9CPT4NY5iecEDaU0t
OhgT2JxTu33rxiBBpq9FRV7pVc3SdXywGMgsONYp1/v5ynlp/zpLYvPdRmddyp2XMBzTBSsy+TL3
Bltmeo+JUslVCJFcwXvtnJp2OpIJ4hDJtUUh/p2PZxlU84ZgSW5ddw1BxnRPXnRo62aX2EV/ptYQ
xcm1zovPhczBpKFnJtPQgLPCMaxgf7N1hV0v3ZglW3KhjlRlAF0UAPGQjeYMK8iJBi1PVrdPDaSy
t8kABurbfIGdWntpDqjXMl1ccFxM7pE77ZWG0Z+EuogKSqXlh9nNCjS88XwJtz8hwY6yB/vX5WbK
/fp+8GR4ul2Zkn60MEGTCEwqvjDybZzaXxiGIz/8VZXlo4zUAl0VudDBm8AB0piNOf9VNKnsPIju
ZZla3j6Wtbm7MyrUrd/+0q7ujANz+y+3Lw4BUvD+q3R/u7ohF95dEbzQXPO/oTeUOuo63s3NqeQH
MGz0GkzT76UFkQSjyIbXuGmfrDRLnmJINh4kY6jQ1Xbo2dlG0V4mrMNR/Ok2mxZURns3K/mzAtEd
OTHHMpetw+pzZAtjZYgiWygI8D12g/mpb8f83OuWU3rTBrUiYE6uPPOxdob63gXpVesm5iOZOhPU
XkEWREeyDV1Q7rKoYMt5gLCCx8Hc+EqZYOJEiR7W1V28p8nBiZscEBUxF9SkAR5+LIZjDlcydRNC
ienQ1VuaHGiT7BTb+R/USZdrROYRKdzgbv701u5RbRY5a5rMlUl/Yby8kD8dvDh+LRJpnqg1YHm4
9aXVgU4Ef9BkDMEVlSor6iRTAYnMBa/94UDNZCrtnYwQrCMXuoQeyDg2PZLBkNB48aqJ7egCQOvB
DoEasJXEnqqPPrPI7q4Tl+q+nPo3v/e8L5B2H9dQBBx3wYBmqIwVSLdQoxl73qmsMyjwAUH9BTyF
HJS4WXssuwila9Z1NndQ4FNVBb4QxGiW7ztuUKjt5jq9W21+gtTHscvLxYdCPTtuICZu2g8GLrsM
/M+Uvw5Y/k01qngqkWTbqQYSP4jSek/agVLbWAN+481XA0HOb7FAAWTS8x+Jnd616Wi9qLgdoQdq
5VfHjrqtW1nDwa+cBHGKhIE1kA9PyQhl3BwCnd/1cGiU8h8RhssMwWD8RP2Nb6f4aaQMkASNI49c
A8wWZgLwWRoOn6BRAS5n2G9uvUafp55EGhEBtdnNAfae3ICOeJ9t1G632aL4u09EB5A8HkHzDXiH
scjGt0yGqC71rM+QHa5QlGhmu2Zok09Vx0+yNMNvwPOkyxLl0RclLXYuzBGpNXuMvv01sk8hRkEj
CydA2bZts5URx0gQBXn6ic7ywEnms/43tt/5BcxkeG6W6Yc8m+HY4xHMYLsPWb05xybGR0NMzp7S
a3OvRJZsLYwKMJO/cnTkTLOkVbMj+xCni3xCYvdSdmW5dUA/8NnKypnPykldc53Ybr1HFRLEedNi
5rPCWhr2uAWBtuUZn7S/izgZUGooUxBjAR5lq+ytta6dX4aOBx7sKkz+TbtfxmrhR8o/eglkR1Aq
kxSXbBJIuJj9ijqQJywuETQE7VU8DSvUUPnHm5s/inAzBqlcDhxozh6FGkeVdd1T2Fv5Gixlw2Zu
TiBi406NS7Jk96R6cwKBa3qiTjr0EoRhAHVdqUWzDYn5Phs3+/fZAtsINp3KW0S8XCtZEGcW5IdO
vWvWF2o1LG12sZfVS2rSAUFeEHMGzYVXHgo2tUcDArEl11IiZPvNHLOHHvDzHL/7FLuC9mvZgXsy
HHn5aCTmkbgZfKiT7hJgrdaDvimg0RfpWHR/V0G0+5H305FB/HWNh6M8hk0QLlt34qcmKexPDHTp
M22dyosDWCjLVYCquS/k5qcVP5ks2LpW0QFU73yjO6ZpIFxRIWZxbRlrj23QuSsWJNE3lZ2Lyva+
dgloV6d2ig4sS/NHPZD666SAho6FciE7Spx9kmIep7GctwABnzBs+2/IlvbLjnvhfeKaJsRcJ7CM
2sUEEeXk3VdAkUVBjjFfmUiedmDoBfcHZ6uBzmxsVftcuQgX4Gzu1Wd2+CraASruLmBC+gBSTBVs
GxT0bkXLkZRVeBK1WEaA319OWw/PmWslkVrXfGnzP0bYjqvGQdCV/i3TsIuvUJbTGlz3wmPiawqu
XYgp9l+taWBLlcQ9tPSCftc6nbFjyHTe9YCEL5GXm16qYTgRh7aXg70zKvqvrEohBwn8hdHH2VMO
6D2g2zgL6hKyoXgkPxmxerfdeuksZ6xZ93kNZiCOByUgGtmBLtl30vTkVPXrfMX6T3FKkH2RRxaq
HRQL4mcvK09FYXhPMQifDnii6LuwH79qe8rwtrDCkB8cCaqUn+0TEhmLwmyqHR5/wxkL/uE8CaeH
PjQvtolVRouKDfG4oB4ZRtOirUS4LfoRumYGdBBcTwe1dPNmk0k67lDbVl87fWhArI/sBWzUpI6b
rWhks6l8q1tSlRvVu2EPfJXc8fdU33azGzKetgy1w4uUaFpvylaeXV+RW2vWucLTIzBM6y5PhLGO
9FngjO9nZPtdLwpLQZ+DWsltjF/PwUXqYNNMsnyu6/zNRpTxLaqaDQJx/Vcz85MV6qfGi3JdRPbM
otnkqXSWVj4ZC9/NzJNLjAgUKKa2QEQO65zgQCY6SB1FpjOkKaDlWk4QokXx6iaWCmhlDbijIi6y
gQAA+je2c0Ygp7h4+vGbK+vFmlq2i7nAI7k0hmTPmYG3RJVAA71rAg4xHTN+83FXuJYjXksvjFem
ENnFS5h7DKeiWQ8qV8B6Ay8ONc833mQ/xqJrn9wware+X2T7IBNQStOTkcdkQ3E9asQrQvvxypdT
vpLMHXegEKQadTp4eV6tfSmsNTV7gPcenHcHboutk2UoFx/bxyn3Ae1PomyPnAYAhlB4uEIZ5N1W
ybPhx/s8dNa/06zwbbxqdeekU/EyD9kKJYu98YjoGr6FPgrKFWH/E6Sudsj1WniFQeUJRIr1NUQw
ZrZRkzpQ3d7u7KUhQYDQ8c56Bgy8O3Cr1NzULsKHNaQhbk0HBIr4Xu1zbAeokHYdb5lohnFItX5y
mjp4lKJNT92Y+Eti9Hb+tKvCTk+FreWZEIFfg8s3hShhucBta34D34ZCzb+V3kvljOB6wT9EKqLu
kbk1CIf0o3YM3327EIzGtqXCh9AEebXykcjC3nD6yhmUeQY1foZczLudCjHAkTnbyX/KY38dGBMw
Bm2b7HgfhRskOZDXcyc8F5ErB7sNQCFJmu7MJGu/kEfYRnwbQ5xvgcVWtpyp51uDDdvftol4Hvky
oGSE6+0sB9RwodNA/Yy+UlV/bFIvIv79nr7/Kur/1vvL2Jtzp6eqXENtp2A69COSrpBCr44DIgCb
vDbtxxwlYZA5zqe3wr8rh97/w56qH7Zw3WeVmthZBoN/QhV4PY9RWWms8xFIJbrf2MjrbWyEBWJP
eg2k9IKn14fUm+wlY683zPQNV12CTGKfVRD34UBe907WQKB4VO9I7JsfNBmwNu+yZ84aht9pX4Ob
JrM3qUBxcZRU5Rkg+HyNsqfqUy3N7wRtNJzveGwlb7cxLJrCleGLF+XgH5NQa6gwrja3ptcM1Qby
yOEmlUFwEiOgV2L4TNXvRdFBmi70x4vL3f5kKWxkoso3X5tkdrCHRzaYC2QLKlSI4JYosMJEWJiX
J5KhyXRT6Cb12h2wndSLvaL1TL2/G5s4ITIXWQ4CVSO/YJmAdSUEaK1qcI+VYlhqantfOyAMGNuX
SrmF/UMl0n2AHu0KDLdBdg0DDWBQ0QlM3YJ/z4EhXoFWg98ZJVT/RkMmz0Fa1GsoSU1nQL7Sg1Mm
znYqC/vejkux7IQTvnRW/pClBf8BYD/qGz31FlZ/DpehQvlGl1gg8se7AvwIHkIxXnYSbeejemD4
RLc/2S2eO1tZ1rP6kDda2T2w3cc8hzDSTZAoK8N2K1QIMtwJgkS3DrPkEPww7sFgAyaqElX7CK4s
KhH1R2q2Y/HeJOgh3g4fe8efm9QbM8DD/u3YYkKNTpVnK1DbnkQj872nF1ioRoQim1tl4ZnadNAu
fjHl+ziR0cnE4pP4DGLV/+GLIrx3+oE/sCm5EBmCnff2FmWj8Ya8xmz6Ayi94B5r29mLzNZow2tI
4aVXrn/NBf6K2StvSmej3MZeI0KJAuGhZp8jG9xwuK/9ax424OPGw/8MjAxyUH4XIujS2+cJpeIQ
R2zsh7Zo2mVh5sOX2LNfO08mf1hVi+E6DyXSClsllrw5HoRWh0AwCLIFuKeDBtwo/Yg0SWdGZ980
XlPD5/OCskvM7FTE4Sst02iD4ALlunDtLjnQYs3j+A0CDF+uic2LeL3U4Kdno8arQjN/kb0dFKAd
2s57d3lzJTtkOlO8GLxqAcLeaQvQTPZZQl48N93wW+YDBi3BxXaJ07C/uABQo9SgDb/FkAYQDNwb
loz87c8jEzOa7vPM/pxjZXMGBVN+xqo3P2MHEu/EYHxy7Sg62nG0CaysekzTuLt3EomClh7KoANi
LsvaZ2xHvUYn2lMQuF/nXjY6bw3AH0csjrBrcbgByUtEyMiXDiCu24g+N+6oFVWes/rXf/3v//t/
vg//HfxR3KOMNCjy/8pVdl9Eedv8z78c9q//Kmfz/u1//sU913aF4OCwEB7YRxzHRf/31wckweFt
/q+wBd8Y1IisR94UzWNrrSBAkL3FuR8AmxZUCN16fGd7mlUBSPqHNhkBw1VKviF1jvR5/r0zVvM+
NujD5AjEyjahFVYvRLdDqZlIL84UZluXeOUgl8oX4VhF21llMInan9rAEV9CFMLclhlxIuIVsjEZ
BELATESHIPE/2si5ytIVw2/8AHliVM/qg8iz4WzrwxC39abAQw+MTH/2prX6AjL9bCc6hhW7yJwa
9UhuN7vQWHKmCaCmwBb//NVz6+9fveNwB78sIZCDdvjPXz3o8Qqjb6Tz2PbRuEMSOEDVlDmtM25U
L3WCpIleTvQTcNCVy+t78nCAeQJUm6FM7Pdede4bhyx0P8zTM02zYQ8KYsXGQYgmfEmj2lrFdtKf
JSQxj1UJnowRualPE0if8fU6b9oV/NOo8dauzIfSSJCOJ7rNzHq8U2FsHzi38MwFpEH+h9+lZ//6
5XCGqC++HY7SEEc44ucvp3eTykXpfP44L9KdUgCXX/BPyFAUVyjKdldA9Z/pcRg1ubGhRx41tRfK
tfLrWEKr2Aq9V8SA1doRWQ7WNDyYwryBWIMQ7RdL1Wep14h4KT7kMSs+C6OEZFDZw3Us+LGR96FR
1PcotN8gYS8eC82mX4HbFnQHiX8kGyjDkm1bgv+RemlAHQ0boXn5ETWDam0dceD27GyJ4FS8n2QO
1n4/B+Rx8MGZYfdJvWx8oAjD9hHa9eLxF19u3jeOtXeh3PHL0p4U5iwlvIPuJPm5qQuATuoR9MDy
l51MHv1R91721OoDIoVlLWIQgKGRRU636AA9PGRemT9Zyqw3hjkVa+ql0X2fzqMLkPfezfFGXlps
bfE2+UAu37VSP5XNdkMdlcXC//CL4N5PvwjBmGvifwHFbAkYsrT17fThSYUnizWCSiZ4FHhFQT6O
DZfeBL0y4Qyj6pPpNdYrLcK40Q2nQPjDxQg9LNGMGlKQcXImVdlZJZbEY2d5WDqtvbIsF61We4tQ
BAjtnSqGuExSHWkQdVDz39rmyQKW+NumcVFlM9puupP9ZB4Zd80jnfEhsatFHo2otkKiiO24G+9v
3X/zmQ28Vtv/8Oz5+bGvv0wQQDmcOa5ngYjOc37+MpOwZmaaMf9BDs2IVGzmLUzgF+6tyPBQ9J2Z
6y718peCiTWtdcmjrkOg9Hreg+EWxLNII5YusMdduWuQZ9DP2Vo/XT8cADI6dwpabnAgMzQ+EHQy
Q4TTgilf1okJeleLZVfTS6IFBVuog2XGeweyMxGiBKB1N7jKl3FZgsvG99KrgzqXf/5WPPm3n5jN
JRPStEC5y7j9y7eCFRUP8jZ1Hhjkcs+2FswAtUmCEjatckucqIETx6uhvEbOlK4+UC8XEDQgumSy
gT8PwFgXVPJErezLEXVwg9Oumjo2wMWdNUsqBSwE6DkghRwcha4YjIOtVKX8fPNqHFSnSQbpxl6H
hko/BilGZAQ7aipt610glMLR/puN/EodapqdtR/ZxsbFUpsbL7Wm917IYOKPeAxDV8QKYjB1OdWe
eqIKGlt+DRku6v3g7fGmgUAu906hsvRPYPyKn1O5ia1m2uUChSrazorBwTMCQUWwpmDHD8J+F8X4
wl10jTc8WhpAUgKIjNQtdkq6pfv6EQpKaYuwHCTCwiAHvXNv+nuIe5cX1UagmZ9a/+hm8kuaq/aB
TAVeXasUOYwNNanDTAGhYubrP/9GLPG3W8eD3oZnQlzAExy7cN3/4Tk0egyvu9GuHsLQ1FHn/HPc
1NG3vEfRoT847B6ZnwjleSgABr9e+K0EIwby+/5LibTSBrqpYMmQTvT080iv7hg2MOPJy4wIGFdw
sTh9XCMmBbpaarrRtA5LNT12oQSrSJBvIq2IVxZGcQZNLEpNdRM7jHbnSs1yo5tZDfLRyhXDjpoA
Gr1PSU1IIa8jlJqtXRu/ckIERb7VrKPJaT9Ar4EWx8qormfgEAJV0z7lgLrN0GuRgUgCSmDmDL2G
2lxx59viA/S6DIZmrfpMzR9BnzMCmIO6byuRL5Yl1dWxvOAu6YB/HQDiebGVBaVwxrITKhTkkxlU
ez8szRewirQbPFP9LbnFMfjPS+S6+tZFvVOHHQTZHd6+3qa1gwkRYD2cpi1VESAUX54axSfUjUK6
cay68Amc6xz1OYjW1bLZjw0yAoAVyCXYL6I3LJ/yRTZV/nPSTdbKN4b0Lkdt6E4VnbWnmUSLDOBt
pp5lwYNXDgAnQyer84elBdE4BKeBTXb1geyibsd1I2y1NJ3p3UYd5DdglM2YPc/hRluIWDV3boAI
Ss5V9hUE8AdShmzj9iiGyXtBEaOzjOUYAj8B+VTZ1uZuiBCwNy3bxhW42Vc3ag6Nnz8DzJDcMTwO
ryM2RtC8gMC1KLon5LkCyNkFxVORTQ1kAspuS02nStW+6VA4Tk2IMNv3TcM2sbKLKyLs5qpgqXyw
qiK9Y5XcmuMgH8g0RH678i1/2tjaZvGqgXLH7O73aX6xynxPwVqIBoHdMHX2FDAKKUOmbe0gURvd
MQDCsVhyQd32YuTmNaoFgnpFs7f9uvrRWcmrHU8uMK+Nv8Q2nd9Xpt1sedoYqAeaQNcAFOemjFTx
8Lt50mQ/ZGW1RcCiW1cdJPHyqHwoNRoFZZBQSdZAlNwoINrYpDluKdjoICAcQL7OhKeUG1XIyQ/j
F7coVtNYjM9xAoCGWzkmci3YsWN1ywHQKPAi1eSGIi1XABYNh75ua2Tg+q5Pzk1cVMvGZN4V/KTh
1nbLCIozxXhKLETnUZIoHx0LiQKnCN1vwFSt0yzgPwLlHbsWGRkajnIA78qDMNqioGna/POT0P71
bYlVA2c2w4vBMU0Tz5SfH4QIQ1WtNRgdBONNhFh7H+klggyAbureC5W5A1UYIiJk66AdFbbd09Q6
FQRvwJLvyNK8xl2O9UBfZd8L/CpRXMY/3zxQwx8gUe1HO6kpVohnRYFkFfufzlsTqYrSArZ0BglH
COMug6bJ5nWEjerjpeJjclFha91TB0MG5P6fvwbz13Wp/hoEw7pB/+c4tMP+8D6Qw4A6b5epy3tN
u/Q0khS3PIPyMUi8EAawrQl8mbebPg3sFR/s6teHAY0oUxT5090fluCzQ6YsXv7zJXPzl3WONF3T
dfEv5+Lhwf+28wTS1ITQYBRf5gX95MsaTOhB9BUx4VQH5cG2k2wrz2fbP830jq9NlFL93RyAt3E2
M1tFXyG1cfNu4lauRFTl4GhaU5gzk170bAlwuRTpegwbEAcj5bHKEzN8MILq/QxCCHzVK8A88sDk
q1Gf3fxySOT9h+047R9ukRCBdzq2wRwbC9vxOEP7559zP05DVE8i2Y0+oF5iaUOUpZsgtS2x0EQA
ST70Uw9BXQ046VVyj6K3+tPNwzf4hPyQNSz6wIdqowUoQzQMkHIKQTCd4p0DFGgRPgqWVYde91KT
DgESwaMzBKeQM2hV/TU+70UCnLBpfmP98Z9/A5aOLvz85+LmdSVYQrglJTBZP/+5gFpkIzJZwW7G
cNnlco7IILbvna0gR+ISHCq1PiRT0IAHHPZuzIFpA0H1InHA4hioDsR8TCJsHVj2dgSXc4j9AqC7
H9q3fsKEufV/+DXjH8nW0YAPf4xgFv4Sz7MtRHi46/4axWJQ9S1kFDbbVCX8oCAXvkSlECrYehF8
iTIPFHgoPHdlDaQkH6IF2VEBJDfgYkQCOsrDLx4rUogdCediIufwnCEvSm55IfJjECLsQs1CgJa6
iXsGUscIq+WhLQ/ImH1DsVX8IysvWDTijZQHNjJSvvuiqYaXiAyqB+6n7SZjVXVq004ekETut23N
p3tgs4MVHuXWZz1P1/rRj2l6n8cywPToIJlYlhczCPECAYNkd0Gh/dkNkuJg4e42dXhIgYEqUOfJ
eK7Bu3EhLzJTc1TVtAP6+ZXsZKJOOoxd5a9MLPuX8yeQsdFTNubQLVSeB1uyffgwV7ZbNcbN8YMt
6/Ls1LJqJfoKepM0hD5KAPy1tdI6+2gjH0PUhdZA6xCw+PtVQ4oae0KXeVustKp9wMCCmAI5BhVH
E/hMN81XQPtZ4hSXFsL1iemDJk8Z3ZHahVsEyzYwI6xux3XqNw5U1aZkXIJAGW8Up80epQrleeL+
ncNDtLRJpb65aFomoBUiMuRvAn40ePbj5tEL9gMk2BKPdp5gvYiRSMTJfSshs0xzeHoiEKeDtECJ
M3nwtEp2iI0jAK07yWYnfI3QVXg/f1LmjZtsHKfVPEeEFW88xXey3kZNAqY4Pc5q3HxteqZczzMU
fnW1oW95m1SaU7QC0LPc0qx8Kv1LlAYHVzBRLAEHhCJF6Y+7lM2f0wY+P0G65TO50zwD0vqLFkSa
B2r6ocs1agd1nfoS6FAF4NNIHetEowI3MHZ1iX8Tuiqy2RbgCMh1X8g/4hHIOXwzXNF3Mw7+V7to
opMLbjg8Y7qNFXL+AKJH/mBPoMKCnoS3bh0R5svBSBZQbMmu5IIaAxsQNqiRRpZVrK2Yt1uvA5tw
k76mfZpuholHe25Y5ad08rEAkekrKiCbldMW1hGqo8OD0XXfzMpPXlEXhaVE3poXN/CSO6xOnQV1
5M7wo6ukcY38IjlNTZuu6AMQGT+6upyx6MYLqPpAYz/gn4I+JPWfitKzwb46pNu07L1tw43yC6S3
lyOr/Y2VNoCWekjjGO2xjyvkHhSCgUs8XeK9mUgGjDW+MkQe2aIcIlYtfTzEfDPIr9RrOlG3crDz
31IzNDzUM0F4dZ6qxm+4Qozm4nqKPUIQI9r4FgJ51Kzymt0B0ribfdsB+GxIBRQbv7G/02yylMYW
IrtiiV24+WgZA3/I7CP1zZYcSIgMFW/zpbpGmx+wZ4HUir5yO8X+CiQigA01eGkiHvt+zTomGiNZ
t6XrUAXjJ5vn79fcO+4dyonz+Zr1z2EDboNiTZ+aClSwT1Iik64/QB/ouhFv7ufr+qdrpkFDY/zt
moOkBmE/8m53bT5seiMRW1V7+xK5OWDQVInCDqPD0oJOx1TVKFtFTqSMpNh51OMaBdCKeQpZt9mz
BagjFm4A1TZdF6Ln6FFRvfEj93NihxCSJhsDvWh4otPZWnYWW6DUzs+NZBVGeAHYyWPcVMBz1GB5
wxIkfQTuMn2sMihS9t6VHFA0YK8ZoFRrapYssR4wmBxpCBTA3P9H2XksuY1Ea/qJEAFvtqBnkSzv
tEFI3RIS3tunvx+S1U2NpuPGzAaBtGCRRWbmOb9ZD2LIt7KucUkWd9EKK9TpUPTp6msY8zaiBZfT
Vehu6336rIZWez9p9u7WI6umjj+zK/Zyrm5uvTPvSN6vqrK8k/3k0DocsWNTx+Yg6/JRHU6TGX/O
1dwdXKNK10R2453ZjtZRTfLsHI41O/VxHeTlwU0K7K3UPPNTUU4/xbxNc6f5NaXzX5yg9Te3ILkQ
10EOJhzhu7kxOVjqbfg4BujI5L2efdM1l1wxgwDMctJp9e+xZSDE387Zk3zyOBXWMY5H+4A04K50
beSF9Nm5a2Px0xj0ijSpgril7VrniFVja5ahBpsOy+wpqbyVGoB5UJpNZSLMkYKy+O6G6gUJ7SX9
SdTGHXmTY4ACItKLv5Uu/KvC2fXDHtVkZQ5T8NygT7nGhkGF9jF/PRsWf3n847lRF7qP8CGgzQkx
vIEShuCsgSj4P56HRTd8vqIpt95UomCO+vm2RgNkHaRY6OS9xoZ76rXvEPP8oNebT6+Bai9Qjdur
xDLePNM+Vtkya+1pK3fG6MgYe+0+jxJyOXIkschAVNNz4Gnl0cFMeiMHZPlu1mP3G9SSFIOcoTkA
03dfZs9+kO2zHRPT1arhIkrC87Ab8TtfnpR5IUJfpvPC1649jKpItpVeB9+CensdaLj9Ru/m4qip
RLgw+fu4vhBQs76S88YlHAjOOvmbVbFMCHDpWERd/ja7YtrrUMG3Wdt1n0k5+bKDYsDPw7svu0N8
qXryXMyn5KMaC/J2w67hIQQDcbJRwFzLBsVqth6/mu+da5g7F6nSnUhG5b0w+eSXZyJxV61n4aak
cEH84JFcXd+uAmN1H7xL+GQrONQEi4mwHFHHIH4IJH22sx3uxrms97iQTG9zgc/K8kYnGboKCGBm
Z3tWPCB4se7PLEmvJKteqwkHjwg8wb4IE2zDrolvst8W2gnEs2xSl4sQjGzQQudZGTHnXFbTWomt
p3K5uCl7u8qIlY1cPiOvp8H9S9hjc11QyyyadwW6Pys5SPbqQe9ObCfPsmSPnYfrxsAyXBT6jm2u
doRB5TugYl5TU1Eek7C804I+fB+dgjcHsuc1FlnXGjAnNRs3stXOwnStkLo7yOAjSNJfaemqF1la
ZtRBUbzmy4zI0yGsTvzSqnjuP2TxVOA3CSnkBPbUPXVWz+60r0Z9Pzjdvb40wHWDRPZbszKWe370
7cNcxnjYgctyT4Gl/3M7CRuXnXn8O9S+DWaI2HfXZwTBPCNZCUe0K5c1clcZqpmssGPc6b1rXBr4
Jk9zrYqzkan3X51zhYTf2GXra1knXghDs2pxulkma3J8SNX4MY289InUOAF/4f3s7JQ2vXOzjd42
/JvJBzVm8VdXttoGJLq6Ae9soMRlx+9pqNibTPEKjG0oVgOS7IFIypMsjoa+B4PGLqoIrOd8LjfF
lCfvoajJZCymXmykk3fcEtxdrQZfrXE6JmsUm6aDbO1V57tZiPpeDlXCzWyoMBbSqnwg+PIqn5Pl
ZnWULypb5ocy/t8vSrZmRB/li1JQ+GSzkFS7YJrVk0R5XvGeSzEnAe4HnGSuYgGyy1VG4DdkaKgE
BNiXTo4UE7hNdO0k54yWTlaWzeuqDTcc6VfAkuJncCDzqwHaPWlhB8uSOhRs0VBjlyVXMw7GrCbX
UlpOJyMshgfZFrTePXpd7r0s6aH6XCEteS2BqnzvRke7yLY8zH5owoququEqDvPkRszhfH2EWqc+
343gJLXBEVit/dybAIQsLy7oCjQLtNS9k60567yvZSZ5GtmK/zvfqRSkbReqr7bjpatMPbd2nRxI
jRUvs+3Eu0RRtbUshqnant06+HBUO+K/GJ/ScEJtTDaqLY8qjMY75o1SvIxJX2zzmBC9bB0CIzs1
E79o17EtOilu+iK7ZjlS5QTq2bgvDxXd0G9wfEjJvjORhwLDEfR/Wg/NJTWwFkiTTFuTX28uVoXP
L6AcbmMBxmLCsWF7rayER1PVaA9x1psHQg8TlnDLHCpAkMzIPupBHMYZjDriiPmz5g3ZpYrERVU0
pQAsOnNg0wzshJZWK2rau2ACcRZkVfEs6zC6+mZlOkCspSryBkzjl4PQJCeYNFgLetHw68v4UQM6
FQjMHWVRjtDLrUh69UnWaIK93mSlyVa2iSkZHgiDXLvLHsOI4XVXEkmSRZewJ8L9/dPsjN+QymlP
srpVgDXyD9ofZTFsKhOmEXQBWZSXodZfjDZNz/JJ3gy9ImL1grLEC5UX1VrjvbHmHyV9GMxR3Rhq
12/4pam2eVs4azmwLzTlafh5/WubypvXE2RzYHnMMseGfp+k8U4XU/4su1s5iVldnfWvl++GJmcg
691L8JtawReFjx+ucHZC2dsxjIfEWZDZinu8Vcm7ZHS2IPnGsyxdqzDcIG04jjsItV/D0fk3gI5P
/Qqlg4MoR2eTmvAcJlCwD33sZtdL0LiL4UJw9LoCmZmsQe5uHPOvfobXDdvOwdjPE2W0HpJQO5PP
bs8gAbN1Mqbir+Agw8y3dtXs/9d2OZ6lOePwlxZbslzOuiJFdNe1cPOlO/qtKEV0bkWoQ8jPLJ2h
KdKZ7ffrrVWObYBlrmtPHQ8uGaz7xtB+yZSw7Qok2ura3smUMLu284QRwVPLLlT2CmLndRrQKw6z
wdtePZR07bXvovbRM73qMTXSN4mEKePQ3Tpl6W07lk5Ssv5kQ6uEZFzsbjpbqVJnJ8GxJUkiUYIC
+qeL1NhKRlGtkcIZN9NQJJPvePkDuofxQQKkrnUSJmWPbbO+mrvh+Q1ApBxRQLdVlzcNIWUxm0B2
c4gz6P4Zr7IVizEMjvF1SJMh3I4hcbpSGVDT1PRCPYvE22hkxx6M5TKhfvEQZuWPSa+ToyzJerfT
v4bKOnlRbWVcTxza7i0DreMIceq7yWn6Fyvpmk1biWY7LEVT0ZyDHYfRSrYWZuzdV7V5lI2yquz7
tWeo2qMs4ZeDPO+UFXd4sP8+m6pto7C2H3HKbp+U5Nzp+fCoLfbnQ0YK3Qta1Zdtss4OFWysooGA
0NJf1nnJua07/dTH2eU20J5G1ZfFPwYauUVanEHwwQbCFPPXk+SAOMuDfaG7bnrJ2ScguqARwgqd
vaLk+l0eDPb/dccOf6s5AeivlugRkTSiFAsLAXjAUPXWSZa6UbHuMMb4LkvyAuR/WsU4ne+MbECo
u3fDp5546jJYThNErbJ8u6N13ySobi8ztsKyTsOgiCdbAJJKczwg5zdd/kkxstZrU9guEqi8ffIS
1/VdahjKWZamAR7tOGhvslQ7Q3+qC3fepWTOTlEocJRcLsm/d1bkdbs2qT5lj1SrvnrI4pSmK8ss
Y2wJzRYJWkhAM5a1voda9mWoUu9eXRqypaEwAbMiCAtNvxi8e8jGXyNgu/6aSx26jpUe+gWiYGiz
+WiifjnrzVO2wBQcftr3TUkYRXaQdcMiBqSAhb0OagrFfHS8be6cbWtc2YkeAZbOzYu8DN6IDRse
utseQyUO9DQIdwE6T0uLCX9xNAipyX6yFXDhS48r214qa+WejSWK7d5JYS1PQ2Pflw2yvLQqQfgX
mE/49wIvodwb9OfbXahMYl0udUpIq5l4v7fe+o2FdcLs5ocYhuqT4CzpED7+C3lX/akiGynrazzo
CZs15V4do+pTcEzKxtJ+6zs2PEhwcuRe6m/Dc1xq7mqg2Q+tjmLNjI/TOwcJBNCXu3qpk3eyTrbK
fkNfiz9bXW/4GlvUQb3yBqHvlNmAJNcKRJJQ4j8CQNnIqlu9vCvsNjx3rtnsPCuZX8w0OCuYdPy9
3ACZHOQNpvDXGqfGyfdqRR7wSXRxJ45KrT2kAWeISH5y8rbxZsx63GkgQMJnai8X2WDMujh6/4xw
+UsvVyqQg3ELGA9jXuvF2O4Gt9Je+CiV3ZCG+VoW0waksUXYxpfFZkw4prFTCOtI71aGom+HIY7B
DjHUA+HoV3zz7pTW0F7kxHVcEVhdisJmYi8n1h4Q4UUneHIfEBjblEIfL95CDkpGLEJVK1z3sJ5I
ZQetabyjGIakYZKVK81LzXfFzonWKnkFz60y3uuy+ZwsI30IiX++/McgRZvUdV7o9jnHVltR4oS9
0joMQV3yjVlH8maY16xY9t42bGubKXq+m8B4Ex9n8ZVFozE5WS2Lryy2+Kmu5kxUj9OUmkc99ZQV
MlDTh4po0qrvrOxEyKV/B5OWm3gmyF6iNBXoZt744bmI9iL4lJ2MXpG95OD/6mUocEFyzRZEQ5L+
3VTOcoay7b4eK4t/PJZeTToU20oZtDX5w+xyu8QGenCler7VZBrruA8ma1XXVnmSDbiL5BfI791J
Rdj3I8/4LrPOvOISZu+zqbK2CZnPj75u1umCWYodTAzCsnVPMUqw92OP5fkVzMTIoI6T17Rqv0Zq
QXYdKTuk/46s9My4jpRoJywmH6ei3Ud4VXxv8t2IYNWvGidKvyp7+9VCpWNT9EN0risluauVUd96
ll08E2kht+X05l/d3PlyVFJMn52Yo/eWYPwaVJm4CJPUqmYRv4MEmzzFTSBWYZZWP6LBReWBzFkS
sKIqZfMxR16FZksj7pGL7A9uXXyy6c/W1WgSi8J4Cb2nyf3GhhNMbRf9WoxOElhvn3mmOaugsKIH
rQ30vesm9r4wNJJE4O+x6R3GT9MusLFhbdWU4LNjQeg0y7sElVa89FAIViUeIXvNK4oXlVQVdE9v
XpWmKF+GaVDvW9wS+d4VL7KHNbr7cJ7SB1ll116zil1XHGT/OeytXZVp6Vq2EsRvL8ijPcpHySpX
jGusdrpHWWqF4cE3wsdEzh1FtbK18VRGGpYXY4dGAQi2/Cb7jkVWX7LIgvEdKQZmOlH2Qujq0qd5
8c2IwEibSPoca9cFWztD6mi04tsUTKh5dib/FHh5fJTqD9ld0cAmjS4be1lEl8Ep2uGzMLpqj7Ne
s5XV+JiuWzPO4FJk+qHQRbWRk/aKdSz4Mr7YeQslzzAPYMiSp6Qw8e0xAXc3To8/VdEHLIUVazXR
5KeyBWUkph6SVz4kKzusuz0qXgoJ0qX8/zj4OtXytP+cQAtxAY3bAvWVRbGhhdmPnsVrrCFG1mml
5cv6XBvndRkOxrVbnY+/dWvd9PduNpulg8o++TxF0hKcJOLfUdJ6fuNo+CW0s/mu4rybowf9pqqe
uLftSvjz8iPK/qDfeXAzNrJoVxZ5eAIFJ1kMjNc+tNs3YdTmZczChDQmk/W2BZm4Q+Iw7n2bnP9f
sNnXqp4TnADYdBdrnvfNNHCTwzpRfUKspd+OSavcBV7V3UHudrdGVCqP8YTgm4Dj/c3qu4sux88J
MlBDVP9d5lhUjE47oNCK93AZePnFKafugIz1tI+Dpr3PJgVVYaxI3kgQ/cziXvwK1b2lG7yOStNf
3dQdcaPhu6csJLM4rrQdzIDu2IoZt9Y+tzYR2p8v6vJDwel9/KHYDVrWxMTwi+z3iaEG+0mpw3Xb
6MZrHrXuvqwIQsjiBKRsnyhJfC1icmrsda9JrsUh5FuaYX22VovYfE3VkWy5keesrxRbKx4p2sW1
s0O6el9hpHhtteuw3TtEhK5jReGwz0sFVoPL2NIme9JMGvaPy6uC3pNhG6f019bMgkjauSoqlEur
55XRPtSU6dqaeoGyC3tNvbbOaRzsSLFDxlhmrh0SIViCG9dWS8Pp2dIRHJdTiUg1dmqLjqossrZp
u7lrkC1YxubjMO90K8A0ZXmu1uvjDvs2qFpTc2jcst0HU/6K99A4+rAsm7O88PF+3cXGvdPM4+nP
HrKbgPLqk8hLd7LYlJgM58LCNGmxj8xM3T17cwvOqAzuWXwNB3EUO9pWIeKnslL2k5ewiH84EchS
WZKNtoL+ZJcN23gZf+sap8Si0phc2K1O3rW6+qLnWJre5m5wZr1zhXVsooAVT3YLYji3FVo5azmx
lvHj40ewxzNY1ne3hwUF9iOVUjwkHMh/ez4UjgaRozzeyL63hzl6crDcpjzd6rtQyY5oV7/JJ9/m
jnLdXREY065zOM+Bo0EVXexW5EWJcFoRHi7Z08Iq+6c6TYXV+rKsY5Xx761FKg39FiQHDCVbqwAs
Ttdb2bUtU8UXLX58suV/ma5No50ehKQWlkdOyzx22HEqkmVzUlwkRjx9o8UuezN0cL1B8w5VyH+5
LNpW4nBuEsVZtbzwrcbDTdZro2scqlplGwv46kNroILZDXBnUM7ma0Y0QNYnmTceZjFCDpSTY8tD
jgRcITEQNrQaqQB5KdvYO9XLRRbb1qq2agBRXNYNVUWSmhx/6au6ahKZip1z7LTOOUmbdecZ8x2L
sElsbGmwA6ffEPhiXUly9tmyo2zRImwbl95iGXurl3deoH0Nk8Xr2Dq0jmaB5uqPKm1206QrJyAN
qWtmZ3mZzAjBquUi72RdRMJoDQ66Xv3RgNQ4BMRlrOwcK/1uUsvi+Ee97CGHkiYPtjXb5esT/+th
cqxWez8IIC6ROUK/6RBMW3WxR5yWC7iur0spDRRTaCUHO1Q3tSze+gxGqK5UTxl2euPEvqVZEYbS
dXhwyizdDSJM36IgeZSUkrkJYv4t2t97eIDR//cegVK162lukYf1UBD1upbgVRvmJ111NqaB1+6t
ykljxBFu5duIWk+6vVFUZ+gx2UnWXzs7k+qs+wxHO6vr2ge05mG2mDh2jMROPNJ9tbPHlqrwq8lq
H66VZd7sAPQtQq7UFculqdNowxlbXctprg2ag39Mgpr2rC42Tou306hM6ipNg251q4td4TjXciG9
m25Nmoacqi9Hysrf2mW5adDC+GO6/+w4Lq9AtsiLnNHW3K+6W5FvHQu77OPmFY4w2wQC2toj4zL6
ZTiV5xE3RjI7RaXeVXBTVENQlC1d0OjdOmxruJV8yltZadf2YgoyGfE6qdE+NYbmqYpUfkv0yDm4
XkK4ZKiTR939kG2yBsRpvHeIPK5udbaFj0eUw6bTEqt+EmAFnoon2V1eUsNj2666zvUZss4Uaoxo
iGj2euEOey1TwcBkWXomGJeeG2Ife4EKRBUU2sD/rstVtsg+YDlb8Ng9Os5Lb9kAd1LbFr2BZFiW
6sfCSvrmJcgw/LUqrPA8N3zOrGj81DIw67WVteShK0zp0hCARN5Mx6mCVM/GMXxASBODRgUGZsLR
2R8yc/obov0KEsoQ+mk3gDUyPDBLJoICadS9KAFJvN6oke5wkN5W0yQ+KMu+C+5SsTHGaXwpG8Dk
kY2yvuYmh+tMGJ0SXAkQfOz4+qVZfgnmDBHVtrwzLJ08rjOlJdmhf8ryTl6aqCn2ZmMg9hSGZ/vf
C6E1uO8jP2tZ5Oo71W0+ZeOt/o++81iJBdv2n3PchorE7Y948m3k3Ld6eXerm0s3OkXIZi+v4I8n
3erki0lmpJddXAj/7ermZrSr7ByhrdBqzgjDYlTvhMZ2dLNmU8cz+P3s0XMgcipF676Uuf5QYr90
r5JIfWk6bfZnp03v+iHzXuaga9bEXRzeA1rNZrC3Btv/jb4UvcVLd1aA4MiZ4r7W8I0R32WjhVTQ
U8DXhT33qU6sEhu2kK863utcg0XOlgwUWAZZlrfIpA9HEK0L72P0XrMAn+90HC6yBJXzOcvV4f5a
EiaBLXd8uJZsZ5/NhfooS15ChMRGNyA3nHfw59CGh3a+lxcdIOwmDwwViAJ1eWV+NdQgKrFccd1N
q1qdDcN/aUFUxQ/5hdrfZqjQCbiPQ7HL0wgz+n9nhhzvbXID9KWHCSd0p8zcoD1mP7SAbh7Mwon3
k+nALOtLoCXLxSAqcs6wntcDTiPsSqnrjHBn1PPI9pSS7BtHpu7XdgRdHXufhw7TpFgZT2o0DeuM
yNYPVHgqzf5Ro7S3VpNMPxlK6VymnrSabKhgm+PbqX72gwWHc25/Qshyd1PTFscMswZEAG+3MfDs
I2ndZl7FoV4cW83Gu2tUggOWDsScIVTaVl2+iB4YOCt8fSC4V75kbHB2NVbYa9maQS4810P2RjA6
bVfdMPtuFzVP5ZJURWVm9i0HF8c+9DAFgCGFrUiXq8dGC+brJcmH34s/lNnOEPpVwjuiQvBSlrtg
LsRvRdnwR1269CvdHAtaOUSb2w2/Lda+Bg40CkHGY8rExhFqDSs2ih81q4YJUzXVj6a3X7xRNV6S
bjT3iWMG27Tsg3cFGsEIlOZHNSM5mvdTe4nVzDiPZDtXVT3m92Mk1GYXhjDRclBe6GEMwUFrErwi
Gz140JcLp6bqMixEtphw/wYMLJv0ZsA1hkbZjSX6J+Hr+CjnkBdhR4DAwy20VHBpwpzxNkfK0DSm
b0ZZorRJIh1XqC7eRT2I8KC3xCVGx+FSVALN1yawiURQvDWIpZiZLdAnAxOmW4NiW9VZAbjpVDnK
uXnjfBhhgNayqJ07G2Lx+9D9sJfqAA+oQ7cEB8kSVD4I5nCvwXVFAWtQcEe1lRPkYXMzhBmJn6VB
1slWS+OYi1g7fYDDVis0CH0lm517rwUh7jpm9EOd0qemqpSXEmjXvplNfZtWufKRW8pKdphw2F53
VWKe5MggB6ojrVewGXnKNJX87pcVRGulrHaJcR/bln5PRHLYhpmCg8i/dfKujkW1WsIZ28mbejiE
nIz6aXT5x2SsvFh1ql+84kUWjIIfCD8D9HcYC+dvp566ZMO+O92YMPjWt1HVMj40yt5vpsDZyQb5
UgKwD1j4hIjML67YDlR8pWvE24Tn+31faqFPQp+Acz1PO6dqnI3s5gakCGzTY91dWv+/R1l9VL12
mC8pht4/IE7UP8BGQOrDwCeZTNLpVt9FOYnieXY5DtJNNiSpqp4IsR7kIFnP34voQzssIS7HuCfb
TYR9cO131VI/pKhO7O3QHXB+KmGDfL/mlm9Oo9jr3gNfZ4SiPTQ4Ru1BZhn3Vtl8jeYd/QA9/MsI
u59MF56vOn9SAdBZpGmEhYtTFGDoeZMGlA1tP97naaKu9VQDDNy450lDVU0qUsW9vgvVyD3Lkqxf
qmQvbxbB7pr41fMCwJ9pi+dy0oNHJXsCJAzlZbnMWDKt42qMtrIIXHSxUa6mXRXPCFu63anR2une
mjOELMm6r6BUzQfZGDnjtMWFOd/IVvxux7ssx4dHttYZil4TOC7ZKKtgWgC1Nad7WbICYgxBcwo4
3uT6evGbThc7jR5A6ToFkL6SxZtf9dXoRpbHpU9TKe1KelqrjjvCjdamZ9dFtlNXMDJlyzs/K7B6
OEyMr9NSklWqrr8hE5ueZf+Gf9kdNvGsOksPFxjRYy9MAvhM5kGmQGQDpJiOjY4eXbDHYgs48utT
po+TarN7NKMzeSl1zQsaHpG109nY+vxuPo51XwKu1JPVlE347Sk9LgHdR9ha3kNytPmxeXTgdqfT
RLY1zZydSXR96zqevTWL9KOMSwWQvq2sBOnJPenYA0LA0aMX8OOuwVH85hLoNlsUmjXdNNC4MMeL
vFMs4EZViYCjbvOxxsqQYd9eLqLH3or4E6s0oVgiZyzJgxrgdtwE5totdKK4yYIk3zvj4+QtOyIP
ad+Q5yOBMRVHQ6/n1asewfJGPuPI93/0gbH9VSCx91SqRngI3ezT68PvIg69XRBp3j4JFGJbHIdZ
JSP+i+ZXK5rSnb2gGdxmPMR1yd+Kfo4bYVNsWv6EnNRDCRNxK5A9SALQ55X20hnaN0/TXV8FEbY2
u4Bop+L4tUGCSJ0A/gxht+oHvj1ECXI8p1psu9AMUR88T0X+nDyhr88CAhCJiA2gZwfiaTk2azId
m2HoWJfVNL4bgS36omjPHeH4kIj934mVIzFbGe0mLLRqW7ZK5g8mAFM97VfoSgJ0ij41u5u/t1W3
w7/w0MzWvVHW6p3XgG1lceo3XlTnvhZNv4Lue52jvszZ9ydS2LwXzScqg7vYy9/7DDCJXnZQcYsn
HbSaP9SYy+vKe5gnK6uuWFaqFvsxYX5P8w90v7YG70zuYZo3Os1PlW3C2jLfYANURyDHnE4we/HN
uCdkoCjDSp/zFICV9U2P9BnAN3tKLyrEig6fkEk3Zc4CO2WYTVVlcolskNVzSN7OSvAoGItuB1r0
uzLk+UsX/KqQ0N1BQntViI6yT5gv5UgAKYsWwakxZfGYnbWq6RfwmPwlc4UqE+EFIJLDzzQO64s2
GZihpS9d32uvhnPsQVCulEC8aPBC1gXKBuuR3wAinuYBe/GLOY/HQqg4cSXZZWjxfNKgyGzmhA+D
RG+/i8CTHqPw4FXtxtExTwyKGoscc3jstKhm89lWu8hGdLDvuwegH2uzngZQyOZRK1zFV6MoA2nX
PTtzQcJyKuZ1F+T1UcTDoe7A5iK1RGoW+LrSqfthgGNWmDnAV3BdyNaT7Y8cLFRK0kRth1tcjytD
FNgX1wHmjGuO6Cp713YR2pmRurJBQAqkF/bzDI/BxALI14JcO3Isd1dDp7B1D+oDMWzfrNoJFId6
jD0BP7yqIn1TTVVz7BKE0+/lbQXvLfV/a5t1lYq8sPtdo3aHoiTQBTqSUXIWTTZfJwjxCIoD3c/G
edhB9shhO5u1j9X7iI7G3ByFF+lbq1PvVb2sjgDJZ75hkYtdCufjdTMBMun06SdrlQ1NZvYeG7Go
ybMz8Fn9wqOtI66Qh6ugdPCgSt2/n/Bz+oxdDnCTU0V+rv/QbedZBJ2vk9M7hHBVN07c/1U2fDzC
mx9K00bAt0S7mQx8kS8i2b13X6dJhH4wxqu2eMmjudqkHUDkuvuZOWiWANR1kE0ty82sRO59XweH
bHaV5wCB32CK7jSje82tttiiXPLZ5qmycYKGDw9hR9R/+rNqi54UPolqrSmem6j/FtZmi5JhZO8S
m4RKOXTboK/zFa83ucuycedFvCFZiWaLnln9uSp4s7RUvGQDeX294ugSiF0SZ9uZgPLeFs0pywqk
fZLidSjVlVi8YfCpxCYKzzQymsm2LYJTXaIqkfBlVLX+oQy0j0h3CNU09Z3KeWPVzX2/gbloHRVd
EcTsE/OQCkQu6rb6JbSi8PGkNtT6Fyo9sT+aMdbkTYphavjY5oa2R6G3DjtrjQJy4TTPaireKlON
fM8YOfq62SVy7HBbGwP6wiHY1NrLDrrGJiFxk4+29ma/S9xp5TSnsk19155sX3g5hu9Z6W4L0j2X
DshiHTbtJbc6ornIkSCmBg+rFSqalE33Skw/9kVvfRhFCCOLkNO9UL39kKJ54jbHQpl+eg76V5b3
aQ0Z9p/GcMjJPPmRIF3M4jyuJgs4X6F77oow9Ljn5JWSXUPNJs2qu3ho+Q12R3OLeYbud4vTp5Fq
bxC6R7Cr9cmcXG8dlz3eGQnkVDHEd/LSCyu+Izt6l2a1DXXYzoDx9s9uAsGCyJKf2YrftfWv2LDe
rGH6q9ZbcmCReQKMfVfCQnQm4oim7VZrdBDeG8xGN06eviArbl1Glnu/rdN6X4ZN9pBN4PCUqHsU
3eybXZZuMjZ1ax1iFqJYMQ5f2gCWNrNXnYazcqULA0EgN9nXmRuesKUJUPsxorvZy6xDwE7tKKJE
O8aDAUMzyue7Ik6GfY4I8glouLHThJjOfZSFbGahtQKPqbb9gDEiuSZtU8aJ85C1YbQJ63PVQesx
hU0yFQNItDPYEucVPocR4r+rBQW5ahOVvLkJJN4SwnqxDQ+7wFlUr02z7xUbv4E8dl9bkvar2rE6
1PYjNIY7YEDGhCUTEvnq+1xxctKqvvhQKnKiXtKOh9IyrTWU18Zv+bn8GC2YPhG8lg9oxS3gZLAP
4FRx/euE8cEChrMiVK2P0e46PHyFiremhX8GcZGPEEEUn5/14YN4Oge2pOo/NC/o/QyU1IdnIYVk
zW79ERb8RKBjWH1AIRsR1UbiLVSMI4aD+gX9SY+AhBOsZTEWs37JFVhEY/Qxt0m5gpdkgukO221l
jiyypnmMbM7EQWj2lxYR10vD33o3uvUWwBlnZRagdellUC1Txzqz1yai5D0oc628tAlv2WCueptX
icRQgpT3OKCRjChMFxpLFBQ1H6BRwH5DHPTs0dRWNpDxraoqDcYpzXe3T0kxow0Cx794JqczbXv0
RNYghewVbliG32tGel9Zg+NPIjE2CSFg37D6nV4kHp7k8bCdy0ufVNO+a+LgMvO3KLF9ArP4mkaB
eCCQ2vloUrFk1Yp6jxQ6in75/GCbEwt2UU8rAgmg61DuJjHFSVbt424FmaHdGosJapfHKxjxyb39
P2yd13LjOraGn4hVzOFWFJUtWZLt3r1vWJ02wJzj05+P9Mx4aurcoASQomWJBBbW+sPQFUdvxmkV
aUc8WMr576Ir8Bkp5n2FK18wld4H4OBtVw8xxBee/3AG8TtVruRfscGGYDjczqC1HTsIk0hswpRE
a1OjgyN5uYtjKEMyRONLG9JXW0mu+jJ1i5TElZ119bZDO1RBh42FW0J8ICGAFmto+Z2XORs1KyhE
sjy0cWg/htIjqW5lu6Yzys1QkNQoPOFuEwzgNg2V5aCJSns7uXV/QqjDfomlFnPTzeAWGtJlmsmE
mhNC35wivuRGBUjXuExI0wW9NcVnuB3VnsDf4pPd0E2rDhqKGVJpwnPLo4o4VPnLdOYOIzZpHXqk
aKIoJoU8OVrQtmGxL4RMfTN+b2ytehXTqG/IqP3N7E2FeZDTKbc2/dSXm6gRys0um+462qOyySnX
vzRykD6azfzjqneKsN7IC9I8SVu/ku0G3NAB/ClqFChzCwNtR9NQpkfzcoMoratqyRV6445bYry2
DdVGbBS9kwhdHFMz9wUh930vlHTTu+rNJKETGPY0bbRWObVe8S6l7VzyVvlTj/xQo6UZL2ZZ5UEz
Jb8bA/xOjag4zjmvRVfHl7Qfxo0ST85mxGWgZd1HFYJlRbWzE0beYTCFuAfJHqZ0F4aYriHdIR3l
jzmaw9kMgW+NZeRH3Wj5jeQ+6Uo9OymyhwJqkBidxuLoTj3OIG5RXdAcu6o1WyoDqIiBJaKO5QZg
WSIymdnnevRwdBkJnrS6b/aQbINoVKCsVXI+ZFbaAK0s39qmuCsqgDcEtpu90zTfNZnqvlFrJk9Y
ysPnmbe5G2HJzeLoClyLlpxo10dJgBw0EbzQpq3K7qP0InmCo6RSvZr/bhoDrBxhwZaHAg4FPuv+
PI64D3Xe9zTMzU3r9OQ6kGkaU7ShG/tGqXS8joAM0SxqdqkrPhzEaoLR03EzlWkwj8JmM9zzBfW9
3NkiVAPppB8YAo3bipRZgOSqGqQRaMJCEQit6OUlH9HDakKWqMw2jY2DJNxOiXvHb7O49WUY7cnB
pacE6V1b1e0zMf4Fs8sWGfP41dA0ZV/yIG3C6TUFwDFksbw37GeFRaHZcKmbSHglbdWwY1VrnUif
nV1piHGflba2jQHYbKSLnGx8E3K0CG+a3s9ASG4tJ7lHnjzbllsHLRK51K0zdddDxzvMjurB+EXk
hDkcKk2fZLsO4fe5swvkvGK8GNBT34WTGjSOW2+gK6e70LOYSUIpAlSevmvo7gRV1wxPLSMtlMG+
qXQdqy/Pw7PUQPirCuNxi/njk5/KJcfi/iD9me6kgtPFZGydFIyMICkHWt+pcTSpEbTTwwyYzyg/
IvIz8Fx9BWwgoPa29ntCil1loWBeoQQBOrxoH1UKhcugEOhR869HEPTpaE4blUja7LAGY/75iczC
cJZxelfCavZ7VQtfZGN8t03q8HNfnuIukcd8Yro2FeBcBdWM0jk77DKhnp7x3t1quND5VaWhiFSE
UOdCcEpJc2r1HJDXmKLpKKpNiMDqXlXYs/SVVX821gwKwiwyrJFs6x56ybyDo4kZRgIhtZsVdupj
FgME8KojlpfdaRxkf1pffTXCNrtTFgOdglPDSu2Qbgffvp/y1N3z45YnI1XLk02+a9fOxXVC7PeE
JNJ8ijM2bR68JH+9mttSDOjScV9RYESG5kz2wt2Q6r9KzatPSZV/1G5GAiU3h/owRxlbZA9Ws5tO
yBJ302kwOrTMnQYvXFvLso1loc6i5+axVxZDvHI/TnN+YhXJ2QSNYWB1xYcdgQpoe1FwfVItDT67
mVn4SlRE7KXc8LQ2hK/EoVFytUi770JFrU9zV6OXNVj7munwVKsJ2MWIsHRT1cVbnLS/mjbvPr+r
9dX6NUWzhfb5FM4uyi+d3IeLG+W6z1hfuUt3sebj997WZT7yoWnsMRxOtniH1FQy0QUaUv/sLqjK
ek78YeQi1/xGrZJj284U3OetNiR3TfFi3Oz5xyi+WchQogRBBN80YegzSS0foLr1RXNNFKYLJHT9
KJnCbBOpYbif0+owNBXCCjmuiHF0HFp4iQrBGjDY0TitnwAxD+rCzvxO2a7Er8JwZ3992WhRyfY3
NDZRC4gSqRDo329F7rG1GkzyNRhSnQA66CcJx9wvHXhs1U93Tn+Sd3H5ZkM05Hrdctkd08cDCxvU
SB7X36rUx+JUL83aXRsTMQ9u8+Wn/P8OhxjR/9fZg+M1u2mQJBfzvVYOPmbL39mcdH5jogoX2IqJ
wEieHPoq8yjqcIIo8f8u3Bix9GlTezX4TOlUQO5oehB/u+m3xFOCCuCoKe0lTLvomCoZcu63DpvA
XRf19zwsLwnzwAmVbBzSyuwHcnKCRHkDTavDY3bWbw3a8KTDFTdwklrZAIymnCDi+RFWWc7cPWc7
bRB3h6pYmD3xXX+vVdfY90uaQLWs7DQKZCLrWj9PGtY2e4gIzrOreYa93gUvmRVv3kqDxH4gFxAp
++GoFHbCo+NOVzkhyGY5SkPURJ7RQ7yh6tNTqEp0uVuFsAoy1pmv5ogWjGJtZqrOG2UEpOUa+ibx
hPlE8Sgvy+TkFfNvfmz8aQCtHs0hx1tTj9ttRIlMH1rvOsjZ2JNULmGN+TFbiK1VN8VNzSA19myj
fJmW8aZLRXGzYirOCFkh2p/vIdrPW6owHmch+GyMKNvicaO7c/IXqP/6HOax6WOJnG8bZa4uCcIZ
hlYoHyXT7M4Za/eY4kt0xzuTmrQ1t7/GRO6ducV7vjWfjiOLPY9AfgjJo38UeYhiQqz86EKz9JGn
7UGMyvSqqOx7Gq8PyjSSP0QZvZNJ8nHgNr/3Qt4RRHX+ZJJ8GuuCniv2LQ0JX3IRV5taxbbNbOyf
ZOZdcgHMUY7adgeSJQ9Kg3BcugqiFdmSbSGa5KijOL91MnM+oGI672dKB1tQmsZ2VtomIHzcFuUQ
79VqyXd4ZKRyMq2t7OwrQH/sCmX/yOGTGHERfQ+V0oYJTjFBfyalWizklShQDXt+NIP6vW20v/Kh
rVAnhzBJtZ86DF4tsRt76AAN+RbN5eQu4ySD3JpMTFJBO2XpucrK4Wwt2bsJqO9g1NXB62vlHevr
QHoGKVUYe9uwS4NRxOIdpOBPidHUi1nrypuhWgr2GeoQuF0GstEqol1aj+73mvx17blg65twOpP4
FNvURE6pp4J8QJF/66Lk/qPxBsN3Eke7sQMwjnUZNfsG7tkzMltY71TC/9TIB1te/LvGkJh4WjPu
XpGWi/eIefCMXt6NKiS1ocj8V1r+QVYgokYalZu5tr0naONwJyIHwnA147E1J/ONFMPvSW+P8yTb
59C07r1D2CLKwTNjNF3vUQJnOlrr3ykf9rTWvBNqaenmq/95eD1zHVz7a7Oe/vXur7H/9xLrYXsO
13kesTLlKMh8wv5YTI0/XxYDdsdrf321rjd9pHLS2v+vl1/Hv05fx9bmf8bW66xjk9bmW0Mtxw17
uxTttzwvWVSXl6pDCEM69d+jRm8SECzHUwXIboAf27/6n2/9bOVEGVCxlJ1IZHVam3JZZgezQHxs
7ZvN9O8+6tVEkX18KSZdPCxN5XFwM8MHRCQe61iZ2czusTns17G1UeGmq9EQXj6HMjt5FUxjX29q
cW48mqj5f46tB/JmrqnvLFrHy8U/x2Kl2Wharx6/xthx+ojZG7fCTLUgckuxt0qkxgulsq5qaarX
MPMilr6x/VG72kcGEPmpq8p4mkOZBTYGRPdimtk+iWmDxFvxPQJxsY8xgDxQGIG1DDsRk72tpnv9
tq9Tcilh/mIXfXMx43TvssaecfIkRJqT9AhzbJ+w5T/nSLbuEXd5z+vUuUI/VAOFbRfTirBfhnaM
ifDVl2RsT4ihZGfceyWWOgC5QVHNgeFpNqYnGfpxxfxDOshO8kV7TxL6L3lbq9/RW8u3crDzQJ21
V8rNHVvMDpnGIhn9BnXDvVkXVHpUBJk0HaIcofc26Xv1vXIGAKNtsrApyCSl+ENhQSWMv+Lyt9F0
DTtlAI2dsD7mwSy3Gdy5RxohUlCOxU9y+dN5HaqF3l29NDuuvbWBKCx2DdTv7Xr+OtZ2+rtn9fVl
7fVRMVNhGl/advLAqbVyW2TJ8MhlmEODjYZAEcPwWMeigmAXcNR17Xm4cp6jKvuDDM2/TphHpKrJ
SoJBWa6xNpn+TzRY8r5exivn6KhiXbj5OqHvsHswlTo9rmMVz+2lVcKr11DDn4oteoniVZszFRPP
ZNo5rljSE0zb65iwonuWU0Fdh6yiB3WbFr/WeX0dioZ58tVS0/drN56a4jGRFf+8Qo4Ftg5QacW8
riBX4KCvcRk7h7hhfkWy5d+g289Tmpn4XAu/fY3/73mk+HPgkIa+W6/3dWKvRc+Rahw7m2zwUXAq
XpAMNI/GuOjnVNG4WcfWpi/U4qVdGhErwDn1aV40n6Dm/OfA18laMjuHUldfv4bWV1MaFi9fY26c
/VG9muinjryNWzfxS6FTMpaY9X6++hqzlRYQQe2d1jMUKkyfp+WiSg+KDhim1VEdj0sTMxQ1a98F
iaAgJGbYrV1NFhluCB28a8dq3mUYLiCfJVe4nBwNMjvEUgKqXrqD7Eocg8GZINXE3kva74aXgm8r
TDLMS9ekqH7QG5D77dDZ72NeDwepELGtR9OxSQ5tXU5bYcKV71vbOYU1QYmdkJ1TFU0ikpbab06f
swXz5MfaszIteS51grUXuaH9ZpgWKkltdl+Hik4QTWTlfFm7IKZMHw/H7xU6D1t9rLw3K+oVJMEi
JbA8z33TCI0Oak5Qt3YLpF7QXyPIWU82mC5eYTCc14MhiI63bzq3de8Pk8FzVZav6nLRpCXcbT0v
v6wnYktMTDd1OCNhXLhZxwZWnkA2qFB57O+9qOwh0bDkjevCtq5Nru6EpDuXMk7bQxfxDVufD07a
7KTTp2A/RbTPUQt5E8O9LOts5ykYQ6fDons52E+SBBbFX60LClBZ70rSk51K1W+dSFjdpzx7t7Rx
Is5nlsM0JiUWN5zzHEF3Rkc0fe+VkWKLF34gB40Fx4j4s9eZ+7VXlUP95hhHZscosPGydEAFnRxd
96BvJUhR56F8b0YyWWlFSQoajX7QcuH4kprAkuVz/B6kSxClZrcjjbXkxlzC+ew5dUbum3omDp6+
RXzUfbUXP5i10dODYSo3I6+/dbqCFY9bTTc+NDIcxUi+OmXvohjQImOKx76wS6iGOhqCqGYVP9q8
fw3DSn3DyXBF3Gxq0wufGXmtpCJWV5WK72fSQBctzfpKLjGGXZgvIhfp55A2htFJMfpH3KS/Sts1
Dg02FldpoQ83EeKesyr7i9i7+eWa8tqPmfYHm41d4jUWm6VbM80bAvKcGnbbApewko2HuPI3seCv
ZV5vBN4Y72bcHCOAvL+0DGE45TXFxuSh28UZZd58V2jkaXMlzgN3iEuK3tE3gr5q37sQGWTrSfTp
k/bV7IuaRIAd/arlD1XM9t5rtAWdn7vbSSVHmMeywDjbJWmrgoy1Z/0+x0P+NnTxwi5M5WntphV6
o4AmLjDv7dewm6hDdUMFV8MYX6PaXPhlcbMDFRwfmgqNEEvJD9g9YeKQ2vWBpF8dmAutnJ258SD0
58/P1CApUGwBQQWxQqGfola6ifU2Inljb0z9juvgQ8zMQAZT7U6EeoHbdw7qS9HKd91p0azN8rvF
bu29n13t3jb6bj2G9Kl37vDQ3oz2747J+d2UjvfMSuT5sch47y1jwkUbE+bl2IgQHLlmXE2Xnore
4qPqydwvvZ5i8SPHiXftoQdcPhov2cmwtN7bosJsN8/267HOs9S7E9aHz15pVvd2mI+mmqjIWuiH
pErna7Y0rTqc57jVSdfQK7um3/WuYqNlpNvXUdcc9rxTtiGjg2bAOmgsR2KLNWaasnOm1/ZVHTSO
hlM7B2YU9QjWLv310NpQwMTmqb+unc9LZVVjUVQtSKNmgzwMfUZaspEYprlWLSEMoRy2dovlD1AE
sHn3AnumagGciO7Y6pw9u+p87OT09tldj2h12Z8iK7lmaf+XWcTFMSPjde376l8NCphOgK9c5f/P
gUH1xhedj/J1bms4mrFpRq3aACBHWmS5StSSDBr1GMEAMxQ3I3HHnewhU2qpKm48SZAE7H6eLouH
0Tq2nudiDXRbu25lvsK4I8uwvP9rfK4a5ItqW0GXUdSEcqG2lVMoYZzS5HGbAzCGYjmkJUXkZSwy
mT0RAhLAOez2LbPy9zKs5HXted4ULtBKHMmXg0MbK3tlsGM20nn3ptq5/mLj+wFipAX0whkVsFQ2
x8+1I2tqTOjVz5e1q7VAOSDjpfu1W055fAwHD+Tw8k5kPLPbPESff3gdsq3Jj+pUPNaelQ2kWAc0
UdZuhPd7YJtLInp5u7St8gQXw96s3VR3rNcaCu7aWz9fK/RDamf16/rZswXnNVqxgp/m8rkXYNGk
a2WwdkvM5bk1c9xu1s9mZ8ggxQhBLb31alHYv6YlKV4Ky5TWLC1XfaVq6pNNsYBE8lQxV5tFc1Bt
KkMC8893ZyymTSyE8wMA8bnmFZ50PE+NNf9D3uJjIhP6veygi1CUl098vlnqCQ03eHSWVxAc6aEs
7PDUGrM8h6ESHahD5ocCEc+bnsUfKfJsv9vJeZgTfu2OW/7Os8LGcjkZT1qJqbEbg74h9xP9PlKI
b8jgszHQhBtf0zGPQeIIcaZEuo/H+c2ec2ODHCfwjTK1X9q5K+ZNVmnc3jypfZrd1kax7fRGNhSJ
7PCHg8Kj3ycw0N2hop4mqh7AFdBzOHQqGpsdLBavHc+A5edj3VQ/sc1UjpaWTW9WV3Hbja8afvAf
+K79ymfXp0CPcncZ7qQt/1RdltyiOEK3NnWUHTR99aO0Yo2gtd1prm6/S3tPSSz9ZszzsDOUKA5c
JT0LxftFuK6ezDr6Y0bFz26UJuWdyjloIEapsrkYZyE0NtZxigIT5AdPGsnfA0WidLJcoEgVxUqH
BzupRm+rS8pLFUCAR1HsycjHlPwwPW/zGPMX1ImpEmjfqll4B8uj8gnwPQ0qiTym6QBWGsDCN00f
Xqy/XVjf1yHXHobanCCiVxuqUGKnFmTELOQuSbyM5HtVYvPaMW7j+LeO44lxL1rbPUxZh/zhCEC5
9skzKgdNoa4Gp6nawZ3XkQcJjdMvoB7qNSUDtkVfyd7mdr74yM5HlkckNm3xvcrc+jnrLNoM6TeH
wj3gbkeSMaVRzFFeRi/+NeWYLo4D2rlYLf4zQ4MpW93DDVA0vtXL9k7xVttblSVPwsrJykeluxW5
anyA/Pw5WHH5j4kKJrWgP1HXVZC/Jcn6okQcYmi7jYpI3RHnvuGhFlr0WoFSWXtrU1mttoM4T3Js
OWNtwlIH6TJ65xCyygMZFQ3YX3wAGxHEeDHces1UnxOl1cDTqXWvXQshxWsWowW/HOxBFz4HAzL2
aPeXdciAfbB3IrvaNm6iPb3eaEF5AiBaeuuQZlgIvrVpclrfsKw+R4OVmdglOhRauKh9lt1zCoG0
mlF5X3t4UokgdUMsdJaDIzsb6tXtae15utY9IyUFIeAgSb+O6XiEHHsvt2HR8Ia1ISjZ8WhgL7q8
QbjKFCRVooJG4Ayi6vi106k+LAeVpRkHEn8KpIHjegap7uEUFqhAfV1SuOkJ8dXk8zNn0VD4kTc9
p5h0x2Rp+rMJsUbLa3lKM8lKV7TxP3ZroytN7PRwpP1Ih98lnrhv5DT9ybBGrEly460cy18yQWhi
PUaKVvURp/QOIEbNN1vDz1DpvSFYz80NXZwqbGr89eigUunBft3ah+Yr630JGKaespMniSCgokWP
tUEcpQiqJCyC5D9j+hRlG1F5iHfbevSYxAjKK/TQ/jb3qYyMp1t0xjOZFSZ9MC3HtRsrXnfUZuAh
6ynaYBtPFrDJyaLP8/OGMvKISuvBXt5eiXoH3D1EEB1uW6V0zmNtkrhhtmuG8eiI2Hm0aKNfx1iB
Zq4DQCtMATsaR5r9ejIZQXlHS449TdjmPqjfJuALGgOAzf+6Xt39U2RKGMDsBxiFbcoDLp2OxV3T
fXbXsdast7XGerb2MDEt9nMFwO6zq4e8a872IcCN2zo0GjPlvC5WsfWoxHMdm+bwpOU8GGuvbpX+
0Fp1wRn80bXp7elWAg55+RyCBYmj1eBtDCePXh2Xx7xFO8uedHNDbZdKsTGIx9p4qtyrhTFf194Y
us01qt19oadR4s/NkgWuK2ezHi0iVvnU0kmdNUm8+xozvOSPp6osen3Z3LUIVtkfB2/RsVEfa8N9
hIJHT7X6ayw0h/c6UscLij7qoxdhfKk1+6+vExL2KShvNM3+a8zFrqwdPy/a9AOCFcgI+dZoTxc9
il/b0cuurIHZlRL6qYcEcVp7GGXa6mZ96aXyobVme/yvsfVtVlP8rNtQbLWyygD55M59bdyaLKED
IQCGOmOlqgDSpRZTD9sEjuqzjsPyGSYl6TUvjvbrWBbl5CpjIOYyL0p/qkJ1w70fHteTTQOP1gKV
YsME/lOq2GGlTLOB6KL6Wc/loyVR+ILea/0sEkRuTamEvgodFK+H4ex0Zs8XwEEJfGpLIRWklGbX
T3Wq41sTu8f14DqEz5hG8r7xjto0lNfJHM92LXt+z8F4b8yhPHlj3YEKmkT2UosyyMtAUYdy2zRO
vdUsMQM8CpudqRjOS59A0Yj7MFnsxwJ83L41RljAh+8vYdm/WL1AsV1Sk4KX8DPs4p0lETxILHY6
BRGAV2rVYYzs37Obg2Crj2ovYE4oEky32uvblhjEb4g+cg9/IT3bzKCE/TFSIJKGrOZrtQ98DOx6
Ewy6qgwnEBPvWu1Ee8GCQIJbBZIOSLnv9bM6ozXXaopBcQF2kqvs01H/YN/FZAN6YVsa6jXr0iNm
1Mql6krosf3gHrMeApxhvMfNELP9c9kng/bMeuk+58zSThMVbfIdLclEo9hk+dTCmdqoI066qBNT
vp1wA/DKPtm0M2skm+EXtb9rsvFeFxG+CRKDPVUmvEdhXMwmVncKxiibIvqY5/mNitA2arVyV9it
e+4z3GBIBPDyq5kGFOBtozojWvYNhMWIC13b70pH4uOq6+G1z39zGXlCbsXYoPs8+I5pULktFO2S
Eatm1qjejZQrD1U2ny0EZ4UEJJIpWC4mOpy8KTk02lCf6i6sA+wjh23jOOKSuvW8VVv9mxjxDwAx
1QVihqKhzuXdAv5xr3TzXYmj6pCh1nhBJhFcCWtKkDZOeymLgiyJPsDfmkNfVFN/AUhw6GoEGds6
8fO63HvZ6B1zY6q2KXEDWytTbgzctPy67w5WtSACRacF5mAnOwDCP5Fq+rGYiR5MquQ+31bvA4fr
fNTZyOBx39iNAlwvaduzRotOAnAttCTYsXcGq71hw7ZRf1aJPsGrM+vzANDgqCwJD6O5rxG1toTV
hCjcRh11kFQizJInSEZEQ6u+69mP3lauaQrPF3EUP43voJf/mV2jOlF/U1kJkxrNNfU0FZX2MGF4
mNz2lHvtekjA3ziVb+QyunR5JU5iJMLINJ7fSeLLk3YlcnvDcveWGSkrp0eTwoneMeolwEzIodpV
Xe+lPf10TdW9jG7S+qQCW0kq9BPsgLcatSXbOYpe4gghINNoOaZlRb1kSr5BBMj9IY5+N1mJS3Zk
HljL+wTECvJW9Y4v9J86xSJmJA1P9QFTjrayXkmM6JsYdNk2jJun5zZwzNwG9zfVKI6yZh6MFdOf
h77xy46cQJ2/ommqXvoo0i7t0jgmhpUOJMw030hdhIHZgdSTms4ORXE65l6rCUSSuD6grF1UiN8K
lQeUGCIUhUhl/OqtofxokTVn0T50OTZ2jgunSRfUQNQReqpHePwiGoA8850dSetT96xK84qtebbB
DeA9jVXJn3esBUK9nSAX30aPBHutdxNVYfFAWIXls61AKIVqBw7fjC8jyMsNtllEFWwKu0SFw2O2
JK/nVOxsb1Gfrfrfwg0zBMoM4I2ungJiMHOAh+Fezlg16hDmN50Glan9M0AajID9Bo0HnK+2HbLO
zsbMW9VHaLoI1KIDodwpGLBoqoJ8JHoxQoQUFkr3OVXTY5R2cyHVmPlzNyGKlrU32MsPMs3NxkJP
/uhNOihQPbSOju2elLD3TkoSuidrwelUcfejcb1LGTHNmo3CNJZW1WFGYQkL1b8HgKj7quv+xvvA
gBNsi0Apk+llwKvo4pA8LhYCsUj1Z+q4Z/APE1H2GPINDn+P7NrJbgjgS3Ec6EYXbpoCEkUWVyQq
WmFSdSutQ+VWxcZK7HYPdL0AFOdZgG5YDHaQmU9OTlFKL9DcQjr2WVqdS5an0LZJHO/LqTX3fV15
f6XeG1ymTm3DX7Ndb+G8s5Z6C0RG+RUZvZ9bmTjpo8AfsVKbLTt179ADPNtb4EDBnVCSUkI2bx2E
e8cqSHqo5paY8cUbreE1HdAocughJpMErSne8kyxz19NNRTOZ9cm8j/aNRQxbL6uVkjs6A0WOEY3
A+hZed4uFKHnSw/1NY2pz2fLvNFVwaMYmsZ5rmPKpkQfv9NcD3KRTCd1Rr4Joai7Fos/1uIQBVXn
gm7xejOyO2MhXppFPMfMR+2imnV7H/p2urbxMnPT80rR3uuIULeq030pHFX6qcPPCCbsqLTsP7o+
JfKwoo8k1dE5NItXyxjt3ZhH7L+XJnRfZq+Dh9ZqcdB099RpkpNke3BKQyfaGgUEANjY0dmyzbsu
DNgb3sgdhd3jAOKK/F4cDEp9nzGoJLHH5qxbBM607LBiwOylIg1VGFiiaS1eVyAw/9MoHfWiHm3T
wsMuw5BIaoUlSI0x81rSLPg1OMieL4UAZdYDPcTWFcMtOBKYgXpwrEUPGmsSw8SOM+S9pEYuCEof
uVGLc2NOr6qcR6gdob0dUaXxp6WLTMHk9yY/lpm6AM0cmcIr6ZCenDXQRZ5ZnEFkHIYJRgpwpWtn
dnelxf8pN+Nkq2OiOfsrZk4uBH4L/FngDFMOp2B2r2OqaYSCXXbzKM2d4qb6mIEbveO1Adqw+CGH
KH1Xc1xivPa3W4Tc3GuWwFlSBfWss9NJuaEcz9Ve1mZiCQNg5SnbcD0bDXDs1cq1VQB7hiAFpjo3
T+tlcK18i2qRH7O4ZMoeO2eLYTfwEEoKgOCK2S9QTIucwua5sH2TKe9l0KD01gAF8F8bdknD30Ny
JHyJSbAekll+SKTgEB/dTVjLbR1nhOC+4I0AaG8TjV8X/d9U8dO+/od9TXtuh2xfjzXLJKjAxMHS
Wk0gCbXwOOv66MjvRV4a35CQR5FzfOiJsA7poDxmkgALvVXdV+ZiPBD/rXbGIfZGSbV+68Wzd5SR
dY0ppfmpjqxSq+YI/xkgxu2za+rTRUvjt1FllyorgYyihDK8mDRVIbo2ScPfAwr08akAIbK629kU
vMFylfancEQ6/dMNjvYEtusija1MbARM5mltwdXnad9si9T2XmEBODd1eptB8L0agBHsXDS7Kk6+
lQQGyFdGQCtLiqlrd071jJivzABoKso+6VxJ/GSkwF+sbS46w6/Koj/AjijeOrNuDiNsEX/t6onT
gDeuLfxCleaFcJn/p+3srV6K35OtTPsiTuczwh+v/QzY23Tt5CaQcrmJRqupDCOF6fROGli1Xe1L
aOCGgJ2hJEjMZXy8hanhDkgFO5IiYyE2zjxmAbvom0Geg1l8m2W3TgIW+5Hbb5iWtcdswcyUC65O
grA4ms4tWnCjtTGpR4ARckGSrs2kRx+KYoRB/J+hdXw9PVseu/pUCr5Xr4VOt8mKlHYFejY6yGmt
rsQ23E04Qh4s+RY3IAXC59iIdCeg89qtAbdoGJ8IlaNuiOfdp67GihFacUOZyYbBjR2UvBfBjfVA
F6aQJMefk9uIE7gsaw4IVvkk68v1ibYquGSH9WUyk0GChcW/N9QFaF+31VEQKpX9tEAKiWWzU9ED
txYNXg/hJlG0JY/AqACLFVBV+e4o+TZRBQ65v81+AMW8fHHNcsX11Rc+0dYSdQ5WqOI6OM7ZlB3W
MyOn5ZtBFlH86/3/x9h5LceNLFv7iRABb27bstm0IkWZG4RGI8F7j6c/HxLaGzz8Z/44NxXlAHQD
hUJVZq612uUk0ksL1WlnO1l6kF+ZwDWNAxbis0XV7xw06lkYRhxvD8h9uBDD+bNbnt9oRs5NDhu1
+IAlSeT+SzZmi4xLC+E7KWZZdQ5LRUd/ZvlNOXGfAdoZN3JJ+RkoL4dRNUBO0ldHryz/luPSMQBj
vjzG9QlLpcRL5T5eF2sBjW51Y6l3Z6hW0GQi6GON/ZXRAOwWD/U4peNR1esfEg8syUAYdVeDr8Oe
CuVIVg02YkSVkzLHu81RnN5rnFeoBt97kItHrwl5ojYUoqc2aV7k2duJ+zhg9znNtcG0bg0RfHss
3XFvFbepw/avDeFs2x4ascM6IdRNcJDHJU9DciUan8lOsjIKrFD38St3O6/o81t0HT2izyS7JAAR
GBvKuULrnbllSGYCEQhzRmoYIdB3WTnaQZGCSGTXyG/X7Jz2REPZ0Y1cb2wabNTNIW6TL/Oo38qd
W+8S0NJdYaXTQe613JWkLdj/txrkK0sMgDwTOUJyUrcOBylLYqQohjRdSIgmpI9D90ke/Do05dZs
o0Faaiyfu4oY9oPcCvmRel9zf9qg0PdY0FnlWtVf7SIbAt3len/N3OlnAq+MU8ZqgFH3olV5C9I2
POUzQOdWnz7py9Qhn+0stp3zHMxEAiPHt1OBc8KE28AnZCV58f9c+N1vkCyyV4Dd9VBfe65PDzYZ
FEp7Qz/IFCDf9w668RubgKzxUwqWd725azjFu7fmXVDFxzto4MYrIlCTc3Mywlybj7Ebfle6TD1u
d5hJ8FZ3XCDd2+Si9k8ZIpYn+S29Xz2m9qye4Gjs532ThXftoCuEeSzz0PJay5GS+9c6rytniAPC
5CAjoY/TE0sYti7LQNBHqJ1MMNbb8Fk62NVMB1PfD1Cw3cgIHjtruJlyi21JdcydAeEjdwmu/Nfr
2kV68UNihb3cIFxhCUjZxt4c37v6EsBoFHa90NswvS3TsowkKW51BdafZUay9Nk5+k41ELOSPjmB
whwp/SXZ3tZ3Q3TNSvtcecON15h7GQnrIcgKnJW3tsFBIHMhG/bmDEP3ZXvDt7EsdVIMllGo9v2p
IUjvHDrRSdpMGezSYzv+4xCUsjw1ya3HSHnNfmiX4oe6ddiWlW3/mXqQlcPBn5qXAKzcLiU8pkgJ
cuttIpyXD4fuATQNdDaqk35ChwI/PesCeeKDrSMM6jzmc/vssDZgf3inY7GY1QKN7eQ5JyhlqLur
tcSqzmP5nA9udzLNmaVEo6sHNSiw3fQQzOxw8J4EdzDli1ykOQ/1IYjKRwfx4u3By1WluL5OW1kq
t2Hy4ZBiSNubHvlBGYyS1Mt0LTk9Ab5kxmCe5O7LSQriGSdiVhh2vQ+sfi9vCah2aiX7rnZwja+5
BYmS7FsmVIOPgOq+2YKlCLlhXaykF+zgQEPiJb5hTPTPUU+4OzQmR7nHkshjj5flCUS57JGn9K98
0m+92MhO6jxeE7OEoMzrbmSS0Zi1WzC7Jey5h7AI1i+A0f4NKD+7yAnlyUuOmb5d0DB2NPw9D94T
YnHuGrPsJ/aLj+bZKZcRsU0GqqY6F47bfp/ejtqhnwDeb3exzBxm0mT5zGRuZh18C7iQgErABXwl
LtlgJe5BPypd8K0BOTHgRRk167jymMlii3jd6jy5zmUiMAd/7hl4JBzFkb3PUAxbV1frLirSggKf
m66tkzBY6ofaSIyTnF9+l29H46XVH2cjb0+qaTzLU90ereTyrvsZG1O0G4sCpn8g5H82aNvEoci3
X8rrwo7taYkiDdsHYvyPWmbnoPPbfLiHkN28ITStuhXUzhB11S1j4XcZZtn6fOVJbHPM9mD4QP9K
gWeak1cfLADS0GI4BgonBS+Bywx+gCHwWHLL5MnIsA5UbI8W4cF+gW7Ifydz6bDN6NuTXAf0Mt9v
N2FrlZx0+f+firXaCHrpfpvq5cdIcV2Lb2XJrZVzhOwHC1qIGWShq3T2jYrGonSRy65LLsmisMmr
tmbxa/8Jq18/lPI7360y1mPL3N0TFnCHQxB5DD70sn7FOYLpWl6TuYAOZh9M5ne4VrAnh31yUzRh
qB6l+5r1ly9oRDBIF6TrOk5GqqzotmSrm+YMl4MGU6RGmNiyCJO/syVrlKSU361l119fziNInPux
gNetJ98Qnn6y8VLNe/h6C5xQf7nyQ8z6Vnd19SLLMlnUSU6S9dTLslCKOILgvA4AgGydpctWlNyW
bI9xq9uu8eHYKP/cQdTBHMacKRNnRyBAfiNlefO44wnb+KV9/fFzqRW7SBnUd8tIeYTryJt/BADt
LzJcI5h0CZpenkHYdVBuyEj556wcvU5VBOU0N26ZHj5CQQKQItsW7gMmRAAe0ro1bHtAaZBk6yfF
wf85aHV+WX/9MpJXsMf2zqzrmXUwS62n5x3+k/++d5Jbe0n2Y1kOWs/6rtfHC3w8StFwbLT2qzZD
NSvzyrZ6kGP/qW7rIq3rOluyWyLPYytKTo7717O+285Ib+n44VL/VPfhrB+uFCwTPkJzdReC6Fte
cTSc8VVU87pXlRdeEkwpgDOBEbF5X8xsW7LVzRmaoMDv6FO1Btm1k0y3cvKt67sWyfpmQIQQLvh1
RMvLIu/J9rJsL9W/1m2HyXsn/f6p7v96Kn/OF3B/ERPtNx5cFNpY1i5rYflwbcm6k93K72wV/9T9
Q926n1hOu15BzvOhz3qFIfHuNGX4rXZeuJepQfagktu+0TKHbEXJbQuyrfOHug9F6ef3EAb0P7Ua
SoSksAHy8XLie2d5K0N4zUqtlGdM2Wyrsyo76V7xsk3vBFMBG9/KyrzAyKUsMz9roQCLkpVZ7mo6
8gOrnfcyPWD9h5K1gRn4D1xtnTRsFRuCzC5FOQPChPzt8E/T7TYUHNn0b322YbDVfRguUpTWMWhS
TBYuSK9Bnc1D5+jpvJf9b0KAAeaiZHwN2iE6rW+83JQtWafVrSy361+L0rC9ulIMMKT8mb6l/OEM
UjdnCbETWsJrtE3268J6bZfnsx3ZoFXC5i27WBhGjMVC8m7nuHWTYyWRhcFWlNyHfjKJbnXv/ri0
fDhk8CrlOBv3RAU+1UApUA2QHljKDY1IjuXDVaKI177I1OVnSZbdyJ0pkz7PbmbV2TWZY93Iy749
0fXdf2fMfLdU2LpKTh5vVPRY9NZOq5ErdyA9MeIImhQdruxh9krcMbC5aNODvKKrnVJGwDjrcfNV
XuQ/Vq1aDY5IZ+M6aXAO5nl2SaAIBiUOaE2SusFbudvKvhUo8J+F1q5ceIed2UKAjAl5s3xYuhac
Td2/CmbbwgEQqXDXyF2V51JnQJn0qngtY3AmgifXlwc8t5DutKs988Ptl5v67hGtW9f1rsueRbLr
ax7hnJw9czrKXZbLbon8gK0oN/ZD3bqrk5aPYM6tpzRvf0kPQ31vI623Q8YQqbgg99+6Ih7PBkSA
Rx3ELEWgZxCQFhd0Jmm1dHxnhgNNz9LqeYR56kmCdlMdvERadtaWc6hJnd2XQd3upNfcZeONMpfm
Qe0zgvSGodg1Ea+6JF7mmnvbI8BTI6boLk3ckxqFVn6EMgjBZXb2R6ySRA1PzqXRg+YRTBa+Zkhj
AZ5nDupFsXqX+uPrEtH+KYAG9hP4m/oAa9wIKwdFqcsgPMoS3BP1CAtEbFfpp9hzYBY0u/sphgvB
IWzhpOPbP3uWPz+lVfMTvONNb2rl25ibqGql/ve8ZEleowN/6wcqkeJZ89p7s/XDw1qPZ9cPcDho
Lew4w7ALmrr+Us/E9LIlLz/ramrvYdQhvCqCtkstFlkAE1PynFsV/E2qeqigCIYZqiSOGyHG6mFc
WjAlISYwoCgQJtq5KezyYZ6S6kFykmRF4cB7lucQC2OEt4o4OJQV9EP+NHwzcZ6dW3Wh8svUykCO
BCaOw2IA3rk+O7e4iGG9VgF8Gj5CoioMhoc2K4gJ8tqB/XBTuLdEauBe8zC2t7B+Tf0UPQ1LAtAl
evLV5Du0mspFqsoMkW54F2HlKiA+Myy8NU7w1MCG/aTiCX1KFU3bT+MYsIOgIbY9QqtSm3uZIymK
huxuGobuQUs673FekjojbM9mbIGupsfWEOpZutdKB1W0Ae+MOSE2N446vDD+rymJ5oe1RDQHzL8O
Y247voos7xGWmWhfhe0O3lPj6GiWeZimJofjjWD6wtDMW9sh1JmwVu2g23rS7pCChwYDBfDSC8u7
CqjdXbMkW5HxeU4KbKgD1EY22LRSv81nMzX2mmlot5IUU/CfyqKvlP3kgXL3whRjM6QGr71PwKhr
j/23ZMi/GrjSiQsH7s+7ZYJnJjKRaIWigiWmn3/h7vwS5on+bWoSohUgxHkNxoywa3iwHmcNX7I1
Jda1cvP+Vu/j9iZN4+KBR6AB+W/VT82oMLiy1LxXjf61hjXo3o2Sx8GuGqCvSv0p7nEcOZA9HqUo
DbhCP0O/nh/rcdcj3LGblu6xliLKFxPLtRyHB5sqRwF2y5xxeHewlX930tm8yqnqxtQeHC+8ARyG
UmcGLdqJD0512H5BGyS/w3BO1vPWxtw+Nl17zFVobfY+Est9kL0gVDhjtC8a9sq2eQVo0XwCe94/
YDq+SAmh3fYTonWAobIRsqalh9Q5RvnxoMR9VV34uFANJFAb2A8WiyWrgKC7gz+tv6sHzMplCtuJ
NDgwWVygwUyIZuNW6KbSniHb1PZSlNuTperyqXKICVvujz2OBLpUy0IvPtvj7/XvpEnun+2iBnO2
3D9Yp4nIyyYPfXrGzDiYMKdIVpIqmEG4b2UZbWMLheS7SmmWlg5wx2F4JHCGCLxg2BHXhaRCWTEp
6fXXug7Cm94eAjjew+p7WZ6kPR7C+pTqsDZVs+JgsFZc1MKxB16aIAruuiUZEnhPXMM/v2vo+xQ5
mbfAt+MjEIb4Wo4ZGoZLIjmpM9llI9lgw6gWa1GD3uC/dJRD1t7b0d2IOOD/5ZDUHYivULXzx9O0
XQHJ7fP4UKpYA/cffp30lotMRak3d2m74ChwO5pWCwIWRsr7aElyCCbupTj5PoyFkT8AXldjjOtL
c6nCXL7bOkkOBb0rH74OPzIHxy5WlbCsPDQxJkW5dd4sQvFhlpLWD4dKUS7cwjp640AEvh4qV3t3
RKabx64kQONjw/KrpjIG7Pg8F/bXFHlSIpdmN722U5Ve3TEi4ESDebPL8DOqeCuOSRFqL2oZDneu
Xv+Vh5r6MtiF+qKH9UPHBPuAbxqkC6SDfP16A/4vp271q01oyZubcSqcOeV9CpvBW1QpX8AjB4/S
aJbBvV/E9pO0ESl8TAHUfcqXnmP9lgya+ar5UfFZSy7ShW9O9qI2DfDLh7BOp7s+0NL7cUkg99OH
nZnUZO1m3jFnE423FKUPQFMcOb77S00G1EtdbJcgl9K3zKvh0daMdi9Fo2+GGwPV1ENpWjDi72yr
6z8hYwV1kTXqxwhA5VvTI4uggtc7L/jKN0LByoOd+ebNiGTmU2mPr4TQdN+s8sfsNu4XS3Hb26yM
oE6y9e5bMxNIoTpW/gSJDly6Yf87cOz2GyFb+mGOURG3G/9VI/gMDtt2IN6TXBy2xxlpWPDC/6kC
Fvmn8UOdbjlExWbzXTl49RG9thKGOad4zRTLvm3SboJzuy9edRDTn5B+30mjQhjbKxEYX0DyqvdS
ZfsN/gV3KM9SHGGTuGjelOylWMeu+TTjpZOSnLEb1HsVrjcdRPQ1mGbiEgorNK41XDHAomsfFjY7
v8foHncHYvGg9YRa9lj5g3MrLX3re0dTGyzGHWons8/MA2FM9NarVb8H4xPdStGJVJswhai/StFG
iAgdSN2/k+KsTD9cvvkPUpr67In5On8yYuJ7/DG4CaNBeU6zVr2PfGDEoY9c1ZBXTwT6HKGd6J9L
r/2cxK16JVhheNb1llclhlW+Stw76SD18CKeSqXOHqRKEhOWo8gGwFB3OoKrBeqxmR08S/cYONpT
bj43TXFyO7dCsLA+QmNeXu3JKa5RB1huIQsur4pK0nSVC82sOh1ir4d03I6ax1BzkAKfrFcYwtJv
qlV5R3gzyxspgtEhpF4v3kpzhJLS6IklWLpp/eTv4PQjqiYfUVdWWwLFq/QbUdTZGTi+c9LxfXyz
LeOau4r1YoaZc18mFgEWS7d2Un9NREte+LRp9yzrNNSIyLlLMmupv8eC1xC/+5+6rYvkLKX9VfW6
dv6n4/WWAJjOjh/rcW4eRqUiXLpwob4jqsvkS/QrV/3P5jjYb40zwg+U68VdFho2zMZVSkTcMH/p
K/dZuo5GeldHhve1bnL14NaxdZ+WHgIsdQ1bCrywn4Ej/VQgvzrGxd4lbOhOLXmp3DH+0WkEiFmG
2zx6ZhfcKraTnKM0VF9gVal3cnpn/qqWXvOzw29EGJEZw8M4GTfYbEtYd0vr2bPhHOd1dyC21PJd
ktUFzLhwVN2VzKl3dhkeel+Pb2vIyf80rH2kudxqwZEQ/AyN/0GdAzU+SHtI3OOdnC12XCrtCjhh
5ZiXtSjNuqcl44lXO1p7Bpr+bJmJdVbtAez2dgrLMa824eW3Tmgpx1QrdGSpBufGIt73gtZNc6cZ
pnOyk2x6mtBxOfSt2nzmbVQJ/XGd76ydn+HmUX433qs7JCxJx8I6Pb/YbWH+BJMIWaTJPM/o46XN
EgeQSjAf66qqH2K9rW9MoxpuI7e1UPf1S2QJOgd+LIJVmfhAZuoltFh+73+Lg/FzEpnKL4VIy/VC
Wa5BFVdYf0/p8CNUFOerZjcZbMfa/BLacIOzRAkegVC752whFVcVP732aWydMQekjy5QIGKcGwv7
GROZ7c/hNybg74APlb/1AB1kopNYYbMITwLX/JXBjKx3/WuANEfTfuo7YpbhKW5evZY9YddX2iNx
Gx3hOSgsgbtyDhjXfP9G1w00qEZnoTRQU9TitC67Ss5xalyAUCDcdwm0LujXfNKcwXvNU++rNsXK
vdl7HvcA+t46TOtbKXYGzHO5E3cXPe4hptJYl126klC3onG9zwGA9F01hOp9X5X+56iev+lWoD9I
aV4iwB3depSunuZcI83yn6QU9sG5Tcv0k1no/md/xpdYWM1LaTjOZ/88+pnzLeZTeW5HtT077RB8
L/RzPdT295KILCRzqvpmCIbiKzJ3+96K3E/sI+8QeSgeal+BPD8AvNH1obZb65aGqMDjjLLugmQZ
z5AdTbxEEK8ZkfFL5A4tyNRCJ+g+bx0aozYOld1ZpwFJwYduSRgY06FBG/kgRWnAYVs8NDNqW0hW
Xwl24spBVxHdgODoDttd8WAsiQ0V79VVjPvcqeZPWAG+dmU0fZ+iJdCjBc8BDxSUe6n+NZ6H6ftY
R9Z+XOqjpf5/93ehXNr6+67PeQhP2zeBC+Hbf86/1f/b+f93f7muXg0gtz3zaOZWvB/YsD+Xw1Q/
646pn+2lDrqM+lkacja/a510gSiyeS6Xug/H8uWEzkrxzrHON1ESa0FbelWjnhgZ2Z86FfloLzdP
WzdpHGPP29U1eIOgfFSy1gIwCeZr1OohODq864ceHptDNmrFoySjyfMq+jd9pzXVUQ8T9S6oAOIx
SUkBhnb1rl0SKdqGAuh+LWfVoWe7Btfjf1qlfivKEVIHt901jwho26rWM23llElvHt3Hktv1o0f+
A0Yy71sCnolBVeYXzwdLqo/Op8nuvR8GBHRYC73h0XJdBEcT+FaKVI3wvoImBnh8aUrlZOje/AVG
huHccVYhPH0DlnWRa4QZ4Xx91Vr3KGF7D36n4ehazo14xaPOXftM3IiF6oBhnPSmHW/1OoSzexHc
EUWdVVzHCgvAuWy+pEGSHq7uo0uQFUj03rmYqVlCrtP6z5mTKM8QRHcH/cZDRiyZZzhdDLhjICF3
zB1LEHAx8ViflSrrz2z+oMU3fldm+x2KkeFLFKMEn3Rt/xg1vXajxm128cfUfAgDHU0MpZzf0jD9
TdBh9puDQ+TgbxXThB0L6d9n9GTOxtgFD1XRNM/Fkhgqy8OwgC5x6WDoCxSpIWTDassHLQUXD2Wy
ehy8onuQ/tINgacjopETAmiQ0ySLJjsh82jJ9slzAFkHumpN+gTpEAIRFsJoRqeOJ3TQ6gcr6JJz
BbTmPskAVRijOd85LpHFoOPtq5MN0aWAyvjqmZF1wexR3HrTPNxm1TheFDUqr5lRIOzj99Fd0vhQ
PA2Oe5eUE1qvNUaSqEv8U9y2KgoMan1yvWIE6ArpMgRQ/RP+ifKYxk737MP2BG8wsYPMOEQDVX3/
MndI/SDuPL5GFvTInbnruxCjVFConxt80PtwVI230XXh8ob39AvaM/2uiqbx3keHCgrqPD1UUxjB
hAV/HN8mAB9+Ov+VNO7RR4/sK97rBl6baMHaz9ELsaS/I1ud/1IS4y8Mv8DLrQBDeeDqp6zl4+wP
5rlfzuDG6HcQB1Yi8TCyobInSDoJMfmrIC5R78wfHrEGbAGz4Qo36vhUI6S+sPHPkK7V9541dVAh
8wawMypvskaDSAbyvvEhhq2FRfl4k5tK9OornvPgaKBpRQg+NHsgd5Y/3PTpMH01bfZOmha8ugVv
ijblBbQB6vg1IgDwGJRDfyNH6XFyqY1Bu80dbThgSyxuQQTFbFWXyGDLQ5DDb3drlTlBiChdJPeu
0l5apPJjy9Z9zISfkAts55G6qnLBoeHA22coBj5YZYuUY6t0bx0Clrejr2bQV3BLMvi2sVsOID2W
Iox23nFqC3Qul6JuToCWTKu4SNFPa20HOjHeIfIASM522BQsiZ6H6D2V5lReRy+pULAgJ8nWR3JS
h9I4vRudEKUhJxrr/3DcDGFUCUD9f51biu8u7aAjcGEltHtXtx0i1x+jcr7N0q/NFIavzLn+rogd
66L7YCv63HhRPcc/G0Oo7Oecx+x4RfxkV8WNlOQg0/Be2i7z7i1LuYG6aH7wugZIYZu3X/rRqXbG
4AQ/2kB5BVDk/W1q2il3mQ7gAd8HWq5HdICUt8vi3xgzHmEHif+qojrms9O0Xxe5+31ideU9du6r
Con7PUCB6j7XqvAEnem8S0y1ut8apJUF1p9+JpI8Revs1e6NEBmUm5czyCHScSv29ujsnKHGZ/nf
i3w4tTIm4IV0/y0lRhXCzOUi2wmkmA7qDc6v+PbgDopz140BAkRIh6L4ovQhEBLdeTJhcnxK7WX2
1QoiDMzQXetA+iKplLo3DqaCe0dFuCRWofpfi0sdSt3DfbQkUkcIpnZEFw0vyNK6NUg/qatqNTuZ
A6oAUmxtIz9G0MIcunjCvF/Vf0UAF7xCrb9pwQT8rS+nN6dk015Pjf+Sz3l/IFSsf9a7GDZMZ8we
XQNSlRgSt/vJ6oebgqhaGBwjYvaRrbpYqQcnyDKLD44aPeSpWp0y9rpPKly7WAywXqdWrWBYL7LP
/Lpwj83b/ZLYMKBYs2l+R1P0q9+k9s/S8m9VDJkBTDjgmpI6YSn9uShbG/o+jAw4NLrf4+Td+Xle
/DSa+IdiYqVmtiSAnqghy+pRwzKhWrCg9MzmbPjs10MDpzkbCGkdnbC8hhlQQGnNkfC88/u52Ulr
nIYZmpdwyknr1NrpQ62Y35PlTHg88se0rl6kLTZdbE4QLbEmjx7LVlUeYpSEyAfWHD1KThI1C77N
ulpdtirJoYYaHmJ0fNajtlbVyZxzjCNqJ3VOE0I36TbgTiEH3W/9tuuoQ3bfmIV96886fecYVSqQ
SC9j4pW4iHycJ1qqXT23064qOCow65F2TmeoYqRBktGFNWivLH1qRZmq03aM5is/y7mE2e6/p3nX
xXJiMGRy8u1sPTId+96ZysN6Xmn205hLvOs524qyRw7LPBi2BxBsOb0y1EAEQbC+O1Aa1kvKDwwz
1T95pvm21hnyC7aLT17CEPSdTr00YXv4x/+09f5zXu3vLIC3Yf0Ny12Q3Lsfu/y49TdJy3rRrswe
Y4hdgYqfrdZVr8XSTTr4Zo2ZR7LSIskkt1+ypttB3TD85eERule64cRqAzm1sblvkqja1whYBBFQ
s6DJf1hFM8GhR0xjr17s0J/Pjtf9Iix3OqQQK6rRz15PkI40bfQoPPjBvKG7hGn7d5353ok109WF
wjSq9Oig2dNCZev9tBUksuNup9RM5BDNmtDhux42xgZ1K7dO3thn3gDC+2w2vbfree3g9Zhea78i
uLj7rAUjJwPmByN28tCrzZ0Tg7+siHrCoHNMsW4Vpv4jLIY7Ba/nVCCJOEHBUC4Ov0LB6ZCA970B
R8w21UuukaI9122iPKkxW94SPaOnyr+arEWQl1uqhrEHJpUm92udhojLbi6G7LIdFWDJO2Q1lEvo
pipP0gAG7Uc7g7iq2h4o5/zSVC9Nag5PAwuh1qnhQs/Zkg8zISOQl8X8kOCzUiKygkIOsgdV58Ds
0I67Eaip6RFvaKUPvTaiALYkU+o/1wM4/qy4OsFgEfVPUmAt3oMxG096AdeY1OUwMJxnVNYwmP6n
rptZSEBpqp8rVPQK1/IfsyWBjsIrneqptaFrSlt4cUbWME/zkkSpUd64kzPtpMgMYjzFsFEAGGrW
qq2+sc0vkdUat1LlKpUOL9k4IxfaFEepk8TQfR03EZyN0uVdA4x5xtSsF5ZqSy/w705FfpELS50f
Djvba41DO9V4rJcfKY1RouZXy4aAcKmyMKs/OI5yGIIwfi7KYwEg+KnVtOgZn/nvMar8y6AZ9xCR
p3cjYlVPkrgzXP/QWlmnrS6d+hwRN5j5E1WJFSCNvoHmdXebWIn1hLHfWo/tIvs4Fz7qR2HboKLl
smnzUzSGZqt0z2sZhaTqVBepuSfOl/awtPTrsniOG/dx9lgd9HOFr6jqzCfPS5RHK7oGS8GI4j/J
aNXfOqyWt5OZLttC8D6o/xGYsfUbE1iO0pmpV07kqIWNdkX0hOBd91AW02EdUXMZBcQatztYkZvH
os6CZxMj2bMeFy+lH4xX6SYJSzJ9hyxQeSNF6avBsn6wKiLH5SipA1GRAklI7tnDjXtPDbynNDe8
J3i551vD6L4Hfg1LyFKvO1mPklS882MX5L90gwHzguc+vJcerPye1EgzrtHM+CumqL1RAs9+Aizq
PKEgVh210EXLYJydJ2nQWsg91RLnjBSlAcIU86FKWTCivKHAHBu2uJINY99HzL9Jb91tfUNsp4iZ
Nc451av45E5ETEBnGT6XoCEOyLMkR8OBGW3vtJV/MjwD5nD4W56heo6ezbYBG2ok2A9G7KGukSIq
tGiZSMLaZUYtCzVPfR5ZbZQBcngKYiH+wtTnQzz8J7cU4df7krdo+aGt4RF/t0ir+IhD30oOueYM
//Vtu6CEuiWEUXKSDBIouSRsagmclEqoa7uzp+PxHmMIX4rpNVwDr5Y4b5Vld/1V1WfMLC272AX4
sCWskYE6SDkT1ENvZl/MBXjULUiaevkJaBOBPLIFf2RVELvBBolRAN7dW0n0qh1nBI7qhX/jv1k9
9X5GiQ4HRpND+yjNfT+DEJVsDO0MlP9JjJsD4nycdrDsrXfMnZAgSeAZiV0bF6LcxbUZspfrYpU5
w32C3AEIM+AL5lGZDAWIXfdr6sy/fdgi0qI6j8h/HSztJUDX8bbo+q8Ot/UaIQd2ajXzeziZ3nFc
omoTTlN4V2ac7Cj/d7vbkpMngA8rPJoB90pBJe2qdvqhTgLzpkWo7dY2ivJis0lIqrjeKWp3Hkz7
c8q/tqwRhD6gDpUnzBDQatbkLoT0s2Id4hoQ8wJKy5eIa2d5WJLLIG04VtCC8N3ttdsGZougsnF0
GSVMfEk63r27MUCUuW+210Ch6Gh7Rcl87P0Y3KrQ+mlmoXI0rLtiqMfbJrSHNTHMaLz19eXOZdP3
TNOrWyC/1a2XV5COSzZ3vV47SlakVyUnSeL4FdFOHmwYS+x8scixlEYFQIdFxz8OrNJz8kuUQQSw
YESXvymJ/OGt2GUGzDIaupn+gmGalxhFuR2FYE4l284YvPLMmQ7bk5FxuhUl52kD8lYAeJm8C3gC
SYwl7G9LrM4Mz51pXZMl9l7GgSTRUhxwcZzmqLmTqtK3EHcIXFYjImvQi6KBrfQ8374oPqVaU6M+
auRgwBbU2Jp1On24JJB8AZLnni78EJWJjIEkUowjWIi1SPlds6QcrghDtru5cXpUUZR4vDpucTCQ
6WqLcdoFGdK6IfrUB9Wt2MXoqn/G9vO3l46vWrkQ67IeQTe2QHAOKP2E6/yoZz240eQ+K6pwB0cZ
jtK5DO9sYmHuA7/b429vdsOUPWQan4jcq6yDB8vqVa3aPVNGiQsdy2JZdRfoBpat7aw+g77Xb+YB
BSHbRZPW+dLWbX4yccIQxd71aLE0wSlqEaI0853SZ/hHCBM88MFl0ogfTV2z95M2KUdfaZGF6fUT
3P/Q082fDTO95GWJ/Q5Joqgxv1VDhWbhlJ6gX4qOFkC/ou3uwqBWd3wcQSaHRXFoAGSE3R3Er8ST
xLh0FRXXaxBjVAFLtYeULToN1aIR3RpE4WKiwDm9n0t9QN/YbQ4lFBWNi62xH383DjfG7T2kUjh+
7r27YErifYTAlp/HKrymSJRGGubqXoX41ohhx0c0s+p/xz6IbJVIqv04W+7Zh+tGKdubVg+5CfDQ
RabNnTZDsOLNYBIXM7x57mK6RAiS9Vjzt8One5lbNA3uGMe+5MnZUCaAwArx/t2gnFlRzHv8j99Z
PIdHdwK/Xyp2AjcRYTruzNrTBJvjQo9G+CZ/PMi96SZxn0cokG7weKp3BNOinuGiwKDmPOgSlC6Y
+S6AMNgNXBWtrc6EcwrUU6j8bn20ZerxfhlBemy392k4/7Jo3OcNH8qKTbbi+A+F3v2sMtiRdF7R
vTb0iDVNA/7G0EExR43NAwbRuyJpUMC1wYmB4D6kmBMME1D4nKjp3m4XShG4lnej3n7x+V4cYHnd
ocuMPmiGC8flWnblRXBCzP2eqJwJRi/rvquUUxY0/vME4/pcuX+VKap6gRr8mHrl1LpsBAetPywL
wN42wiuxcifLC/9W4GHdFSPaxNo4f/UqDBYYIDXll4NEIrxGRnQxNCx5Xqw+w7jg7o0pPfhh/zpp
7gkhXMJHQkKxFFPF28oOSUl+JpXWneZq7A5TmJYnxX0LlTzf/Q9X57XcKtBt6yeiitA0cCuQkGwF
53RDOS1yTg1Pvz/53/v8Vedm1bKMJVuCZvaYY37Dzspo2xUV+sxU7Wyp1cc14QnnAWUwNYxLrLIB
NOVyGPVPdv6J7y3OtB27xz4nqrUjrws9fyu95t0YJvAsAJJci9DjYXrBkWsBO8oSnxTPckM1aPgr
/NWNR2DqZlhUucmcZG8LTd9MILtkJl4AibUCkySYr4L6qNWDKiN9xYUYqhvj3rBim+8tr7E3fUZx
2wF1qn+y9W01c+BrRfKNObcMevOZCMXnCb8kXRdoqfOtBzL12tsY1OgGaG1qGR0kM0zAMjL/Id+A
MJHv2Wyfa0XTvvCOwuSw0phPlk71z5qebSdSh4emP0brSIBstYTE80rSZatkv3yRnI1e/ZRX44cx
EiivD8udyKj8x/WK660RAolGp9EnWKErIJMjnmHAhjHnhN/VI0Cw7HPiTdp0DaHAmqUdGkWRlQij
9YeQ914PCgfBn0iBW6vZdaUd3ZNtOGxp7WS+ap1nqcrAqkYWAg0MbVG8kXFfBIZHw7vvhnTT9+Ur
flGGHAf20CpPyUvCvSk7goSvObE4o9W214oXYP73oNPcTf86SQh0bZozdz8f3NT8qbX8p0zN7761
CAvsIPPr7KFQuMNqHpedW9IsSA287G6BjyhZ4jcDFVSVwP7mpX7Us/bcXoWqark2Yn+t3iF6YeYX
TrDK9pPYwL3rtkqT13Hn5jIl2SatJWrJ1ajbxupQG9wUSjxCEngfrBdWTRn7mXHoyvTiYMTYNEV9
LvP6X2k5h7aVn33KxkuJu8QtykDoxR6jCnpQNJDXMkfM1bvzzUCaWQyqOmhxoG9HK4PIM095IDXS
6E1tWDaaXakgsrRvF7JREk0Y0VNrKwiVMgdHhovqnoh5ow1dihAVILRXlMykeq6UvhOkeu/cROIf
xrOS2pxmWv3m6XV2M/lx4l4ZYg+TlUAbL16WdSgC+DNPSbd+10q+mvVyP0nfLGW7k7E6raA5cwl5
rid/0pDyVIOxdusezmBt0lET/SGPImzaMpxTLXBTsu7fl7T58OLiSTbjUUk8jfr8kgzFvseDkyvO
iWzodyDZQNNMxwRwIIY2wGhdYQd5ww5c6wKr4/qEKm8X+7avZ0TcBWYcfGigAWRXxPbHMqgPsqnL
jVNoz70LyGZIzfe+zL9ncHpWq96ZL/vFtosv1grXKT2MonxaGCP3C71+aEbg5SkcpinHUc378SgI
EQtr2gB4/iy0o34NaUACU+sP8Tjek2lEhqCLPj4Pzm8vetAU3GHJ2CbqvRIgfwEobzQxE3mpV2Cb
iqM5VPc5aJ6Nsc72VnheqKR3eC97AH3Qhg61sgd4+zlm+QV7REKOJmnst4Ri1GfmhrHwOWDTTa7I
JkLZQRUe7G+9HI65Pr+N/FJs/V5TTBiQPosXr9NuWfkeMZc1m3F0eOvjs0EyfW2b4ZDNe1VHu37f
z9Wu521hkWDnT+9QbejtpdT/MyhgpzmnqFT7gTw1vSdYTHnHvIb1OVo5/ZRqN6dcvbMb/RYFEco5
/rRKda9yHI6mN9yNbuGT53DfDPGHXbJvZISM6Ia5eHeYqYdPWk8+rRlSHgTRnyvnBh0BsPEVZUNn
zFQ0autaOgbjMRTsMw4eu+W6PBM92lEHpDpaFZfL+CoHROW1cNUGDs+lyFS/aR2IgLrAcGSV8VMt
i99mUN2mHIo5aL2RxEiGDrtEP0y69+BYFJFLAjm7iqdbq6fKbsboYxy47tbR3Elg3k4/nSzUO8gp
eQDiTmoF3dA2AiWKdwrk7isMQoxOMRKahXbYTRZvssPbSOTJyoJulMFoOh4D/667mbK5DMrHvoQR
NeWavjMtmA19lz4QAD9EsO25wVFJ3ns/uhrHowGIjN2YvXej4UkTC9hNb/wQA6TxRUvxvYwfXe/t
4gmkaJ+SUezlXlAgEXQ0OAqM8UGla1w8FGGtyPw2RhEYdb1Esc735Tq5B0ImX50UeA938HFqfoyB
2niZuTxr+DpZehRaTcLcDEMx43Rp0weD5SdgOglXE/k9a9oe47T+R8hoshHGSFvJeo56l6CS6suA
XOeuHVMSBolgUeqSz1mdxri9lRSL8VCdJ4+mIfkioK5ODBC9UGu/uDQtfDu+ZkWY6nux2QHk7qTO
rsetRi5B7o7XhEHu5pIAqayHo9q+5mbL1TH7slv1iz2VimK8yDfCpQaTBb6NOP03oWcPt3Z9JWTZ
Ct6bmp/tet4apq0orAjNSB3YDnK802bVHFItv7NiCnIyaSvTrkILZapt15mCNplChrStXpYBgtCz
TOIv+FawU3M8e4nRcgVw0mj/EP0+0zo/RNJSJAMPdCvPZQPGDMS92BS4bferHXdBDxHTmzM/W+1T
N3p4U8dfW7shavmYEsxaIUIDfMR7lzdbRhnvskmInV6170AWbsZqhfhcXxHNH60guFp5BsP6dfLc
CIdKCA+Ui0iwafWYurNOwUxiQa/cENOSTTSkM/uZZLhHLkyF2J/ZCAJymhcy26W5E9byZOry2GZc
gQnvcC4IlaAr+Ws70RQUA8ThcpsYMkyl+ljVDc6Z5wJH6oZckHZbGrxPRImfmcTANrKyX5fMKg3L
VYK3XzXIfFdvmw895M3sbzVjJwk82ni29ihqsZsA3F4XqXoDB5VRqAUDdXily5H+kbOwadYt6MD3
KbG+TKktu8icgCUzQgrRkO1pUYC3oyK0Pc7+WmN2gMKE2MSE+RVq/CFNYCTl1j9LDtVGKuR+G2oS
6yYSog1e0NTvU1c3oco5QU7K6UbzOEsc2/xEcPklQ7m5nXK61iaN+4Wootw0HgD2lQFWGQYoLSPQ
89q+/sA2RSMOTJPGvpuHwoZLayi1d4zJpQ7IGh/UXA89ZXjLjBYc9XCrpZxtdSc2fdE8Z0XFOJK8
AYwZrDX18zx4pPoiUmxkkYQzieNQO9ezxMLeiJ/F8L6bcs0CjGwNp+l471Tzu9PP35BE9+uy+NI0
PmqV2tCSZxC9DF9EqrPhk8yVTx9Eb8TjlDv3Y+8ylpGVp8kdaaC0Oo1s7z2zBxLtS+spGh5GoYPq
hiFKghiJO7oTBSqpToUtjsKQXLrxQJ4TfYxOdy4Nu46pruYgSfU7AkeezYlUTG+sdnGyPCSRPeEF
dO5pqBDgkkUwm9c313twpYZJxLyy+MpB+cOQUWBTYIKvi4PMrIMFii0x55upG+k3JKHWVKeqeAab
59HsjPack37XJNZWZQY7scngUDOttpopLd+96WOAnYh+eBfIBvdGPCeVs51b/U0rClotoxlGCuae
igjDK8Cgtc7ox9PwnbRY723rQH3RVwUFxuxsbKpKdl/zRc8PVNI21OGClKrU8416krwMeQiFp/kR
3tyqtQzfdbOfxUneEvqUyzKWvjbBBsw8czk4y2st0mIbmWEhaEhXzKEygxpvJTkwtRjf8iq+KtTs
/KOMT82Tnc8NgV5JZ6C0klenhRlDpIvMn5Xi7m2T6r1rZkqOSQ60CXvawwkh0Z7jwVD+aSIyMvKk
OQ9xsrMIEtl5i7ptcvOr0BjYTTLI71feUDt840h6piFe7zQ8KpuWK37raQ57Q49LaZ77c7XsPCjA
y4Lcjp+rDaI8hs5WMxbYMolQ0NXKemb/iggtJE1/6qg46o4G1DxrSBaKbFpPab9PAGxsMC05m642
f2YL7FTxbEinCuPa+HAMbe+sCv3Ew81jNT91DeoUXvcPvJlPKup515rJeQU5DNk3z33SYKEQrJcu
IcL1TnE35VJk4LD6xBKD9Xv6R77lOfKIWE5ZowyCzsvJefEMdbt0wEjgzJElb3WXqROfFR8WSJT7
NPfMULtGLifNcixsHep7Wo27NGWfplP7N838wjWKDQRT/XU5lNsuXkJ+ji74GAO+TQ7ECj3nhqkF
JGCFLwySRpu5jXAP/XjqtXWtV7TtJ6ccqTYxptorjjOiqxmduC1yj20qS1RkUfBybWKyRettO+w1
77o0P1oDL1WJZwLB9qHmzdtUs3WvFTmSobDeJvqWRjxPAek/V56KFx8TWzzFq9wbBQW6iAnlY3Wi
AoC0xx7WNWG3tqOF0RiSMILVnZfE980vC29E52dmslIl030h2KnJjnmabCYWRehvSUdQw2LW5EHN
TwBIix0errvMmY60FRj004qzKOIhYBN4nK/k1sV6ND7jyv10xv6l1zkxc/uF7ItHU1aBiMkpJAIY
CjhBsstN33G1MNaFQ3zfW/rbONhfmjOhK+N06y2y6zIdMSbj/u+sqcXExHRox3PewgFnAcAGd4U3
G+/RdfPqavFxhVQIUvuYm3JFuOu/m1btWkd7KYgk3jiJNftzTeGt27gZIs4Wqpixqj1GxYW+sUVx
U0fDVyUYoUjGFSgl9qdufHQKcWuVsvdNbaSmqrDf6wCqVaZpgbjm846esWUUnCj6rP5OymQPuOKm
S5Odnts/iduhU3V0AUlSJUoxDc2lOeeSQNGuLQ7NRGTqqDdbXOGfudFjFzVJ6LbTbZbTeM4G/G9R
BTjY3vIr3I7JxUkrTMLzsdIM+E7SSDYMPUaz9RANjFBE0b+10p5MooSUrJMnLf+AmVjZq+lrsY4b
azbPC+yxwBqMb2ccDqaXPtYznXUmAH+G6PpmJ8XHYkyvecVcNWkL0K9q/uZ0Pi/5fKoz7HlR/EkJ
8UmwarJx6mlnN8vH2Fzn8nRu5Frp4Qhca9jjJm47avOrUqlCunhJYC1Is3pqEgBvoiYkH55NIkXe
V8eyIE6pth9KdxZ00LX3NZ6PegtC2qtOJku4cNxwqGvXL2cgd9WwTef0LS064f9r7ebbtoqvqGnw
Wpr1fQmtcXBKFhfZkbZkD+Dxbtdq3kbkx+NyYlbbaG6ZM3o0tQlzOpO/TFnslxksYUI2aJbpiHpj
NXE24jlfhRXo9FRhcMXMglSzr/vDqjKSEtN8t8bOLROUn1K0H8W6XiY4X7TV5Ikr5FXm0Nq0MfCq
Gg+mG4dml/nOPGI41kiLytYzw0s3UGvXsLWtrQ3egPuPQR5l4bsmV9e06tOeTAco+tjAlTsCWeeP
aizvQTmINw56ysaiouMsrk5W8TKKPCBA9a5LhrdkogV+PQXXhYgpjCX6LpacKMxPnNciClHE3yJn
OKPcXiJA+ewSmEMrWmNLCtFtIcrHITHfSyUFG72EspZ5KteD8iQGboxV+vhnFYh1RBnE42bPbuyR
UO23Zsi+2f0+MQU6HMDmk6m8RgFzL292c+ya6J3yAD9GQokSIdQfNRo5nUHYyrjY+dYtzT0uI2S9
bLEoGdqYfEjtWDuNdmav+apKtN11dHbkZVdBbcuZPb3yduUKimYVRb6vulNVazQIeIKtm2vf7Hs3
C7MQIo3cvVo15iZLkJWEZMXKjW+mdGbTCDmB3r7mN5lNbPFih0tfGjdaQQerZRKBToTDRs1NdMYz
jHBZvPbAeFy66RYymJRhlQ/a0gONd/I+/PvyP4+Boc+4LvsiChxGOADxNyb3qoGwcaesyTK4pj+p
N1ekwLgJsJCOWvzWWw61w0g6Q04fEh3ZEPhPHWvU9vw9u9WgUB1FhNIHxJ6tzctadH04UaF3M/ew
qUOATIdH8oU/x6G4TnZx91m1+SCMyQud6J9DZqe/FMYnPjLuNT12t0wXMTnHxbs2AlStLUp7ORu/
UeVy0VBhl1H0ZWVi9JGI3ABsgPAsIM56xd8kWZbc9iadryVbot0mDh6+yPlOPPN76rFvLyzC0Rgd
IDEDSEexGjzz1cuBftu7ZtFO7fXl0msHxpLYp2bI9577Aj8P7GFFssRa+dOSHVddPpTNpcnEtMmK
+bGK6T4XrnvoGoGk6Vxyk2lyx/3plA3EP27vFru4z66tA08rkQ1Vdyv0ePb7zuKK8EiBZ6rshnyM
KmjjVtHDHwKK65nL2jpUkyBQx2b3trfiRACbwNmhS4gEhtPARM0tB0Jj3G0zu7l02fSmymvQosqm
MLLKf3O69qcB0kaMvK3b7JSt2OMGu1j0Byxr6yX6W7o4Jy/+Z/YWPdmOPDSXDWeTuhXLY/ZYzi+R
lUIXctmjJbEVbxix3qgBloOqle96GXtnx5439FTDLNWN19xjtYYdy+4WiUWV5EMZ6a0YUV/kJM7s
sZ+kXr72pVtstU6kGC3iNxgjjLC7Zsg0k+5j9GAZvJoOHWKHUA4RqUb/KntuJ5NhdZPP2Lx2W1eN
YEg7z0OCTPkp89aiF7bTXfm5MslfzkiV0URzBYQKI+503OdBsYfTyF1yq8L1cykNJpqmJ6MACKhb
IF+musFWhWBlNz951sJ+qeZ9saAzG4XtHUxxGMph3Cwxjal+RXxynPxzROTjblNrmwrTQ1/UySHO
pmsBbb7bjLhsUCtjcCequ9PLksaKaX/V19ZT9NGisPhGrlG7DscezRKbbHcTMxo4UozcR5KzsqoR
O0eduZPpPDFf5+NRabZeZUNJX2h7yGtizdii+KXrONMv44SBjJCHXQKlgvJuo7p8vG/JTA964o2u
QP5bdPlTbLd+MaLbKIgaxoysSS3VHLKphfjBHSFpReS3Y6qfhlnfldSUm8VhcjpdSSwX+sVrhBUK
fWx3ECIPa5s5G5lX28QksGWNuTnEsehvZ/T23MXgnuXqRVaYTPXhma4Zn3+1Yv1BkY3SPrspamR1
9q1wajNJ9Mq0g8UARaKt0uPg0D9tO0T7xlIaQ7HwIAuv3K6Dxc147t9A9Gwr+1p/1ozGrdPBzllJ
i7R+qeRq7R2zxs0s6uVG9NeeUIedhvgNPHxO3lHXFuSJM7uxFQmnhTYLBrB7hEAuNLZZ0n4pi670
HaOKfJArFV5Opl6bzCeyrQIAdb0kL4XiJfKFS9gqOtsXQlzzFNqjLbLXQfLeRsYg91maY2DismfM
56WT/MWtzUsyT4QSE0uWNVoy0p1ebc/GWJyXR1Cf6jau73UkFM6oahPxqWyTvAf33Xds93hto1l2
BI1MdJ2pshx6PVvpNrWfxdNesHEnXrgkYnUUVUiz2IIRs/OmU50Q3sKs7KcuxfBQmtF2ypZXa2bq
cnKm5z5i1hMbUBdWBNGwRA8Xla4cpP0TpAQh68RfjSXHwHHHm5geKsKhZwJGiRdkc9n8wG/mLVqy
u0kfNcKnXSZgJpfYjYrBhLbBT2ui0JmEjYwkbFacyXYEbo0Lian/5iSWgeVGVeYBUEm9UlbYnHOi
MX5UbH/q5r9JrT+gZwi3ABRut3drL3XIOBE6dPQJfIufFqbc6QUTFLQModf0DJmge2jzdJ7pMUtS
fLJk2vaJ9u51wt2ORkfgWprXJzp/zrZYXdLxBD0d2l6+blDpsM9huJeKlX1tCNhH+DAx8oDb9iGz
ouVGRjq9DbY+osKS48S12mmw4PEhPw5aoe869w7GBYWhvrxMytivvY4qrLrnYaIjIufBN+Oq99Xs
GRSKxcpvH5+SfngvJC0y6585pXcuu302wdwVp0lhNWI7MCoa0ImnUbPvO+bGLzF5JFpNmDXhTsHc
az9dPb1bMbleRXTKR7yVYvyZXQT9JkOCx135NCAKkPfmwf2tJOKH9TxFbA8z6A1bBnQ+tev0WuIs
t8ohuqDMsntNNNDz7YVTbm3qTY0VJTAm9nzOlYnfN9Wvbs1fw6RTsch5b7D2hFfo9lwXX3g3SK+E
fkq/l52x6XQP/EUZZ1WSIb/YRZiAwMVsGORati91Ap27yLprey+7qXvObasNYt7kzdJ42ANpghut
Z2+TYZ7Pjbu1cM8GrhKkbYyfy1JfuMNmVMHWRjSMz3V1hQ+k2S3ZdWB3YN9BaBsG+bX5yRiyYquQ
PZq6F/lJi/Sa1HbK/xBOirgeL5VkMlf7RmufP7R4T/dVB+0kzlNPm21V1bfjXNksgq1R12Osm/hU
DH0NY2/tL+n1Hxv1rcRJe/P3kCxaooxQHppc8tf21wiaSO1L7I94ck3WUoLVXc2D4t9NS9C0rMNR
YzxlY5pxHuivPXiJwDBNx4+tvSulHYjVe43TRDDlhqZd9+W87SI2MuXMHES26VTdHlrVP01Os4Zm
ZqXbqSvOCssYvWO6c1ZXtCEXD8HG7pjDEVb0aunEUcKxxjKlD6YCdXhrdf14nhr3oah4Q6u12JSN
0Z0Hb2jI8N653PTdBibLQHsD6tilixZEfmTGIVFf82hAEXdoy2ej8WJJnIVN/9G0kFyY6KIUKrde
51xKOmJBs4rep2jdRowOTrRYYeZcgzbm36xbgkhOA/GFN3k3qh3gb5yL0dlb41Ms2auwLdvlZpP4
s5ajxxjzjUH+AEWO+mXJBR7luHeG1d23Y44MI+OXYqH/KbgvxRCkO235p8gPziLLOKe2NQVDVcY7
rSAZoTXcf46NR7McXtQwRRsBBtl3Ft13+oX12Vp/hHL3nUVMdvbPkZyga1l8t4rZWt0ZqP00Qoyq
Jb6drea5yzFTDJxcZv/EHMet1+HwiaNkG6UdFI/R3Die+L5OnFCIQyfpPdPyI9M5mjivC/ov2ymW
Bw/Lzw2Dis/GNWY8bjS67TVvgCN++oJhS+aIasTXnYpcoDZZ8eRJ+tSmQ0YRLJAbWS+XyaJ7YIvo
PbnDgcKq4kfzuh1NrPtTd1rGvAixZRyWKboQF8LoC1pEbiisOg7PGS/La1nZv92qTkKMF6pUsMXJ
bR5xBGenhiGo3+Vi5Oy+Vmf0US4ySwTlbF+inFj71h4OhiIHvVSP2rIapxEvkIkPeFen+7KjxB08
69fMrXFTyf5Vq4cVnSvnZsD7ZjKZ2WJ66tzkdqCXhub2aYphOBqExWaJu+y0YfCCfq19TyScLel9
AZnBj1nr6y4Eq3TAM8mtPNdN5vubj0ISJxYpi8Rp7Te2x89c5F9Dl6yc/WY4t3wuIiW8kLz1nVz7
j9hChMyy6zh9RgfNIuPJrN3YFyDKUBjo2Nq8zVM37TA+scLeZEP2zOf/4Hx1TecFMXoBMi2if+/p
G21mW2XHv6pXD73p/DbF8Oou/SNdiMg3Mw1OvkNwlgdRqo3YDgjj6t6hj6qRGiwFlmwiD9zNWK4t
W36drrMTWbeA0r6MaHb9tsIndu1mVQPj+ezUioDYncOkJPCHm8VaQocrqIrrsGThjqT2Zo3pP+Bm
Fcpzq8Jax9bG+HvS/VZO/0rOFGp0VV9asTMi7pys6dCVvX0pJujH1ZeZu3jT1XZ0Uyx1umjIZWDu
tLnGz2gLBrvI+HHMXxqa7jZZvZPCkhZUBmgErNdpq+Pp9ZIbZa/GJkuTU1NrpFZa5VEyrZZXbRkO
i61vsc3ZVBezP1YyNGYVQxtrWiJY2geTJ4awxuWfi5uOTWnMRCfpjgmD1147sMKHS5P9JnV7hU4N
B6vS+LtJ5RQSFYfylk3YNQNtmV+MNfFuUTZ81ZM97tqpsVVO9ZQ03Z01EgQBpppfIw3mEq+ri1rO
vLd9kjlboZZ2uZ8uOsFVVn6EqXeP/Rvon2roWCmaGIpwJ5xTYTtozXZuLsOqG7dVOe3mSouDNqco
a/p9XRnUrWjCaZXy6alq6ybrKS1ZgKKkrbZ6M9zELsHtsU7sAo4jw9P6rVdojCtPb4Xqtt3UUwIM
8Z1mUPTPVf0T09BrM8IovVhLA20xP+XQXoQ+7EuvWLaDQb1bDLlED7IYFiogskTz3RBbX424jS1W
TXICHdph/zw8DrWwGXOfvF8yUj4Rv0TrvtBBCRUxcMy03FpsSpOYMkLF5oWBlUsy65d0HnF7GIcm
LsqdgTwgS3mnTO9q5aEcbVqCFBe8rk1nvvYqfcJhSTkKh8oeJgY1KnmuVusxsrIHwZqyc50xzLs1
9BrjJuJOzrCoP9Y0yIim3GYZaiSJnVnabcxWWQE2Sr5yY4qdBl9MX6KaM8ud1km4TMbOGQaqEsRG
j8yCTaMVR6G6nyibfvKeXkW2boz2oWjHkYuGkb+ofjMT+ZMq+3ecanj9ZmDpRRMCv6dftgBWaNm1
y+QLSZaGfVN1iGfaxarXp8R2XjJH7XXTOrQJpao2mEfwO4x7CDw6IzdEu3fHzfGfIbRtqzfcMEBD
TJ7Y2S13WH3+6iqwgfmXsAQ5bPkBUfdeOihxxVC/rpEXdMsqwmQwnj1yWNvWe0/GqyM+TY7ajJEC
ox0pEKU62iW5p7WJwF26zzoUtzGqLwCPJpxX02M7ocUMMcOwtSNPDI4RaBc1DyWDDBtvXY7V6AXp
apOixCF0TI4WnBTarO7OdrsHyy4/u56sMk13YO1jSNOnJ08gL1seYwW2+zgPBgWbHbDk0oGGkYAN
VzznBHQybgJezLa6z0ofAw2XaktqqErNizQcMkPhBmZo7mMT7a+3PPoCr2uV2xuRVMymM+oTtfZ9
a/Vnu1OuT6+RbTehdRutte6KUfbbCk/P7OJ8VMOtOdINjmmndNo3JAeiHtFWN3MHQRJfqunw0c70
y4vCYF/qHJDgWRtTo+G+toajMb6UOhIYVKTrRHqoMdjde5KihEJxZlrl2gaEJ5WCndDjBXGA6jfq
P1rX2I2dOI6OAw+lIRkyZ80GaOHUCJrjcJobMZyMOh1PCBArbb1Z22MfmTe91qhD2YvmIRNa/sC2
+vr/vwfqnvlHOEXcNmUECzJKYsPvbL0P//fbHKipaUusYXv5ewg7AH0IW7z/90myOc5Yx121tde+
eUCHaR+wiz02OvCOv4cs4l3Prafv/3PA9aiCANMdv20S/PeJENKZ0p9N7fB3HGZrda9a4uuvz/r3
D7Ml+4SBStrW/GZ/j/WyH3wcdjYYl/97rEhd3wDqc/k7AnbXgtslQ9C28/ki1PS//7C3u3dFNd/8
f48LagNQOjMNrf873mglFAtxpE9qnv/7cEG02jnGYfT3pH+PF/VC9FRi37EX2TVmG91lZHo+tRHG
qbqZh5u/L6VX59cMuHWbqmx88rq4uDVbtMQqnkfuHIN7TwaCXzB+M/iVo06zzuL796NL5/V+jFnv
8PdlVnhZyGCDCP7zxHE0H8kqRDS7vmxXQJ3Ljf8c+vdSrte80nURp79XmlMiG9fIjREkOHwe23LP
dlrz/75MmTw9zZ75XLYav4euX6zW6B//nsfgJ5Eyuvb490R2hamvrbxo9/fdIbP9BU8vUzVFff/3
j1203S7vuLRAZSWJP8oa1sVc9v7ft3E01/e8YLrvyGBmFb8eU6ZrguuKptZ/nyfvF8V+oAoRKczd
MFjpBYk92dWzKu5owV+dA01zD6LOCeo4nR5ykJpBD1Xhcela6UdM3zxRe3V+PMviZUB947qz59dk
hWfnFLbzVim72hTaWH+IrvklVJZxya56daes/FZNxdhgZv1UK0b2wq3/DYqKoqSnQoej9ie9YeFY
9btIUdFsuiNqFZbcEgqNkBn2A6KJKXcmjl7rMKEX8ksj4tYa1van6Jx7B4f/Vzpn726VdJ86ewKq
t957N+ndbvKsWHZpExON4hntPWHycDULhyXoGrj891icN4xUrhrFz9S293/fMGLDYZGImu3fl3/f
6FLEoSwuNModnuo/xzWx2kosZsHfl8P1CWrHdLeTciHq/b/XIOu5xj5NH82e2zrx187Rd5plQCG+
HvP3/B49wVC19vSfX/XvG1UfjWHV09P6O+Tv+ZWm4/OfEvr9dYufjYn0/TrlxEXSAr2QFlTux9bO
iARtkhOXmbYdNJU9AjFI/c6wh4+y0M6m3cwxPeL71Y2Sf21pf2Lw9l5nabpEIA+Mzc5Ogaritbda
VVu3jjm7OzavE9d/adIXt6a3OZre7BqUS2JvmR7gA1rz9b5yGvmupFn7cTyvD56R1jtPluB2yn66
wd3vhqQ2RxdiTfvAanP9BUdhBjApuWv1/KFaTfNsNSWgBUvOtCboBY550p45cWgUxXV+ztk6hRas
hVOeiyIcWygpRUWDq8zn5ZTb1hBaFa6CStD8H4VRnoxxMUPINvHJ8EwZcqE4xzxnEKBmweUqu6kw
nYQNo/17y86Se6oRSjrDkd9xcQNXQv4M7MM3/RAvD3+Hpvb/UHdmy20r6ZZ+lYp93dgHCSAxdJxd
FyQ4iaTmwfINQpZlzPOMp+8PkLdlu6or+lx2hINBAAloMAVk/v9a35oUqjJ/Dx26+rehOjbnW5WM
713XSO6+bXyHeio6kX226z3YptCWKWcs+yh47rqy6INNT1yoW1QqXT+vv0m1mmTlyJs2Wjj1N8sL
8bLWWgcnsV02xTxOdDhxfb2Qu4JbG8HdEbVsqD7+QQvL4f28IKKobGtedUET/OtEmh+gKir9aP2v
m8IBe4NPidWgvc9JUUFj2WMGxpdwo0MVdhHtDJtlX5/b3g2zezT6EDfpCTFu2Wf1utuP4JmWrT7w
0ksQZftla7kQ/jRnH5Geh5yZaywv0pAewc38DX3sQ89Z0co1tUP7Yxz9D1cDbXe17CocOwPpVu3z
igj1IUkaV9V61BUUUJqtEhn83xEHGWxwI+LHVKaYWpZWX1k8FhACzDupTcbr9+26rADwUcd9H7ls
As6n1DS/fFxiOZBLv7kyaanDnLbBwPT1lfBGdb8U7jMl4Zvgg/l/2elLU90rghL/cuIycHlZDuBD
pR08nzxNBfLx2DEP/rwALYNKv+yo/1z5aYmsBWrgZ6qGNU0emV9rBaAKOeHHyVsajrqVvWVa7tyE
PsYbp6SevuxPLecO3Id658zT3bLEFqMELeOz/JgXUKHkSNq0N2blZtnfBqyI+rZ4ootjAScaiFeN
aF2mkshZEfTKsbb4NK2Wt81Icmk2dKDMpXJcdlVRzNFl+/3tsvfjeOdgXEtS5dtv+5fN3/ZJzRaH
tIw3vU0Nldyr8Rho4/cXVa1vwpafdTLQi6eBJT+JCPOBWsTFZ5p2X6VRmC+KlT02QjQHw9SNnS2i
YOOkOtQPGPCPRi5on+HwyDSb+6kv4DJVSfhE4iWhxtwwUWUom1ofjzaULW+MdBdVOPe/bLgcyzJ9
Gwugnm2tffJlraIgzW1W7L1y0T/tNdGBFVVp3a/UXvf3XpqxtG6wdtla+lI44pl8cuUWYHZ+zDQw
g6E1IUgY2m2ZFslTp9JEG5VEbBUsXJ9Nb80F0k371FV+cSHKKtmqGMQOeeunj/Y4HihGZi+i13Nc
T553TIMuuvUM/9vy5SbN5n+wHPIrK0+7S8+nyzDMJ8zfBwpKeloR2sDM9I0dOMkvEUjS8/KiZ0N7
Lo0Wea20QRworNJLBJJnXQuNYbWMwcs5v0WmjQfOOH7f/HGJZXhaFE9pmuT7j0snOrJgQ+maTVti
DRiG6QC3xblctrIYA5rVgb1fNqMKFQvy1ENv15cWDcHmUFMBQR2mhuu8VKqnsaOvGmVG+WxN9K3D
Ialf8iR9QubRvxLRfG6Zj77VnYklK/NJsM+nVW5jE1gpLOTncrTj429JBxQytm/MdvsUn3iDT3mG
y+VWCWFOE8UqJFp6t2x+HIgTJSUHGZ1lR7n7KnxUOmLEdYDUJ9sMSmdbF0h8+8GsD4HeXixby8sy
RM7jls1ydhcZvU+9rLFuwkFVDpmNryvFpc4qvQOioGG+csP58DKmUjx1nSTURCspGcNj9ZUlvXLx
foomknWl+fLqfTD/T5eCZAlZSesGwxAX+fE13s/vvbTik8XXqJEUHIei6bfrBh32rR+n2a03LzlC
tUKr82OfXbeNG1MCQ7oDEg7ninZdqbZ9KrWoOuFleWJNLO9VbFXwxszrorZAykboyS0+iKfloIRq
76IDKfZqgU6w6fRil1noXZNG9x9CL7c2RQccQYsGfFTYOwnP6bC6Dal5PyWobJzcV9629Ne8t6xj
SqpXjbxPudYGgWx8GqQeuEWUYCBCKXBHNXMzcK1rXerybqo8CqeWxgoTkx1rc6DuutFEq+WopdPp
HBvLO9GeBzAahsllUZvVpYVijRZ6FX4prfSiyiL5WOmFhafCBwcypeFToVBAmAdYv55JL7WmqG4H
X9CLvJ9pcsdaF2OtXdNbouJulcl9n+BQAuAZ3kSeBzdKNDktksTa9aOpHSOeEchh0paOdpSfuL81
uzFVrUuD38/GimP9Jk+IvwtVxbofZmQRPN5VWRr2rm69aVylcwZDa43iTKszoXAJdWvelaHgPxfz
y/u4pjJysi2U72csR5pxJCG5NzwiCDG30+PeoEhsb029De4KE2ZFCOhts2wuLwwwLLO9ZWY/u4AA
D30MWPYxQBiUA6mA9AfPaQ2SaTv/aGZJde6DPt3EadI8amH0uvxXC/1bKPvga8RnlWL6SNDFfI4N
quhozOckFjWFKjLqx0mf2we992Zk7+dkTiJWmp1+P6c00aXESXbEUuUcRTM6R1qe9Ld6jYZEGWX+
NubZUJGGzaFsOfT7WybBuqu04TYZyrQlpMDAx0eq7qrmp4fyTI766ANhWEnV5jWbd3y8NElIADCq
1/sJI+2mHUhcr8NBP+WZFm9CGSlPmOSvej6FX2XYXRt1rz/hW8hoi9f/MtRL26tl6moEw3XhhN+H
/nZVY1LJWM/LmDLii1Zl+oPqVcW93/20EXYvojO19yPC+enI7+cUTtHv6spDhDKVHcnitTrwjMXx
T0NUNTbL21gABAjnl8KJIEzaVyrcrmMVz+u15W0Gg1YhU/XXvcs2ZPjqYtIpWTujcpFJ/4hlxNgl
tIov6MorF8t+jO8UT5edIh1suMjzaJp+TrZaRrWmaOV+GVAve5e3y0tpS3plVhutCsgZ38cvR0bh
f26dKjiO3Oevff409slAYU6kZXbtZSK7Xt4xC31saKZefOwfPF/sbZ3G/XLqr2NRm34f28DuXcE4
aMEO2/55eZGAPvkcpcbGKlPYJU2L93t5+zGmHml3/D5mOWyqElhLR7BMiMzQv1eAvx+zrFGpT89v
NQXF1/Jueal9nl3Ik4LVx75Os8fy/LEdm1O8jVI4ZsvJWBwhNf12HcqVNGnq2uR2ZdMj++kaTJys
dTYOKvqaAq8WuL7OCa8BGWTXvhpk12UyWnjEPd11Ri39+cC+6QD4fewtdN1y6bTq7nLi8gJaObuu
99U8ctlR9+jDTKYcO3waKUkzTxPtxjNhCOVq2cTKlO9qHdLSsqkZWEYVvJqnZTM0Q5cHpHZfOJp2
HafG/bK7D2G3NgYZctGYjU+1oNXLEsI6LEcVqV6RpDndEJRt3NXZ9H5pJzHaYx+1BTwlTqLjMW7g
CrEenb8tkUATzKWiX/bkKj1pHskk//rdGvN3yzQs2NJJGp4+vtvlkjHfbVoDaC5x6e8WEnrK42Lb
5D666BmW/k5Hn3nqH5tlHeBEc5DQLEeXA9OQcGdfthM1e05Eku2XrTEtj9wqsfgkYuNEzHWxBYbh
NWy3wa2pZ2+G2hqRMgXp2gNUcJkzFSI6yZO0HyrwWcvo9xMtPUA7Xdpzrkd4LZU6vEZv5rO06G9i
8i9OAOSPrTLYT6rGlx+dAdeR41yXXfxQz7szB59NFdNOb9rYfhoaPVpTiA9Py9HGjMjEGONHX6Ce
bgwidoZesZ8qTGPbrIqG7XKWpvWUI9sounSUxHmcotPyJW2lU0+QXukAzl/KiyIauVWm7JbNMR6f
J3JnYVjVxX3te5vlSzoNvTExkXzddon2aOAai0P73CQ6HQ9VxVxMkNWZpGzr3JeS3kskTA9dqHE3
jokBbujH4UFBw/BxyjRNIzdREPuSR6sucZ0E3Z0ftN0dQUuUDhPEoZ7PJsgbAmT68eVjhGi9hz7S
k/MyntSTeqd3GC2XzWq+4NzFna+1nNNXqVzDFHF2ji53TTtWV0OG354JAFL7SuGvVQWS2eqm/zW4
aYMu/0qGU4pO0J+zBgzctlNjY/Tvowdp1l8cXcm+xp6G/MUsP+maLDcNZMIT1UjzXEyiJAPJsT5H
SukuQ0ubPp/Wq/btlJANN6ohTxJZ9bdT4XSr5euZmBSTzixfvAKpolIOTMaUWB5rTJWbPDTtJ4QD
52VoE2nPna3iQdRMwTdFRWf5GXKvL9cW66i/f4aYNdT7z5CnzKmWn6HCNfQQZuUX5Lvd1itjY5uo
8bRHHJC6GmCPh2Wzq+LM1QJVezCa+vvRyfH1nzbVWCv3NI3SLW5n+iS6Ej2q5KS76qhWl4jh+0Mp
4noPNhmOqBImrgU379M4dk9IoI1vdn2sE2V6a0puE0DIIwzlnD05XnVZU8/MW4ALvZ699GkZ7OBl
peDvkr44UZkjMmp+99tmC+SZmGGjWbMOYHRZ9iPuCGKgvSY1LxOhb7xBCU+0jex1Qt11s+wvbQ0t
EEbn7KTLfJM3PZERfssZuhMS/OIM9vsF+oNuGaRqiTlez7LUk2GgBZ23yshHxZNX4/vBrgrEpqo6
iATzgWXIctTptPxIAwGKfkSDChLYNql8eTaob57N+WXZDJLePE6ESy5by/5lhEjpH9H0sSBTZxHW
9/ncPifjKJDpNiD1Zr0A2HG6PhSA/u9CH8FkLdBZLCB0a6ofTMeO72inB+/7i8Rat0KrP0PbwG3e
fYU2zjMM+cuNXxje3gcdtLODJLuLe5ocjaJ2X/VeXQOAbl9UqE0uGEdxCTqVBLQ2CbdDqdSPlSoe
/CruQeoQlDVmzpOMyFCJhBWf2qLsyQDRR6j9o3/NGgMzdubfYCvvT7rWmDdyfjE0dIsyvxmj0JyJ
Yu0ZCeYR/x9ay8qIq4M2Ma34GN/WdbhVG5Zsy77ltC5AhT+GbbpbNpcDali9ga2XFx/DLJRUVp2n
V5g3zZuk9Ooru1PWHwMgyzA1i8bXj8vUulXumglT33LScqBtw8GNk8DDcsGFln2iyQbCrsP0sGx2
uWdus7BADaGSjeP48slmSXfsHUQAy2Y9jsEGUo26XzatOH9oaHddY6by7nCob+umlU/F6GNgc27F
EBlnWhcg+H31GzIsdRdVBUuaZd/yEoZZfcJzhW2ZseqU61tvqopD02XPaIGxnjue5grVjm77MZPX
hvalpbaAcYa4igMYMyyv88G8yuNb1QhVV6U7tFn2vR/wimd91MRx2QKlKK+d7MsyfNkTSqEemLT+
fJ0oyVVUEY2yqayuw0ja1M8+Hqr3a7C4QK5dTs+YX+x15dCZjmj9i/kGFMJ7vfvY8rz3reVeNUC5
+DjW/bL147zlJvdj5HIePaf+TuvpVc83wB8j37/efGwG7vyb85zBR/3o9we/H+Mzzsb4LGPvtk3H
bg+OJT5/7F/eve8rBxpmPcoGhn/sziru9Ktlu56618RHmE8+w9lLZX5e3i0vdTnCVNGSlgCxvw94
Qg2Hn7YNK9znqp9eRD05lO+X+bhCVyvjRkQzu2++/vKyXItJQbf64x//9c//fh3+t/+WX+fJ6OfZ
P3ArXufwtOq//jDFH/8o3ncfvv71h4W60TEdw9Z0VcVEKoXJ8deX2zDzGS3+V6Y2gRcNhfOqRpo0
Pw/egF9hXnp1blU26oNE1/0wYkDj/bJYoy7mDFeaGeMUR3rx7M1T5mCeRqfzhBqb2b1D6e8iXuba
mdZ1PGCQ1y5Dlhc7Le11VqH3LVdK2DtMVAgJSLZ+FBuX1ST195d0EpcGt9YLesP8rqElGZeo8oud
Ivx29TFuOUDPjQDNPASZXIQURWW2LzO7P8ssHc7LO/3Hu3kE5JSMaRy604ClydnTxKEJ2/ymCJHS
esb405aTqQcZOOP2P//mpfP7b94ydNM0bEfqtqXptv3rbz6UIzo+P7S+VsS4nk0tzS/7Vk0uSbeY
3+PerulvzHvKjRxJJkO2MYAOmV++744qB2xgWXtnheammxqqBHgz1DdOaFUgFNg3eKZETqp2Aa6+
v7eLtnotk6olfSZ4LJHrX4V0wx9V7TGJm/ZBxzR1G6PlXvbabROdhYfFcNlMBE2VQVeA58/nSLwH
Gz+pK8z7rXxEa5GsJytLjsvRLI9/uv5Q/HR9RVcPfVthtPQEqaee1wDrqLsz1ef//It29H/5RZtC
5XNuGbbA8mUYv/6iWzuzmbD62RsVkR5eDL+/5Tfspw6/VAnKAmMftLzld/xxuM/BotZZdvE+Lqhb
nMJwRC8CY6pOlHXww8Z84FJzbAnNnHd29qwfXt56njG/tbTvowppvnUl867SL5wDzCp909nN9NI0
q7GmHj4RELNVU609tKlh30tPXC/HU1Y5VMy1AienZ15W4I3XdWdPL14d3w/UmO+5B/x2wQT5wa3q
6AgN10MCt3SSw3VnWcGp7YvzsgUkcLz+vr+7JucZAl9XZN6q0yE/InPRXc/4GMKpjZG9n6opRuVO
zE/2eYTKIwAdAsI+HG5Vr7wfByEIeOuoJdnN/LP4yifL2oytVJ9V6P97xELm+6Y5hpcZHtY73SYk
KMxlSmAqZ/+7q86nVzoshOWj8V+/3P7q5Xb4mhdjFfpB89vmP3dv+eVL+lb/93zWj1H//HWTk75f
1H1pXn7Z2GRN2Iw37Vs13r7VbdL8ffedR/6/HvzH23KV+7F4++uP17ylm8nVwKtkf3w/NN+tNZWP
7o+7+3z97wfnH+CvP277l+zry7+c8PZSN3/9oat/2o6pEpyKB81CUaX98Y/+bT6i2X9S/LZs6CtS
k7qj8gjIAJYFf/2hiD9VSZqW49g6h/nj4ViNuWY+pv1pAzCUHDMNRzqWsP74+0f//uB5/1X/+weR
UE35y9+pLeZvTtccy3IsJo58K7/+nUpkiY4wrDuPLMNVqSGPKb3g0nLQ70qAi+DRNkQKEtWIRIup
aO/CJzg7jndnt/opkk1+qKsRnXf+5Dno2BGsUoelHjRgiAXLYmRobavroMWn5PtptReGg2y01U62
w4qkD6Pn+cHbVeneRtHNsqKRGJro1iReU19qXo8HLz5SfH+VaDe2ntl+jc2s3BHPUMP9drRTptdb
S+mPRoHzSMweVaqTyTPGLGLRLwoVqRX9PjfQvRzWBfc7MkyFMfibTFMsNxgsV6L1ao2eIMM6uB8s
h8QxVvXbuM4fpNPcNUVzJ6pZEtzf563Z76Vdv7EGVJRCX7U6PBlRv/YCLBQzH2SFkU53zK/Xo4UU
juaJubZ875irNSXv6jYIgn2gd92GOeQXUJx3BllWUCgcB2ZXg8ZQ3tjcxECJAUwcc/9Sp4yAYq9v
3cgv5xtXmJC9ZARu0OekuBH35qfNTTxGh2LU32xm9+hifEB06oA/RwkufKEJNw1LNJ11eNeFAzm6
PNo96BbYWYNdxTwFRAxQ1DwCqq7k6iajeI+Sj7llsTNCpHfZkI8Admap9HMReT3CfkOsPLU+Bnn8
GWXDtI2AI22cKTbm4IO1NoGzGwKw4Mg2m10skPw4Y3st4/SlZx1KnzU/lPlIcA4dL+IJ7dnB+hD3
8cqm1AjIKzpkDUpbJyDoiFKFiygjJtO2qg5KptP0/9JXiXr0NZQQ1L4O40TWEiCmrcez4YxYYGWi
lwQPZveualS7vmKF17YicMe9ofnJdRIO2K286qT3u1FEd4ldLjgOjBQPKESgB7VFce2hbvUqGWMg
0lHGtMCFWl9xHUvPdxIijaLI3h2prrvtwCffmj8iwc5EVUmeNgRmGLYBHy+wN2cV/kTVsgqxM9IE
s6nFB5WU6sZu8XYKGYMdNsxdl9E/DHUi7Bx9H3aEPgvb+oTTbDoL5iZm/GbpmCmT9pOXdighC9Eh
jTHbNe0uvKl1/M0Cs7SPAroTCLfWrKgDcphWk0HsqxTfgEqhpOySr0YZfgJ9/Yn+yRwdiumuVh4N
i6TVDOOxpRJmla9r+mFupydX9WAorqc+2LNxdIj9eyjdozt16lbtvT24lgBhJWAy4kF2wzDCvahY
bqkU+KIgWdUdEdNtZ+AwpCxQIvROrdo8IGjBRv/imJsmgD+pdnCfp1l3Hu/MIgzXk8NMAB/wNvER
OKQKKJ00QKtVYGYqNUyqagCU1RimCznknysv1V3W6JNbO1S7U+UwJd1wBQoI1KFqv5VaDVU+1I7W
lN9rVkOuZFekB1o4NAHf8kj/1moKvTS+xKpqjU9DUD92HdVECIVf0iq7IyAzdKHRfgNNNroY4JnD
jDiL409YsrRVR7DzAe/FoU388g5BwEqb8odBiT5nfrFvfHU9Zhh7RIisuKrvvOa5AC8APCQ9MwVh
ZQ0uYIUW+oxnq5HJo/Tx98AzqVcGDMR14IADI+4d8Ws/Mycj0jvq3DVqmO7gCKMqwYJopA9Wh6GY
xGQw+C01gSGmqfgVLiL+fA2WjI9tLxwEvQd1WHtxAouxso6N12S70LGfQgPBdBiMgngdufa14Lp3
gFmoREpHXvcUoideJbGZ72HcRDB47JNKhG8oSBuonnqAlleF8dKHdXtSNYzo0m7KLRDqYZch5l8D
/U8vyHHTHhEq4RVMHlGVYxGzC1hcKaHGAf7UAhl13pRnO9YOVZW7adbeYjl/CrxVVEqQV4qjrZHI
Y4UTSLUNvT85r2SPQ1UIhEYuqfqQBZdpQSBLranR4bMYQHLGOLLAykFIV3adPeOq6CiDUvoS6fK1
LuuLserznTVku1pBq6lMARgx5LKDZnqbSRdI68sZFCMaVjsO6AeaukmKSFhTQGaqxnwjvEOMKbae
3980UHfOZjC+Eh2/9oyh2IbddDf2FhA7GTsbDbpClGc7zVKv1aC8rZEZb/v0sTTrr6NqDSgpddKB
4CStg5rwu1L3CCYwQBCFuPJHrzK2Ss+HN6mbaW8ILtvk5Xiq5paZcGS3bct8Y6Be2hY62Jhh8veq
zGgqevKQBngPM8duQN1Iorq0YR+0lJtYD6rwaS8tDy4ZonNY06ZRbhhIlmVSh/sIM9shmhN/I5ib
ea4CQrQ1Mhet57ayxK6RKGnaVIKesp8Hm1vsJLudwgJgVZjdYTRwaTdBdbRU8HjEbz6l2pziZVTc
qkTsYtzei4meq4HBUE+rJwouE2FgmXqcaMZjbrsAgKiAFZnrt9lbG8z+eQE8EGnqDcsCGGfS2hrD
TdECPixUJ9kVwRVqCYgHTvbJIpGe+2ZD9G+C+w71yeRaLYGhY3JAIBiuNTOf5QW3UwcLjXZWpFsq
FCB5VCqOym1CqRbnJlybPItA0ooW0GNQXFTCoauUnUjR8XP9Lqrp7ZdQH1UCs1LaT15y5zOPCnjI
8ZxVP43h+BYWyY4I0ys4AtdEwiV8PlViUXzyAjW6J36MiqC71wZEsQ2FV01F/9+DcWa2hq6sqkwc
BFgh0r668Xz4fHFrPoGvDFi2DNeot17DRHlGcFG7UiGyTxU6zww6cCuCZg4ODRV8ZDzBhkndDADr
EUVzE5V86DXVCi9bplArQNGnkoXRSq2hszHLyvFqxPKhHwAjg79YC1srDz5ZEpukildTwKdc9VtI
OPyhEo+NT1P/lDretVcb9ir3onOOY9r1rfILEgOQrham5e62RD84uzDXXcACeKIgVs7eaWYaWAeU
66Acbwv4EyuaSlBBU3DQ5mjSurMQ8IupBO4RfRny/EvfHSyQVUhWqOGo09mxmXklyZS60lYe9DJ/
ZYbrVe0xmTR84Nijq7TYOr6RbPTmpe8U/LlabvBAAtqmxRHLwfhmlDntE30fj6i4ipECZZU9RNmF
J+R9UnKrjAiFoi1qH8Y5vVVVdfq/Ngk5Jq4A/ejE+bNlUPQosrsQEUCqhfKxRDHdCYj7qWG+aike
ojq38601tsGm66M3xZ5OTKGqAwLEBkMPqXNxSJ8apVDALUe6kChxGc39GUvHjRo2t8aE5qPF122A
iFbDZ/Iq7ItMUS/UOCo2MMAJf2vDW2gvswlMfe40ukyBlj6IEeKy2eY0bfQGrPG07fTprdfR1Y93
irJprTq5HCvmYUGnRJvBr8x1VvafutZ/yJnNmlp3CxnDWys6T/kUm4LogAmXKZIbbM6Z6cQXTq7x
5RMTDKKuVS6FTUTjluVWU8zMvmimbW8N7tgYjtv0xQXmGoRVVvJNCZwEbo9j8Z/NE8+jgJV2kK/G
wFqHXj0/A1waUA7GQik3861+azc9KRUoYnZqO5M6yD6p+B0FGl+3hs4iUrkDXsicwgz2RJcMa6PO
orU3hCFyTxY8aKARB0GPpvGWdJQnSrFSgdS7uIv5AyAEg3spCvmhb6Sb6dgnau9bVBeHXDeVg2ep
j2E8ejcDDkHuOp4RNGg5Qm6dHimZVlRuDVK0XVHg/0oxTYFYKAicsjRSPT3l6PUphfqWD3upNPWp
G/LnChZfTt2NrJcWVvazMtBVTz5Dlbn1guxoBwWt1ql1Vi3mF9GB3LbzYeXrSr1VW8NatYj/19zc
sGMFZwGEGPsNIoGR2u22C1XAr6MyngewKZcF/p21EU7MfqykP6dm529lW4n1qGdHTRcxGDBMhFOn
i6OPSt7NgVMhUyu0Y0DXLAP/TwwzXQxV/7aUuG2UsvtwxDBfecZb7VDc8vgkX6tx+Trlg38oKN+v
gzgA7NgRtMh31riZouxwFxkHDVk1q5RZTJ7Qt1RqmT6BtdE3mGCbHWRrVxla5ylvL1jRQG/DvecS
340uWodep4gasm1aBBtd9W51ZXj2Qjm43FsTFwVZcaKiowkHV2fNna7BMpUW+ckR2AvT6653wk1t
WK9dwnS4L2Dw+e3YgtjmnRPwK/GBaLq+HMxDZbs4hNww1+7MSnzBvVW5gNmDvT8OTw43Mku9sRCl
rbLWjte6rT3ieNkQrWtesEYQWTbcWxx19GgWQOLCsCfcxGm6rXqefg2FtI2JnZ2H1YlVK9htL+Se
q75SwtZ0CFd1xLPMGKGlBMTNochcaUy8NkVv1FudVh2QzW4FKQ5oaoZTXEY7xQpszLtA+/uhuu3a
3sd4gtq8+cyTRju280TC8/XhpCdHHbuLW2QAtTwgGzqXqgqVIhlqr4igrL3ppzeY1ebZJCowPrBP
fLMQ0jQQk/2MMiYHeYOpzhuh5Pf2fhy8EwV1cG9em65QDG5wlJwdc0BFX7KOyZwN5XLn6s4w6NIG
QwTlukcsU62xfcHaMrsJox4Zdx5WMQltE5kWKyiEJliCyFuXiI8IAGT+CHYQiPoqGrCe9fmtKFiG
AAK9qEvN3zotcx4HU3/Kh2Dj0SLnL2zoLAOLvnemLQsrqNx51M0g08QPfYc3PtcqcgzSb14M3iww
byu9pPMK2FiPIjfuLJuPbgplwFL2xIekKyPtjgOZofyZgcIIkKsCrgFAY99PPPGQCeONQxVQAZ7z
j7ImZzxJUcWh4eBpzVJbR7mSdahROtU6Tkgaj56YXnqte8MNaXKrA6s3tPVXpyVrSKuMFPhzdj0x
O1HQyqB/7+6ldmlxh3FTuwSjPtzpk73qlWDc9RkPlUYrr+o4oEtQWGBA46M2lUy/PSgvwk4NMB/N
bdLFw0aUCKII8eTJetVjWzkUet6eU2nMOTu0pPUXM/SvbOHx4BXoEiHfXXZ58jlmWmbVJVRvbg9C
8qi2xmKdOORXqP3wqYpxHODX/5+XF+/zlH+/VhN/LUj+8xy+VnmNB+k/jvr/qU5pqv+pTrmp+5cG
k/Mvlcr5lO+VSu1PoVMXVw3mtEJYgsbJe6WSGibQBOqEOlUcm2w7aph/Vyo1+ScjTalq1A6lYc7t
lB+VSutPXVgqhUphSalbQvxPKpVUIn8rVNqo/22LvFeNNRGz5Lmz81PPzOrllCgxVKK6tvGm+xNy
4Z6i6dbKIhYSQ3PB5ASIGGutGx4MN6pJ47CIx27jReGlacFLGRAqrAzSQdxySONjhQIDQUaAhBdk
kw0tw/ObaCuV6kuaTN5RMTLm3mVwMYZ3lVQUUrcm/dhcjf7ATA8Xhuv3KBK0qadwqAwHD7IrOvV0
I6ixrJhjf86VS+YhmHCn1Dh5EmCl11XTGvzpzswzuQ+S23EUcGhGKzt2BLENQ5cfZNfeUDs+e/U0
8hCPsbyuJ7u+GtRl3VutPMt5EUG+SdbkJOJ/mrzHCZOdM0zDpUEtb9BDCGVwgYgVyeFO1FDoSUO4
MEoCniadVYmW06nubaaU2kU5GC9DTJlDM/R4U+mgP5eXumvHC9CJJCN2c72TW1vX6WtsePlaHTH/
N5IgCuFER28wIRXqBCKFaNogJviHjKICQEmnvXDUCiF3Rp2hlpnt2hSmZjdJd9AFjQzqCbimxsJ3
87Sp960ilPVojt2pmKCARuag3ifiFouquMFqB7cIFgqQUszcFAOT1wTi0EkPvZ0QZbGvvNpCiNVX
a+rCmusEpQKSSoEAVUfZlVL7JI4pNZWUyIsPdS2uZA6IGn7MRVEB3wIiPyT2ZeFUIKWkg4azaUim
IC+ikcGFpsXlIeur+7YQ5U7IzKLOacabJCjycza/DEhL9KkjgccnWBAkCSi45i2ZjIqggXvo1+Dz
YOnugEyoWOjscGcr6B+QQ3mQIG5ss3apB28VfqVnvYGVkUI/KLMCVkYQJwfZyHEHmTNzmfLD29bV
m9wj40Ao7RezwXxfJXdWFLsiN8SmptLkUmgAg0MtPAxzYJDQ4QqE4GGd+BRJgTsRJnFn89+Xwsyy
p9aFYzZssX9j+8TxebY0QgvC5C1wqvKT6CA6RYX9EDmpecFyvH6UBEDRSzSfiZlZq/NVmdXD+bdx
dEOAuXUcOKYN0tpOyleRASz3TPukOWN0WQyQuMuIxpsH2mmjYfdu+eSkIr8tk/njjpHGlWT4uFWj
X/4f5s6jOW5mvcK/CLcaGdgOMDlwmESRG5RIiY2MRg6/3g90Xb62q7zwyt5Mqb4gUTOD7jecc562
ZZiP/v2AemqvGXJ4GcqW6Wbq7cf0jiyQSgcnx7symj27wOUGpew0Ltx3mrHyR7vfupheB625xnbD
rNHkrc2SUzXjt5xqthezb79NgALoFBeGmpoAN9/TNpCpHrDcOvvCQvo0EJBptsW5gpzJdzbdJlXX
EMySuMfRNHFj+1SpBIbZppivsiZogTH6uNXgr4QNy71fA0WAmQ3J79JSHESlfZRzi6WfcF1B0vdh
yYiQMKOVK4cRqLfvDB2vvlahjuVgURrz+t6WWyvDQF174Agm83FpIwVU+bUhPAXYFUH+g5k0Bz91
/sxDZW40puonI2Gm5xFknXUOnZYnfixW9aUXotm6traEiry7fQF3IEF/uEmi2f0RjIQZBVMy45kq
3J0x+c4rhrw1yOpDtyyCQL3xJasyIuxaFw0uNDEW4SG0G9O03LcKrL1Ra04YjaPxDMCLCneMfo4V
HlOlmIJGdvlkuh4PmW1hFcL+VjFi6/JC7F09Rf4HRPJAxCGKiL44xl79bfi58eDTcsGaz0On9Rg7
u+lmLhc77GI7DQfRv5nAZekNiWrmaQn6fOmO0KlfRiW2rrIwgeJzwywTnXXm9mTlG8W2nBtt54h2
Qe1AtDIXg23SsEF63DEwYXeqKCM9HfGKAtjC0i4/t/qb28fRKW3vRYVLQHWxeeyxfQlvjadhbrQh
ENQp2+ZqFH166rz+eUB5dnQ0pvi+d8XIhOWzy/iO4c/vkJIHigHJhtCOiYhTUIi5a6fbhYGAg1nV
Hyr21Gb5UxsJNeC0IPrEAwDk1sZ7SkzD1rPbZx6Db5LhL2SfcUfpEp4wSQpWbVSXmQC2OG/yQMVO
HOr6xLSGve2hTXfFDk+hTn+afMaFj+FFeUVQeiJsVQLStziR6usdpGgMIH81Fy/poBjQxq2nSM3z
8tW4iPyKpccRGt7wIKqBSEU3VY9OOpMOgkOdAXJxTrs15RHP5q6L3IF1YhzWtlU9WlbysxU9s/jc
E4cRs3JZAL3Dru7t6pbA3YzD/1l5CHPKpnto3X5XTAwmrGQFBPS30iUbeig1/9BXIfWrs6saqBMU
MzXhggRIseGPiZ/3Pe0r1okyRbQ8Pv59ieCG+lmzs9k2irYZiMwk+dqa1hA7Ij1MooMOZu5BXlko
IgxpbGTjHoeU3dpE2D7qt2Q7ESqRsM00VEVq7Tg82h4ipDIa8qMWRfslkpKv2rfidKRDn/JdVum/
soyVYA4dyYv2pGK0dIXuJymRpFL5JhM20uLtyIU2YsFE+YuhjHPHD1PaHORqu2RxfhYUErvOJ9i0
BcZLq5UFPlnyR+xEhGew6qE/laHf9iG2Ce72CDcKvEM08wkCIAfvBju3mJj/oRqD/8MC/H8s0/+L
cOD/h1JAd1me/89KgVsi/zT/ufz++9//s/zW7X/4fD6mTwC3WPUAKMb+WX6Lf4CAMgAZccc4aKYd
DznCv9ffhvkP6mRhMrxFbOPxf/9H+a3r/3DQmLm+vZbLtnC9/1X1ber/tfwmyoAzXaf89nzTJKDG
+m/l94ILRvaq2ibaGCqNb1TFRIS1pvdmLWAjFqCjd8d4L4XlBwC6iJYvjZgitPhjF9VT5ZXQkG3c
hLnUHoqD3zJljzQIfgu6ZjLBcedBJHSTUzw6RChVySNrSJ/5QZz0SCuTFKtutByYOC/n2nTVRjML
Uo8EZHAwSSOFSF+TIRGNXAXbpDGBhXvttssi3Jfc1EsVf7uVko+jA0CQqciaQG2LW9YSGxdUgtlD
bOOS1SetWTHKilUSlMzSKjTqKTLBUg38MxgAco/ttDlk4/TQFOnPmhjCYyWM6FrCiTcQYsaSUt4G
PxwwTxy3hfcm24VUpYYXtMLnOkntg12I9CB17RYtAitYPGK1nutzq3VUtvqwqXpQ5BXbDYO53DYh
J31jCGGECJftje3kcmsPE9SXDPpEE6PmJsCWBuWP1esppJo8u3dFcwc8swYBRe+V7h+jGlqZRPgr
CSVirEvSsU60JBOnZ1V76T6mzdtYuI7CnEH0unkyNn0evwx+Zv6Zcm072nHzEC1My2r8MNuE9N+J
FDqt4BJEWbXlSGGJYWAhGSndGsM61b25FWPh/XSHHisRqjvOKG46rpHN5BX9zpVyHw9MkX1jfMHR
3h2muQN4bNlb5fntls/K2kHBi9+XPH6Ip+KwEEq8FR1RilVm1SFmbs5NZppaa/z2IkbqKnWtW6X+
iMVEVTLgpiIFd+/MFTLrWFabJkVHYTZD/4Jn98VycgYpBREClRqwDVHYhBWW0VtK7rkRz3gvm/xt
FrYdzrhxScecZ9QeDpTIZnKvcfGaWeb65bCwOaXCP7k0FCMF8qG326uPcG2Xr0zYCLXATnjG0whT
kBxlr8lDHmtA7qjKW9V0R4x7M6l/jQrEYk0nOAvY5oZVpGJ3LSn/8mAxdto72UB4hH4Y3H2EkPw0
ZnN8nHOSUEuNLgND9G4uCdT8JcSIqi/lltWyPsykN/wWcf6Nwf1PW9juzc8ixZzbNR/iipFq7ban
yWhJzvE+a70zrrz70p1PHemfm3hcjB/0E5JUzDhM+sT6NG0tmGwSRbD+vEjHx9mNDmHX0VCRbUBy
DcrJ+FQu0x8phDwYyu8PAD1CeyFRgiFytRUDVg7b27Z+IXZg1cCttA2ZH0X0c16N4zIlDabAoy0b
2YbIJg/EDSbsVhuPkM9khy2m3rN2f3FHWly7yUIzInk/XX3obcUGIZ1Y1kFmVych7dOU1/nNBMvE
Vq90070zsSGunaehJIDCENUPQ/K7K58/OMnjm18NYE783kPNw6DX1bM9Q/Z4r8+usxn4jhrNwqLH
7b4iJC2pwS3bJ1sghwzzR7c5E/dVY7k46w0iD9vFmRDzTC25ue3jlAaeOEbbJ5+7XUfcwmW09lGx
G740Kdl8gKJGvn084WaKdWwqgb7lq01IxmQuOwilN8qWzi4Zv9KY7rCXFkW7IX/k5peTw9/Wx4j9
MUYiuo6Llsxq30+zOhS1+Z5pNZptd0LyUqDzsfroUrDGdVVSPXmjrwLN128+Nrd3F0tBiHVmLtzu
rlR+KmKv2viOEXlkZg5sGwzDY8JMoO3kxURK8I9Yu3T+V2t2j8xXiFiI0xGL3oLEgL9C1Y8GfTuT
VMvRtZChU40mkWysthvvHkL9Z1+L9o2d0FhPdXrQUv+a5pl1XQhKoSKFBiDBpGmx4z1juPWeYzC1
+M39e+kDb2cTsu14VAN7htqGXea+1FP25EdddG8S1jKPumZVqBk69UhJVxZEk5Aua5rHMS6u7ORO
Wd9nj4h1yDZPTKCa0Erp3bvHvy/ozZBuzCS3cTM4kNkfSE+XrIAGczcJZAsYtN2T08MgqG36QQjK
Q+FWD54st2TY1q9lT+ZpGk1QEpC/yC6OQ89ruCZG96NfUPem9kvJ6TrOyqQO/MXh1dykTdhbjy18
hMZB/4IUPmuetRVC7yQ5MCTNCRqj/1ASqQV5l2HlspKsJ/PglAnvVeSGbN1fyGF8bnj2D2qZdIYj
ZMv4dMwwBzLCBhmd8PhO07Xho34xZbeZ3Pg9cz56AoqP7ojVITYyAUY5FcTYp8tuXlpGIFrvX2Ca
tgen7vSQ3dCa51uZx6HHGhbNRXs2rKw9EDWZE49OvncTVT4D8Po0ZWkVOhWwBq935bbyh+wRMiLB
i9hk7gDJ7G2Z3fIsNu6aUcIwmewnEkvXzadp7sykZ0WVJ8+0Rd6WL/yHM4rmUTTTz0EenVrrj03q
owLK/O9KDMl+JGF4U2nabyvNjH2cTKx9dD8KPURX20z195z50gv+7S15h091uliPSeIQpaw/dUZD
9oVFkorZvth++jaO/NQzhBFkc4gc7fSlc7gsbJJsPg3YCLIZ/W8uNpZ2ibjkET+9b0UAu1csXEaQ
tKPx3nX1cBgqrdhFc6KHboziZZr1HtxIc7KNztmnrEZOOHd5BCeCrWHKmK2lHa1ZncjXZqNhQewx
PA/IBdNQzgQc+aXHoazHQZYYWGXb4mJ7bn5tVAGD1TVoXfX8N0m2oYUMGR5q+jPzh4aChGEgrRAn
XNN0IRC7BztBNbGgxEP4zNnQwkR0x+nU2f4pZcFCVqKhzxUIGfFupVzDU/4+rh12htxaOF1/XvpH
RDTyYszoGViVkvLV2/WOJwrIQ9I2B/Bbx8joeTdwZKBNPFpVoR9MP3sepsy7E8q5Gs8O2FsTkgBY
65XPpd/8QbWuThnqIWkOVz58dl2TZYeOf0viLOWYxtWwmDwvM+ZjHPCvo1DTjfereSh9wZk8V1tg
M/6jBeqaW+JJj+GT4Nc/Zm6NZLtBXkMtBPiCU1WB61oBfJUZtA4T3/k7MginQWvPwGi55mo60WTv
e7I6S13ijaudD9VpD2TSaj9H4np3BpXxtrJxMrQ5TK10AIuZaTwQyF9II5IIqcpQjQmT6/KO2veF
+LDioumhNUfAl12+I5QeT62OfIFWLtAQRY25iHGixztpMbjSMec1Dtgg27wzE3tlSjPuGZSgMSRQ
k7Wf/lmNOMMBamyTVL23ap+7xe9ONPpuyRiiFQNch6Rq+2vW6U5QpdDDLLWPtMVnWy7w66n2QJV9
Q5Op6GtHClzzudSOUgzXyS4g9bFnZe5+YhdJ6VYArPIroAWy0Mh0EDLwuKAfAO7e27SoTmAZyPaq
yZpzicBbrPOok7ROpQpjiN7fS7TrZDXxjvVoGi4zT0+Erb92gNDNci/dBNK5ztmqlD8/gHgix4rz
hBMcQdFYwRpEmNRygW4c2Qk+EnZo5spIkMy6dvjPYyxLQrUyKCmYwmFG46aWPgoyfxeTG/Ca9jky
OEXuCjm2lYIai/7oqlrnRzJruIkaZtaiInU6cX9NHms2MmPOqc9ol0MQvMy7VnYfvSXK46QPP7pC
UFc5tRHUrlGHrjE/ppZP8RM7jyxc5I4BI3KDCQlTInw3pM17L/X84lsu3JsUJinyhy6svFiEi2B3
Nmjlfio6gIPdcl6IUev0qNzHc5My1xh5uHxd35bplATspvn89ea8YHLl0B3goGTuT6XLeya8JCS6
/Cdnmh7WxB1vVGyQG6qoa+YnuVrm50U9pgTrSuaVG8edfphkam7yxGbvqBP0yIrjGJkMzGpr3zTz
L5WyA3ZMPPU1OppkWr9QZMvHDixHkLI/C40k/4HAc6dgGwGzYAcJjG9ewyDCc1PgnwmMOKgzycnt
O2Nr96zRE1QfcSXXDCfwCkUzXSDBgomQgGGg76LkrdmBWp3xQ0yxFZIcdxhh4gZtT3laJmv43auX
tPWuGHPtFKeCgAhNdWG8fn5aBjZlTsfQWKzDnLtPXbb8zJaSMhxoxyEql70js6NN8nArmLoZsdo3
ZF22zkk46thWMymUzfAaO1Z/8kadQBC3+rYcdcbqT72GTkf5ADoT9abKsQoSFFY71Rkg5F0CRY08
vmPo22rsFsLJrkcymbw10FpDddnT+o1SUEsX5fdotPdxNgsCWve2h92+45wkRAnma7S+fXLuDr3J
LEs0ORtwYj+vWWJzTyi5b2CYTiJnFDjxEKU+Y2P7seKzCtyOROZGwtczWWLEOJ5gtp6dTlqM8p2R
kNyavMgawARhETW0PnXlme22GvdQsFT2kUyY6WVsot96n7B+KTk3nHY4pKy9Aa3lB86y8sXWCxk6
nC/Pvdk2ocdSjHtfl+Tl6xcnRYGuSQI8KrMllWZ6KvNdHZsed+RqRiDYndOK/AUEGBtLaENYWwzk
C2FUu7YR0QEtyVOuzD+alYBTNrtnl4ZD+dYeh7O4YSIINNU+xNJy9/bgJrsiVa/CVG/gcfUfdY4y
Wq8NCqc2p9JKjbM2NmT3hy6SHqvgHbO8KVginSKnk4Ei6oPKGX25zcCRdBJy4/xrMRUP6EIle78A
iKiDSBEBUkYituotfW8h8yT6fM9FMtwtBxGk1zKyaIklDhiSkjUeLQ9SwoEr7ejkZU63UYRab1ma
bdlWaoBXEvfZgXavi9lG1yzY+Q1Rcm5nUwTlaHE959URSTGNQUPgM30UmrhHDPRtOIrlZtXCOjqw
Cic7XTUHLbNyJF/nGCvC1rHSgrCpFrxuBkltoPJd2gFX6dA+0XqEdeEQXbo6Awz4YxuOY9xjibpn
+aptHh0LrF7ePUkzF2wWBLlwzQ6vAYra9a+QotvIubGosZdDPUVPtkYciRjIxNYc4y4G740sIe3s
R3F0K1ZgB5R51BvMIRbWaOwLMiOc6vqYo685xEZDq5dHm8Vuqa+Ar/U+Ju0iNadz3ZCV0ZUIYe38
LwSrDgx/WVEiBIIt8a+GwNxdKzDsEVS1T+1lX8WLRrFqWTQ08uAOcj5kcqnOSbVMfEux/3bGTdQS
SRwJwrtWe7Rs53UQxr0oZLwXy/CdjqsCxdbupmhe/jbjf1+yBXRnP+r0dYtCEarZextZRkksxaYY
CVS204T8RlWdUjYASf3N740Wft7+/dP+vpDoaFMJmjKIoy6o1v9J9LEdFgJFc92XAqVkZqJNWxU0
btWTeYWOvjZzc0OMmbq2Ys0Mg4kXNObESqJlZgDxQXPihwntMC1coPXpz3j0fscEdFzyITpJY3yM
mydB9wEnh3zgbPauscmdH8/ewMJDuMh4rGEHB3jguHaJmiiW9VrKGCL1k9j1bYFQr+aMhb2mc5Dx
YyeVFnSR+QjU+UZCxwJKjYM8dbwYM2Mkj9Hov7HX+jXH5rfZrUwkXbs3PP1B0bIwVqh/WJOi8SU/
Axn8xOJmS351EUbIIANZdgFKOqIH1hcaW/SB9d6fILxNLbEY6P8bubyy3w7G9XYVhjGFi+We+QO+
7XRULG96oruq4atJUqZoZia2aTNh6pnrk+sTrJm6/bc5cIFKvoNQ6Ee0omiqC5S2Rx6nSDwnGb32
iIsEZK/WULnoU9zsE62yLrXwfgyERhYEgW5wjb66hvbsJ8vPsn+JvHgNmn5Lpf/Rux2wkJLva0Na
fdKMO2/eFjR1QAJRdtUPnI0r66viZ+wATRoOPJt4kk+Gdh6F/OW1Y83uYmZjHc/DbpL9gcncaciX
jxLXCkdn/giEguooKC24i+hWPy3NvDrNdCu95BfGGISVItvDsDjBL0TqPN+6lIxUWt2tEZk/Snf+
w6oZhvWImG/JQj+V3710VkWVdrf1mUAR/1YMcovaZxM7wy/8EbJwLnNsnJW7Ugu6usDXxTk+wYhp
Fr4bOgza/nFo9NcqAvdeYwjaWC7Bl013yjz9AFL7c5DNd+Ynt7j4rJfl7BT2WTCkIkoQJBhmcYt3
jsSK9yyyz5NO1R4zKdzkk4Gwaz6KankdEnM7uwm/C7ek3CQdYKxkYgssIxZZ7vLmkO3ZrCBgJoMw
eZdd7jTvGl/YTNiov0yPIHaIEYUjPri3MfQaNY2EVh8U6vmtXcdfrt+8XU0IEJueqacco1vGBs5L
euZJn46YjiBBWViudgn8Ap5lv+py2jFz9kkmak+jZDQhxnPr0cJM9fBQLER/eAXowPwXIOdViDUy
olP2aRj8TS6JZTYntN99jmhfwNl0iZisdHygS/2JJywYeJbphFqAFqYN3qSAc7Agv/VS+1xHZO4n
g0td7NFE0xTpDhn2hSIIEdXiOXU0Y1ePTMlz7q3Z1oCr+/qTQSay2dVQjc3PgUVr4DMpzta45c76
NSflxSqrLpjppfU8CVCB75Myxpi6otQiErh7THVEn3ucS4HRJ2HSLp+pAsiWDv65KaZdn033MVe4
2vpTBS8LCx1oyYEx6Gz647aNNBbN+r23nZe5eaXhfcLIFzoEOAymmpEzAs3kxL1WDDI2tslpsWQ9
621mNYtC1rwU4sHpnQ9jMI9SmR+S5pwIZcSSDSiS6cFM15QC5htO9sjs+6FDHYBFRPuhURpD6T5j
rgMJ19Ln6DbZju21HpM44MCcgnpcPk3UnnELNLguLlWFdjFZ4Wl6uhyzqn+r8m4fF7bH4fnJcCWA
+ge/UXQGih+d0djMp2PEyW3wCIfNyvmsW/UxmaML9jaanarW2aYzd7EnftqsOXGwZhvVCKp2B4KY
Y2ISM+4V5hgFE5Qxqzi3tXNpDRbkOt1m5Iid5T9HIDy54jGAtVE9b91mfKjjDNuOvPiEF3pedfO4
BTClQ4IvRXZLZ/NBp+5pW/U6aorlB4gndp1bT0OZ30Ue2erTDoEIbRhzgWXksbQ+SqoMZgqkFspm
Puhxe2i1BD2osUCczh5VQ4gQYMQvsvLMykLekgwYNcDNxnbFtX5hVoQAvPvOGJgEE4O/VDWHskUJ
BUjLSxh1IDaPUhXOk/OxcGgrjWnorH9MZAgGFAHjdjVWreocMee3uNeuSa2+rbh6lI11R7h67KR/
iXONimEd8XZQfyj889F4r5X3wrNwIFpwRgs5TVvK+WtObkeY1tphpvlgwW88IQf+RYUDtsTUxQbP
YMRMaQESiElkYy3pu941J8QV9yh/Ser5DjQkhkK+MaVGL+CQDVbY7z6fPXL4a1wb+37L7OtR9i6J
0br5TDjbzbAYLVZqn1TQfnP1lGnRaRTeSWVYJmHwbe0RvZNqHhACH9GwOGHe+Sv5Cr1X4zw45BSU
ME0he7K34xjRBlJyokANWbERuXFphT2QYmLidmBYOE7FS+prFzP2Sa2uIzI3qw93cJotwWFwEApO
fa5P0MB9i0TI0tWjtNjcxd0TtLQjjtE9pyEcDaoULXfvrbDeGnOhX0++YmLkNJaKYKeM3Ry5l7Ej
XQaH48a15M/Ko9NETHVRCevC2vw90vN7fGXrEhx2H2SVdYck+y2TYOARjXT/ikv1pokl34868eCc
rEl16zvlHQhTYpJQXoyMXMdB4y/PvFmnPuVI7kqX6iJH/qbP59qa12H6H6f1h8N6ddWEygAyM4NS
cj0NouHArN0X23WYTusI9qaBCsC9rGe1m2uXLPFfnTSiosWqkNrfyrReK5XJLc3YXm/FacjGp7Qt
j5k3GEE6U8yTk7aJBQcwGsQr3/wXRfVA/fs48mUeFmubmI95aTB6mcWAu+2OLmfAorBQ2fHg4eN+
0c15E3fiC3XMkl2EXq1R9ZcuweaXqCnbF2+2cN7NBYnSMi9oEsSVAg5rGXMhqFzQo3vyLwv5NTfD
H3fY5xNRvDiCMluETSqe9KYN54hiYe7ZrVXzq5u35QaVZDDmFCG5B9J+Sqszk13m9LNxwTm2872G
t3J+mcynvgUvtWQklTdUcF5bv/lJhRJuiHEk0y6rvgRYR2nsGtmzlPmtjPHWwpSgTHEuqao++rhO
dolNTnkijeqkLSoHE1iAdcz9B4SZoX9xRuOhVUu276hAK395a7Tm19I70NC15iNt4y8k/mz37I8x
X1gKdZjosqPeDVQJdfGY9hncRsQhweB9+J8z2U5kfpEi5xaPxtR2pzwC4WnrLjQzXspK1kFnpefR
cf1Ac5khIypk3abAfE1ljsE2SoZtKxlXJER/nXvC3zEcxrp/+/sSmeahYsuPStu7J4M+b3sy64LG
xSv9gmLSQTNHdOsCiynsuz4yN6bTFghRMTZD5vVZucGan7ODkXwzz0AZ2tuc1DlrSundhoI0itq7
1m7t3STYdSJJZBOO8VGBQT2l7B56kyq60Gb2Z2W3Vy1I7mkQ9VYp92c3FG86THieMtRixaDtpJd8
zgNOgFRRHhRaVSLMQ5KFLnPnVKZ+qTJxQbNpgfTjIZntYQy8nDHgXFLfUJUk4dzP/m7O1492slim
Q8rdCAndLOZa3AxEgzLZ2tij0QPJ8RhkzHkdZEb16YlMHUiCOhhGDbmYhV0KV7jHoha4M3tpA2Kd
35j4Sm15qNHz7xRBn5u2jtbNp/bkrTFWy5/U7+ZDIhYCLtnruiwvMtvPTzbd52ZOTPB3McN+s6Ob
9kgFJENbnWpCig9xpGnnQjJWaieXsZDiZkrbp4iQmwBrMkPtPwNMSFz4y7Ys1+n4WL7NGnIokAv7
/Mj1+T26GN7rFtgNeMprjoNiP1IC2yB/NkYHdNXp5t+ZAZ40LhgNppKZUJ7R7bFy2zlJkqGteNAE
mjjmwDlPO+07UqY9LsevIo2+/IL+EBioeukA+D6wgr1Sq703KmPOs9ryEza458i0vuApPKW9fdQX
6lsPH/TWMy08j2XypHlPPgW9Xya/3Exz8bNGLj17qx3ytKB05st4hRGBuQSuBBCRHp3jXahbVs+v
ZBEEogK7ZmTdcKjs5KyyVw1o9otKB7RyWbmbR6m/mZ5mMa40pv3k4XAcZqjbM9cfTzMeqOxS0Iyd
ytoRW9M/qtL6sAb1B0s8KDGzPlBuho4+7+uuHx+wcaynSev9IsAy2SQFrneykZOAmWZVOwTc4Rje
tHB/dDcbw8Jonn2VGAHwLm0zT9451eYPJA0DeZ2/JqPKd0M6qKM9wu1WQjzlMnqpXfYeniVAeg+E
L7SEH96dmBzYkW+Np/G1zoXW7ykw7V1NNyDLRzeO3zXAgTd7xhSpj61/sKWpdmh1jraf7e2u+d3F
DvnZWpa/tEzDeMSmg3voyf20PYdUiJpFShnxyS0P+JH8wJmwLjbmI5r0dFeWg6Be0UsmqSQfy2hJ
8ZahtkVa8Da2TZCxRwgKdWczqb3wKONMGpZrzET65vLtCHEvP+uZRymIvSzLFzz5aeE/MZdjPrT+
qh3AcyBieJBeNB8Lzbhqgpp/wtDt90p7ZOdBIz7KLyx92WGpWraGrXS2Lobk+6yaebtM3FWm6Kyj
HExikzVt58/whZN4OZcejGU/Kg8RNXqbGzlPUIUva6QuhSXl7Qg96g/wcPxTlHrsPWMTxtvIlI/q
mTRhJJJwSfrqAHnIvs4L76Gm4fVyFvNeGbUeAnjUMNzi/2LDjbdUxMmhq0GmzKhCUHZ+Vp1ZP2Kl
RZzEQDuOf+uLAJ9ccZeJ9Wsc65AM6aqiyn6FAGTRQVpbg6LzK7EHwjxMMkj97lQbLqsaoy6fmMTk
Wz4NbLu1VzIaUpcsj+gLPGp8vxYGeZeDfnAmIzvXKmMzjmb7WAAbO7Pk+uhI2Q2b2Umu9axle9cZ
zZvmECWtD15/t/oqxckh6idoSf1miLJL3brlSzS2SDPHed4x8ktBa5rkoOmpfEcLSJlCNAp7evuO
8r480c7va7Puvt3FPoAgcP440cBPMZlnBl7Pi245aHR/xDqQTTRWy66zXMZMUWHc64GhdNwvn9h6
fptT4r1Losw3E7a4t0wOZAUhhwDUZyH3j/s4ZCEvnhZRyu3Y19M9Q89rwnY8eXB0z6WtyrOvZ/wC
aqVtz8x/0dd0RZ0eabq3fRONx8ae1qNglUw6WJKhup3GkTwHfaq+4bSQ256o5fz3xdEPNc6/wLWL
l67irq8HhfzdVyU9TQX2ndqEqbGw+KKnpjjrRAH4It4rAUVkWfIzU53//PKvf1Y70JLRye/+/hfd
PEF8rchsQtPAojz3opPJ5oCJFI5Thk+ezMazKrqRTG9eKuk0x0I5YZcKNuDYIEIvNisya7oK7Se6
BAjeVJSlQ6YMg24EmPrWBHi+cZSMjj0y28m2C7Q89pfWIBUxavfw980rccPJqvAOan0rsYC1AStr
EYyZtK2DZtvtISHBKzEr+NfrSyILHcPF82IWPo2q5ROhza8oJv1Ty3mIzFn80g2zOP/9hP7+6u/v
nbLTnvmP/vXvovUjTDWfAZ6wUvIzyuSc6EBK+2VMzoLeiuH5YNNg9yx/bYsRd/yndZoaO1jLGMHQ
4/PfXwESXgIvxTfcdC8IpeRlJME04dbDz/4FOYo1XAnVoMDyEyB7ci+FRZXt9Xa/N3TnNQLrmMdT
hOyd0HLXB2nKApCu3kSRV6YGIffkpm6l8tLL35diHSymkxt0BuemnWBcwxIdMF6pzg6rdM9OrwKG
4cbWXBP6EI2/GDEBts1yIQWy1WlCq8oQBLP62cZtZEd9S/nreCiYRxZoe91JvhNXOoR2UrP+/VXS
yM0wwBcu4hboBwFcUYleSy9XAXTsTsbJYQfExhDugUiS0Fxd9sRJwlLqUqioU/fIKI6NkgfdgFlG
2fHwJ8iVxuiqF64MI0PDuKrJL7JObyvFcYVSbDV0lwS/VDR9Q4dfU2dwZEXePkOUyRpGc57cziba
vmap0jrDOY6bOiizjvLeXj5nqecMPZr8irV8V/atPDGA6C8dm2qC/qO3xatPBT3hVibet6zALLYS
OG5H1MPi8DPFKmfbJZq9pdcoq7mH30unPmc6+TCDMKcrlACcySOeG62qSv5FT/ggvgIztZLz7BT1
z7n/9EdYCq7dVv9G1JktN6p03faJiKAnuZVQb0mWW9k3RJXLTvoeEnj6M/D+4vw3Cpd3bZcsIDPX
WnOOefa8zqZKIN7bVcI5uXUabXIFTh16sLdmwKrunRyo77T6JRlc99JXJtJH0x7upQ+3GfNjuicF
sFz+ZtvKLfwJiUOBA5vuluF30kfvxG/1H12G2NMSPRqGcrzaUTbvZ5llsCPkDg2IeU0HhsIePaVF
Dgt/ddQeUWDSoJzLP03i0oSamhN950UTPn7EDMe3JC+1xwY1zgYQICP8wXy3wwXVZ/6Na07lsVLx
gWyqJ1MPnaNwcwpbEy9Wxkn6ARh/uhfI41cF4ScbUofKa4ujdU26Xf9lz3ezcd8i4dlvCcCAVZPf
LZAcrFoOBwc73Rstuc69aAg3p6EQ4NXnMNaRemU1EK/k37aNUpoeBU+LotApDcM6FECt9XkdaSz/
sejZ9rpcBAhRz02vj09RynKqI8p9G9k+Dc7lEwZvUEc/sieVAHm8cSozaOJNhixJqvgzuxqeUH/T
rqJHkmaSce0cPXYjRlcodP4N0VO1qoV3atzJeJ6HMXDVorkg2mk7z0HpJg3zJXHCLs3IWlR7rWra
G4MBBG8WTJIeQjLhTzCn48Y3z0lUwMfGN/Y382M813P5AWy72PIEGAfESUTOLXQUkm++PZFgkhoR
4ctxDjeg+vpg6Lh604RruDcxS4WOUDsZmphj82lLn1OtZzolNxXpB7aQ8jXRZXxSVdlhu+jzT1BS
ryJsbrELPkT22s52Cb2eW8jM0buYcRqHw4wfke4pG+LyZ8tL6Vs5v6+/32WvAGfgyLtth59hywaU
kVxx/H3J6/icSR83upaa9PIF8uH//9Xv9/pmuA/RTIRuN74ySfHP2khLgNt4PZq4mIfl5ff7v18N
dqFT+Kt2S6YJQwC7lrvf/+AnRnG2Y9ih5JZRfOJWnKBZxXW79pd4ghCnFk1n7tNo3JZGSb82izaT
K9vL1AvQ1LT/EPdlp9CpbTiNzGVNXQsYFCK6IhBT5xw25he0ZPklU92Gi/U0DAkktuXb2fLilLAG
Uf2hw+tG6lbqtt/vx573v7+RLl8VVfM+D/1j6lQtcJs2JvyEF5hOKLB0kU6s2xzpEurmug/APXF3
NO9l4Q8XB08hAM/yf18J2blBZfj9WkT3tI5uuqcrzkjOsG8h2gw6fPueI/MWvL0IOlPbER5Itk5H
+PEc19pzYTrZifP2Zu6AKjU/jE/sQ230jxPsKkQTBn5G50IzFHaZl21J4RlunLXCx04nqy7H6mNY
yjrFNmKibjBRPTh6snOMagjGgTN7ksKpz5eJWGg/djQF7QGYfeIzkTYnW710hs4M3dJvegktv9Ie
q9L4DJlKky9tHHpmyaiKn9Hdio1KgJq42bh3scRdQkh5dDM/JQHVm3IBz3AuMF4y1dg34KiBpVUh
GstEHkooPtfCrCltk0etcZ9yt62OhdLCoNERsY4NEycDrMcmS3EtkTAHMsX18xP+feZTdHtxOqoi
kGJMXiBWDuTnIJgiDqXKq5NMwh/KheZAEsBB+tE/V1X2MSMfdrNkglRsv2IamCX2Hs1wZol9n0Nd
GKmcNPu9Qi8fuG0yX+JQdw92o9vU6fA//ASdbT3ScijS6QJGTaJJn/44nWHc4CxZ+LLMh9nh+QWg
8oeE4gs/u7/1Orb1KjdvnD3EJkVHhq6QJr7BuGvoNGyrTd289bGLBkzWgYNUeWsN+BfGle4k1U9N
uuIKZal4Tdu0AOXpjeeicAZGGUwDbXXDulw/J138GYN8X/syBSXV5sZOC9eimYbvATLsKnXG9JQD
aF45eZzigqiJ+8us49DWxW1YzEkl5/pj05JM1tLyWbuhDx1kcuq7jzo1Jef2LXfqbq/ja0hnHZdq
daoidCAIJ5pNCT//2bEOVT8qckKNfsP03LxlDczQ2OIgZTAF2kVR+6PV/cckIs6sk1UCmk239sBo
0gJPTZgszft2rB7MMk8vhsUMc/L7g+q89pq5XbvJmS+u81yx8WvkmMMbu7UOXBdHNc2qnnumkE7y
PAqAF3mvAd/A40DDqGwDUVc2U/fQXpTa9oUx2HTJ3vXU2whlRicUD1WG56rRK8r86rlV/XRWZqNf
FPDkfWjOn79/whFnIT/R/+RQ7S798hcGRxfo2Qi7+v0e6gnzYWlgJdXY7eF7o5Jbd70Ba2lEGzMh
OB76N3sRWU8pazhDMZ8RrqisC94+b81x4MPJcOF6ohmCsIc5KfKJ2Q9vyI6tf1ZUMoOefGwq+b40
AIyzgA54Wcxm06kM3XFBZFE+dhfOQN3FHb2OB5Pa3XUO+DlDGMDFdI1DjrkUT5gBrSZflbM0uKN7
eRhH925wLnXpfuNNqQAzIPEpY72+eFZVX3KRY8ON/Ne0URsIEy5YKvelbYcdImSojAwvywUbTcgx
YJO6d3e6VTYXwgY7qiZ6odhOTlauTmZdUZ372kc8jN9iZmbcp+67r+xAS+hJRyRjYmvPaeYp9Fcz
HcW+JAUT2yXxlsjNeGxIXGuTJNwM5GfsRvSbcDGa7OKEy1bo5MYFNY8OaGxSD1O7Ceehfv9oRje6
QNaoEVUX/mPYqRc9pllgjgTljhkLrqs5PHm9qrdjB62p11P/YMAKnfGTv4vqJY+r+g2jh9ukV7iU
30rLxneiWrO9pc0GmkRtO1VqeHcFQlCkwPaR4rpGGTsrQDzTcSq8+UkrcuuJmwbbjDM+9Drehkj1
+bEqGNS2McOeiuQbdoAFvliy0tshBh9Lm6zHuffeHO50bS6KV2nb07Xry394ucY3nkF+uL5zhwY7
+hJnQjyOuSpaEZ1pNpXsFy2BZBHoga579+mInPURTZXf69GLcmd8oBGmTQQ+O002yV1L6HgLxDfG
OPZrA6Xqs17Hux7PyaadhEPTmeZmFyO6SlRiHA099+CuxgR5x/l8bPoou9N6X2sJLd5M2eJUMji4
DAo9v2OI7J4qfEJiZlbgR1T/bMIC9af+kdhW81g0ofOsRhLQmPjXrqxfo5r9ro+iEyBbEeAGoqyP
cU1bsjq1MSA+nMrJGZNUNOn2W2Psfq9N7rQrf+Afz23SuuCLOCfpoklKw14FHPbAqdAKA4PKMBXH
+EOi0ddnLm/s2rEZbnVdPU+jE79MDg0nIfq9B9010FouTdjk/QNqgR8RYo8plqvlx2GO+9h9kH4B
vI/t4KEdWncfVelbbmooGQk/usuJUJhhmdlPAuVzHZPTaL7MWIXukQmWyeuHU1+DlZKNb727Hls5
H/+BEwPy93ZS93yu14RZhK+tLMydFSX/8PottW8R3RmrGBvKHTyis2cd7a7xiJbWn4GOE8Y3Tu5G
GG5BWYRT2n6dhaXx1hOBRpkcMDKy39yahOLR0KP7UjGsB7xqD78/OcLvTSLGwSHrPiCFPVuuJdpd
z+02Zk8vzvNEte0xJ++EyeMmEVDlzZtGYsrNanV3jwcbkEvvnsEi2YHBlONgsqDghTO3FYHSm2To
yzucTXK703Y9augLjNmK6fWHH2lVqkfT+ZLG6FxrO7kbTJfPOiORld1W3ntk8BcrjXUAfmG4myBs
3YnwfNRrW6C17bbDzCTbarVPVVnGvZorFViOs8Wc1O0Irc7uDsPT1utOCLqmGxVRvyJHKN/nnviU
7b7AkXGbzf47K3GJsy60AIX8rxQbXJwJdx+n8c+oqUePQcNTXy5vdjD/2E0jz/RFfAzBsdp6fVbs
lkPvndrpNWt4BjvU2F4sh5tBQ7CZvPEOYl7bzn32QoYiiqrcwblkWtc2qe0nzxnOTWF3p85MIE7z
rpvhT8++vZkiboVW6C9y1vsbNvlz6rHoTMttj6W/ehzn7ssFNXdHjTzosdo4duPviKvQ7nE37uw5
HaCe6cMut4nzVUZLcZRY7T2qYMLnQml0B8OVV88OHx7T9xbYaelT+NkxR1OD/ZexHW8/cZxvkQJ2
o7E8HnSPVTzua3VJuWlx7t8GbzCvBQiks7KJVyl1FgDlpu22oRAObM6wB3ZRY2s7ZbmjJ0GnfXqP
ReSfaH7163a2WQWUfLUmHeKGTIYHhCv5zg8J4HYZ/uSu0t4bCVlKRYgwZ537XmPqzFSGCBsvIbV6
eXdYfrRrGZnigUnbI2bHJ4ITjLtEvU8AS4Ie2fYgKlr5K4s9yhZq5P2cTOXi9HzTgEzemxJwb9JE
jzTUI0Sqk3kPo+w5JAr69ruFwGekCibdyIBDcGcUhy8KJdWazYHdauEC0s9m9lNY3EtNvNcVan8O
CnI3dR0qOTZRyiKc48tVc2bG8LrQmsOkY4RMap6ecYQrVbv1q0PgDuEWESURre274OncYChhRzfn
+JCZoAjTiESgOJ7eDCmT09DUWVB01talt/I8Ft92QxliRNFn65As/vvLrApYE6u2F/qF6rM5EBac
Onggft9Oqo/sx2Bkish5qOG9v1rtX1Yx2hr2vdS85ID4eoZc9WhxZPuYIn1NA/hMKIS85UkDrplk
8JHEidl/zir8nk5MQVTRvCCHpnX2ie5cvaLIH10DULZttg9zZyM7aNI3GjTqVRvom8tBu44OOlWu
qHvz54E8LL960WKZvdFTAMpWTp9WVC9qwiJ8gPCQTogBHNwTgGPmezIzvxmTaD8IUu/nUDwCWxyP
et58xT1czAxb69hq3/AUpo0Dapp9wjyWLpid7g3UK1VUDuy24pY+iFAu4rc8aIysvoda+ExPrPlB
mMgoCUWnSPLwecZ9syKkL3/NfK7J5Kro4rbmdGgsHs4ZZF+dzvOlVaQn67GOMQNQZYbBA/J/tOti
239pIHtDd/d+RPrZeCYP0Nz5z32WPccWSempzVpk5vT4EzdDU2AsjImM8e6SbirI8kBEBOosHVS1
jr2o3mV9Vd2oXwG94pG8CeG/RXX22OsQyRy4qlPtFX89zZFr3TdQ08VtfLAqBjUuo9JzGQl/71FG
Ykuxd2k3A/KSg7uuyUSvvSl5Mb3mCf4PMhAne+YMjFCuL79KHqCVyo2zYDR5A1naB7Acp2uPsIL5
z4ARzJNHOvvpWTmUmm0H8WMyzGo7Jgn4EzmknzgXH/FaWPRHISlPJeq5xmg53N9YAcYPwyJLV7mj
fLYbzYWRKvpzpbhQvYbGlx66yzog7bOobA83Qjc8xbbNtfTZPOpwyXFW0PMqMI4MLRDxUUVrosRb
M1f/6LQP306jf5uizt9r0QERN8zXuc7VceqgBqGry4/E+wFgXlywkJ/9Z2YHFtK5NjrCCtGZbuEc
6Ezm3Pzfs2yX36Ovr9moRX9qg5lcWgCna6FQHPSsdAKltR2Sc8/fkXFhHGuHY2U0cayr89LeNlM2
sjvFSG4sNgVvTv9YDqG9MHizfc6ypK8MmkqbxsTV9d+foW2mu4FQYszCfnjWy16e6APvWO7500SM
+oonNl5bMjU3Kby+S2qEj3WQDHlzgBoo96Md/+Mp98+/L9xH4Vlhrd0IHO6UqzMT8Q5QYR1N2rnw
Chw4Q1zSlYjnjRHjlvBIsctshWd1MhOPo1tyUIQmHVsWYf5aw7keRs3FNmz9Afvbqq5TMbNm4tvt
jG6xVfO+//tmYryk9G0fDNNOcB4Ihq+Ze458titw9kVBgcfKEmlRu+7nvPrv92HKD5E2z+Lz0L8C
UMAZSJzlJjHpVAw6XSajTYmPEhFCLHQE2cXIE0oaFyXo0MDskym7FhpJFEJLDMnvV5nig+ll92Mz
tN3k6O0RZ2np5b8fv3wVtricQp/Eb8kuN5U+DuWIBsqgl/97KWI+8bxhA+508wPpmdzMM+btuspf
W67ato+j+jijJMtWseORxJkxwupdpBYtoR925XCEbxIwkB2Sk864lrMBC5Wq6Fi0cfHfC57PCf/j
5ILag6daYbMzEo5Q1IGUkTE6ctpYFrNBDZEybZnj74uhrDdb1LCSl2/ZhGfBFJD4bUWHCRRca1lp
RKom4c5ymnBn96Lej9mwSTJrAdIP2qMkMXvL6FodXQfYeuUBSr9YtcSsAlJg5Yjkn11ECT6Ufb5Y
3GOtxuceIgT7FcsLsW1w4Iw2USuhQQROVruMjGjXMaC0Mp8jbP3OqHg6OoPbbhHHvpBnuS0YqDNk
xv7Sik4FHJutlauc17wb/zli6sGT4pJMcsoEycVWAL4mrt1xrKp/mUtzETV6gzF2h9xoY1Y4rLG+
maC9KO81tz76rXwLZSQ5D9SS44YOPxefI9zx+mDAdF45xAsG+ayaI5+UF1RcFbMYt+A+u21Eiy/n
wwhJpVhnZjqwwOWAD1pUMrqRQ6pfvoIHlG7QPS5XniGzHaX+unfHrVaIeStVckN5WR8FeR/bQYhb
qxoc6ije8bK7e55fMDFDfkDZ3i3oBxsoEg1TuZ4NQ6w1hH9rBsAYRZfL38bawiyTc0D0W3ksYjpa
GsNFVvTpOEZxhSVoTNd0HE5ZLZOt6c2vv9dJtd62JWVy13npY2EnQBCYCu88Dv+WBSs4NeM/Y4kR
eLhNnga/aNxUXk/FbRuIIi15kl2ojmAPNMRJmIkTmYd7Fo/FqOihwehcg/aV08YvozRAxnmq2bcd
RypHM8w90z57L1tWce7fBBe041INzzZJN4BE9OSoTHvcKJ+sOy9joJmsxMQFmXAz8CBl4mmii7FJ
Af9WST0dwaxQuIUo9EDkQuGi0/77Va0ZDHSHcJd43RLPLL/p0heBXU/UVFCLpEdlwU/GwpdpRKCi
g/z9/wB01KtwzI1gdHk2sohTvjHA/fUqmoFxeGi8EcFDhSMD/e0gTazi1nwoPMLcl+s7ks2zTeLu
NTPM+mg6453QrWzbpN26yv18AwzqRYXVc5oyuLYrpQeO7BZW7ZhuvGJT+N2rlrsUZXrz5o4tqnxV
brlLcIMtwCyTcPA1iyEIOc/q1qAssl1vaTeas+VDn1ro800mZswDm7UXN9UNcdopHUsdVxj0iozY
i1UqS0oUPw8yFy0UDzeHF0o+mN4oKLI0MNsWSEHhAvKotRcrGZ5xc+sbPbWuSbznEINFB8IUclPy
pEt88ipMvbPU5NXsJzaWKJTgS4E3OKaXbzJMRWuKCECGyur2msZuqHNkZcnzTjrxAR2RnFcnq84F
Ho4jt/cm8XlYy6Bo0GeF2bnKad8ZEqMiXs6jxJpEHdOepV0iSOoGwOZttl8UEgQzYH+3Ad6Wznhq
GoozC35x9mmrcWfBh4T2YT+xeRkrmNCMTnoQcFoY2Vx/TMoqd46TawAe1+2RsXRsn8b81A9Gt3cN
+xU58KWPVbrBSoMFxu03qFLgoUJLftIilMLzEkCBW3Bvef6XAZUmTYf6W83qZfKHPvDsOj2mGcIJ
KEwjwib02k6DKktZaJpC3ez2yz/hUOdjV3flwbErua4TtCZcJ1DQf0YUB2x3aAA8mT2lCKDwMJxN
irpd67w2cxOEKdxay/tKJPQSsIAoMnoz2dG7I71ZcRE78gP7Odn1+kzVWpLB9X8vs2Cbmt2YiUaE
NSa2ilvW2jttdNQ+ZLZsu80fU+blBlUDVu4Spszaoum57gaWI0xxaaDcJaM6q6dt5+XPiIt4vpwb
Q+YpcAa7QubDnthlvrcCGIm+zAmh6dOHJ4i2JFMAf1RnaUcOxdG+Y0mtWv5ULC+1IQ6JbOqdaK6+
62GzFPxyXmLB5k6qgRup5xDaJrum9Q95H2u7MM65eBNe9hSS5zCgR53Qy+HT9nbMsiRNbfNrnJTa
dHIB386JzrAEgFbZewOpYyvXmaoTR3B3LVyI4L8/D20w3FEFyUMli+mugGVC7UOWwpzB4Wq9ECM+
903uN6izOhb/eIpNRPf2Px9I2irKzFdjmr66ngYW3eOPmWPvltnlra8tYycSdFreyLKW48b7/Ukm
YkbUiHW8QVv+MiURBsMobkHZ5Qji/U5uVUprt/bdW+gi3/SS7tVPRizO2DEo1UZ3a/rqT9vSAyCw
SW2Sanb3baoOnsAo7Axoj+eJc8CKgjc8uZikVGLGGGS0LxWW9Aya6YUgXxStOD9WpR+90uZiKrO8
yEIPt0nqvehWm2xCZ244kr2IPG6PUfkVouslsinHcbk4sWNzmoio46VmksDF4BBKrK+ZuGSUlt2n
ykNz2xbOR9kNrwy8it0g04CFVT8UCT6/3IdBbeiNf1ToWWKBvAZZ/MkrEW8nwADIlUC9TQPhMGmI
1qx0PBXViKhzao9mixXJTsFo4FqLSNDVHoiZy7ahBwYPUeiQYSeO5GOWHjVtfBMweVy9FnsyhOpT
JipzS+xBsTJrjtoNxFtEgX7A1uvuOPOo40jdERl4NfjN31Elow1iXrpWyOi4OfUrBIr6UE4x6q6I
WQ6ZLxvuXGScPfVxXtLc9l1cpHp5NRXsucznaEl/7Cc3U5ozLaRlraS4rYwWgiY9gNPsTVHg+tp5
nlX24psvqYecK02Egx7Eaq5VsUtC4mOT2rjPxHXzNuzoTUiRcmRlmRqWsB0fDR7WeAcpB9SLAHUT
4S7qoWpnYzejt4oW8jhAVW/lduLT7Zv0ZEQun1aKGZUh7zor8CXHNX6BKvvS+UC30zg+Q2iAOxSK
m5upf6bGNtJozir3ovShKKs/kzL9o4TX+QX3g1AqWc2goEwDc0DBPxcP+crzT3PmaDsjT/9RmrLt
GrQ4U4m/RDce6cl85Gbb7KX8FnXHsFhLwJ/m6Zo8sqU7wW2QGEMcKAHpXHNB+/nGWF/TyClWo/th
uyBp5lh39srTi60caDRnofnS5158iDuYKUrW1zn7saCH7NGH/puxrT9MBkfxCt3uZvJ/NJDru2GC
7WpokCZZBljG0av54EX1ZF1S/6PLZFKRZgxUUnFFAlAeaWaROm/T4qniMxsw/QYkLJtUS4ZTWpkI
dNjOTs1AYlDGqjoNCItdkreAwBCWYWGmJmnD34O3VduqflT221xq86UqUIyNrr3NufLK8ZLAHvJL
2kjUxRlPWzL9YSj21ybhekUqlThkESLKXPwLO8/f4v5AIONmtQISi4mU1Q1nAQajHEPBRlKu0sFZ
3G3Ej64aHduEVoHcsEJAYmNFqTbExyzGaT1NQB3cIT+TeYlbIRJwsibn2QIcSenOte2iEkOY5YcX
BCjEm2Xmi+sN3YvK0SZUKa0pI+p2iHbQX7TNoYN6yFE6f0wH/Svryn5fLMu2jFmt++4bfju9Iydr
9gv8k4hGJ/UQu1k520po/SugDzNLNt4oEM59MqcXCpe1LnCeS795BQTQLn78cpW1ofnsqTjQmsEN
HJwjm0kfjyFBD1hPocW3TvNvgVXu6HYE2pgQi00EPSJQfSfrLuM0bLrrIS++ZGzqKxcT5nomtzlI
hR6t56I84yJIz0C8aNfw5qJutkDWI9NZkLGBHYkJNkP2HdthdtKk9WWHcwGtpX3AuksPxvI3rTaf
CEdv7W9a8snK7OnLMyIqZxr0qcQs3sZs7YKPGIwbHdU889fO4uLQ25dRVSYtNgPzzDTs2hpdDIQm
B0sILAt7xrUb29dBfo/jWF35bPmncQJ0RtLsOhY0rTeeeJhoGpFpjqkWEv/UBVNuEvhF4zkYK3FT
sfZFVh1PcIJZ3A59sveS9qI1sbPuWuN16tqBK+VWaC50ZP0cXiOtfO6G4cce+iMSpyV1sFi7A4SK
WhoBNH2OID4Cjsmqb1oens3IsDmfQwWDmwFD3g63c2b9nRJRc4CxSUhxberYaZeO8QDukizNOYPP
EYGDIqiB8qhjZrbVVXSzNKzBdnEpzO40MB1dDVbvbRy/uU0i566EtrwSMmIeLmWx9sPybEMvXePE
5EQdEo7ngGzAQuLcWjzo+851fjzC0Ug/QeOo/GjdhnglwREXlhcgsdlhlBa7nqEL+KGA9wmYo8B8
IhiO7aZcfftiCM+W77zK2tL2sijuXZleqqkD2mBhqxowCybclgFZMPT4CTRhUG6toSUz6bfngNIQ
AQvh1civyP9ZGLxlUWKBVfM2pmxrOvcndeyHZIhRfbs/A6bCa2zA1YisdN/P1UV1rr4XLWfFefrg
UAIqr7mhN8LMbSEWKDQLbhqjxYB1ae0hUl63tkL5RW2d51rHWoLCcopa3DiM1hY2LC4heqSreXSN
AFtEaVbskVgwU5BUvaPl507GAWtwtpbeqDO3nFueYSwRKeZmrMPvcdz+qarO4ebj2JTPIAWaIn+B
1AFZUSJsVeqQ60RkNDmissjHt19IziiEMXC33acEIqCfPDFGbrCeeDAPcyxnI0kHlptY61LAJKxg
1YhT2sCybuQ+p/kUgO1W21RvakIT0isJGTvhqcNAq5bYPiZPg9KWafUt98VnGs2fnqkjEp1LE6lK
wuM3J9wpgZIVZbjdA56pXcAz9bMGiWFLi7hch1MfqLq7zvVY4olAElDz9MLWI1zdGzhmaT5xJyas
hyMz+GVBkmjxcSyVTujuC80oj43mMULAORVkZjkh4XGyXQ4Defd/zSNMXfcIQguOD47JEJ21dVQo
/dgUzndEBwZvPnYMW+/pFJjzDTueRpqevBZzxaOHtY4ODJgTL/KRv87awCmwfs7LOXBnvzp1DamK
XaiDiTN79pc+/vZ6gQQO769tm0GRjcZR5Nm3YVV7q8Qsk+GMCjzM2+nUtxuraVF2CvGDqim8oKJg
AY+H+LOyNDa8Ywu+4c3P5L0nHdDt4GsPznQjjonFlAftrz7WxjmxV2VeOXtkL3jhlgVhijKwSVHc
rOk1cRjy6+pJbjuAcqryPyA3y7eKZQbPb0cEqbKf8D18UbyFK/5bdKpa3aC7yf7fY0q65iL7Y5AI
ZrU1HJxhELjfmygo536rDzU2CF8zrlNpvzBy/Fs1/t3PYYDiV6SqC5foorELk13aa0+z6nDeRBTL
E/juCWfzSktGAkKn6pD+etx85rw67d/ATWS65+NEkONWnKeB1Hi2uhozilzM2mevauQuwUbR4TWu
jPzDSJPHMS9ooJBK7yEvT0SIGCsj17M2nfwuJGJWjvmphYuGvB98Yf5jVGo/zLr3fmr7q8rlcR76
5NHvl+q5IzSoKPmL0sDSBWUZqLk4zGIGf4P72FF80B62GGgMSHxwVC1FkI/1gWQtHDfdDs4DG1Oz
myqI8bTArt3oI91S1mvHGaFbwkOFDgTFiNN3RBjjEzREWi0KzoOMwn3mtyY7REN/owWNr48LZwfP
B8E9NE4lqQCe8o1D64O/YtyVU8VldUBJtWkzi11GD7N9MWAgGTh765Qda6eUh5hcp71f9du+5/gz
Y6yu0/yIKJ2A52tnqorpCPD7Kh0MfLzoyqxs/OCcbK9ytGhrBBv0dZjdR3mya1MD1qPCpLTcyWmL
04d4xhlHvoe+nUIWJApNLd4n62eW+vaGbt9+sAwkRPXMzXuqtac8Awcujf4mOZKv+oRoHMThWOO8
TzMk4owCbPCAcFmY+KOOHKdxWRwNzEkj86UNyMerkc7/Rr0agxqLXKTPPOZ5+dPCkjOyBZaBpl1O
CPacmL4QI6sQp0xBfQeRsLTmrRl5j0ZTjatZDEcLcXjZ+T+WyyDXucWT/USedByIAbzbXPzVySBz
vYcm+u5iJL85EpZdQ5LooRPlUy89fu2iddEjpMX+lyvhAzcwdIRVWnUAtRD00TCs3cSrDmgB/lUS
GxzX8oLmzkHpJ5MXkZEtVQ4aXPCyjS4W+upW+ua7jlZ7O8Voq/vUdx5L8J14Enm8NdUWp7DHDzCX
T9bk2H9nXSAtx31/zaopPaFZ88GFqGpjWgaHxAyTTkNYaRhzeJsztGAF/6RvFfW1YPZo9Lq+L6Uf
INyztwyVodxYTzqMIhIvnpGNM41sshtW74eRvp7FFR5szENlQscUoXK55jZ3AJRBZHt2sAiGnCN0
v3k2SeFY51D3V8li31pk1UlLPwUxmWsvTWT1ik0VPadm/tE3cWe+2v7IOjngmRzwwzA238gIObyd
PW3LQlCN0SqRNnqddO45II94x3Ft0wqu32ZX0HFpHR4L7AqUbfSmCd1adcsbHLDFb738nM3xY+IM
Hr/MTJMOQCpxfA3jBXv+kHM7Pvi65iOGNujzZb17EE56ThnKris3njhwRsZD1dXrLLdrYq7aEylH
D15FTeG5EF8GaPWbOJ6hIlbRtCqrhDbXRLsBMiCdj1jYe4HxeSU1hQzAptUh4Th1khQy46OtaqhR
jD+F94peltquwjsZ/5VGg6/GQwGTxc3fSTwrI//0MueHLirHXGc6xgbHncxJP0MDi6FNfrNpsJ9b
i+JmKXZVOGcB9zuBxrq/Ktu/UdUfc+255ohJx3qc9m7rfaLNP0mf9GAdkSbwG9Y4VPPougG5RhXB
Wrhdu0Nsmx9mlV/tBgc9rroNjQq1ymvKmEwkryKKHiC3HYQ3PuVedfzsNYOo4kSN3LosqK2Bhs2v
W7W0EhRSiydL+swJ53qb/j/qzmzHcSzLsr9SyOdmNHk5XLJRmQ+aZZJsHv2FMDMP48zLefr6Xoyo
zvJUhZmj/KVRQCKAjHAXJZJ3OmfvtZG2E9/mnyp2hyRTYTbzrTTfh5V3WTe2g18I6S8Vv3BtjxmG
GNaMQBwcXjpyrwuQ0QHEw9LaM6KLnW/1WxdKA+ZUeZP035XHbgV1HQUQVQWHIR+zTevo31kNY6pr
XrUGAlVt9bQQyxngtcrgfh9bQ3+bHKemvlppW+q9sK7QFTHdEMEbJfgR+lw76pK4Dr3lhtCA9bbF
6G4DgxOX9NCPkkMIm8oj8N6MqQYQCx4GxG41LcSeeOzpp19lZv0NxCTkM7aGB/JtsWD29V1NV6ZC
LrhWIWH1ou42VYeVpsZSCvEN0UrUwMXID5F9FP6Nb9fPYO6J+ssz72AFL9RC6eaybVaZFxxkU7+7
5FuhLS72w1i2m6Wvs5ZnUm+e/A7YGdQz1Qzz2Rugr1GCdZAJsjrmjikHO0rQu7gVofXY6w2HbIqg
lqge0r7u93kf7UrVX1Wt9exmpdoZyrCX5eTvYsOwVkRukjaCJtoah1UMGycNIN4lFbpQKoFZ5td7
RABYO+xY7eyqs5Y2uPR+pGvW5OMpbIYLOmDEZMi9ngBHJLSijyhhQ/sfySWpqGPrDYxRH9MSXAWG
rNhjUKTOzTFCbwr7xgCcYZENTLF+HSYdPY/evxdYgzexbE9sv5774b3qWHRJvJi2Qd9DeWk2OiiU
JRIMBx22RRIraXH6UOwcvONOjPMosEli0KIclGDZXA6hp7F/SBrOEmAVMV9FiBmmZLq3OgLVIkJi
svaN90ssvDj5KKnIgrL1r1PNwSeHQ5V76Md0Qb+1TVZcQcSNFkZer/8/ZhT8TwoJI1fg84SCxe9p
ELXZjxkFgr/wZ0SB85ulmy6hAsL1dEeQD/BnQIH4zbYsJP28+DTHbcOU/8wnsI3fbN22THavWBF0
6fJhNY3N8O9/s7zfLI8uiIRyLixH96z/Tj7BHD6g0jFQ+f773/8mdehdjmdbhB3QKyTGjIiEH7PB
MCjC984Ax/kplf4slID9bcpxc/tHXXixdWenNiqNwd7/cH+u/7zEv+Vtdq0igiD//jeTX/Bfr+wA
17Fc3dIt++zKkQoULQNO9LAqyZOZkvtYwwYR1ijtPgpT36dZc7SpLSMQfvR780nvxteWzdvApmjh
XWRALsi1lkZ34ZmoEs3+6lBfu21wcmuk69bOKnvcRVhKfCQe1I6ZXPN5w//y9Q8hV+/8JhqCjqpr
mYZj2zxqm+f4402kcQclyPfpVSAsXBoG7nMUUPSup6e4gxdrtd4bmzwLsUvnreNs2tdQ50m5NwmA
at56Aa9gqDCwcxhekm8S0Ez2k+e4w/RVy+GjazgO235h8LnYHzwtOmks8EsTaktoEm1W+PIV5mNC
JcVgc50eOAP9Dj2QfzHEPjZCCmaVV6/MEo6oO1CpHBrPXqKz+9ZRyVigRnDc4LXPmZURfkOjy8QR
kv6Dn3+Yz3Z+0+v5u0VlKWIxXTRYjlaBwJOQWHzhBu7GkiRqqp5y0Wnex6hneF9D7dD6/bVytMPE
qfCRFTABWdFetfXbgOyD3qKBe67GdKVlnHdMeee2wDT6Sl2ahffBcNuXKVLBPCDnNym9J5jLL2Vr
xxeaG133HEEzYHdZvvILYmhmwyVpOP2y7tKTbM0lUDy804V+0IUnQKoZVBWhmV7BlWmIe6JOl9Pn
1XH28dqTINVQwZ/ixLugjNFfmkOO64yVuoR4WlHeWHgiJ2ybgkpgJda2nWPjUnxqKxw/883Y28kc
xVNyYsDpuaO5314GAlyTRijU1sroQ9jgDYJi0InvSsZ1ItptLiZyDsZpo3GmhLpkpCsVpzg7IbQW
lg2soxpxa5fTfRG9YU+pWJ+CO6/0oWcQs4SJQlzjAYE7Kut9FfjLKqPGacNzgIx5KSpzqyn9CT8Z
sQJknqwqB+xe2xBFVXWc5Yo1MXkbylTx0cjw00wu4P8AHapZQZNzO+h2SEa1ZesXO8IiiCp1QF2A
S9roFuoywGnwFIplZS+pl93nw0yrdpMbL1Us0cFbkrgvY6B9A/sJF8Iq1nZcy+Voj7iyP4qefoOt
RbgJHWMPJOrGquoLWxb0TNsdNXTzEkFFQKNl4gs06PWGYd8i9dhYZoglLrjIzGhv+/jtpgEDiVPe
FZk7N6cRv1Vy/ADAupYIyRaI5WlwXcEpeB5ozdAQ3DvZCqH8uPAC9Cjs5jmSt5zbjeEwYpxEK9Rg
3ccSuIvrKpzbnqcxw5IiR/plDdTW5WQJuP3TsQMjD2I8MjYU9EAeEHUV+PqmyYfueqAzAEDctann
VO1L4sYkQ9Qw1mhEPoF2muBGpa9UpgE/gdros+xoGV66HDlABURmhHluQEmrIXx34lAlyakUOb0t
Uz0rQ14Nkm3lYLsltkDeKQB7hIgM9jtoFcrBZSBWusxfUt1EuHuYEGEv4IBnK2XceVml4BHo/YoS
8FEqqj7hAGWYFQqUja6WCNxbvg82hpITJLG6/VY51Z1yynWXkKANk25u+1sb5MouglRCx3MNG8I8
OtBLIIAwTByMCjn4QXXOESPwtCCbj0NdVdIN0cdDreRlS4V26Yz5XZj5FzL3Pyb0ZgREGd8hhKco
NcD8dSEygRaP+KrsKnQIZroZHBj+FpvlfjDtzeRn8cqzMD7HmJ2prbOtI6DDS4lSj/zoLlAWCdtw
28h8L5Yl+nU0cfQ7x7tay8x91Y1rk00Sbwa1F1+4a2OEYuJaBIu40X2vhgjYgHkPNaRZ1apYWZ77
lhhQeJzYcJ6Mgnfsu0r1b4VGNkGVNYhmkFxBnmqv6qB4M03/BXaceaMHVBsD268p2PjV0roApP5k
Nrm5rGJdrkLtxo66NwLMxa3juK9hzLCO/YcILRp1a3dYaFqDiaByNoZTPND5rjdNRzQjiLWoD5r5
GHYDwAHN4LOQVLZdD64DFbKNWXKrigJWj6+wKyMANBYtHo1+auNDBbx4ksZNMqonW1KKDSrX2Hr5
flSHCmkCfkYI/g9/RAArtegN7zEzXZ7tqF5BS7ByFHSnu1mUznWOrVWoJVZoxBScZ0m5B1qVDUvn
j9i50HllO/+IQWBG0HkZgVylARM43hZTOVJmKwBw2A2AGAiFhVylaWksBzDfmEfHXar8XZcWLxU1
FPQ62rE60JQisSPEF9nn+oOMIcKa6VU5ZvspiCgi+eRlelZ2W6psTyrpSwv8Ywce294mkUsCzoSY
2NU++sh7jpk1yK6Y7pB9+iAplIncvp7AKde0+wjdUzV1H/ylhz+akaVfxBu2dfECu59nyBfExBQw
Q4ljJ7P2LUVexMbAayyMPUtTEDGGIT1T3TeVqWHvDeGNIHxuO7nRcfSFRP/iIF7uL6rspAEzWlZt
PCyjMnoa9HCeCcpmVfTIBWjjygQGXZelt3o/UK+gjCfcaqArZL5Fc2qzCg6gMJYsW53m3rNULgNM
f1HakRKFiL+GkInK010iC0YoO1Igz3u5he5HPqxrXsMRW1ql69xYNSHrDoEUi6ZWapWSl7MxCOFZ
jjVVVCChM9HSWrQ1r5CS9BhMdW0PHdVdkNYb00GmFJf+LYaxtybEZe7AEiKiWz6Dh7rL8Uiusozo
VshWXvfIfo3fUqB0AZeG7tpdCXipm6msaSZ0l34fBPtSDTfgCaJFkqkHyEAoaMf3BGXenowbhpGj
X7Yl4ZvR0MaLqk9cWMWc+e1nI5GvRnxUnd6cyqAGYGlcVwPzSiKJqlG1v/TEbEmLBW3IIqHbgvyg
HLgfHMQuRRYfNQ6p0FwxNVtGujHz5kMjBRq3k836rwGu63sWC7fHCdKpFpNNHDanLtgK4IRjf1m6
bXVHCjdEDnCAmTFvXERS7nrfG5Zgz4Ztnsorxy7Y44bjKTZB0LkJPaWZiukG98L07rSK7kIfFo8F
5VwC/ThQh80jrQMb0Lb9hm/2oBX1RuT2VQZ7pR+ad0PC/gjAQ1NtNOhh2ISoJ/k3e0BC1EaU3Pre
owMyGQoSX3FbFlT/AU6sqwSLW6y9um3GsKQ2sZj2OlSCRU05BasV0z2JjLc2IV3FMCI1EdHl/GUE
oXxhPZBLrj92trhqveGpgtrDuVSWJMmYbGUm10UqS+qRdE2EITgQKyJsD/Qx0GE5rGO6eRcpdzqg
8+3QGtUPtUlHuR5qSu4EkiANSXa67+5Rk48DVWm/t/LVNjZJjwxdZhbaCcGG1KxnMmWdO0RPkcbG
x7Y12v5DZd9ZBvKCaIjFiZnkLnaRWg+GH6zaoicnFkERm+2nOtXbTTVhyR2Aw4aWKHZtMcQnJyMa
cPSn8CC878r1zJX06BJOfdhd0J1sL/SB5K6Kb7OoqUnhqvE4iOg1XuoQnYo7BUtJX2cxmLm1Mhvx
XUR99jD6HzVS3m2u6JSklNlhDzF4p+A0lnZ7MQ01rHtCS6wqiJfaUOMYTovVPTte457lei+6iFfN
HsbjhF5rkdvTfWuZ2pN0HBLQrPrZsnCeVIiuNiNKlB23zIeF6lB1nz1Hsc9RykYh683Rx7DTUi19
DL38JS8ojOsDopzYu4wmSr8GV/O94I1+B/GKfvke27G3y82pWgPvDV7MrPg9KbsGLRDmFy1xToAX
bljvpucSkomadOq8UIfW3Rw24AaOA9FNXJKnBOhssNKD4Y2MKz2s12RyIncdenqjxkFv4Qxa7NhW
ll6+6r05csJrEWMokz2Q2d8ZgzwBNBk3gV1hBm5dciwDa+FrCq68gZNNo2/J0iT7bZwjYGn7Rew7
gsgq8w495HSijAdWnCwpV5ASCTWwpPO5gKiP9ooj+K7URgQwae+tkRostMktFkEr3sfeqtHSBu1S
Je6zaTE7FWXTsp+PrzIVHjjk4Tg4ZU38bPu2jbQp2gmzZpuqYye2NDZ1f/zDgUxA5SY3yeFrHaDb
znWX6GrboBuBzLGx6lGdnOHFauCdywAdbhTtPF09pCMk3Ixi9cF2IpyLyYS0xnjWOThsEj/lt07a
fVWUYlNZ9ibxRm+rkYVZ0DaBxGdlN6PhBBdBMJSQH6hlVwnLXMxaQJVutvSQGp6oqry0df8Bvapz
O6rqoc6dC/oN78MQir3UjgFWo0M/Oe9ayrIDphW4ckeYJ1k1E7P8DPhR3VWUjd81DzJ0VZKW2k6R
d9Gh+7kIJvlsekG+KfrJXzl99TQU0VXGEQBUHhzXGTDd2tmBMnqMeHgBkxhDc9zzCNvWW2uJ2hal
T2G1IuGhp0GpfO9aVaFYGFHLOi+Kg4W6d4mCXt/W+vTSkr4GIyxfqj76nXMcLc2JrYJC/khg93As
9BSxsPRgHdY9dcgMfFU6IJg3reIyTiX03MbvNsBDCJnWpvaQ4AfZaroo9mHL0CfH0DzYmHaT2XpI
wEa5lVpnbDrTRJkThhOynyTbR8jtaV9xYLOcliiUNg5JmaYYXYquWmdAheYDZnHZGsU2YDbGpEfF
GUNGqeOoSDpTUnJ2TlWDT9gYYYL7gbq0u+6p9sxrwZhcGF143QURNcGMnb3udKic8DNwuLjUPPfe
LP8gCr4ZwcGiPwA4BLO55T0ZYwQ3R0+wulubiUTjFpbhvnwvi5IFWxv1PcsgQzgHJeU315qngP7O
gtHJRQED7YxXVuaLtlxkjeGsy26fEmW3GvPOQW+9sH0RbfK0wVkqn0UbsuPr7k2rllds8SKHrngL
ixQGFW2hdGY74Ap33Py18cA/d3aJlcE1xB1+iV5XNedrRMcS8IM9XTZ4eu2G/kotjKNHIblHUAgr
IT1apfyO51It0DiFaLOTEi+VPcJC0S/g/u2HTiZzBDXBlp1josXQU7AAo7l1asixdhIc7KjwsBYU
OYo1Z9koD/NOgVjLytJDllJyt3J2DFFU7P08b1+ybeiwEHVufkda5M4pw+tk6JH10v1sWbPDSl4U
0tFP9M24UdnKNNtwKSRCjN54djuAO2Y5ccxyS2vX0RifeBkWRUAXFZfq8x9uo6lvUTvjWypiOuRR
KL2dYVBul5pzoHHYMJHuYpXC9eSEh1hqjRLBXOLdECgyCFNoRos7BCG6lWwl2UBXO7fJORXmV0k5
sDzMrabQOPm1D3RU3JUgDpbY2D5sX7s3hlloOY859D9wR1TdHSMElyGtXieQW7LCIIOW8SUC1voq
a+ydTuIBx2eduHSjCx6QHPRodQWpeqFyl3pQOWAOGnHbFegnS3zspaMBVC+s25iWzN4mCYdjRszW
P23vVdQF9zAotvyZquzbaxel5J6blSzbrKYg3kz14Y8/pDjTL2pyG5Yo2uFWdQVInbzedobQLtWU
LAOMTOj0iNXEo73C4+1dJwGURx+I9rpo5L2sPO/Qom5Ap8nQwpW1r3EEw4oFbDJk13/+w7ceG5Cq
S+AYutCQKJuWi2kaHHjfu1eTICp+EGlHNLaxpZvUAbyzwr0/y9wT696zwAMbHsYm3wU9inORFvyM
NnWHe8jUlJPGtbBpRJRedGL7gg5OU8+FyeC3s4FcLWR/V4NqjmPcHifaRaqzwAnX4sXpm5MdJvrS
cxDpTQbLOK0yyJT4XQ8UROitFzaHZAJLdOJcpgGTAKrXICmvm8r5QHr9YA91v6lgLeKoBaoBQrKd
StrYgX5LJzkuWrQ50vqeFGRL0JbSzegU6NT01DiH62gDzcR63EGHJs7dYhPjzzuJV+lH4FsZ4bnU
dzbtGo4Wc9xcg5FqrDmQ+RipArxxG5dIbUhq3KGsNzaGZphby+sbqB94O7JQW03UCfG/UUdOI58s
EtauTkl84Qn4276T2jpvwLBYOYR7W995bRET3JBcZCnHV6uocrDu40uhKnjHGe1cZLh88fGN/4KL
tK/TtSzDtYB3vNAUQySiE6PR51q0eV/ikb0XkU0MRm4L/ON0vfraNNYEPiL4NGx7jVkZKtMrdX4G
HnuTogIM4YkKpUD5bhn2XFMFYT3kzh7703vN1rcSKPOrQd+lmibmtnW5Bndo11AIzIqTm9TIogFD
sUlMdPy1Lb7nxStyf+NSOvQys5xmNnGdPY1uDl/UPK7TIL6gwKlvfBCkTM4BXoJl2ddqfTCGRq0i
KklCdwjmZhhbvDyVoWvYcag9mIb+WrXeMk0Th8nfv51SQjcawoWXhNAvmAeJl/enRapDa/Pb6Dqc
xpMdo6Uo+hGORixXNbR6x87MR3fwPlyve8uXpua8xCYUVwrI3/rBQD9bgJ4MR2ZDCFRx1s1yv2Fc
VPNNrjC9LuuCeICiw/5PAa5plHUBTTKkoOq6pwSvCZp1a+MVVCRzadLlpPxOF52zQhoXu8bM932d
ZOuoYM1A6LS2nZhum44RAf3poScdTfkGqWCsRRMHisJD7u1os2SvLI+u47Cnb7WLQT2M0K0u5MSN
pg6/Kt1hFThwAgwbjnLjkzKRo7UbXI2KcoPspWvA/lntMTQxCsYI+AvCeWD3D0uV+seIFslSkl85
RQQvx48ZbIjFUENscQiSQNM+2S4FGSLVoyC6QQh720kUCpw7LzyHiBmn2DbD8IZFaNaJjMT71Zwd
k2zcmQTe6r31zaE2loY4VDjG3Vo57ik2trCAza5bpTRfu5TvW9TGxKEkuG9zMr6Kt3BgVsAOcSWD
njA6nHT0GAU+winczg9ywh7vJN7CSsKHRAZksyWSAF0ykdhIwug/KgI2UKJuYxHmeEucJ0xcYPBr
tpRmiT0sPZoQ1ZS+caj0kgiGFRrWUu9Ld69U9Jymhtw7g8bAxnQ+gsZ02lGtDCaduLySTXqHVRsv
7ZTcWPgvblQ2oJvVCQi1342yvYxjMtsbTAlk2NehtwHxyRbWIqokmU7IK7STyr+Lxh63rh0CB5vi
iwrrK8cfic+LPGs2m4IDVEjOFVrxdS7AlNSUoJdj4CUgiRayweqScav6mZgY+e17a2RbV6NDKz1v
gxdWsKJbEQtid91PtYdzJ5HLRCMclnrdyht4txT61GUCGJ6ya4CdD/ItBTWZ8ayATWqZBie8ig5z
R5yWyEo07mVumu9RA1lTg25LKQZfOArhHeYDuvc45uEBOsZSosmnHo+wMBZsBnWJHEDhZnXQOoOC
Jsbaz1BxVe2m81uQl9bJKTkCVtCuUYo0yTLnTzOswSR1agLL21hHQF37GDtxkWPQVCp7i/qo3LDQ
PXlKaRxeqmqdhwRCdF2eIP+wtyXYT0BVPB5Pf7Nbgtd6Ig6nywyHCKCt/IiHEBx62N5W5hTDl4Ep
bj3pEQdZjDHMArn1UTnTVgM/suXdp9hEhBUnEzpPHWmpJEc8wayciTuxXAxWu6pLqunATXJws+Od
lDDjfdLHgzq6HSci9GjwMTVmKMl1S4F0QUfkqYH7guPIk113yoL6CYosWkrEpFJBjbANrHDlDvEo
YIE+oMViO5RIDNI2dJjSRdVeAXS+LIohXKIve3FE9mHW3mOF6rFw+nhtSA4HwiODKyBPKrA7UFDG
Y0vwLj0fxKdRdVVzNMvhFo0JjcSR/CXiFenWBMM9JaSd00owTQ6AER8tdWYhEEg7sfRCcefY6iFB
GLyIze84uQkhGMN+m9j6dTwfLkio7Dem/mhMGYJVbVp7NvHsGGFtuy7wKXNMDhJjSYFTuwjIADBk
Rg1vTJHLZWLNjoc9JlLzTSNH4+Qugw0np34xQvxej5YCIdg8T4Ux7tGA7f0Ju1ue6y9+ZBZwn0gq
xaTjjpy5C5/8pFI014qg1UVEeOXaEvFb1RAjig/VW2HtADBySmw5Xphxv59ij5BbWdu8S9Q3kU+R
flhq30ZHX4Z80EUEjRKJG6tHeEUKBA74RDpbW/Zvjuy7w2ANi8ZC45bbAQaAMXzQEoTbMIBMI/qo
8H5fWbm1M3sunQ3BpYaAkV2soE6bWDtD6vcJgrmlRSEc5dGCtbAGEzpcBQ19Ed9vq4M7AuiPFAPM
7LnREXW7RVskK9ZU6kOMW9pbkmAufHGlKy5G5bqHhjoPy0tKMXYdktLVDXhQptBBPxk8a2XhwQQh
dauzaS8G0J5aS0vXlKzZ+ehi7YTDfTwWt3ElpmUk1W0ehbcRuNvZUkTIyHQvELETz5bTn+icN99C
gjqDXqnxPagYoInJTV+xnn7kjrweMaoySAduFCf7OS6e3DSn2SYAKdiLEP+bJAT1lNNNMZpr3+O4
MSin2U+I/9paHZuecnBP/w30RZFsSB+HmiTJMnWycm25GJBHdhcxOBZQ/AM0qsp8E2X50BtzbSGP
YNeAr+DvORcgC1aD519MY2zuaCxch8AtEhhmUNcHisBB2q/qthM721P7rokOOsQiXQEqyALk8EV5
LLK+WpuSchyRT9GEhqqqigP+QszGqJKSqpHoF9M7Clpwg9a2nq6yZA7B0MQAQzs+yMZfYhANt44c
rr0+f/ASQlQ13xzWPhp2PXY3DcHKbLB32UDYZw00jMyvm07RiGuiB6D0b7pir+EMBvYLJ6YQ6sDb
SFFrTWaMu+qE7EvblSYUAE1D2dDhJF1odX7Le/wWucFH25Kfzi+Iw0lALKSqVPrDClQIwqBSHYoy
tU6jSNUWzh5SUsw1MoVvh93zpW1meRiSUnjZuttci7YDsJb3T/oE07FC1svagy+SqOoeOLvXP3al
7VO9ljfkThSUAqvvSoh74jfBqVB7ASTzXI5MaJVM1xOKOWTJbrvwUvYMWUKHH/30Yzp14Z6AYOw+
ldonUyDImc+MTTSUF5TmqZSwti9RhqfbIDZogIX0syUkRTmgDiXJVm7c2LhMDe3Ke0Z2SMcn9VuM
oBGdU5kw7jlRjcvSq9NVU9ePbtb+rsd8oQTHGdqs4VuljXcZBShoBq3/ZE1z6cZgS0ZKg6XIhRp0
68IZaLZyVizwDBtgDkwHSG6RP99Mgc6OqzPopY3Do656czlFFfyREF9fUW7sSnvoahBgECe6tV7J
ag8u8rYZmqs2N17JvVDLP9Qk//t9+D/B7+o/dDH1P/6d//+uChbuIGzO/u8/7lXG//59/jv//DP/
+jf+cYreK1Wrj+bLP/U/SV6lmz/Iblavzeu//Z43UTNevma///1vt21dR6//Iq+a/8Kf+ioNDdVv
ju0Iz5bSMR1pIND5U2Jl8B8slyOdjlXOmYnT/5RYucZvSJ50Q7dMqRvGH3/p/0msjN8M19FthEmW
xV/870msDPEvSidNGJa0HK5zLguaEY5JDa4Fw08b+Gsa7aK21m2iB+mTHwxg9mInpDeVdeUcXSKp
o3Qz/ouzEmFGuZm+BfjHSaAorHR4/+H+/cd79qP+apZX/afw6z+/FDfkR60S+V8N8fFFfiSsL3mx
9Uo8pIO6/vrDkbT95YfP//799TbKAxRgxv9yKhGSENJnx7RuSUOirOwtzdCojFVcY374+iKf/YIz
4ZgCCyjqUWTHMJtTQcqwQXdZ96XP+/NPBd9f3KH5TvzVHeI9+/FHZIS85GOeADakAbYO04AgLm+6
Ka10vGH1+smt+uwq80vzw63qKgQ806z5CFAJkVkhUAjQ7DEGICDst++//i2fPZBZhPfDVXLV41dw
bJI14qjVV5oozIj+j0lnP7RrWa2+vsxnP0b/18tUkadPZR+mx1SMuXEnjVzPtuz9kJHTa3PAvMmC
c7RafH25z0aWOQvyfvhZta1VeRAq/4g922E/7NTTlG0b32m1KygJ4FVWXm24ijXLrLNwz592UpwJ
mg81ULMnqxlXlMNHa6XatrLl6evv9cltMN1//VpG5UmrG1RyVFl9CdyfenEPjhl2EpbFnNTpry8z
v+h/8YLOstEffz2GhzoK3NQ9aGP41BswEsjR8Ja/9uHzb/vh1vqzxsmyuuSIVNuGvE+Hykt/deya
ZxNEOtQs8X5It6qeUIrblKE5bxvWt6+//CevuznfsR++vI7kg7JfbM7xjXb5boZQ02ISDSl4AkbJ
6Uz+4l06myOawotIOSzjI2pwYt4bP2QLlZsFafZf/5LPnvHZ9CAGVJpGgTBPypRmryuLBpehOYif
/IDPXtXziSH3Qf0bhTx4NfNCpiKb0o/2HHBGPYWy/4lG9rPncTYvZCJCjAam8YD/U60I5C1xicIA
jGYC9Nc3an7p/2IwiLOpAFlWjLLASI9eWtm0TLp7r+mK5ySAfqsKtREouIqfXOuThyLOxreOSNPM
7SE9Fhr9A1CyAZTTLrj4+pd88kjE2bAuhFl0AWnyR+zu+po+/+wIJRclUAQkdwF+k6+v88lDEWcj
vDOI6/ZVJw/Cgt5j2TXxxRSEIUa10fHrS3x2o86GeePYxDzqRn5EWxTf9ZYWAj5M7n7tw88G+SB9
aLCZS3CPEQ2PVjZJDCMuIRT7rz/f+OwGnQ1uYTe1rg9eeGyKQnNhlvuOcmjpT15/X0kgMThq4Lwa
92FvwsFLOqC0L9TeMEg7adMKVCdUxAg00nTHhZ0LAV3s2qGajGsYA3mbb7/+op99z7M5wvYjkbp0
8w6aW39gZwzutMZ6lk08/eIFziYJDwaTrwnHOAyJZhw7kaKeQPsIPUkLfvFNOZshvDEPfUk54zBi
YtrTwiu/uYmofvIDPnkP53PBj+vB1IskN/qcfB99jrsmNwzKbBllP5kP5nH/F3OPcTYflA45Zph+
06NGe9/2l76fuejCRtzjpL/rKJhePQppw3dhm7qF3jeG7uSuv376n0wXxtl04RH2XmsibY99o6NP
bN3g96Lw4FDL4LZ0wnj3a5c5my1MTAomCe7tsYgrf+kA9UYFPjV7OugvWkXJ5OvLfPakzmYMDiXB
LInpkJHEcbsvpV7YJWVWIUiq+bVLnM0bBD6Vg5NW/oGTInkn6CluM1+CJ/21jz+bNSzVVzR8NA/e
btQ5615rZ71FD5jk68//7HmfjfZRNEHbJDHvMs7U5rE0LIC5oegcFwJHnyOQUH0jeuMnz/2TycU4
G/u904J57rvukMV1cT9B6jmWfmTcRGnm3f3aLzob+67WDE5JdfFgeS2hD7booKEB3iLE9Ga04RJ9
fZlPfol+NgmEJGjoeWXRtCizB6217l3SXlYd7JfV1xf45MnoZ9MA0VljpqsgPnVR9OSmzsq0i2lh
R5zk+qp2N19f5ZMRop+Nd181NEmyIDxSxq2PRkXAr6x0UrC+/vj5Y/5iLtPPxnkQMtXjUdVvk2l4
cHNsNX3of2/RCC3Rs7A7nPqf3C5jfr5/damzsd6LEsphrmKyV/VHC7dRW13S2ycizAWJYGby0UiA
lw4e/oOW/Jqvf+BnT+ls+Gek4SYiSMMjLVcb3VVDAryHj3gshh3Q6+kXH9PZNFAW2kTGXipuoVKm
13VWhE/Si/WfjMrPXoKzSSBFB12ZvRkeSbon1U4AoCq2ZOThvPn6Ln12gbNhH5hBaTZ2ZB6U5uXf
BK41nNaBJl6+/vjPHsLZkA9DiVN7wuPdhhmMMkRs0I4blEitiYhaqV+ZWXTPOxvyvlfpYBvz8JR1
lUXWfXFl0/2FlgBJtCNl4ydv8l/eLC5zNvBjD7yE6ajk5IZ1CvLJjJ5GdtY/mbf+8l7x6WcDPrQH
EhSBrp9YEGEh5ik9YA/rshO8ZC1ROr/wRLjKfPUfjsxV6Gq5Rw7mMe1aGGA8F4Lnh5HoTiiPxDrE
IOA5P1vVT045n92zs8EvhgkxBWzeU9djXDR7l4xKKrS/Mvr4NfNVf/g1riTZ1QyFDlijQm/jzTwg
0viorv7a3Tob3a4lMt8xCp4Ju6IleIgnkcQOrMTsmbhY4yfP5C9XLL7k2SgP3UJ67IOCE5u6EMmk
bkCxwD4aG6Naf/1DxPyN/8skzDXOBvqQokyb0sE65L7yTAqoLbnawIZ62xvlrm4GhT8OR1jSfhsC
5HLwVWMqoBBFawlatZpizd66MPrQkTAy8EwuJvJbIvDpbkq3sJ0QgSLVrvvxSpZ4jy+8LE3SpzTu
9ZbMNo1iGQEtjYX+bHTxVn73gRC7l1//vHmg/9WvO5tnEguTknBwgpadeoQ9cpvo/nL8v5ydyXLc
uLZFv4gR7AlOs1WTli2lbMs1YVS5bPYtCHZf/xYdb6DiFTMjMu6krgdJEc0BCOy9tqY6bFftW2bp
Rw/5Ltd+8tr2b6XPxKLk9FbiucTEh59KXfsayzHcmVZEBm5dVVe6bO0Ji2qTusiuEaBrJA3CCeoV
Xq9Ag9qaNJO6UnJWmk0sSo6tQEvn1Zh9kq3xG51IiCdHwz4MUNUOsaPODde6sByx+7lXBvtKQRCL
AtRjme9i1AEnm4zAF3uwjG7TAUq7Zdus+2JuzXcVwUwdO/ajEC+FG5bHQPO+pFrFMRSxBTA4ecPL
A26tcxaFp8fsMQVGFJ+IuSRidMbDdU9+EpZ1tB3qMOj0Kw+ae/uDkS2WFYh+50A/zD/N+zQVGp8D
IJz71FDPcvC/kT+AU3n+l8uvNXf8R09bVKK66rFMT452Kivc5S7c5W3u0P9chuPp5bN221Tj35ef
tbLezciD9z1lZByRjDp7m74DkNca1Sc9HODOWGWw12Lh37ZEiEVpkKqAvuQQYSQVtOYy8Iaz1xvh
t8svsTKavUUZqA0JqSPTyxcTitBJJGQi5gbsm8u/vtL53qIEBMUgu04j6yvyEwLLd6PmS+feAhCa
/s57z4l+EBYTeuA2E6fwxl3klB2Q5ssPX3u1RXFIk8kCQTNVL8KR0bPiTTnkIAHp7vLPr8wgb1EH
Us0zSquCOxfw4XyPSQboSyWTHGUB9r8rs2ftIfO/v6sGaW85ZcRZ+qM3WpmNBBj6/1HPI3QkMg1g
cl5+l7Wmmv/93WN6rKOOn7k0VVpy+lzCgL2Hzhyfb/v5RQ0wAemm4JubF2wb4t7FrJxuKwUd+kor
rcx6bzHrQ4CtBnSG4ZEYXrGbhBJbxwLVqxSK51zZPwoW/uPld1nrkcWsJ0EhqPEz1S+5X2iHuTZH
G2sIk/vB7ryftz1jMeXz2ikbl4ie09RxhvFKqIpI5zsIE430RKxdd3/5OSvd7i4mP8AkP2bgNi+x
Zo57XdOtGnMY+szt5d9faSt3Mf1HDhcV6RkTezYcYJA7221adHLLl3t6ZeSuPWIxyU0n6ud0WvUy
4kt+zL0g+CttR+sBpCyKz8uvsdZMi5kOVzVyGs+QL7mYxl3pddpjhaDoSn1fGbzuYoqj6dRaAnTc
h8HvRYr0il6ut6Tw+gYq/xYL/r0X5zM0tcYyXP66/E4rOyd3MeNj5FwDKiPnedKGiEBxgNdZ2yM7
9zz4Kv6oBVDKTI36qe7kEAsnRt45Dd5nh/2Wm99ymq777qIw5JiegzmN/VM92BGnm8q7Ex6M8svv
OPfPB5sBd1EWSneY2tEV6aeYNj6MJtot7MoPCVvrruu/Xn7IWvct6kFMcIgWDCWvkKNvDfMmOpbc
HW1Dffw98MgCUuSVFWetzxZlwUaWVpUVHwmlLtxtkFcPqmSlwcnJaSSPMsfsxzQADuqC6fflt1sZ
+s6iQpRWjdJn6rXHAFhAf18anTC/W7VnF/eXH7Ayf51FiShIGGwJLXIgk/QdplSu8vGBjjNnUVkQ
Oi8/ZaWTlsAjSQRfX3d2dHIAJPoKCoGoZU7wj++ogw/KmtxYFJikntvQS7VrhePP4fMHI9BZVA62
nk6YNqOc00dLr90BI4EofdBiC1t5nKfKesBXB/YYf1HYq/RpAoYHDUA1RJC+OZ4pnZ0xyCL0rwyh
teae//3dQq8b8CCNQFUnEgx0DKld1B7zxh2gwUL3Pl5ubWNl4i1RWYhcOBoreh8lMnpheecJt1bn
NKorkgiJGwWx7UYTQJF9ZrcKGlybJTYBebXOVkrdY1tyg/NYdYNzl49kDUOYDaoKizwJbBW2HL0x
BCigUrT64fKfvDZAFoWI79/A7+oCWFcE7tt+aNOmszDcZiglUgCcmkD+Wnd8yGA4kLaAC3T5wStz
2lnUqCjUHBCSeXhq60EfYCUS6wAkwK89g9CqqNB/25Awm/hQmYanWH3MNseKUguBvv/yn7DaXYsS
VjRT2jqFr6BwqaR7c/JRdlguKpNuPFiBOcT3dlLhTzz1kAxnzkQUJ8kD8uam+opumONXEj4gjnMi
jnLwd4yCf/jXcnHXk4sDHsjaxPlgXJ3Na0VpUQd7KJ5tb1nRSyrHkai6JgKv7fqle9uq9Aef9m6S
hBpuM7AM6Vmak39K0URle7wlMriyLv2B1X1QFuxF0YtTLyjjyXAedbuvC7Kp+h4TOpqJuggfRltv
gxNqsNDsicbo26SGb+0OTbqvrAyoziYMwlb0e9MIYE3BFUfPbBwDSUJ4vsXMRsSpdJNCZTuC1Wr/
K0Y4F98vLI4EwpjW+wEV0DS1xDkiCfed9q4Dk1VgoslkjkA+TW09/nF5bK101VJSWkeCJC9zck/s
Zkdzl7pOYO+7ru2/XP79lXpmLwqsqgfLjyNU8mEcOiBGkLt8Q+ECLqHRU3XlSGalONiLotlnGPgL
nJkYRJx4V46N2KROix+wHEZgNvUTR13DlXrw56r/o7Ext+S7wefgPQNf41unKS9seFGOitv2S2C6
yhT3UsJ/gptucrDVHkfPqZAtxmNh/4uJPDc/YaurPIx1MR9zm8zTUr3YdYnuR9iVcxEa34ak7x3M
KWWUIN4cQ8IECcvILOsXFlQVObcdmtuLclrGOcQNBP5niHoxxLO6cxqyjhh7Vxb0lRXGXpTNkTVT
upjXTw68rH3pYYAa6BvAfWeA5P8vcv+Pxv2q9hhqxqIwIgiSGYmGPoIV7NNNlVR4AxKJXP/y6F17
i0UhC31RtiOnfac2GEgEcAl7nWzjPiTSG4x1fW1IrUzCpfo0tJopC9PJeDSrnHS0Q2BCLz62ZAL7
fxU2UTyg4kmUl0Dh8mrCRyLH2Eu2dRxNHAMaHtSdrzlfvQVw/HiAPQuCy6y9bd7qiX7lj1z7Gxcl
MVGhlKlXjKfEcKyDLgJIP8IY+2+XW3plCi8lqGnksQ/BenfSxtH/jE7q3Fndr8ZopkNOWg9ek2s3
nit9Ogv438/fGKSbL/0iOoG/wGhUDtAcjk6WFhzeWWyHrLvJKKpouDIRVgrgUqA6RKUyYi1vHhvN
tJytNXgGVpgwFQSYlFN94wb6f4Sq4ZBivopIATOiAcqDRUpH+e8YQ/sE0+cn5Xgv0OkBuDYmmUU3
DopFGXHrwObQbsQy5gd68z1uoBu+2E053LbQW4sqkivRspsK/MeCZOgz5Onha5OFr5eH3FrPLIpH
DuIlk6BPoJtp49GN5T3aq/KsSuAWl58wz40PlgprUT7G0QV5Nlb5o+YWJbEyhNlVf0dEKcyOLN+o
jAfqsB8RkdiFwv5OSpJv9LeNu6WMNRL2MIy49x/7zDaoLK4LlV6KMa7PCckG3eHyK67MpqWCtfUN
YWUhPWTPDB62MF9F0r5OCW1IGsv5tofMReP9kmtw4RZOU/s4is52v5lERcfxJuzzqfiRRIVv7e2e
uNZr9fhPKfig35aC1iGyY4keO3ko3KIdflUiUNNRAHOczoOBSG5Td7rrmRvNCxu/m/OSiPPZtkPV
23/ndmvOqQJBrdnPXW703bcp6rD6pZru1+RuFuPQl7uEqe+m9ykyXJzqdRmSqDERkTY+j5MV2Z+b
po8B0+dKalT6qCryzN0HwG3DJ6MrDPOf3km7bj8R8KDh1QMdUTk/S3IO6q0KJBrTokLHZWBu57Lg
jVg/Vb5NqoJ7v40NUtge0qZwuyvT9GP7hO7PROr3HYStEvyRA2Bcg6QG5Q++WTlB5A8tfJF99Sd6
gKYY/k5bV1QkL7qGaz+RwC2hV5l87n4dRayNfwVkVtnt/vKoWVmx/odE7ZGXyabQJUGDtJYYg7Fx
LJSCt3fb7y+LX2qWnFEY7rNJ1Dt5XDYsMKQ0Zr27/PtrU2tR/DSHOzFyGRvIO00GzbHAggAhdQQK
Dtq3JfS12Vq65eS3bdVn3Pj7TvRyPcRyb7cnlcga7WlaO29hQIj3jH1KrrzUWqcsS2JlkGEXVnid
o7qD9tekP3UT2vblJvtTWT+YuUt9rgomDmlD0Zwm4IROv4mUiOMnVyCo+5RykoPlGw5Xap100XmW
udN6S89mFKqoFPd3Ii+gSXaG3r+h7FSAdDVCNQtGUKnH0Hd1v7D3tD9ERkUKHUfN0rLuE5UOudwo
Z8iHT2XeEtfXo0QbznAT9Sk69ISOcANuNw0cV9OuIBGkEcSdhFtvyTzfT3HLKSSR7o0lpiujf2V1
W0qJbVn4vVmp9lRkUfwV2Axp1V1QETGimuq2GfA/imEX7fbomM0j6+ag4fblU+9vlziSfy9358qm
8M95yLu63wFSGZpIGx+5pujFJ42ATvkFeyae8k3FRaW+BwbO1zdgF0PLbxuhf0T87x7a8l1OfqCD
G7BMOfbfjKPZyVMUj2F9ZTlbmQPG/O/vnoCPXmvAe5Ji6dfGmcBCjBmiSJ2fl1tt7ecXdSmBwwqM
pW9OeJO/gxeTT5ODyve2H18UpUIqw3aiSTzEnjZ9JyYLxO/UEZ5z27ZlqRI2Im/UKysgDyUfw+KL
0/m1mMklaQKCFJ1n9vdt77GoQ/pYDsEQJCXycLCeWyZl436ZfBE1V6x7K/NvKRLmXrip8rIITy4p
ihYk+zaOtwDHIKF2AH6vaXhWOnspFbYFnmANg/uLSlJw4BzgZvCcwNlds0aurEJLlbBOngR0Iy05
FSp5GypTJ64JEjOk2QcK3nTbLcNSLOzydevzBsFLnQMszwMCY0nwFvsynaYrI2tlM67PHfVu1tk6
otOwke1jFNYqJSFFCw3xM3fyyHc4S/X97k7BDifhCPhP8U3ZpeB+7/JoWxsMixkPJDyBgp+Jl3QE
DwfO3ydMAq2LVhIRftsjFrM+cF07dTXhv9TB1D3ojhc9/Gm8yOiunbasvcVi7oe5VtCAtsfXHhCV
1Mdq6WYlIcfzf11+i7XhvNiDuIDnUtRI6Yl9vvqSDCprt5rqiZW8/Ptrr7CY9rGmSZkMwnsJiDjb
hlOA6MiGYtLqV1vp43EmllLhPOrGEMlZSRa29MlVVX78Uy9Fox+0ttXC3/YQRNPPqSEKD14U/q2b
Xk0stcNYsJtadbr5gOnfeyDY2Xyu/JFUuILbwcut9/F6LJYC4twNG33o2uIBvg6c6QLWV20SoNwT
O2+FZHU6t/lhdbFUEaf6FGghY+3ZtFvtV5k1/VezY/dy+UU+HgbCn//9XS1wB76dyF/PT43jJ8k5
SfPC+h7ngS7vxqmNSJK7/Jw/O6H/3Y+KpXyYVQuMfT2lpHS6cfELjHQvHkmZcYND0KKX/QJGOjKJ
YYF4RIqvUbha960IIrv87ARFTHpG2rt18kW0cejeD1A5e3KakhnAnlRZqT4ljY9OkHQCEtLdmw6H
gU7/t3XkWOlV23r2i253ZnCfSg64N2GpQ1663CxrzW/+9wG621ptzuHki7L7cXgd9bqYI+6KAZQ3
Wb7fLj/l41oiloLkOlIgximzzzEf3CSG+81zkUE0v+3XF5XEJVehJogzRJIXNfl3NSaeftTNObL2
pgcs9b+6oWZ+am++5Bz/k9jmZr57QDl97RJt5SJDiMWJLtayxLGdxHtsSci2n9uIxJJpn0pXwCi0
nMnY9vbQw+vhpEI8QpUeO3kskQMUDAZrZtrhRwyRDBHy4v4dF6NVgBhzAmrEtxp9P+ZW0PIBkXRG
BtmRBD89170vXVQSfHSlIq2MpKW+GLyn6tAUhec89bVPtvDjp1DI5i2zo/HKdnql6C3lxNVgEbRN
+s1j5+VymwZReNTdoX+AM9nt/YEgpZ4vhO3lTl97n0VhsqeR/3Wx8WDbOvO9Ba4KISsdHnJbD66d
Fa89ZLEb4a5f7/NGS891UQOGNAvogBvpWBHIXges7JXitzL/lsLiYTSjNoFh/GBoSWag8M2V2hOl
DMP0cmN9vDUVYlFGSj3JhAoS7SGD9MfIM36JOqofiDHmhCkvr11l/fku+6CIL3XELlkGjUO8DeHy
fulwGjdyTHKXpsozTqYZT/5dqgMsCQlyBG9mbAKO3hj0qqxMd6fBU/agJXdVALRu8AExbKvScIlC
dzgSsLLz5cZY69RlPXIQ1IUxDMsgj+J4Drnw7vSsJB8+SZE8XX7In9rwQVMs1cgQPY3Q1OLqwQNd
4EP292zHeJFuSRLQpg9Bxv9TEhk5HrwyyusEIGJSuRvDNmUZEoeppuTNRBzSH6ZpRimTc2XInqya
1BAwx0m2mvZDPaqxPeVsMgeiP/W4r74QhB2TYmDbkUyChwRBb/HbqWPSNLsMi+HfbNjNqdsT21tA
vgtjUeUHvrr68Gtmq9z4mrW1yIKj5nGb/zzYoG6zrd+1Tn0QmO0d89h2eU8k52CbgXgyyN0ontlG
z9h0d44Y/kWCqm6YO+AQaPFtDQ4IWNtKRtE/gJMj/Tm2tDr5lzg8P7nnUMeeYWMlkPwvfdd6WrGr
Rr7IuDpDQHAULYfG1dYm+kF7qji+rom7jInLdXwB63cb1KUd3RWxbzjNJotLx3yYJhX4T3yeVvaI
UcNSg3W0ahV3zmMp47r6KzWdQBxrzC/2d2+wgqLd9XJsDNiatqqLHVl87HAiLQzaB11PkkDf+RqS
nse2rGzxxFWYFRzAJLfyuyRXikimJlFtCY+OxIRuJ61UM+lgnexfkmWHVptPljNt+pTmZhK5uzzv
qvaZ75oYIHKCCMXygS1rbpJt4FkWyZXx97EYBy3yfzcONsmG8G8j/YGkIopk4pPJ+ValIsrv1dQZ
RBAkoz4nn/ftyP5uUwg2UQTJgIsrvlyeAitVzZuXiXdbR4MDv8rk3h5ILhEBUvQc9g9VeRunRRdL
1boWuanuB/306Kgu8LYBMpB0NxpBemWFWfv7FysMiHDTjstUe7aV2/cHPnjbnCZEHH93WwMtVhcb
fVYMVjB5TCn703H03egVDwOD8PLvrxQ6z/pvB+hN7lT1YPQPbR8PVrQt3DTxLcIzEDh95ZTFdK6c
4Ky11GJ50X1NCmlX4yPEW1fuPZ0pRAxVo670xMry5S2+dcOuITG7MKozkULh1k1heuRCtGSFJd0d
PKBrUIm1BlusDC2aPFAFAamWpqjcQxKFvv9WABglOGBKsmu+qJXmWmrVyyp2ywwU5EtdWCkHRAXi
sg18ae2fy/3+5/Pjg7VnKVYPpJRO6eX5i98RjyHu8zSTKQErbhqG2a4QetHzCdXrdT0HxhHZQlZ1
qDsZ6baprNPjlJM1iRAuFUPym8klxENL7Si/9BzrGzvJTsIgD8FIrE8cPqjokAe+HbzBGWueyWhR
0+zxYBdQoxEwdyJ2uuEce2NoftWNMRw+BYXBzfomJojLiaAfU6xAoJNoCpTb6ULzr1HpjeJgqVP1
rm88twWPmydVQ/aj3zaAZ3ihs51zrPYWAMuacaUtSqKtYJtN0Ae7aDd5tHzuQu39CAmfmzIZ5SOB
hGXTFdOuZ0dCRqF0tXl9k2MLnzLw3TA/IpzEn76Bxt7WZLprSX+QKMf1BxihDapevmWaryGyJqJL
hmoarJe8VHp4rPDogNv1C5PLjlDoTrnndCFmLx/mo05gl1eR2X4fENaRkmyMKrE81FmFgvW+Ea2h
PZlZY3JkaBMok8t9xOlOpSGqMwLuCMUoUYShhPPSFxxaRfaL75HC/5J2uSt+9vWoey2t6Rs+oX66
XXPvGqYWZ4+yCvqiPMa1n1dfPbbHBsYkkXqpsw8yCHhYSz0Jj99BCF/uVSQ6kk+m3kGHfepaAger
L0bbJMTusIMjxvDK+KT+fDQ8FwuDmWiRYzLyX+KE6QyZ39+mpo+rLoKSbilMFYjct6ALP/txcI0U
YcxV76OnzsXl3XJkhqNbDXbvPMg4KJ3PvaP3cFDd3Br0YxpAtQs20lcx10q6ndMqUHKr0bxzhdlD
EXaceqj2Y2wQK+OAPbSPXgp7snu5rUkWa83AQXFIgl50ivxOPplmnRNglWoq9Oj+2CHNgigCG9hw
01cg7bemO5mDyym5D5bitsOMpY/C11RpkiicnMABRe0pyWMyzJKkJv3i8kvO/ftRDyzWIz8hlySn
hDwmjRjdX1lrOPGPKiRX4VsjyQMYKRWdV1PhkRUVN11fiKVzotU6wA0lZ0kTjJhooxT+WWIwg+Cm
ax7hLtYmCVeP+CVDnvmMIvHIiEJ3CzW1v0bn+SND+ajVFosS5cspzIjL+bIlG835pCKvNbwdZEmi
pvcjW2gnukPxJ8nZCruKFC0S6EYPCEbd5w68fwcC9taNuW6F4m7AURt3BSCvLt0QzlmB4J/Mzvsn
65yh6jYBJdRPNknR6MS4NV6U7gsnClFvUgWD3NyYMm/lVvjajKQmP88XfOl70ri3CzOJ95E9JPpD
qZMg8JSNcoLafnnwrBwWL+0bplKVR3oCkWapYKECkUNCBzwkPSG4VJjkhj24eqrZ5r0mOcF6NDjh
KK75L1c2IEtrR+BlhQirXp5dT2sJNUna+9HLw73hchhemeqa53dlZ7A0d7gjLt+qE805lQNrQVT5
J82vzCvO/LW3WFRAAdGiSLTYfXLDSjuYjfsatFS9dA7Dqszi2+WOWnvKopSh2h6SmDSHp9oayKZx
sPWAN9D3euvccxJbXBkPa4+Zm/BdOedTbRRNUrtPfFa0GxOmDDl4MZEibv/Vrxzvylq1NuwWNauv
XEtWk6zPxFlkgAWMzKsfhVnrMt9IQ7eaNzvVx3xfy7girWVyvFbuLjfk2mAw//uGaCDR0g+o+Uyj
8H+jyx69XZHxoXilBdd+f1m5eAnkVqZ4DjOsrGmpApJX+Li+7a9flK3eYwMSy6I+s/sLyX4hiS1z
B3llKK/s1Je+hr5pe87CRfSia4712Yznc7lYg5VU+CL5efkN1p6x+IQm0bLTWhknLyjC2r9GfwIj
5zrG+LvV7VBcGV9rD1nuhVKz9QqNeNXeLQnejRUOlkNDkmy1y2K/ug3OIpbmApc8iwo+f/RiFrbz
FFTpqG/Ixq1eLzfVx9xGXSx9BUINOXkYcfg5aGfcH5IBg6y62qxRzrMcEQF0As0kX0vCnIcYTHwp
h52XqwJJkdLJGHPYbk16dsyaeCqhzxlWRhbvNIm8/ITQreVg9/KfujKh7Xk2vKsbwtGCJNFk+KJK
z9vgtfjuDjAbyLRyOYdhLWlKZ9+a9TX03cqmZ+kf6F3f1nom8gvyH/kkyYWEJ2Qn+8DAOmZm2Fi6
jCzOyy+3MqWXXgJX4SkbEqZFjLhB7MJMcR/lsqZcO+Fda71lzcidiCRCS38eLbJjhsOIaCby98iN
3JGsna7sPXHgtKGOTY4bsHqwk4jM9MZDf3tRVBTRmXYyKuM5UFE2PI09AZY7S7Ms+67InDi7orFY
WVuWLoPRb72mL+rqrI+x9iMnX4zTmbgX3kNJOoy+KXDLXKvCK+NjCa4209CTZunYRLX6jApb0+/H
Sv5TJr35LPrua9teJTCsHc8vrQMKgoRL8rP3nJd5WBKPKWW51S07I0WD7FuTeAmR4/Z9NlVpE+8C
TDMt7COt3CY7W7hF+pZrTicPOJUA1m2FiXvwwTHJbLhykrRSDpeWA7cUUSVLOOapx2a0TqZx3/tE
URicM+wvz5G1R8z//q4AxHbU5dyClGe+gLX7MU/neuX6/l3DxuXG11gUGZqV69Mgqc6xScixXlFo
q4FP2cTQbjMUCMv672uIpmutzvTNM6bT6Vk5SfGWgEY+3NZIi73HbFdok94Zz6LJYtLxSiTVLhte
bumvQVTX1gxrUUtKMzQm0VXpS04wHPlVeM5zC3FBMN8Oc9Yy/x+hdYcAhtUGFUeyyyPr15//UAFL
/Wx+n6ilV1bitUm/qC1lpnMYE/njOVCyJ2VbveWOnFEPtrfxnVuH39JtUMZZIuraNc963mJC4qLs
pNeau+tqmV35JF0Z4UunQeCwyvaOl59FUeu7FJEjWUs61H7c9GN8jcC30l5LZnaZ+d7Uh0ZwrgWk
fwKkfMISpYy4TCDcXap9V9SR83zTeFz6DOxxqkvHLYKz2/ZPYP+afaCxfraFK+8uP2GlDi+F+bmP
sLFWKjgjZ4sPeUaWUli0+p6gkpepbuz95I3ulaG21kGL8oBcbnCnNAzOQhv/ru0pOPqcB5KFpmf7
y2+zshH4g557V+TyyuegtZXBORg12+AMsouirZ/6SXuludZeYVEgcEe4rhfQIWhdCsBUfEfCX9S2
hKdd22usPWJRH4RPZLlvFj73tLV2kNEQ7ETRlI9tbFwDH62N4cWcV6Lj+ExI5xk5XfGmp6moSb0C
xu6H21b3K/0H93R2Ue4u98rKGy01926D1HUOqXgtgw7n6lxekK40Wy3s9Ssd/zHhVRdLNbuZa1lH
kFf8GtZN9RqUhAkfY6XPSZpWR06glVNnVJbpJxgRHvuabhacdJWR3TYyllL3oJs4FeHO+jW3SZUP
q/ILEbL1HZqc18utuDK2l1r3HPvL5Btm/CqalIhRJaKHxCq6K3/+2q/Pffdu5tiaZCHy7eEFPFL1
b63s9jv1NIqvDIG1n5///d3PK85Ax8CJx5dSjsNfIi6rfWPL6PW2plluCvB5KbMy89fAS5N005I2
IMmKbNMro2ttAC9mvQqtdvR1P33FR5tm25DYVKID84ngu6gxEPjc9hrLmT+VIySd2n/R05hoZG5V
7mbf/22bsz8z510XuEbAXixX1osKlPYPFh557LO0KeGGwAq7/AbmHwDCB8e2S1U7Xr9Y62Phvozk
gien0u6L4hjHCAuyfRcyDP5KdKNOP8eBPWT3qdt6MX60QPPJ8Bsx3OwDrnCSo67ZNimJQ0LGsYht
pI3xEOmkUgDuqj6FSe1on/mg9Yk5tl0/6Qn3m8a8vTdqbu/cDRdAcu/nUxwdWDS55Ro9UwtOAdHa
PzqjGdo7gSPh62il0jz1TkLaDKdBHF7Xtayr1zqJUvEo+0Qfm02sEGISjZd19f1o93r1kwOwoti7
mYaGITQq1+NPHHzrMIYpIdgian+OgZcH96EzZT+ERVbIXp/dKAfgT7GHLHYqDbJ9o+DZjEwxHMuq
0sUjm2Tvl9aGdv+PmuIq/a4sLDpHPcPgDU5kqN3PvQIe/0/uw9upN72bs7jJpFU1wL/Cyrf4BvlW
gyrnbt12SNmcENj4M2/ygVh0zeSDSnhNcyIq0fkkafHhLAsiDOu9SfJc9RrGWZZ8RjA1aTu3Q0jy
A6h0mR3L1MzNbp87bdCOW8mFJV5FZTfVXRDB7dpwIC9JnSXRcvyr9IrO+eKSI//sluXkHwgfbZJj
aMXmsB99xyE9Op2Dq6HJJeGdHnm5sbN9U5IPP0yN9gBOqsEKsdGjsY4Pk19xR+xihsru22QYPxGY
PNmHnLxhv9oov55qAjATU/emHaZKHJAqwe92FFCloRDl+K0UJvfBqbnWleSTn4hrbYZ9PZWEgQ9D
597Vs9yIxE49cTemzU7hGBVpkn8exSi+pkYC83Sw4uq30NuJMUF/f9eayYKnlHfT9DeO3VjdlwTL
p6+Su1IQLCFcc0ZEO37vIjX9q2Cz2JtAG1Sw66KpEJte2NqP0G7i6nOp0rraupUWJ3t8e31+Uq0R
djvktZm+iQenrGBgOqa/LTFAWMfIi4dHW/cNMJgmyW7R6A3+iavReNxZuD9ROpljPR7sQVbpA4tS
DViqBjL1s0K6Q3y5bBiuISHp6dGatFj+xLdW/+tbytxquRPnd2YVeuNn8jLBrdpT4/Hxk/C1eN+P
vRbsGgXL8jGv5jZrfDdvwMaEub/F0t0Rn+26dbcbLQSvB2eWMpMe3nEkMmpu9UOSepdsJtVmXyYU
P8VbWBktKexFM9i849RpG13NS3URpRO5je7MmtAkXwn7skIkvRv1pvptUNq/iUzvowc/iieyv52e
GPiw5x9gIEKU8WKiSCsuOc3HKjAIobdbD/9UkY48PqwRA2yJEu77XSzsivxUC7jkAya7KH2qc5GT
1hn7HX8QwMHHJmuLZN+BeUrvuccf9cPAse4nUWtTfGcri5RoN86z6VSlWmGbm1TB/XhrfAeibJpz
l32asrE+a5MhzT1Dvoh2lq+NJFDleva9zsOBnB24sNPRj1Tr3Ve94kyBlBUHsVtYgfRLZccfb6nJ
sA817M1vWdxwAxrUpvJ3oe7qkmu3HgcvB8NG+81QZva9j4GLajHpz6j8Y1B0UYn4+3U0Zplw7xeE
8ibS/O4ZsKTYSOCneNS0PnCvLAIrq+XScRQ4CgT9UJOG6aSy37um5lu7NOkrQF2ekYvbthRL31Ge
6k1i24n1ImNjjm9PY8vfuoU6X17KVnYsS8OR7XkisqPWxwji9NuUM58nRzOucRvX2mj+93eLsUyE
K/2miM7u7GSSAXJRov+SzdB6yf62F1hsuaSlDKvrk+hM/rVxJNrbP5Gpe+Oefo7GfP8Cuqdgktil
9TKYdna2lNKOrW91xVZF7bWknrVGWmy73EialZ4W1kvnmFV1ZE4ZXpp/0fJpumahXuvlxZYLrwqX
8dkkXiyz7R+U1oJTbgN15YN3RY2oL76zUhdtaloNghTwqtuZ8bOUVDly+Qjm6bh97PVkX1jaj84X
16TbHz+SzPf/9ouQhomEVQmsGf2zS8eP5BxsoWzrG0rcuKW07FqH69uo78crM/HjfvKWxqKYoGAk
vYb3kjtprBDE9kW7KUXIWtBBWL92UvVxX3lLc5Fuge0uEqxZMo5MSbp87Fl35Evm1xByaw+YP5ff
TUpgp0bQitJ7CfMK7Y8kn7zcdbqc/r1lRnpLU5HtBImbjhneMg/L5FboU9cfIk8H53T5AR8f5nhL
M1GAWtSzw1C99p2T7WOkt39hnymfoaCpY869Xr3rHC++yVrhLV1ArmMFJankPM3BeaCirmMChfnG
C696FgUt/79fE94ylkCNae17naVeRRj8KzvHrshxb+TRbnOYKNMw7gaidj7/H2dXsiWnDmS/iHPE
ICG2OdVsO7Oy7GdvOPUmAWIWAsTX9013L8p6VtInt7VIlYYIpIg7+EzMN07KSgjEzH1R57k+G+jy
gNqNINED6LnZZdjru/T76kucWFkBCnwmKmmDSVURnNaH/qXiHZzCg+6lBN3ptqC02UHBVOWMjnw4
A7ulN5yGCk6v46cF4bIygiPV2PSgi78pTPe0fwrwhQEqgLdb0plNfgGHTKQeNzzSR27qO4hfrrxh
XUNeDv6HCG1gUazbLv+/IUm4vBv4vYoBWfXniBAU6TeV329mnPOVoHJkBZveI2hZp30yo4nL8sA8
Gpnnal+NaAusDOBIn7ZfgAkUn6eyGM9ilLAoFQWdxeMCgyBy56FrdRs5N+aX+X1YuwqOpKLg9XAm
GRdfOyjPfTcL9x7rpU5WmsyupbIuBT7eScwDcOuYTOEiPgUQ/vS2AM2i4n89dBz5wCb0THU7w6Rp
XM5kwP0b6pp3DAKlOzklX8OaPddtPO2GtlwTdnaov8Y2sQdeIv2iNO3Oykz9dOKgeuEy2HucmIdK
LIrtwCci8esEQUT+znkY0M/S1AACbURc+3wTw1nb+3x98o7sbtsI6AqwmzzVaKFkS/hQjeolwtMW
MFk/fyp5/AU31pUwcyyzTeLpUA3wi6EKUEZXfBuI7lk0WNmABv+IOt2i4vXSk/F4fVqO429TNpq5
6OcSbbAzJzI96qGLv6dJYl68KaArd3nXEFba4PMc+HGspzMMGIpPRCvAA4gvzQMuSs0ait5RgoYv
/K8Blo+4qsbckPMSd18XvqQbgGi9l6CGlwku+OcoSTfDjOOaFAv9BBPZld1yfE/iy6w/BDakGb0O
9s/0KPsAenX5mMhlx+APj+Z17kMQ3oMeLvtyfbdcR8PKIh2AwOkSl+QVsng1cJ/BFuQKH6vpARgW
oFnpTfQ0k2QNv+zI+DaZg1coLEQoxL0S8J02EuKmzMOP/+xRAsJdbyEntc8CGITADXXVL+6SsH5z
77DtCFSQjqqvk/mMvr+syRaVNrBgNnlNATjdJIPG+xwSriRMdug0+MszRPgb8R1VscB7KpukycYd
BL4KE+8NC3l+hPoo7norW+DacOuOwrtqqSRIGic9ilydeci88mVSSRa/LIqi0oDqR+X/QC22i6vd
1Objkr7LEdpB+eNYwHn3XgJXysAHuFh6bGIfTJYto1XzDq/2fPqWtwngydt66mT+l2J9LTVEgRIB
BBMgxSh6PAI+fmlVlx2V3kMOcR04OrO+zVFtSyVB4UQMmdfQDTQ1xqjcRX1pxrd5Ad4cy5Yu3Rm6
MKXaNUQ3JUCMEsIHm87vvPlv6ZWRB0gSxcsBcH5WBMmroBSuVBvgwjyx0zW0lBv0WqsmfMCrNuje
J4hNwjAyHkwLUZAliPpNwElMXgODndpriPXCYAqqOllwkCBX+GovC8LA00lhDF7LXVWwYDoGMWzt
8g2hUaTeKqj3ooOYNsBinVkEbdUzQMGh9w10BFHIbVWLGZJbuiuDQW8KMtL2CJgpvKy2cJkcw6c5
liX7I1cgNvNN1cmM3XvxkEl2z4yHjuQuH0Fwx3+aeiClojwF6577vuuK3kCmeqrEZxR1RRDtJi4q
6O6qaKDVwWdweLjDtzyAxUMISY/6oSmGeVQbyBJB2z9Ik9aPgFzgU8/22TiT9J/rp8516KxbKyNt
NMWE1a+Gy4OBb+qO1IMHhIp+baFbuHK2HTcImyNEKmaKwM/jV0IJyvZRUA7VHXqFMtndNA2bI9SN
Pc1nYlCyAAZuuS+N135pIP713EBwa74veLMG9HBNxfroSGNqOdWAI0QzKtp7IePOexzbEE6t16fi
GuCyUx/yPsd1TsQ0b15VGPvvoPYW/SluIfFxE54itm0tAph9kAieuMeoJCA+dWM7Fp+SsqzSi3os
nmLXp+E4WDb/omJoRKAWlp2nWo1bMBkAyi3SbJtxXOEHMeQrO+/4cjHrctpBALXgehFnCC+CQwdm
7OXpJUlR74KEwdckRtBWnK2cZMeHyyZgwPpgmjo4cr5yqPNtSKPaPUokF4Rb85eIwLXqfNN+TyFh
9hCUa3hX16DWlwFUh3TMcn96NXHdby+RCo3HLxpei6BJJFv4Q29b3jxmcu3u4RrQygoi1DERvZpe
Jw08xGXApmy+6IuLFt65/YbF/jbG84825ZohouMyZzMiGrh09HUR5+c0F/GhEil5RHlL7+GH5j1c
P5KOyPoP7yEHW7mvgum14kNxPxk6fsI1f40P5Fgzm+0wpbC6VD2fXkne/MX19HOP2IynEhnKv7qo
ONDLbR7VopWT74gw28NC5aAgdROvzhxO1w9RFvKHtO3FQ0lxMy3i1XEcEUatiyiB88UUTu3wCmix
96eozYWqnqtNFegFlfkxeJwycl+HiLjr++R4EdHL/n3IgIHxsjpdovrcTEG4MwDe48aBXyddlGx7
BoxcAhXG7fXBXOfOyh9NgVKUWvT8OeVLuSPZTA4kSr+XvFwrF7umE/w6nTSoSs2n1nyuOpHVfwoy
htFd0tEUwtOTAgcVF27QkMxOKc6jNY8d12G3c0YxzqqAIMJ58uFJM4m+OS4GR+T6qrl+3UoQpPOD
1q8yFAmzof0UpEV+KBWL1nSaHEtmEyKAwhpqDqXQV+ND1GxasOXdQus7peDGMDP9muD1uvKhckzF
9nyQnYSZErpOr/AQTb5WC/SCoNSHC+Tu+lI5wtR2WjBjVhchyKfnlM0xua+gU6MEND+rHqRhtF+j
tgbcZNbNSj3BcaBtcsSU16nu0Cs4S9MAEI2XlvdnHkby75pM8en6nFxrZqWENKd5UkNE+xXqY1Ca
17ES9M8M0Ob5fH0A1wG4DPwhBWiWMQOOXHmG/NTlVq4N2v6oilyqk5uwkfXOz1avEK4Vs1IAh1+K
1+syORkyeLCWQZ1bKAp5kowEK9cG14JZOUBGpFrCOizP+aLZsapiPd7FeUfXBFpcv29FOxEp83wI
U5zlHJXASQwJnFFEDaGH6/vhWiIr3s0iprJC0/ysStDdd03PVQpXIE75Ya5Zskazcmy7TVWAgEyr
cGMVR94t5XMFsvI2hToxJHZ79gjds691HUUrU3LEpU1VIF4O6kU/ZcdAZRPdTFmu0kdqmlg8GUkT
b5eNgc/vr6+fY39srgJa/yhmNiz+Ap8H+hJdIAeB4ep8/dcdu2PzDKYhV2zJRHEGaoXdEd6SXTOz
5D4v4U17fQjXalkRD7E4EM6hsHI2XsxhWcOeu0sVOKJQswwF0DTXh3Gt0+XvH+M+Zwk482l2hg5W
YO5htTvKl5CjFrWy664BrFiPZNJEFWAhZw2/Q9jsgPtKh9msfEtcG2GFuWadgq93Ls4k4GjNBqOG
zW040Wzft2jU37ZGVqxL+FxO0TB7r7injN0G2krwTwWMTeyv/75rq61Y5yTodAlZ9lcyshKf3Mh/
gHjABnT6bTfJP68P4oh0mzjAO7AlFBX9WdGhiOu9WpJOH5gaa9ZtI+CuzGdoD/HxH829ZVrTY3Xs
vs0lMHU9aNOn/CS6RtdbEQzZRrKlWoN6OvbfZhEA5uNXxWSycwdnOwK17yaMtqAlJ+xxqedi5Qvv
msVl4z4ECVsmCN5xIHGqsYMQDgqH2bAxHh7w1/fG9ftWrE9T3ZssXuJTU/Hws+xnEQHO1MNP9frv
u/ovtkI/RDhTjzA//KJVWfh3bZJCoB0wvbbzoLtdd0nyHEAicvzDB+hNf4tIPoaQBGHtoOUmhzp3
ei4SL1oDpLjma+UEDRnrVpZl+BrM6ItwYBQffby5d9dn6/p1KydICMtU9RCFr1FRmS00QclzS299
09ri/SlqhlRNInzFQx16xlyC9RW0sv7j+j/vOtBWLsgjwPCM3wWvfPQW9cI8PF+3VV6jFcFV9df1
QRwJxyYSNPAFb0APDwFpigBqmVvyDK7tSx/3UJwN2xs/YTaXgME+LmmhIfQlLztQUxQcm/1vQZEM
4X0ME6bsZSy16G7rmdq8AXhVqha0xPBVFiL5gzcK9hPgJiy32TLFNm1gYIC0LEaLfyF4FKSfY8iq
/AH8D/e+Xt8Tx6m11fBNJaSnijIH9xbfe5BGf0w8W3sSOU6VLYQvIKaXBW2YvZoZhRhI0AH6mLMi
VPvBh9jpbTOwopoLlGanatRnBgxLfUizfvgR9X5b3AYp+emJ8jELj2kfEO0nr3pZ8uc8Tf0fzKh6
T5tFvt02BetL31RhQuFX7z3DUq3b5bgZ7X1/TdnCYXaIdtCvnxHjN+j4eYX/RfqhKh41dFYI5EDL
XH4XlYiLF5GN4BFkuDHRXcoGWNUJXif7ZoT72MMil57dxSXelLoKZfuQDnhHf2ZN33o7oXs8C7lW
2gDIDaHCFj3LMZZ3edqFqFWJfgbwL+RQpZoHaL/8AAC+XxMGcRxdm6sgoRInsyIVJ0X1/AxBr+6x
pfX361viuLfYKNiO91pJTwjc4fHqCUq2AxDnqxlx21PQGvSHbq0G4ggSGwirgI5OMmg4nUU7LxPa
2yG42l3kAwc/NOY23iM6Pb8eAq1p6AdjKl4mU4vDBXZTpfCZVn7dwfDaW1k111wuf/8QK3CBz/22
nOmXlOv+KUogGyCGcPo8s3bt1uoa4nIaPgzBhnwR4DnSL5MIiheyxMDfdzXfdk2er2SUy5r8pn1s
g2MjWGK3rWjFy89wFKP+IxJ4/nQ8jDcZ9Nl214+Y6/xaFwY+gu1S0MA7Gs4q8wAqQXWYspHlK+8H
1xG2skrHKPrMserOUajMQ54lX0QKVoBUQj+pdjzcXly1kbKmaIOJhHQ4syyP9b0Z6kjinhdOSJO0
K9bk1n+/YmC3/7r3Ko68oINExEnBfueJ8ZGfMwod3Ov74TAXYjYQVo71HKIjkhzhVF5B0MRDT3a4
R3XVSzZERCWHxJmsDAgtIaueJDIjvRejl7ViO/kt/ZonUQZTRujApVtdh41Cr9hcDIubtkwrEMFL
BtfpqBYgXRzqOc8f4Qpm2FkKGC0/4QGk+0eRzM1TlmVq2VA2lgnuyQOFYiFayYS0u6kZIMGXQwgr
uzNVUlHIYQ8gRlxfgd8ffGZDdBUaDJTOmTp13UxfmrQ8M8PJ1yYqzksNW/Pro/w+gtl/pP9LAbtg
z6RHUkGh6lEoKX4IJtvkU9+q25wFmQ3WVRLyR+WQ9ae0ieVjFXv0vYZU3E13Aoih/HoQ06EgZJah
PAnghHYCrwrgDubyHjri+fb6KrnOunWtAVEcDchIjyfB8uQTm5T6RLOe7q7/+u9zA7ORuaLOw1x3
QpymTF8YcADRj+G3RixAfeilD4PPxgwZ/z5HDHKbKxvvmpKVkCZ8OKeE9RKD1qAIpTVMOTfl1Hlr
xn6uAaybzhTMhJmMJkfITQn6KEHKQTlx0P4/11fNER//AeWCJTTFk0iOPsve0BDznkHCgWFfFJbA
4TTZqp/M71txyAq/ni+ecg/2S155YpyOD12rQF0EV30qM3EIwvJ7NIyHoked/LZ5XU7Jh28qGWAc
ZgBCg6YFVJe7vKg2AZB8D2pGDzgLcee5Po4j8m0sLi970YU55EDToK7FpgGBc9gyuD0KOKUtZrot
dGxEblr3IyAPbX5CBbCV9yrK/OnO87zb3mTMhuIarwS4AhzoE2QpIqDadIfHTNkTelsXAX4Mv+4H
EIExfMeD+gQYdpC9GKjETkeoXzFz4woFvw7QQHaxD7VJjhEHnB1CMj2Qh3UO29LrG+0KFCvSDZ0W
yMPPDfjieXY/wTpGdahTqwBtvSJWawUmR7zbkFpIAbAA7MzqpBMSwN0J9B+vp6frc3D8uI2iBWt4
ZqOHXRYQH9ppCGwALTwGK5cN16/bEY5ip/BUDTfdNM2fCG76D01SnG/71614hi15CbeZuP9X0qb6
WxM+Z3d+A4eQ/W2/f9n2D/kCalmgRaMTddZwbc13MmFj9AThStx7rg/gSBQ2JjbPhamTohdvCqi9
HYfL4obMvH6I9apWkGsDLn//MAcG9eQC4qH+EeaRyt9gjVpAQ6vw2/UZuH7eCmHikbyl0Gl+6/yJ
PTcXTo3W4Voidf26Fb8SeceUtfDOPID3A296HwLILF2tbzvi15Yub9q+xmdm6U6pMtzfGrg8ZNsm
hFTqVwoMnt4MqBf2K4Hm2mzrq20yECk9HfNj14O/i+/3D0nD/HUh5v36XjgGsFGJIMh2NY5/cNSx
3z10dU+3fCTRATWRZSXhOT7YNi6R5VmWxGXnnSYNXehokXucp/m54S1cG6ArtOm5SA7tNK0Jy16e
PP99ozJmhbiESD7e2EV4lnJ+gyQ3xNBTSLO8yCl8XFrvonErt2GygBYPPvOaUp9rmlbgw8AURh7Q
ej1DMr/epHn7BPDu3xp9yQ0KiQDS6uhx8HFTub5xjmNuQxgjusxZXqrxzHza7ASdh12ZZH/f9uOX
QT8kAEjOgEMwVuExkt5cHJhpWHVXciq/3vb7VgboDQzv4SFTvI0thBxetFenHUjzXjxWK1nStRtW
FlB+qPMpFeOZdPRJQE9ZymbE69SrN1zjS+vVkGicLyWr22Zkf9VFn7K2r+gRGs3N8yS64JPPEEy3
/bqVBgJ4poUBCngn6PeHLW6HSezpZF93VIMncNMYNvgwh/QHcrKHKxUk/g8MLL7DUjZ313/cwSBh
Nu5QLG00j6jkvgDR8mii9jlapl0jmi/C4y/VBUJpguUzTarv6EWIlSk5kpsNR6xmBp1HqGocdVlX
hwhuEFD/gIREHBRrt8VLTvlNrrEBiJNqeFglk3ciXa8OTXQhQTcoB8iZqz1kJb4X6Ns9XF9E13Qu
f/8QlQ3jgPjHQw+JXD/9DIqI/HeCH8irR7zAWznHzo2yQl/IpUoVifQ5mPzPsI6g9z8RQYKad6Or
5hk9BWS3ugXuIYkevfQ2bxkwbH+dHFsiRYQp/KMIoRcJ37XFH0+0pO2agqMjYVIrI0x5MSsBg5xj
sOR5f2BNtiR7onmwUt91/b6VASavrzxR6+AIEU4YaIiFLcnd4gn97227b+WALopidFuK5NjAgxi2
GpAdqh+59Id629NQ8hUdZsc0bNhhA6EiCQXY6Mj1GHxCrR11RAbM8/VJOC5PNtCwa9q4jGKoFlfo
BEPeRkGFMot/4IhlJyi99Cun2DUJ6wYQwUcZPZgOZbQh1stBgLiTP/d92ra3FblsgCGMJnQGYZ3m
1PF0ulMi+TuNgM1cJrKy264ZWLEO+KIPYpaGLC/UW5N7TggkH4cp6tYuSY5kYqsmm7IrRBDgkyLg
Mv4eBchScuhhgBd3Ffnj+m67JmHFNFrk0+zB8/AtB6F/gR9LltPNSFfFkR3JN7JC2kgyyAZOBn/l
gC/21cGL69wrIcDUaf6YUBOnf/iK41r00OVJwtZat65DbEW6inLIV7cQ3YXcxTBHG6hi+uVfsR+R
8PsUBUAFUg35q5UuumujrLgntWQBaefmDXrl5Q56Y+JJ5Gi5LHxeI8U6hrAhh8wXsHio5/mILFz9
LzJPpSZ9n9N4WrkAOI6CjTTM/b5h4YT0rucpaL5VEdzNjyJpwpWGjmsKVsQHjMQjrQpyhA+SGe7z
KFHZV8KXsN+3S8rNStw7tt5GGTYzZ3RSXL7Bfy94gsHj18bDzRtY4A62f0BSXQ8c1zCXWX740kf5
AImpMgyOwJgv0N8WIgWTccNhLNTsoEKgxnDTj/Bl3F0fz7U7l79/GC8Yo2iSsV++TfCGjrdQjqbN
EzQQRrmy/Y4nma1tDDyLXwcpLIv4KEGnnWJlXvOO6eIlhTXVYzbp4lSonNYK16eo9+6nAZZH1yfn
OhpWlugaQlks8/TYFNUZnUTxkPX+5wXSrPfXB3DtlpUPAthNK1Ch/CPnlTzgkpHuJo2zIESUv46B
XsmmjifNz9bch03KVVV1fjvVJwPA+b2BxJtScBSKcG/OioLhYychhf3JZJXON4U3t7RcWUHH8bCB
iphQvsRC9G9s1MBBGLHov+MRrbnbLrY2JDHNC3hs1SFA4ahaPkdqqOmWJHFyn4Wj5jdOwsoQhIE+
6udDCGVYhM6+q3QBp0fdmJU87dgeW9AYyk1j2cgM76cSCHrRQg8W1gQb1UsBKpeE8F3FdiU+Eivz
cRxrW9447ZdCJRDnBWJfLzE8pUTxwCH62MD5hd2mRMZslKKmS4Nnm1yOAfGhYMkIDaNl6xXs4pVz
PXp+goV+84SylY3ZwALKfZXi6Qws74kPEAmGSF6OO0m5MRANrB7RnA+Sf3qI4GXbABpP2Q7MQ54/
KK+K9I5WaZt9Qyc6GQ7X/yfXgbdSBmdzT3WKA6+jiwHe3OgJBnJcrrUYXb9vZQwRdqRP2j45dqrv
POihCmBY5SzIsPLydQ1gXRqA4UvgC9T1bwH8Yh+1gdg59LbnP68vj+Po2WBFFVWthnETnlIigj6m
oAMwUrDXQ8eKcggW3XbCbbAiZEl0A/ctelSLqOPntGm9f6bK99MnOkdq7a3gmoyVF0SHboYpG4wS
ZPNneDaSrUliejd0/k1YZWbjFIN66aGVIqIjvFOgeyjatIJWdBb6K9vh+P7YOEWdhiKGnGf/RuBC
eK+yvN1MFLYEZKJi12fjmgq941DZkMUUteg6y3zMw4MbyCHPzcgeivnSr75+ri5L/ptM8NPo78MX
rutDiKiH8fAWTKp/gh7F0lzw6RTqk96SLEcIQzTTXcsiQG9vGzH49eIDfkVcpPTiHeP50R+w42s3
MoU9tSB+vcvTFk0zsip/7lo/K+rxDU3J5JPoOJV+bHYpl9AsTGMoAF+fjOskW0GPh06ShATABVY1
/RZLZu6buRTbEd/vlSEcU7BxhUxXCYuQZ98Ad/ShlWG8l3AIw9s+oTawUDZFOMFurn5GTQ0swTbo
HqoyazZV1AZ7HrNLwod1yNCvVghduCYbYcg8EKKhLtTiatN7F0BTYbI3rWe/27Cu5anYQFP4ESSW
/NMAg72XZcgfgowk3d4rFm/YAKMm9hxa69sIZir7YBibc5BwKCCyiTS7iwYxg+PEkHQAjo9sOQAp
OwD05RXQwc4BO8w23hRDt2SKWZh9mhsuhxcyFlHzvdVwjxObrMiIumunIE9X7quuTbzkkQ9hBrWG
DkjTfHybPC85AmMyZQ9e783BTao9uBP8+vtNPcZlAdvUowxKcjLTACWdTPEXs8CMCfWAtcztyHvk
Mr8P88jDUqSJqsc3EoFUaGAcoRvQscMFdUl06L7cFFU24lECYlQNuHkfA7z2x0MOP12z1QKX1o2/
eHTlgeSai5WI4GG50IR15Sn3vOrzVLLwTsLxaauCi465L2Emcdt0rCREcojklCYPjo3qoTROIOMV
byTUHNq7CNIqa24SrjNm5SI1oB6WLmP9PLWl2QJKrfeDWoOY/f7HqY11BJh6nlmpw2OjI32Xt2bo
9zNphnB/fY1cv3+54n84WEHAIYDmj+Nbukj2YFIPUB9P0tVW4e8TNbWxhEFfDQJK8u3b1CyhOQQs
6SdgXPncfF1C0anjbdOw4lyPXdsUgifHNibVUx9O+bcyWtV6/P3HmtooQhaVAHxWMPsBqn3eNMt0
uKAVD0KPA/Rz0m0Y5mQlYbnWywp0mBRAEtoM41szD1AAAlp38vB6h4npt9tWyipUon8SBTPq6qdI
xOxHwNnEtsm8ZLc5VFEbUmhSUUc5z+RJ0hLqq2DdHFJgSTdDBjus61NwrZEV10GL672q0H4wcVN9
MgsohRuSNslzPwTNj+tj/D5JUVve07RDHfeNxv2M+Z9zaFNDaz+vt2UI8qjfhN5N3w9qQwlJMgZ0
VtjuKJsa9GohNdd+U9DgMHeQSMnNdswTQtca6Y6Fs/GEAQxXyrYtlqOAP0C5j+Ks3RATCLITIOLe
lHUhcvJrRjEtEMyELHjwpSOe0eH0yZR9+dAuq1QJx97Y+EFRBBBEn9PitWFN8DLJNMk3beGXTzka
+S8LXMdvI3hSG0KIkYYemu7FSQ1Q1WggF9+givLgLXxNt8O1JVa8K5oX4I0B9aKKPpv3LIYoRd5T
37tb8mXRN+6JFfR4+JVwOabhkVBKAdZg9EnO8fwqVCYP1wPG8SGxRT1Z3s4SAFiBvFJLMH88Eop5
m1Ql3DdWZuFIw7aOJytjnzci8N9z4/U++EYVyw+F9hu6HTsGJTtFSZoBfVKJ26rF1IYWyhCavp4m
4VOFAvgPQLGX4WvmF0Ku3Lgcq2ajC+U8Z9B64+FTGs1+OW1IkKThc0CSOV7JMI4DZgtzThOTMmun
5Ujiool2op+CT1MjcraTMrqtk0pjK+Z5Q+asqiP1phYCC7Um7eBDAJnTbNjfdLpsVU5eZklGWi2e
eRGXUDHjgClvZxBJV/bBkVJspKEeITyTx3361EEIH5yOaWdm7u8kajIHj64xX3/fGqCxFezVHPol
/Ff0Kej7HCoX0bTtKP3nIrbFOCxSuibud4bqexAi/rq+cK6JWZHfmdgkbV7Pp6m7yK2nyVBNO6ZK
+MqonJkZ9l2ZtwZ/c51m62YftFM1cIXqTzO3xR+E4NvPx3jtQe46ydZnv2iGlERLOx9Hr1TbKqj7
vVY5+Zx7emWxXCNYN/mu7736Iht+FMUCm3gOMTTZl/3zyNOv17fDsUI2BpFkGe2iumjfFMJd72S5
sG8NDCralbKS44TZAEQJPHpKxoYco0LDIyiMJzgYN3r2/uFjEDHc7dEulHgEJaPMNiquRf5tSJoO
una3TdDKBEGkde8Bgn3UC/L1hqdD/A3uJ3ylKfmzPvbfuhn657/eLrp+rsc5TL0jCcJCgw9REvVv
lFGl72HoJemPCsZM0GNfqEGIhW3sxV/QpPD4jvZF5uPyFnXBtE9Rho+8TTy22bgycweciP4HpuhN
TUGCcTrBNjncVgmkO0lC9w2E87ok/KeR8HrjRcS2LdGvZeqv8RwcIW5LLzIZR9woMxxhLgceBU9K
2OKOZN/xgGzmcA0o6RrGyiRVLb2uMwpt7abV3TFoozK/E4L1ZD9JEIVfFg9XvJV9dsWJlUl40Hp0
EhF/H5jXb3BvLrfxmK5dUR0XCWZlEhI2WRgGXvwO9dn0TpRok20qE2QnEEqzU6wa863zfPZ+PSQc
WYVZWQXAjSVJqokcZeaTg6DIilORi0PhTWueF8FlXX4TFjaiEa5dqV/BgOTIvSIzX1OWjYW/CTWa
dAoVctPJxzauNf3OsIzykKP+kT8QT3X6U1rmMMzdqLTyJLBWxTLDQA3WtBVcGlDKmu9gmF77UILs
SwqNG93n4dculGiOcr812Z+B54foc/MY3mbzwTP+jaIKkAf+NdZVwTqo99TmBJ8kKNKQHMZzu7Yx
CVt5bDtOmQ2a9GgyqQpKwX/DpqwGAhhitXmwaQA2GNbIbo6jZoMmpRznqVHxfAJ+9VWVLAF/uOj3
FwMXP4GiUp2u9uYd58wWboy8RaSBr+L3XurlDhpK6MzCEzAZ2hXgiaN9SW2lRpmAysuhQ3FSof/v
RPJ7eJXA8dtAN00lZQFx2eglBZkP+v7nJermZ9SDin1fRitFc0cKsoGTXQaOlMfV/BTgG6DkHqqh
PSQYOPrb4i3VcGd7XwK9hrNxjWblIO11lfLiPoLoNup6uH1uSy9N9nnRf+mm5DZjCkqtXCTx/huG
EG0GUeJp1uTecj/qcc2sxnUmrNwzTRCi4rUfvRNIu+xNOe5TWGzC3Ti/qeFHbQwlKZJgicKavk9Q
pEq3fOmG9hXwoIisHDrHLtgwyr6GSrG/LMjVl6+birtyk5Vpt8k89BdLfqMvEbV1GxuIj/NyGZJj
WiT8bIyYm02NLtkK1tSxETaKEt59+Fnc+N+7VFG8XLy/jYjDvdBhub3+mXEks+gy8odKLqy5Q6gG
V/kRmObiTzOiRqW8TN/2QbYxlDmHGx1AOOYU+QGDE8Kktd4BuFyuYUpc/751vYiCCiVWVfJ32cLd
cjBc33eqEV+vL47rFNmxrDPoxw+lepq0oO0miOFsn5u8AqE/hiNBWKMSdn0kxw08suIZAsO0SELu
fUkB7dgaYswmquk+aDCY8aFQzTyhNnMbbOMI7jrXB3UtnhXmiTY8KXDVfp8zeDSf+5YDL0cIjCvv
rg/g+IzZsEkUPOQ8sVm+J1EJDbp2+hSnstjUI8piqmFf/Eaero/kWD8bPQlPvaYsZz/90lUSmC8p
97C8+pQGy7TlITqiC4iqc9W/LPh2r0SOIzZttcZOlLAH6yWGFJS8QaE3gxaHab6gEb8W/o4NssGU
YC0uuZlEcWz6vj3DriQ7w/dKrkzA9etW6BPIT6OkE4gjJALzcN+NOcwbhoFSubu+KY7wCS8Df8gt
ZZP1BZ+j6J3lA90VvB93ZQfxNNV6L0zPwY3zsHIAk3Dv1SKHB4+coQdaKfb8/9C5c22zlQMiDf2h
OpuHpwBM+uGRQxLwMepTRH7q63jNbci1F1b8N7EfCplI/RTEJIPfhZoMvE+BUYqWlYqeazOsYL8I
NUwXD4pTJ1AC6Qz7kTNAk6oUzz241Byvb7ljHjYQUlWj7GY4a5wEyJ8PQdIXfya9XhOlceyFDYNs
opmlMPNJj5DxiUaybXwC3NMG1lYl9x+yqEjWgvvyWPjNy8jWaBQigL0qsL5H7L46iCR50fyLIujM
/0zJBOYI23GQ59tW7bJnHwJFJbyCRbAuj0HRwMMcfsn4QIaQbqlXNt+1cFaos8zMqc/09ISZhEi9
yb1gMKgHG+PGIp6Ng5S+H4NPL8ojHLnZ3f9w9mW7ceNct08kgKKo6bZG22WnyondGW6IOOlQEkXN
lEQ9/VnKhwO4maj0o24aDXdDLA6bw95rUKynlyaVNx4kNgKS5rGGDTCVz7LUgA1jOkoxPA8BxABa
Gv8DBsXltpmwoh30ERZFpNPPzJ1zeQkIcSGBQMv1ry+tKjvKMz2Wo3AK4Prjp6BPcSaO7rHO2rfI
4JAq4ZcHS+SVOV8KRSvgOZxvKvjy6dehJ2W2gcmA8E9wnYnDlXfVQm9skGPEysbrct49l6kbbNiI
mwp8PzfG08W+DLP2MMspwGy4WunQUqrMhjvWLK3hIt+0p7RBlswwsD205u1dSmEzDcb/HrbhfA/v
gXxP/Q42p/2q8cRi2/MV512Ipk2SBgA6pc+BG11mBTTulBk0aCFqHKis2Wo2nUcFEApIbjDCqqt+
5XRbGmVrb1C6YYqbKHlmNHiUTeJugzx6KQnSWqlbDpvRcIBKcdm5vkQXO2ptFW3RgShCWXuWmSEA
/OWwQDzCOLqS32vAqPuTgj0h21c+hQUSVSRohyPVsoGSURKSes0PYfF3zMv63YADOdll1BlbLNnU
HKF8n+0kdX9xR+9NGF4YA6zMtBlQggwwsjBfs5lcuLPaEEsKyl1MJpM8l0MTw1XgRcGQAyI73f+O
Su6o3fWRXjiQbWnIOoy7iEkU8Tugti9J0NRHk+O6j+Oz+DmKpN5fb2dh7/+tr/tuILnRJZwYmv57
7YNMqGDTeRCD/9gXsG673sLCTvN7Ct+30GVRN4m6OkOmmeS7boj45y5QzttNn/8DUlllQR6QrD5J
UcJ0bB84FIIFcIFDRfVwvYmFILNxlQxoylE7ml/KqmIbgaRNK+DxAQPTeueUejvJ8tK7ak0CZWFK
bExlOrtbQ9CyORE/AeObeE7h3Uex8bvPjY5gIHa9VwuPIlu2sRYNccEiV8+B19xzCchr2f/AFeOk
s0Fsfu8eLtH7Zr7WXG9xYU3bwMa0jQoVTU1xpgpgBHIvwcGQkAgCGxqU71qqNDw1wh/kGt1sqYvW
LsGRne4NXmKvPPA+U2gsfo0qDykrXaYbxNEDBEc+jb6PPHAx3nrXsQGPJBZMBIDTPde6aNiRVHkL
dzZYon+5PooLWxCh/936GIMsn1vX8hVOQdW2dZFZd8h4x33cDTvy4BerRlULkUusC4kxI4yiizR/
Bv8hf+E0C56hEP3zejeWPm5dQNKmgGd3QLOzBPkQF7Va0PAwUaj57q438PcwAqr6v+PUKmjS4hmZ
P3OHJxCxqFWencsG6V6AgmNBgttcetkf2o5tFLbExTDpLIzkNsWKIxsT5s3Jd9w1jtdCnpz9AXoM
aAfse1eehqHqoWABccAUYOhtSoYPgNwUeOfMvvGKoBDJuuxYdi9d2Tw5/RrQ4O8TxmxtRcc4FO4d
TfjNg/bqZkplcqxQJVzZG5Zma/77u1Oi9ZsIXKVCvQo2gvVVT95O143/5DJRfr++IP6+G0Be4b9N
BIXfIt0gnUsQG4wb797abNwpXKmpaO6HJnQBw1RIQK2aUi8NmZV7UFmUGJ8CEhnwhLX3MIuETaU0
ahj+ud6lpVGz9gIKy02/lAO/KKjjMqQgq+kZer+4boENurZtL42btQ3oqfR6BlmLixghQATxqYtJ
WkBNWlxHBn/6xag40078zCf2723dsvaGGNIv6VgJ+Va73bCfvADonJbiKh8OzsrFeaFTNkhSEHDp
R8qcC1T6S5ANogNgazAIkPPZR4OLrsjR7eTHfn5FXu/VUgjbUEmQmGC36zbmp+K1OKfQb90qkpRH
4QCprirYBUByB7SGauBHZ1B0C5enZsPb+GsIjPbKtriwJm0oJZc18aDCaL6Tzi9f+WwnSllYHK/3
cWFB/gGjbOMq04FK3kAn0Ack3Is9k2m3KSgC+rYmrJ3Ch3VtkcVD8gbLncfU7fmxC+EH2Y68Wlkb
S52Yh+7dXmSCYiCw/CwuUVrWR6KVeVBgNG66ri/21zvx9ysls2UYW+GFPcR9w0vZI9sy27jNCHCQ
mfBCLiGy1PoM5ktrr5alObe2icFvPeIkNHlrweDdk7yuPmQUsnHX+7L0dWt/GEDed8HQay6Md+Cy
kSx3Wzx0E35bYoTZgEld8ypGdju8tF7wOEz8KaIZqK3zOEWTfz/65Px/CNOF2bfhk0E4lTmrh+pC
XKDl1XyEB+B6bJxg1Z1wYcRs/CS8wmRvRqe7lHVe3mskxsjGL7j5dX1Clnow3xzfr9+kcGBOLdqL
bJGIRo69f6Kl/wKL+n7lDrqwfG3oJAc0U0wFiS50HLFf6vAlIO2bgi/s1gCs8ftFNM7pnusdWhqv
uaPvOgR0ZgeoUDl97xwSyRPJ+xEVI1GaMFm5GywN2dzyuxaoQgqx45X6390AN/edSgaz7+rg5bYu
WFeBNoRGl/BLCKUncMwtAQK+n9yB7K9/fenn2wEOgygFbRt1UUGu0qNyKgSIxk5cfPS9HLri15tZ
mgcr0nEUFmHgFeZiQu8zT2CtBi7UbQUnFlqHfkTqMRNBay4Qdf+pA/i2A46xtoX8/enJbIxkNDmB
bBxjLrBYrR9gDgn3AGimX4zQ5dbTq0/chRGysZK6HTrty3i8tG45S7uPsfdLtsVtvhTMlmaMpISt
+tDLt5GN3zNJm101rroM/f1hyWwYJJxykyDFXe/SQm8VznwStvbgqzyKMiLbAudUE/F+JVu7sGBt
XCOPZT2MFesu2oM7J5sosDbeKB8cQYbX64t1qQkrpGWHteS3zYAmCkjeQ8GkVBs5uHr8VM3iuyuB
vdSMFdh88iuh4hRSAQ5mAtbbVGw6KkEioE7xdr0rS6vKCm9ecdAaQXW70LgvH8thbL93dXSbthCz
kYugPjWlizzWpZwgv1dHwWVMEdrXf/pS4FlRXZdZBjGuvL/UZC4sUvDn1HyaJgkEzLJJrEEkFqbB
BivOjxRGZaQvNff/HQyyOazvviC5s4apWuiIDRxMAB6FJokRb2OOcAAkot2GlfeRZDQ9lV64gkxa
mGkbPaigVJUColpf1NTfERfceR++SdenYunbc8/enXGsatwhcnp8GwLgyI6j/AHCzlqad+FKYCMF
5ZTA4UFT9WP+5bCSesgUPTqSPf5uaIr6L3VB1li4S12Z//6uK3xwc3dQssaVE65GMMYUYCHkX28b
JyuiAwUhshCeBafadYYjmQb/U9zEay+kpZ9uxTIFblw3saovUFaeBKqtowuViTK/DVTF/sD+jVXS
aB1V3yLspSfRONNHr1ulli08m30rnAk2hiwphupb2cmhcTdx3QVus4/d0VTBQdMi7E4R6U134HB+
9Adkyzn0wzZeFHZ8ZX4WfoMND/QGLgNPN/JHJVygeEZok7bBixr1p2yABAnMmyDyRWAzOta3RaWN
F9SZKiEQEskfAJR5mxriAwc8qNYSlQsrwkYJSu1nCXzqwzNNeodtkdXzxw2DysDd9fW8cK7bMMHS
qJIkThWeoUYOLyCRf/x9dUP+hu/V1H26uc7PbLwgRFn6rhuC6USq+K4Oga+Ki1Xxy6VxsoI+CHwH
z4AqgHSrx+WTdl3to6hLvOC26y2zAx8GQGma6fxStqLbc6Af37BjVmuvmIUTxJZb1CmBZGQ36R9g
zNabGmYVWzkfgBmL6Kb3oLZ+fb6Xxsm6pZME0nfK9OlZt0QmT6UO4OQ88j7N9tcbWOqItQkMUzDo
vJnkBZgn0AvnU0p7kEgyIarcXkjurzez0A8bH1gyJxmdNs/xqAmm8EkgwaMPVOX5bT44zIYFqlYE
pezT9MyFi8CDkVlMdpNLjFoZqKUeWA9x1WpGeETySyrK4B4uuOIfP8nCNZj0PKF/wpDYHwBAlHpc
r0P2Fa7sqfu17HOl/03hi9feJX4OcZxh0iG/mzw2OE9plTnfxhJBc1AQqf0shh48RJhh132FfLtL
vN2QCnd6MKDc4N9lwNK96TsQmyYkS50tlBRL/QQeQ14deaLSakup8eJt7wR58QSTQcayTSWjNjlT
ZFCjA2Fl7z4pP8yCL/jxc90liosY/xcyA3V8BnCuwStYRlV1B/m6Qh7qNuPtM8JhiHZ0cpn8t8QQ
4nBv41r5eP33gr85mXIjuRLyC0vZm6+T7y4SLO+ieCpjeaEqcV/qZoaHVvKFjW35OoT96/WVvABX
YDbWsYlYHmZu6vzoqtzdk5byXTN2n/waRKQED+ot4JbtdnRMvI3jYkdBn1vp4NyRv60Ra08bTA+d
eIEOlgW0qH/HKtSNejB3VrMzS2No3WhUEnUQpQyTN+EHH90uj7aQW+V7kpXxIa2itQrRUjPWtha3
WcGKAWMYOk2GHD1QPS7MAYI0gJm8UGuFgaVmrM0tGHXTJ7QcT02vs22clI+hZCipjWKvGFt5FS0c
yTYQMo+QYoY2G/8xxfwudpx60w3eNm+6D2B14VoeFysorIXptzGRA5DbhiFbd6aIuGgPPYhKnqM6
HeRzVRcwWllZZgs7nY2IbLtEDNCFHEBzjsZtxcW404R8vh4+Sx+fp+pdkI5uC8VJJ5Vvkyk9taV9
pj5AXz/6edvn7T2gGpkKOU1fDSSjq4coHqi715WT3fbussGPLIFtbNXV9Dska/hGFDzYdVmydqtY
GhwrwFOn9MYgSv2zgVyCglyBg+pf1TbYZm8bHiu8k4i1xstr93tWGUIuJBu8x2lCbmVlc1zqgBXX
fgf4FM0n77vblvxcBZ1Wj52nVbFy/V0IaGoFtDA57NQ5V99lGcczNb3YFiWE6pCCeqix+a+E9EKk
2XhHTpBvggSaf5YwFtmmWLGbshM1bD/Iyr1uoSM2wFGEI4OYXlF8D5s82I9sfj0GOICzyv0mKwh3
3zTftu20SAn4t13in0kVgNZNgGvvNhlJ/JX5WBooK5qjiSZDG6bFd8GDjx2Erg4wTz9UunVXxmmp
gfnv77YLbdyiK92cnZkJPg4khL1qx7K9G1Z65T24kOuwlRyTODaiidrie5Fkw8eMyJ8QYTA9ZM2C
4igaw/Zt2JidKNW4ctdbODBs3KEacYuEw496i5rgIySSfxkPjyspo6cU1SOk+sPbTD/AvPrv6Ck1
OWbMOnoeIpS/hgTgYBl6wdarxtfrC2ypL1bANybVGaB66g1u8zDfKlB2H+tUbooIuZwWQgwbb4TD
0PXGFnYXG31Ix7RIBy/0H1oHkDqwV0PjbCcGb7HbwsXGHw5jLBo96uTNjYuPYwCn8xBOGbf9eht5
SF3HHXRdiDdQTJzNOGXe2alEunI5WBgbG2gIfTzVECAZAQCo2n6vMnCzX7OOF/1toW5DDIUyaZ2E
2vnu55TiSEVW2YXGNy47a4DkhVi3IYWQ5y0BIqPhuSTIQe0IpsODN4lwQOgqknbc3bSKbKlEnau+
SCBreQaYsFAPwOU3LqLdmeRtb10bNBiMngnHXptz0A0faDaXD8JmOFz/9UuDZIV0O/akp52i/zua
lO7v0k4XAGW4Bsi729qwgrrFjSatKsPOePCKXZnzrzVxP/t8yFZ29aXFah/jfoa8aSPJOVC5bu7w
aoVaD1MJpKVv6YFn4wWlKyDnmTXsLAegfGF0NGxqVKO2U7Ga6fstWfzna8yzoYIpcf2KQb7mXBYq
FOd2zMfhHx36xXAZI28EsM9AcBhl3LaNqieYQ6ri81Al8IPaBgJu7lvTRm74JW4hzPBG8FYZi10P
mHD6WUV0msjGjVpD19yU/z7kng05TMfAwafng5SArF5SEND6tGH76+O99HXrHhA34E7xnqjvLtOP
v6EDKJ11K5O59PE5FN7dARQlY44EnjkT6iKZofo23cJwpr/t1u3ZWEKSzhp70mXnmbYKIDh98lGE
WCmOLv1460rvmBaenaZR35M0VdvKVMTbxLwjt650az8YlOMhQxOTszBjTB9Zqml+QGluLvtWTqvV
yiT8PVHvxdaekEK1NGtHRR8AQwHFiLRPUeg/SmS5N6osTuXoP4b4Q9OuveT+vtF5tsBiNMWeaI0Z
zrzpkR4IyVGljXPvam1WttKFqbFhg+UQ9b6syHBmHiGHYPLdHTxNXq5HxMLPt/GBdZfCEHiocfMe
SkDQgOj13FZv2qKFMbtHynrVfmneNP+yD9kgwCIj2FuMMT/gsyaB5nVh2Z2kG5XyLItPSRCn8uPg
gRVY7RpHxvpsSshjwm1+qgP3Avd21Q+7WNOM3k3N1PIXnbSkj59CUWoz7lnF0uoYp1HoPveZ57BP
Dc4geoZgBK/jTTpVJoJFAdKvZ+N49eTstMSbYNhUflLkZgMt1+ytKGCsLrpmPKsAcssH6OsQspnc
wKQfITgTqm8jtPIhWIy3Yzt7DOu4jI++15vwU18T0T5VU+GRbOvHmaqenahT7oeUp3V+gMMsrX9F
sauz75FHVbHn3PfbnwN8jnIwSLIpjb8KH9Y08I7hQcG8YywVUCX3RHo17VaeEQvxYYMlS6hcTJVI
ph85IB3bJIxfFAgJTUfcYwiQ9cYtsp8COOVN0NVrqj5/f7p4tvpkm0RBgL9OSAhRwu4ljZrmnlV9
8K0eu8nvd34YlHGzjwKXFEhNBcgFX1/dS6Ez//3dljy0lRJBLYKHFGpaT8MAxyw6+LdJxHo2oBIJ
52QgCv0qcz+6V30yfWBd6wEcOKsPX+/BAoDXs/UoTdWakPopfSBZekdLFD9+A4d5/8wC/74F1F4E
0Z30+lcTuNuZ4JgL6K9fb53+LuH+LWqt/bSckYkgOTnfUjJF/CExSFe/hCNPnHwfMWfwj3Xb5uUh
UENQnzj8t9km92URpZt+5ObiFzVrHmPZQInZ6TmMtsDSM2YXCNW122GEWforbcPJPIhGxM0l0EWY
nhSJ0e3XIYN0bHY0MKKSu7Jro+k1NSobj6oDkx96FOkof8RipMVDk7QFhgZOVXhlcVBKnQPRoejF
BskXLDc+eFm0lZrid0xj4Q/ePoMbjvpFwJjJ0plEPcZ3dAzj4plLEG4/DtC7Gp5k0OMZAbm2wbzB
uA/Eh6lDseI1krqZvtSoGJinKG+r4t82pdh1tqKLBt/f5E1SQFggS6rCOZsGerifEgoloo9eHQjQ
JbpMQgsbgAK2bYqOflK9A4m7yXRSbAOiqPuSDGOa/pM4snUf4wHCka8VDAtBMIVWEN1y6Ffxox+Y
CfbFkOPoovsA/6yPEE/xgl0F7la0Lxrg8o++cID6jnHlabaFznX2ISQUnjYapQBwEVrXuRetY+S/
QUWnahOUvNVn2lSx91hS0kcHmpdefSxS5gtICLYJhEekR5l7N9Iydjboid++oebKKrkZkR5q9z32
tug+q0G1ehJ9CE3xYpqxXVDR7fhRt6Usf01V2EfpnmVD3xxzF+WCpohj+aiBtyw3osWNm2y7sAXh
AEL9quBvRW2ID3/AYUJ9FHJfWXTwcuihbDoVcdbuKz6yctoMBYyOXkLme/6zPwBsHgFJlpn+0id+
iDwZy9II4xhMKS9+1L3Cq4SXIUs30KyNw38NMPriefAz33swIs7esI40AN9ahMD88jSYugNWZ++1
X8tEF+xzlqhsOkJXJhy2hrcd+OBVGVcjDtOSMjBiYpfvPGAA8x1g0Fzu4UxAyTEagNe7T+HgOmcg
YtQ1kZfomscJHFPX3eR53km5LdzEqR8aQ/l5hFt4v+WJ6OuHLID4/4FDM5ZvGyLNJ883ffTFA8Wo
2wWjiJxDAnRvcIekJmJOlc5UfoZQNq13hSOU2EUCvkP7woNm093QFnl7CLyyKUuohlVsL1qo+xxq
zxHBVgZhld0PednCoK/zumnXZnGhT1UKdM8xKCtG975rovqUN2n1EogYnKDCFfJHi8N6eEbiEHI+
8POGeOBjCZe04GEUMtQPYQQxuXHjE4IlrOkEuEuoqqB6KlF5EwOU2GqapDs6On4NPdOpBvQTWQP6
kRuvHJ5DN/BgsMaKWCNPAY3WVm+ThJHXqAEi0tmAPdnzEfyUPnYwJBXlB7dwgu857/v8KfQpr16l
X/nxLqt1rD+UKu/yT5AVx4muGOgK57zqS/oB9/op/lSTsciOGWoOzTfo6lWy3/Sw7Rp+wfItT15U
OZjpATVR1weAMcr9o18L4ewFBpjukjzxsmNeGhHsYAxYomzlMd/fI6SC9IHwDAJqre+J6ChQeeR3
0i2C4t6fICOyZTWQ7r9iWXXOAwiDIVD7VeqEyabJqyF5mDi4mhcdsqy7K8qsqNIDcsFJ8zVwWqhB
OFEPJkTe0OiV517/ZVJNyNMNpDRbvutNodud65Jk/IKvQfFyw7oUCb4DyrR4he1iPuVrKdilo9h6
Sw8hh0exSJqzmgaUIkE4lSXYn4n8df2oWvi+DaGvgdQoVEecF6lN051U7mLt0rEO+U2ZK88G0As3
yNoBYrpnkJYNimcKdkoPDqrH8crjdEET1LPVhwFPzUPcJNSJgPO2oTNXR6Tic0qwauLyERa1dyCZ
qw22Vb0ph/Bn6um7BOxZx49uyp55NsiecUlqHPTjmblISCCL42xg8Cu2nR5vS6ogDfrfO1mtado6
QTKddSriV+zrUb7D6eOuZV/nt/xfbiy2ODEO/ThvdNafgxGJUShHQiE4j4adIrq+H2X/6fp6W7hI
h9aDmYBnmTGRqlPk5t2GxeNrBPnjuk1+zvcx8HGR4dQfCroK8154qYXWC7oUOg4yZDZnsFkEgXXs
GbQDXwC8qjWe1tLQWZe9lE4FHeF+fZ4m4E1D5e/SLteHzNO7mDhr2f6/5+KBzfnvAoAvC5iwSTm+
sALWkhso+AcgjJDoOMhGPIs8/DlCTuH6LC3sCjYGn0WwJ0xqqc9R35Ww9Ql8RufgjYi3pguxsBBs
+D0E1SPPGxryQEh6non6cMM8MTkDlJLyYbbV6DRgr80qKXZhIdiA/LKb4r7VpD/XDc/2kGhhIJaD
iJ2Na9ytBeyI9ycsX8KfrwvzU6Dw4NBZxfcGcqggetQHkfiP1NdmVxtQ2vMkuuS4wK4UH5YG09oc
pKcck8dB/wHXt1gdPIgj1tGGO0XF7tqyZCh14rE/4Q0pWHw/cqicbyoGFf1o5QcsLZj57+9fjH5e
Ohxi2Se4Jw7yyD3Dk3svCaHUfX1FLo6ttXHARRsmy+HoPrAWUMJ0+KDD6KJduh0i//H3e06PwWaE
oAs879cKrEvjam0eyBr2k1OS/CSwSAGGz7alD70WGmPdBMp/YVP0lMVoDqJxP693dCHMbYh/WsWZ
7sw8kqGLN1zv4k2scKL4myDz3W8eXChgS9lDpWNlZJemztpXSsEdtxaRi1KJJOlWJATOu24B96eV
1/BCAzbePw2dPkeGQr9oZJEdqK1VAdJOLl1zvV36/pw/ebf2JC0FctNmQmDjN/MGwv14wa2B5ReW
gA3zrwPGOskDcwbwJAmjTU2RXYdGaxjEyQb0NjbeQ58ii/0Ngdyq/yUtqryHK62O5BoqeGHnskWE
oyw3UNoI+/PQTgRySRW0l5ui37oxLXfXV91SE9YGMhAPyMFoGpBnhlsLnuMZUDVIHvhT0/8MYyhQ
rdw3F5a3P0/iu8lSkesy7Sp95mMUvRKnyx8jBdR5l4zlFjmK/OSGfb9y91xqzNoz6NT3o1CuOukK
Ypx6Gj5AbvdU1wqq+Ka49OWaMvHS8Fn7hKhzryAVzpYoqwDfg8wzH2bdKgBNVm6YS/vfH2QBuEW6
4J2TBza/lAVIGrN4VRCQM/ILd6JP7uqhSXeTjJ9cXqwIzyyFlrU3MK6QuRJjfeYAaBhgoB3pbRMD
h8qVBhZynDZBALBbJykjV55+E9kINPnnGTJ4T6HOhIJZEjxWXqkP11f5QndscoCqpp6wHir1qJYF
YitLCUVxv2/Cr9e/v3ARtOkBQx1kfVin3RkchAlv9FjzEIBxqn0kFuCdzdP+UESweF3jIyytCpsw
IFuwhNKikKeya/o7nrJ/dRxewF49yqnINuWMV8T1EMYPYnxtxrXqzdJAWttFQJwqiUON6g0TE003
AbQK/HI3NXg4/3t9LJeamP/+fqOQvooI05irumuPIoRT0ZgRfrzt69bOwEBxQX6gwMLOIcwiemSi
fLHqG7X0263tIK2Q4a5HEZwHYpIX6Ifrr2GC585tv916bgACDdRB1+PrUU02IEA1+ymBaPJtX7dC
XhQKS1iI/KRiKI1uqOPQ6oQEFhG3Db3NFRh0O1UMclKnVCOpuwGZGAtX+ibdXe/Awl5sUwUkkaEM
3LY/QxU5ehFJWtcng8jcOy2UclZ2koWTxdYM1pPI03xkyavEbVTW7ERc3AJnVgUUzs5TeiOsyLOJ
AzpqHXBie2yQnDgn6XvV02BysjJWS92w4phANRhm8VPyqoLoIkJ2qis/3EAX6wzBzK9dCTz/bZNi
RTNM2vygiWMUCKGquKf+MG3LsUk2RQyRr9uasEI60E3tZrU/nmlbPaZB/dbmxQVLIbjtnuzZQT0A
9w1Od39mdAhrGOeNRNx7FAnvlQ4snB6eFdcE3jxCaNrBb7ByDjLm//CxM4fBzKIs6/1Yig8rwNOp
r3tUT/U5pdAtNVP7RpHDvsTwRPl400zYkPm5KoIaH8tOrEkHsEtNLt78cvSmr9XkeNn99VaWzj4b
MF96BvJatMHiRd56S5Oab1oHppORcP4ZHGgBKdxXngYa/pzlWeKsfbve8MLubgPo6yTDW7St0hOU
R+oakho+6uAhCjtrD6aFSxGdF8i7oy/iqJwQzcWrYiBnSKf/MuCmOus31S79tx4SBavk2xxmsV7/
2xgXTtqFUhYv0menCHO1D2O4B10fqoW1ZuPpNeEizcyApKKo/mlR29tQkn0s+KpQ09JcWEFfctTV
XMXEq9Ywr5b54O3Av19DVS39fCvkdSOq2G3r/gx7k25Tczy3TA7BNlSa/JUL8FIHrKBnuPJCbdaf
XlsdxuDKCOJ/MP0YvV6fgKXPW8Ee9G3oFsXYnaMyqj4TQSa1QeH2RtsMz4bSAwiXadH34jUN8vFk
YD8G1kQUrzx6FnZEG0bPWq/vizzTQCpCVOwfOg5wTHcpVEkpKHHRAf8J0gTXR2qprfmIfBd0Ijat
l3lmeo2Q8NnRLCs31IVMBBBX0a7zbiSBeL/xhu/a0U4XYtLZgNsb+VVKiNh5QKusnFELC9ad//7u
4xEgDypQ0XAey2S8c/re26R4TH2OGY716+O01MS80t41MSTYI0YnnV7rYDJIdDN6wjH1yYU12MoF
cakFK6bbHF6PeeCPL/A1AGRUQi3Y3ClWhV87ThO6khtYQojY6HmBuippK21eDRiPYqsBSDP7YGw1
30gDl5yDQkFUHitnTMcja9REHsoRykA75lTlcAcYBMrpPhdBsr8+sguxauv7wpEucVHW12dcwsQ2
zVHYdcAiWZm3hUPl9yn6bt54nOBRjQL1C/XK+hAJ/0ESpMAHPv0aKvCcIEKZ1Km30trCHNpQ+9YH
y7VQDvpipvCu7gh48pp30Ws1agBYrg/YQpdsyD3XY+/5HrqU1kjvyLy6pOnz7xtsK7NiayTqfSAR
hbvrzS31ydoheFMVHCiL5gyjqWKfGihoSe209x64uytLf2ETslH4XHkl/GE6cZIh/JpgP/qNNGiB
xND+yCpID17vycJKs6H4gedoqBKhvAN1X7JpWyAPqvlwu+3rc6vvVloL+zFU4pPxAZu2D0c5mV98
CLt+u/71pSGydgcTFnVfR7i+tlonR7hyxxua8A4WEiN9hpDdGt14aYzof3th6rGGsGPZn2WPqjLc
uMmu91ZnYKkX1rEPZc5AuxFxHkhQwEke9KoIHOujMDAB/z8UP5cixDr+a4ebMqr78WHoUZeedQuh
iXsXYTPdzps2gJRvjjTfr8/M3+OD2qj8oKA6iX2D07qFZheeS2TP1Jx6qqY17uocan8WqakNyi+h
jNh7bqLPQ5yFO9jd/IzLEIoJeeptkYOSm5iAZ3y9O3+fImpD6o3pTMdy5BEkS2f9FAUlmwRC+T1M
Y7YNmABVAb9m6QWX6+39fcFRW7TXaO1A4wB286Anekdd6fxzBxXVlZ1l6evzpL0LylRkTg8hKmSL
5/RxC3sSAGKmX9d/+tJQ2RE/NS5w6hwpl7hotlx1PrwAsZ/Ml/0QMPX99WaWFpgV+hz2bGoyjQss
TO/c1yrYRSV03QcXhb/rLSx1xAp64UYOzQ13geOAaLORZNr+fklGxeif4rFeK5cuXD6ojbeHv4WB
/k5hHkzgf0sxWGDIQ4UVLgUpICu8IceadPSOFh7S1A57dIDMupmJDP7Af1dDLYtcFoYSVGHyj6pM
60Mj3Hxlmv5eMaM28B41qiabIhfQ1Lo8wuMi2g1heUxbL9yYWECI2OVfkb88rL/IF1IB1Ibjm7Dm
aDLCcAr3+NuThbnntGvvZew/Bi3qPbMYP9P9M8Bba2zrhcViI/M1uJ19BUDLg8lQnVU90sfgHDin
LlQa8Lw0WEl0LCx7G3tuwoFBGoKQsy7DcAMfgB2dxxKs0t1Nq94GmstgDAa3RAOcFhpJTCTnJOwK
D6EofkxctYfrzSxs3pG1S0Qxjhwhpv+/BXVwQUkZeyE57mqhk9w5o+f8P9K+ZDlunWn2iRgBgBO4
7UmzZFt2d9sbhs+xzREEwRl8+pvUt9GBheYffTeOsBZEY6hCoSorc6UQY/F2JsS8GFjF3KYnL0gu
u49BoNMvdYtQ5/JE3vrRP7iGTHD5CFp/8Bo14VcAcuksd31XDPUuB9ACYgxlpX4oqHT1t1BKTuS5
bzpPfYl9AiWwXaX7kpR3LumigO/RTOY6r5DOJd4zDzQTIOECCQj5M+ARV6HNNudB02yjliUD20C5
RqYECDoX4udXRYKMG3EIgIVuXgYKrXpzNSWbAiDhDLXYcY082bYRhqMhMZBRU1WzF1H7jT5449Am
X0suZbJSrrAYh4lf7Cs3zWkco0mCll+Spf9vzIfPU7dKZWUbYAmt3l2cSR2Q2c2b+B4gA3IA6hlS
a0GfbELerTVkWhbJBDDimcuRKSXzS9sxtAfw0fle+Txdy73bPr/4r3czUJETZz2t/JcxBuca9C74
HzpO7PayMVi8vYlLhKL5oiBU+C9t4T8smBxcJ+5GNMAuA5ftgFnhq4sT3fWAZVwe0bYjyzzfzaeY
oul/DX3CB2aAzf1rT8L0U+Q0wcqhekvGfGDgJkox5o4C1h2YH4mwTNwEOYOofOEAJ7vjLE6LZ1Ln
2X0N2LjeQnqt4rc5UNXOM/B4wQ+vS5z6q3S0KM4qHlV/bKuoGs8Zah/qyRXj7F73zGYmuFHPoAob
Oy9+dgn4DU5zowO06EsHSPl/65l1fI2z03aGDD8BmgFSpjWJ7yHIov/N0IBUbMZ5yFfaKG1bargJ
qO36CUFH7wtzs/rLWNefBFhjDkWqy5VjapmAiWjMoFiOuBrcK8QZpn9UGjlskwokRq86kyaaMZ7R
jiFLt37RvEgeSIOMXqbq7DGcwWlx3RDLtfru2AdjODceGGD/FwaoXj5AzcS7/f8YwXAUfBqyupFM
gU5Ef4uRmzwUmXZvaoBMvl43h2X/380h40PtsITWL0EM00VP8ecCoih7dAeutV5ZTlJgOgfWLSLl
RL4gWcz2ooNP8PDQ3oLPz13JHFrivsB4hsi5EV4JNtaXZIjqrdT4sMgCf+PR4DWVpPh2ea1sJ9Z4
ixAeJwARtfQljnVyx/sJN3MJgYaVrbDNwrBodFIEwEVr9uKFDd/zMNdbL+nJIeQV2VWLXuLlaVii
vsAw7WygThBCMB5tuHOBzjV8uEfBDrhbMf8culrfdcPqZWTZfRNqqLxBjLUbYferubwjtHfvMo7L
egBRxkrwZ9kWk1y4KFzSF3HZvIzoI3HRIeOEqBSEbbuy7R+nbJiJN9ROFje6LMEAUUFdRxR9+B39
WT+Czg8OkZLHKR+D+9RBL9vl/bHNxzB6HSe+m1ENzzXr7BGUTnjLhKiunK77/LJT7yxe6B5qPTqu
X2SQveDZC1k8VJwvf9tyhE0sYVZ0bawHvPSSoiwOpCA54CSD9wUPa74PRbGaFrAdK8PixymPkqpN
6IviQyl36DMsw33bZJRD5G+h57huPobFe5FTIpTK2IsmPeC+YKNSIUi42454B3+Y/RVlSNuOG5bv
kaicAIWnLzIW/Z8xmVx0UJKMrNy0tsUyDL71ByQx0fD/onM8YfpIBD+7EPteF0G7Ei5YfIqJGvT6
kMixhu/iPgLMBunFbDGI5UUcLv+rC+TmL++JZTYmZDAORzCFob8DZxever6kgX1szDzHycp6WbbD
BA16XtXUBEWuNw4snvbxi6vxz+Wfb/u4Yd2eEHk/CVBEJZnb6D1JRfIrj1QqVpbH9n3DvD2oBZeq
wWaDiG/4DA0F9h2UjGuZJNviL6O+cx7eHLtt5Qj3JQON+E080Mw95iyPwp1Tu9lwc90aGdYNnmim
tR9F91lK8n+KstFoI+WqWanw2w6rYdVk7HB+Uh9P4Ar3uKIUZDhaJuEhHuec7cAKW97mg9M2h+um
Y5i3qKq5CRDtAItckXOcNFOw9cF9v1ajsm25Yd8gmvOEchnikrQTz2RspvyQysJbw/VYvLqJD2QK
wnglq93/lRHQHP2V82n8tjwiZ/SKXxfEmShB2cUjeqVT9wU9OcAQFE01sXsIM9LfUaLZrV/k5fj1
qg0xsYKj5gt9RJefwCcJgrtFbjgO07UyhcVGTIAgczQYhaWEN8+89mfrMPFbl16/T8ui2V+egOUE
/8W86yikA+O2Ag2wE9QPYBFw+30cosfnd4a2ogqdRlnqst3Ugop/LSlpOWauYfvcHWaw0hL6Usha
HkTN8nbjO5z/uTwn27IZRs+aYEzUCJK2t5wn1Cjkw5Bkt2i5VtfZoYkXjKtOyyKh2SnmaQiANiri
7rZPc0et+F7bFAxD74eqiwUfcAt24MgcCye5ZZ1Tbzql8pW7yWaLhq2PVYlO5pLi9kOZYhyh1h5J
feeF8fcaHHrX+V8TLtgC5J8OZJxfOCqI6JxwHReFPFnpZnd5ry3n1wQKsp6FFRigstNbRDLmrfu4
hNSeQLGV+ihWgeRureXEsikmOFDKoCsdgmakNzYrDcKht/x2X3pX1b+ZCQ4E70SqKrT9v3C3Gd6y
X5qO7FCjGgbCu3glFLVYn4kKFGkx52nh4GyFvb6L02CON6VMojXohu37hnVDJi5OZLFwwERp9Jxp
2b9CwIuvbLjt64ZxS4fyuOmL/KSjeLwpMrQvHUAhAT6JywfK9n3jSlcyTUtwMMA3sbzqv/U1JDPa
bRl0SX++bgTDtlmUDTJE5HBKkNO7V2KG8HFdEPnv5c9b7Nok2gVZTBmyNJpfXDAS72c1/RxJByUL
vJpvfHT+XneKTHRgm6N61DQlfdFC6eAgvWBoniAUALjV5XlYNsIECLYVBcO8U3cnUMfxhyBgzefc
uxLww0x63QxK0Ej1++2pFWI6eh6yCWyS/rbs6pUoxOItTDBgpgSNPISdUBgF33Tf8k8j9NdvwjBY
6+60jbD8/V0IzYbSS1iv+L2s23qvVPUd9PnN3uVrJ9U2wLI17wYAlRDnRRg3p7h06C6WbJtMUF9E
Mey668Hk0x3TJo45r/sTKgjQk5DZEPXgHSLRp8tnyDYBw5h1n4X54JLm1DPKbpE0eOSVLB9Bxv77
8gAcK/FBMcHE9Y08VyMbWgyAZNGdJ5mfPo9D6adfIZ4AFhvhaxJ+41PhVDdpQ9YSSW/f/2hc4/IG
19TQlJVb/GTeXEHlJwD870WlWTG0NyTCe1Ch9310oP1ZN3nQuocupL33k3tinABobwnhDz4EKLq1
ln/LSpugQFaPE6R4aH8CJ04wbsDsXX4BIVD8o57VdS1+zMQEcpAvQ+6Ikhco1is06GZB3m8rRunP
y5tp8TgmEe84lY0CM9Nw8mbZfgL/2gRV01jpdiU5Y4lVTASgHgRNG0WyHyABytJ7WQ66Du7BjOa3
7SZlomWPNPaZpw8xWL5A+nfdtJYte2fF/ZB2zMu8/tRCAANNZTG4QxM36LyVm8C29YaXCIIKPxoU
xi8Fsr7FWLUHJyZ/cDiT66Jtk5U3ow60wCJP/UxEX37pGqf6BjWrNXC47ecbPiKLalCbRVN3Cjye
8YOmIfiogsohx7pdFdGxbb1x53u9BstTE4uTWvClAzKOhx4M+BpJ/4Ns0COdSShgXt5v24QM39DG
EY94EYX3xE2LnRpRsh0z4DCmeDVz9rGlUBMOyIIJfd1hLF+yph38fZvKJr+H2sGVmWtqggE5CKy6
3CfiRNqovddZXD53dPX59nGIRP+C/zkcep2g4DqBC4W7twV0IotnrxLcfwoyp/g1MaghrBzej3eD
mtA/CdasgZRZd4qnqQQhHSoWCWmnjQsdhKsiDRotQ783cEk7Vc99e1IxQEQcvTg3OFPpdupR5rt8
pj4+vwhc/jsED0M0ixbLRdpls3hiCvXEr2AsAyMqaWrRHtGhV6TIraGJDs+Jy4PaTpkR6vMB9JE5
WBFPeZDHd2XtQrNH8ePlj9vOgGH2La4lqcHecmqT2b1TpH8dF6vMZlCZhumqUp9tGMPwM78DI0KW
ilPSMbCjEhf0W1vP47ddXn33daquPAOG0aNxDOQeCZMn5S3qz0Wf3PnNNIP+7coCHDWxf6otO1q6
tPpfrgv8amTz1ufpl0jfXN4Ui7GYWD/U7+mUdVl1KhBPBBsPyc5v3I2jbNN6i2Dz5VEse2KC+0an
qIKC9s3pLTKHCM+hKJzsTiX1uImy7rpeF2pi+3CBQ5Ep7qqTl8nk0BK8XSA5Xm2idbSaxUJMdJ+n
NPKDRaxOmvn6eyInCFE4xVqWy7YbhtGTQY9l71cVXFeT4QFJ5430oFbmQ85y5a6yTcAwccI6dJO0
RX0qICoE0fpKg3zd9ch1CW1qovmCmlC8WIg86WkMHomMo9sgECsuxLY+hm1rFka1cBlWvwXI11lK
hjMD0u7/IJhtG8Iw63jSLrjAMrzAGrTBwEGNhwLs+zsoe61l0CxbYKLssklXPtS26pPncPa58MD/
Ib2CrZTzbF9fHk7v7qbYr0XWzW11IiLAQ0DFjn8TQKNq2l+2Zdv3lwvr3fe9zA1ohdDqxBzUzgPh
0n+a4soKNzW5/xJaZKyjnjyNQUmrTdwBHrrpogY8jZd/vsUVmQi7osRlLSKdn0SMbJZ2gJXpIxXe
slE9zdF4XVKLhsvqvVsliH2kY4Sk+IsnwXVFo2YXXZvjpSagDpzjMmyLuTghQ93ejmnXkA2wMshq
XbdGxk1NujSAxy7Ui4rkw+jk3abl488ml5+mRTz58iCWACc0bJkF3hjJVopTkebxrVjyZG1X1/u4
QL0l5P6XpiyKw+WxbJtuGHVR+dkU8ik/vQk6tEn0i/Spvs+77OXtZXB5FIvr+AsV1wukMkF/jNQ7
qB6144DWFo30AxqRAaRYAwHbRjHsOyAQKUKZCgfYB7fzqMJxJ3GFb+oASPPLE7GYuEnuxwtEARCh
zE9Z4ip6GB1OgaBAovw67SAaLPv0zjqSrk3Lic4K3UBoAgN9+WMz1MPKr7dsdrAs3LuPE+HOtBBB
cdISJAYMl/9TtnR+ZEnZb1BT818vr9LHWF1qguMgkj074OUOXkU2NeVWtOC+EQ6IexIHQUEdxvm2
z932VubpS9oEXy+PajEbEy+H4u2ki4jg6aGr7JChqvAwdgBIvr1zdO3oz0i/zSs2ajsIhiNgAXjX
yikTP/t5CG/JIOr9JGW5MhXb1w0PICCGJSdJ8hNQM56/BQsEWsJiZKH8K3++YfZcg3+n4Ko8abdQ
1Qu4+Uh8Fw0eyMGv2gwTIUd86FTFgRAnjhvwpoA7gX8sIAcOhelwin6VC1fl5aEsi2Ui5XoJAmhw
vaLu7bjTD/Q3tFsvIlfmZKgJlEMxHSe5Z819HMtjliuQ0XsohHX1UK403tgmYNh8NvVhRUGQfR+3
9cOYoJXRRzJmZactVuGbNs+KCiTIjJ4AIJ03RZI30SPJ0JHtglFo5lV0n7Mhvq6HiJpQOT2PanCK
tEQMkY4DqCwG7wwZdv4A0YX093X77f7XiwHIlIQiyrOTxAMfFIUD09APnttppfK5rMzf+Wzqm6at
pAiREx1gG9CRD9Tw3OZQXg81aEWum4Fh3pBOmjCBorlPHFp+D1LpQfO3K8RVuV3qG8aNwgUS34Uc
T32RyRutg6+SQD0PHNHNVhQQ+R1k0a2cXctimRA50NTX0xAP4pSV8Tz/JH0TijvOWz97nfK2K/+5
asVMeFzgNiXXNFD3kPZ9yeiowQq/qsFlm4MRtwvmIjE5aHJSCgA2rtKbsii/NBlSMNf9esPA29kZ
p3EMkxPRvJrR0eAxGj8QMDGNt5dHsE1h+fu7m51TwfokjoZT1unwO5Tdhp1WClT+A9CE1w2xeK93
QwQaSVY8M+dXYJqeelATHaYK9ZsKGswrI1j8oGcYNppQpyYBKnl5n/X5rYeNEYsSQv/98gwsrtBj
/50BINst2NSS4qcMo1/p6D/yhf5bUPqLsuGVLiwslweyTcSwb5nqRIdNV5y8FCKmX6QoGOABedmL
P5cHsG23YeFgbYJGOWvn19EZP6NOVG5bWo2HDkmqldYkyxRMdFzMhPbQDZieWhSd7lXvB8O2ZmF4
HbwdVfP/7gWE2IKQx9NwUnlWYgpucUTv8bWX9l9YuH7WqS87/SoUZIxYhfAJYpD5TUT6NQSObYUM
o1apJpD0CfRrwueCbT2SaXrvCjoEKzZtG8CwadVPBPLEGCCTJfiGewLiS30lzRw1cW+xWzu0q7rp
FLsyVVvShFGzwXP/OmwMdQ1jbt0ElLiTl5xECZZp9OD02XyTpkN4XSmRmrg3ohySR+AGeg3Q8PYs
5sT7hThH/L7KwkySPO2VoRR9o1+hoThvOXS/dqJN3I3L8BC/PIRtfw0jlkRLVjdpcpLMqfOtCur+
wKbuWndq4t2QCCEQVBz751jATwunBWsvWVWKtbggE+wG5WFKgC3on9s0fgrKsN9nKjwg1tTby8tj
eUSaCDcR4mXVB2H3nKmi3YAwgd+BxbFVm5pPYi+j/rPfQsRPFtELJKOTbGXYxXw/iP7+wr31Gjot
TkJPAeiKNqzW5U7JunmQUf7VL2OyUiOxbL4JfINIGM1hFwgJlqJiKxOk9IAPD1biJdvuLMO+u6zj
sVKQtdPpOVFufyOT8TPPhnbL2/h4eXdsv98wb1CRxzUSqAGeFUtEw+shDO+gTNLPh+sGMC5rlUif
gOUgPhVhHXhPPVq4kp+Rarhcca+2JTIuaT2ydEpcnK83KUqNev7mLW4aoOu0MgfbEIaF980A4vFa
61OiAuD8R7dvnD10KCQTm0Ylq8gfy5k18W+idD1a1eF8GpE4uFFp/T0rZvkJAJtvIKpc6+G3hE8m
CK6fypxqb0zPweCLapsEGd0m4Jn77jWttwePiLorEJRcZyAmKI7zIIxQ3IlxP3XFj8wvh3QzDMV8
c9XxMhFxPRppnTL1cP3VHdQpNJo9ul1eQWfh8vctW28y5MVV7TipqtOz4O4JRVekcCOpXvNO+CsW
aBvBMHEKYZGRd37/PMeN8nde3QfxP2PcOtGW4JHf/Lo8EYuhm7A4Tgj1QG2fnAmpA/WasVDl38sR
spwrRmIbwDB0JrtpRBY4PbMwaXcJzcmO9mvgNJtlGEaumrDKcaUmJx1U31Xd/yMrlD69qPQAPFul
Q7RNwbDzbG66rGwa59gmbe7uJSq4wzakaEPcXd6EJSr+4FIyEW0egQOZ+zh+9Vr6J4OS1gEpwcel
dA+M6y0ku8WBes3K0bXMxoS26TwuO0Fy98QdUDj1ifd7clYJmm0fN97aBVU0TGnlnpKBzr+g89Pe
F068BnCxfX05Bu+uPRKjFKmo7J6FCPk3YJs7d1vlMbT7rtuHxRbffV+iqwoF3CIF6wI4WIrMvxdO
s0kmZIZ6vGj2FehlhhKqXJeHs5i4qTEf0MSPULZnp7YV3QZbMoLpDCR6OQQMr3OzJp6tLWtWNLJL
v4IprriH9Ixz12iQdl03AcO2CyGTckBHxDlrSnnLYogLujE0yfmcraUlLBZODAtPCj+sfFc7xyQf
mkfpxuMujsbpVjdjfBPyNaYf21YYJg4Cxr5USeedMgfcp+B+Fuh5k11QbRzX5+fLy/XxDUtMKFuc
CbRYzCnQTLLM9gRkxht/ZP5h7oaHSSU3dIjXouuPl42YoLai96ZxGLEz0N+FyGA+5NsMKsA3jp/l
W1qv2vvH6wYCyf9ajNcCDlzGMoMWa+vvtI77PaQm9X0Ueb8uL5ptBMPmob8ITim2KES2eARwJxxf
hgmyPLNXzp+uG2IZ+p3ZC0mcBu2h/onlqADfjFAm6bdaVVO9zct5rYXdtiWLU3s3CgRxYsCyaHpu
lCj3Lk7DbpFe8SFVvg1RsVmJfGzrZUTugMsBtZq22RmCotke+Gz+AJ3gL3jLrbHFWGjSSGSYPSuj
WoEzB/dhO5wZQwK9TsYnHqESJKHTuVG9499VCf1DEyaeuhZd25c36mP/T0y6O/ASRz4pi+EZesLs
kMXoCQ8jviYiY/u64QNU3swJdPbysxoB4IFq6LDL807tLv92CxkQMTFtog/GLBpJdf/W4QAaFvBa
NoX7fW6I+4IWuezeg35ICTU5re7iHkzLHMynP0kKRr3EL9Fs1ublVzoGX9u5QqdelDjX4XKIiYUb
I0r7OaXBieFhUW9wS6DlvsObZs2LW5bWhMFlXReUaGDtniFBvDDruXTY0BBw8esOhol/E36ayCFq
srPAQOGmnd15o8IamrWXN+/jAA112P/ablCidS3NXHZKSrB3JW5Kt2BUG3aqBI8XGFd/9TTstngi
pStWbFuw5e/vnAXNks7lQ56fa5H7KH+5fVUcuEAv68qMLHfRX9R2hOP5mnhIv0DuaRP7/WuSV+2n
AtyGlQ6T3RxBoO7y4tnmYrgLEqoSasg0P5MSZz5MUrRSZMDDrvkj2/eNEKFHWnDkU+gcuZA3nucP
z7MTR5+v+/GGU2hbtHVHWd0/ew51b4awP78tz1UfN/FwXp63OuETO6GAC2o7wEGrVl5XlSKmYm5R
ytERGjZBBgea7jz81NfSWakLWtbc5JorEiGhNwCDaEG7s0lG6AblU7LWu2+5w0wsXIZ0LKicIv8p
mcpK/kkiv+AUst8ZLfRhKhqETtc5DhMU1/EiE3UUuz/JorXspykivtZpQMl+3Q4bdhzDMTWyLdmp
IP70Q+WLS6WTI9Z+vyWo+AsQx0HGJyO8tySHtuQthLs7dx/Qee7uOics8l068mS6cjKGIWfgrEOa
sXK+QSecgQWkrKf5NmJ1wXaXV8sWWZjQuD5vfTYHk35qA9r9m41SuWLTgl5KI3U+R3LYqiyCV+cd
dxMEGjWPIC9eIIeYj9uhysM192g7gYbZx5FWEiyT9CQaKEfs0KfT309l54/bKA7YCqWHZfNM2Fw/
eqLLsKboFKTBJsnGlO5HlDDBzen5kLHXpG2u2zqTWK4lYgoiHdFTFgkvfPRy1D72ehrmtby6xSGY
yDmPu2Uq8tI5sq5qp13sADaVqzomh8tHw7IhfwHnkjoDnahXnAmFgFXLmuq+a0IHrajsuh5XYsLn
vIA0SOlA7IsHlD8RtwqSlyHupn7TzLr3V864baGWv7+72cseCGLQdRXnuPfaw6INsnfcdE2ewfZ1
I/onEB1B3akBYyQTJN7k4QzoX6ii66AtJDBcAMsiF8yfEueIenx8CIbSzW+SsXfWREptEzAuc84k
82LPlfceHd3HTHryy//huWqJ40wWOSCh6qDNOEIRr5IHv0b/Yyi6ah8vNONSldMjcJneJmJrTbuW
Y2vi5JLcj4pgmOJvpO+aDAKiws822qXE/+yg1WwNVmobZpnvu0Ml4zKLU7eVqDSF8gd0YfhTAoLf
xySh8c+rDNDEyeWzTrAZU352Eg+0pH1Y3iRvOkB5k6+wTFn84V8CtQq0MIpm5TmbgPDUAll1aACo
nYIfLlN0GF03k2UR3y2WJiprPE+V53bG664pRbXLePm9n+m1Ixg2DpHdggtV5+ey0842nosvLuPB
dh6Lr9dNwTBz7vm8S8IhP9OMe/39DLpWuQ0cNJ3sA4jqTCtO17YhhrVDkDAqaRfIe8BFxoekFtM+
gBziQ4yCwV4Fa/KwttNr2Dyu97rNgig/M0KqO9HnZD9AMPg2od1aMGybiXGfO7mmhUed4sx919mq
uoi3+TCAg29w/0RNs0b8b5mJCZdjbA6ndJjLM88zNsD9wj1uQe5ePtSkdL5c3nyLizTBcmpWGZlY
jDwFg36BDvrXlvH0qoQxMWnkmMfQlOA04WOi66arN1BwBtYPgngzXXNWtt+/7NE7+xNo1e8Tp8Md
FbWduym7xq834CVs1zCxFi/vGQaORBQ6htksnt+4Qnv+aREDlmN6K8v4+xtdj0uddMWb2Gaz/P3d
bAoPYIKpbsUzKzsOKHeSvLjKWyuT2g6UYehT51APZAHiHM1ld5uVffbIenritP7n8mGyDWCYeOXM
8wgqY3GmJD3VYoY+xBJWSTKutWVZMg2eYd1sgPB4XHniDADVTdMDA8br7i4nX0cEok26Sn9uG8cw
8W4UVVRXUpzxNph+gkqBb6EZNGzLSbOTTMAPXLRpc92um/g5TmgigXEX56aEDubGzanzOytyZ8Xx
WnbFhM+1TIeuF2HNPGf8BgbScjeR4ksD6oDd5W23LJYJoCO6d6fIa9yfvEEREGixRzDHy21JVbuN
kq+gNFtDfdredCaznApzRnrPi4/KRcMiEMQSTbClcCFJCiaoDRJq4b9Nnvt64yODAEJfQMzppoYG
9eWpWgzUpJ3Tjt9X8Zz0z5rxfj92g/tC/bn4dvnrtp0yzF8Gfi6SxBHn2RPVJiy7bANtL73pfRqt
nDXbEIYPaGOgo8Mm7p+D3hu32occRRImtxXna13KtiUynICYQafQBHl1ligVfpZQpRy9ITleXiHb
xw3798rIAZdZUjwzTRK8c0U/UhdSWDRAr/V1QximH2Y5SauUi3OPUvnvNBfBPYAxa1wqb4i6v8vz
KDb918XHvJ7HMlTkJyC5rtw5rInmdhMNfOZ6wyfuyXMHUY0WxWhZVJJt6jTrg30u/GTY9aiBN+kh
aMDhH96B80sV4yOyfJ7/R0SNh+RuSccmPWWMuT5k50iQfQ6dhqlF2Abyjnlb6Q2kAPLEvxkQ3JXz
Dc7xTMpNRohbFKBrQ1eG2rK4ArxzI32XsupLWXVoLPw3Cbjy0t1Vq2xCAoVunWlMI3HWHbI/ftDq
vejXxH4tAZoJB8ycARDkdK6OEiRNW7A0UlCWIE7YlJALuKnbaDVlZjEnEwEYl8LvIrQdH7UbfEUw
Em4SNRycRK1Veiy+1cT+aQ55MZm35fckEXobpMI5jLSos02tZ/D506D9t5YgTbi8K7aFMxyQp+so
qUkuj2rwfwMV/SMeyjbZdm7zBKEJUFlfHsZixcxwQtJvw0oHqjgKxvM9WJODzVSjt/C6rxsOiMyh
H7W9KI+jhu8vIjn9cIBTWPHRtg0xPBApiRug+iaP3hsXOmn/ibOI/gN5OW+/WOwurD3273UzMVxR
gG4lp4tmcU6msQ+RMxzEAmFu9ZVZKhMMyOBpopi6+dHjoKgmLgLZGI3dm0ivHimLhZhIwCzvaJa7
VfT4VhtCneiZZ2m1c6CutLLfthGWnXoXNHslZ8qbiDj7oe4PYe6zW09Ww3aQq6x7lgP7FwIw7MI5
GrLosUjiWzbgwVoGaEa/vMuWE2XC/zxcvUi0JPWRLYR7hfK/EOaIaRMX0tnOAUDSc4/u9Otsjxom
rgoWpmA9J0+BT2LyhQEqq/fccQa5vzwdiw8xQYBa1CCdbPr6mDn0BTX2Um6ysYw3lRo/l4N/bQHh
L61cdHdxJ3b5o0zb+dPYcpltQhIPK8g226ky7DzrfNaBYEkeGV70+xHNMuDyR3JHrJGm2s6UadxU
alezpjgCJwC64rEPmEKnWryWY7N838QBMtXM8ThlxVGhte+TVmUWbvMGDHorx9ayQCb0D92abll7
UXUMOqiHBSPoe0SLR0sJl3j5JNlmYBp2naa0I2n0OEJS9YFU0KByq8FduetsX1/O7zu30SaFIxp3
iUBCN643IRoDug3zp3HFDmzfX9bt3felzIg/xE1+5F6E56OawNyzRTMnWUlw2r6//P3d98OStXJ2
qDi7Wv0bEDdC30O50hVqsWET6ReXEH0Fx5M8omNT3Sa+c4euFrmns/sc8DVYgu0AGfc095xi9Imo
jmrk4rVP5+Kz5zULcpv/uu4AGTbsDQHortOkQp1H8b2Xl/XzMBbq5vLXLZkhYhgw72tkZmnpPWV+
mjkblnQ8usff5moX6wJyKAdKQXqzD/yxGb8zQNPJNeQMUAEwwX9eBHW2pJ7kORFIOHcsOkBbfdhB
TGrYOnwVbPHRDi3DGJWAoG0bAcpz7wmwrfI7FKTuuJrrX824mmf56BAvIxgmHoOsUkOqIT16yK5E
0K5up+nR9UR8jcbWMoBh5b2Iusz1B+8Iyofe2xdFGvGt5M1aicm2RIaVa0itM96F8pw5eE+PGre1
civnbo5XxUs+MsZlCoahZ0XioF1apUeQ1ZC9GoC3ZD5pn0IlP1VevtaAYtsKIygHN83SNuimxyRo
q3vl+uQ+qhDZXjYW2zoZxq7RuulUY+A+oVkOMhDDOB44iXS5qcpqJVr+KI5a1smw9pbOfianQZ5H
H5qCKmTqjoy1upVxK384pPjqN6B+uzydj2x/Gcu0fVYozfMhemRcPixBoarlQ6+VswV8Jd1MTv8a
0kIeLo9m2RoT7TfmUxFXkmZHBVCCvlXITY4/IX8QFSsdvJYjZmL2WFL5og0Ceiyi6BfihS/w8vMT
kE/HMFg9x7ZZGLbueUXXdH7iHQXv8tu3mJAX8xrJim0Ky9/fXYd6zgsRRkSeZVijPy7wvN90VPNN
BHK1R+b1Kzej5Rz/Bd5TEIkD/0l1bn2XTfsakJy9s1Bxx6rixRUvGpwuU5UWghnA8arcP7ZCCjCU
pC2ddnBgQ7p3S8cTt9cdK8PiixBMqJ1P/SMusBbww5re5PPs7i5/3WKOJoUdi5TAYml5lONQ3fdo
2/kUqPo4okTwPeO0faLzVbroy4IZpp8EoQu15SG9B7fyuOdNVD8BeDV/YlOc/xDxwL9dnpPtCBtm
n/QajWCilUdUGaHnlZCgbLcBSA6SlUWzHC8TxJcIuMi0j+iRoVluO4qi3KDkX2yj/8fZl/XIjTNB
/iIB1EVJr6rq013tuy3PC+FjrJOkJOqifv2G/O0CbY5ZWuhhMEAbEItHJpOZkRHhLsreMgcTyte5
UydUuPovcg2QPQ9i5LTfr4CmDMeOlQnn025Xl4s3hi+xXkiG27CaUlD7am/H99rWyLD0vI6XALnO
8EXPjIO2a9VJleoh6ZabSs96r+vBNsz291cOxUOnJFD2VfvC0JgJKfSmu92E3PzxEMUWTq3JbleH
RHNZw0J0oMEBKGpUs6Zo+cgIxMGXZVec1uIaTVwfhM/Kpe2b9n9QiJHKr2hRWe+FLEZItNRfr9uG
bRTjho8bpw+9Jg6RdK3rH7yCS5mrqPo1lr13qsYjaIVt0QxTxyfnVTSe+wJbHMDrD23ZTrn5qarQ
ZXV9JradN6ycuujTaMMEiXi2hKcqIDpVdfTTCcmv6wNYTNDE6knIBYdQRnJfFMRlnqiY+cci7Jy9
FI/l95v4PD6qvpoG2WaqLPKLVwbLg2h7/hZNO3uVfdsQxl2uQof1Utf0RTuq/odOOb3jTgPRKrRs
7PFDWQ6UidIrE7CP62IRWQ4miy9JRYJPvynH6VzP3304yrvru2Gby/b3V4bOIAaC7oeRvBCAa04e
qKDfxyK+DAzglOsj2PZ7+/urEbrSjwI/RM7YC8OkOXtV4/JHp0L+YSdgsA1g3ORzJBUpEy0yioyG
fiPRrgCSiDLk9ZdjMzCMGygg3XZJQ1+oBp8ry8GGWo2HemJh09SwaRB7yl7FoJtQIW7Scun0bbO1
QV//7bZzZJgz4RJyq4S3mSxn77mMCX/beBSCAiBVSMUi3l8f5nfi0azsYRYmPI8Kn0YoRbcZScQP
qAO+mxf+MNcLO8eNfEc6/W1uQIGLDrG7DsCOOCn+iSr86/XhLbM0me20H+Yj1K9lpsmib8uyfaJh
Nz0iSQH53EPF3W2Oht3PU4+Ka9GWj1uPNBvVQw4hlJ19shxiE7EXxtFayjJus8oPfk1jOdw43m6R
wPZxw8gDaDZCaSuWL2OuojyNuYbxuYvY6yy0fX/7+ysTVxP4MuOwD19mkIzcxquj76Bckl3fW9vH
DfPWkRc1fRA3L0FBGLQLwGS/QMXr2McN0wZxlqaSOm32G+WSgAMQRNbxHsbX4lxDw7TpGnlq6QqR
dYOP68EphJ9udH+QR/WSPYFtq+kZJs5RVggisAW/zG4vaHhDW5Q1nuYJTEX3cxPSdk1R1g9VlaI7
um+jlFXCYTfAvanqKe+VIB+mpiicj7Oe6r1YfrOJv/gDE7+HCjQgiE4rstivmX8H5tewv1XgkFDn
ZfSSJwcSSM6ZUIRi13fyr+gYWKcJ5svXnHHewAeoAvyNIG6nXyB0DTGdiAX6t77S74RIB+HHO04F
fWKD2mMJtWy0ifUr2BwDklG0WQRhgrtGR8GtqFkKvs1jd1ywOb5XFtY14eIu3JNZXHhQQwU24RNp
oUyz83nb7zccRLiGvUCqTWR9QNtnOYnmq2T5WwjJVrfXt8fioQPDRXgiHHToj/yFRpN347nNB96t
+qYe4EGXeleLILYcO8NZ8ELHCF+LLqNrWD/KuhKp50YoszsqGyGnc6M4OxVi2kmI2E654T6CbqqT
fFEtGubq6EwbwLJ43cUnMgFWtLbJvRidPaJYix/8D/oPBFVOFEr+MkL1E008Wv5YQYZ08AIKDC9S
0HmUQHPLzA8jqKgX2rkEcR0fO2Amyq9uV8Q5Sywy9BuDakIXJKHvwX0ckhSKmaCGvn7KLGtkov1A
zlsHIh69l3GeynOZA+Q5dYeY4OBhTKhfEHqQNZejeJkrRGozpuK8iRKf8wOI4e37hpHXQLXnDfDu
2RwjEelClrZx6w/XV8ZifyZ2z1v6Dj3zPl6OeMs/aj9W4wec3sJ/ZIEbq5e1LJIdU7dtgmHqQVOq
sGMNeRmjenlDtkrjqWVgi9rZZNtUDBsn1RI2hUuA2+hp+IYNYw1zKP2p/bo0HlPvQS8dH7QKkzsP
rbW+J5aqhWNk7C3AluIF0fO4YxW/MT9/uSVN8rxxrksh2pk8gfhyeMsd5NDv3cpJ/LcFrePg1yjo
Eq53C1cacntzTv3w3vMC9Z1iBcBfNA5cN78Yixa0n8UdlKA/e4mLm5ZWRaFvHMeb5XuK4hL0q8Zu
YqOL/dCl/Aiq4bn95Lu5H0xpufpt/+gtBYt2JmY7AoYziUEIGOgRicjOn70b1br5i0t4fqD4Czsx
UYRlDe68ZujcF6CR/LtRdQ3N8Pxe3Z2Ic0Mj/mVXTHjeHOl6kuiafVIuEHRzsIn5JgUo+Ql64WU9
nes1vvdp+DAQvpM/siyYCdpTSFNAMKHqMpl03VuwFYQXPc3N+brxW653E6iXM1X7AfTeXnTsV8Ez
pdDaBhV7B/3jXotuZ1tsoxhBBLh7FV7hefSC9JFzm7szgSb1Mj3kUO7ecS22IQzXkss2BsCGtpcJ
1Ci3kyj+5TM4MRDW7pU0LTe6ic4jCQC8AdfI7YSVD/qdkWQqZvktqMzHBxY67eMQhUeoP7eDbIQP
YUF0IAmCZHdBVfkeqj0R/Viprj0itLINYDxASEjyevb99hJ36EpIaw7+IkfyTuwcLJulGHbuikbN
MhrhHhkdTvUUvClJNN0ENBjuvVLinmnftBoiyOvgNXfXD7PFVEzY3hhzJtwlcl868Qa92l+0WL5f
/7LldJlovdDneuU+XhBdlwRfYydeIFQpZbp2s//z+hC2H78du1dxvGrQSKEE4iCPuHH1S/oxHd93
g+r3rhTbANul+WoA0OlVEYGmGHoEtMfO0KfEzeDwotqJeG3fN4y8pNCBHxbRZojlJ+8cuVHIPzo+
O1qXMyF6lNUAbslp/V/0oIuY3s7NbqHUtsVG7ECrWUS8DRGHynkuzkuE50dSrxDgLXC97gQotqeo
ic6rO9+nYAtTF82RautC1DZKDxdh7YNjVLlA0gWsX1K1cPleu+4Xsc+Yb7FIU9t2pXwgw9S32dy5
9ScmEn4pSfuI2+WdWHqWzixMTtoZJ5XOAj1Kx4614QfmmrMA0nz0RQ4o4t3UAfglbvqlj3ds3hLy
mXC+sUq8CKQ/0UvXgxBvJr9k4ge3XMinCEnTnQyC5Wz8B9PX8YQMJbzxjHfcCQ0WyckbkvaxzYO9
eViep6ZYbU4gIlkXnX6piUI3LiTieV7Kewiiu2npQ3XAL50XV1O1MyWLtZritSWgwARKOciJ5CB/
O5V+4zo3RYea9LGNJ4Y7CPoeglcBqkVdDDhkiuNewSkQvtfyZjMlk9lPL4BhVTPOs69Hcm64I1Oe
oGkiccI3C5iP04lI/XF22VfEgY//H8le22kwPIU3d9M0oRUk09rhb4mcwPXXjnEQpTPvioOBMvH+
dNd47LljUiFtPtYK3bTgmHuoknbZQbbYtt+4/rkceRvkSl1ojsROOnICOhbRl+HO8bIdZ8PsO/Du
RbUY1UXWLVgem/Zd7hJ2HqGSKWVR385rOJ9bIGqOeBkQkvy5WMQjHRs4DlsiIMXTx0X7owLw5Ob6
1/8+Gajt/vl14CVVRUZPXVQ53wYQgb+fvTHjYJwpEWlo1Zfnpd1LHP39dMUm9K+MC4fJAPeQjiV5
Oypgs+KWkzfcV3uNiX/f/NgE/1ULxJxxGcjMC1u3SVcyPhQFW39dXy3b1w3DH5Czy1fQa2bQ5ohP
amTOve/qvd/+d38fm6g/5Fhkjc4YdQHXQ3Xy+uJnV8nH3BuyJN8tjdn2wLBwXasVYLmpu4wCiltA
rrWpVyFn7tRoZDm2SoZ5a0YT4VTwv2WrxtuxQfvp5qqOfdyw7m7q+joYPP48+uXPQKOHpRv38NU2
YzAsG8/3bg26SD+paFhS2uNGymf+Q+Y5CiQNELCJgETttAUT1ydjGdBE+XlBjJFajfTjHH9Ypxo0
0B16WmOdFKd2oZ/QCDSdw3XvvW0bzjD2ESDJwo2QT6de+VNLlcq4eEvxeTyXHpnDz/2yh8P++4sy
Nhn7uAyLLkpc/rzFYSwBPhosFvCXj2Phfanw/+sL+PfAD6zff7ovVzeURz6cY1C5zanRNQIwgEKc
JAadc9icZi+Jb72Wn7w83gOCWpyAiQeUTlIKNgz95be7HGe8yVHIvL0+Idu6bYO+eskArjG0XiPU
Bb0tSVouhUy1im7ZJvgLQY5zhQTM9ZFsh8FwBBsJYceRu3jSPVA1soFSjCp+Etn8YMvwUeBkNMFe
44ttLMMjdIPspzKER6hW+RSyZT71PH4JqHcng+rtvA4oz6I2fn1itiU0PATxkfzuNFMX3oJOljf0
XxWCKpeMUOkaEoJC1a56mu0omA5j7BcNeRF4OrD2p0HE9WM7KbUT/1tWzUQGsnqKFHpN9VMXjCHO
AkhttmTDZrCS+fRE2uDDdravL5tlLiZIsNRx6y45wprfF0M3ivPcjXtQBdvHt716daxlNQhAPECp
oWuP3aEbd0qLAgWd6z/dcnGafH8RLZYwYBRxRRl1Ny7Nu9MAogC4s0HxlFez+3JsIOP+hxCbk0Od
Vl2IiqEcCav/f7d0SaqdeM9yQZsQQXAaxLXqtqUSOk9pLaYzTaDF3Xq7AlS2IQzTZy6b+2Fy+guX
LYVWM7iwkeVHx36n83Wnme53899/88kgTPlzyzWY1ud8Jf2FNZM33hJZCP7IoQujAJZXYIr4jHZ4
kMmntHRmBhJIlQfVD9LlZHhxmpZ17ExAf9PfcKkj51SxBXn869tom7/hIaDRCzn7YObPsx7amw5U
Ebkv2ptjnBFhEkeGXwA0GUUaJwFkHA9RtKWCu+tfsYTz5+u/33Le/wMmJAJZZ6g8Z07hkxTlnx9j
QcinaQXR/NK2485DyuJ/TFAhI7WaB/AHZFBayRZkbE/JutTlqW4pa2+3Kh1ow2J1aop2bXdM2eIo
TB5AcBNhy2tE2OFA1GOsGVtThGRdkV5fOsvTOjYhhnWkI+HUeCBskC3R6ayo6BvQhHmXcZ41ksV4
a0c6/BC67nIfgVbqmHs12QHrpOmccZj4c4xsSxq4CDDBrrBjbLZV2/7+yr1C8jtPmtYXGSqEyfsh
YLGThj4IIc/XV832fcNhhF2bD4Vfi2xqRHgu60LeQ992j1zSEsSZpIC9E9REDB5Qn0KOJ6ddcyQJ
45/bPac979+iT06/QwQZkIMxnAk/hEqzl/R+L7LaK8qTNwNe1USAe19fLtuEDPPvBi+sVp4nTzGU
BFVDfo1Lrn+Al7s8B2Jt7irIb95qteaXAo5ix1ote2RiEdE4Gy5koHU2laz/R0b9MKSyCP3763Oy
+EwTbKiSeA4Awy6e56L5tEWLclTNk5N74Y5Ttv1+I0SIm17EEytxxhQ6RXyncb8DzbLXT2X7+Zsr
fWUhHgFrDINgyTOqqJ/BptDeyLYaHqByu6fOYBth+/urEaKZDjGT4I9yfNcvv3QBuva+g4I1X57Y
qFjw7tg+bMv3ahhdzkKAbwcPqwm6Z4B+gRG4C2V4dkXd/ro+hm0rDHPnEXPigox1tvqsfoQWGXug
K0Gz/bHPG5EBH3geR5HAvVKTIHlYWlE2n2kswyMcqbh+TQQitOx440YxNjtEEzB3ISqd4DV9/ddb
jNuUz1UiZBI1he5xy5jlJbvMNE9uA2Rq75CufzegheS0/RMk1o7l6NE8/ueeo7lmTmQZ8QwdFlVa
Om2TAr2CdDBt9kJoy+n9D44w1GzAz68zpYr67DpV/y9SyyFo6ufh2Kky4YKRDHBDIfLLpn4O888x
mcCkeeJNmEfvr2+NbRKGkau4qZcBdHEZ2x5M3thfELXwC1pt9h7N25f+EtSa1ICSV6QDz3r9P12U
cpWSndAQVn2Po0JlpFvJnpyaxQZN6GANfjVIXy08A4GGf5rdFTuftzH9emypDBMH42DkxRNtMrJ0
cZ5qyOOkbdQ4p146eyKZtikYdh7RfOwboTcum/wDAKjrnQ/L37kubDthxPBlN4xDAWawrB7oh7pG
D6NGDfhB4GZqI1/ueFvbFIybXHbLSHMOZrOlmn7WAUuj3eYBy2E1wYEtosG8mcFaulBw2ADIKx8I
08DwIi44FnOawEBRSjqoqIDfaCFhjGtCQaa31nyPO8o2BePKJtAhqtcgaoCeDNVN6PX+13atofzc
diK7fk4tG2CiA4OaF7wkDc4pXz73EHQ/QXGs2kmw/K4P/8WcTXxguYJ8WPQ5KoVw2DGVdzHgzOmw
9t3dQrl3s25vhCA4T+OiTkOI81WAcv18fWq21dum/OomXwPhuy4qo9nkh8O5cFlUQreNR1AQcAGH
vD6Ibf0MO/dwk7diYHVWR3P3sS7Q230SdbHLq255I5pQQWftwVTYC5m5yvmhNoYnwOCyLTO1vQ/l
WtZp4bfHALWxiRz0wP8jqoI02Ry4/nmdx5mmUkNjDVjudscz2lbMMHnlAucWNgHAKj4So6nnDc2X
qG2lPrbtJo5PkmCMfCq3pwf0d1Ml+/ZeIoa5pwGb9565lrNlgvl0NAu18qB4JiP0NZgHDjxGyHyK
gl3VetsQhvHLmKxo9IUD9ib0hzVh9DQMgb5z1za/OXR2TQBfVVa09FHNzRpkIu4EHuWqVHvoQMs2
myx7OXWCYBiRQylH8TWeIQuW1H3ycuyXb4O+Mm0JHqbE9wUco1PdO2Ekz2EHCeTrH7ctvGHSpI54
BVVukJ8tyFDUXnOu2vqmAsXjzgm1RLgmQI/HY4w8M/oi4oU+BOVynrfEklzYC4OIqw7H+xzyCXDL
eudBYLnLTcAeDwF1QUYVt6yI/53Xvk7bluRntLY0IELtd1yhLfXjGZbN3LquwUgCy0PIMC6AUMYS
ctolUEsvEBR+WmvEDqiBAMTbP0VDnd8e2jATuyexX67CIJkauuk0Vy55aUhVxacpQGf+zhpuZveX
q8yE8UFSZSi7xueZArrutzn6zaQeXT/u0r4I3nXVUt0fm49h+bmj/XLAf88qQfesWqL5PCct/V7V
uXcQTRab/HuSJv/XPre2gGioPixblYitTnNxEsW/hU4EjKKEmGbRFeRlTlS9U1O0eAaTnC90isad
kF/NosBl6BkdY9qf8YgMPlxfPtv3DedABieEAYNLvq5K+bCik/prEPrht+tftxivycWnnHyVc45k
2lYfh8Jwmuv459DPGrjt8kelfuiy/tl05V7Ltm02RpA/jz7wEA7iFQ6a+ihta9qyW5BlOsvOwbYN
YAT6EtC6ACQvPIuHfnmCkADKukU3RO35+oLZvm94BV9OKE0GyEa0pKN3YV5295HX7CTlLFZpQvgg
3SFDurYo5rDFvUOfhnJvAHbxQXilVJRyrsozBIn2rMYSjZlgvqSFmFLMFoHsefPT27CdpV7Z3QQT
IvrLVCUd1ATo3kVkm5zhBwLfpUIpXT/nKLc6IwRvtVf/wwWaHOWtN8+uyy4LHrKkPaFm5g7BzgVo
G3e7Rl7drjXpim6kXQNa0TCZHnTdOrdBtNR4iWvpPoHU6r0PLrad0SznwwT7ibVE/ybqiJng7pTF
a839VMukOfaONaF+5Zj00GB36me9Bvor8JdQ/KBlwZNTm6/qGbqAatiZie0CNDn+eBSUAxq88ouS
uCPmBP3WGx24jrswldXyDbqlzRkKXW/cof7gAn90yMJMuN+soNgHDXIkfpoo7G7ydUya+84RXfTp
+gC2Y2+4iBpMM8RxSX4hgN7dzOunbVYe7b7PA9R4+NQ9uOIIQyVyiyYFYJPTtQcDH8+8CvpLvPPo
u4kdhPlHJthPI8s+TRqBY9/r9muHymJwRwip1Pn6Sv09doS46Z+mE0+C68kfoAehkaoUUfMOLZzk
gUA9ZWcEyyGLTJAfccBY3ieFyDh4s04FOiQqsfxC3gyq5CIpL03cP6hmPiesXL5FeCxen5nlLR+Z
yD931AENRw/3ROf+6gGcC8JPbGsnzHtAqoAKqU8bxMmN5COv6p/tDGWr60MHfw29omRb7Ff+qGwZ
TnSYN1kByokbtkTFOyDB5d31r/89OI5MVCAio5klTgVyeiTNIQmTN6BW6ro7UA6+tEU77gSptkkY
rwomGMhX3C3o50mLrrqtTDU2x7KZkSn5ywrWObi5eUYhRIrkdRLdydmlO7/97/YPWJmxARUaYBEm
IPYt2OV3CmcLeniR/4RIRTrShqdH9YvDBAxzfw7nhI1Ye9mITGAEOcgfc1z0KQOMYJpUewNwy9nJ
l8/r4nydfXIorotMqKAoS1GBYwvyJHn41NXyTeVL50u0tM15JcV9L/v5thjAyBskLtm5MCxnwuQI
lEolzSjn5IEVy/whRsPZk9sN36+fa9vHjehB1yCLnhM/eeDuQt/Xtef/WibU3I993YgRXCjZSX9Y
sFwlAZ+e53Vj+3WsXSjnHbN6EwbYMs1aSDzC6n0PShRQ+BNzWnbFdHDxt3V75VUoA8e1muBVWlGE
XqqY6Kf3yvWn5uH6ElnuAlPCFy+QrldlyVG2aN2PUJ7SnzUn2A8t2p2nlMV3mYSAikU9GJ29JgMA
pixPjfL4B/Qyjp+Lsg2ccxh48adjkzFcAOUt8SLh5hdd6KZIIV5IHme6Qj4LSh75XlrN4mhiw/J5
jvd6K5CRAleNlzrIGTQByFOgB/OFJt33wK1uXHcPNGkxEBP+R5sYjQsttJuAbOtPXThOj36zSx5k
+/o2xVfHqwbwe1ymKLxQUbqPnQKtXtnwvTjD9nXDuAnY36PS8fNL6ajwrCaIY3QuJCyub7ZlG0y8
XxxOcTx0YX6pS/YzXkZgtUN6Oyq8DIN2ej+x+XPEADO7PprlEJsav2rWxTCH0Pv7XVVEBD2coMnB
3wLRA6rGpTyiiYxrxQT+jU1L1yoRUPbcqpcEOdzzPhOCxdhNQkDtOb3bjVWdaTE/+3FEQXbRD2+h
mNt+ub5Mti33/jxQBCS/RZyoCuTq0fSui5BUq4JdURTb7zfsu3MRniRirbLf9ORN7eapAKj4nnP/
32O/37DtakASuNQox7ihFz9Xig7IrrqU05vr37fMwATtdUDPhMMoi0tVBb5/CypvWr2fhtZpb9FM
tO7VwC3bYIL2lC+XoUZlMYv7uk91DBK3tHWVfzDYNQF6SuRTDsY/kQXBXLzHhxuQmayz/nF9lWw/
37i3pctZ0viSPXgo/aXlpMRNtT3tj31925vXTk/wmgcJaq68iB16rhLXjd/lAhzet9cHsPgKuk3r
1QCs1PkSl4BRALQK7SEyeLeux9fnrSyNSKQ5ZmvUCNZJ189tP8DWZh4GkNNOovbfVrso8x2bhmHL
JRIrRSfqMqMDajslDtV5AT0SJAGa+aH2WgguHhvINGvSIuwo5jJjS1edWNmHp64vuse1QTuHJ3jw
+fo4tmNlGLduxhVw6oo9qHaK7/J6Zd8iJor3179u2XUTehc4IExZAr8EptT9xScncVLZBR8qXEYn
FxGb2lktyyxMDF4fiNmHihKOrxJFd5LhIOrbhM3AblyfyN+Tx5HJ9QcqHllx0PFk7jo1Mzpnp/Ed
mFq6txXkR/9pI+V9iVzRknOkQbpM4GKOmb1JBKjrlTc6UUUml8b/qhySv0R9Xp+vT8u2bobZo5JP
CylqXB7e0jxBPZm5KR3kHs7F4tnDbdhXRt+yuamwF00WikU+IyHKH70iguYA6H92HJdtCMPg1Ujb
lo9r8vBbMIiL8J9ygfIYYBffry+R7Qh7f87BncpJewMrswiQaC9mjpdussmTdsqHzpNHxPwQ45jI
PMqdZPInp8iInqHi2MZ3Uyj1sQeNicyTTTusTlRVmYSC8lnAKd72I/2wTGG0Yx+WbTCBeCQP85mG
UwFCuqC5oYP2zmyi9XkNACg9tBEmEC+eVe76oyp/5zJ0QuLPpN/KakA+nMmANuZjNmGi8TZQk0Z7
b/JAVvZTtQUkpxZUea9PwmJwJnFfkHNSOisrsg5pmfdqmal7HhAulzvmYPv+tj+vLA7N/eDG9JFR
doMiOcvR7XNwPNTJx2M/3zDoESqN4JAJi4y2y/C2Keo4m5E62INl2VKVgWHNHBHOuOh+ukDXrXza
CnU5gYzqWIgTQXd5OvsQlCBSNE8B5xUEQdFPjrr0scmZli5WNx+apszCJKfvGGklP3WF53w/9nnj
RvcCytmQI4Md1kOb3Il17IenFkJX88G9N65yCnqfpGyw91qFy32e9BLdXqur98AI2xP1v4V0NI/+
ebZ0DgqvEpDOjM9h/VngvfE0aPGB6gr9QuDa/AwWzmNbYeLzRl4Elb8WUBWXIhGQdozz+SYZ5d5e
2HLxJncfpz5z2gH5Cm+ULy24LTdGlMWtw3O0oTc2XmJkYp5cNDGmh0+Yidnz/dD1my7EXVKFzYPj
du2nfgrHZse5WK4qE7THQVFMdbjgDiF98qiLrVeeTvIkYzHfEuhM7Ixjcfa+6QVkMvsBBFZR6eke
y3x7QtF4fZvosNnTNbCdNcMRLBP0XJ1pxhB6DlIp+JtCc5+m3uDAC1BXnSJw/B3MWJpYPZ+VazSx
ocjApRnw28aR7vIQ9zzcy5RY8jL/gecVKzrfAI5/kuvM03xqdCqjCGLAH/McjfpBVY5vxNAdqwNH
vuEJyngu8jzBVTk4iwO6pwFtmRvrVx+0J+mJdxWKXTuJTJvLNlF76+DUSQfW/ixCQjxda+9bkozv
C49/CiXzUtpC00xtXZqyeQfy5se5dY45CRPKl4tgqGN0a2deG6hnWUyUIeGox53PW46gycEXaJ90
QYOJAQ1XpLi0eUo9DyrFy/oNLNF1OrqMnw/dDSagD7mDPoQuG/DIaANfGlmekaPYOw2bWf7Fb5uA
PpTPgzmuJpSYOvlVKQCDWgGi1eu/3HKyvW3QVwFHx9dQOqFOLrJiFzRm35SyK1M5+W+SVb6JcvrU
DHsUANazZngFVElB7B6I7nHWwN9N85JqOn4ceTdD8wRnjEbuaY2Kt+4G8Khi/W2raV6fp20RvT/n
SXiQM8gJAFXvJc2ayobxJa3qYE8h0fLANJF+midLU7UM2SkUaTdqCK987/Hg31mM2RhBrrkDe8My
HhIGxnvDhPxFoKqPlOP/bzx3WeMzhFb3+hZt16sJ7POQhaw0H5usGfongcuUCGiToJvxV+uARBhC
S2/bAHj4NpaPvV/tiX1YLkAT6jeWqyJT7sUPrEXUU7LoNqiRaPUceKbf7UfXz4Ll/nM3j/HqzKtQ
Cb6UVf8M8jv1TvV97b2tSuGsqUP7wLm/PorlxJk4P9YWU1V3MrnMHNbVg5lO+KCKu/5x20oZ74QO
PB2+48j4AdDIKT7TecrvwWumbsoJ0Zw3kOTd9YFss9j+/mqtmBI99zo0g3Vj7FwAf5s/VElZ3hz7
uuEQuBMFUzEAc9I3ufOhh4bQcjv44XIMkh6ZzH3QEnHJXC7xw9wV/wQTgMSehoIPIvi916btLBmv
ArZCojuaGnZBi0s1nboqRpRTTsv0DiJ3x4Qfo99m+moTaOJSX3hOgzQPc9dTE1F+6baYZ+flYZmE
CeaTbd2Ok9fFD1LmX0oCsSaVTJ8BZtiThbYNsN0+ryYQ1KM7NppFDzXrp1PgJZdARMn9/8fD3GIQ
/6HiY8vkI7MbXeohgv9AU6RewL4Wh+xrJfW368fVNsj291fTkGjtZAU4S1BnWqoUFaY8Be9y1iXU
v3ETtEdeH8ZicyYwT+swjlfljs9cD985i8VddNhzmLA8UrRuMIdh9EAmUWUld5sv4PzrPnacg0Zw
1fUum6ztFjFReYSVedUCjZ45jn7f1516r9hGyNGCeDnayAJq1JY/9pOuLozXP0u6B4i3LaBx2QeA
lIyLBLubVCx5TwZUXtLIafUxZG1EDKNHqmxRxOvpJUhQouVClXjYFPz22PYb0b9c41KtE1Pf8ZgB
yzpBn87XsjkI6qImEg/cyp7KoQ3yrCk0C8G2jbiE7jIE/H3pqYnDG5XfzaSh0zNavdoT2OmrKkX8
MmXX1+bvQT01MXjoDebrSvP5eR7BU4NQrj/JESBFVYYPeCcV6WHXTk3cXekXgRaTUM+eqH7GGl0T
ZT/lgObvdhrZFmtzl6/8iU7oyABanJ8B77pXNUSj1nF2DuFv0VXw58dzvEm4KBdy0SvEE0hcuKeS
EH3DplE97+fXbXMwr/CCQTvNW/tnr0vYF7DrFyVohJfkmKIZNQF2M1VdUIyBe2FdrL4Tgb4W4L/5
x6mo9Y6/tbxLcJ3+uVS0odVGEe9eVEzKaQJlkPbZG7dscW+l7ppM8ZCWI+oI9zPIxAf/FuiiUYLa
izhTXD4GSa0aCm62EAoS18/53y9MaiLx2LrEg6N79+LF8btYAa44gi3kY09ntXOXWfbNhN1JV/eg
XGvcCxHucOYJOouLEAIb13+/7evGhd/kEKNXPRKAkCnrHvKZoZu8FHvvE9vXjQB+XOa4lxPXz3O7
OG8aqCKcQrD/nY/9duOWD+pFz3lf1lngAPSo4s5/cLZX97GvGzbf9QR96GC9/77UfDlVqx/dF7wL
dn675c6lptyuixQ8YxMHuA5JUeKFH6ARlryEA40h6g62W9EkFw6R0Vuiw/ZxnZfvx6ZluAFFNSs5
LXFgRe+gbZ34b/Xsfrn+cYs1mGg72fYldC7gY0rQoGZ1vXzOWbS+GSnEG46NYHiAOSCw/4XSh5FO
H0lSd3dly1kqSm/Pj/09QUBNhF0ToKe0qRLnWwGo3W2FXoRycd/0NTiBXFxpJyQVfzpR84aQ9tiW
mDA7LwiR2f8/nH1bc5w6E+0fOlSBEEK8MuOxx453bk6c8QsVT77NVYAAIeDXnzXe58FRouEUeXSq
0Eitllrdq9cKW/II2PrMb5KgYelDRiR4Va4v2t/DYfYHsd7i5ZHXEffxLarPNXui/dKhvTj9tYzz
GieYxfimBK9GqQr1gwKHc9XOX1OV6Ccw4gdD3AmUSFauANsghs8T5iDo9gb3ETw9ZUwuT6C89N1j
lXjjppc0M9F2TV/3Ucp995E6+psakdKopo0dxcyE2LldMQDUzodH3jNganmEbFAcEidaSWZYdq+J
shtzPSapr8sfacdJPPlVE6si/5U0/eucpX6cOo4AJ3Hw4LBijbfRZhPy+60sI6ccghzbq7mocb3Z
hHY1vfH83ru9voMtF4kpwNskQZ3OnnIfIbGefZGMOOC+rtdAJ7YJGIE8mrZk4atkeMQ5RX/lPIg+
yYyBbHzK2upp0wxM8B0bsrCrB8xAhrVCRwDIu1kjV05Fy/KYkDuh56lRgD8+5pEgL6zX4fhQg+J6
Xll+ywFiQu7ysIwiMP2xIwlzGc8RsqOuI52HOlrUrXMRVti2SIZ3Nz36PdjQuiijjNUHoP+bzyFX
/Vqxy7ZMF/u/C+O5oKL1tcuOiQw0CHkB2a0H8Gps+/GXUd993U2regyiGl8fE+dxlr7ziLR88HXb
13+/t69/w7LPTZo7MjuBH4JRENJAF9546lU3KoGMdXUR87k+hC2uMXnt0PpYzFMy5a/agSDthT1Y
O2X7RC45qlqi6c93oi5uJVKHY+IFDyABXuNvs+1Sw435qMB55zvBUQwXtYrp21siEU+pf6dArNFU
WfaQibRL+0qqMMzYsadp+sLmpTlHGcm+XF8+29eNcFzWrqizZSH/nXMo40ENEFHHinEsl4MJroN2
YeUoPdPjhVahdJZ/XU+cXa7dw4XmfeDNh8Ib5J2P/9k2HcOf5zbyUDx2g2PCiuYO1WXyD7AsYkUT
x7KdA9Odp0a4xeLmr2COBbK/bhKwpRSg339aRrEK9beZxHDrfCE5uiuy/JXlrP+GQhQ5V8AhrtzX
tjn87tb/BxJyoDGAvuSx4YneI6PoxrSibBf1yTbkHqKK388lHukWkrNecEQ8U983zQBaRoUK3j4A
3eGP64a2ub0Jq5Op1yLLelklF0kMj5A57oZ6d2mPmOtOxwqbS5fDD0Si+kM5Vt+vj2tbPsPlU4Uw
BmQD7Miq9vsb+Q/zxPduXCVNtQzwB96u55NXTWBvaxKcXYTV3xNXFDvfRQrr+hQs+8uE2wHjAy5L
t89ekZ0Bi5vD5ipug1BsUodjJsqOJHQEXHAJ8GDq+dsEXFnUu6IHzdS2CRhOTivZoKfSxxKJfopi
Jsp6iKcRHSTXv39JFvxZVmcm490QSvci11K+sp4Qd+/QKZ3ikaTRDyfK+ls+lWG4c5r52/XhbBY3
/L3kpQYHPmn+QSyiYheMLK7vVjfepetm2wiGz89DwaKkXJp/KFc/pNbLLhLTHBfeakBr21OGy7vQ
7IHakQBAiSC5ixxYehz4at7FtkLGGzzyi6b0kD/8MULNKx6ypI2LymOfUX4UK4kE2wQMvxZog9FL
kpavggTZl6Ftz2GXBNtyXia+jrtFRZpAN/+4pC2gQIHw1UlA33fdupafbkLqSABMRA718R9l17jg
b56Ak2de5a69gG3fv7jJuzATDfmkkWEBBDCb5B1XeQgIhkiaL9d//sVr/+JtJnSuGcjoKqS5n5t6
+uZCFO5JsvrBcQCUbp2e3FwfxTaJy9Z6NwknJ8Xc+Iw/hzPNP5TV4IBmKYu+bfv6ZdR3X58rKIaO
YxQ9pwRNAo4uySdNVjkHbb/dcF/OsrRzKxo9X6CMM7KyO8bGtSZ4i2+ZCDle+lE1NWnyrGZoYqCm
/6nqoJLjXORgri+OzcCG9+Zydgkdx/A5L8MnnfsLcgLY/FRghKnO2MqT0bZKhgcz3REfMl7yUXQE
asf50FbNDW+R6lqZh2UAEw+nqoRBEceNnoVUwT5oBu9VCjlvgyoyE/Q2thGwglUbPTdpUN1FPR3O
OnP8FZSTJRI3MW9iHMTs91Cwzut23NN0+qz9xxJhBlf6W+MU7j4Dd6yzZNvCTBP3piJXhKnIwx+0
5/190+flnqO8/L2Lom1gVfYH+i0EX37mNuEPaKPTu3aJqoMnHQGu/nqt6/YNDvKXw8kEwTHwuGR6
4NU9kWyfq+B/vGg/Kf6JAH6mR/3NLQIwe9SfmprfkQDtbyBwv+41Fr809WlHraSK0K/1GowIBPZZ
cuHZKIBTyYPBcfbXB7FtafPabtxeeX3EfqSCkXOjif7oh6igbIs7TOibTGTesdIPn+uyO2ckzfbA
YbyGS7WNpJ+ZWDf0SzK/WAr+nBSpelate9tBoe5p0+KYUDc11A0nhJcvBef+0ZtUK+KxyZK1zWVZ
fBPTli/KZeGsqpdZAM+dqnHYV+hx23ZamVA2DySC5VLP1Us9VvSGeFkfl7pbg0/ZCqMmhi3PoH+l
nKh8cfsKeiZpvetGfecXUK3wl+mbM4rbpAsPY8Y+XPSbBlmvPMBsDz+Tq26ALrBSk6xe0Jn00vf9
HXfpxwzsjHjNDPGY6oP29b5zxflC2Xh9K9jOgT/Eant83HMqUH3R8W72EacHb20qBIrHLHB3fTb9
zC7s9NjkIr6AU6tEHRjRa28Sy/ltctwVLJmobME1BqG8x7RVO1UxNMOl1XeKVFoAnOfuss5zzVfW
2XJrmwA55U2tqnxJH1PqfG+q5hPLBnKTkOFrR8kaNtbmAkZo4KZtmoOspL6XEvq5LAHcVwdQI7lu
NdvXjYjA8RKf4jFdvuRR08Vp5/BPGeqEP69//W3D/eVuMLFxpVwQ2JRt+TK3AA5etkPdTodaj4c3
n6gLiK638Af01etdtYx34SA+TDQ8sQxCUw0uqcBZa8K23BYmC54H+qHWcQV7Rd9cVu7aWuOYAv+c
91M3TbjtTjeRdD2fa8K19B/74ZKayFO1yxeUwkKxRvxksZgpY5ugM4PSJiKPvM1epByCfyqBwsV1
g9nW6PL3d0F64yUkRM4reoU9dHY/8zQ8ZE5GCSShSbmW8rRN4fL3d6O4VTDKcEnokXjVF7cDoA3s
RWuYfNvHjZeAG1EvXSQ+/qbDytn8s0zwktm2PkYwgAQ5mZyU4+Mcb/i+cL5rBtxwDZDTxhEMd9cF
BzFkgRGI3yZx4oSfwNU87DsBCPn1OXCs8t980nB5WZaq8gSjR+l0R0bvCUrPTUhvGmAeKuZ+HFu6
gsP5e5IoMMFy0MCmqp0DenRxPvYC7/reS3bg5/iWMPI/xb2VGOrv5zDo937fT+AaRR9ZKMhP5jOQ
jTqpaGOvSOmOZgP9llTzGn2UbSDjmZ910h9UPpUvU6fEQS1QDBx5A6UVgtBhAbnYdQv93QsDEzs3
9OgZWtoZwwTpfMfy6gDMZPsIaqm1yMc2EcPP3VEM4YBY8bXK0iCKu0rpuK+5C2EP0L8wrtaCINtU
DFfX/jTLFKwBL+UIWhbpq/CO5GUZhz3Y966v1t8dPogMh49AigZVeVz7bQOtOrfsnIdAj9vOqsBE
0OXQ3u0hM+W+IiU8HBk27/3FSa7/dNvqGM6eB03jJrSuXiKRV1+mbs6PrANd0fYRDGdPc5S4+84p
XsQEmsAc79cZ0O5jG62iACxObkLhxkhmugDE8FVO5WGa6bILlLeLZHgEK3MLdQm9EkxY7GzSzpFg
KNUAhfDXPB+9WykdiKrUUi7Oyiny93MR2qy/nyJop8uT0vej1yF1yKHwUsiD1w6/5343oQNuTvZz
OS4XzTFy2GR+U6a2LKnkUzjRnxCsZs/tDDZmDuW8Gw7q1xXnsOwwk44umebIy+ASr87E6tsJdd6b
zq9rsKGCNvv6LGx2MVxcZHMv1eLx59FJy4/oIu/deMG/bW/AwCSkmys9OANAkK8wtnfbszr8wjy1
Vq+0/Xryu9VnV46N55T0A0dJ6YlLUErHjr+KI7atv+HhTqlT34GgyAs4aD+6FHwQmR6dIwk6+rRt
+Q0PJ73WOUCX3qtahtdl5Ho34GJf2aEW5zZRcFDWG9OQF/QDuAyBVyI7t7+0AZUALY19+hK5cs37
LHYw4XAamo4YrEtOlafy+iAoOsr2i8/pykwshjCBcGDbh5RVlzqvfYT28CREYCt9T6TxmGVrN5Ft
jMtt+y6ujUZQ+xRSO68tVOs+vnGyer7TA4YcrCX0bMt0GfrdEGymNc91n7zycay+8Cngv5wMMN7r
e+nyQ/8MDQMTCKfzOvScZXFe5QiJ9qyVx27Aw0w7iEAH9KKsnBi2YYwbu4DAVN4XvfOaoW6yQ5cc
uAAj6Mzn/X/n6zbKfoCYf1+sxm3pUPXedAKfXefuVFIk/Wdn8os1YJ/N4IZ3a6jsoRWndF6DckRF
cioep8zp9jPEAVYuJZu9De+W6OdTbaPpUc9L/7PlLn/Y3FkWmPi3wltCge7X5DXvQZYeeLr/ria0
+PUtcVfSQpYJmCg4XisS0SChBcgYE33rKqH/l2HRNpUNAxMEp2b0KM1Tlp67AkRbEKhjtwNgjr+u
+4PFvqYqrJ7KxUNVMiggNht5/k46JbJLM+ROeuZkN9cHsa2Q6dIj7YEtHkkRz4jWkBN0dFs8OmAU
WNYelZbQxuSfK1Pg+5uuDDFEu5DnUQKQ3/TBh7Qokjuta/AV10V0H+T1Smb+76m4wGSim6mSM2vD
+YRcEvvQtl5B0N25qA9KqS7/AKJ0UUDcLKoH6GrNScf2VVkM/sr5YjOb4fe5nPqWL2o+SfAoHuo+
+eSkFX/IxnxtBJvNDMfvc9BJQ1YFNktr0OW/wbWQw1rZ1DZzGU6vBnRg6nyAz6iwosu+vMgCQzGh
utOVr2+CJB93UzLWwQEgotFZ2YcWm5kgOogX1Mod8uWUFvrg8OU26E4VbY8R4voEUDQ/eJKk3XbT
mJx1MneDXrdjek55ER3cKLhxdTQ+ihrcue20puZk2Qgmti6aklyWwZK8jh6gVRA2aOf9NITll1nX
Yhv7V2CS1EWq7EEHOs2nGjyFsUORzoTmKhqtoMy+sqEt280E1c3uUtYL9RykLh1IAxFgyb8zF1Pa
dAKZTHVsZBwiSFHyKhNnKQ8LpHPAGJAFa5zVNjMY971Y0rTwSOoXMak1udEBoDtKIAswzuJ8fQq2
IQyXT4XjdmD3d14L6O1+exMFgvZH+5hmdNtF9geYrkx6xuiAUnkOvLIYdomC/scOKn2OvwYZt7mg
4fjlVLpF2Qbkg2D8U0PKp2RAGT1PcW7RS+Wm6epxl4fyuIgpe960ciaYrkcudpgbHr3ywnFOsxc+
9VXSPEmJDp7rI1jCvT/AdEXK9Nx2/Kimel/2wY2EBnLsZ/pwoSu5PobF/iaijnOIafmDmzyHyL/v
U9E0u86FtEwt83Cbl5jsdY1swqHxE3IsXXRf4zqt92GYrnHX2RbpMrF3gT0wYV5fJkEFISbwJI8Q
A9wXmr6IC69uHAESsmIM20Jdjph34/gQJlDoEuCvXa2bQwumsZimYbrPsjUlZMthZdLYucUwBfPs
kw/omi33M/HVzUBW3w62rxuOzksJKatRMWDESrfcaRdXI+drBSvb6hj3uhzCnkULSV4vflDWeK6n
Ivgw5CjrbdunhocrvHjcTEfkmKYE+B40M0GCYN5DMe3L9QEs62Pi6IiAlHIxz85rrlEO3SdNULTH
QkEneGUGtgHMZPvsF/+l4coaHbs/+VT100OKmFjebpuBkYdr3LH0IfvQnrrJ17dLWZE7p1hT7rUk
NEwkHQPoumb1SD7kdf9Yjiiq6AalRpYMN5cmha4P/W0vN5OPjiDcjrLGyX+QvFDZoUmXsI+jRGm6
EiXaDHH5+ztPhkzcDN2wvj2VU9i8hGAvHvY8r/VajcDiC755a+eJR4raAddFWOY3iV8nMa9CL15P
TtuMYfhyOTe5G6HYddQ8SffI3pO4AUfOodSob0MrDlwwxN24WoZnl5yotCZReka+zIEwe+8E2YfF
kaCdub5tLaCL4A/eOceBtBkBq9AlfiYgsUIbz8ccPIoCJexZyaOgw9exEzHYjO6uj2l5KJhwO6kp
gsyoT88zNK9BLMX9uNYQYKyX/otIuvpmKfK7sXYgRHJ9QMueMwF4FNfU2OeCH+nigY+wBQdGW4pt
8L7ABOBJh6rcWyQ5XerCWUKHXU6rNfvYfvrl4n3nLlK6uR+CJe81r7j4imi6Ri+kn36+vjAWZ/kD
aFfnooa8VVTEpbf8BNQl2VPFH5d0Fcpn+/2Gu7O596cc4jgnScCJrvKR3UNmeY0mz/b7DWdvFoAp
C0r9I4jqox2DOC1aVJHlXbLo17YVMpx9nsBjG8BBTgQQV9qXFdSZWXUjhTcfto1guDjS1DlDYhcp
3jz84jpzdXvZ/k5SbLyZ/oDSofnb69APWcRJ53b/S6cqp9Euqlwg4/fX52AJA01AnYSmpaeYJqdm
ANcTwtgkninYnv1u+VlI0FheH8ZibhNXl3qUlVAlyM9UuCxGVpnv27oQcX0hatk2hHGNRy5thrwT
5FSBy/ZWzGV3E3YNvxGtXsNlW1zCBNiJJswA9+qzM8Dk8ivtqqaI0f6wjTg8MFF0WpVauE3iHy87
tnfdf2kQZbsowKF3fYlsxjZcWk+0h258R06d8l/QhpzuaABIfzXQZl91q60ttmEM386nOvelT/Mf
MqlPotbFnerIM6dzdQf63XzF3jZjGP5dQryc9zLiRezyoOcvogxE+Qy5qrXQ2XLZvcEs3x3gM6+h
VV93wK244ZMMuHuEJl20Kwscgs4IVgviRzsnz5vX69axTcgI1QGTnrsIVCbnqGzlPvBptwcfU7Ny
dVuMYiLjNK1mFgpBjxQvpD3EAvm/SQ4WTy8CUU4G0aIVT7fEWCbqbQlynaF415zaEsI1lXxN8xHh
TzkdxoSxHRrfN9aBTeibdNnoTw1pTqqbgPL2ekBKlm6NDsA2j8s6vrN+FhEG3fcxP8u2LXO0gEHS
s/WDbBfKIvrHy0Pnph/S5Oa67S3no0kiVwqni1Axw/lYlsEdSbmCPmnZH1ofvdPbhjCcvwSR1ELw
rj8BzDcVh14E1W0INW72MBOykZwwMFnkdOYVSamL8EgGdKw0Y6UeEvdSvc2rtYPe4iemjqsMnCDw
pPBPc8lD9K2w/Pj/wSNm+7p5qSN2JX6e0FMA1If66btkDO4DR4XOWnrKZmvDz12fZ3UWJiiOpKrO
aOy25L8kX3+XLau0hBY0OOSEft/AJVeB6sqyPnWV90xBinUoliT6OkB/fhemQHZpz3/wK7xIPb9R
XxtWz4ckK39d321/X0ZqQuTwSEefhB7Eaa6bbF9weQ+o07ziLbaPG1e9KPUMKciQHUXafpcd0bsx
WmVw+Lt5qAmGkw4kgIK2YEeAvERMRpHcXNCDFTpCN2V2qSnUqjIUi1o/ZyeJDokd6sX+fSQ2KqhS
k0mu75qJVnldnxJ36B5KR8mvm1sYqAl+q6BiXNeotZ0ATJ0BQRwXqE2mIqUrp5TNtMatzjmv52Bx
i3Pi1UgIQ14bPJc9FNFWXs026xrurWXuCyS/whOtkrs3te7A746eC4HebRvf8O6pzRug5TNx4spD
sdHxHZbFWnJ6u+n7JvxNODMIzwqcT4T7vjgQIKiL29Bx6fK8bYBLOPTu4gv8Gs++qCzQ6SanuwzK
318R8g4re//v1yo1QW8qLMtkBJXM2Xe0m8R56KPqyMNmjPsRvrZzINX5z0jY6oayGNzEvEX9zFkp
mvI8QkwjHrtpif2KLHGi/XR/fcX+HlpRE/OWDmkIBmwWnFzmtI9Vl4b0EXrqM93TUY3ZroJiu1xZ
P9t0Ln7zzjqADI5h6WE6l8xiPGr2a84pJOehaHp9MhYHNNFvLnCK2YQOrrNE4kruAM9Ipr2fN+m2
OISa9HBt60A2LiPs5GMyN4SqrzpK5S0fu7UzxLZGho9T6OEiPPPLM1pof4kGJytz/JcxRfi5bY0M
HydJWS01K/NzWquguW2qgGZ3YVv220JbasLgfC7LhYFL6AyeavfeASj4M1+aYoUyxbJfTehbKlvo
Y6RzdW6wMT/PhYQfQofpR8vS7Fb2xZqGlGUrmRC4AM8/kA1V9CRadEvv+1R5zRE8z0257agyBViJ
l6YgtciKM2jy0puaNu0Xd56TNYUXyz4yOeCCpu4mLjp2Svyef5FDReo4m7h+Abko+Dmu76W/l2Cp
CYFjnvTDqo/co86qp4vSwqVlwS2bT1KHn9Sg/uH9Y53qz9dHs5nEeJo7dReKkszZOYAERg3q82rM
YiiYBPvr37dtLeP6hq7aEIwerc5kJlAJ0QyQwWLeiaXvXwtn3KYITk0muAKKOCVOVf/0Vhrt5mi6
V0M6rjyVbYtkuDcOPlDmgWT2zMN8WXb91C9TnOZVtO0MN1FwqRsCQFuV/skfcQ82oA2oMqHisFpV
b7PcsiYITqggSSuR+cdmWX6mU/AlJfVtAojNpQfGj9bKARZr/wGG68So8DzKEKwhxR3wxYnnlH13
JnQuoFdxUyWFmqA4CpF70WR9cEr7Hq3kiYa41+00QBR+ZdNa7M0u/v/uTpXgw5IJmhJPHbpEjpec
wjlKsmyN/9ZyjJhgOA4+J1Bu1R3iHFijaev+U43uPMAg8+N1r/t7poqa6DeekKwKK6c4s3FM/D00
g7PPjof7L0M1gPPGOwYAFc6o1q2BU2wbzPDzi8qy1qkHLkCkKtM8K47zrKBMpVlyGil+CSSY1nLH
NvMY17nXsKpxKC5DOWcupKh40AIuVCu+ch3avm+4e8Q7tO3KUpzRwiU/QlUHpNVMNfJ03TiWz5sw
NwaZDJZBdPDstZU37qsI+N1DDdX7FSSK7ftGvD46c1aqArdsmRUwQ8bKf1si5Uo6z7J5TURbD+Wa
UdC8PAdV4I03aFoZO6QPekq/kHFaM4HlIDEhbQzSyiEBHdnJ1w1P0c0DRj1dxjA0aKr2ZbZ41IG8
c+um0YrL2FbN8Pna81H3001+LpJkDuMmuuAJQJrLh/02s18GfneoNP3QcNYNiKO1XNrYDQZ9UCmK
QysxqM0wxk3ehVEdLrQRpymnzhG68K3c0bRuvwOcsqZxaIlNTNI4lQvAR6qpPNEBPQyX04sStZND
w24aNC69ddjn4EZ2tLPRWQxfh1Lx1HvI6x7nrvneVxzPwAiE7mvC27ZFM1y97JBbuIAbz/4QPHWX
SDcBufb/x8vAspFNcFvoecFQgJLwTCPi7Lo6eA6jrn2uSihK161ih+ubyzIPE+GGm3yCWjgVJ4gc
PuOQJw9i0GyX62WN7NVywJv4NgkQbth1uHQjvMrrmyGY+zs2JOB3qxuGRDsBDAqSJFCEvT4jiz+a
YDcBnm00wE3pmfh17kBmdjiOvlT1irfYPm+4O8HlVKumZyeQDxQf02bInhwIK27zdWr4OgXP/9IE
KNzlnPBvfV9H90NSLWuAX9uPN1ydV3Jq0CHxX7qT9ODdDdONPUSUGjc59WtEi1BSB8wURriHUFmY
lWgwh9DFtK8RqK41K9lmYbh2uigFZhvwYejE6e9Z5U7trkJRiq8YweYThm9HYH1C+AZsitu7zV2F
nsZPDcDe/1bDvLZJLUOYWLexA1fm7C3ZuXBlLz8rNH+ruyTlYBeIkYbz15zPNo5xpffD7BaRzOsz
isA/80RG31GNegKAdQ2DazmmTEHWznUypRqUGrNC8FvKijpOXDbsFGv62x5o8m1ebaLfNN4gussG
fmKtx+5Z4gY4NZByXyul2OZhuHXX1GjoyhJ2IqHqHqCBB6REOqd7oboacNZuWHkR2gxiOHjvVBWt
mig4LYJkt/1YPo0uKR7rHuTJm84/E/yWoO+Co43Sy2OQzTeIqSGq1+6HrA3kWmuuxQFNVjk3SMMk
b1RwZN7cfCCLBkNnlwzLRj1pauqu5u1Y+1wghZHrZnmk7QAVpCbTctzrwin9XZZrT8YpwqEx9jsC
YccZqdMDurOABCm4INPKYtq2hXEUlGTgHPPzHnW+lDuui+UWIJp6t4jol9OqZFvkbaLhej9bOq8o
2WkSULCKPaac165zi5XQ22IvE/vmBBqeT4f6rBW5tGZFU87USw+u43YtXWPZ1yYATjlluBBG63Pd
hg91T+Z9XXMsW8g2tpJQk3ROshnGyGewP7t1h5I5cFiszdfUtyyWNmFwZO5FphpMgFHvIwI7eSt1
L+WBh/U9SDgVv73unraFMg4AyBc5SD749XmanXYnmDceVe02+3TOvW0cwNRkl0tRCVkKGgSntlaj
3ntlAXZeiljvy/U52PaTcdNDk7jI0qLjJ520Lpj/shxqxc2MNsPr37e8FkxmOSag4kbHBTmBgvbf
hK6n7qca0Vm2C+ZJ6D0Pwc20Q8O7g8LhgkrMx7aoQ7XS4GWbneHzbgOFzZkiQFV+WH5jI4Qkb4sR
CjuH67OzBMQmUE7h8Mp1DRbzlMpxp2g6PMlKfOlxd+6LqOkPTuJEa0lhy7Y24XIaGiou2qIvSwlU
ywXTm6fAs82i+eBU0Fi9PiXLkpl0dH2uIGwTXSKycP4p8PTdeelUrHiMbQqXv797/1aiQNsz6AFO
fhG4N2+EdxmOyViXetj30lMrZ73NLhePfTcOT8ZKUKdqzj2UohOBaj2YTfv7YRThfnYS8egPUGq7
vmCWU8BknON4bvcOozjw+za7rVzp/z/sHFmtjtlsYsT6LcJkMeo6OM2Vj5xHlXUXmTlVr6lV2qZg
HgIOLVlIQnbS0fI1pR6oCMluWNyNbxUTNCc7kHLkYBg6zRE4TZULbug+4NtuxDck/Dtb91p0AfrH
6akHUPXAXD3HahjnbcGqiZCbnMbltEC5B42hwj8AoJyIT4lMynIl52RJ05rQuOxCKNPMATt5hfjF
+Bje6bG4SYbmvlfjDXMg4E6LYet0Lg7zbrHqqVf15HjNuY48VNp1S33nk/DQ7fLrujdYtqpJDFdC
ZXomVftfDrhpauTmW8TJbKM5TMd2AgD/mWKnAPprA3KBqdPsO+3QrQt0mde7BVJ1kHYQAG7O6AkZ
IRyhq18gGg+3ZbJMIJyo0qUuBR7tb8xtcwLlk2i9c8FyupoYuHFwBakThVNPAMswRgONqa/Hz0lz
ecD1ifixzcbGox24wEIBGAahkDGPYjlN5G4CM8H++tdtszDubAmVKk8H0L24dK+UdSf36KL/nDL+
GMmBrIQlfx/EN3FwVAln6qM+PEoKgju3QMEz6bNfiXT1zmuDl+tT+fu5ihLa75vJZV3SeJMXHvti
/vame5lM8jHKhjWy0b97mx8Z7pwA8ViKdgyPyGD9O0eZH2fQobj+423fvizdO09o8qSbatGDb3xB
HS+XGZgROrVRE8438W7AtaosIDp5nniWfdZ8cg8g1xqqGK/25fO2KRjOLEAZ2TSORjNUC876OMnY
lN54PS1XlshmX+NepksOhQMCVGBe0Oc3+wqR/irUqri6bZsaFzPUSzWYj1BRE+klqyTGtIoefIEV
OjDQPQaAHEPpcOXlapuN4daSoSMUVVooDElIeZGJvTC2JLdZtOp1ti1luDbtfZLnKedHtCf1O4LD
Cgy846aKnW9i4JQPsJXTVOmPjAQVOhdmn+4qEvC1I8OyPCbzG6Vd0boNDx565boHJkl5zyVL9yiy
rsVhlvUxcXAko7mEtBl5hIQlLDCAHm8MnTWArG0ChkP3PFjokMzkERMACNFN6uWT0p0udtPk8W/X
Xc42yOXv708NcCykc7SER2h340wVUX27eDqPBx4u++tD2Fbp8vf3QyxDUES5dp514SUf2zxzP7S8
k4dtXzd8ule8TKI8cZ4RcDvHpQkBVa/X+iBsq2P4c1oCuTUvLDwC0gr1lUbmMVDlT523UTPI54YT
N51TjqJH/JV33seEgD4QFZNtb0PfFEBlhJAMQo5g0i9K9MU2Yz3r3eaivm8i3OqyEBBYVc5zN+bi
VuWFPICh5et1w1pooEGP//u+yRVKGSKn/gfcbLgwo8emdtVtwsJPuhDNISHiRKaa71jCDlPo3g4a
bRZZgcBmSdGnMHljfdOKbiXut2wFEwfngmdB9WMmfkWlQ2LcGdNtqC9NRPkqItE2xB8O79N2aqPy
11wUHo3lMP4D2VEJZk8PnZXXV9VyQ5lwOGgchDzvUvFLdaIoY+0n33Ez8X1CF/+Lt0rnYBvG8Hkx
BLrkUN48ziWDbogPsiOwR6VtclocFB23zcVw/USEXdBldXvuw8SLS8aa73OpXB07Djpps25Y1vQW
LEeYyQkno6qYhmWkD8RFLCiAa4hBpuKuHGFvXPN/Muj5JhIuIbgG+9b1jzQJwwLSn25AUnRZ8SHH
gRPpjH0nbirz5qFLZ9k9pFGdzBm4LEJAK/YVp2J8ZTIS1Ry7nYaSyk1SBiNbcUTb5I0oIAurQHFf
JL+KooRAlFaVOoVLka44luXzJpBOhT1tm1LRB+iozN1eZVPnoSGI9JvyPVAi+v0YkQ3ANa5X0Qce
Oryu47JTS/MEfVJdhvFSQgJ1xYy2iRjBfe+GgfBJTR+kCCaQboV6n6OF4Ppet3384mjvLlEgeMAz
i2brB7ZUX9D9OR5R/1uDntk+bgQBqu/YIPqoBczFCb0dxYaqbzPBvfzL9V9/Weu/bHATPUcXTiGk
MP5fzr5kSVKca/aJMBNCCLEFYsiInCqrsqYNVqMAIcQkhHj636Pupju+zspruStL6wZC0tGZ/Lhf
JqRQWXrEgPLdVJPywS/qyaQRBmTNVrdZ0r9R8z26RtNZTodt9Cr8FWO2Yj/SJj6+eYAmupZfjcKt
i8YUA0V+stLdp1KBE3Sz/aiOf1+wl3bkOixourTzmtIftmIDOBOEAQ9IF5q3oesjfmXTFhKPnoBh
70cMjdKMtBC+GYMwKmLn2lfs+gVvdg2ZQ5kdvZVZhD9mzEOjbtInNM77YJxONKhf0w/506b7j5N1
TQmXmHiJEH2TJltBFi4/oJzSlzvs/mD6TKU8NF+mRUPU7hPIhVYX74DuMKQ50G5ZRiQEZuzJESV5
U+YM6pa/9MqMKqSak+2ZhksQnWXYzCECy6UZnyjzI9BrEAoweDy6pCg/gdC/b7XL5QittQ1NkXGU
ZytZwwE0Ny7EbEFMy9Ev+0mwlu/d1LtgfyGdjF45LC8422t4nytB8nfROjwTNBlQfQzyurfvaxV+
6sK3yU5F/wPuE3NjAJfAnKlhLheb208OAx/hJSR+05G/pqurofpRr3EJFFSbWvZtmhmGwHUlk+6V
S+gFm/ofwrq4hlYIn+cfSPoTswP3RuePy+rWV6pHLz3/KhxRegElHvjxz9Nmgcd3zhf/H4HbS0+n
/3YATWKtK4U3n7d6eV5mEKmMonlN3eGlE3R13YCCcNwWsJSdy3DjJzCKxmAkEdXJsGYXDK+CqF96
zdWtM2NOjHd9MP+K+6FLd9sYuDTzm4qWJsf5Eukjo7r/+KbzdI3iU5WANSQkOtMyDv1BpWqq814H
nX2lkfGCdlF0DeAj3Ft4LJBkZSZxRg1go2wGuDGvh0hERRRtEAADc6kL6qNKW7vSPYHOlWQ3PJ5H
bs8C3Q9eFzDfqlHg7ahqsX/bj7+KRSh4U8qyNcj8Nv5UzkCbxVDSyN/28Mv2/iMWSeo4coPWChJ0
/ruN4Zlagje87eFXschELTPcEH0aWoh3QTyeZUBovLJlLxjRNcYPjSwVsH5Mb9yGm7IMwWCCavhr
SNuXnn51AfiWjK3gnJ/NBGYqxOFb5hx75fZ6wZ1eQ/wUsx1PGR9OF6G8ciV0f1E+GodX9ZFf+vqr
OyDQIStbF9Jfk1xAdea7OqY3KU+W7W1DgxG7Mn+2mXSJUbC5ocP8HRqG9U6U7AmEH6+xibywRtfQ
PhrpMEDdD1PfDPRSpnaflUYUHsfT978fzpdecJVLGN2la9fS9sSrSe5IqD5YbWJAqF8Tv3lhE64x
fTKsq3nGzODJuyAsyNiDzid9bQzgpYdf2S0tG6o9CNlP0IsAiQcn63F2yWs9/JfW5vL3f9wK9Twx
a1RDfxkPEqKpiR9FnAYfRxe+hqV66Q2X3/WPN3ArF7MNSXWaVkB/kfQjnxjJktpsZO6tL7kyYmpV
qjGvXqJmtoAkEv4QZYsV3haJZPb3U/TSPly5ct6Xqe0Tpk4unYZigoZBvuHQvu3hV2ZcahSHQ7ea
k0GMv2Ma1SmMwn37+8Nf2oErC/bEbcGkvTxZijackMCBMWCAoDYLHoG/v+KFxbnG4xkxdwPHYOCJ
99DhM6H/3ffx2+DF0TUaj0YxqF0x2H/608+l0HfOrE7mfGnI779//gsrdA3GI9EYbBykWCcohHyk
If9AufUg53iVyvSlF1wZsYeETdPNdjj5plMZSMQwN64gJNUYnNS//4aXtuDy6n/YmZ5Y0tRt058G
DVyJavEKW4Jl6G1Pv7Limg8AxfqkPkGz+/HP6q8MjaW3PfzKejUoGtaFxO2JeLfnbEN3uBpek1V4
aenpv9fFVltvie/0ybLaZFYhSi4bEFKHwfLGQuM1/A4igFMISpf2NI1oMWixPfTLq8xhL+3rlfXq
TWuLSdX+RFPIOpWRbYuNv41LO7qG1k2lClQrsTjONiN8L7z7hQU3ulxAf9/bF5b/Gk83pY1L5DBr
XP/LZ+kY219c40perY2/9IKroHnyeoujdq1OokLQDLA+Ya4sZpD87P7+C17YgGvqOWlo30tnQPIZ
yqmoE0CAx3Z9/vvDX/r6y9//YbUCEW0S2RXL43EtCyF9vk0gBgJT92sF95e+/8p0eT2M2gRKn5Qw
BzCjxkUr3xo/XAuxSswoukBge2ljv3MA6HOXLM/jxTv+fYFe+vor80XRHGJH1TCceAf1PatBkDiC
Mv3z35/+0vJf+d2hnqCYNQfVya5iTy+XDrBVh+b14//S519ZrxAWbdrysr8dWh35AAvD/TNpvvv7
D3jh+dfIOcixbSNSDDzfmR+Qe6N571/N6l5YnWvUXK3TsQuCuTtJv3xmivyGMMVcdNGrxJEvff2V
7VIwx0H0tYXfVQNoBNDiH0n1NhL36BokZ6kDg+fCmhOL6BZlknXD8ikCzTF9G4ltdE0dVy6qm6zF
1Ry5PsgTnsh364wi3t+39qXVvyzaP64GCSkXIZpEn3S8tQV3Yv/HvpAQPL3tBVdul6RGUjRS+hMP
ERcaHKQT68UdiI1fO52X8OY/6rzXWDmXhus6hAABgyZCZt4B4yKAq95fZqpaO06Ht/2QKyvG0D0J
yIoUAyPMrnBq/szmZR+9TnpxOY//9TuurLgGC8KMq0efoH93ax1AKeTiyTwBtLBRG6iAQ6OX4u+/
5r+Ngl6j5kwjZiTwAtsil/dD6DbkGa92Lf/7UNFrsJyp7Rw1AcUvuaSqF/VsfumLlrx70zAAYpJ/
n9rJRjMdHO9OLgCnxh9nkL5RIJv+D0EcdM5jkabqxFDCy9A1RuUe6fzb1v2yZP+wN5vEDbKwoT0J
wqMTSbr0dhFvFPuFENa/n16iBRF3toS2d7TUfxZesojnkX2NF+KlY3NlzbZMmau8MifrEScaOw/H
uS3H4m2Lc+WGNTiX0DoT6lSCkVV6UOdXBiLrf3/4S4fyyn6HrYxBoy070Kj7LYf6xiOIK032uqDL
Sy+4sl+Qp5epqlJkkAp4Kd1jJBwzRSYLqX4booleA+OIr7ZUIUbB8oOf/c9NneCH/H2BXtjba1Sc
X+paeZB0o8jvTf7nToAf+/i2h19ZrOz7benKtjv5dtn92dqQvxo8v7Dy1xxwJEpAQlzR4UTDsc50
vfrCR/P7Wb2qcvLfPgb6iv82LA2WSAFGRJxMGVdPFOQ7e4hWBhfBxNt5mOu3GYC4bM0/bocyjiEP
vFzClAbDdOW4qeeke7WXH/4/Bev/9TGgEPz3C4SrFoRaSDPIKsxXYBCG/r2F3/xoL3JQOwoqhp+Y
sW66PQWZ9HGaMUNUZhvfBBRktRshtLQIqIfxHV37tsqABuh3tcXaZE3doVpLXapoMdVVHe5QrKT6
IdzM2p+MG3p1FNIqoVH6pp7JXY0vFvoTaJG7VeVTAkr3THX4xL3D3CotTLRWVU4Jq6s9S2RzD3mH
GWqh8bz1ezNoejdQpu/oaIbThOFad3aIs28wgVSvua6CZpcmcf8F6efymZiq2nay3MJvZLDVu4SS
6GFYy7DwKY2efGU2CC6W9Xu5dORoI63xNmrT3EEb5tF2TUCyoK+bz4y1IPAVgVY7DTWlvdNqIyjz
AvsXepccRbe4/WJi/YtrxW8g0SqWA/i/LoJ1Uyp+q7EF0o6D0RYbDFbTewupaaxYVWJ4TpeQGpwM
A0B+Q0kB3Bjj0N2YeFu/cintJyRC/J0NU76HCrrdoZGNPeBcY1bNQxg2E90IZRnJLwkwuszvgCOX
Z3Zp54OGVGPGFCjgOW/TjkfZ1JTug6w6uac02mY028L2XJXorJZiCtZigKgiwpyaLpmMsO8sauvd
NvD6TEd0qzMSdQnDBNBo92QYpiSD+Ix5J3uCAQ6ypf0ekwv+64gpGw5gkKoRAAIKiwLDjNtx6qE0
girhsN6SdMMcsS3X+cH0XtxwihRMz2lEC5WowR6mVbBncDC0tpBc2TNhbcKAcAIpznFIDftsOo9Z
Y7msIduXgbafUqxCeERyDqjcQvz0jcxtH2ciqEJx1hOfnpVNgy/IK2UhxrI3546vY+EiV33R0xz+
kmG4ytNQq60rWjOwuIgMyFdugRNBx5NMmNls4iAle9l28XHlgfqphsF+sZuWD5Bk0Rhc6tdu15o2
2IMWQd5UgN4/G8xLgc48DBFXOBe3x2BecFRtswmRbUL58DTJSNxNnrDoHdnQ+H6s1cLHG6AWQ38c
ZFn+MkF46X6nM5ig6CAmA1obXBb1mgIhI4bG3SUp6kT5aEpxP5AZ3xKAQcRkjQeOrPBjMvicKrRc
cr+l1eOkWQh2zpnOGMIhS/Kj2/6Mbg/VxApwEgwkK2ev+htSAwUCYPlc3vF2YwpgN7nRjFZqnndD
j4ZnwbwDvmkKVZvsmrgU3V3AID65l7KGbYupCv3JVpw8t5i2nHZU4TrIZ+Xx77pdAUwIhaX4jAHG
+0SmodLvGi91iYkq20Euc4S6eY4ioZmOmkO5+YmtOEGxA78xRFEAWkyXEoXbGqEheJdVI7rvLoDZ
5gJZ66jyuYae+DFM+rK6g25AaBH6zuNUTGUcyScSc/BPYRBTVpkdw1gVGnmuznU/z9i2cgJXBujQ
XLJL0jXpdil6u+OB0xlrIeIRXCllmRB5EFsVtgdoCIwGKDLWHqJmmGiGiTB63ECa2O+DIU5GIGq6
nhzwsfMwZdC002zJS8ZLel9rXSc5+H2lz5IoUt2zb3s969zaJt4y3s4x29loC7tcYdYytQUh9dzd
u1jXSHNpyU8stbZ/X0cojGVOu3U+tsT14e3q1z6usmCJG2C5k9lDlVFYSdfCahrQH3KQzQoUh7d2
zLiSXfqZp6ZDDkICMB59Vrj0llsJ9VgLgGvDxc1amabzuzhZYr5kGw3X4CuKrfDFMHPu3K0JQ0ic
y3pb2RnMs4asO7ewVi0ZxfIv+2CD/MU3hf7B8lPJthpOqO83hmYuaFw7ZR74bQuvYSV/TyKIZ+20
J2N1rDffQltEjWq7YeHm9Y7qZrJ5laR9uF/CcBK5nvzEC7AhOv4FEifTvXJbur1TywCwJBIuNWWq
Tzab6yUY1l2MC9blE63boQC8Si6PvEp0l0+1L/lNuCRsuyMgus+NZFTuWdhvhyrBMfgGIVS73LjU
D3aPjKcE4SOpGqBbZ8w6nXW3RlMxt3OU9BlGMkfyGIKt239sxlbbQ8pSVa+7VJf99JhIMYBqzY7R
At8a9CU5A4o0pr+rONDRY1nKlP8mXAThtxpi03rvyhRuMdnSejmAnIi7m6DSYbfBjtQ2/vIyTeQz
qk3K7QHnkB4TtE3tMuFlYz9MjFYf0Nry5HlO9dKEWWobOnXIoYEnrHNe2zTO6lhxdUYuMSSY9pbt
7HKtQu0+lKHT3bGeMG6yFq4FXBUw0HUAxcyseVp9k6mGA0lcWZMcOFSaPKvVle0OxNIw+tLLoD+Q
JR5JVuNa7Atv5vYD8CYixuyKqvixGUGiXti0WaODxMXi79zQmPE2CWNQ7+LEtjfKhEPfo64pbHME
BwnSTMJw8+WAXAxdQYWfZI5TMtCbvmZs2HkbLu6OWwLRWFCMBP4JiMamv5nEGn6jfIo5SITnth2f
t6Zx05mC1mArgmXBl8Qq2qC5ZDAmd9sqId2OjwIRU07qpYT2AQ4sVM6zVTaXKyzqJyYyOblZrbhB
QD6+b+2SbudY+OZ7BYHB+KCBzZp24bq08KFrtQw7Xq/b9IXPYZLeQfGgTb+ztE9DV+gGikNn20DN
bz9GU9keF9Zpshcc9H/fBh5u6c7O25SwHPIWvR93ihvtTq2LUvfbkDm6XZLOhnclDrW84cDRf8ES
rnV0qMtojtb9wADzizLkMfEqDsqMW/KuBknY8IkmXaveKcKk/1g2AfKQggkZ2Afh2q4rMGRJe+RV
czCkDwoSAeYWXCGjehqAZkt3tBOxLWGsXbMeiA5LY3MOtd4N44BajfjefhvbX9CfGgBVNlXv6y8M
pZ3h0VctGzMb8Nl9FZ4juuBxqkOJb2TJcvA1j9R7iXR6uOe8k+w8rZRTyIpp2w/fMRoz/4glUKaP
WuoKMJsQZMFuZ8IZtFdD1cYQLAS3APHHkvc2LabtcpEOtWX0Zl1GcBkMkVzTY8vQZdgP62zSe1tT
AY4btXbE33AF/DW0uEyCjLJdnf9chsnowPMK3LYGJ+S6JN/ndpvhJKreyBlETGkMpU/SaCv2pirj
MxMdC46saVdR+NZM4U5v4DcpaBlW8AMcBMEYeQMZTl5TjMe08DCYD1wWJXeCsI69JxcGzfshMqtL
Czka8x24xrS6iTRrn6ZyqcytRj+cQ+IkcvHZurX1JwiFaGFQMavRlUcdsBx/tgBeDbmmUzA+hEEU
lV/7ieB0Trwa3S4UCiQCNO3bD2u8xHcyqMxiMtMj9jnPlYfTXYOGpvfBJOOzi3qmjxZAN7qnKSrT
VVE63aQ682iQ4aJRqlXKZqtXTMygP4nWaF8T69kC2TbwxFeF7BvNvrDBdeHztlQBsHMYV2kemQTN
5nnAosUfJ75AqDWLtq6sctVTxEmuo8l2wE3sSZYYhXlB0kwpvo4mgeRHUL2GwTcXDJM4JRhjO61+
QPMua0eIe+bQDFNwTZauQynyoSuhP4EpIsKyjYxr/IxMMyr3c7NRsktAD/1Vi7GX3wR4SsAA6hEG
FF74rhsziOetH6BSVQ+PWo/V8kvX0Sh+u57r+l3YLrHOwPYumtt0qnibm3iW664Gd1O1R2w76S+8
ZnG1w+BmS35RBphfAR+4yTvaRhNqzVMZVfeywQ5lYu3G8cZPFIgr2ukteU/DSIzfRRU14y4qbctu
GOv9vBet8WvODAQW72hccfdLDVjsIhkHO+zabl2Ww2Ccrp8nkURyP0AhYyoIJLCnT6KH8zkGYYVA
iMfLiOQD/EJs3A+iRiR6YGxev44jfPB3ubSR5NlSCV7vEebP8oOzKeufokTP2zltxwlzOO2MiAQ/
qWTvYwT8BJfXGiAsIb605cGFSf2+3BA2PtSUw6RYC6Lyz1bOYhAYjzVRvet8LX5JFwItSAdMA+V+
af1oM8qQP+3B2x3bD/UAZ5PLZu7FbYp132TWdEgoUNtz1SHyVT/dRmobul21RCQPgxj+MRtSP247
hit7y2i5uOjg0lTqXM0dclMSj87m4zpVNXzutuiCTw1CLYtgJSymmA7yHJsGHHGmUo7cxADH/tSh
uGg2sjlQu8CNPsyc7xDijYjot90Wp/0nvUG4/WCRGJ9J7xAkAna/weZwCZEbhemP8LYkVjz7pset
CAqAds5Fq3t95kjC97JjINlHUjR9BxUMY0cVTumoMnhA9nEB695yv868/ZSSpK8+VVUcPSWLGA1y
EGNvm2ql5TkMR77t54Qt6qClxA3hdJLmrLqAajQE0cY9W/pL6WxJDbpNeGo++Avdm0ePCOiYkSDb
wDBKSgpiXfIkBJdqV7ZDwh4RNMCiCavgmNk6JYBKtQ3+DbI+ALRywbjY3nkT1goX+BgXqSyTuUjX
Ku0+gDgr/miiGYmK6RgcAQvpEuxlQpd7sUXcF/jG+r1KhumbD5l5tAvp+QOqfqq9NwCrfoL/tNNn
JyxmMhMIlr1X3cDMAfGxHN/pAAJK92brEwxsLjVYhqoO5BAXCOOIG7krI+RJaM9ud1DuadyRhBKK
2YvnW1AMEwx4YK1Dza+sw7zEMTSFWreu26karu/z3HPTPZiSo6RhkVqJe8hPkR0JlB8zjTH5CgrG
HjhUlgj+iY5Ac3yH0aVT7lgf3ao+au6ClK5iB31wGuxgZbDOrQNO6I83F7sxWN2vUl+8RDkPYGLj
8M9g+A/Wqi4M+ECCwrIJRD0AOtufZX3RD0WdGHLAQo6hyLQk/YhvMa3RO7lA5nwnQmRQ1kQWzNKO
mlBnMgTN/tOE7E3kW7S10X4FgednslzKOxHzsCoaTO0N6S7LQLyc/HlOyXBjydIsWdkphLZlFC3T
HgLt87AD3Lf6okAu8QtuVg0FBnPRlEZygsSr7XD9foWcxKx2SbI4GHqcqixCcHVjkIzUOaovbNyR
lMxiPwUzjtPUr/BUUP+Y4r0CZvlyT4bVhy32gUX5QgUtQg2ygdXJCDBP53W9VmLvYY6wxnWCTQJ/
XP4CQebqJnB6Tjhy1YifFScXYiMXaGR1I84q/p30CKO7foxuSwRB57SeMJChHHTQUisHnKIw0A+Y
Q9uSXPm5eeBtnJSnMqDzUDAdw5wQF0OuR0Yj/25i0liU6vXWZmOb4NpM9RYuRwemxvAwwLHsoMMZ
IkdZ9BAgzm1xKNlqJ3wItNVp5lNU7CTYZXQ+h2QasxY4KX0o+3D57KoI54SO/ao/mFUiXZCCQQ1A
clKigjSINblzHmWaDwMf+S1oG8bmVFcthrpsvSD4hSYJ3FU9o7ykqUe5rxPA/tDE85OayqbQzlxU
oASmLwVyrpugbC1DljmhMARsQ9hll7P80SOULKgmSCxAtDOd7NLwQwqU0peLlZzBJUfv0wgVngxo
FzDQtsKNbWECugU5mMP5dwI837oTuqq7swGHkswxDTPdMzKCUgvcjRihV6XEmUBYSKcbVvXRkEMv
HK7FWEjNaIfVWCe93SGop2XRKVd9knSRH1UztI+IDi+eJJ3Us4L63BHSicvjxlGCHQK2xIgKqoCc
FfLefseRLJ34WifjuYObhdsqo6UFx0vQIWg2IzzzLUDm0R2Yq+yHQW9dn1W+bn+2iR9/wVSS5rby
C7jxJl8Nl11AUCfXlVRISb38aPu5+T6Ui32v5ABtbT4H7tvQ4c7M5krohykYtgVjM0zmIsT4Cdox
lIK8WejtkaYuwaxHhe4nqBP0ez6hEqurMf1IUPs4LWmFHYFyU3mUqNKhbqJCv+sI2EELiHauX9sp
aBD8mDbZ8lqW4J6FyMrFydmGPPAlqYKsq8n0xNGzuQUp+NrDO0b1PYO8SF1s6nIqOYa7dyl4OLpT
hBQMZRThvlVrDyJHUaIivISzKXBg+K+5L7elkExMu4ZBfBh0UlGfl9WEuwJYNpRXOMYsjz3BVSGm
CM9eK95DIadBGJ2WfthyQhVqXptPnYIXCKrcpQRFQYVJiB+uFss9QZ97bxbYdNhZmuP2jHm+amkO
IozjM+zTPbe9hBScCvmmsxil0I9QfJ+eoopPpzpdEMB3LZkLP2v1Vcyr/uV9vf0eV9d8IyjZIVDD
RZWrksKkSoCzbv/855tf168iVet37WpU9j1zh35z8gYLnxyXZLAu42MTfAdJvXkyNG0K53ArFZ7X
qBkwj1CtMNDI7XZ2Vfp+ElElMVYwdSfBZlRRpy51v/q+Cr6Cc8CeJVLqDug/DJ+xlbBnSLbhe2Db
y5S5yo6febUOJMfkQYPJJD0kT/GwLCckJvwTSgXqZIOEfMSPiA91k6w/aD/qe4IptiojIIv+4FGn
pEc1peU3hrS4zep2bD8o1pl3rCTj59IZ3BqIcS5uMKLKFLUXkcoGuSbprWzbZltzVMtgjFvVB01h
QqSM2YAbeoYOKm1NthIMlh63ZUO9cvJ2+4n7qTyMUUJZjg6FPdcJBiZ6nJfqgWgxizu9KIMghrRi
QecNNe4uNe1TS3s+ngfLx1+WcJmbPgbpJi8hu5hRdFo+o9SCwx8mJdL4CwPgIxR+BvUMYiX+Dtf0
8hglTF/cM0VICf571EyDdMDYecrEOU2I/Ymy+/yx7+uoQnUyTg7t5giKYCbEYi6o+uXlgsCqd77S
B1AdSHEQmI2/wcTuVBaag/M8E31FzsFY17wgApOPqCaDVQhapFiO5DKtVaoNWagbo+bg51QE+1YD
KJBRVGP8PkKV6X0S1FGQLSucTDGPK7p3Wwp/hj+Tp6AjqcgxyoAFd0yl9w2gVFMB+pH1Pc602sMb
zDcedAAgfBYl6mwd1NdwXRtkTyIO/JIzInskMmXzNUGXIMLZEfKZQ+PiplOgYAMPthrAgZBgk5CT
6Tt44H4GOi5MHwdx4TnRyxznFa5eRAABKOgode5pIWY51iChPsBPs31YpxiQGbgAbSndcOu1vJo/
gKYDWNY16oMnAvzsEcVFFHhxo0a/UVufv5DFIhxcRYi667TI7dCDoqIHPszhKhz7weMOWLmOQEWq
hENtQLs7VGCHfehTgXnt9VIvBjf9cFyXAFG/bFn9vjNQucwB92geJtQ+81kg4wUR+phfIoQbCEcu
MQpjQfwNxvVbDBOsgPZC6F0bw6EfhA+q3YiIODh0NsWS6iARz2XZYLclaDhlBmXntsT/08sHIhNA
OzAwQI59MzWQk05R92sqgvJekooPGH6ClnnK7KEKQ/VMGGFpYcjQPuE3b79BcRFIzH9KVKtDC0NC
1yx6sOOAAIDB0eAscOp/m9hNT0B9dDexhj8oKyp+Wy7bn7xr3dMlIjliF4C7SoL0yNsqeAogeNTf
SqYRsMog7cenhHIzAle2+t0moAiOOjPi6A4oiTxeTbBnQ4mbhxPSDxnorAFVHQOJRYPmVPzeU7RG
xgFdN+uN3reu49+6NqbvcJZRfmiDGu0tfPpTOmgUT+soxbhfEyA69dOCwf15bWNXELeURd+ucMVR
PGCLjUzlR15x9JQEWjAPoo7qc2U1+1kmdfCV6lk+CDqhfpIQCGU8r6SJlmM8zZAwpyVqwCXIVx/R
i65+wYQw0hYhthwXHpY30qAq9E6HKN2APZmWJIshr0sfWWDsWaMwOxdBeDko07A140HHHaIt4yBw
PZikwe1JqWrQOIpxxfhhIg8pqJKXvQnHad+N8XRK2g4SoAg25uQGuS4qGiQI+0+mDpZqB/RSgjhw
Gd7Py5ocW6qQUITrRG7TkYfi2GvvMx/gYJKeNDwjVtv0Mrik1NdxYeImFTUSKjUQAs2ThrMP1vr+
y9qMHDOwKea3wxHJba50P7zvBNCg6QAi8jWDJG26FCXn5NQFmID0INj6roBU+S5jNm/FOtHqaUMZ
uT8oMDnsoFBY8vcbEvYHdD/KA7wvrgQBmcXpDLLAZD7BM7uHanLdrkQ932AuQARlISHymGYMeBie
QXlpbPN6ZmGTQ1RI9DvCQ/9zcen4DgPJdCcmbr6ayVTLTiOy2hFkuE/Ahot7jnDnjpnagE+e2Ljo
kOMY5GMUqT2UafXDttRVVDRDsJ2TTcGL9WOJTtkQQz1xkKh1puE8rPlII/oOAvTjjoI7+/209lD7
mvQlMYflGwydxkjUaFCpr8t6cXttPaFciKIX/6YMq+83dMejAl5MyYJDcPCHbBCvBpBvGHdpFauP
6L4gu5BLg9h3TaB8UCMXdDsgdtSeVyb43ho7zbuURGzLehkDxWDcEt1uAsXTLJbRyvehrPjBRO32
cyQ478cAbA9NNoSgxYSkJQuzIIE4zF7Aud8P4L9TO+pnBEnwKShF6E43R6Ga5jMNuPkB7UI95pBH
kftyjAZS+NIk9mzXrf+i/o+zL2uSE2e6/kVECBACbmvtrvLabttj3xD20zViF0KI7dd/B7/fRY+m
VUxw47ArwhJaUkplnjxH49/wmbIPf7KkcLTSZ4GyNVyiwMo68Pz7D2HGmu8eR7wijSP1ABUryDgO
lJUP2Gp47C1xehQpFbX3u42hFHsYwz5Up3LMiuyYhqgg3WV41qA8mkZ/OVHi04e+90XxUAUBXgAO
uHIXQeEETGJNnXrZk5NQD3kZ5JtQV9mAEmInJzfFsVaRJ1pBBHAHqGr51M/4ON9B5HHXBQzph94t
5heofZXDR29OyBPJ3eo7wVv1SxCG6lvjNJHepWGUOsCd5s68y5b7B6nv8qhwnpQHokZ9RtJGfR1I
Lc9t0CC7AHEy/NWBt1024/SD9p6bvhccKa+dyrrpsQKY46eHRX7yywkZX8p9ce1H3PaHbIRGDDxK
JPcRQccyyqD/0MABlgD5/UkEFKOY/Z88x4kNKt9c/w3nSfJfYsz4qWPEc85FPovr6GTT/4ZZdvQo
CrdP8p1iEX3oehnO8Ndip/6twvRn4uo6PvMeH9yIynnCU3/Gk3SqEICQQ1ksN1FyxFus+c7nKsMF
G2skpmXYV1+mLFAPrsrTHwhPyy84TvjPhrnIiCLPlt5AxIN3gQrz0t9nSBd+FF1NDhoPbfoDKfvp
glS7cHah6/dQIvcVZIqcEjCdcpeMrPgacSIfqkQhWMcGZxgeVO6CdSDFq2WnehTcP4jJw9UHGgJ5
4KOSzYNqwBhzGDVIBRHUjjMwZysG8ErMyfixB6ly8b6ChFT+7KSBO5yRCC2faMpl9CWdHCQMK+2W
34u8xIaEUwyGoKFzOnL1QNEWHJAm8t6XWUrzx3DuE/0XmnC7B38K+Yy8DAFUgwRJGX0Lu3p8qcOi
3jsNy/kxEQOyTHFKkvgDIjFevY877X2v55mUPwRCR+IhbvI5OzjTjNwxTFoMZ7ybEI9BhDzjH2Ja
4jzBqxOp/zidQK++a2bsxk8AWugfAcQIABNEkJbqFVi6De9loO08UrOp0Zr/X8XTopDzMDuzvxHK
ZMDtoqIVzPUTcSkQKD/JeTmF0hBH7Ur7NsyXgbbzkrJJFnqF/0P9QpA+2Euv++JOlOw2QdZMCitd
BUMvEcy5CB8gu+sE0ANBGANwonrbCpg0VgI3aYQHmLhMDirCliGA42dNCdeyvCYrVUbl6FQUE0Tz
7CMuNrX7D0jNpar1DRyZqcwI7y+L8d4BjiwAg54n07rDHTa6Zy/1RYWiuTGFNxfiDVL7GWXbEIom
QxXJRrj8Y1QBNwvOtUGwZh+Wa9KJlg1lCjUmrgI4LBf8gouB7YFA+4Ez51MHrc5tANTQwN4xPPE8
DxVzF5SLss9gMJuOYCT2/3aSeE1nyzYGw6SRH+h9pBJRxgsy+B0c/R/Ma4P/Qgdh21WGWUMuZkm3
hTAKiofuV+b0Of3sOrNYqVG1AC1D06xlBfXsNnSvBJqc/gNB1rVyAfaa8EaqJx5OkH+ZZoAR79u4
ZcJMhinEyfGADQG1h+/0cVrqxfScP/2HwjpbB4sBvUJ0ksHRAWWO80gnMH8MNK3hQ8rfoArWG4dg
IGtBBcZLFpRA8iPRIXYKDDr7nuv43ZiL8vn+NFlW/V8SjfDJeSF4efHikV0iVcKNHpkO9YppWFbd
VGjkBfJ9rKOIaAXOjmJ592TgAMpIBMRxi5zvj8K2FsvoXq2FgEMspxHgdek2QLP4DPDKT9OAWFx4
mBVeJms4dltHhqVzXUEFYazEheCYhG9V/wBjBcxwtaDPth6GnYvOD8bU5bhckxnH71JLU1X+bds0
GSaOPHPqSqfGOQUUPl61IFUex195u1or+IfP/Y3bw6SYkrTwJU3qHrcH/8mD7CMNnnlF/gaM4Atw
nj+4TB+gf/ZrhqrppjGZjFOs5y74xVF2kcWiPywVwBVwiQ89TpsVM7Qsick2VWgXANGu6lGDl8AF
8cICYeuUE+/h/ghs7RtmTpKSIQHpLjyD+qgd9Vt49cq1atmuJoETMiyJK9vcv04q8j5BBrDtrwRJ
HgSJuwARpfsDsNi4SeIUeWmdjrnvXYvUJSeAnniAzJc3tOPnTjYCXP8hEc1aXZ5tTIatQ2kuqD1Q
BV4nHyUBBRfp5wTuYdsl/SbCGC8wjFwmGchDuhab2Ev8/QRr3KVl9/v+ZMVv+1emMiPDs9Zpgqy7
QGcedBPjQXnRC3f8pyHmDxQCegjxXMqtshReYNg88CqTmqjoLkNclsiD0mbvlGvEB7ata9zpQFEm
c6ym7qIilB9LBNcOZbFaem87TUw2J53qfGBhpi9IOiFOLvIXpHq/LJOl06JHVLT6BmTkQxjV57rd
+HgyCZ5oq30g1TwEt6KyQzU+CFMAM1iTPVqM+o0D0lRnREwprp1kxJDm4UOiQaTGa3gOMpTv8SqF
fOJq/afFkaeLtb66E6ux0SUPMI6FO0ijBhrkBfpY9fJx0Ysb8e4JJ+fH/U1t2Qd0sdVXfTFks4nT
uN2FZtNXidqSQzdtJCT3qGHwSA5noZ/V+hKNYGPxdPu79FFXcP/LLacJNWydE5Y4AHHrSxE635Bl
A05buXw/Jqv1mLYevH/ODaddHDudnN5RsrgMORi5Jg3+oDBHNOX+ICwHMDVsnCicV7IGeaqMQU0Y
hRUSoxWmiuoPYbWRIcQzmZxY7pQQwQ3RCwwxAuLs4FJEMu8PwbKD/sXiBDCaALxTXSrKnpmbt3vk
rLeRAHi+4aoXwM2xkvrqMqQZijyi+Ju/7vNY1tdkbxJDkve+E+H2KyFahrLrBNgCke3KYtzGlovs
3z+3kAQptJZyUhdeFuFBJEh1L47Utpk3bDdTTo0kUNldeAopPETefzjrRfS2yTFsN4IWJqMxVEM1
IgjSL5MjcpLP0OyWK+6fbd8Y9juk0f+ffR1lLwJnxT71Vx9gtsZN013wOEmd4giNx/IdaJB+qCKm
K/NumxrDaBeNOF3OyIUlPu61dEA6j+No28rF6vnm5RzWdZNM2Jh8Lp8VaabHpKm+uW6otvlJJmsT
ASJXDVGpLmRehNUYMI3NssSb9qVJ2wTuIQclNQV8C81/MryD90gvqJVj37KyJmNTy+Iwd1iZ3SBd
A3hHSj4qkciNX26YK+D0bF5CxFchsPnBCQgC9h2gfvT5/sxYdo63/P7qtiUR+Ccpm/xrlYp2Xy08
8dMEqqZxSl+29bBM26seoDUsw7aW/pXMiuZ7kMYPcl8EYCkAQGlCldn9bmyrYBjvVE4cBFaDd9UF
oE4AG/34D4W9tsYN440AqSE10rcc2WBSPgLZhEIVZDtRynD/6/8oo73hy5m8TS2LZN/1HhLURZo+
jY0sdjn4dxflglmlJQLK2UNZldEe9WwS+Sfc97IfVo4P2/AM6w6KMQoLqGhywKVVN1znKM8zlJ8h
rH27Pz6Lq2qSO0W90zoqDTGBgRuWj2XgvLR+8y3IZrZHbd1fle+tsLVb/BeT5KkvoVUlgEAEekJH
ZJ92dbnrkNZ5JFXwjgBQsTJnFsMxZRM5aQumXVcDVbGgCWVdXsrI/Qql1ul0f84sq2KSPdE+6d3R
K9EDbopmr8E7fQBAfBvTmfdHNeOVXYIfvJtGFLjwXctRyZQBZXIkrbsxL2KqJKL4EIj9juLreTt+
lameDl2u1+bGNvuGtQMOCVbIMUDrcaXfpylKXIiYPoyI3xy3zb5h8jm0owYegwpiBw0jvz1K1AV3
T6g8QjH7ysVhG4Rxa1cOUhNZDgDTrqDsMXCRH4S2SnkcPc/Zdq2aWomd6qLQlR26SEBs95DPRH6R
Jeru7k+SZQQm5VNNUQBNkJ1IQRLWU4j+OODl95zgNruAL93vw2IGJvNTGTlzhIKgMN11bvfXWCjn
fcqBEtrWuhEw06JvO4e2aB2hmhedO8HZ53W0cX6M21sA8AvUWITWgaMPd3UKB0FVBSAIHI8Id+MM
LavzypKTAVk2VNugNiAYy/Gdo1nwyZ8hRrttipaFedW84hWwPWETYRAu4GQREH67Kg2Ay9jWvmHL
kY7aaBC+h02kenZMp0jultLYlQvBtn+8f37+VPuoIkElMaBfKbgJyFA8I2y5TbHdI4YNx0qi6JWE
+Hi/9n4BnlIdoIO1RvRqsy/jYi4CVE5XbYNvpxIKj5yAvyrj7eNyoa14Hm9Pj2tSPI1IBDbAL2Pz
NO0M6LoLQaRkBhpxy+K6JskTolMkk/5yAIUz3MosicBKDEqala9/e4Jck+IJvBLC6bibvKRFhYIL
FOjtSuiZ7yBeqDZ2YdqwVhD884PkpZzAOBe6SX4KJ5GfKYD0myzMNaURfQkYtNYEFuap8lPj+wEq
OcZ8xVOxrbBhvzKbwLjrtdhEPoneVaVGTdXsxCvT87Zn58b+P83LB2UkKmo0Wl/81SpQ77miV+0g
ajHM9bli7qbXuRsbdsy7Wccd/3NSg1ocuKgxPTMFWPz9jWrbSYYhg3a/JAWZcJV54Ax7R/ISNSph
Kk6BWiOPt3VhWHPkdY5b1HoA4RkuA53QnwSFOLtZddvE412T+SmkeR9FS8HnjglsVMAIC1RlJk3z
dH+SLFvJJH/iQwiheEqSFxBPPA85Cl5Q7Ftt0nNEkeM/d1Jd9HOQASSJe8CBj0U44HQ7D/X1ay7p
2+kS1ySAArFv14u6oWC2zh5EuqDlyRliz8ch60/9/Nzgn2FIj/fnajkf/v2ic00yqIiHAxgNUwwH
QHp50Dz+BOKv7hdArN5xkE6wieXONdmgqOojEMFM6If4aXFAIIUcASBYE6G3Lblh32AjcAcql9ND
tUCLTA7Tx2Yh/bk/S7bmDauWSwI8QLrt4gGpPe2hyZf+QIHkkKwcT7b2DbP2JuDVVVPi88sctlY3
Q3ksNFAD9z/fYtKmQCKAhQrYmYkibNWyT8AMFl+roun8IzCxU7bt5DMhZlkCdxdlFMNlmKj6VYBi
Se1bVU/fN43BxJcVKeiaIoXingyMXe8Gpf/yhsw5OcE2NkPXxJgVeYdcwlx5KOZChTAAsdPeAT3P
ChbIsgQmyAy6iiwtEbX4w1EZCSTAkkB/8EeQhW2bn6XjV/5vFDdjX+MxfkGEBKDdGdIfAF6Drz5n
6fTlfh+WbRouv7/qA4uZxCjm6C8V8KFgPApR6A/SuG2NGyYsis5nbT31F56wJ7ACEIR51mTlbLNv
2G+kU6RB8jE5qcYHCVdTRueM5E9BDm7z+1+/HP9vnKOmtuGEstBUux56yIaTl31OkKWVCD57ASIX
afB0v5fI0otxNwvWz46vUHAFyHj20HrFR8abd3XVHxeSCNmGp3beliVxTThZACo46XgZ+nJFfmy7
6BnlNNtcSVOsMKxANAURPog7chQtHeISpF+yGFeuaMtqM+OKRi01AqvgG0NZNMvqHeqnHxh8mF3g
r6mkWlbbxJAR3am5g2hDiupplNXQ/sEh5UkWxRNo4R5zFRzvr7dtJMvvrw0uaHKvEwNG4ozI0QY5
6PYKSdketBjbZBBcZhh1XdV9QwfhvEzRUmzeQHOhc+QaLNg2AsOqZdV4grbzIuNZzeSY1IM6p71y
ngaQ/9yfJMupZKoUApHoVyMK4LEYTUCOQdwjWZhW3spustgcM+7mqlR1SrwRzUsXaAIPLMBZ9pmT
9AFlqwGIFFHqDdaIbWMxDFzLtix456Ez7jH6FdiF6YQK3jV6acu+NaFjuDEzEF71zgsdR2cHIkd9
AlpKngc+fCVp631y8bK7PxJbV8t0vtq6AaROAzLHWHhUy5Cvf9j6O56OBxS6evu+lwJUKkOzYii2
3pbfX/XmM6jkTOWiFjtP+QOd+M+UFeCfyZ9GD7xlpNkUqXRNeFnK+24YhCz4jghyg1BSD3z4xiAi
SrX/OQoyVWOKP9B6B1LcfTwnzd6law87i6v/L2HAMqFhFzgpxB8ZKMq6CqA+mkJiCGkBCYWGApVM
99feYpEmnAxECJSCopPfuIbab1rgtAJ3lIOc4Lb2jes8G1UkC0XdS5HmH6UHOm6o6awJNFpOLBM+
Bp4VX7U5T2+IySXnRlc5kl0RO8VyCLdZeWBYeUZQDAQu0f4yDJG6JFE6f2gG5APvz45lACaGLHGo
gyKPMb2BwKnfg/slOEwN9FvaYE0ExXIk/gswJon2/QknFRJ+wfc69/eJ6D/Mfv8rluFzF9Tf3Ire
7o/GspdM+NgcekvYhvEbCGXkI07c7Ivw63TFobK1vtjKq3MDfGxNgmJUWLBsMiI5GGP43MS7OXFi
til475pQMXDXMhDN9OSCWu3r0IF0dUQB5jZTMKFicM961fBpgo7gPO9p2SEyxBDC3Db55u3dywiM
xwhyI0egz0MYZ18cjuLu+63bNqphxlEZOuCc8kB/h9R1+Q4MYcA8itBHObPLFvqZbd0YF7jOwbCZ
0jq/KUih7rOhOCVBjILg0d0WXndNnBjJ44GLuqtv/6eYBE6tI+pq68P977fsURMoRkA8CldT5zfZ
QqcKFeRI7SvU0W9r3binI5eADtMn9Q3cFCWqWv3pM3Bv9Yqjb1liEyqmUlBueblwLxXh3qHS9bcE
GsXjoNciM5ZLzQSKeYU/tB2Pils3J9GuRZzm2jJ6ZYnbf4pBWbwWs7QNZPn91UHBQI/UUFm4F66w
iVC6ClXHGYT47bCGKLX1sCz/qx6oizgfnRxy0d5UH1HwPj9w378EMYg37i+1rQfDmh3Rgx0jLMub
yJP3XQzmV9C2/Q2hkep4vwPbTjUMemIgogGZprjh0SJ+Vd3ky3M4odx+pX3bAAxLBqFSFHAoJd+q
BJIQmYCdoZoxAQ2JrLY5eCaEDCzZoLUcFdg7hTjPY5sc/0OOw19m+o0ogYkfK9yy9WZGx4sA/Fmc
fIF0fb4rfYpiqh0vUE1wAbvuMD+hhAHkMruhX7gtfdCXt6DPdTNwGx9d3qkiAEVR1FT4T1nGoQLU
g9pe/up10cwfAmTTkTtHYTjgn6wif3GwIKDIvKwCvzkgZVE5P7IZDFeeLp2nnMi6+AtMcJ2LGh+4
g+nZK8BoC5QNeNeCCMTISAWRXQV1oOZ5IbzR8a5qOxCIdm0cuivxMcvWMbFvk57GMp5b95JV5RMb
gd1W9fB107Y0oW/gPx5jManippwY/BW0pyAky/OUpSuhK8u+9AwvQme5AiuMqG9ZqYN9FrveJ3CX
T7tOqGBlX9q6WH5/dTqAkByy5E7tQtBCs+PkBwtrlUub99gcW9OgnnEEBR0Y0flE+tscBQko5JNv
oKTMVk4f2wobpw9YRHsmAtCMaT2AdRboxnpEcdz9JbZNj3HyLOT6pO4r90/SRPqo82Lg6cvDfO3J
8QcD9pbpGmePD8Y8UoGpBnyb2ESfZRZ/IulITnnZvZc8AxoUxnLwJVg9+qAB65+c+SOoEmaQw6Uf
6wrjJb0DolzQjLglO/h98KTKfrq4AeSZt82C+a6oxznCRuxvI4Rzds0I1mMv7Tl0A9JsBadgmWgT
Ipcwv+2Fo6sbRfUAmDDYLifQmA59RLQ3DcKExo3uNLYN9PZupV9xsMfj7HHmlF16Fa51YXEaTFRc
VEGBwCmFuOm+HK8Br6+B40XXEFxakK0AOOL+SCw73oTGRUDehYLDe0bI4FOyPFPBfL0xUmQC48Dw
0kBNpe9voKtANU1QQVve2yi/ilK8fx43tO1o38dE38Bv0+xph7LGPK9BPhhtO89MGUSQcUiHRIm+
Nf7gA68wfighCrqfar3xHf9Hzv7ViZlUFFTl0oNji7Lir04det/jKsX579AS0Kb7S2yJO/0Byr7q
JCpQwA0JGXErEmRPWQKZyHSq2AUZbpCIse5LPIJY7X5ftu1kWDd1Ik24K6vbSNvo2gCJR/ZwsSDh
sKl9EyaX9DwIPEiO3NoJmp3gTkzH/815469UTFlODhMhR9rYz6HGUt9G17+maVKe6jp+ST3ck/e/
39aBEQOknqgBCC7rW5ElLzSG1BnrQcm9ORRh6iNmPaHQs1bVLY+C+hyALeKR91DHuP/5luU1tRFd
aJQUkPOqbqAmCkHb2dfHERoph/utW1AFZOn11UZVCXQdwPs4XSIy4PJqgKQH2rJqQQCXP4FL8BHI
ArBHr7zsbWMx7/oUxci67tpbBprtXZNlP2vlP98fia1t46pXJCzA24BlDur6KfSLl4iFL/ebtu0g
447PIh/C8aDVu4WQ7/gDE2WVcs9lv1oMaevBsGFENZAlbLP2VkHMAEzkyGL3bQbC8unX/SG8fbUR
EyjHhWwnOITtjfTZx1TTp2DoPoBP9LsTbNPNA+HiP7dSFAlo9GSevPkhNMU9UBXhrRFsu9fIv7By
UPeBwsusb57red9ZEU+fZz7JL/en5+35J6Ye4ojqUBrzQN6yfsgO4Nr7FocUElYJX0OivG1oxETJ
ATnl1g1ug5uTOg+44/4qS/UA3+W9VvphDsTL6Hf/Aa31tjUQUyVxnpuGTQkUuoowHz/ODT5oJ7Oh
SVcca1v7hiUzMB+NYtLyJmLVHBXuz33hOtHKkW1r3bBlsAA3c9RygXMCfIUU+7QA4TsKZDZ+vWHQ
UBIAy1uS1zeBq8YDadkuEGAIu7+XbB9v2LKElikkLbrpkpWL8k7mfJMtiEfvN27ZqCZGDrRgc45E
YH2bQRkMPRYHlTxD+T8E3elKD5bPN1FynapFAekreRuLTjwkc/HUQrlh0wVATJQcX8QBhOzxIh5R
m6DjuD47ObSH7k+O7dPN9zYkPwioyOQN6nH17zGv43LnawTWtzW/rMmru3LIWU7ytq1vkLv4qtNS
X5WbO5sCHcQEwk3QTgp9b+xuqPD2dqEuxDnuWmfjzBjmChXQjk9pKG+TG9yGjkL3bQ1D87arSyLv
n7MiHTmFkFeUN/BM/9C0uSwpcEX6z6FoPhVOtrJzbN0YJksgAtDhHpY3kCjzPUvp96Ls/iKsBbq8
6D9D6uu4bZVN8511MPZQecp2IOt9gdoiCC2bfgDX46b2TTxclCJS6YAk+VT4IEmNgo6c/Ax8gNta
Ny5hr2p1HE5hc0MomlxbVVbvRUrdw7bWDVd6zCQZAh2UN3jRjdr1TEMNiuTdNqwdMdFwugghsgBR
j1ukQI/4viIDU1cosRSft32/YcHJDKHKRiThCXSp6shEqs/rFCCWHWqi4AY296NyJ+/KanAKZeVp
wXplRfubhe5+QeduG4NhyrlbCigDOepWZiGY3IcYVdN7MS1Uuds6MAw6ohAZE7WEdtJEb0UXviCy
vJaWtBCZEBMPJ8K+n70AXx/04mfnBeR3kYfQF+tQGRgFwXzNId1yZs6vfhDFyc/5z22DMqzaLUeI
ugRw8OLQ8U4JRJUedau/3m/c4lybkDgRQP0irlhxywTwjyNIh3eg1AMvDycf3ThfY0xZdum/Q43E
RMctkqR9EWa43ipBoQNIbxL6Ggew1HsrS2/rwbBvB7KzYwfdwFsFzc18H4Lk8xLPrtPtwrzRK3lv
S7UwMVFy+TQHtc8pCnZ7yD8656ZuVfR11JFgfwGu2hSnXuOhOH9vZAm1sx2icolXws9pWjAr8yZE
kPhpdECyvkY8ZRv38vurm90beQExEmQCIKLGoDUUvyeRVnunXzvYbDtk8VhedQA+fbDlQxjmVoCw
JfoaKmBkk30IToLsL86RQ0+KqR6e729H22iME0I6AwUuTUyXRIEXioOsG0J9YG5i9bf7HVj8LBNZ
B6FR5kNaBS89Urr7POv50QUB3P3GbVNlXPQVWCYWPTGFtLzvLqzOoNw8AF4/FodCCpccuph7v+/3
ZRuIcSpECNPU8YijThJAn2SeYnuJbeklYoLqagiyqNjvu5vTdgq8H1CIqk5QiVDOcdPXm3RsspK5
N7k11rkBtHtIhq8MZMgrR4HlNguMowA5wGgsGdRMh4k9Tm61F26Pa5M9yzT8NEJ0aaUfy2Y1kXOA
5LpBAwbM0yKicAKParcnFHTpzZi+3J8mWw/L769sDzUgfsJFEJ8qMXyQLgiTlMqf6zFfe9pbdpEJ
oJuANehj2bugWhff1IxCje2vSRMzhwoTHIIhvp43XXSuXKU+BNVqPN/26d4/56YALHkSYzRdwb/W
voNXLZ6QnFQrrorFlE3IXOGwfOjGOT4VTd1AzCPz4bnTFJjusQLCVK8dGba9aphxJWI8boJuAoFM
l0ABzBu6j0NM0++KxUzuJn+CxELq5dP/7u8oy7hMJB1LokkmGgSuHMIK14qlkI1qcif5SareBxk/
a1a2rmV5TECdFAR0Jtx3rx6eIgkb5n3dQcXg/ihsjRsWrphLQT/Q0WukHHcHV/5b0oaftrW9zNwr
m2PDCMHTyU1OE3G9B/CG52cIl/y637jFoE3gXMEzkqUVay60rzWST/7sXIe6heqWX4bV7X4nttlZ
fn81ggny1GOMvNapmF2Iu2fIckH5aG3ubUMwruhJDdptgKCDFm0FzVQ3uE5w7E5gc3/a9vmGYScQ
ZxgS1SQZuO7gZCESm/f591EGWq0xB9mswLyos4w2da/JtZID1CuCPDsiFdsvOlbJzh+hCb5tKIZ1
g8Qt8cvOi05RCyIROZf6FKTx2pPWshImig6E/G7ot8l0Fbn3d8ZB9EEYPZYjwDP3P9/WgfEihwxk
l4Qyhyg8IqZ7CKw9DQl8y83emImlyxy/gSNZ0WvSOsPZ61Gjzts1SK/t6w1DbjpIy+vcjyCjHo4o
dagh2lnWoOhi/cZ8OPGXvl+ZmqPAWlo20HLZgTv8Uz8UKP0Fh9/K/Fu2qW8YcgJ5PlADSH6uhugT
74EkhSOz1M1CWu10f4ktZ8UfWNerAaBsvIXeT+ecogy16RAybSGiFfuQYNvWvmHMFG8daEy2+p2E
/NUBKtNPAD6vOWCWy9M3zDjhTtYgbqrfQUK9ec8E8OZeuWwkFBhwUEBCGzTcSG5ITBgd8bIkTtMJ
xW9pCT9pBJgLCLL296Z5MmF0JOgKiBc1aB3I/OjRB//NftR8jcHbYgsmFi0CHxCEOiro22XjdIJ8
MFTTvC74AG4Iddw2AuNO9som97uW+lfmKRzdI5Rj6nntQWL7fsOWWZboLq9IcoIMQ1e8Z1Tq9hgN
del+IOMAbcn7Y7B1s/z+yhpoMgUkhKzURaYSckkAAA0R3zW0WYkfWDJpJhqNJUnKoXWCVR5kAwUV
F9h22k2/dN7+Hgb6tExYA5oIoINWYs/eYmhvRF4847oGTgcqHw2fr14C7V6gK/O27yBUl0CA0kky
iHJH3IfuHSR8pv9VaoYMndITWNhFEED2DepmJfmiXcge3fwkDIJjX3bj9JHE7ixe4GdATKzQi4ss
mg60AdUc1wkI7qUcD2U5pOX7vmX9NioK8meQr9anciRiL0Wa4MWFHcyg836A0azxddhW3zhOBIQS
fW8Os7MmUiA+qUOKyuwDyOLdErhi8Mz8fX+bWQ5dz3ALEmgJQijIcU5ahM+Ks8dFGuV+05Yj0QSz
AZMXuBE0gM4RpGiOClI5iOOG4jDkACZWLR5JvpjXCrQt4zBxbdzH84FB4e4ku5KdIRgmnuNSDk/3
h2Jr3ThQMjeJgpHHzmkS0BisYlwbzipFv2WtTSAbjbvM00OAe6+H9pMXih9/2HalWsst2b7eOEqG
dm6gIYQ1rrIuOMgc70fK6Up9qG2Vl05f24Fou7SbQ+e01G8i/veODxQV7OWPxKkOY96vHB62STLO
DplC1HJ04RwQYLb3NGPv2JJrXoiQti2x4R1kzhhBPTmtr3A7pkNRgfk1QYzmfuO2rzfMuWgVwdk6
OCfVJS9DHbvQefR/QuV2Y7bB5HiLGIFUbR9CL1NBbjsZ4L0CrbVyVVi+3oSuDe3EG5dXzikpEJgv
+vEzd2ZkG0axgvC2bFATvDZArhelJnF1TRZWH+pAlLfSxdrTwda6YbyRCnoQ+8jqGglgaSMOZnk+
5c/3V9biF/8LtVY4TulDe+s0+OPXJTRGnAh8zcFhUcK434Xt+w3zzULuSZ+HxVn7YH7dFSyIs69N
UAx04/QvHb8y4SFKQY02DNWVQMNwR1RNd0uVz7avNwy3CD0CkEtfXaFqI84k68gxRZHYtsYNo9VI
8keSNJChy1DC9Zu3AQR0ubMt22XyukVp6/qQba2utM3zD1Asdh4DFEIftn27cfPKIFKqCqHRK2Ow
7tKqbN+5U8+3IICj2ESqoSwvnyPfr64M1Wx77SImP6E48uiS1Szkm1sfXRhPcqqSYQpGvz6Tonym
oCmvQihbDJCQ7aByvLs/S2+6qejEMN4hUE2GMrfl7hLfQAnEHwDwiKDWDm0DgJDDnZuG6sHXLN67
bbtWD/LmpYZelyG/sgjInwed6keB1657JrjQIK95WlRBHHhIDlAZ9wf3pmWjG8OyRTknQy5mcUal
MttXZJ6OOApXMkC2xg2rTgQndeiizgoCnF904w37lo1r4QBb44ZVQwsbqbjRhST6hGhe5IYvUKLd
hBDCtBhWTThOuMmbq2slJrGfIL1+9N3o5f6cv3mZoXHjKvYEzxxngFFnSSZ2muEK9kI/3AUokj3c
78K2Zw3LVgNEkbwwEufFKDKNaispQeaz4EQzF3soZ++AyoPY6JyvVbFaNqwJaGN1WpZsisWZgS2F
UNgGZEkXTCQthkM6bEpZRrGJagOBBjhAKjFfqg5OUpLiLCHJ9Pf9abPsKRPVVknIpEuvmC+KsidR
Z93OSfgaSZetccOiC0SWZjx2m/Ogk/cQFRY7v9tG8oJpMey48tIg7eBcnFkKNY5FDyKdVyOfti9f
fn91FindghMc5JCPQ4zaWD2BLKEs2FpRk+UQjwxDZlUHidUozh6TqHkn8d7Xff2taKIHN5RrtIq2
zWnYc1TXY+G6Q3OGyuw3D9VZoE94IVP8bfaQvc82iQdhFQzLLoLaJRWnWOIy/0iWXH27ff8YNg2R
4gSA0VhevUbpU0EaSNTK/sv9nW9ZBBPMVkG2O5vysL0Mmgh+TjIFPy9JVTXUj23NtWofnaDp9Arn
jmVHmWRvLO5n0QGocdHFOHkPOAIjBMiKwneP98dj68C4tAExhFs8hg1iO7XeEQY5WuANn7c1bljy
BO7EJJs97KYZLDvFjCNiI/o+ik3dUKj+RpLJqr0OI8SaJlI8VUuVy7YvNyyZorsEJejyKuKInjh3
+bfW68uV+962iUxLHryobJy5vYoBfstE8BREoWZMqn28vPi3DcEwZcohWj220EMv4M6fqxGiTFXV
rVWgWw4KE9ZWREWCAuUme1wOioUPXbHnrGwfJ+7fWrIWWbXtTsOUuR+gCKJt26uasIEg8cw/Nt0q
1bTFv/gXim0WedC3aYv3DqroC9T2VUt1KuKrf91fAlsHptvdd9ilSKxdaed48OoLzs6kTflLmo7l
47Y+DAOmHViCcdtkj3RO+EFE6ceFWEKy/Ol++8u3/isSHMUmdi2iZa3jbIQf0av3hS6eFaLMA/Ev
4Ek69lX8vuNrgSPLapuCoRMNPY58VXtNqGTHgXbJx64E6n/Fpm2rYdi014ZgS4p1eyVUfAIPZbdT
Y/ytTxFkuD9Vtu83zDoLvSjJ4rq9yghufI2CqTbO5/O2xg1zFlqo8P9x9iVLkuJMt0+EGQgQYhtD
RpCZUVNnjRus++tqBgFCCCHg6f9D3k2WqgiusQuLhYQGl1zux88ZUx/H3QCcKE+BEQbLR+ltwZ/W
Pt66kpEnD7vBL9UTL522OVCSFw/9LIGE3Pf9lilDg0gbnur5sRDIJcHJ/sSmYtooxl45UG3kWR1B
F8vrYWjuGH5KTQTyyTCJqv8hRb/1ul3ZPb9hz4qUF1PvdU9kFl8E8rfPRYg3rW82U2ErR6oNQGOt
52UxCbsnDRgDCpn1X0te5VH6BPo7TfyM6MlON8/GoHFVjIC7DfNjikhwEIyfQQ4NRIzTHbiDVP3u
h4JN5EZl5VEzKHmhoiv7S1NkwX8jWLO2AoZrC2/ZNAcHjYZa+Pw4hYCVuP7wTXfkq5jjL64IN07Y
FcuwAWmA5EPCtPfzJH2lHerJkAx1tyV5v9a6ZddQGeuByp/zxFRRdcmCwJz8fgsEvralLKM2vB15
bEie1JP/tYam1gHe8VXV/TetsXlnHm/EsNY6sqw760UPA8nLG9JeX7IoeJpG92LG4TN4cvcW+bHY
xqGBGhc8XKyVF7JUmtXUfb+9VVeGYEPP0sgX3RR26pFTQs0BNLbMOZqx7M+ko0X2ToD0/ykis7el
ir5yotiEbsrhRuF6LRJROMV8nIz0y7OePfVOTK4mH3edu4Hlg6cO71jo9wqM3WBTAkxNfWhddxdL
EBZkGdubFy9qMXoVtcZLlrrCV//7/0NmfcU0Asu4FcpHuxAaR1AtrRA3TqnTTse8LPqNoPHaAlj3
deCxborBTZGAE0eeiIrcA81dcWKCbWm9rG0qy7pdM7hd4SovSfvy3yJU0KFQczWDCblVx7Ax0Lz3
orI731/rtQFZ5k5F7JTOoEhixsXlXzBj2oA4tQzA0nW/i7U1sQy9riH6x03vJSx3guwTdKOa+FJw
tQ9axGIbnlYTInsmQafEqFM8paiUuIRzuquoGq1bHrmkYQD68SJP6BKvDAQkkWNnK3W4chnZuDRa
p16VNil9KsI5u+FJBxWwDKHK2mnoc98hrr9rDWyqN7cXFTitqhxvLq9zb4JO9CefIMb8eV/7y/Z6
Y9Ss7OcSYND20XTxLZUgVIlBgXXa17hl1A4vm9Ed5yDpFEptT5MEbvIQd3309/32X2lN/vBg+Q2b
Bj/K1SOWOGiBY4XIggcqm0ydlkeqAFKmiCCZw6ERc8SJ/hKE3Xhgrv80uJG/8fJeeTL5ltErPZNy
7uLpkdbsoU7bZ+6mR4N6TZr7P/P4gw9Ni/uDXbFGG8pGSwKyMCH9hPXh8BHkS+F4dTjpnI3213a0
Ze0ThdZ244f9E+kaxLkUgFqo0J1SRwYgfGajr4dzaeK53vlKsAFtOIfnElQIKCXvgN6gviTHiKRf
ds2WDWejcuxMoFT4pDPvPc8RdQwFci37Gl9ugDdGM4mcNAa8Xk/+QH4OTPMDF9Vf+9q27nBNeRN3
UxcmkPMAYXGMkhE/RqTufusri/ybpmjqOgM4urIExF0d1G5SFp+RjWpvpRlymYTwsu53tLJbbRzb
BM0BHuckTKiqxXUac8KvTe+68WVf+9Z97jlcen4KZdED4svDu7xuegi5lbtK+Vn8G4zM7bJ0XLKK
lXHb7jOSErX4ODi+54ide8i+vyEjyt0sDZ+k4zFxIGBnZccS3sku9TAMwbLnFIonpa5951qXJcpE
oLx5GMr4313Tb4PIlC4nl3pg0Ty8nrdpANy6z3emDGzUmFSkb6uM6CfdmndcFOW3HMV4X/d9umW8
gIiarIyhjnjITMFPOsrUwZt3pndt1BjoA32U9sVhkmknO6UcMcbKrbeewCtWZfOfmZEpWYON/+qC
6qA/pG3Y/E164Gj3Tc3S7ZtzbZZN6NG+w9TMvENh08IkOAt3FxiQxTb9mds6UlVegeY74QbnEWn2
S1jtdZVs7jMR64qnUjhXsC7O70BZGyxRjui6b24se+WjwMybLoPAIoKjwZLfyCsozdxvfcWbt4Fi
7mTY0KX4djduRHBinT+5x5SX8iHfJBVf6cPGixVsDJVJKwNqkrY03+YiAvaANc4tlmLfrWsjxkjM
jSNnkKodxAzmnFcEPERttjL4ayOwTFektcfS3EfzqoCrl87iCRKVLjQDxAYsamnpDw6ljRuTIJaL
4BHTp7r2LpBaOk4idEHPzW5zpqGj1+tv9xd8rSPL7+Z+74SskuHVleHT4jOyxV0dmievb07bbtCK
e2ozoOlJcAggxPIxi6EfRYaHBQNnBLsWQJiPiNuA6OV8f0QrZ5Nr3ciTT9U0tWOM8MAIwBFeLXl2
cBxlHva1b3naCJZIqXpunhBLbg9Gw7zLfKvqbm05LOsWJVhRUJ1rniRnD0hvKYBBKKcvQctu3QhQ
074xWHfyFOYTjXtfXUATNKIqEbVke10uYGh+Pb2nyIg+hLbCJahNGR+mAlGncz/zrcLQPy8wMvlW
+wEqUcNMhVdeld1hArDivxDhzK97pgY53l9bz7wug55NJB9Fj9aVCZ5cH177/cb/vLzIbP3aOJcQ
vM6KBoLaAYmvUJ77lKVgml7ixpEKHvu4LTZ6+vMRxWzsmO4GaJk4pXkK3PYDBd3IiZuiOuR8krtC
1IjD/ToWMg3KhwhPf5F9+zxVcDDmTu6LUCNo8mvjNXegET17USJV/IHoXiazw/XG4bo2N5YFL5If
Hm1zN2EpfCPUh5SmODSqL8SzHwZtu+umhp/x6xjSsg5FmbeYoDD8yXmYnXL8sctFYrFlwawQi/i7
TIHgolN7Iik0sK/Er036+f5WXbEyGzLG6ykdoqoPr0XhDOwYONHHkDnOzgW2oWICXHllRYLwmk0z
soptTupb5SF9ue/rLSue6jDMOpp1j2TmNeScEHAJCTyO+62vbCBbJTTVVVFPLY2Kw6vwBwo+RnGg
XUCe2t4d240l/vMbmdmwsaKXCIAQlEC5IepgghC1p5TO6aFk0J/w5p3AOmaTooFKDyJnsuSP1NEh
irCL9xNvdu5TG0CW6rpxwxREz5xLUx/drqXxZ3+oHbKVYl/bqJY1MyYdwPcyFLZSsAAd2GA+vjJ/
31/qtdYtIzYKZfVtn9ErhXh6emlSlV+gyUK3RMHWtpJlx0WFren4Bb1mIfw6HeCAoF39JZpRYLJr
BDZ6rFgk5mZPYxshU8n17J9A/7wlrr1yodlYMUlznQ1FSV/dR1DUDZAHpz1UWmXV/QNyiDk6OpM7
byXEX/f+734xs3VCTYxoI05aejXN1NUHicK3Cv7jQCGoEJu8OQGbPX8s25axw5TJMOgPpgzM2Wmx
wS9+wybzMerG4L9GhkSe8JWAJYfzOH2XXuPydymKTr9ncIh8cKvOEg7SRMK/irqvxZm3ZZxeUTdT
fiMFZc0nt/XpPwKMmc1DALqt7wigFO9S2eTjwSs8X0P8kPT6gwNi/+/U9NFwnEU6lQedUz8+AEHj
qtsw5yI7GwEkDTtQ2tCQHrKwIdlJ0p4XeDq2eQcRkgqoZKDnCwe4yyvGEuTvpz7W3EcVt9EgZ6eo
X47kmZVj3bwEs5bxC3UZYjmmllFxrIOZqSOBXJrEBoMm7VGrAvEe/JFWB1DjDR/A8oe/a+76n2YO
tZIPqIqE59ZIXuoX6Q0+exdwH5gij+p0fD/NKEj7HjVOVJwy3oJ6nzRj7x8j1oz/iAKsqKYp5Nc8
Z1n+aGpqIDwcNh2AzqkDGrUBbP31sXYGrU8zy4tCQ+6a8s9VBJayo2YsJ+fKzT12jII66DdqWVbM
zea+S/kMBpGI0msKVv4PKYCmaT/yxzbc0nlb62D5/03oAup0unOZonjYNN1RwYehJwaG534sTX7a
Z9HLWfWmjwA6jp3XGXpddBCYHPpTu7CW7Gvc/7Vx4YHYMBCVvnBgc46GIvRiqL/P84qsszoNfM3L
MaTXBdRlIpoFhyis3ZMfdd2Wj71yYtsowal3wBPEInoN3OxrUQCeGTrBlj742vJaxzUPRD7jstGX
wqHV16IOnBsBNPd7GEt3Y4uuXPs2QpBUednw2URXQ+Nr2i+HKYnDwDvkoFQMVSWdff6pzXSXDmUD
SlE3unIOIA5zovmpoZvYsZWZsnVgRSWGkc1hdGUhildUB+hbIYr03BMIB93fqn8OKjAbJgghvxi8
6uhiQRMxh5izMlPv/nA7XHILrfqIupmHnPul+8/9Hlf2lo0WZDKtIgr/6/9N2VIPH+RbxAFrbVtW
jXhwbHw/CyEv7Lr+iQRg0ciN3ArDr62HbddDwEKVZtmjawyXh4Cq7tuUBvochyg+uT89a31Y5i2h
wywylWMIlAIaJUQKcgu8bwG+2oVNZ7YerJxlX8qhY9dJIbZKkd0h7x0QzOUbmKK1RbDsO3N1rst+
jK+qE/9zJ1SaRgbluPenZ6VxGzE4OYKGo3Lx8I89YfJDIUMenng3jv3HfT1YoRFdZ4VfRCADeHWD
TR58cijiU/sat95UbkoXP2hGzA56y8VRUtTWHUvA4TYSvyu7xwYIAoUYdKHj4uNFuhSCIKi9gOrA
Krovug2m01/vNlRoqDiAVPjlNXKkM4RUAZXpD7uD/8ymqdPajStwrxgUgkBWG3So8iAIuti3BJYR
M9RtUuMR8zS16qZjRHVwhPen+42vzb9lvamEmptqPPNUV/SHGNvhOGW42vyOZ1tCfit3m81VB85b
t0UGI06KZXZcbj6aWKTvp6w5lfkmqHXNziwjphrSaBF0IZMaz4UDhYDb0QENwb41sPGACKA1RHtC
X3S0cGRnaD2qxIdda2ADAhWe/M4A+pMEsTv/kGoI69YN9U4VGE03vn9lmW0IoMhKyfOWeaDezgNp
jpoi1VZeSqZJUD50TjBsSYyurIMNA3S1kJACx/Y/FCC1PkDdQzw3SDZsxHjWBmJZc+FXIyKOk3iE
vrwClK6WD1kAZ7iM2i1l67URLP+/8bTN7LUyngOWQJ6dnvHKac8xoS/313qtcduYY9GjSsbJbyga
D298TuOPbTn3u4APLLCsmQB0FuRxhdNU91BNJ6j+OEXOFlnP2rdbYREiEHLBmzVIXnl1hU+z65DT
DQ94rXHLfpfa3jQeY784TDT8GUC48VyBBO+0a9ptsF+B+hGmOhUkGi7ETQkG8spegcxyX/PWFcxG
4oJI4vXjif8VrADy2NRG7TNeG+7nxu1k0jxuERcH6/BU1fowRYqcW6mnh30DWM7uN3tegRhgAGim
xemJLqDMXB8Qrvtyv/EVm7VZ6OA/kw60P21CwvYRUuXeF84mfRnoAlDd18Wyq958fyYKwsEr1CYg
cHdPCD7EB2rK7jhWcEnvd7FyjdlwP5O5IDnvgzZRHthmtJt2JyiqpT/6sAuPfV47n+73s2IINqiv
JtGkUKHXJly2H0wK2sfS3/RG15bCMmEuIEmbkbJNxMJ7IiTeHFyALq6L94knM2YT0Zm+kjwaywzC
kJDJ00t2qzfDvqeADdsTnj9FcEGzR145zZGG4ooA585L/jfYXqyjLiIEdgbuzfeM6xhaZnOxM4Vp
i6K63JuynsPGAgJOp4nqv6Zus9BmZdfYgqg1eImcTvTYnbFLvwYx6f8batOX+87P36B7RTnnBfdc
nA2LDGcFztaebAZY1j5++f+N9brKr0ikNFoXDaISaeWEl3aAHNsui7I55qioQ0DU/ak4uIH3XwZ0
yKfBq+mG97ZyLthovSDyKKSjnSpZUBsc3BopNk/Wsds2P8Xa/FhWm9UZwiqN7JJ6DA3AGnih5tzp
NtZ2JaJiY/VkJQowIZjiVqC680EOip4L+IuHIKbtEViB/gT8Xngb2CYQdGU8vwH4otIxxRxUCa/E
/wiQv+d4QNXw/dVeWQ8bv5f6szZ93WIz1bIPj0zjfMgaVADWcf+Xr/HCud/P2iCslzFUBagzz7A4
HTSQuVIkDaOD7ubxer/9lSyLDeYD6y+LKuIWN8jPh0mgouW4/pAG+V9aZM6nodgnSM9Aifyr+WXz
UAkXjI8J3IDyJtJRfIYyBdmHO2G2smnq0BY1W34FGkGfAVXZFs+d2WJjXrnQbFifSfu2BldSlYhx
9hNTd/RDEYfqhRCxxbW+ttDk1+lBXZAJ2sKtEuYU76XAi6OtPPJwf5XXGrdMWziz9mnjVQmqVsUz
ZLb445DtQy0xG9g3VXRGqNRolFEjYCB1+AIE/ZZLvXJs2Ii+OozLwnXlcKEo+YMed8KH4Il7+iM0
mxOndw4V36rXXllkG9mXlj4SjpXW12nW5KsESLFaHIv8O6q2nZ/3F2KtD8ucU6lwwg6dBjbBPKRt
3r/0DfsQVZv3xMpK2+g+lkF4CQJbPMncUV5pBf4FmaLk5f7nr7W+DOvNFYo03jD3xhkS2ufqVEMv
9TIsnIL7Wl96fdO6ADEn2K8jnRQC4Y9gkO2ZANq3s3XrTSxiOsounFCfiBBg7YPCcRtTuTYvlvHq
2G+zvjcF3h5gXi4qzMuiA35/Wlaumt/I4Nq2NcPYF8k0B3X6ZMK4qlIg1EbgB466c7hwj9lcbTp5
K1eCa72RUVCkejAsmsviaoiMPi/EgiqqP3SQ0+l7/df9Yf15ziIby1cUQerRONJX4pRN/yB8AEUu
sXF19u1+B3+et8gG84G33WsZd7HgNAo+v6aJKKTHz9MYusmM4vRdGyuyYX2astJt4dmALARil/Az
5CkGAH9n68vo3hgFvGEVuHOqr3rUTgDANGhaEUrLp41l+POJFNloPlM0Cqn4cUhk2QK2njrDdAYz
73j1XDCJ31+JtT4swwaYNc0JLafk1ffjEgFTQBn+VULte1RFNqgPodJcK38cLkHZO8j9j9XcnMLI
9eTOZSC/LoMaKKmHphquE6c/5EKf2u2j4WWRjeYTbZoNkNrsEU8ryftXx1sSeStJ6m4swJqtWSat
QSaYdeU8JHi7lQfTg7MQCOZiX+s2nk/kHQMcJsT3myz/oTowhi9Hxf29s/LpNpoPKaeS+WE4Jq8w
9Ql8wsdIDv4upGn0G/MbISXLmaev1POgSixkMB+AD82+7Pt4y3jddG5MMOf1lQXz37qJ+2O+kPLt
a9y6jM3MW7+K1Zhwbr4RKswhjIONWvKVs9MG7mVzU6sKAYSrchYgtFemziFwp+rst6DQDvtB0o1R
rJwNNopPgvEi5AUHfD9Ki6csi4t3LFfjwZc7KSMjW+EUYjbKqSHpkBQjGK6Bd7/0PdjH9q2C5VpP
OhqZ9NsxkeOSEYJa7bl0EE673/raOtiGG/NMIfQ3JLqqPklCo0MGcNMlHeUthCT4BnZmxcZsHF8a
IhXRFM6cUJBHnjJUs5zjst0Iuf/ZnYhsHF8ajHkQQiziKgdUe3Kij9PgvgfxxYWl2fulQOP+VK0N
wnKtdV5Ae1BVIwqlUfPmZgHOOLmVPFtr3DLkrGqraC4y78ktADyIJnp45dHc9+WWIUtkQT0/d/S1
XtBroNF2j+Gg/tnX+DKiN/6DAuWY1G4wJFmDircLVMxT7ynMAIreyK2vTY3/awcFctJ5ZEKTsLae
52Pmljo8IbTZbbhxa+2TX9tHEUzvDdVkYL3I9GX1+Fm3Ox8FkY3oIiCUCYdU43bJIPmStVw9hM7m
43XFeiPLet0GShe5IiZxcyEvQk3sBnoccIF5aXnK/U3NhpUp+g3XNUSFku5gUIkMSLomOjtEdKuM
a+WAtrFcQjeR34BCPlFB5j6RQRfPuseLspt3hoYiG9BFZK494rh43JdQiDJR6Z4aM/29ywBsKBfv
vdRHYRzS3RpFADPE7qFNRNxb6Bqv3RKzWFlpG70lZw0FiKE3CQpv39OcfVhq3UjdfHHcLSWntUVe
/n9jyCA+Qbl5wLFVh0WSTSMO6EbhPpKHiFpW7EKkpGzBhIIQYHgGLQrkCnFQj9EDwlEvC1vqHDX7
DmpbfdSozrSTNDphfKyeuUD8wJjJ39m6dR9jL4lamXxMdAtKFGTr+AMYUrZQ4mvGYFu0X6jO8cc+
EYzFx4VjERwG/TEsopf7u3WlAxvIpXpAfFE/pxLUy1YfsopD4aWrKCQP+i2KxZW9alO/GacbxWTc
7Cac7EfGUXWAF0h8bXVkLn0h9cP9kax1Y93HChyR2oMZJC4IuhJRevSLopqdihLY91agCmjDR1qK
/34H7kc2uKsO/DTMQ1xAHHjf6Enqcn7ntsMYHxDHKKujAPOSc6hZnZ5FFOvyo5OOiHPfH+Xaei3/
v7HKgPKuEJk0Sd0s1UAcQvBpW39pZN1svK7WerDsPvMLEUFeGwnOLKhe2Agsh2nq9jzwFMSG90ex
tlaW9RO/JcQMOOONqJtTmuq/BOSMH5Rktxxvu42RrJxgoXWTw+VLwY8hhgSFKfoZLEvDcJjbTu4M
AtgQsACUc1MA0d4kpRD5qn2ZgTF/6x26NkWW5aMuAdj13Kik7kD4KOYhv7z6gdDJzG4zeBrvr8TK
atsQMDy6Rp+4IVabIWIJKTrenbnDylOICuqNI3KtjyXW/mbPinzKdTjPKiniQTwTUPhMHmTQtsUx
1jqwTJ8XFOUwMQHGQ+nsR0rj5hIOrDoOFID8+/O0shw2ACwA74ojwDqWQP6sOKes1w91C7AEGDP9
oyHjPuRiZDPCydIV8VgoBTaZ3jmqWrGzHlSVdC1Ymu8PZZn2P5xfNi8cd0IZyVb3Sc0GcpT9XJ3S
ALc7HfV8jBRNctllZ5DVbZ1ZK3YYWNYuushpgrhSSeCj+o9E5Csphq0ij7WFsYxcIwPRc7cxSbZI
ughTVwcaYGGywjPncJDZ+f6srQ3Cuud10JuUtEtIC+VLp8IFH1WYlVtgqLVRWNZOqqF1monoa4Gw
2Y20TF1R66TPHnSoP/h4Dr7cH8XK2tuIMTaOouCxnp6Mmg66EU+LuGU2DJ8bqY+e4J9QAfbhflcr
E2ZzxU3cIfkQ9riK++wrooHT0Q+dfcgNqFb8eqQgMzGPqC1TSdbx5pBBR/kwxDvh4ZHNEFcI7lep
mBCjbrLoQU5ReJk7yFjsm5jlFHtzHLql61eDLHBauU1VHeQSuy+WEol9zS/r8aZ5U6RlWiB4nEw0
UO/S0EPudSzC677WLVuu29brRrO8btiEZZWY+GbRmbrf+spB/htKLEoDVeclJj4DJKQukRFIW5Cu
j1P+7/0e1nalZcZFKl2nzOb5KQXJNJ/d+TAudCT3G1/7fMuKJzHU0ZBPmBzMfwilpqo71xXKtqoc
jNz3+1gZgI0VoyEB6XDqja/ZsnSBNDqe831f29ZFPQkgJVyZDwlv4ZYx01FQLUT/29e4ZbLM+IXT
cjIkboSnTBeN83ni7tYBujYty8H6Ztdn6dxl0yQx9a+l0yh0zqFeuCXwuNa6ZbI4+AO3LOSUmBwC
j9AWjA6T9H/en5iVs9/mdUOYEhE4seDjiZHlkRReeZka5RylS/uvqEHdV/US/YYYK4iXMWbQEaRV
MpBrqujqjzsR5oAU/roEohMZyK6wJXGuSch6S/J1W+NpxbSIZbdqqiPQCDX4dpAJ0DMbfMhIsRy7
P2rifZFFGzJWAwSD+qtlIYTw+hOJOpw8JWLg99d5ZQg2Poy0tWrgN0wJNJJeahDLHLgb58dGbbLL
rrxMbZCYaEcPiT0EdlWc/SBBJv5Ou8ZTJ51WDNxsUDi4ArUczSiYHmdUksR+vbGH18ZmGbcbgJs3
zbrpopHJP7qG+cfJKYfTEG7W9KzYoI0cC5o+dTpOCmT9hvxHQbIa1fKYxPuLs9b6MrA35wdz3abs
q3kCAMFLT1Dlzvuzz3oyn++3v2LkNlxMOKpivPGmCzgE37O2uC689HQAg+CUbsmKr/Vh3c0TE2Hr
OxIzlMYAiKMw6TuD3/Ix4MPHIcWP+0NZ1vQP7webFE4S0PM2Kp4uRRtFh6B1/54G37mJoG4e2xLP
rhYWutHXir/qWWbPuyCLY/CDXEDN8H6hoF3yORlCgyIKzotYSt9vlbuvdWVd3lp53uT4dLooyc/E
8d5LCMosPOy6CF+WguW+24f3jmyQWWAKUAJM4XRJGaxlKvvi1JVmY8pWTNGGlRGp+JRDb2/Bh6b+
UaV+Tx7qLOpOo5e15nJ/E6zYi2sZfObHg4JwkPMcsCp7gArcT3jj+7CJ0W+gsnKe5wASuM8yRPYa
d/k30KFsET6ubF/XsvS0AR822Kv8/OCCwC0IXwoNzLqWyYJQnMd8o3hmZTvZNHEk5INqte9exBCe
oTzyk9Xhk+gDSP2Vn9isPzpeery/FmsjsuyedHzqHOVgp8rqkwbGpdDdzQhz4m34vG0ga0tu3e8T
qNfHMBTeRfr0By3wYIl8QC/uj2Ft11qGLgIP0CzReRdWN6jhcIu4A1UvMtHhMXTifB9qN7KxZjSE
A5QJYC4LSEWSmr7M7Zbd/XkVqI0vC0pJm1H6/VWV4yng/GVJOwfxP1Vcf4/IPiFNaoPMUMvRNmIc
ums9IDspDUh2Fk7d+4vwZ/8BYLhfL0HIEXhGgRXgymvzQKBdq2b6iXL+UEC+kRXDx5o1T848POzr
brnH3ty5WVo7WaZaAnTWBCjYAv9LBTkK3/k+jfP75dxtcQZHO1Nz1Mae8bHXHUtFeSUeavDSIv83
IuXW2/XP5kFtEjkaTWb0Ww+HVhv7n9I0i947YDTZsPG11i0b1xpE78FU1zfgMD8SLxq+xdUQfLu/
EK+48t+vdBpbpp0NqeJtl9c3yb0LCRe58RF549eCCYblCPLyhSlUSiAo1Z0M64+jVv+M00iu47CZ
Vv7zGUBtXBonZHYiuEk3zqPsMyk0OaaNB2Ru2/gb4JC1LqxLHuV0mZtmqfPM6344SrNEuxm47Hs3
Ks/3J/PPXhi10WkTBD1oLGh1g8yqOqAUHOHOtoN0DA787DRHKZhi9vW0XD1v7QcY145GeXYrhP6H
qHn6jgjidGrq7MdopmkjKLByrtmQNalC1Do4ZY3xNCfJh7MOkRlgI8po+hChk4Fm+yRdqE1GF4Qh
NGTjmD9n3py/FCmqQc1s/FPeFv/en7I/38rUJqIDc+tYMmesbyYk5Y25oLpC5VTlPzSVoT+yQYqP
Xe+HT07kDlsRm5U9Z2PbTKYRMQsYf67zQV24U5Yoia/DE9RCd25rG9SW9bSNmp5kN8QqXSB6wLjG
dF0eQGG+L4lDbVBb5iAslzsFv9UcoS1wHoujQu39BWGXcoOxZM1yLB+A9AE3bh0iUVz17JLxKEH0
CbH2rkzPbUNf7m+BteWwjgAdtqnbuilWX/H4Qfqz+ifLg8ewBNDkfg8rFmPD2/ToVlBjbqubSxAH
KWJHnwFILpazwDsCFuX756ZsNdu4RleuBhvwNpXd6LngJLvV/gj8MRUczGSD11F2uT+elXWxmeqo
yhi+mvJbVkwO3qtI0Na4Q/JjV4n40Xc9byuKtzZzyxe8OdGCsYtnBVO5gTwAvQB0no0vCnk30An6
pX/zXOKQXSBEagugMlHGMutTUBUWBAoB4Prxj5XHP92fs5VdFi2L9WYksuaj15cFqvR4CH9WChTG
MDH+3XY7JTNoZLkEY1lR1Hvy+gpS+WRQYoQ7GG3ltte+3/II6pFFoDJpMDvGEx8IbzPE3IJPbbB5
269tW8vaiyysIJMRgjwoQ/0qMA3D0a/dLZjv2p61rJxHyssrkEZceZf/WCQNRT488H6AovRW/dbK
AGwUnOqyjDt11GKJ89T7W0+DQ09tH/F9SS5qI+GgtxKlE/OrKx3oDy8Q7YGX+ef7+3PF0mwIXDGO
oA8CHcWVuPpMKNCySh2I615Yw66CsOv9bl6L8v7gWf6GhsOdLgju2mcOZT7QNoM6rWif07DkB/j+
46FDSV2O52oJAjKgabdoDVa2r42PI3PT+lm/8JAWUIB+Weh5RNtGn2IS/Lw/srXVtwyclS0AMaWs
rlNlljcLaHnbah/pP7XRcSDmEcgNxvh8ON1lAmcrvs4Yw75Pt2wbcM1ocMrXyUnn4hnCseGlcffx
YlCb1ywr5lyPUPABBSxFpbKGjgkgZRDUyEdpNjzftcm3rBsCsXiDQIsR8yOhUvX6SvCwi3bNj42J
45WXl1BkQ+u0XzB9HGzj27V7K1vThsOxWuUjcwmOjQygsQPgPfNRFIM6tmZTJWzl9LO1UF3P6eoG
wjp4WZPqk9HBU1GGLyWglmW1hRxaWQMbBgehnd5wJ8c4aj5PB3iFuD83YeRrs7T8/+b+VLwjOcGZ
hxG0yhxYBR8gWNIlkKbfUrNb68My4RrCKTPKt9AHpRycG3P6Lzhn05OOQ/qwbytZd7RUTlFUmUQX
fI7CJ1TG0qQFHGafZ2Yj3FDQMKDKPXYuQVO9FIQcWZR+ETxMWkDq7o9gbZKsa1qVouqYqTACVQOt
UDTZcAa3Wngq2ZSe9vVhmXOgYj/s26DBQmRp9L86D3x5gdRmaE5gKzbyuKsbG+tGFO2aiOYYSkpx
7qlYf2MgA34XAsO7cTCtzJZNelZ5reicqnAfvDy8+oM+drI5efkWdGvF5mzCs8o3qYYkrPsgqboS
heCYw/xoYxXWGrecb1YHyH35HNPDAggUZQV4Tssi31e1R39Dtrkk9wKCqSFCIKjfO6jaQ03Zzo9f
BvXmvAh6KnnDp+lBs+Ewdv1F5HwjKrq2ppYNp1UXpgr6K/mBBEh4CeL+p/kACrKs6Da2zdrUWzey
AzVKH4DL+aHJ5GkO3CMUuTe+fq1py351zYHZgdjaQ+3zh3FUyST78317WrllAstsa79PWdfN84Mv
xoszPytVnXXRHJph37fbaDVA1UhnaixqSNVD4UUXGW1Ra61Mi41OCwrKS+HL+aFMgeQk32O6pXf0
mpv8g8trY9MG0ucZk1jMsfw/zq6ky06cWf4izhFCEmJ7B8r2LU/lqe0Nx+3uBjFPAsSvf4G/TVm2
Lu+wrFqIKykzlUpFRsTRFbTnJzCJv8pP6cXj53knsXYYpQ1R4wkohSKi1ziJxic+e0884HHg9TtF
P8fW2uRmkUwAQPH6NSZL87CQ+QFk4K+yoToVfbVz/3bNwPLYdlxokg3NGiP9ZRcP5IrndgE3dF2w
vU55xyXHJjfryipiXRbhEw30rpnK1RWKn8l1CORwBSb5m0/LdOe9z2VQlgtDMi7LKg5bnZS5iqkD
tH0vOrg2w3JhNskGIpPtGnfg0r6uS1I+tCGexGjvJaclTZodf3ZNwfJnPMIQ5ZsVMXT9VATTNWqK
HWuNEIX/4BI2aI2B4WwS5XbAN2ua3xra6K8K/EtnSLOlb1PofzQb+Svko99mZVDs4HkcFmYznzVK
hJJkHr5KIKmIOqL/VgAQc139PVVFh4HZ5GejNODIDScTo28W1dbUv9R9e6pJeJ0r9gSKgJ3MxbEz
Ng9akk1plrDUj4s8b09Dmq4PU453uftx3DX6tn7Pzs6xYGWK5A6nzzJ9NeP8RQw7yaPDcm1oG65k
FchwOXaAN81fnRfG/oKXqyz4WGXVDnme6xvW8dzpUeI2yyDT3afn2stjiCKeIma+1JHaSbNdC2T5
tozy2a+6bI2bJH0gMng/ZnzH51w2avk2qcZC01TAgtJPJQHjK3kVqp0I6/rZlj/T1qCMmm/5blOj
H1RUs7n6eNW9bzWOp5Tf4Gw1L6rJlPRhQzOBXfkpUdML2o8fAGd5G2j2Km/ny/1PObbYxrWFEEmj
IKQzcaCK5NRV6Bta/Ws2R9eS8v/uf8OxWP7m4s+cAB0kWY8RDYqEjfoBfdeengxSp2OpjI1eA4Fn
jlJnT2JQzX5PObQJ1jGYd4zIEYZsqrOoLzmXJjQxiBh96KWz/Mnkw9exwM1ZecV0wgNkecyobCAb
qyrIV0cZiZOx98ipajypXq1pOfY7duXwCJv7THhpVsqp8GNQwfmvmu2BXvapuvo8qHbCkmuvLX9G
316Qi4WQGEUk7wSZK/kwNfNeAuga3XJplQ6mkcmKFZra5EpXtXwHGRr/fMxOLacu6skMnJASd+VZ
eq9lspRIasDcfX94x+rb0DQFIo6IJ1iaiqB417VJ/ZBGoX+akl1rdX1iCyjPPM1k3tJCmIXEBbQu
oHH5ERqUH+ruYHXTRqah+QeUJ8GAe2Yn6TuBVMyc62nc7cB0bK8NTtOiMgHuIzjTxDDP3asBFEnJ
S2hphsfIH4SNUBNogwa/OIUBBejNMmBKfLkK0KDc32FHMLWBaTPI5qpZTxgdMOQBR3/8Px/r0vrk
T6hP3f+Ma5msY3nOm7aCJi52uSDfN/YlaFCp07GxLf+dqYxwxYeRFui3PDc+9KZCpZed0V32afnv
IOe5mqsKo5fAT6Z+8THNkHD17UH+AWGj0NbOyyrRKz9eWzydTmXpXXsaZNf7q/Pn389tIFpXVD3k
pwTubjNOfSrRIsLoduEx7TFePm6j0NRQ5QpwfxIrGpGXLF+G77ynTbZjon+2HW7j0Jog4ODS9OSN
Rib63DT91J38IYje3V8g1/CbZzwLQAC5jXObl9Ft0JH/nTKdQuVsf3jX+m//fzY88VQH3Goe3pg/
C/1qJKOu41xTssSjT4FqPTaLbXbPPqMFWIwiPoc3TVqqY9C0QVttqAXdKQG4pmE5MEpclNEgl7fC
iKdNQPNcNaqLe9a1O5m76wuWG5NxihJTdFtFcCvx1yAI60YlXgZVf/QTli8Dl6xlyDN5S0magdIO
jTs8kPoKZsNjncHcli+txh6kW23QvjA+2jry9pUq+r+nld2WfC/VdhisDSmbC5mVyQKd5qrI6Qcm
QvAYly3Ad4csyaY8E6D4I3Wl5E31gEUyvBDxMhU7dyfHJtvwMdr1OXTjSRAneB01lSQvqdZvllqF
hwovUOD61Q/mBc33Vc3mW8IhDiFLFGUpbOl6f23+fFry3wBjnpoXf/GDWLMWqqKIpZ1fXcDp9Xos
muTQicNthBhBdz86TSVOHAFyeZJU/HM/9fRNnR/s/eI2Qmzo5nKMlA7iTUT553EM7PBOuP5zdYfb
0DA1skZP5TzdTA4ovfRA26MXGaNFen0gvlAv52mQr+d8et8P8p9j+2I59lyatkGKQWMoVLQnVWl6
Ze1C4rmvswce5mG6szcu37PybTGi+umVMojnovlRMMhCQ39nr0DpGNxGiskmZePIs+UGEt2ifxqg
d5Wmp6AAP8aO+7m+YCXbKmRBlmTFcmOThoS8SVqxnkvT7wmc/PnqyW1s2MBLXfTFvEJCCC1HekAg
38o8TFTv8JJkzi3+uL/jjkBi612SqCimmSfhDapLaWwoMlVmGnCfeu0ehYzrE9v/nx2pNBoA/gyb
ICaZ7iBtBpBKaUJkaZXZKUm6tmP7/7MvaKjYFElBoGUuPewxSqARuZV+2df/HVsl69Q2ZFryCN2R
sQ7wVjUkuDbIomtuWb+r6uhaJevYThn3/QqdDji2c2hFT0UVA9v8JcOxdD02Ccu5aYaWfDLgipJK
hrIwXRkyNC/liTj56MTyduKWazMs127aMF9JgQyHiVp/TSoU7X00b3w/NAkbHgaY5NLnCB63TraP
Mx7n35u+56e19PfYPh0bYePDmhClnaqX4S3JxbdhgrZQ0hTFaQ0Amr0/B8fpZ6PEBqYF63uEVcLm
95v88mWD0YXl/D5b6Jf733Dsgo0QU3Meoc+glDegGZIX8zp4t3CV80524IhPNhDM90aQmFEcrUS0
/WlpKZSDiaCXegjwHifr6JwhgduxW9dUtv8/824mCMV7U7XcoNW65GiDHbsJRDpGLMcs1saFJVNR
95KU861QPW/PEq/otzwBanVnfJdFWa7NINY68SL9X87f4BB/7a/8W7QeBH1yGxzWhLkfkmq7+TL6
PZWr/zaBpvrOvc716y1/xgsoqgAh6ibSVI+J9sy1iILl6sm2PPYFGxmWRqMnUwjyxUHv4VatlvmC
EuKHJG2inVPOYUI2OiwVMmEUYsKxNvxbxbPglE+13LFPxwLZsDAhytGUKwtvKQ0ieYaqcFOiLTzX
86nX68gPzmGLJs/coFsXCfqldStRIgSehYLqX18epH/mtvSl6TRYb7sQypGgrOKnmY6duoAMEd87
FJG45cZ4AasUq3r+MEyRGq9V7TXVj6glgdhDHzjiKrdOaUgNZNIog8hdjpBNrcWjWcW7QXny5OXR
sWudDQ5LgkhEU79gWfAGXp6HCGWyDA+gl/ur5DIm65AuFg9VsWIrRHctaGTNAG3TKi0Q8DZqg2Pf
sDw6RbcOimMJJEg35E3SmfIyhKZ84XW7bPqOrbBBYRAuNBO03MyDGf23qi+fhkZDHyi4ybDfMyjH
UtmoMJ2iQacIk+k2oLPtko6QB/2ppDp5aNa9v1KOuGEjw+a28QoWDuSWVqL8yjrmTycPauHHhNo5
s3y6mRTQf34JukMKMqGTqcdFvV016fYeKx0HtQ0PI6keGelbXB0HtM2BDhDEZ0HWvOhEoK95QMsX
LZHTX/dXa7v9/I5H4DYFWoMesFz2M7l1QgZPskUvoA4QpUgC5e1UL+LUQCTiHPjjsaIy/40DLZnR
n2d63F6KcXhH0IeK76DlYcjqg3Lx3NbJBOs+iNOZx286AwsD2pyTy1hM4U44cW2Q7e9+FTZjHokb
6VjzCRDsDyLH4Ol2wTcRiCyy6SB8n9vIMtbypUPvGr61gPPjk6hpJF4kgw/EEAKkHI7JunIbYKZo
QAtQd4ob2pDzk5nr4YGnoF27b2UOn7QxZmYq5nmUnrhtGg6UtOJVX+Gp8f7gjphio8zIEmTQhG/E
bQ5GdpU068F1PpJ4Cg52NHMbYzarti35tIKEOdyeejWvWH4KWb83Bdf6bFN7liewZfVXnILipnD/
Qp9c5b3sg/RgJhVsX302OvXWKlt9aEA3tQJd5tLxqnwjx7Hpdl7CXTtgHeI0B2NM0GseJwkvb2ne
TC/mSNHXvKR7CCbXCln5OJQERELSUtzQ9gYFhK4gRl1yX8pjFfjA8ukh0yDNqgpyE8WUv6iWBfVG
pnT+esqk2KtuuiZhHeJaNCHCrBK3xqjoVLSIF+F0kHWK29Ayk0OUK0PH622Y6fwvhSgn0D9JRI4V
bGwMWcJBNFWl3nRT0QD0ZjMDdmd2q8sOE7LxY+s0mzlqU7QfQ+D1NEDU+ExN8A3aTkt8KEzYyDHJ
/UzkaJ69sTkrLoJCgzLZTtSgCuShl15uq2hCQxw0yJUutoaf4fXQghKQNwcZsLkNIdNQ1wWPzcBv
apHykkz98MlUmbnOKBkcy51sXjTDNUR7kwLtGWA/aIY1wJ0d6rf3N8Bh/TYrGuv6sSqJmm+DGIvu
1GiZ63PeTeWxZ0CbGA05UalVtWL1h4a/6rx5PfPgYI8ptynRSLQEsm4Zv3WBN5wq1DeuQVjsyZ47
1saGkAEdCLq4SfIbRVHvtYlG9Sg5ezq08DZoTJU9CRaZYmE2cBoxQ/k4hfMeD4vDc224WLp280Kb
ejN6jR6xjqTpLcKD+9lf6oOB08aMgdk2Q9+wQErcqH9oAXqlVew227smsP3/2fHY9VHSopREY1ZA
nDY1ZRMnfUBQIusP1ld/g4pRXk/RuLU9dWHxicpmzs/rZMjenceRkdpIsUGxZij7DLRKLeSx0UX0
usl0+dUE44eeZCH0uPJqJ4y6LNU6iJukD8FARtiNQo0eXVDzSoOXoWqZuh6zVuskrvpq0klF11vF
ZmRZoEcPvVeBJ3dbxVwzsE7hTrJgXJKe3RIvDAecNT4X5xLaqO8PTcAGjhVsMGWeEoLap4o+Qj1T
/4MkQkc7YdRhrjarmV8qxQExIbd1GKClnFZPTTcmJ1ovh5o+uQ0b66A8LE07+jddRdNfEHQQJ76E
aq8h2bH8Nmqsq0smKfdXZFq17i5pC9TspQVBcnXsELNBY5tax5hXLb8xwDVMCIqecTjYKcltzJgK
BC+bIYHxwKVO6AnM0Q04Te/9qDwmEM+JlU03WRr1IyhAUGAY1vYEMBHIEieRBf4xDyOWC0NTNyhC
b/JvckBtvkEB+lQHR69jtmgmQ/sHz0zJbnra6FEWr3z0g648/T+uky4XsD04lbwOSx+fyJLmXbKu
yQPxsiauw7TdMaI/f4LZ0LFGUgHq34LGRoHzx5xQS1nopSgapf7KFK3Vsc1gNoBMZLVgHZ+WmyzZ
mL6pBCCtJ5x2dbRT4flzWY/ZEDKpfIkWa4V6WJJ+U7wVVybn5dvY9qh110Xx3/2o9+dCErTDfz1F
JVpmuoDhgUwGyZmBNW02IDov2PT+50MZBb/0Wu91XLt2Z/v/syNblH4VFTxkt8GX7RlNNennn13X
a0nST/fn8+cwxX4jMctGlkMgB5CsEaoTVaaSa56rnbc41++3XDwls4A0kmduqZeO16IFliLKjbn4
R1+OmU1kVi3AFBtQW9yA70ILa7QUZxFCPGqZgV87tkTWSa1ZylNPh+stDebmvUH29wPNy8cgCMxG
k1HmlSXAmuttrkP5Ukqubs2UfO0lZnL/9zt2wQaTUQllhE4tfpwa3AjN2MnzT5BOueBueP8TDiuy
AWVJFiDTnvP11lUNCx+hXST0+xHyP8fSMWaDyggE6ivSaz9mME7mBSwG4G7YufL/Gc7EbECZ4san
tJTzg2GTuihDzIXR6LWR7JtaYUvpHOUX1QJN45Pw3bEVs1y7KvG0OErixwkkZdDw0Cpz9iPT/3t/
eNeebxv1LHLQhlRGFBH2PBFPZMM+TjCDs7cLx3LtuOXawqsysvrYcRZAHaMw4fx2A218PvbzraO7
GwcWtSVMFqjyIU5I2cVTun4HepTvFMJcv99yalWXq/DAiBNjt82pC428TV2x7viD45SQ1sltgPLu
wS6b3Njg/2cE/3cuIc+a6zcJCHlPAw1ejQroqUOLZWPKwJ8G+cVsNbfWXzv/Es1rVpsTC3UXAuug
Q/SM3v+Q44i1ecdS0VQRWEY2o4LoTlF5sShBGlmm04eF7gLMHGv3G8CMAYQM6HRya9j0Fyl+gJRK
XlF7vYhExP4AWuCl2hW//vONktkYs25Mk74yw/xQdJChpV79eetNmf0Ad/vqHKHB7f7SOfzR5h4z
SRXothRJeiJeTW8s5/QarcH8MqJTv2N0DpMOLZ83NTSLaFLTGKncyyQQycsMpIc7tW/X4Ja/Q5o6
YSsKlzdiqHxddeVUg/5IZjvh0BGCQ8vh03LVCeUj1qcT7SuNsveV9Nl0qmqangoxXUATCN7baLp5
BA8f9zfFZc9WDBCIkoOaEpBldyhjSmD+FM9VPK/1Q+2jrnD/K66tt2IBShV5qCdGY7zTmPoyhuu/
GnTzJxLSNtw54h27Y0PPZpX2ZF4XA0i0P3xqwsK8BB/JeIzpltm4MzOtw6KS2tyalEe4CYaVX1w9
6Pkeu8sCz/7rcaWS7XAvmblpDkm/s5YKHDCyCvMf9/fAtT5W1o6rRzWFUx3cfnJ3QeibAh5W7/Hj
O+zIhpx1qCTXTdYEt1TUaawXv7zIFOUExfDCHKb+f/cn4TAkYfk37QddEh8FvHSp6zO0N37g0by7
BOQgZpzZaLO00wXFI2BwSzT4ZXN0D0+kHuL7P9+1B5aL67qauz7z/FuVVOubmaniv5Ka7tCbBBb2
VwsymqMFYM3x07euAwDqL2sE9Yv7P9218pYLm3plaPzPgluTJ68rMYARHWIn5zzojvG5MhtnhuJs
41co0cXbF9Ltl7cT/7ZIdPjcn4Jj9X+DmYWhx0KqEL+hbf9oKqT+XYlc5Njolv8W6bJmQZ0jkqIF
EII2UEAK0l0Um+u3W97boZpQRFFEb2jCBH2zCtVfPm31ofcU0BP+ajkUXbWL8hca6yJCJYeGVUjO
XldA3vP+4jjONhtdluJI1rJsIxj+9KYKgi+mNinwJmhPgpYFA6fOqSoHfvKTvcuFw15ttFnVoUxR
Z3l0M0zQ/FINAVTsVlzGT1Me7t2aXB+x/TlXYvY2ERg0YxQBVHrm8IWq/ObCp6rbiRmub9heTYIg
CnopHromBUgLVJXXLhV4zFxBTX5/dxwZILd8W6+sNkvl01ggjWXKD3C9FDjYmg0N5jeY1BSA9WDH
DR1fs8FnM62h2Y1KZCwwupjoF9GBJzYt2BOaQtZzkEh/Z14Oq7MhaLIUK5q7dIR6GOc3EOmh126A
fRtZPhXo+NLjOPwtNEi58ontJImbQ/6OsmI2Jq2LRojFlXWEYowW76p1bApovYJfBrjZLokzMpId
p3UYho1Og/QCBDzAXgahAhqsp9T3a3ES9do9Lmu6R8rpms728WeXaFMiy61IReNuqpfvIY6BN60M
g/4Ghu9IvZ5Zxd/fN0JHhLPhaaLpJQhaAxLnLJOPaZ9Mjyz0/jo2ePDrNCA8SLNmQamhmIfoFcjY
vHOS0vSgRVthoNDSMwOBnSllQEOd0FK9k+B5Iifwv5GnioAL8aw9GgWX+9Nxbb0VE+hM4ZUddkXP
DfjvoYcBWoTxFgam+XT/C67dsEICumD7Ps9QPCk43ljQBRv4H5YxCvckXx3j2yA0sERMzdR00U3y
rP0shzD/D93Ce/rkjvWxQWh0KahJEDeh/wVihIfUq36IcOxeLpAV3tkC1wSs415XMpykDHHTJNlw
mQcGZQDcPnYil2t067hPGm8qQHQG9qs21K8ndDdB9wQS3Md8zWY60zMeLn10s8RwZUIujTLU+7Ku
XjPsxCbX79/+/yxsNFTkSVRKeYPGhvdFFAzVil6WeifI/kQD/CHK2iRnEKBo+Shn8Mtv0mI0Gf+W
KRoUIR/9DWQt8yWR9IMZxw+Gjdewah5WqGdF0o9O5Zqa06bmkmXl076qi2u+VgQwoSBL2q74PU1K
BfhtSbOh8w9mrjZkDd2lky5x8qN5H1K/NMugsQHX3wlfjmMysHxdRpMftoqGN8HqKhZ6etHMBgdK
DjGFio9XPTaP0/oRgKQ9EIPjVLHxayxJo2JCYh8PGcu/C5b9k0hkf7Mol0dv3FV1d0i8oOXpVzMU
STRnZEEnvEDamWg1XOgArYiO96+FAVoLgjbfTMk/QpYlRcvGlD9MKFJmIOsGfJLE90Opa7JWpKhk
lw2AlAYxwAL61kFSE2xOa/NjXbr2it6gfI/+3WGENuxtaMkACpVufTA0+KL51JzBLrBXKHINbiUC
KNySgZYJ6Ex+pu4QAzcXD8oyl/uL5CCQZDbkDQi0achbAw9KNE/PuVdPJ9IXVzYCSsP1hyZa/8N7
f3jSS/WZ9Pwxx3vj/W+7NshODha2+irX+LRMezRvy69mQoKQR4B2Zx3beWFxnEk2Js5DQgDs+woF
ZDxdqhMD4L9Y6h+BDLqdNXTNw8oKhOxLhi4kzANqEs2l6gMsYZ1A9mVK3od+8e3+crkmYoeLEKTF
bb8tlzYFCsRMvVh68piHCdkJSA5bsyFyVUv6SPSbLWyRXSWA9+H+sfcW6BrdCgowJDza6HHb7jGZ
L8CE+pet4+/+6rhGt7ydQm1c1eGmfKKUgHLVAng6yOebY4mBDY/TbbgU2gAYhMvz0r1AFg7hzvag
J9icarQc0AwytSwGNJrD01DkCZsZ8OX6HV57r/dXyHH/sxFynakT8PxXLN46BEw1KGg28icS6PdF
6X2ddlkGHe5gI+WagHqgCNu+0w7Q+JquTMyfuqV7Pc671Neu3bbOfVFmDUnnmcU0SfJr0un1DHGH
z/cXyjUBy5/1QFII6hj2kz5vzuof2x15qkE0eJBkkP1UsHiWp1WVnIwaV6zRJOMEYPIzXgQe1zZs
z0sx/H1/Ho5FslFyIu+onhrGYlhXehm2V33gqnYWyTW45c0bbdWaV5rFaT+21yaS/8ih3KO5cQ1u
OXOFjldPTz2Loe/QnVRWfc0PV11sdNwsxkp7nsfirVe+T8YzOB7e4Q3xYzf1fx8mDmM2SG5eR11W
EmakSQ0BktJ8bxUAbcf2dlu5ZwbEJEIpyTgMCF1xJ6LZk7/fEeVafutgpgRg2p4TtFklpEDr8YqC
Ea8PRmobG8fmCbzvK9QcTkJhdE1RfEL5fI+23hHmbHCczphXqUHAe/n8HvR2BoS8YFUDIxNEsc/h
uHueOc5jm1jN1NpLdIegrRtBoBfhkbPWPVpmjD5UPQlshFwqoOYFDDMoQqLyY9Gg18Erm+mQBaEF
+1cL0uh+ggwdooMiwJQnm9ZSQLxjzxaBDYnDg12a0LVD7PH84AIJ+I9oFRXXfox2ILR/Xn20F//6
8+eiA6fmtAZxV7c+LIl/M2vVPGbz4j3cd7E/G1JgC3iaWQdK1SKAi8l3M8I/eI1AWLV8LwB1LX2y
A1T7s7MFv6HgwB0wrVCYjvEo+HkwSObKHvCG+3NwDW55cpNz0ywdRZSugTHQuIoj5UJIvT+6aw+o
tQccmjvQzcAmJ1U14AjLJQhUirU0L/tpEzW//xnXJKzzGGBsxsjAwAHT8vnc5eAfXbPon/uDu+Zg
ZdXCq6FPzxYWy8xEj9RT6/u5S8HekR/syglsEJwqusFv9RLEAhQaZwNG6tNA5I4fOBbHhr8V2VLm
KFmB8gxag1fdVTqekLLcXxzX4PY5zIMMhA0bn5pXDKeflDKQlf9+bHDLg9Fbb9QwTFh50TxUKg1O
CzvYzhLYVGqiUkmkF8QfE830WmgA0Iyn+h2LdIQGm0PNiHLowK8TxMXgpRdtTPqymXEnJ0Cuv0fb
2N/TtMtg69oDy4VFXzA9oe02ToCBekPkOjx1LfQK72+Cw/xtOrWo7NqCb5RztYYHFwJsPhVFNj3z
zL/c/4RrApb7EryNQ2ITcbQa8fYoJjw69eA135mAa3TLf9VU9125DEEsfei9QTpQnUntfT300214
20BYSWlPiq34Mn+YM7DWjsNBZtnAxrQZ0Qd1QnNIaYQgPQZRKD1l6Ic9FpxtLFuaewD/zOCSS0LU
PtK0Ma/IloOyfD2EYwxsABuFmgmXa4K4NjVfJUgHznzYLb06XMxGrVFWitkH1WVcNOJJ+eVTkoET
kYh36Zh/jNo9/myH/dvANRVGw5QomI8usUo/OTtlXf3IS++YsGJgK2cOOaE1Uq0gTmfyfVjB9BDm
EDs6ZqDWCZyCTZZC1SKIGzX/NatVnP4fCa7DtULLcdOIZWmyCOCVxpad0qL+IbtqT0/atfCW38op
C4K+NhSHOi4BRKCtBAJm9cmbl2NCFoGNTCPLsPQpqPzQlAmA31kSsDWC0fzfQ0tvA9OaZOZz0NZl
ehqCBZC6BuRxiG17ClbbKfj7S0tgw9I0QNllXU7bU+P0gdaQsWyLpwRVlFruRTd/s5I/fcM6gUmj
yQpp8hW6q0tD04+pp0LxQ+upaP9jaRLk55An+Q9T59H6ztRBBglB0ZQyzN8WjQ+5rvMYddCPPIOv
yER6p2DrMDsb0gZx9FwNXo+ZjyB0qjiEHCFFtodNcI2+/f/ZxTkN0amLvl8/7kgPfXsIfi8oqR9L
t20QmwpJTkQEmBzwVB8BDCivWYDb7TGDs3w9oQsRzFDAxnGboj4Hvk+v+uH+4A53tDFs4AePTMWQ
Ro7NDFbNGaxK1QAGwQJkoZf7n3CtvOXxgHbiwhn1fiyhShGknJ8FGhCOBUIbxNZUWd2Ajw3v5jWe
XgRrKWSw0SZ96KfbCDa07Gez5g3Q55tQp4Fg5BWKv2rHarYb9x/c0GZKa9Dsi41Eg4mGIgjoVcLp
vc771yEeksbhFEYgarg/Dccm2yqaMopAjjsBjbGB6Bt06F7mQI2nvhN7nbOOPbYBbdu1v206MCDS
FLmemWlzydddNQHX6Nv/n/nuENSdn2zIm1kDC+lH/WWJoLB1f3Fcgwe/Dl6BwYWCmRoWNDTv0mAi
19xL1Mv7gzuyGZseTY9L7vEEVIRpgXZW0xVPA0itTgHayIMt1Rix3/e/5JqGdWgnovTw1tXhS1Sw
TywX6ib75Rh8JLARa0b7E8S/sUikmub45xa01fj3oZ9uA9SqEReFpcQizZk/nEnfsOtqhNgxfsfC
2KC0tKNrPgyjD3227rEQkMvyq11+Otfg274/t8wl88xUIUCQEPhoOYO2fg3RanN/YRzWYyPOmtVn
aKZfopiCMq5g4qWQBI/N9F9J2NNGGnz/M65JbGHj2SQqpGMtZVt4QBOHztHE2C6jutwffMsp/hDk
bJhZio4qmkVThGq4/9b41ZkW+k0zyBf7jS6u3295sMS7EyhLWyzTOq8hXhlHMNKVUTs/HZuCdQAL
VaX9AghY3AxI86pyekPD9WGrKpflQR6vgFn+W/gmSbzE4DDwyPBmAE3A1reBZ4qdTXacAcw6hVUQ
jqTWmxtI8DR2uIGeVEL/XRJGdo5ixxdsiJkS0FpXU4D2Qq/uAfxE6dcHnH8xbOep12FKNsqsQdMt
al01PsA0P6WReGz8KaYKdUEZ7HHoOYzpN8qztgcUpUDllERRcO4m9U8Xij0pZceJ/xvZWQlVKDki
FWI1f0V49iKFWOq5aQCW0s1tzPm32mQ79WXXdlheTcHvpLugE7EKZeujo4l2RQBqLE5VHeOJqu12
ygGuD20r+Sx8UAlVTY8gBhaL+aS4Fq8i9EPUyts7RF1bYvu3bpu1C7HvRauivyRvsi9oPdqrBLhG
t7ybTmUeTRSjm0U1pyJqp/M+OsG1NrZXF3M9p14LzHAK1KJC0fZS+bw8l9HBLovARpNpna0Qc4CU
GcBV81l6kX+iQG9c7sc+x+rYyLGkGtFGOM3wuT5X75ohj15xjbfT+6M7PNrGi1WEjUMyQGCBEH6T
uOBKNb3fXtwPu4HNfib71cMMUtQbUPEHBRHEogaQipQgVtpZIgeUKrBxYCpb50HPGY8pxNHnyPuq
1zAWLWB9W3iK/HPO+VO+sldjBiBEW9Q7H3btjeXhiRm9om0Q0mdQ40N+D5jPrFX/3N8a1+Db/595
ddIxzysrjvNou42rGWLswPce4wAJbDa0SVP0A6xbiUYKPIFNsvJuU93lJ29Lj+/PwOF7NgBMRe3g
c40GoTInH4eoz09JW7/sKYBu9z/gWiLLuefcG0Y0J4PdKiurczKX+gSt3+rF/dEdyZ/NitYMeM0G
vozFs6/PqQHj4DBtDRz0nUdws9o/Vh3TsNFfyTKsjaq79qEA0/ILkqHXNVzAbHV/Go5dsBnSADOa
e+51cI5i7YaHxqPZRzL0Qj2WOhv2uK5dc7DycC2XqBLJCppM8GU8GhH1KxRyq3QPQOsafwtgz7yh
yeTU4CUSYXA19dUgpSnULnLBNbjlxw26wcGxg/yb9hrvhDR8N6+7PTmOEGujvwyaBhOale2DZsGX
pFnHtx3qu9CXqU4Zifbeely7bB3R4CgLqpEoANyj7EkrPJRTgHc8TvYkklxrZJ3Sg9Bh3ScDXssH
/u9QT3/RYdorsLmWyPJj1eVDP0wph/ySvqateNRB8wg/y4pj0JfAhn15qPMs4Bj3Yw6uz/McwLtY
qY5Jage/4b28BpR9GZgrZACZIiPUcCoV//e+/zrCkM2Jpup+wPlWIvnCS+0PbK9/lj7eGyAtSN6C
Qa563YPGZyeiOvJjmx8tSaFJ5G8ZvliLOAH788+cTK5zrH1Q1/OsBsf/nnikw2ZtPFjVTCYPFDKD
agRzU7WAdWVeojclmoaPVX9sJJhYyQi59rl9AKnWj0IXVzwev5RF+WNrkwjUMQ7+wCZOA1GTGCKK
0vbAcJZuzciV36c7c3A4nk2ZJtc6iDqgsmMGUP2LtJrpj7DcJV1xjW65Nc28tvTIlh/PeIabGR7I
KsPCHXNyjW45NhQuaBPwDN3r3CzXlAXinOv1w33HcA1uXajTlIOjPMJDVpeLf2eOnvWIgz3z/uB/
tk1qI8CaSUJGbUH2RbyCv2hKFA9VVsxPUbbkO5/4c9SjNg6syYp+k+oAiEd3NLoR2dRgfx66Fj2U
pwVyGkydW5+zY5LL1EaGibqmmahw98Wp3DwQnD0nOQGaCgK1Y2Bt0LX/ekrPgFNNQ10AmcdWsLyW
XvR+hHTxIU+gNi6sVQ0d20z/H2dX1lwnrnV/EVVCCCFeOZPH2HFsJ86LKqMAAUJMAn79t+jvPqTp
4FN1ql9uu25zQNLWntZeix7rjgzJlAG8KwdxbmJ7a8eXY/ZHhMGV32H8HkWmspv5DZYqSpgPzqkc
9Y39ZYdq5aQnDN2OJUGJCYCeZWI+MPt+BM10wdy5dHHrK1b2HM25tsUk/OMQTx/B6PfAC/dsAvb2
/hf83eaQOv17kVTWe9ahx3MkRTs/AhejHgozVofLnr6yaFZ1itTLlB54svVOCjQge3EhXwHUg//9
7iYEvN+T8NLatAOyhVIdxsVVX/TuaziY9ZfJa5OjspSWXdLPOJw1xRl6/+kb27qmQoP0YuG1LZoL
zkfL2yL+2jPiun2tz4Jitn5iZbs6E6mXpRhRw+H82hLwY5NpnhMP+MwzxYaNw7OGhoFXuupBh1Of
TA4dBm2A24qC7lyGsPX+K/s1co4sFJ2X0AVlGJa2byoGb81SCnt/D/4eiNG1uKZtwrBvQPt/tE2N
0Y0xDKaEukJXUEtg5S/BubiZ+XxuQGzre1aWDCmZFm1VHChpoR5EW/TbMijLJP5ybbz/RVs/sbJm
9PYppwJfVDPZ3kH28RcblT7q5WS9/wtbW76yaN3p0BCNAEBD4HxXatAQhiP0fd5/+sb7r1FimldT
NraovNkJHg1MjSFqGNlDvBQC3v+Fjff/D1Ks1OPIBoRHpZ3VteIAFmCygB7ff/piWv9tzdA1Uqwf
ZUclR7SdpUofRMzNK++VTdK080+1Ax/W+7+z9RUr066XgYgWAcWxcGF8bCP3ApkXduHDl835w2+W
DZe28Zf6Xt5/N2k17Mb07KTu1psvf//j4RNmfkcIGyAzDzAjqXM8Pcyqy5zZGiCmxmkKyxSlVWxE
saM9cbsBxcP313zrbK7MVw1NiInB5c1nDHzRCIqT0eSCa0/V0/X7P7G1OCvzLdkUeV2GtMNlOfoK
QJQeGt3UZ/Z147qLVqZLpjQiU4680/nx1YIBhB48hMGb7k5Hhu7mSfy86DPWaDHdBZ2eIKl9UjmK
0XvL3VDc16aavQt/YEl2/zhEzNGybkBfdrRFEQCQqbJDTS5kioVL//fTKcE0k98Ic2LW/HAh5MAD
Dumvy9ZmZblkbPwZ6QCwpDpwu2Ue65/a42UPX1lu1mkFUmnAX8qy/976YFsch1DsL3v4cmj/WHTX
NZhCqR3Ax0Ve7EBD9FaM2blwaONsruFergKCHXTPCOXAVo5oSCclqv1TrABonIPbMavPAACWt/3L
Dc1XVswhnDM2HpICbj3/1NJ8uIp48O2yJVrZr6n9cQqAMDy5zicHJ3h85TlvuAiPQvnKfnVcQnYQ
3G5HUo8Mms0Y8K48ew7/uuG61rAvCWkTD/MJ8ncWug9sLn+0tnoEIc9rI6vHi5Znjf1yIOUMWdvJ
37zKfrq6+9L1AMdd9uyV0WpuAkHz9H9+pQdz7n0zptllp2YN9+JCZMpHWeWItlSasBgyhigMPb3/
6lsrv7JaEdOJSQ+vzj3xSA1Qjs6Iq8KA8rxD2fT9H1ke9pdzv6Yvo9ykc0nH+mQlJBk5rdVBNU7v
Ggs67/d/YsO01nxlspEKHNjanESO8fGEBBFSjqi5kF2PrpFfTKaG+8TEv0s9T4luYLqYTUeNS6jq
TEKzcQ2FKwMu5xCMLENTo5iivrYhv2799IGb/Mllw3EcyemylVpZMtoHI8eBNafey9tEQJeZ1sNl
+E26xn7pMq/8qIzBbR/WA2RWp2/Ox7TFRW++hn65oqWqySNUm+LwYGqR74PxrCbYxhldE4+VUVgF
DWvwcF4Eby1vxj4xYRN4DxVUROoz5vb3ijhdQ8CyjMUN2oz1qa3ckfhunxFyckF413v8OPbDhxHt
ostWa2XZrGiClIbe//YZc00SLaJCeWfQOxsGtwaCGacM8oAu/m0QRyfAkoOBfA7PxKJbm7EqbXHZ
FWwQS5cC0193WWduWUUw6T2cJYLY+gX674AC8wSmqWpYAUj+u2Ty0WxngRP3BbH84/sbsGHPawgY
AwqVoVFUn8qhFTuEodVeybJ/631wWzIhTZIXlbyMYAb4vn9/EFetrFW6ZK8Bfq3kGC1renVmszdW
a40FI9BkDqbCF79tZmWiWZYdpgCcP4N3qf2t0WAa9fGWNGV9wpicO6oBAzb9wiATsvAyRBtdY8Fc
6opyBB38CZ5/4Pe6VYEHEhlA8O/qqe2zM9dU/Hdvt0aFKVXqtJ9tdZIT1OdSAUSeGer2aGjYPmEM
BHBDO9z0fZgfwOFvz0QJW1u0/P2PCNmGs/n/1guvA/CGDZDBVRTcvjlUos982IbJr9UxVRADL4QK
2GkKPXJN/DE4pU4f37eWrfdfmbyF09A6VfUpa7jayTg2T1CzCHZzlpozt8qGQQYrm0c2FVGQhCO3
AlzPuP4LogS3X7wrMFDN3l8QN+9/zNZKrVy5DJ0JZoGoaqoVSLM42GDMTM/JHm84kTVETPZlX4Zt
U51U7P823vStLfRz79vrhrPbNPUfGhC0vf8hG7vyH7yYgtYOIbBKOYDfNBsluRn0aD95l8Ju6H9A
Y91o4mjoqpMrbZju0ZIOusPcRfRcG2nrG5bj8IdlkKH5X4ir/KA42cHRoz8OH6AG0T69v0obB2uN
GBNMV2NgDTkq5j6KQH0uG/20aA0I8LQMYLa57GeWD/zjQ9p5hvHx2Jz01E03yrEb6EN6iatRqkmJ
m45poM8Ns2wt2nKy//gtjnni2Uy4xBS0g0oKwlyIl7xGNQzm/Y/ZMJE1ZEyCOWSs6UAWsvMTld6P
gKQXBoprqBjqTBBZNK46LQSvD6po2UudYsTkMutey2camQ6iD2tMx0hcVj8yZYr5TrVdEZ3eX5ut
xV/5cjE10JYesNHWQx7GU/GYZVGzT1FjPPMJG2nfGiQGBIAqqgih9AJj4FkBtCw5Mb/4UeFafP8j
tn5iVSfjXh+6EcMIuNCLJyrJqTT9wRTsaTlIl/3EyrJZPAg9zxE5GgNajLbTRSJxZr+ApFLuY0uK
i+bG6Jo1LGtmZpmF41OxCq88A4ZFzzsL6drY7TVrGA+6GYBotByAQdN7NcBf9+E4XqXcnuM63jC2
NWrMyqCLDSABpwlNAQkZgFNuCnWZj1gThdEUQoUqK6uTbmvzfRIRP/bCyVNglD5zWWydJfrv2wjs
ABl03MPqxIw5yZk8CEycNAO7SdmFNYp/0MB/XnhNjSkQFA9OWQc1n6kDbYga5Pwl6Nr0+f3jurUL
K7NGngSGe5Ann/RQqyMxVj5guv/CCsgaNmb82IB8LkN0W5o3qcAO05hzVGobb75GjZXKxiUSeTyb
o/OQB8A816Y5t/RbT1+bcSP7LkbT81SGfeuuJ/CsVDtdRuoyHjK6hoaRwYzdABam39yvR5PYyiLY
z8ez5J4b/n8NDGPQ6BQQ/6xOJY0OppHF/9e4yFLj4pHkibbzmatowxLW4LBpatM4LFHnmtO7Isv3
IoB0RzCRr1UWfb7omK4hYtSjQ0VSiMjqLkOXkiqM/3iWm3Ng8a1PWBmzrVve5sPCjU8xqYH1yl9N
2r7SdtqBfOscMcFGkLzmD9Mgkc8yUOicRA3JOtemBWri3m0ZFc2Oqn7a9zp65Fz9fH/Rtj5qZduq
z+bQeV55Cm1W7sZa7nQK7hiUcwBDxHE7XfIz/hpIpgFsjaQm5ckxuZOp+yRyBnbe+TSrc4qLf/8S
fw0k63VvR+VX5sQnMZ5cP+50H5J90cR9Ynk6HC77kpXRt7hX2wgqoSfVAw2nQDAtqb1HCvvgna35
b33K8vc/7vTJxe3kQQnsyIT6agO641oDUQNaqKjVz+9/x98vL38NI5tQbiHg5jInM6nPsgUkwe+K
cwRFWw9f/v7HB4DWHcBu2iLAied2NynQYtfZ2XrI1tNXKXcZzbQRAv5okUmDgkl2qOIL53T9/6hq
+tDiKnvUUzmaSQkXKOWY7OzAyd9vXH+NHANLeDrP4B8EFNd9nBoz7Jd8fknl41b6+/Ng3L8HZ/5a
W3Me5jEdgJI9zop+Np33ZsdBJQ5t5jOR+MYmrHFkrLagOuxwfhauXtourEq5f26OYuPt1zAyCSgg
FNRB4N579bCnXVt9yRT0yWLoIZ5xSFvvv7Jjl7cRhIvBLjPptJQoaXo5T2zT5+J4kYGtpTV1DVZC
zI8jEy0DIHHIFCmWNISklzUf/TWQjMjIQ0UTyhkC2eKRj4CbGKD5MR4sX8PiHIvr1lasTJmbUbC8
jgFsUf2v1mIqR7TDx7CHBvD767T1AytrXpqEmoegSxZq4Xch7b1GoLMvINx65qhu/cLKcRtGe61V
V544SHp3BKxab2LRkc5Cxc4pUW4dp1XlrPJAbu9KpFojKJHC6yae6ywp4txdBjDy17qa0LGQUery
ADCXCSTTCjT2Y8QvI8f21xgy0CkQJfxOgSAtHbN9CZ4iDC4hL31/jzdWZw0g86oUUlNd6YO8RLHP
PlCzO+r5l7F++GsAmWniKWgbn6QgKymbJOWNOQbQnjhc9vJrb9zmHVXtsvJ+3lhEMOVwNQ/l2Yhi
wyesqcbAqp4FdJi9I1iQTg4BzDKrOZH8OIKmILyQXsFfU405N/hV4wOr0HewMyhzDLt5YQO5bJFW
Vuzpsed+EBUnYCj3lSyPOpjPdAi2Ds/KfHtTBsRv8Gg4g4Tq6jSeLRNvPXpltbSaZVkJeEnV+Y98
grBd1MaXJf/+GjompiKSUQGYZNubU6Pp1QhJpUR65T7Mz0I4Nu62NWyMWUj3OhbORwhbmMQ1MFmu
gI8N2vRc3rP1E6uCmJBVRwLXzsc0GuzzXEr3ouL0FaKS3mWHZw0eI5ykwCyX5JgV3fd29Ezyz4jy
RSeTr8w3ZABE6xI9jTmlGspMi/qGJefCoOUp/4WI+Gu2sB78d4VClHtUoDfYLfgrOYG42uTpQ4Sx
6/c/YetHluP7RzjNAlxuHUM4DcJS9EhR9lwiOr5c0iO9DF/hr9FkwgddxqSwCcRCbKbVMt1F1YV0
z/4aQiYyY8MA3V/Mv7fAcc8Yex8ad6ZjvWHGa/YwqZXyUoHCtsomD9AQCJBW01lI/dbTVylyD9Ke
0OYEr97Ej3oEV2bossuI1P01ggy1X1t0JgM0vM70PstMe0qD8BxCcOPgrMFjUzDJUBVRcITq7q1S
8431MdVLh5eL3cqaPUwt4kFMZ0j1sESJHtAEyyFafnr/5G/cPWsMmeZ51ZAZHSqQS+qdhRbSrov0
U4Q2w5nwc2N315RhdCorPvYSrDoifDIp2veDvZA8F1Nq/zZcIRjmYNySyPfxzykAv6Svz9Jfb735
yuXyWvf1zAkEFS369W0DHq86A7nE+yu/9fSV1y2DfMzTbEFELdO8y8UsPSMuXPSV39UBI0UBvPxR
zb79lGGS84GDkfPCV18ZLAG4qggzTMkbtFBvJouW/Ahgw5lu/MaRXEPFXCYIBBVAvmw8jO5MnfFP
nQ9CjbkA19lFa78GjIHwXQAq3JDjQvtrCmBVEFq5Mya1sbFrwJgMTTGyBneCAzX+QzDqaReE+lxT
Zevpy030h6tqs0YgugGaOqfFuJuj/tgP4Oy4bF2WLfnj4Yi/W4geYvTRaqZvLNSIbYJbx16mJe6v
sWEEKD0dzvOCVm14/m3phpfRWHx+/+23Ds7KXi0rGIYgIID6j0UxD4StfQDacWQv50aZtlZ/ZbRt
3WHUiMBVEeflSCLyqkgTOBZ2GZTGX2PDhFNTyJCcHrUm30od5YfQXsg95q+hYD2oxm3Dl7fvcnml
JaCGc3+uFbSx+msoGAtGlqLfARb/CdQZpRjJy5w6L0ExsThjWRGO4V9iwTUUjEJ2tvU4JixUDmgh
n0EajUH7DK0+3lW3wIedCXc2vPoaDzYrzeM2zDAyndKneSz3k7H3MiVo856bW9harZUZ8zDiXDfQ
PBB9dmXRuKz7aj9754oZW49f/v6HIbM8pZW3uC7MMMR3WQkuU+A8zXPozgJBNkxhDfqyJfT35hiT
y7wX9OPk5PQ7zKZzExFbW72y5WyuSVoj4YV0cnufteJoVL3Pyvxpmpsk6M+Jx219xMqedcXR1Ao8
xG89qJUMJXMyz5fm7P+Rl6yCCuoTkKrRdep9UzRuVDIw5Efv33dbL79yw+iXVSPYYzH7EvNnga7W
IZVDdPX+wzdsYA3wAkXQBIClz46RPz+wXj9bWd2IOrx2YfD6/k9sHNI1wAvzprMJSlQ+Vc0YxNeD
qs1vGHDc0b7JS12fGTLYWKY1M5gLOzpLaHEfKct+QqyyTCoUvt//hK1VWpmxII0fqhTjR8sxJWTh
OxgAtOWPwXwOD7W1SitTNr4PyuaGgn2qVfkHGmT+qxUNPeR6KM6RZm99xrJ0f1wX1Lq8hL46yPgj
9xE88C2q6stXLIqd7y/U1ias7Jll3M6ih5SMKMoZiJ8x/pQWMrqMostfA7uyxoLQT6a4jHJ756ro
ZzhXF57SVSgNvH8jc0hmHWlk3kwEKxMZivTxCI6/99dma4dXdsxsbqJYwd3Iqb7jjX9ymt22gzhj
yRtLv4Z0zbP1BgOJnWOTxg6jC8iv5RDnZzKNjYt6zfulhqotXQYeTazKqU/rOzohuy7j6m65pYeu
qc+s0sYZ9ZcX+OOM9mneu2iCGSvfe5GV4d/KCH0lDOFBdgoidYf3N2NrtVYW3Usa9R00ro9ZGHwu
6/Snl19YRVnjucC3PzDahXDKBLwTjFV5EvnZOWzj1kYsH/TH+nR+mWm3KOLYOHuLR/3g5mcdi/te
5v0CZj+TnW1tw8qQOcTesxGjfkddlKexiH4FGErqZPqzK891xLa+ZOWUFUdATZcvQTx0F8SgJqDp
z4UKuS75Pr80RloDu8pCuGGIQAfmGp7urIWEuSi4AvNUkF54mFaWPYKsy2QcEkg1m+aD7NXPMtLp
8f2TunFtrHFdVAIzCdUvCLxV0QftxE865cc4bp/ff/yGIayhXY4MXSoCXBtooKdJr4B7G72zQPiN
PV4zgIET16ezV2CPC/IWZu1yWjk4VBNuzUOMQtf7H7G1RitrrhEUxRE4s455WnwCcyOwBghhREo+
v/98P/gnKfhLUrLGeFmdlSxsoUWQIJaMfpR+yTV4NJxwxzafikdOSu9JkDJqIMLXo6LMzQT2atd1
41e/J+SliyzFvwuOuQ8ajANm7wS4FICVjKsOXeGiPLIGaEBZQzauZSItdy6s+9+kiv0BE58ee52q
1txloC2oEpdivk7Wlt/YQYKbB/Mm8cH4yAKs5u0VKyDXpwew9u0iQDy+BEUdPnIRkKTxxlijPdz3
dybW5AulmblaOq7XEJ1n9qTj0L00cU0/CMvqnxW+2NtDUCp1CcDnefBRgctEHuEvZbBnoRrsjzau
evVL0AqlbgUFsAldsTwr9q3uohaqpaA1PSg+9KcGHCRPc1DVzyXFjCz4tsADUFXjbZ8J/zvXVfds
SKGPCsLIQWK7Kt8RqIigW6WGFgKfkenqpK1rTNS4egLtoRp8gARphLIRqSeUTFna5V/6ou8/KVqC
pJw5LXa8AM9KorN5zpLWjz2VCDrIvR758AEsAWoGkVsB0jteUjY/iIZhfT0oTrqdDvX4rEAp8CPV
ApSdupbGAheaQ4asxe34Culr9Idk6fg3UcXzLfcYlV8h8d3oe5qy4hZZ6xAelMPS7lTHghsQZQU3
GUnpHmys7AvxJ2qPIM1qn6cAug77opqb7qYkc3GdBQ0gS7FWt4bWrN/zLnNDAoZdADFV2ab6oNDH
KJ7w/5Newh0v5S0P2/zKy4epSQjgQq+QWUBnY2Jw3shBx5LtfG+qwtcmsIomQHp1WFeO0TTLynJK
YhdnMB7V2E+yQG6ftEbMZSLQBn1hXk0hMu+P9b2ZenHK/DZSSTc6aGm0Now/lrlBxER0h12qmGL5
TktfTk/ZZNzT1OPFJhtl8xXFMtp7YZDv7eiYgQUQTJk9hu0jTHgeSDapnwZMMtc6ovJhEiDdOxYN
/tnV2QB+nJ6R6IpQbw4SrKrdt7np6Z50Y+dfV0NLh4OeWf7Dg/iMSmhb4yUBjvW/ESbZi4JpNgkI
x4Obgsf5eDUKSskn3QZBcOhx+PiBDFSzazF3WXBANdg9ZLyY0HAMRPEZsMgov4r7iX0Bg8941YaN
+onhR14/UaRoT4D7uTZpi6InPww4d9s9Bx8rBgxnD8NzIsD/tKBJ2InaNnetj9NVzsy7TyPf/Jpa
03+dZVPc5WkjTo4HeP9G0eBEOyxQ0uSd+YiLLg1vY1bivM51V910Qcl+CrtIyDZM3E6VwCRTVRu5
U7ZDhzFvikelBv690zxTN342+KdelX2/d7Yrgt1gHBJhORVwxHoepzmJ21j89mZb9HvmQBLxsSAN
difAf3QLfSr6AZcBIESUDtdkFNU1m017RF0o2EuRpvLkwDKd0GaBUWf+UH4qWxcmmdCyTljad/ym
Nm3hP2ZN1+g5UTWugWyPymmTfagZBhdvlTX97zKnHg4QWPPSfQkyGJUEnRoefN1NGeYo9TRfg3W4
BWDHxa45qanEbKi0XN9kvMNqBQY84HujxaI+nGfdk7WET7ssrLpXFXbRk8yFfsEAQVR9r4XG2Qfo
QYkTaFXs1WhmkeW7dPLtvAPSKL8PnJ5PKc0nBXkxCj2l3QQZ8V8tJoa/g+/PPPbWix9LGPaTSEOs
ovaW4+fyQf+WBlcsIUGqjlKBzzGROEvPHBpA3/t2yk8jrskrCanwPbqqgXrtMxrkp2UYPNyXEfXk
vcS99jwHy5mpZVMFSeqmfL5ugDcZTyxvFrCPhi7WvuWc2j2rYpyQXTF29LPXV2T8pTMXPLgJekBH
WsVTdFKDGD4IFbpn1MBAFAjxtO4hSCXPQA5d5EMiQlFNe0NwOEjoe/GupJp+4vBFQ5J1tG2SCrIn
dzGwg9d8Nt3XnmTlERmmafZxqFqaSMeKzxVwsfXB1TSwO1QyPO8li/O2fwg6vxKJQVmM7EjZNHcY
/uriPZgvO3cvVRveA1MmXiZM27/18HunCJpWO8ajuk1YPRaPDvx994yz9skLB0BTNTDLzxqkkCfu
MvvG84Z/hOtyezr5HsRxZjU+yzEPs4RHJRn22gsCdjUySBh/cAoTGHki+pzMzxRDudziMpLLTykQ
mfxg3IP3jKaR8h0pZIgXmUTwgMzcK8HObrwnygtJrlsvcp0GNKGyxVFAwrYG91wATwiKOD+95woU
dGVBKDn0uSdwl2bRcK/9AJUQOoymvarjpjBHVPDSz60Ki6q/wrz4lL2xgYHyvyjRW7vuxVBHT3VU
sybRCs1yItE5T2gaWlgNgK0vFbP0A9B4xSMEv9hL77AOhypL/fH7FMb01jVuKnaxjeregTXYduWb
wunxX6wv8FZAs/JfKPs1vzwJyyZQfPop6GSKJECn7IDQBepxCsHVLaY0G2wZHdI9o97wgdNgihJD
8tL/AOZJP74F1VxIwVekoSgr1eA9TXkf2ttGTxwUB172BVjzPjzUEE76yeOp+hKnuY2Tlups2kXI
0iagdzi9Fd7ovUF2G+ZY8j5sbkXd4OU5HcxdZ0n/s1blRHchqXO9Qyg1k50kuA4LHpYPxngWmune
RMETJ1iHOxhuzd9h3Z3cgVA5eHLzCGfETajDvWQt/zYNpv8UtThz6OUD3eacyq89+LZrZ1j7DeRt
CEicBAdBLkvS7WqwN+x5XfbxPo1ifqxjW5AkD2RXgZoRJNYYl4D3jOMUrlrFJLgG11L5iflNBRBR
1nMIkCJV8WiiSgUCUolLBCGkbO9LHgdPoKg2vyeFyyIYjTceeTfy9naeIBw2ZXBEiQtUq5I5gkwT
FFMo/wrib1vfsqHAvrleTADsTaOMMBVCC074DhpxNgWOg8CDJWOfYdVxhejqHlcSJOATjKsTsvcy
LwaNe1zgIr9vAdHo9kHUYkv9KNXjhyHmqjh0eMV5P5OKi0+Fn9kbNzbDR0BkZ7Kf0RdoTzzm7aue
B1YnBhc4ZHmhVn3Q4eDrXRzX+c4MGO/3K09+DfVcfphZVtyhvZPtXMkB9MyJx6ZEBXmb7bgFe87V
JCZhEnScuzwZUDxLdxqrqpOiHQO6r0Qli0NDY0uvq4iJ67Ebp7eoqKfPJsx9vld5b/cKzpGlicxV
U+xtWtkjVg4jArGJx1uOG9Lb8XFCCG5Rv3ygaYZ7UiPi1Ie+wIw1GxSHc0vHW9oH05uMq+JnDbj5
Y9u66gaCHORuxAzwjQVBYbrDJZrfi6YoHmPPBe0hJrMN9gMiz0cnixRDHEWLC3wI3TTuqmAyX1XG
43QXg4Sr2A39mKa7iga4NEnDsBhRkddlkllPvUGb0ngnAiwmS0Q5qJcu9dMnnkv9McJt20MeZkYJ
jiCHmXeyZmrYT77IDy7kdb1rpZDfQAHSv4F6rfgmiKk/WNnDhSpLcLG0BfB0x26ixWcE4/M3iwm7
aJf5HgLFHo78BrN9Id6EeCBp52Q5SMJrSvsgRjD0JUNo049Up9ljjnHlAaMwLVwBpBREtWPBUgTO
kPuEV9UUgaAC/Obo5FUIMr/aMeffWNW4l1CCKkxbb/xGWRj/LDPBjzww2dGKFLFxOpsX10888aIJ
VLdOxG9ZGumPEtkJCIJj99wqgNFxTITadXXPyY55M9YaT0OAPsUdLESX42tWgIDUVMP4HQlN0CM/
00gpSubJz+Dq87/RgY/xFQ8QAe+kzTNENW2NxmBPOkwEspzmP9KF1czU3XSda0cQiNZAQ8tpGG5U
aNyRc9Z9FqMJX/saaaBunXfLkLtd+TYvP4hQ5Z8UYCzTvhF22GUIbD85iu54D/mJ/VQN6hoICwF4
SxfeRxmwHLsJePSbtjRAahpMZWUNeJcJc3KfjdUMIdoa4nkNdBfHPdSB/dcU5Y8EmYO7Tx2ds10T
oExr0HR5rmd/uBYUF97SFNtz0eE/b8FOnicoatAPE8Yep0SAVPiR9SVuGUfq+SQdpe7QV237QWBU
JD+ifoB+LImjetcHcfNR2whGH9ZzeU9Ej0U3qiBXurLjqyxzfm3jJtxjSp49zV483FvdmTtLjb1B
1KJ32VDMHxuRgwJ1tPqr3xB5kj3FasuI2utMMrO3fdV/JktsJH1kVYqT6InVlf7Bp66MdyA/tNeh
P/AbY01100Dg8zPFnt47K+ZbtC7lQ89ZfuhaXEOVAfhD1RW4y7AICclU/0YRNY1J1tftCF8n5+LA
yFS8oWtO830D1Um6z9s02xkAkG6ga1Pdo+CE49ZPJPaSssL9YEIktWCJGl9jCcJKDG0VWL9RLxd0
0PY+infQ+y51zk8+cUWUVHUFc8w4AT9nnD4qK0WCQnR5BGZCXE/QoYVwlQbNr+IKKb6kQnCkVeAP
vZo6Onyxke1/AvjfIgRXpTzoGmeMTXA7e0Gi+l6iHfZoBf9KjYJScVRIddUbUyKNHqPgAdYJCkBK
kbOUddl+VLwr7uCRgzs+hcN1B/P5NDCF6xkF+TTYZ3UIVBGLgeloktILg3YP/4AB4BPSJeIlk8BM
IkmKlGTBs04nz0KXIifZVeVbXn3tmC+zk/K8VoOFpXZRdI30F9kGh/TXuBejIl80apzXrYQ0TsJD
mn+npK3g0ubBf+p8ScYEyNm7iTRx+5Ipi5OKOAtS7T20VMQngnFOD8myhS9kpuxcmaCUwXBFzLL4
XI7BWPzuna/bvSUG+d2SDOUJ7TGUe8UaKdobzG3C2GLSjGyfp5gxQaVMYKNsBVbyG2l85CoYq/Xl
L1lTHZ76qEz5TjQ8aq6CucrN3jN9UN0oreQVENvwuWldZtARHOolmgwRa7ct6dNPGpEo0tKiUjr7
5PldmoGc2kkML4Kmd0gPYGjUOKMdEo9kSl0WvIYergDw48A3Ih0FXMFEEsskpzTnjyXtEHrh6u3D
G4arq8UVHYRur0OPfmRGR/wbZG+RNmOiuUXMRQ3yots5qzz1iOgijjgcqG9ehkFDfUPzMWpvKKeR
f90ajPgkQle92UMA2Hn3HIKaqFdB/iI+NZQ00ZUDFj66YdnciBdoJC13ZaoogEpgsIBYcAHXDmli
rIAcEREfJU5FAWb0yGHt/BKpJ/jCXHSY6lhXn3UmTX0fi8Y9kf/j7Eqa6+SV6C+iSgxCYstwPTuO
Y2fwhoqdhHlGIPHr3yFv4+gzlyo2LtddCJDU3VL36XPq9XAOSfLWulgdXXc5pONsnLihiiScVaG+
ZIuNY78LCqYmchdor2Asu8wuHJxZepSYuWeEtYft7dt1Wj6qEUecH1aJHuCHqqf1T8vLYQ4Nzu0p
mBJFnp4qd2QExwy4z/vKqUBELs16Rrp0dK27grXl9A3mVKVRNRA3v4Sd4Rishhqgkcxzp+Kinhv3
QbXTEvs4bYxfYzBt4sRCqvW+kTV1HBnuCFYxH0yHI/QHIcKZyNhXdLYuHZQ+hrCqiml+MbEqU2AB
nv9mLWll/rTRaujcOJWdAmca2xYKWcbVMuGKdzXMDirqqscN1eVmSqA5WFSWXw+OgUP/yC8ai88h
zpmS/BLVyJooqTjcRjwNbhnkIBSU/tgjCwACk5HXaE1HKxdUkaDDFLjTKm0n8varMw7IT3EKx8xF
PzePKiP8KfZaHmS4YF+QOCOXWVO4V0U+o6GjEgkyRXHs9lNUTkCtmbFRplEu6+TXAHUZIH8zKbl3
3S2QvhI1Gupwy4AFcjAA48AnVBEME/FuqdfC8tZ9k17FI/BXsMViNKN5gTdEcFyQdLBAefyU9M3y
ayZW8pU54CMGeFbc2gRwrZFn5uecQOrxWtRyuBcJo/exK/opUJMpk5BkXnXBcCq1fW5TO3BqxDYQ
f8dICRV0LIKSQS09zaGUmkH+qOrzG4Gjd3nBTQIvOkjkDXFPqe4Kr5AeuLxbkUUDxaF0gNfOQBAf
pw+469J7ACb5VcKaN7gN3AZMbjS4ffVDH6BF0sRtzDXisCfMjf0KOVjkHQUs33IkvctIjhSD2fGI
SCJfyETzn7FEPhV9g+7tAono9JSzmATDQnGTrMoOsigWad7SpSe3pqyN5dJGrvqNtxxXJwC7b8ty
UifPYRDy7IVTwgos6pQ+MXCZvXGUSC8yYSWBa+Y2co8g8eBeszw40Nbpw3iKkWsZSt5/J9XoRF2Z
utA6AtnZczoiaYmMKaPPzgDPqvhEUEy0puvGqJHq5aQTN6NCAoB35QSyhfUEAjz+cJKgub9EEG/v
xy73oBg4jcbNkCZAdEhW4o6WwB881S3W2EN2M4I3mj7HcOXuRTqiCQpkS2KdSQRlo2VooRmhzDtw
ZJ/8eUns7kJVqffLihfvgfd1+ejMDq60LrKPfV/l3+PFNV9EW+OCj3Q+7smIf+oa+QqU5xPVI+HR
0Q53cjRuzCdzGhgYw4EJjJ0R5wTcR762br3UOCvEjeHjoDF/go0nn4ymbZ8ydG99mh0Zp+gWspP5
1UwSzwpsnFaeR+hQ3FkOi79xFCwDdy4JtB4HggJC7MRom4Xyd2BXVrn4w5pfLzKQ+wVitOF+hW04
vgPZEl+iAvmZUVXU6C+saItYluCkbY8NGMjEUBhxBPlg7OnOM7PSN8vcekHDTvpNcNYn6DJCEc0H
Q5eKnGJOLxhtqiqsF2Fyf7KQ+o4KlZPKn1CEaZH1GigoC5HFDCqxFFa4gGawiSgrcnVbybw3gh61
gT4krWGWJxRR5BeXFAxqKpOai6cCtm1cdcBvIlc2E+/rTIup+prFvVf8yIzaOBVm2yNxVhbV/VAm
7oMBVEM4lxnu/aOtxk/gZOGB0dNmXaaieJOZg60qLBWlKiubMPVwhwDlV3ESYqnXFjaTP1vj7M6B
QDoMSWbh2S7u7236Gb6yASORXASJ4tFq1GWM89yCMN5P8Lf2gpt0EbWWYvSJDmbSXSHIZ+KqHrOu
XrPTMobTmJznsS56dTJAXs6D3GrxrijwIBMDykT49tpz7E+JiYTNEKPnSnSMV1HPE9hEM+IPKOsg
7lD1uH/Dktb0EVSCuutk6Zf8z1AuoGNr+YybMBJz5vCTi3H4SbxE3Cg7734MVotgW7UK92Xa5uKb
kHTAjWcUvyrpyLcsjsv7YUESV0ocGHFgJwW+wCBBsyCRJE10RRqKe+RTSozRvkVaMrvvGmv1QgZE
TJIaAcsk+K9oquGhVzN2IjPdl5ibiPX5nHm/UuDrwIJm53dzvh4pbKd6NgacO/1uEvwG+xYSHBwa
vDi0WupPXSLfECDXinIMIk/zAoePc01HRflkJAg5IW5bxiN4/JC76+cBtSbadOJ2gCQqD5QQyLQ0
MUC/XWHgqtMUDXkUSd4+1nOdf7ed3rq3WsicBuVgmF9SOI/2CdpI9eiPOLiJyzQf2Y8xGQky+sgt
5EOkSlt9Bl4cSeaKU3K1aol/jQ1qvqD4tzzOwhuiqkuaIhxx+LAv6wpJx7Sb3RJpwnoEU4McbTJe
edC7yGjYLYr9gKAa4hrEPKE/m+XW1OEcbXPMEG6AoVWOGQ726Nrqb5zEEiAEUihFOHLGTarIrHy+
VJWN0NDCI/qibgu8quEsN4bXMydEZspQfk+hCw4uk/wPuCKSr2ilBR1ZVgw5EFI4fP3oCYJqkDpW
d5sw3GIvVVrll5UDWUhkjOgVCkNOfQXq1uqTyCe7OqVGn+WRwWo+XaAggttRC4rDPRHJrVquBnCo
5lSYoAK2gV5FHaGJG34x2v1dycpup6K+VfLWsA0WZo9zBoAGqa0FYQDcby05RgNvEg3VILLcXPsy
3RMRClcRHJzM3vl9vgy99eIaRmkp6mQmZktPNiWvkFv4PbPB3AH4bE27hmFICjtGvgFlJEeoC8jj
fbO6MvEpAtVOjf5jRAnkdv8FrhRdz+BJAZLgnfiJ8wvSotN9XIr7KXUPoc+ITl3RWWKahwaKLw6Q
Ysjj0qfSPNgDhAzGv++PogxI/dLROY1E3HZEnRbcWv3KzE8lWCXOL/DHcAmiKx7FxggUT9NTyI0y
33Vw3+dtEVhIdXgGe1imPW6ujzcS6HL//ZbZynooKwGm56iChfA0Yzixo4NrBjwsoJycKQy4Yg0K
5OgwGhd0WZ+foY9pXYin2S7xBoIrBIQDy0V1PhplTwVy8Ksya0Vt5hf5dDKApj//sK1p0mwZ9CET
pARsMNXMSC2hmGzP6kcpGLJp5x+wZROaQTs1RGzhu+lpGM0/SGSFszF8dwQIuHe31NY3aHaNGzxQ
pIVnn4ZYPuNi2gbTuNuNuLFfdfKK3oNATS4HegKE6KUSxSrZjtuFAEUGc8H9zLJjK6ETWQxpXQ6g
t6WnqsnCIh6+sdHZaRL62PEhS/6vLSgiumySnnOqYvijaj0j4jA4dmEK57Sza7eesa7/O9BeRd2y
bCc4btS6ReTOOLZnCyjSvBWNdmgr6SwWjRictKmIDSY/HAIqr/qxInsBIrgxhfhy/hkbe4mvv7/7
DJUlcT62sOxsAY/7QHCHdyuyI3C+Nbhm2ROl1oyKA9SDPXcMGq+vr7MeOddjr66ZckUAjDFNSU8k
yS5jiZufrHfVKbaWVzNjTPKA5K/tnmKkEv3GQyfMYIzf29hdduCYW5OjWTFBQyIbRsc9KRDw+sU8
FYFd58/n52bDC+mkFcha9pJwvH5jmcgiObglA+TpKcdvx9TYOV9sfIFOXTG0BS/rBviDbIh/djEK
S7Qkx1gTiM5cMRh5DdpjoHkhAvospnV1ZbfXLbexukw3XtFVDnHR8bT2XxQxhE2Q9JxATC32lOq2
FmB98nu78gZmJU3//9fn8GwrMjwTzW2bNnukpVtfsa7Lu2fMQ+W0qkIcWDn6fdfDHKlZLIFRok51
bB9pFjyYLaO50dAVwPAwKRn2ffHLAVoVd549XbaNiMM0O44HZg6QC4GEzQBW0doKOIu/xuhdmZan
Fp58x2Fv7VbNoguH8zxDe+0pdibjNy28+s2qk3IHqr+1Fpo1D+mUAr62TpSnUG6ub9ems5pOD+fX
YePldS4LC/f0XpEOId8Dt31HEJJRh3g9Nvh6MHu3j2LwwCeo/63Aea8MChTnQnMN+sdG14LxUCWi
dHOMTgb5OWnRw8B6KIueH3xj2nUGi8wbU/SkDvapA8DMR7JvDDrcEWSHf84/YWN36iwW85QvJCkV
PfXufLPYyNMiDuMqFDC0IpXGsQsscTVbtt0mmaGviMbFCghA1BE7H9mPvdG3pkkz46xvKWDRyvvr
TFfAecXMbyMEH3aWYWt7Wv/uoKxk4FV1F35COuc72khKVBHZHg/EhivVKSwU6gFpkpkYvK5uVdbd
uutJqEVmriKfzy/y1vxo1ptViac4sNAnFDnKEJez2S9i2wtQU927K29Mkc5m4UxEMNRl0FteoMiq
euiKpk6/I+W0MUU6mQVKSzn64nPgIm2OohBBM1t62WT1w/4VcOOWppNZAMGAAj/4ndA0nRgPMW9v
iVE/pLbzq/XqkCQ5Uup7vGdbc6WFZ3g21EmGHhEmMbP0EhXi4bS4x+gdCV03wTt3l4yqBms847h4
qBVNDN3MGoWE0/mttPXu6+/vRs/H3DA7R+Ldzb6YorbzWMRSsqPaseGNqGbI1gDUk6g52jqqip9Y
Jr7YUjy3vR0h+/1S2mwn3vxtpflvbwTRxZEya1WfpgYeNEHGZigUNMiqU9uZv///sPZ2tueQL/kn
G4a4VD+OzZ4WpKu8Q8K/pBxhdPCuxQRQh6mKZidIb62NbuZu3C5znqLR3QMOA3VdFrageQ0PvbvO
fsEVErLGAAvPyPg6GwDsgJjwGF0NcI7/bqs4z2mbUtc+5d0EiVcuyoBT5zFJbRsRbz62eXUCDFq3
brM4IwNHXP3sdnCDAA4uO5F0Y/Z1oSSekHH2DIpMGBkpCry4L0zzsQ494mhG7S5jvoxD4kLQgj1l
aJwMlhlIuGMrq9l0M1OUzGLhnFBSdvwMXTHHfbejmXSOvGm1zPbaqYXekKyvLsauzoASsq4ZCt87
EXojQjh6hGYdQ8dKvAqv29+69VS95hJ6MoeQ0/52bJo04yXAOMSeqIDkA8IzwoFyvrCL3S/Y2j6a
8eZ2NYGxfxkwT/X4IO1F3lp9k+9E0I3RdQ6MeOw4ALkCo3em/c2CxPXNZADYc2hmdPoLoohMmqnB
6Fw04xVq61koaEy+nh9+IyrorBdOPhsL8CBIai6rwqWkTago1KLqrnn1nGH2TavduzpvTdS6wd7F
txlQBUBgHTwL6nx2WCfci3C3fTr/JRvb1NbMuCyzMR1Qv0b0LPlvBhxpIAsbLQnui2vYO0F04yhj
r5/27hNGkkB2xTXWh0xFEf3V35Usvgc6NUE3ydgEFip3TlkcC2q2ZuEArTUlntfi6AQcZJCpBZDH
oTymEkB0DSQJFuxirMcOsGdwbju+MQ49Wlxk2j6fX5StJdfsmk8d2FS5i/kaLdwNAVNAW0u97CQJ
zdWAPzhq/Ef7KAEXW9mva55RyIl0IqhmfhpM54al1YOHk+ak7njr3qC38FjuTafIsMzEqxUB0Bvo
HhBQZjmaumy6p6a9sb90dox46nHh4jVGTyygQk3jFQYTQhvnxkyhtSYS6wJoue+HFkfnyMhYMzEj
L/pfpBLSpymiVAeEzDHHZWnW7nToACqnqf9VQ5glmMzmFfVVOzz26pqxAx6YVkPBu1/DNH+Heh73
cw9gwfODr4N8sKsszciRGgNY3TaNt2yEPFwuKuOGsSK+TFvL2zskr8Hzo2dohl32qjM6whM0hc3m
H4N11F8ZKDu6pmdWvVUrR0JaOSN0CsYAKljfwH0s4Y2bQ/yvRCfPmPLCmxU6vP6s4SUAABZgsbzI
do49G2HlP6JIEt1EuBlkb+iIDktkVLAV7lGyeVr5IfY/YusxWmAvxOx5NgCWf0Q2XClDfCEGv8uU
uFy98AI59J0dseHGdDYNgZiFmlCvXiVRCWA4Hs4+vXvwgK6zaZSNs2RqLJy3YYlPputEyCSgx6iA
3iv19nTPtj5hncJ3kaslys1AvUJfS4I+krmv30C2kO+Y44bb0iWRGigcDp6wjFfV4nxOhRkYU/Xo
0Sb1gT8BOjOdgsFx9hJrW9+iWX8iuz6tqoS8xQXai4z5J2XIiZw3/q2x19/fzRPUnEq3QJ/emzvO
93Mrh2AEiH7HLLYG16yecIdbGW3UG7FbErrrW7tL0R8cffU171496zrTgIiK/ZamFXKAa6MEuC12
PNbWq2uRvM6lUpPCqy/IILMQfTaeB8K3esiOwTX+xvh3by9c12CgjiZvXJn2FWDvIKtDX86xaKTz
ZoDVyk6oZ1R/eOq1OKABusvMg4FUZ82ock8myunJGxgZxp+la7b3Q+ry+/M7ciuhotNmyCl1oDsR
F388Pt45lncHvqMp/AslRstp5k9tfEdlfye6pPNlSl+66RgJPCFaEHdV7UBKkLuvyZCh+SkHciMT
oLM4/2Ube0pn0XCgyoNm9Ml5NZrcCUhXTwG6V3cOh1uDr7+/20/o0Fi4alrnFdX7CQRv0kCvXLZz
D9gaXDNkCzyBHeRMkj+qAEjfr1RpfbPLMb04NjGaJY8eUSpeeu+3gV4yf5LURLtM9nZscM2S7dT1
anTcuq8pOvn9GExjQdXJPZERD9P7wcGGaCF5yRfurW2er8PK+Flz9ts1oSOv7OqHJYAkXHr3Kl4W
dLzM0jpi3MzTwWRtAy6WybXkW+vQAiisBLS0fY8b7PkJ+zC6Yfj193c7CSqXduMQw/295hSzrA46
EFDW83yXQwizHNtr9KbseNkPDzR4lBalO94Kmg/z+NYU6UuPbuGyHiPSOo8eEsKq25Nb+vCEi8do
Zs16O1nmuRrfPFCoXffolrpIFhc4HWMCiuP8rG09QwvSBiVISLFZIptT+71YW5lfLHUkWOADNON2
RQr1INHKyARnTAKCieYQMgEja5ZtuGymCjxvkVl8MvvTmH89Px0fegyMq5m0VdqmmXCM29MYhGzl
+HNGO/pO5F/X7T9Gh8E1k1az5QHnoCRahi4VdMamzO/7r818xGNgeM2mRZX10jI7GYmkvZJL+5p0
bCd59vdm+8Gr66CxiptqyhwiI/Q53s6R54/hEPWhChof8r9hG927YRo+vTm+GUCeOZQRNJH82f+6
l9nfmDsdTNYrtXgW2qyjorlJzNYX7GvqPmVi70C5YQc6oqxP+WJ5MSavb5pPpaivDYKe0zr9dn5f
bb3++vs751RCMxx15l5GnkDqt4zTK8She5CQhktdiZ39tbF5dTgZkPUI+gSLJEld+jkIiPw+O4Rj
Zp6OI+tQcUcP94KFTUx/ZOPJtfZYubfmXjdmox48txarD2pFCO6r8jOIzazL2R3tnXv01vxrdp32
cTGmI6Ymp291eo+eRHSh+U59LLRxzbI9r0hYhmbjiEmFtoFE/rZUEofn987W9Gh2XQvBh6HC3jGh
7eCitdTGM2jnReeH39g1OpLMErIRboLhje6pmb451vP5cc11bj/wGTp6zMnBLqMYTGr+Wj+RyLwB
lUf5DRw3Vlje1UHyev45W++vBWNjqpUzQLY4YjlwsqI+edPe1GzMvI4im/qicRdUxSNZPfek9NPm
tedfj732+sx3HsFpQKWINhkZQU1u+sMBFKwDmtdzt+MMtt59na5349sgWiKQRZMRCHYBaflDIYwT
551/7O01k6UUqmUlxaap2RXEIP2CPJ4f+ONrFPN0sBja9sal5Rg5x2n6ld49yGC8+FKcmlAcorrH
IzRrHUhulkxiamoOFUuvCRvvoK0yzVYhYg1iG1XDmOSpm6+yufVVl+4s6cZO1zFiSDMNXsPWwfOT
Ml7cgwcHVzs59zPlYAyE90rZZaoePWPHK36c+AeDjmaaA7hs2wb0FZHNxiAT1WNhyqdpoOCssN7M
QoDi3v5iov48oOXx/P7ZcPQ6Xqx27AR9tfgWJ/82meDvK6I8c9E9eszb6GixBfdI9HqW8DYpOHRu
+nwnfbBOyQfOUoeHNRMUudGmKyNXZb/nij7OYOovDXXvFDHoo6wd4PzWFtLsVrUupY7EiljjbSav
y+xYfNUljpTXNWAvrmREHBZZLQsEE72PfpUvPKvnnbXdennNbj2Tt2rucZ3IlfecGF2JPdXVO8a1
uVk1062tMUYeBY4HhCH+GLdAeaAPzADXgNNeGQ6/HhnoiSQLunQP3Lix6DpkzLDrDF3m+CCWlGHl
mn6Vn7KU+7H7aWafzxvERhzQkWPmlLbQvINByBlsoOZwRV2O/tpq52awsSY6aszjZptXSO5GCupT
oLS5kcTecR9bb66dmbtZ2R20PGXEx1tn/uz2V228E3w3vISOEHNX1o9ywNB2ZkXL2AcT7YMRIlTQ
Zth5xNbErL+/i78pmKhoa2I78Rqx9w86pM+v59a4mgUDIgnQ8YwgkLACdPbxF1YWOxO+NbT17ytL
sHSY1IZzALcMCIWnwJ6rHevaGlozXeXMLhcM26QtwQj0KOmO29waVzPapB4sCRKROSK0izoqQwMU
EocmWkd7iSqu+wpdFpEJJXBvKsLS3FPV3Nh+OtZLOmqYlxkTXTfpCeQ5fjP8dEgKftq92suG7eg4
r87JKssGVWpU279b+lKULy07ltTRUV79lNdm061TbsTBMHShBIfG+SnfOvzpIK8alF5ObMAhCoi9
t/XXxaxPbe0GNYVfgdB4eT3wNly6m9nb467f2EG67hFk03llKCwzNUof/JL+NO51kG0NrZlqbIL3
D5RpMhrAC9x/7ll0fpq2xtXsdHaWVPAF44K91mfga0PO7tjImpmWDRUS3H8yaofLUt7aB48duroR
XVpWgZxwzd7cWyLM3MdD76uDugoBpihco+aoA1XNhM1+Oj/u1t1Vx3PN2F9WnmBgdV3di4vs7rf5
mQbXxgOYinY2+4YT0DFdluBkcaDXGLnyRdarxkrnM3YjGb04/xEb28ReH/wuAtk5kBCO7c6RaYM8
SKGhId0rCf3FH3xwXP0PjMtLgG9aQHmhAvcCRARhfmru0lPix0/q0619YQdB6n+5tA3febxJvh37
oPVD330Q7cXEGMOMlcMVm0HUeMyj6fAt6JhWnVfAo1FQT8IVXMf8oAvQoVtrKrkcnXiOgEcPJZtD
5u7drrb2j2arPUx1cAoyR7wb7njFvtV5HJFMokcfnOnnZ3wjjOjILbsDuYAA+jhS3hB0PLnzWg/Y
ub2k7sYO1VFaYAhKa7dAWFXUBlUuGYpoTppDgnBQEtCutWD3RQXFxgQ13n0CAvmFfjk/K1uvvR7n
3+3Dau76AUyMWFQPLCfscqXMPD/yxoVAR2OJJeOibTCyHPvrlYMcmYpniZsgsnRvdAG/5Pnn/IV8
fGC/1rrg7z7BK1u7KEvMjfu5PRXXyQu7n/wL49m+bk75NX9sbi7p0/lnbc3W+vu7R00Fs9u+xqO6
KmqzT9aee9vYm5YWXevUq8FZmiC9CJavHOTeefp9hBbQ+bfeGt36962hMMPygmP0hT5mxVuXPZLq
+7GhNcNd3IETs8TQE9qCu+6nY6eByA6+t3Ygho6x19Zgq40Mp44mkKznSgTQpTh23dMhVqNpFxVI
QXCOF/ye2VVkT2znzTf2iY6vggi2bIFfnyNLgrgOMPweJGXnZ/zvGB9sd12giOYyo+CqnKP+O+iK
XorL8dIIWOQFy/1DdVvd0uAzu/pVve487sPqOvN0oJWcrLwm622H3M2/4wcLpNcPBBRbJ2iAvP6J
7+u79s64yu9YGP8sdr5xIxzoCkYiMSocyuFLPfgOPy+I55e0hbTsegkQldy5I67O86OZ1Ky59eJ5
lCX4Y0v+nHS3oGQMm+5zbD5n8wWo1HY+Zss/mZpxG15D2KCgRZxkc0ApdAO8+MJawO8LEQSPW59a
GHznTZ/tVN7WPL6xYh4sdRPUtRW5xfJJKiM6v5pbE2v96wkakwhuxHgVSzznSTiA2pU8dNkR/Au2
iuYMYgmukpJ1c1SRKvLc+YSr8s5Sbb245grGvMyESGYcELLSCzvDDqEF/3lur+VKIX1+cjbcpA7Y
EgMbjT6Gc08M99YFfTnIn6obkifH8pU6ZosmPUOzO3wl5wExLmhyLF+pg7UotHQ78M/NEWjwreyy
SX4CWSsOKXczT8dj2RlB4agc5whkf0HSt5/mxjrJek9rdcMGdUAWlCkGHndrAJkC00T14pYq0AMM
NyAOc+edQ/HGUYRohj4tVmUu+Trz+fhgtZCy6JyLvrHvQAsMRkczPLaBNENvQarGwP6I2gO66tlt
tpyyfMe0tvamZriFSgYhCwmnz2npVyiAnZjqQLXvFuWxmEU068UhUJFpwtvP8oXZd3KP+WTr1TXT
baFdbA/r2UY6jwpUit1dZ+xY1MdDcx2FZZfOWNZrKByGW8O+KuOH8lhmCIR9/3pK0dAB4kF4a9BI
eMbtcKy6znW4VSYhTAXifhQtbMd34zfmHsoech1gVfKGdgZERiKaGSHtR1xBjp1muM7WVcVpPU8S
QzsqKu1PpDx0AOM6pGpO2tyEDDUOYEl1Mrl5vfD64rwpfmzxXMdUwcvGjuGlSNJYnyFUY3iXBv/B
5mdwQR6KFlxHV40NBMWNGYeHmjTfwTB9j06wPwKaFOc/4OMTJNfxVQ6NV2vEB1hxHKRuDPz8Hkxu
a240g6yKIgbkvMXFrAF1u4EmrLGz/GwS93PeoQHE3StDfRy0uQ60EmmdV7VX4EG5dcpKdeG6zybI
JsVezWljknQgVeMwkJS72JhuOnwFjBBSbk/np3/Ds+gQqpiYFTN6xFSzYZCcLJKAZOB6laYon88/
YWty1t/fXSXdyXBiiCnMKNm4JDKqUlwaAOaHLliEo1SiMfX8c7bmaP3Cd8+xVD7UXYGDs2kFXnEN
+q/z434cuLmOoZpNIOWdAotrVRclkjQZtC3oDDpvsOLJ5GHKX88/Z2O3ci2ojkXrZZAOmiNWqXsK
LaoE9NdUeQ/o+b/MqmnnMVvTpAVYx/aqvjMF8iCd9wLkOaRAON/rTdoaXAutTWdxNlAYM9jcg5QK
f1x2/NzWPtVsOZaZTBh0BKMWXMq5GXrTjx5EzOenfuO1dTRVmzIeWxAXjZoUrGKs8JHMOTayFl0n
QefZclbvVt8M4rKXO07548sq13m4mgo6MmWbreMOfrncpkjF5QAZC6jtlBbEgT6X0BQ8/w0bBqwD
qsx+tKF1j2+gbA5Q8fKr4smjN84e/Obvbfe/11MQwv5ruWVfQa1pXKf/6+sQ8IdH9XDB7m5JqPwv
BtDgO9+xsYXYuvrvHISEcgN6fvGYVVlh+DpbIEqvv5+fo60dpBlvW9ImtjOMXZCrRF6nezf3rXE1
azWlbdNywbhD/wZmZH/q92jKtkbWTNUbILVmswp32CrHnof4AG2OeWIdT2Ujgfv/l1bq01JfLXt4
0I0F1KFUyiFTRhhsEzqsUCj1u+aKDXxnd2zMh46nGtM4NyAshUsxS6eHplZfbEhE7Bxytt589fnv
th6Ts102cGFR1T4UxmWRPpb146Gdp2OnsCEgydNh6Na5behjLI4too6ZMnIe1/HCkWwesrAWcQSY
fXj+lTeclw6b6oUoUwjlrKn4XJxG03ACaM9Bs4SCr/NUJhYJbRSQH4q2AJVB6+1JbW+tgmakZm7Q
womxxLFdfWnAZYM2QdcJLensLPNGCNcBVYaEkitPGzxg6O1ANcOPGM3zoemky/Wo4iFMIL54dX4S
t/arZr8x1EXAlejhWfx+GD/xQ/1RjLtaoCVDB4kDgasm2g8vjLy9gJbLzpbamH8dOVXYEIo1cJeI
TOePyyIlOl+UxxywjpiCikCMUzK2KzS8/3RSyl8VMZfX83O99eKa+QLbgJY0io0jyW1lfRu8ZwjY
7kTyjXWka9R95xoyMnWxsnC87NPsDxPe4o9esZM22Bp7/Z53Y0NMp26GHMkUGUNPJH0ozcvzE7Kx
0en6wHcDI2mQWnxNdYCpEZJTgZO90eqmqb/XSROdf8T6/R8cCnROrXIoi0zOeHdoSobOfG2qHzm7
EtYhJgLGqRZZlx4KjjkY6iPIMJ3sfPaJLcNO7bWmbE29Zp5N0WVQf0LNpXSg6NpKiLbQnVXd2o2a
hbpcmhX046ZI8l9F+sty0Qa4R0i0sbA6fkoVA9S4JTzYaNxRsMqVRhtm6sEDX1BRLTt+YGNu/oOk
MtJUeCXko8nAoqbFkvbzctCedBBVC7gB1BXxBU5bOA/WOMwX48jmvWLvxuTrQCoJVS2spIl7iLME
oCO+mFJwSVB7Z9dvzf/62HeGBfUeJiwT6f+uuZnip8Usg6G7q/g1+BbD84a19QjNdlt3aT3QCAB4
034uyguJcrjnrOoMBpiOd/LQW7OkRVrHRbt5Q8kEjOx9M9CgSi+gaL/zAVuDa5ZrTkteKLB5RIKn
d0tZXBQlv5p5u2NeG47H0Sw3n12rcRPsTi/vThJySdDO9GHJYVKnx2K3jqxK6zZhk41Vzsh14SVg
FdvrJtuYGx1bRT2zgCoY+hQ5veHDC1UvnD+d3zfr/vjAIevoqqYcPFJ1674ZL6EGQ9Sv8+NuvfK6
T99t+bYqxqp3sVdEfjWK3znqu9Pn80NvvbIWW6EbKGO3RN41X04NVO/a6Py4G1tEB1JB0MacU4lX
XthPL7+t1Wta/4ZA+PnRtyZk/Zp3E+JZoIGwKkSmZZZhO4M0ijO/Ar7v/PBbk6LZpiFpqXIXpVEV
G+6DbY8MnGGmfDs/+tbLa8bppD3UuFfLn/q7BKXl1LuNm2/HxtYss4dGVGO2WE6nnk/gWgwhZhTy
0fXPD781MVpc9QwJtdcVN2Wio4aDUmfnsLQxJTpgChQPLXFqjMvK9BkEalE11beNk+/42o3X1hFT
VgnqcnfdjKab3DKwV0BH8+ehGdFZrFSLeuXsLRgax1KLxn4i650zwNakaKbZQs7N7tsMa5nIUJjD
q7ssV550DpURuQ6VaqDGAdFoJFMt58do/qyc3wK6Tednxdya8fX3dwbqgB6HLGNs/FIVCEuhLfI1
b7nll8y+gToy8QuDXmVD86NmHLLS8+Jem6YLmRkoOID770HKJj92edDhVGDiY50nUclv2x56kpM/
GHto2q0F0gzZyJZ8mta1zyH3ZbkdcAgNiJjZMSens1jJxa1rp5xQ0bTyZ6ZK7nsF+9EM5l7WcmuR
NGuOXRCxTg5OCYz8YmMGMZa9TNHGzOhwqv+R9iXNcfpetJ+IKiYJtIXudntIYidx7GRDJY4DYkZC
TJ/+HfJ/C0c/q3nF27m8EGrpDtLVued0rlWBfgk5FtqP0ZJA3byOSH5/2bgMqUUHVLElDWjtwpuZ
x24gUXyFDr0rng135ZhswCgMK6PjqjqnyKxu7HFGGH0c7t0n0of7Eq6OocKNauYNepaOTu8cWkYP
BC8klxfGtOrr/986nReOE7BFoOrwbiY0c3ndnZp+XR7btCKaQ88+NHQstZ6awuGDJNXPhSUbp0nT
0Fq2RYdLElYOkvlMT0P7pRj+7Juy5p7gVbAmb8C4DrtSxa953NJ9ME1YS7IE0EMr9DCwLU6Cf1LN
xpnXZNiaP/oT4HXhjIAf+I4VCR/XgUnSH6FwyjO08Mqvl9fFYCY6tmkK6iGZZ0y/d78lxa27TJHf
7Tt/6Lgmh9SE2T0cRwyAZVXkODLnQ7J5wDZNPfjXwjkdC7RxqOrFH3IRFX71wgu0GQHfvnP+Ws5l
Ki2Vt5ZUWPeBtjVoadFRuuGeISb5zu1AhzcFHZRNC4pM5DnTyVF4tAndBALZEjRI1XAaFP8+5OGW
XpjBmHScExkC2bgTKshQQoF49ETyboq6scHjCymnE0vU3tO4rTlwAR1Ab3TkeMyIjIjLriS49npW
Hi/bq8HddBXDWUDpGP17cAuvPIEbE++P6b62Z+CT/zUo0GBmslz3ewk/1PLJLR4vz9lkqJord2me
QbweUT5U1s08AVcRDmk8ZPXvPeODFOffeU/VIqU7w8+GkEMNu/5GQxEHzT4AEVhR/h2+cXvWNxTL
MtbNEXcV6Gs5p8szf383wVLw79CCghhTWBi6UEGUBRYEf7fALKahNeftUYkgg8SJ1gnnqBPjAWK5
u06RgQ57gvJImVYezmINkAHHcZhdvL9k7saZ4H1fDXTwE1TxRl8N6Gga0/FupMVVmAEgMziHAfIU
G79gtYz/Rp9AR0FZPVgDrBkWWYcfPDc9Se9FZDci+OagP6sdb+2tFGBoOEeDyr87PPJwEX4xpa9Z
ltUHaITFMk15PLZZHdVusJzzAjLZbePGQwJ1Mjx4bBGBmgxA82aRVL6LjgyUBsWJ1p/LfcUoAF//
/UUJ7dsyoBjXp3nsO+15qt3DZXd4P1AEOi4KtEZZ4ycwLE+cR3Ynxhcn3LqFGZZDh0Th2aSkKQOO
JQSJTzTwtosKR365PHFDK2Ggw6Lyslu6MUU6E8p6cRsPfSoqkqr/2dPpQBIFlFoDhXka97jX+6LP
Y6Xoxt3V4DCh5ulzgUfDGmJSR5Kk5zDw7qHDCW6D4lwtwUZJwrR464a9OUwz1eVJR7ExXTVela4d
ETVHl5fONPT6/zdD94G9TGWG4M29G4oCkAddnX0je9rIQ+hOxYxTuiUfEvmcbNE1m9Zbc+ki9wcP
jIo4Mg7Lo5XY93V5AB4iD+Wuc1egE01Jv5RJAjWJI1/OLrm3g7PYgsSbPExz3qANA78OefXCGkZv
mrW/rRsFP1QD3Rl3dHDU2BUKglowx8DKrsI8j9OabdxEDbPXyaYo8Qov4/CgAfoIi/oY2iJiZONE
athWHSKVJU0XkAbb6uSPPbsZx68ZAPfJ+LrLGnVUVM3cvLLXDpOkuZXWj8DfmLZpTdb/v/GfjtmW
YGvnHW/ySKYiTqBsXW7VIk2Lonmn7SR21603XUZ/MesR+mNRPZSx1/zctyqaj6a2kuks4P2j88HH
y0aNDqp9I2teSuRkzYWPkREM265a0Hsg/OPlsU1rrqXWTEicaXusSlFKUP6ea/40Z7sKAIEOhhrS
GtxSayZpxbVf3VFn35x1MBRBVZkHFvydeaCW+jR3D9lWUDGEcB0KVYG8XqVZ0h8TawHkrM+efQhL
buyjwQJ1eilWQRwJJoj7lJfmEZ0g8ZU4dImKlBQR2ODrje8Y9lTHReWutKFoz9WRyfYcOO01KKyO
7Wzvy6A6PAr8ctSeeNAfwb4ARm0aW3IX13gABNK/EQBP7jn4wLFCrhVAmyJZG613NSIEVHPPIvMp
p0mqjslYRSG0AwYebKy3yWg0/5xk4WFFYOeJKqqI21Ajt0QrN3K/6UCmyw32DWmVu+DEwh2rj5aS
k7ssHJr7ms0fZr92YjcbH/vWIYdmBPdrM/h2lM+2G0m2yJ17riVbVkxV4Qa43c2z1962/eQ8t5bv
7HrHCXR0lEhqMo20UUeyiChgU1yqrc5Mgy/o4KhxFJbo+vXuOJLvpZzPOUcdY9555NPppEJBCORO
MHyQfPIZjdOpOFwOzAaj0sFRxTBAXKGBUbF2WY41TPfA5GZbrGn0dbnepFqWFk4rE4RQ5Vw3yQdv
2GcnOjrKnnxwSPGwP2aiiDlv4yQIdy6I5sCS+FATVDWMJEyeHNRJIjzSPF9ebJOVaB4M6SO4Tmip
4zKnkc0/1s6ZqX2PJgHRUqxMSNhlbgbQks1/qKB4Jml18Pxsi6Z5rbC8UwEgum9apXCEBRvEc/9r
WM3LVTW7flwGATmGxfJ1lmSLpNNgNjpGSjluLsF92x9bpMgxUFcNTlGXt8A0dPivRRZWt3gLwa9w
fVQ12yLyt/oqDWlXh0UttPOypiD9kRdfpuXOnqcoAIkE2TjJmya+fvaNK1ll00PlHcNPgDrHFpPT
aVJZdry8LKbJa45acjD71Cla0NqpOfT8s5NBsic9kJ1XHJ1Oqu0pFJBXSpMM1GxZRz5ZdOPqZ1oX
zV8D8DkrdMoOeFkK2KEFtDZSltOfLq+Lweh1+cACZjgWDeYtJb0CNPLKs9KrvpygcLQcPNTyLn/G
9CM03xVjWuXL2pnkWJ+knYLwcF9LRqADoXI3dR3IUOOQZgFcMHR2lNTTqWzl710z1+FQxVTinPZ3
5s5B5rfNLkXOINCxUEFlT+20LOqY2QNAo30bdUNSbJx1DLuqc0yNucqKMENBDqzpUwf5rek+a0Ws
8P6QTRv+avqG5q8O7yZ7yit1HNoPYQji/PTU11dLIiLf31KINuST/6Ckws5jIkSuUqBjGb3wmiYS
r/zjFoLXYJa6YGDJmwqFCas/Bg3IzafyvITevku4Ti5V+c04ygJTD6fH0L6t0o/1sO8IrpNLkcVV
rhyx8pP1dfa+uc7jZVM3lMA9zUmnRfLOTQu40vSxU5+78D6DRpcvu8jxP9bVU6K2oM2mfdVSLd6+
utmTsE97uZ79J188l3yLEMUwto6VahUFTey6OtXyg5UOcuDvdvMYvGbRd84IOlKqHbOclQl2VdSf
Ouc5Ifci+C69P0TZ0I3fOMYbcpWOmcqsFsWsFsf4IbWvLBdspXhO6VR16sS076D2H8KpSrSen6Jc
MXQPYfIayvMm/YJp9uu+vMnjac/91BlWn6XJI/RXPoN0O0rJeLBb9v2yoZq2eHXnN5/IknAolgqf
6EF5k1af2/l63sRmmeav5VtcO4kkgNMeU1/hcft342Vf/IGdrHIL4mKavnZKXuQQ9F6Bkx8gqx/k
rJ7D3nqovS1OZkNg1nFRTbk0PCvhAKM1nGc/OxH5uwqt89IDKj9XV/v2QHPhUXhD4/j4iuuKD0Hp
xP3Ynurc+Xx5eENk1hFSs1ekQxjiYkWc7OCHw3GEwOrloQ0brOOj2i5QxLJLdSych0Gi/JLifA8o
PlrXT5e/YNhgHR6Vs9aypwHeJYbuNC4znonTmPbWxvCGOK1DpFQf0CUVWJuymm6hYII2aSggZGWc
AeGrkiLq8zkKRHm4/GtMW6E5dO5wkHuEOGHZpGZxOAXNCWLrW3wzhoj6FyH5xpdHZVWVVVvFC84S
XYS39DEuJPswFv1zS7xrcCfyQ0uDjaxs8A2dX2rJ/IbVyu6PhH3qLAB7UM0r+xPo42M8au9cMM2/
Q4ifAyiDEpmwQRYBWUEehwFoEfZth5al+TjwmYUL7BYCnrjs3Y983DlxzadJWYzVTDFxIJSAhVGH
1NulEY8S9mrLb7Y5UA50G0WLoTP7CEXe61Bt4eMM3qZjqniVlo0rUSsRov+jyubJcVCmHYeNjkzT
8KspvZk5qRKWBgSLIptvUDU5BMtV4v/YtZc6YVTYBa09gNX3mCsSEYA9pmmrWmLwWh1NlazS9sVa
TPWC5djY08lv9ulRBDp0yp8DbglvzZCV9dFLlg+F6DeOtobYrEOlAuSt1i6x2Jl7V/MrF4jb9TU1
2HryN22m5prTTPjYtTjw94lTHYJ+UXHnjDIWS24fL++p6ROafw6sn2cpUNsRxAWzEC2jcuQMWDa+
sUaGGKZr+NkDvNKV67NE8zCymJEg8uTnzH+wki0E5/vbQHX4FJ+7dLQpwmTqpLHrsOewyn6rvFwx
Cu3Gz3h/naiOoVLo2YGYHra6JXiyrUTE+3NWy127QHUYFfPCSkgFz8qW5lDMeZwst91mDDbNfV23
NzFhDDzVCRtm1An/XCbs3g7pjeuqb5dN6H3fpTqaKk/A6wbFjv5YqTJumToo9FDuG3r95JuZQyN2
AHU2jiYoQDD70bLt+WvXTFaxgTx5P51THUYVdAmuUQWykzOpEnSeV4Py/oTNfELltjjMwj1yyvqN
TTZAqagOpfIlEBYlwUm6b7Jj174UiQtaZAgl4tGR4XGiBmq/dRtoMRTXl9fP5Bmad/eukwdixi+g
448qmeNFlHFCr/rm8fL4pq3XUnDbi7bPA5e/+kWrbtN0JtfS6bbuxu+HDqqjqbAzk41uEtht4kPp
zjkB83RK2zQuAbGhxcbl0mADOq7KzUjRpBQPm/XoDbckAYcuK6eDOzf3EBN08ChpQ5JkIlvvwYY1
05FWI/pyPLtZrcCnP90hO8nOftq1HTqQSrjSHVzhIBCG4pb26a8+9PbRp6CZ5F9X7KcezOZrPZ0A
BFbU86GwtujH378h0FDz8pCKgbKZ1L/tnp9t9VILdIPM/blp6qtp8cGZ0BzccYvl3/Q17cZcFniB
lhZ8ggh28rxPeBzwWo4IkwLvdqT1FLEt8InJtLT8nVotr3mOT83Vbeb/Gct7mn5T3VfPf/DoRvnF
ZE6ai4ckKPtC0ep342dQtVRzeVwq+89lgzL9AM2/Can7LA99yMb6842riqgNlwgkKcCA2gj1JM76
LdY9Q6jSUVe86tRkhyiyVU3y08Xp8tOkpHNwCOoxC6H5RsQyfWb9pW8yipcPzAch3trhJ85kca7R
fPqJuNWpLJKNY7LpE9oRvETPsMfYXP/uCbiqUlF8bdnwx/bYSbhbZCgGqVPQtvz7O8rJt6nXAKUf
gre59X+jBQ8qyHY0hK9DSqJpgGg7XqZrVIqX1vvcqIc6/RTSJEKR9MoLncNovdY5RC5m+1iLb64I
j36XHSvSH0LXi8b8KRj8iGT2A6+29FlNC6OFEOaKtHT7GWdNsO9KQu7m+pGqCkzJ5M9lezV9QYsk
lVeiYWpCxoBgSnnKOZ4oZi9IrsfapzGrGf227ztaDAk9p5gZa+HYk3tQZR+lS21hoUvIcNlTdPkj
Bs/WNQZbYPkgNYqPtCCFPfAu+5XwYav3d13z/5aGqa4umI20Hu1sBiXFaP/xgq9+u3zO+n2SlFTH
gPWdHWbdgtGblZaT26Nzk/ZLE+WeoIfLq2P4AToczFdOYWfpNACzZV+NbXlVJfl5SJNd92iqQ8IW
OdUeCEyHo+Q0cub+JrWL2Ibi7r7ZazHCqSkK8yUWSIJtO/LC3ALGj/32lz7dWB9DmtPhYLNVSpUP
YC9wxSkLmtibkk+q/07y6yRIT8Q+U7L11G76lObXaTN0fQXuWzQnWYdQzFeiq++ZN3xVaHGek+6l
7II7lpHTvrXTnLy1HR+waDAjFk5xBHyZx5XLIDKGDpTLHzA4ng4aY6JdnCYHIcaiWPc4hA1ln3s6
dlvSCoYopbNmLRYjpM9SgHx8wDobtzn1EzsvA548LS+/vvwjTP6hnQuKbFm6icHCBnnTeLeh9WNW
G2XJv6/V7wQPnTLLdRw8FfoYe7krD/zIo+uv0137Nb3trrJTFaePn72P9ifn5ggIU/zHjr58EVfF
CVI7+LM4nJOP5/LDKlHkRVtFZsNVQceSLe7iZKr/S1Bxo0qIsZJbyCx1bO0m3EjrBqvQMWWTDHma
UvzornSOFCJfs1QbvmrYKx1PJp26LEiF2dsoWXfDfGQ8iyuf7xx+tcM3Zx6fDR4wijjzZPRHW/4B
E98kv++yMl2i0G4ntx7dHk3KdnADvk+/ZnhQTzc83bTk6//fTJySqpn7cuYvagbE0uWFigZmbUzd
NLiWw2nYJhZ3hzVAJryPgLbMnHPVZNLecpP3U6xOuNWFSctCDkIBL7DnqFmZJ4viZd+6a94NMoE2
w00SzQ8xvw7jLTiWyRC1835qLYssBw7+NOvEhyFy6sPAN5bDcJfQUWRNLibuhjJ7GSXFeZSfaUIO
EidiNyy/N2Dur/0NBLrhV+h0W6ESvMyyBGRMFXdByWt5VvGny7rOAx3luBkGTZ/RcrjiM5VzR9Ft
enCP/ku3MXuDXf6HcMvJLAmNmQVsOEEYl331iTct30htpjmv/3/jUQ2uhkGDWtNR+m4VgabNikY6
QqK2yPd+QnNaJ1w4a0LUMoVNQRj2BLHpWG2xABhSp685rTXPSy0Jqsk9rjKANNTNU97d8+rhsluZ
htcu7G3aJZkvMDwIIaMJvb7+fUPnyN6n1kl1qq0RQJistzB+XcurqaBxN2+9FZjMRnPdnoO03k+w
7L2Lct8qFz5sGKTBZnRMGXEtCxhwjIxCWQSu8TCV8WK9Xl5xw7R1YNlgJTIvcjzXln4SNb57sqc/
+0bW3DPPApxKe6x147Z3pXJ/8H6rrGo48OqahUPjuQXYKxW6CW/tbsZbGIRN/G8DeBXFCcYy+Rsx
07Q6mrvaJLSmqsPSD+iBbp30NITd4fLyGExdB5MJZ2Yu2vzlkVXQfoDwVDSo9uDXwcmtvH09TFSH
lVHlTk297q7VQ0Uq6OKu2eep/0GVWUNfte7qSfBP5d/m1QzbxC1zw+hNy6MlWNrloHWRQgIw0kTQ
KovC+b5PH1q51a5jSIee5q/MaTnnDX6ANd97ySnrb6vkN2KZR+83zcfguTq4TKhyEaLC8vfLk8Rr
dhr8LpKdF3AdXCYYtcsFNBhQfwG02r9BdQclwY2wYJq55ry0RLdh0v7PwzD5ycYmOM+XLd809rrl
b3JgNdoidxs4lSTDDRtLhJzmUC/7oLJUZ+JKoXrd8cKejy4ZfiStd05Gb8MoTTNfw8SbmZcLCTru
4yFvVEvkN0uEI0hMUHm6vDCGaKOTa9WzyIIhw/AEZAWeYrFsNkY2XM/+CrS+mXgDCeAQtAHoYSy8
4FjPgbwdJxn3qZA3oAtLT7zZyoOmT2mOW42LNzNoigH/g4fy+ZQWEGVuIuA5IuI97VsozXcVDYq8
SaGZ06H0N9PqHNRbrE+G6etIsrTD1IcVv7HGNV49KfYa8sfWuUJc2DV5HVA2ktwbe4JdXnNKA56z
Od0H9qE6ksxpes8RuIgfHUGuW3nfBflp36Q1nx1TgOrQGbg+1OaABjqnfudlQVckTKqS5SxDjOwq
FMfBrOCGSZRkOzOgDhizgpznjceXI4c6eMecLySUV5fXxJCidHRYNXK8YzUIwKq5Bco38rPbMIQo
ZbUv2vztTHzjtGOVuQ5eqrGb7hSR/jX0XodqnwIJdTQ3TYbUTacSy877IJaDjJGb9i2L5pw1scBV
3sGDsBCB95pXDwMhGH5f5VaHhtVL0kwFg/sU3f167kPKxiptxElDgNfBYYyXttdSBC8Mvl4PcKKp
4aGXF8YQ3u015LzZz2SZJHP79eEZdycWUEjKbM3bYIo6MixLVJVZ9ppSwyccZnBtSubdtzIdHDb6
mDVPMfHFeXXq57a6xbrsjYc6PqytBtcfxBpxcScLaHvYtERDLNfhYQ4faQophL+rgsvkGlz+N/ds
X7cV1cm0mqLvLFfCGOucxIsC/eDew4DOpSU9TzVQQgAuu3sd2+4wsWCnHWoOag/FjIZRbKe/PFS4
9a04y8sW/r77EB0INgW84mzEyAMs3LZeJd7iNm8EpsG1l+OS1N68TNhN+KZd4r3Ged55UCc6/st3
s5zyypuPeSrGx0SkkCgtrXp5aAbGt3rP3vd/ousIqm6eIGNuzeAon59rNVw3QbuRikxDr2v2JrQs
3kCHoQDQwQe7gVOTLxwcVJf31DT0+v83Q2dE9P9D+boYGnW903bUMg2tFZPqtG9a0blYddk892P2
sOCJ8vKsTcbi/jtrXtepPeTwHlxevP4VScJHrrg8tmnaWuoEjQQZOWe4tVfLdeClj3Utdj0agdzx
32kXEIOzMyihH6u5m9IoLF013AVOY1Vxq2Zr6+r4frogOrBrDhzizDXCVj/cwpvEin1rXjeLhIYF
0hFdaZk40AdCGJjc7m9U3D62mGau5dCJ5zMoSLCvSHTl9BR6TwOuYpu5yDT8+v83xi45s8HtgOGR
LsohiUAuG6HUxlA52WU7OoqrrgpVUx+Ouh67MpBct6Q+7Bt63Y03cwfDLjg2Eqw6EkadCvBWiI3o
8n6phOhCgZRRCklcQOZDfsZjZvNq531k5TJyk9NmIfL9ZE1CzWOz3mU5VStWC7fF2rkX/X1Q35Mc
+PzTvgXS/DaXEIWcOAeew1OTFztgXj93tettESaajEdzXuCsG6cPRwkEVXlLy+7otX/qUH2hWy8T
hn3QIVou74oGoedv2XNsbpf62cfJF577/5EKdYqsXlTDTNeSZ03664SJT0PLY5W095c34f3SLdFJ
skQ5qiFcaxxd+WfJmzCCC9fJvaj8uO2sjy5p8Ur6dPlbhiSgY7QQ4IJymnGyhCpRtAY5nCyDrRqE
Ybd1DcHOc0fovWNw5dURUozv/0YY8vvXy3M3xND/aAd2PauranUHMJIcfKpElAANti+FBXrmZcFc
ybW8t74RzSH5f6hBmNZF92O/GvjUY12YegrzNBpxZYUsVLS3ykF06JRT9HY9rB0NQFb/jdD7h9Zc
uJ7LIuR/q9pFi9oMXp7qLfS5Ib7peCnHqkmaB5g17sTD8GfNLghueDnjO4V2iI6ZAuvX/y2l4OZd
ObgaVw9W+Yq7mr1PdZLoXFpOWLjUbVE1sFtveqSyWH6JpSNbbV+GAKdjprhVlKntY43wAzL4bDaH
aEldkwDjwZllfy77liEu6FRaY62qQVUS5UPnOwAIURm2K/v1Pt/S2bT6KulcpEz10tZ181DU1vTU
1F65C25MdGyUylKgGTw0vrQqC6djF1hyOIVOB6bBy4tjCDw6OKq0FQt9AGePYn3H5HMEgYDz5aEN
oUGn1CowybQu1XxEy/GT8uxPwAhcUZ6dRdbsu63oyKg8c0VvQ6L2qKYg9pLuqoKfXZ69wWp0iNOU
VuECWO98rMHOysA4RVpxKEZ/38lQhze1NYEkWdbM0KicDjKsY8W9jaFNM19D0puTYWsvJYPSvAR1
3HBTtO0BivMP7rJ3YdbtfjN8V0841CLRHkVb+c9dn4vhSzX0lN06AR5L9h1vdaSTsospGeXcHNMO
2SQM6jxKLf/z5b01WKZOoNVVuS8qyBQB0kjSW1d2DDy75Kbq2/bRpVs4MEMK0BUGZxwX2CBqFAB6
J/K5iGZANcsldtGE3VobP8XgvzrqaRK9X3KJN+WxI7ezvRxUu9UkamigIjqnloWtXtTE5/WBajj3
GNzvnatwGgGgdK6LKo0b6stPI/nmbgrUmX6PlpJ7lXDW50CbrveC9c3NRjX88q4b0o2OiAobi6f+
VPcvqPKck6y7A3TjIyqRY+Qs5LVyFgilQcjn8scMTqiDoobO5ZMoHYlLlH8WiThUZDmpPNzn4zrd
VhHa+dT2Xn9kCYA5/L6yu5juLXnomKgesDzwwE3ymNrOzVJVf2i/7GOfJP66YG/CxzCkwwJuf3nM
rOyOr1JFRV1tVTpMq75a1ZvBF6HGRikMnvfkkIJ3uqblYynar5c31eDROhyK0qVsbIV14QXqqM0D
DiuZVx/yeS8EheiUW3yZm4k5gzzWhXWECcEP5g37N7iWjoayMsA7vRKLs751AtR1bxXeRiHLNLTm
tZkIZm/oQYkixPRF+vYHlmzEN0Oo1tFQLngfcT3FkqNGkGbigIexBF0Icotw3zBzHRDl9J0rc4FF
CWryFIDvsIWq7caCm+auJeK0zAv0AWNslK5gLenYoO+0jlYQ7GV7NH1g/f8bc6cWa6ZqnTxALe1w
S+l9x25auQVQMA2vueqSKNJC31RCDx0anjyNATsZrZuJbD1gG/zpP6CodMkqspZQODlZ6LyBts6K
KrLwUMbHZGORTDusXX5FVQSOmykAZ/r8Y9EBaCjKjeqGaWj33/UX1iIbLjD03CRRjhnbZKsIZ4hk
Ot1W5ihK5qmVxwJIqy44AXmZVU/7zEbzVuTsIWMjsGgtu8EV8oDCG0KYK/t9yUnHQZGcyH6uAeZK
vP5z1dBrfyw+ZeUWKYxh1XUkFB1R6UEsk8cRD82hz6LJe961MDq3VhBAAmUM1yf+kR/bIbJW5YIF
Okz5VkHYYPE6tdayDKq2HMzdyqy16uw6JzzPRQJgiM0nc4Pb6oiooZOuSxuc/7n9QNTVGnZwpZ7I
l32LtG7Lm6AzdnUDmkwMj6BTJlk8OifP9g8pIBGXP2AwfR0X5Y1CWo5dwTwdeQqrL206XqX9vkyl
Q6PaAKTmfpEhGgCOQyCV4ImtRinD+VKn1rIbNtpVmsqjLP+QtZfaugEaanR/QzL3mmzhiUyrozkv
8BBEWvPy9yvV3EQVhGE2SyUG19LhUCPr/S70QwFxa/8wumAd5/7h8q6ahl5X7Y3Z+Lya69wOxLH1
87M1zqeebWHQDEui46BsYnkJgoI8kqm/qez0E4BuMXTxvu+buZZlOw5hzSJhuE9juWda3JJw3udL
OhpK1MXQyA4zDwK3OqQs/TFLdpwyuzm3S7nBumFa+fX/b1Z+gLWXpE/kX8jV6KYf2nJn/UXHRJHZ
51OVU7w+2SVIobziR5PlG1nKNG0tuc48kUtNPHEcBtlGsqIsLlq2s/6iA6IkndMFsiz+97Bpc9DJ
4x5Clq3Ln2nqmo9aIB1xsnbwv5esBJLWq9AXJ7aaoQ2D64goGSpaDpnyv+cy69B5Nz7bWfWyy9R1
QFQhrLTlZed/DxIWRtKbaOQu5bBxLjDNfE2KbwyxaEVG8dBh/bBIDQp6jptN23bqdHnuhiigg6Ka
pu2hDFJZP8LaoZHi0xJPTYcuh6nYykymH7B++s0PoEsHLWSXzi/A/nRndDG3X2WV9p8v/wDT6Ov/
34zOssDhsh7975YNvYpQqGfXLrfuIqbBvX8Hr9ICjTyin3+tMKmoJnKMapluRWDT6Jqv8gI6D0As
ZT9GJWgQzcxhQOw0S7eRtQ1HGh0dlQD4W/gpq17qFUszoDGRzcFdn8oinpwtSgyTAWle603lwCZS
tFC1p+l1uCTsjMp4B4JJXxwub/H7n/B1xFTYdW0pKrv90aTl184bghfiTvMBEGq+kVHeP2D6OnGW
hNJMAZ6g6mUoqbgbc+afpiV0ImvgeRyKosqiMKfHyz/n/W3xdRzVnAuf+zY+NjX0SfQ19DjJnUwJ
ZMJ3Inoh7/Cv4S5WN+QqnfKfXjsP18rP+ckp1OPlH/C+3fo6l1Y9lqwqC5n+7FPaxzNw1NEsvS1O
ANPo6//fOPQYupJ6AvHO9suvM3fHOBtRCbw89fdPm77OpWVTVTKfZOIZZvRlElXshe0R5WBUsfPP
+VzGleXt3GbNuxHhJosGQffsM1lEw+zc5RZqwHaXxzjRRZd/D8Oi/LfJ3WcaXGOmC5gZU6977kbv
SVSPHUUHHLeitLBgsf2z59PrMc/Pl79mchPN1+tMcWvBKfTZHejBCfoz4/wH6b2jHJMzG9rny58x
WICOvGr7peU2SPmfwQ51KKFgG/lhvoV1N/wGHXeVMej3AajjPntWGSMZ3Y8ZObqF89TBE61k6zZv
MDSdQAuVE8ftO9o+syx85Wju431zqxrxoaPua5FnZ9lsPZobwqNOqEWFrXCvl/XPnoGi8moau/BR
TmosDtStFN+wNNNX1v+/ccug8tVMkKK+Ew+E/ZVHiofOxgV8DOwtvhHTvmueLyy3Ygjx9U8BVRww
6zdjBPaUYOMcZdp4LZcPXurhtTatf9qMfSDMsSMVpqgttupXUeRQu4Y68j771TyfVZ2FBKX6H8xJ
mkMqILqUtltJ3fC+5Ou6hSgjzCB7z8ufRU8/h/b8mKbN1WpZq1Wlc/41IPzEE47WGbLrPd0PNb/H
gy4p89Gtfqbg30TTVTXch4ln7WpW8HXEFp+K1raTtv0B7muwOVVlCLrihkcF2CA29v7vBeWdOKkD
tuy6soHD8NmPKSxP1L9phfcnAQVy5tJzhmDmtlXccfLEk/5BkHAjXhoMWsdxdQEHc876VQEO1qjM
2/pQz7V9uGxmhnOEjtyCThKgLIm7fOekTd3XMJiyJz/IGrAt9Ly78WljWxtEQ6ZPac7fFRJ7MzXJ
d9QkqwDirs7UoC/LLYv2rh+asLFjjgekjau3wVN1WJcvgs4aZi/5BYh5qWIps89Z3vBDbjfZo+jK
MYuls1mZM31NiwvpyNLaEkq8ZNZ4Xo9jqTU8dLL7kNtft1myTaagxYSisgKrcnr2C4/+JPatjKNT
HYf+y6ZgGl07BowT6SrZ+OhrGYvnkFh2ZOd4gb48uGmBNO8fgWXvHMbCX6lP70ZrfFDj8JE36iy7
4cHq972b+Dr2a/g/pH3Lctw40+wTMYIEQRDcsltsybIl2bJalw3DnvGAd/AOAk//J2flwWc2T/Tx
yqEF0bhUoaqQlTlGYZlyw19B4/c6QH0w7qL+q5874thV6dPlufzb0vYHR2DDv2oOnb2Wps7PxZMe
yHf7Luw999DxsoDYLtVL3XjJEPC5eqYp1Kv9OAcc04l7CGZH/ssQ6qZLvGmcSzADoVkBrEW575YR
3BUPcu/75Z+5sZ82hKzo0hFXeal+ekvPTl3qpaewzdV11mwjyPzR5VNZG/2zouCUAWd7cQr7wD/x
uQbkFI3ByXWzsLxGZIKSpDlbfjLC3NgnkX/QtLoOQkZtCFkKmICTg5fhlajSj1lY9YdmrpudG2P9
jX86J5ZX6Islque5cD58XXSJZgogzTyit9wzewd+a5Mtl+AWaeRNQ6V+uoL4RxoU4LFRe4ybG9KM
1MaR5cswBni3816nnqoDEU0SUNeL+5IfwNbw0vTmPp0bvPc3II+n9OhM+m+Ewztbv3Xh2hgzPvGq
mtw5+Jk6YYLo/clj9CaL9CM62x/5VNyEINdZE66KuY9Le52mIrXxZ7KgrtKdJ89dX4zjIcscZpK6
JkiQZJQ1O7Pb2DkbhsYQZzd+HbCXOcuC4hB6Tb8c0K0sd+KtjazOptqajBvWZOmiF4eye5FrB8AD
Bzl2mKTMPPaUfRvK7LYcluNVhmoLOsoCnOQlxXgdD91YZzI4OkLsKYRvpEI2KA2iOH5FMsFfFGhx
wl8gmNbzu0on9F3DE6deHteDKk2VQK7O6DcezSraCcA24hYbskbTIWC6dcDN5XXgm6nfQR16U/nu
CUXs0+W12xrCchQZlDXcFkLFf2VzeGQ4zLQsv+eRdygn5zpNLWrD1RBFpo1QC31xB10emFefRx/u
7vIEtg6zFTukPMgWt9X0pa2wKKSb9HE26Q4j/dbHrdihp50LRVajXqY2+JFJKFLVxN9L5Tc+bkPT
6mVolcmIeuma9n5eQHOQ6muvFxuKFkxQncZjh3rJ0pTHkI2Sh0J0e2pdWz99jbV+y6a7JZyKVZjl
ZfGm+chd+hgsoKy+vKMbBmcD0SSyAai8TeqlH8bnse3PvIWDXVxy0s700JSAhoog0zujbU3FuuX9
AADBmrHy3ETlOBwyB/iOQ+Tk14mXU1sG0m+92ukXFr0IH9zR2SpXp/P55fJSbVzzNjZt7oNxDM1Q
H0cSmu/jAEL9EHfyaez+uTzA1upYl7xjWg8soHl9rKkpDyYSVR8TLw3/uu7zlvGO80DAy1jj9zvh
XdvO8rFAkWPnGto6R5bxToMPeZmiq48ohd/Wi2gPMkUey1OIm+uqOPpk8r909XydyA+1UWvGm7IC
lev62Hp0TKRD+nvOoK941VLZmDWIV6S9blR9VHN5oyN5u/R7UcfGJtvakA1vKVeIno85qkrC7f7y
Nf9x+VdvHFCbxctzSFUExEQvqg39T4tUWRwFrn8Y6LCH8N2qKNmSkFy0xQxYevgTSEflNCfqOmHX
HNTgZfwpoLKAyEcxDi4KZK1Mm04c8kZAphJZU9j6RbLUxmfBzjZtTXhd4988o2nCikHBpz7OHTBW
3E8ckbjBddyR1Ob6QsY969z1qiMlcypuopkWT3Vvlqein1zneHnPto6DZfOSdmXrRaY6NiIsk6Uo
g9elYGbnVW9rgSyT9wbVyTxtqqPoKDaJRjSuTPqNtPS6iMYm/QJ7GGh//ayCRth8pk74fWbD137I
RCz0dRLi1Aa7laOWwATX1bF2xiKLy8DhB5ZDeuu6U2Sj3eqK+Sk4QvH9MA8e2qKcj1SPQRa7k9qJ
LbfMxsa9FV4DjmeHi3NPDQ+KG1GiVd+PwcccyUPvVTmI90LHadv8WGZoYWgPQmrjHSZNHajLlXUz
8yuPnI2Qc0eRTYso6AsddAvSzLYz4XSI3KFyz1cdahsfRz3PywpV8xfThiNSyDp6bkTKd0oSGyZD
LKuvuT8T5NviLIdpiVmAt+o2vw5YQm1onDJt1A1z0Z/TtEP1Unkq/YJ709/DUGykADY6TleDXAYS
ln+5TulECSuVdMWtztxOHfw5qGh12wRas53y6ObBszzAqPJRgLGl+9EM08PSBjFHLt2K6ibvmnsR
gugO+XYWPbXjHp/QRiRArEiAENd3QUfX/ajZ2iHsSrwy1fdM8LusqZ7WZNTv9riuNlbTRtOl2mUc
FAbdD1fre9aaL7zr7wHyeNbZXo/4xmmz2cWicQlpgPN8DrO8jkfpquNY5nu+Z+vrVmzv8n7MyoYj
PsrTOYPVo1xwCEVTT3ta1BtXgK1WOWQ1iN6XIH2ZVbV8VNopnOcBBVSdxUVIC31d8mbj7OrQr6a+
EuLseu4/unJahB6tuLnsT7bmYFk8eqAACiwy54XPfiufXDOW/HvftDT8p9W9O+x46a3N8P8bThDW
VhwyquO5JDXeDXLPn4cYjCF7dbaNUo3NP8ZDnvlZODovqOGFDyEpWFxrKo+1Dv5hS5YeiEE1RfOB
HKJht97/L6D9D+VJG4gnXIFiZDPKY6rVnKXnmtL0MVsE3sxipx7DCNpvreyd/KjdoOihywcwv/qh
lszJAxxM5Y3e/TS2pv8AFFZ7P9XcsDEOU07fhpJkjojRjzsERSyhBFD6KNXVM39YSETK+lgNhZ7L
WKFPr36PuCjc7sYhTS6XWz5Dm/M5RBtrUcVpXzDxERbchz9aTCTHgwNO2giipChiRc0p0ywFhdjO
pb8a2J8WxfJSou9l46gq/5ALu1slmtR8bB15+rfcyLMd97ux4zaSkI5D77hpxF6GXCX5Mj/zYUXO
Zc0hmzXQf6ObpFGRsHQvu9iYlg0v1EVRBJlwijPHtFLZfm64ejZh9cT7IpnqZS/y3hrH8luq8ynE
uPV0Hnzvn0GyzwFDIhx4j2ALfarEnvjnhkXaiEMUhVnjpF1+Frl41abukjZn/HjZq2x9fPU2v2UP
SESWGSpo7ksV9VlMaFHGmvLvlz++4bJsEjZZBEz1EOz96IV/r0X+a/10O0/P133eclXMoN1+yFP+
4XbyRPKva72y9668Vm0WNraYopVZGYHtlSc0R2MtVfzvoOZPJtst9W4tvxWZKCCm4Q3Q2urWQUh+
IfbRwW3oFfUeRGTrjFomPi7El743BWf49W+Czks8N/UTptbGDtPfa1j85c3480CQwvrvQWKOO1DZ
BAh3efO5yCbkcYh4siXvYnCvV5Cx2lO2/vOa+Tb2kBO8NZY94S+I6SIAh+FEAgcCpJfn8ecz69tg
Q0MQK/ba5y/RpB+8NrxDbPiF+WQHu/HnYM23cYYtEzkdaanOytUnU5XsXq3AfE1AakvDYGeUrSWy
rZqNo5ij3j0Dz+QcpOHuYZTBx+UV2vr4+vffXMYsvKzCT1VnlDugfjb3Ola+v8cM9+fI2bcBh1Ad
WtzSaCxQw74tzL9fL6XKAxAwdx7mQJ9Ev2cbW1ttlR06CdYvGU7LmRjCQGySjmWdx6xSY/ocAU4R
nC4v2NaULCOPtMp4S3x1rpz5KMfwM6/kU+Esjw06xFcLnIbuyo23zD1nLudTR5ez2xlIwLkpykK7
bxMb87Bhhmkd4em7cpYz57P5O3Tk8tMNMvBgc7xHpYclhU0yHHkspU6BB7m8ehvHzcYfghIPjwpK
hR+hW5Zx6IRtXDS7uN8Ne7Rhh52m2ZzPLf2I+JQ04XIENOELr6e3vtuTW9zwjDbckLYTa2bdLOel
G+9old6avv73PdJzIQ1c7bH8/TnM8m0SuJSzxgub3v9Yw6w1IikLPPCUjplOTS9PxeR9+EtAk3bY
KxNsTcxyBLxTlI2TciFCO4Njix27hX33df1pnZiYzI75bB0A65rPo9ml7eyqszCAtqRUOodlWPba
1bcOgOUEqFbpQmUfnY3jx6HvHDoQLy+NesgzsjOBjbd96DD+12OmfqqjBkDqs7cs8XrIlFRvXiQe
59z/RAQWrpCfxqAowGtVJyTtdt4jtuZmeYMyC3lethh3mPukdN3j4NJPIpAfdA8nuLE3NhRRZcNY
5aqaz3MenWUBkeDODff6tjf8s41BHBYVZqHDp7PLXRb3BN29soxid1l+XOVabLih1w9h6ExyPo+i
cvHgRIbbHLJdN5e/vvXz11357Z5UEO+sXJbPZ69qajSB1t+BGfi2BpCXv7+xuzZXnGqRm0rQnZ67
pUzwUPOwvuoOdfBN4911Jxra2l/LxKkESK6k4XB2aTfdZ6VbfcNTwx6uasNl2YRxS48bI/RKfh4W
egRn5aHu6yn21qxQ+8cgrwCbbt8RACSXV2xrNpatB4LLoDRTeAaUvUU3XlWiQt/9vPzxDW/4PwRy
EAJvZOAN54V2Z0KDX6th82BAVjUG/w+B9tYkLKMGIKxqspQNH/nCPghT6Otxl/R4eRIbZ9bGFHJW
cqKBXj7LKnCKI8h/+7dWOOKVRM5yuDzGxgRsRKHnAWo1Iy88dx1e8PG8xMFVpHZywq2Pr7vzm9G5
89RFlIn+7Jb6xfWAJPdTaFJc/uVbq2NZNHSeuK67uj+redUNbYW8m1XzV5OmxZXrv478289Xwrgq
zdz+DHxhdZi8TMalcrIDjeR18APfhgFylRO/qoL+7C8TpIeUHL4GLimvC0BtJrleNcBSEGgPZ+UY
VPFkqs4ctBTq1+Ut2HAZNpHcULq+XvK+P8PSYlynPwDejXPZHLnfnMIi/LzGHqu0+HXDWTf3EGgQ
Pkf+iPstf21T8egNGGYWt7VTJLUsvjlTcN+We00wGz7EBgGmzA1dl+KArS4dnVYnXUEKN+B3pva/
Q5DgKj473wb9qYGLau6Yf84DLQ/UuCbOoNe3YyUbJmiD/SReO2QAvulzOQyafJrrofMOgd+iY+Dy
pmyYoY3264rKE07ntWdgHb5MnmQ3c9u1AGXOXy8PsDUDy86bqk0HITEAugLlHbB+uCyK1OxU2Dc2
2Yb3AZsmlm69KNbzNMyijCsAE9cDRSeMBGTA3eVpbAQINpgP+ryypeh1OK+5DQnn5yjIv40dwL9X
h5g2+xwVuvYnqLicGe/vKg12jobljyOKu1f7dBvNp2VP+74ZvDNXungcIpHfNJwOOx5ra5UsE58o
nyJGU/eMFiBwwU3qSOruy2Sa+zF0d0rgWwfKurM935h6ajLvXKVz0MaKm+pWQedlJ47dcIo2ri/H
QzplPXHPA7xRXnuPcpFzLBE3jaQ5em3w4RfjQ0HBbnj5ZG1YoI31yzmY4cgUuGeoGvnfIl3BOGTo
eXOSVbnco77eMBSbfS4sUP7JloW8o0KazGWYyE59XUtyS0s+Tbz+dnkyG2UNG/3HVektYsLqTV31
TedaxLUfJn44fFlrNLiNoR+S7dj+1sKtf//tfs9V5Ex1OpB34rafiGLfCwPeIqQGl6eycZZt6F+r
SwcQs468K83uMpp/mzz2VHXkoOZxB3iwtSn+f2cQ4Y0842nZnIe6/lxL9VCClxwtW19y1X2RLbvu
irIJ6qCgyczYOuY8QEn73tU1PxVjHiWX12lrEpbNty1I7UEa655RTEy4WNybolu+rtucpUgK8mDc
uUm29tsy/LTv56GW1JwhCl7Eo6q9UwptgYOD6uZOGrjhW2wQoKxLxYJuNGeaz+YpHQfnrnX86e/L
K7UxARsEGAVO2YZhY859IKKjcYf0BgL0XTJpoo+Xh9iawLpJv9kE5LyrVEMCFlWKVBwJq/KkDgJ1
uvz1DZOw8YCjgJSOqlxz9pB8dz2se6LuqVPqb9/UOxXxrUWyrLrtC2Cb2smc00h4N03K0IyLbu/1
Cqx2prG1SOvff1skvkzNSKQjz4sOxi9F3r25rSp3vNLWxy2bVqhBa6f1lrNeCTsknb7mYq8suWFq
tqRn2UceWkxy/j6OzbeS6ZNHyIeKpsSV5p+g23sk3doCy6JdEHVwZyr5e868Rw9tM3ig+GqGMdu5
8baOkWXIXadTLnwnfA9ndrPmHOCXeuRjczJoJr58UjdWyob40TGbaZa74mz88RnPmcAVQi4kvzET
6Al2q6kbE7GBflPaUKgpAjhG3Rz6p5gJBDO/osvv39eI62ayzvC3wypq2U39gjF8Tf9Zh4DfuBNF
cLcmZ/uX6cbFbWP48GrCwC0T+O8qzB+V+U6QBq4nS2JbZvO95XInRNywDxvK1w05yAZL5r+nih1p
BAGR3XO7tR22XQcUdfsJc6CROjYqvHUGKKAsgJxgmMu7sTWEZd1eZVjo1hF5N6X8hHOlgx4MxNHB
2+Mz3LA9G863hLLKgR5NX9gSAVPP7j2uPyFt3kljtuzCMu3SGXmKVSL/LhF+/5otBTP7UiBUB/vM
joFv7bFl4FOlirJRwn/PS/KopdPEDmhPdj6+EaDbED2gAdu6LrvlvSDsKYqqg0/rE0Wit4Z/AB6u
VBp1H173Ymaj9VRbLHPW0fqdtHNGP5HGH5vnIiq8PTjdxomymfAaR4LZM8r6d6dpIWxxKEixmFPd
UXQ/xNCrURII5clNi1+XT/DW8q2/43d/kqZiqDrdv6soPVRwwMBp3TRgLF3y+ZjBp8wT/r57FDb8
ig3jY0XbB27P2vcIjmTdqRInTYI/UzVz0iBILKI9woOtoSzzF+BfzenC23eJ2ayzw/leH7yhBJCs
lFMeasiX13DDijzLC6R+q+YU7QfviqmvmoQJQ8HBjwD4pj+znByuG4X8d6cG1xG0RQvb+ziMdys3
AJhpEtryL+HoHlwU9i8Ps7VslkuIxswvOqrbd91V8TqUxlqVc3oYI1Qh8ilJd1XNttbN8guyX3pV
oqL1Hhl5zMQLwYOtyNND0fxV6L20cOOA2xA5kB24YwoSv/c0H2JF5CnVNJ5RxURXe7zOh8NnFJjf
VctnA+QAhaVe0NfyfRjrOAe1eL2miLAht6zj/6+gxpYnRWmIhGhOys6NS25FmCfhMt/12XxcMu9m
cNqd073hvW2MXDWAb6MifvTWAVH1A5qcwEh2kjZ7hLobHs8WKx28Pht6WRbvJa7pf19RneZp9OaH
qN4LlDduURssN6nQyXPIIb+npM9jnsnTQKLz2hh7edM3mBx8W7jUxWdzzxmcN0KNoU08EwFRhwNk
EPJJHvsG0r3dAZUqyb7BVbTNfU2aIqoPhHiTE8VMdkFX3cpJTBUqI0Oq3mim6/EOrGwz27nrt/bR
8h9NNPmDEzZgsopa2t720gM3DzWLt0chv2HONsWfjPqu8LLAfZvyPK0hr+wsWgHatyyFf5pAn9mg
+gMiquiwhKLudhLErWlZTgSpoWh7HS1vkCLyg8+0QEvy99k1Zrjqyic2+q4LhBFNNrdvJGvljwkO
/UPM6H++fHT+/POJjbhjc18teDIa3mTbVOJoss4bTtNYBPx0eYA/7wqxQXcQdwXvTzSMb05ax2Bo
O6zkBylMK6jJfcP23n//bGLEBt8Z6mcmBGDtzU8hx/iDqCVMv3Kfu+UHOhyYeL5uNuvwv4UrhIs0
Auy7fct9eb9eG3ne4BmSgpkAF/zuM8ifLw0Srbv12zB1hgZKQ7h868rsXy8ucL/mw/xQcxGnrndo
EUT06XWhCrhH/jtcCXSRZnyqzyQdf64V0jUqGjp6oz3vVYgXSvRV1XIg5P87UjQUbpoqP3+LqiH6
PkCy/LtkRn67vDt/duXEZgBshTAMfiZ7c7Bux3JpTdJG3i0pqTkOpp12QpSts2aZfDfzKNd1mUGT
lw0mxkL1Dt7CHHCJ9nrM9pjGNoaxMXmL8AxYSnr+WobRl6mokiwM31W2R562Yfk2+E5IFyWhrOOv
xUCW4T0Fj2UWj2njOU9X7YaNv5skpeVE8vBVt8MXEToI8cXtYmhcMPVyeYg/B4vExt+FRhaqaRv2
6rFMJh34U+K069OYIp4iE+HHERp3cdfW/vHygFuLZtk/F7lhk5MGr/M8qocsrafXii3zHj3w1pZb
di95QSFtnpHXUAyqP9HBDb37VczFQORyKVVy3SwsexfEobUrw+JGldD1GjoVR0D87VjHhhHauqyi
H0wgC44e0FEl60ZI8BDPNPzUp9HOQ8XWEFaOMJHFiahbjq9pnTuvHpEi9RMIAenAxDOCX1c9lRF0
U3aWa2s4y97lAAAknd3ipuxn/pSmpDmkae596gAqTkRD/X8ub8vGODbiTrIIj7f1nN2UQ/V96PDO
lxP5KV26L2bZBbpsnGAbeUfyqhAkU9lNuiAWBcMVP6xAl8sz2Pr4GgT8dm8xYN3dQrPihs/6JZ+Q
8VRk3EtAt5Zn/ftvH1883XX9glNbzcNxwOXnUvG4VlDdyH+/7vdb5u3nHvMlwGmvuEDYj0Ll2etI
s8HbMY2t5bHMG87WMVxP5Ws4CdBLNRU306FZRWF3BthaIsuwJ8dro395wOQoXrsl+5sV7sk39JO/
m89uuKiQ/HcXAGcFsZTPitdSlOoLNS2NjmUTUB3PudftEZRuTcSy8BmPUaNeWJXkMvtKMvcppD60
9pZPfBZXOqrQMmswK0P/tJ/qBCSl8rb2q/GfuZ3yE9ScALLkmnfPV50qG3lXm6XxJA+qpC198Ph3
XMUGPcQ7e76xITbmbskpKK2btEoW0Qc/IUHgT2tbN/1OaVEVyXVTsAx7AH02q1FSSowc5cGT+XIy
arkOlENsEj6vCCEo1jbYCR/9RLcDdAneqEKny04KtZGD2PqtrQDFAnewRClBQtioKD9lDa3u2CLy
Y9gMGvUrFRyuWyrLyMNONCXqPVWi++I5wO1wI71hj49iw4PYGDyX+lUXBC32oaCPmW7ZYWmiPYja
1sct0x6nTqBttcRJUh25m/QkEzZFe+d0I6exSfhSQsPKz4l4hS5dE7cT+bcSBhKgm6ntTWwQLfjN
X9m0ByXbcCE24K42I2NiaKpEetGtqrwgnkBMkSJHm6GquWN8G5Oy4XYaUbM39kq8ujK/BQfJEXy6
HahtswFNw370HbypOvBOV50sG31Xl1EGkvnC+c6EiwJig1YD9B+jf+K6QjKx0Xeckr6Lqsg5r2nn
mnKuz27ajDdEjQeE0zvOZMNj2RR7ndGclAPPbug4ZbFC9CEXdKjuhyFbu2Jd4wDlT+7UMOdcVM19
prxDhViwzKfDVE43Xl2f0gZcTXveZcNs/geLJytRtBGpEpRZYTJCiqa5mQO1RDv3x9Z6Wbd6E0wg
OEAPedKFZjl4M60TMDj7Jw3U+83lo7VhLDYOLxgYa30dVgkUEsM7j0f+aahG9zYAzjDmdXvlvR5Y
93pUckELh5eoepvJ/+SFxuHQyJjYQdA0ex/aTNCf103Jut6BD/dBfwlvNkxcfcyLGR+aKFDOgVeG
fDXCifbIpzeuFxujF+aVmQxEIJO+V8WXntTfclbdpB3NTk5boPUo3IN9btCdEBudhyelXkZzHZ7J
qhqKAjJ4exPhZreBcU6IMk6TNyXdrG5BPbBzNLZmt/79t7C7rysQKnhorw9NcesKkSAOz2JQzz0i
iTyZItyrYm8NtJ7N3wZC/+xMdNcWK3zkuZrG5aBDPzv4HYRyhj5P0pHtYfG3hrIcRDA5bHR8gWNY
Tr8Q9ZeAzRb3aZjeOlHjxWE2fr98CLcGWn3Gb3Nii/L8ZSzLBEoLz1ylvwrPeRtmcvK118R+X/xz
eZyNQojN3ee4PJQRavpoNDZl3PgGfQzVXRvMt1zOLwBrfx2hkHl5rA1/Z+P30l5VYd+DzWv0o5Qc
0dJeQKC0Is2eKOnWAJaTkCQICDaHneuZHMa+fJ/K/Mr9sJxCFUZeIxxZJHhj/BJWTh5PUf0w1j44
O8oc1LLl01WLZEP38nks3IU7eBRTJXUOVceLL9Ir1LQTZW4cLBu8F7rd2KrBxTuvTE8mGErEtvON
XMyd4SVEvfI9UpeNzbD5/GaEglDCUhio9/N35s/mfeBBJHYCqK3PW0afpcoZZ4cUyciGyYs5kcUC
Tstpya47rTahn+M3yI1gaImjCn1kqQaD9SSv/fnrtH6zb0ewOdVihC2IzH33R+l/clzT7NFib9z8
NkXfVORjmqOLOaGj8xBUoBRFU3bCof++c4y2lt8K+R09sTDDu1ky8v5nUI4+WrGzcW91NrySLUHr
+KXrDGCfTgJcHUtJHlATfiJu86t2xO04BDezlmZnJlsGYVk2CRzFtJ8VCXfTz0uGWvacmbOftwn1
wUSprk3BbCwfSCQ8LFleJFkWTse69E2CTNW7ChxNbAxfFDBuXA+OHAwoDfrJQXbzUI8gZti5zVe7
+l9eIGIT9ekGJBWmhl/SaCFORMVuA7e57XnZHsE6tVOf3dgLG70HxRoRhOh5TlhtUCWNxgSO9TRT
1OJFu7y5YZjuuI+t6VgXeZerkuigxK473v1iwo+Azrd1syR4c7+q05rYdHwKaPUSeq/Y767/jKge
xMqOgFw7VDZ1+Hz5ttiwc5uVr/OI6FA7hVZNU/U3vPY8hDyy/zxG3XTlNCxLHxfaS3fEsY365iZi
mEZUvjE9fQpMfnd5FhvOxJavHRte1pPA5ToApHHTFHy8oal5ve7jln0PC/H47KZZYvIpfJRRYW67
3JA9GN/Gb7dhfFlf11AGxPK0JdD8g5rFwd3F8W9sr43aS/08Cn2FI1Q2GeSPhpcCwLalaXceVTeM
wMbszU5VZLniWTI4/s/cZ2fiTqSKW8+TcUdVN15nbDbVHhuNP4UU06Dh/CVrzGPtjpiG9zYOe/oq
9F9c1B8clI3QCxaIxdWul78gl6b8Lswjk59G2ZBfUeAFzxKidOSF9bnpj3L2pNPjtaTI529elPfq
vtduLhKnKMoP1uDfYUIvFn+uWJC7nyakuelHOOksPULmE/8VQVmLmEqZs2OUCj9hIQBtYgp1e+yN
6ubjrNnED3VJl3Bt9kaVMAPlmTiBpAgRIxBVrOtO9Vg3bw2ovNqEp3OYH8IeghPHeSo9Lwk8IdWx
nUPhH8emMX8DzsHfiS68Op7TfngzFO+Th871l9uKK/a1FARaEFya9gGsMuDnXaJJ8ejgmsrtj0ED
+FAwczPGSnPt3KGF22TPpAwoaikCwtdx1U2uHw9VNHw1ZUflT5LOpZN4YK2kidD++FdTjrhiuhYJ
1w0jUescSYhy1YG1oSYxxMFq76HL0mx403PNnW/ZTExw33teOR9owVMWywoaMffwhM2jCZxOJzkY
Q+jywMJe0+kQgCFRHzgzfpqYdpnLkzOLjt+mY99TZFtuXomnsO3p8ovovvS+DsYXQXfAnvuQBKym
z1QwOh1BdDQllQekocqliY7Ygij8GrRd1hzBu9PQLz6aXSko+UQBfAnL+Fi818YpvQcAItMqNhq4
kwPrJVf3QG9kC/DRpYb2hwSNPcj7OP7i48USq5bxAnj2Kszz8ATyoOaTC8myGSpcoJCQ/6Rklb7J
oxyus/YKGTywHNRUt7wRc33iAFyNIMfxO+xy4JceIjVQXETlTTq07eLEhduCvzMmovXdOnF6nbFH
Z2b8HAkCWQ4WFgPkI33iaLxg5/ov5XX6WWlnuCsWMTwZEagOHqnwZUz6cSxiaCiV3xoEoHjkzmgP
ubMIXOQJiKr7el7B/37+Iyv8mb3qUaXdP81ciegXerZB3r9ULiCvoc4hckD9EdsZIqubY62VGU6i
pcN8lytnODsoPTXfmiAAVa9kraLVcY6cYfrcAbbFYi6px46jT8hfzGdzcHALcC7FIJdsRNxEufzp
RF3+mXKtl8/dSjAdl9C0a25kyYf0iIOOcLlr9AeYs/VfDfOD6r5jC6hiUbsppjsXUMbiVJmwcb+5
C8nGGC81ML4SiybiaBZ5e+jbjE8v/gSW0dgwx3yr6mXJjtINyQ1Vhj83GuIgt7iX2A/oLQQP4TzO
7q23OKF7YKAqfxGDG5yNboP0+/9xdmVNbqvc9hepCjTCq2zZ7R7T7qQzvFA5yYnQgCSE5l9/l+9T
H77IqvJbqiuFzLBhs1nDOPJyiYuo6V66OWqze7zD0z6p3IoOkHXtBH0YC8noY4f0rPg2Ragv751i
0sWTioTsE1+29fwZD2Fd++zIhqZ7POiTb21DfLjRK9lksQtGDnmtejNDntIdmHcMyFT1saYORnBm
vt/GBoqQWZx1ZSQffCka+G9p88mImv8WUQ6DFezDUBWTVLV4x82bs1hm7ewKPDN9STsCV63eOH6Q
RFUt2k90DhgkHqKhjPpzny0jxJbmYOJtEyMaK+8YQguCYfZzaGTJJTPOroOUUBtP7oCNxDE0eDLD
VL9mRnJ6dGgXpjFLi+W3wWB2cQ46ItnLuuNhHGpAwI7aF/MnSl1P7w1AEmYfzsbJd96Imz00OWv+
eWr77ucA/SzYSICiG0zY8NJM7oqpSw+u33l/MA6dSYa08vghSCdIddZKL8vOpzXWjjRhyvu45WVZ
/Mbm1cLA0hBmduHgo9Qf+E2x5HHKpafvBk7q4WX0g9C7ELJHsiQDhaBjkQRubcIXkvZ6eGOljL7j
IMC6A641mx4naBCmu5bXo/gEqzdgfPpFwlSp02rmCS/Bjk6yCD5suyIyro83pKAQD507uekRjCtY
QQLiGH51wOgC8heHijk4YR+IOW793riHOlLZtJfl2HxuF44Sq4J8g3PMUblk2CHrwsS+p8QRauPQ
4olL+GoTNzYNG/pEUcidHISQ2Gv9HA/ty64d3ADmDROX3R8ErDF7UorwuxOFZE5cpys/9zhNviJf
rstn7puFvI544wlO4zTVzV5Rkbv7pgLb+DQrX+OEd1q3P4Ii3wcJSm+9c+Bu18znaHB098D1kgMv
CG2Gx6B0Z4GKd+mxu7TQUfPqd0LTr76Y4LYESBFU2Vk9E/DH+eSi4J9Cl02kBdSZlawj99CWkR7P
HK4lEEXNvMk9gm5Q65PTtguQVSMMdiXOMw8nTwySMMtOJZhsMKzUQzr1aDCDjccsTVTtCQOO8byQ
YGxwpFZDEKMMg9U1cx39qoa8BJpNiUYDhdQgl0mGZcH/FNj867sGDl0mgcu1W+yGfJL6HtIAzR/J
FwB84D2uiy9Brpoz7VL1bwvVWLOrPS9k3/uJd18n7Az6NANTPpzKsg7MsAMdJ6yfphEXd7bjldRv
fs5L8RUPs0t1EQYk8wiMe1GkZzDERHg/mD5SCWzZcDq3ZTazBCzpdrzH/CvzxCR37j3psTQJRmp+
wUMG9dLYtG3Gd/VIc9CL+KVIkGdhII9eqnsoqpXSh+kPhXSDSjhd6s+jr3mDB9A8T+99UqR6o9Ky
luVatRAgAS4ur0hDIwiwP6SCcMBkivB1NNrb+MRalu79t9wSwEe47ikuAUEJz8XKq4svXtmo1+tX
jLUOWFckmJsR6gLYdzCLNHI34rFtTLpSwnS3iAa1VVBf64RV3hR50JU5yi5gJ/df3Spt90ySrVfP
tT5Y16TMDYciRynz4NSkvOOe+0cZ10lyNacbc7DyBZvQoGioqsp48kB0n99pr1C7EbXBk5dmW1Wp
lQuNTWKQDO/ExeTIQxf55AQrAbmT/ugewwvtRE7VfLw+4St1CpvBEM5llLI8yw59tzwNsuNxoegT
yACJCBXKCVsckJUZtykMXuBibwzQnywY8TbshOOJlCrauJatVNlsAgNP/VCDgSsBOEBAi5Cf5qp9
qjyyb5lsD16BlAzaOhtYirW5saK8cLJFLYNGX8owgqJ2+UyAUNsHsgHj7TYfLnDo/hvncorKZuK1
BP4AjhjRUFQHSAKbjRW8Nh1WnGtUu1q5zNmhrkV358EyCNBgVlVDc+NN2aYiTL2Ghy8T2ZeATc+U
daeImtMFyIcp2rj0r3XCCnSoOdPUa0wGRI4jjrkHYwUJbeyNNfX31uFo+t8JYATW4BCAwUZL6+Kn
lMCaxziQgtugJtSmHeDK22nPvWwiow8hLKUl9OChi1XeBtSlNu2gmExIHWeUB+F58jnFOnp2Mpnd
xBqm/8M2kMPo9SUGn4YcHpgR1RfR5QVgkBvH/7L5fnhXKPmMO6m3yEPNHR+pD7iCU8S37J/+voVT
m14AkaJ0qgNcqifH1Dvudc3PJoLkPdz2kCHfsrdSm1OA9A7uAhlmeGrkyyL9Jp6d+i5L+/s8Yi8a
KjnXv7O2Uq1gVl4L2R1N5KFCnr0TpIOsmmG3YU6pzSgYMjnLBunAAdpz8BTIzlM01jFsBg55sPnK
s9YFK5TnmcOLCbaQh1GGMvZzYCmdsN4oyv79jANy478raQQUO4oWkh6EGc2DEuIIftdTXs8dwP5N
AdHVZmNb/fs5RG1CAci6vY4U9ozJLyCGqx/9JalZ8SPPmlPX9Lipb8GM17506euH6GiIdBp2CW5l
+InzH0ZEDy1uZiaaEg/gkizvb0oJqU0wgAajn6bTpU8AccBtEnuV1xYqyWuWbQTKWmesUB8EHLL6
FO+dU+2fL2xNT+nd1NC7ZckO5fwUmS1k4mXK/7e0Stll/X0YtkgKLTPTY0+sFqTm3m7KipdOsENn
/OdicO8Gh5/LQG48aqwsa2Yd4mnuSdHWyBRIJwECdxooSce144TBRuivLW0r9N0MB0ae5U7iOPJn
XvEE0KhLWavNd3lj7nN/y4N2rSdWxj5pZAhVq5wEelvwTGqL7iRSZz5f38FWdmNmhb/ruGBVu1jN
U2Pq8kQd3Ph2eGIf3aR04XK3v/6ZlU7Y7II8bVM/A3M/AcQqiglzm32Qp9NG639PC6lNK6hR46bV
hCS0ztvuODSEvKTZmH+Zw07isSwqjrf1wgp9oB3czsC0KmmA8nvTbtfu0jxrb3p9pdGldx8ipJeR
P2kkO0k2RDt/6vrYE8OWSffaEFmBnhGyDGXjpwdfy/oeqbkzDXEHr9YsnuGZprrYy1RxEy2VRpdV
8KEnRd/IKITG2kEJJFvvmulMPUsP+LuNbWttOVnRvYS+rwoXV8syrcvXACb1h9YUwY0TYYV2XnfE
mQQmIhWO+7jMswCJfay+XF9EKzA6agv6FnD7LlHgJO+oaIP1KqK+dAwwHJ3T6ERSaqg6mAH3Dij8
VhD2S49hozIEZIgKph/sqGKh3Ojqyi5m0xA6+Ax1qqxFoi+ya1Am8Z/x6s+S1G/FrnLDaecOMAe8
3vOVNWhTEcLOa1PZECeZC4T+EpTi2OZ6fOph5LFHiVwk17+zsjpsUoLkbaqGXIukkkV9GFwKOEYH
/5Prra/smKG1CdAAiKQOEtMJa0fnNKJYvUNRzN/DmK/eXf/E2kBZO0GkS0a9iyQarE7uhs7X8TKh
eN4BKujM3s/rH1kbJWtHMFBWd6F/J5JlodWBMLq8gElTbJy/a124fPXDFkAhpLPME+a6z1gYB1KL
14WF7c5F0fXYzkO+kWGu9cLaCYTjiMEF2jrRXSl2Tu3BUplX6Y2tWzsBNE49FIZHJylEGEDOOGIn
X7CtQsPaSrJOdtqYAnlKhXXacmc/+WH3tISieJ6Mz2/bKG0eAthkJPQNJhlckPKT4BE9ZbXY0q1e
GXybgMDynHfBZRsmQDUmk+fQnRbpFlJ/rfVLzvphCXHeRsHIsTfBGkR87YOsO6VF1myc5SuDb9MN
oFTRLgLvtolbeNVd7Q/yzh3y8S7vyhvPEZtq4LdsEW5YQNkwY7gqyKG4D9MF71/XA3glxGy9XxmM
Yw63RJHQbvL2vinvlKlPXUb+7eiUbWxFK2m7zS8IczxS59PEgXfod03YHxzp3RdtcVfUEGW9yK4h
nnk2bGyua3NuhbNSI8TDK/RJD427n6if7wGu2vJjXzntbKJBNUeEKYXWU8JPmvWfWa7yBFaa8QR4
wY64sNG4Pjdr/bBCO12Wqk3DVCTETasdXHwdvB3l9cYorfXDStoRDxDnTKVIfK/4CYnqIoaQ1ffB
846Rn/0Dv9YtCOjKErPJBSP4dvnoYofCMuBf05IVj41h5kRw0U2opOmNRSGbWlDnouVj5fBEZG22
Y6bN7+ag8nZSEXLboNmqv6XDOKXB7CQQGfvkmpnhslZ8x4PlXRgKvOal+jb/PmoL/1I/UDAOoyIZ
0y7rfvBqlum9yvHafSoHgWd2WHPhGsxGYHhuWm6+dZZXYTp3Rk1OEhk6/VIRbV4Fm5zzba1fFvmH
jbgh0JjwOs4TJx/5LkXrezfP2w1s4GU7/0thwGYPeGElF+LVaN0t3oCWyJJmVIDCgEfSOQBmRCWU
8at540RfW9Huf/uCc8oDnklzJLxSHGbhlQdKRnM3Qvl9p9N5S0xh7TvWBoBSe9CWoQtZRyUQnSfh
LJBthX/SRgV+5fjyrS3ALQQfhEL7qfvkjI85kqrg0/XpXmnaZg+UeLmHlBGalinOdLzeyzioyo2V
utb4ZRV8WEtdr+qs7QDcifIvZDpO+peX3fi7rcS8nJQB3A1Nh/5nMj33+o7cmCzYYr9u1EK6nwc8
ifKwg1Sfy3c5hCAANhpvLCXbVAFYlrihC4pI0qsx2odVtOz6RUcb2c7KeeRZIYw73DSFnPJk5BoJ
SNfNHBippX2/vmRWVrtNFQA0qWSVngHHCroknMpjDYvfdqkOWVtsBO7awrECt1F84JU7YVV6VdJT
+AD47kG5w0bzawNkxasz9vD/8iDD2qpg16XfBpRfro/NymHtWZFaMa0aPCiHe8EI0J7IasiAEk99
ECWNB8I2PrMyPjYzAAyQxikIOuDJIyBkO97mcUi3riorVmPUpgb4SJ0A6Lk0PwDU9mDSNBEle/PT
P5F/iAKVpMrZw4d+79dbz1Ari8pmCxRu6EVDOwAc2w5AHy73rVfuKuM+5MvWbrQy6zZXwO19pUiG
T0SK4QntdYq2DK7Wfvxlmj7sc7rnfkMMxqs278EgdxFAMs4LMtv99VW11r4V0JpDWDak+OUMFaE+
iAAWZBDmAh5u2XJzWVtRVi5eLH62DBM+oef5PvXEHhF3zKV3E08D6tz/HSFJgipVOUYo9eh9Vc67
YIl2EW2f2rk6aHpjYNu8gLogQWsuUzyJZR9OX+vFvTHirMD2ZAjzENFjfOiTLn/Nfhp79c/r07uy
MG1GQK21AnASbbewI2pQ1JBb9JiVhWPTAZC9QfCdELYPu/SECDsIXN7qIH0J+i0+6MrCsSkBjMGW
UtT48aZ4U/2PoX5m1ev1cVlr+tKrD2FVh92Q9QZNywBW3/w94m/D9P1622tjboWs8Wm/UHDS9mb6
Atp2PJW38SXp/ytnfvjVY4aLOdAe2Az072GB/Fx5qutD5M9gosuNi/ravFrRurB8cAuCdb609b30
75j7bxRW+5Ser4/O2shb4Vr3TlSQCH2gYCGFzutUP8vaJNcbXxt66/QdOPP40Bo0Hsrd3H7T85/b
GrZilNFiCQRD3pN5hbyXcwnys2zTf6+3vjImNhot10E5BhXGfFDfy0zFU9DsfLYB81hr3MqU87BN
o6rCgLO5DmLY357aaL4v663lvta+lS6nBGc6kPDhvom+NOy+It2e+N3+tpGx4tQlbYXUBrEkCDBn
5felTiDHl9zW+KVHH8JpaeQEcRWCZLbs/0EV4ncWmAvwYounvTYyl1X6of0oKy6WMC1CyTkY6iUR
4J5tuVXcX1nrNrxMNZS5fMC4u/rBiQ7u9O/1UVlr1wpQUFZcFWVoV8/mtWvoJz/a4m2uNW2Fp9fh
waMo0bQi/ElCw9Z4W8bSa2NtBWg3VP0A8hTySv+9xQNKYA493wLQ/L1xYgPJeD/MPssvE+m992UU
q/LAdLWx4a41bsWn1/MeOCYdIut9SCuwa8DxqbYqlX8fcWIjyLKAjYGZEfycqvesIlls5LiRW6z9
cCs2ey/IcU/AD4+mN86zuyl7Eu5tAF0g9f4bOy18tCn8ejGfYXEs5/eyuF9ElFxf4mu//DJaHwLT
5F0L1lyNrOhyBxzuBEhZY7ix364NuXWAygFGyR5D46oq7ybQ3t1gK+T/fjYTW3i26zi0c3o0nXvv
eRWAFwaWZ3Rmmu6vD8zfa2jERoqNVSl7qBdgSh3yVAYo0uHK1EwtWDSq6OKgKf6JyJbu6dosWCGb
whYuq2nBk5AosRPVmMcsi4YjL+athyWOCf3fmiCxcWPDUjWjbBTmoj1EDCDcqt8H/Hshf84NiSXU
WbKb6mhwsf/vkppy5hdqKbBeR30agyhOc7AjxohumXT//foPKZT/fsB4rfBMkIf7IHpRbDoF46cR
gtfVz5H2d9dnf2VCbJxY6Kso59D+3pv8FEB8xTvX0JG53vbKyrLd38Opi3zuoO16du6Z8944GmSg
f0oYZJBuVxQ3AbuJjQ4rwZwsR4XPDPJnVLP4Etw5ruRq6yhYCUEbD4ZHPqSXMgz2agC7lvDnZR5O
cgnPutZfrg/VygZia89qICk66kieqLScXiZRdp/6adkAaqzNsXUEh+2iw0LiQQlcrqbfa6cNikTP
lE17ynP2+3oX1kbJCm08gjaOO0sGFtBsjjCCzu+COXVjopzlgF9Qf7r+nZVVZcPBIhinRVHlsSTT
4Y9i4dMxd4dhN4B/RHvwAH0ixgfj0Y3i3koM2viwfBnqyA8mlky1uoNf1C82Lt/SyhwXf3zmBd0q
+qxMku37XsDxAPywOkogxF3vMgbGdFQNdTwPSFavj9zKIvsfkBjcViaQzKIEGgTtvR9x/6SaMt/I
adZav3TswwGbQXpPgP0QJiSayXMgyqm/0yXnt2FniA0Mg4jPWIKkHO6dttvlTghks3sEwe62I9z2
fQ9JawDGL/3EDVsYwYHqed8sjvz3tqG3EuysbAvu5ixIWEm98Z4004KSp5dNcmOZro2+FeM1geYs
SKlBUrtLt0/xr4eoJeHX6z9/Leas2HaNlJOvhiCZS3qcxbesrh+yKNiTxXvwoNg0QKDy+pdW+mHj
vMAKrx2I0wdJ2jvgIKfcgAtM/tzW+KV7H5YoDZrJwMDEh7pHNvEDq/pqesLNuNxyCF3ZA218V48K
2QjLFz8xeXQiofrlRsuRwvzWc5aNPqx94vL3D33oGYT1c+n4CcSUmLiDuXz7ONPSOS+u673AZb7x
766P1tqXrIDu83DKwe/1IQObvYRNcShqTuGenp/zyz9u+8hlHXzoztwMReOr2U90D6IR6d/EGH3K
6+xFej7Z+MbamrKy89R1J7zOuH6ipmD4lPm6fvTSCS8o17uw1rwV2xBtpx2L0LxbCvNPIUj7LWhH
/n699bVZsAJbUVDtUT3zk7CHSXZK/TFx2wac9NBj3U7C9XiL2rT2JSvIO7CFF5W26g2J7ZPpgnsR
jPAdrupH4tON++PKaWqjvgwTYu6jSb2xQv4QqrmHRcAbChrniwsjDeBze33U1r5jRToDfsaUIGe9
9VAShH8ZZEc7FGXpkXbmU9FuGQ+vTL0NBCMFUrY+rN1EK6+4161HYifFyXG9E5dA+8tNxsaAAdWb
lu4QdOcFbkOfF+TNSe6U6gmXqPKmujWxcWAK+rU68Fl3LvBAdjc7bgrPOtxkrndgbRas4B5bSMrk
XeUmbIavZ0rJzxEHRd8P5R7QwmSayPH6h9ZGyorwDsoRkPam3Zn3yxI7Q1nt5nJMT95FruD6J9am
2opyqI3MfhOV01lylPSGgdHdwPP+tmPPlpcVRI8mH0d0IJggauKA/s6Z+/X6T18J7MAK7NrnLCWL
dBPSz18INFfHfHjlY3uS5Y2/3wZ7uaoNWr8L+blusruZVyKGtvAWwGtl6G2AV5cuk2ioGM4NBIx2
qi/a3ZxCU+X66KysHRvbJUYmZka1OUu3F0ldDdUuAr7z4M2bNZy1Dlwm5sMhl0UhVDXG3px957EX
/0Zb73Fr7V669KHdroKkkaya6Jxy+oeEYZXkU1TdtiRt3/Ypj4pJFgLjQsOEVzB49restdZ+txWu
buhDybInaFo6cT/BhE/euGfaGq8GuZwWxdSe6yV78IbxHaxvEbts6zlu7adbxzG2SyaDnrVnvvi0
fKIcKqNnrxqb8PP15bgSrDY4S+vKU1NXteewCc9OZb6NYCAGMIdrnC0WycqKt0FaaddTIgqiz2D1
P48Q1IqdMjx1EhzB631YGSRb49W0ZQ4xI6rPU6d0DJO/KTa0uO3IsnVdoY/uqHGu27NpoIYPVZwf
ve9t3cJXRt8GazUi5+CBjWjc6PnoEF7fza7p71se1rvZz9uN4FqbgsvfP0Quc8KL0yHTZ9boctgt
wDNMu7FyyS8/067ZX5+HlfPXRm5Jj7i89uv+XDtgBlAPdzb3q9L6NKXug+cG59s+Y4VzihJlRhvP
Pw9tsA91/b0c2/umDqFYDx2pADiB699ZGzTrCC5xDTVmzKczTfk+7YZYK9ifBlt8h7XmrdA2UAOa
OgZNKqSOJcQyexeSTdUQS6fMNnqwtryskzgAPaw3EPE5N5F+uNwPL9l1BC9BrLEvNw2SjeUKoUTg
+rmczr3zKSRNnFfQPO/C2yLbhnKNDILNKjTTucg5dIoCSBnRaNhA9axsGzZoK+i9ilYVtg1KHZHG
rvGhAO7lZmPjWJlfG7AlwqYLe1nps07rd3D/fl1cZSUdtl5q1n7+5bsfYlqp2e07I9xzQUW5F6Uv
8cCx2fpKCcZWc61gl5EVLfPOsDr9fPGbHsAb94IsKRp253Q4Rz21Ec8cP/gv9w5b1DWY59mZZ9c9
5wT3P0WPkIDZAYL+w4TVseb9q8iq9xrxfX3Frn3OCmsYbdaNHnzvjHvBeS6HJPL0Y9SZZwJryv/v
GawBoMy6cVdYmyYrzLXj8m6BlywyhAb9k1FWvy4maLbKAWvLzIrxDrToZqJuc+6K6PcI4TtXwTYm
g7j5RgyufMDGd/mm9XTVUuxTS4F9ii3HTlbAjugtw5uVY8OGeXUUmjgNyfW5o903Qv37fFFHXK8g
jQh2epTyjYebte9c/v4hYJyobbxBY6TqZYboV5SowfwTlcF98P+YxK3PrEy4rf6aVo6IXFc35xLA
krjrSbPL52VrR1ybjcvfP3QiEwOugXC0QVwOUzwZUcVTUUHdBvbMt61YGwLmD47nT+PYnPOi/Weo
um4vh/o2IWpie7DPYeANdVH1sP5ApQR7OR/HN5TkvpXQYroe4GsTYAW4KGcIawd1fXb4Utyn0H58
ICrbYsystW7FsygDAX1frz+7ffBvYLqseO2Xet7yQ1hbpFY4QwK5Zk3WV+d64HeXhLnXxSEsMU6s
efS9TdbXSmpg48HCslLQcVu6M6AoywSD9YXidQtF2BgS3uwzRHHl55umwxYpMxSXRmgXLedhboOY
ziWD+6u8MYuypcnmQDhiLqv6HAISv8vChXwhvvJjGH3X/1zvwErI2apkuWpNwKu8OlMv73d6ggIT
RG4F7H42OWVrs2FFdbCoofWCtjq34/ICy5h/Lq8dEQ8Ol5vSbb24rOcPG4eckZ3hoFXnEflgXut7
ooLHPoKg723tW1l5Hi2jX0Fb+OwtCsLOVQ8HP7zRJqmG5ub1T6yNkhXY6eA0Y+dilJrU+dRpkx6Q
Wj1mfgGbS1W+3/YRK76zPiTGhTjmmUDl8mHiafMZ57ZICigL7+GVm23VjNd6Y0V6GKQpktuoPAtS
v3usv7s8R1zykBZMxo1J+etmFXIbVaYhoxyCAlSew6IbY+oxtfd7Z4uS8NceoHWr6u2Xalw6v8jO
2HBfoJtyksHy9VJpbfItLMRfYw+fsM5sSEFzY1o/O0Pa2oONbZPtOJ+dX0Dh1vvrE772iUvvPgYG
c3ITRq48B5H3MNKp2CGrjh2Gf1z/wNokWME9Fukw1vUizxPx7is+/MyL6cv1pv+apWN4rKCGNHc5
QLSKJH3oQ+b8VU6PbfGYDSfcBMCE08nGZ/zwEmP/k6TjS1Z4B7INl047Q9IUk6vzfUXyzH0DCn3I
zb5Sg5+yPXJO4qldFXi8hTo6iFX+hKcKuKK5MQoQBDQfrWs/lTGHlkend6kTOnJOJi3qdI5rkxdQ
3VI+IE17YPLd9BwGZYspV2YO6T/zjCPrNwEm0ElfqnRsnG6fNWYKv4WNUfrHXGdjLeO5WUrxyy14
Z+CpMU7pGEsPdbN7CMezbIwZdNDSZpeNrZlIHAQzTbraLe5HHQYKP1QTk31xnb7Sbew5XiChadv7
k0viqZ9F6kPFLuICuRejDLWsXEl/+NRlqVN5kEAfKvYoWDh3715PC8CO4Ai2Gx2S/c7VUo8TNJBZ
6QHfqRqHHkES8JfqVITeUp0jNkK3OcmXvCp/LXImWu9hTDJN7TOy1t51wMbNnLZMAOOeCbTPtAqa
T7Pjqa6NR4Ud193RqXZTiDfzOZC/JwhC9EmO17xiOULyO4u+jYCRDMHrIEs8LuzY1FZzm6gWF7B2
73Vd1j43Uwl9fmgC51B1gYh/O3RQRi/nEFJYlcrJm4SUr/MdspMGyEbjCz+adrKEaYafiNwpOnXX
G9kHf0yuSOrE9VDnQR37DUujI80ltteYtHM0h0enNHRYYgbxe/ULSvHVqOIC9sWhs2/HKvTlGyjP
KX2IXBiOcTbBYtOFxZ+IAzcbo7ORSx3eURg1538GynL+kxOBpg7IW/F+HEOHeIBhwFhWEhiqIRiG
H8QnFWJQ1jU3D9BWzFDWZ5krwjKeS5R39H1R5kvQHWanTC9aymopcQ/hNMpQ0pVjEczPHDrjWXFw
ll5TKJALeAO9A+TNYdrCQTpQ3wFMIrrdOUT6wa+I+NmYJmkA7bpnhxZuWT6QoAiCn46TdvRit9QN
wY+xLpvCjz0JNPTZb43ffdZl5iwPjZrC7GRCvzYQLh2Fp3+3Te81xU4CW7PQeHQUpjBkzjC8BMHI
FBxFFDh8Ku7bMNXdnuW0Wt6450sPFg5l6U//NJA/lukjlNwH+aSakZF5TwWBI/Kuao03lzGtWgGW
QEpF4E0JjsMQYu6ODgpCDhWr2fKYNW3pjvHERQZLT5JXmn0rypEP7BDAmKfB/IssuGOyrzqyhxyx
hIbB6Hnsu9MPcvAfhCv8ItoPKD47mFhfRM0L3Pgq7wSYJjHPoWmc4WjSuu4ehmEoRHuoIjgJPGrH
C/nnUoqAfiWSLLyNucESA8PBxVsZBMHldF+WkMbNkRcsA32HAiUZv0Vt4Ihxp1xTiTcezF77TyW7
viNxb/gonmvBXVxCmwlRCYnHFt7AsakaqT8V0pElvGzgJZbOu6ry5naOKZVMJRWHy99v5iJ5q+JK
N8YF2Qe82P4n5LYK+ehOgxDjXkN5fLlvQt6kP+rK1/NZRrTs9m0GacmLZ9jSspcI8vbdlxHXbHYf
hQFen/aTXFrzRbgyfKTwM/Cf+zL3Vf8iIjbgtZx3+TJlcdmGWfEWQYBEvkG8nQx4ru9zMCpbbIYw
Vpz8mebVbhnRzpFi2Yjx16wvFgtJ1mkIbsXac8z4EPR4boBkvS+a6jfmhegvWe5S752NxcD2FfTr
1d6jZkz38zQoA9cQqovHHFCB+z7FhuXHc9dngdrVZWayV8nTwhzcpaIlHkd80oLOm3ez+gU/BD/Q
+2KEA0J+ioKZ8xfo/raQdazgeIErc1VnEvL1HZTUx18O8R35PsA/o/qTkT7Vr3XI/CW9SImO9b1X
BHr8t8rq0HzVoZvlfzQrZ/ZjgCdB5ybIUQjFk5Jo0wPMHVw677hWFfnalDMBMZf7EvsyrcWkzr3H
HVLjVT0IhY6hwdDVn3zi6+IZxUK5vEI531Ny59C5mv6kWZc1cH3A0Jl940N44KzCOupIwjzjsV3d
iTLzYxcS9xMc3kfdwMuwL1yoSdJK0ua+NfCiELASGJrwd8W61sXyHIfRvMDNpSmOBV4ecDCqwcvy
ZzXgurZTM8gw4Jg2cBF6C8Oajw+lZ1rn2wCBnvqb1vksT7NXFiO8O0Q/EP8geu1Nn0YqZrjeacFR
uUGlOQPw0yVRJrx95pYMD+aKNS05sgm3NRXzrFo0BgKqI2ERZx4NqiYeAQ+vx/+j6Fya49ShIPyL
qBIIEGyBefodO7ZvNpTjJAIJhIQQCP3627O5m5tK7BmQzunTp78TlvkdLcB5Inko3nd453r9YBN0
euLeptb75K6HyXtaABkg2FPjNaLUbycicl+FP5les3SsIodY/b+x5bR4hJUhLvYGXn/HLmoxGYBh
acKMrIxQkzlxMc9I7EHRMZM//c4H6CkiiVbE/IctfPliXOOLJW2KU9ohr73oTrAHkvbN2GR2O/gA
sqTAnmi3TCc7qn5uVp2264nhbWK1zqKpz66iVEOW1ACX4dapxjweYE1AmpLzH7rdx9OA+Dh24LBN
6vQQcO6ldQ8LajXEXousmgnq31AhYz8gLQCQuAxwsrzbf5Xj1NFaSYbonqsutwjvSR7ChHGCcuOu
Ln4lxP2YtaaRrtYRrrf+iPkqJn6AI8t0zivrU+dNZWkEOxEAPfhJJ5Q1Xi9guHmThUrzYtvoEV/f
7p67DtLK7y43PCtwqaxDel2iouANk5mdsQ/NhBtPGWuV/o2vy6T6MCsSxor0QMKQI+9J+K8AKfEr
QeQEQsm6PfaraUbK8iQ54sgIIq8VGHjpDwoK0TSeOnAD81MLpMd43+qBd08cnIeJYBjqQczAoYiP
7V70CNXFk0AHDpBaQXG5FrvjK6Z2USTweZBpnz5TTT0gPaWbyZlkXX6NMf4sEQNQiHRFEem02oZq
RQ04oirxLa6p2osV6KALcpE8YKg5NS5+VLgE8pMQe1Y2qB49nnXcI659BpfGp0+yRMUpm9Lj6v0u
kevSv/Chjbu96tJis+FgCPvYfNLnr3gmu/AfDQndWF1qwXzaLLwFT6ouCrcHsC2WXE0PARuV6osx
YzZWTWmE5J6KgRANpWDddLw8eE7sdUUsm02PIyXZCuYloBM9+APcLshlbXkmEgXvBCP87zqXmXkb
OylSoLlDYuwlAUi22I9qwUWO4HfBRPSbr+Utt56ncm+3qiyNaB+iVRv11+460bYysqfT2iQZQApJ
XfYRfOs2zvG0EetovKJWwLuXQ9dwY/aglhAtf9iqUNoiVHx1CLZB/TR2/8bQKaseVYiJBSFIjEXw
9wPznB50QbVNGzhwJr+dspRnRFRja4s1qkAY30h28VufqEf4imz0I1FdP3zswsfAd6jQxznWnnfp
VHHJcbp6c48YyK57icwQ7jpiCwRHd0jWTn6sLhTjPV8ENzD2t0JTeUmKbaHjiXR87fW146XWv+c0
QfvYIAcmHnfYWxRz83XGf8BmmhW+mek8CJgnw3lq8wVQUNy3nc5PQ6+c0wfUK1avKO9dNssTSLjx
sP4o9nxOwDShLpXwnexgGV0xEtZdqBWPy84BNbJ/RUEAmaOlEr6xpcrWl0ItIl0AxmrLfqh3nOeR
a2IKhEcBlWRJ974Ot3Knb0RoibXVUpRZJ49BFhtIwtL1aHeqRW0BqKYM4xikrhEUMN2fkM0IN68L
nCPlBw4jM74n2LHpyXmUkm7rAVTMFefosg1pQLZwx9owX4qZo/+6SFThOj66zFKmj1MXLWZ9EYTS
kEJzHBRWFfH7rLjDFEUdKCpkBdniDmD6eO3wrSCB+ZmpzWYfIdYaXycBn+RvJ3gy7OjDSp0dd6h/
yL9PJV7Vb7tsDLSl3PGuqHLEkVK8zPGmCyCbJiSPfetkHuhL0QUUak2xdlH2HvNNDM/CdXZ40h3h
9NNpsOd+SOvahBxLuRXosIA5ywpZDyuGkXk1UDIgCgaUMLiaKhdj0s0aEELlkDUrKlzUL6pdsayT
Z+u0jNXio9U+DrmPBwon15SPLwiRQM2BxaQ1Xacm8cJwdUAgqUNvBPwdpi4NiDquOLWZZdNWDS1h
oaydcnv+ueJkCP8NKBfdx0oUyKdY1EbF8VN0spTrgQJVtfSADWx8Wl73dXfyjrMhpP8ocWk/VQFv
/4R04zE2OdgrjBCFPMUlaXX6TAGiKrdKIp5wl9WUJ8D5VLmfSqnrvOeT/5OCuAXbVWA+wT07lRkh
rMLvrpAdFSP8XsS4pBLHvwFqsvFLvNxCeiuJM7lJAYwZq1EkvMXulwKxaW5Kx0qvKtCtAVI/yAlk
g+8t9BvO8Xw2y3QXL1nfzt9JOXd9jC5RqZ3Uyvfemuveyz5V1QIRwJSPHYZh9qpTPGkZnFV5H7+R
eB8twa/K8tvaYyf78U80GtC+6nZe9yGrZ0mwNlK1dJqLN4GrQ+gaMKsO3CIcs7Y4IbcEj5UA5iX7
j2zzlDyHGL3JlaKUBNOBlesApnmqZoBV5yC3pVJ8ZuKh6/adNHsGxghq92zI9F3pmQPJnYce+vFx
jigV34ZZPIlVjrHF/iQMtjNRxfE0jn5tNJ2KO7bz2Q0n0MPS8IE6mfO5GjUKFwPijljsR5Ia7VyV
bryANWUw+W0BeyKxiH4VI1BHv9rSRFPyCEehjB6jFNXejLbUE6P6avQUxDekr2w/Xe9i9joyLba1
0iLo8IKnc8P5Lnr44QCgF0Xs8judqBJ1n8rHMYqqbd7yv20kAfkLFJrJXs9Eg8FUJ5B0KFLyADBT
ZU334P1wJOi/5VaXfNQFirAO6053A1sGA+CPMy7CiTCj+0Yy2NRNhbgfx7VAR7+aduHTYWpNcgte
ycLSrzU2N6HWYJxL8DJVIImt8Z88iphYar0zE51ysU77T0mCgwtRo591gGvx/nUsspGiktKtQ3m8
bVtJ/3C+F/Szx8PS/20nYG18VXTGzk/C4rj5WW6wYr7xGDnEaI1tiNndCDyWLRoUjlP+g5hwW00F
rwadXCVix9E+cTqZ/aNAX9c+5IsieK2Qwg+3FbiBKcLwvDb5cr/wSPMTAx8PJaQVru3PGcdA9GkI
JvJ70xFIG0NNsWHboWwE9Eg+LikQP7Zudyr3exUvSfIzGWO7A9LW8xDVeQCE6jXtutA+weqpy65B
vvEMfwPYVfh7qhDnizYfE+9QiNTxjs+TnooZwgauTuIRuYTGeJ1+bGgk2vm6LOjH8Pa2iH+qXObD
dA253fYMLTzi98AOi2WL4pTB/XGDkgVE4x3RCaEWr5wmuyF4/xNGPqeMolVFL6Boi2YMvVGb1gBB
ZZxiWoDq7tUybJ0uNWlRwP6OiS5N1ghUzBE2OKM0uaX+4oyZXSU4ltMtfihobFOdlnMcUiSeWpO8
4x2cIXfk7QLZojLYWjd5PaN2xfTD9xN/mlAv9FmdwcjIkFWi+ggrAAalpvzecY6H66SMFE8dauT9
v30dwK+68e1S1IaI5zPHwiVZ/Fxkw77tB2z3q+6zR7zlVDyRskXW9kFHGq33aY7Hst/BosbUKzks
c7Zk4zEBACP3p9RRt0NGYcSOU+VwY+TqMsYFUpfwx7ufKKVxOdVGT50pDptHXlt8YgmwauIc4hH5
H/gYnfNL472LV1N3PNaLrFFDuuUN2ziCqHes5iBYoxoyaKHmInTiY36OsNnh59eF8/x58YrlTzne
G+xp0ahDIdGA4Iblw2leWp//SMvJq7XuIVEd+pwXrsX0pQOdDSi6Th42usuhns0EQy4sLwIJkhnH
9zJWaKw05nCpsNF/RU6TY5Hb1y0hvq0FlQP9E/Vyc7bq5w71Y8X0mlF1WbsZ7TBO+WUangsAN/ov
A2aivuZ4iNobWYKneNGkXcH2w++lRJDHCUTM+L9tRk2Df34XSNUFwpzH0SsAst2aY0y+2AHoi2EV
9Ii7T7X67Ei0re1bmwk/vXk7LPIbU8nI9BDozbL8k4sEgKzFMuYAsSwj9o5luPnKA+Zc8DQexkkm
/jHBzYu3qyyXJXUVmONy2A8tJZ7y45TTSYS6BCuLfyE7NyvwcUwh7+cLfmCcovWW8T25JeQP5pCl
QiVgTZZwkNTeZhC0KJQZvHymWNlvUqYZSHsqjlT6E2Xt1ht0b1iqPRa34A3M20yYTlpGgYYDHTqT
7fWABgitU7KgdhnRVZinBYoB8mI0Wk1+7LnAgA54UFBrPrOc+PIHgXjYfycjDs4fJlpG4CkYOoLu
IUXccv6uVVvyP0Zi6wFemsFtSGX3wI6WLyVCu9cPPKxqh2xf0OIBylOYQO8T/kuuuMhbNNtrKA+7
c3gWUZiJkjxwVCjkzCnb169BZrh/kiGP26YUstSNbjsjTNPuIGuipU3Amas9NJMBXjDbF/6DZ+hw
aI3v1kNg83viD7cdYIK2rVADMriwar7P/9zc5/nJlH2ff5EAUewnkrCFg1BDcF5t1zZhwE/VbBVL
ccXNH7+OauGsAXHR7pWZUQNXoYt7fLBQHYFwJY6wOlJoJu/bcfbmimfWHWmIe3wsvMg5QFk7CKUc
nNX+jqPlsBcMFJBgFCfxtNf4hce1Fmq14lCWUfhsWyV/dWLFFyWdSaM7aZBzgos+iSzBmjFSRqG6
zyDd2XwdLns6s6cNveMdTXv5kC0avUTaOnXlY8qgCWXz8ivffPGzDWPygd48/84I8tubkqzreR6w
SACRJcJVNcXqlCPTb6w9jvrl5BA+RfCJdlDEcLu8jmNm9ro1c/Jrzvb1Zcycu9ekBePReCBGIAN5
OteYQbkj+Dvu2NFRPwYwTehhE9n2F4J3Wr4C35blPyhSJtFEQ6kSh2Sb7HpQXGPCA6lYfy1lMl9K
CvpqM7QSYtTGQ5lVuMTV75lE2fINh/9tVDpD4j1CT9a6kXhZIEGUm5lOKkTlfAp7F4drsSCdF4uD
E6C0CUIWTVW6tiNXvHbIM4JLBJDFdjHqc8h2kEwn7L1DcMgn8Ajnks1NAmHse/Zkv9I0Ry0AZAAg
mmpz5qmMp5ndFmOy9wkhI78VmI4x3nybiprjDmEHJ9P+MxtIgX1XxreuWmJTjI+GOIRbU8vlM/IB
wCX0aSbpA/if2StB4GaoyCAHdUaNQh+gJia/RVzgyOvWsbxSixe4wlJtYg36pADk7YjRA5jxQHia
A17EPG7KPWSPDuOq/DFbJULEsnEAdDHBHOZVq130FV0SMBoprKzXSCyirJIBpR/KDj/9dH7E1+kH
OZa16r3ILozLVtSDJmqpsHHGTR07x5GtmnD3Lw2Tm5+gpRuNOY5NPtCH7GkzF7sdmmII+wcYkUto
AlS5rFnQzEjwUmfT3edx6elpoSi8T2WGoFPoMgwbpOBiOA/Q74zrDwd98AjQW/cuu+s9dqGruCDx
K8pb3GcIYuWoMDuQx8/pTe0ALrLQjzaDqt0YGPpoHbSirkLCIAjlPppUVrfJhu8ePgJYeHnG7Jdc
dmgqvF+T4YhJYWYvq0v2f3QdSnFdBXZozzNGHH2lmBD+gUe3jwqqxSybhKn0nCL7XtaMreyJppn4
IT0f3TEZBZ5axgk6RSNy7S8rKlOwN7d0xaqH2iPf4BDAnyknOUx/Ldu7tyLNrUGC6TbTI5bLgfAr
ad9nR7Flfq9NBLrctTB+vk8tHpRzhwrHvACdkD0ORVfkxy2w8mV0c4fxRz6ivC97918sYIevM7P1
dzoFM/U0bLj5r8G7/HaJZ1YfFtzYZZ2SxKm6DQSTiUEuDNRmtYcV0FB0B7ihsa3yjvzxjqB7mLYM
mttgDLQLqP8vwE/g8Z8nkTx22cpB3sT4ojGl7DA3SaP4F1XAvCFZuLDxIZXG9/jwcMthtJPSt3ht
6RvX3bTeb92S+kuBiaY5xbP1b7BHqycAHrL8mdMNr7aGP0McFnSB+MdNWsiTHtyA1JmQh6d2GPB7
o2ayb8nmh66aQX6LP9xYxn87pvPfvs+7Fred6xLxtBQ9uAVQPHpS96jz4zrF0ltaK5MAXx5LtfRX
KJlb+5+bMXGogkbh/2Yh9P4b3Mp0g1TSzF0pmVNcTUueaQHFEMk0j06AUA11MZD0DSzwfKineCXL
+xaxDZemhpNOXgE93WECSDsd1/DxLV2zLLwbqoRJOTT4Lcn+V2NEEO5QiiTm2WIKt+NoslEGyiPQ
Lmfr+PiFkUKGDws1U3wh+DNppeW87/e5pwxaPu5sDMDwoxE0XKZtX3dUeztolFDNqpl2FpfVmmaP
I8V5jgb8dvDjdszG8zCm3l04kQCwt7fD62BtIX7pUMj/elR58x+pgec4Y1RJnoI3+LGSCbGCVTAF
fYqXVboqge/hPkUYEyKmsRMJeHAkPv3Uuacp9esntkwVeugymlCar56mp7wg3d/RSgaRHWNhUYWB
YprKYWyuMYFar3G/R2VlLbqLuiDUXpFk0KsjEgbMnyVOUo143iQP6mTmOPMoBNs1vi7IoPgzwPD0
EqMqSitiEH59tIUy7i6Ba+nC0Y2r78kAyYG+OkvusLpmf+wWMuYxB+w8P8uxL8nv1K3J/JnyPh6O
MOkVKFLMQB9ASl5APcMFhLGyXMxwQO4nrkGySNzcKNrg6ElM7r9zodCugBeM1pMtczT+kQrz1D+I
Yaf2IEe11zGSdV8k+COgPffjpH5sMWbNJ8yxcvHQIulyPUWc6u7s3dzmZ5Ojc62TQHZWD1gafCIY
gZlz0sE4cJwCPrmHXQDKfAYiOaSXubX4K2eG1f1mgb2C3NNoFQxPC4/kAcjbYWwcT2S4byXKlr5C
V9+Lg8wg9p9Qj+R9zZNMK/xsyj4XcpPfMfq34rr71tK6n+B0QdW/d/5h9AVEVLgVchyVLbiGTxZl
+PAGin2PbQRWdmLcTv0eXDnXaZJhr9zBZWd+JzEr9Qk6chx+TV7g4bF7qfdKz4W973EPgXU8z+2v
Pi31E4HSMN8VweG6WKc5NocY2XYC/aQpsakj+gjMxzpGPPzuUa0ZJXEuF62a/i19Akz2ySE2bf4s
ik5a/bm7NBHDkwcjNNnul4EQLdxxsgHa8B8flOpw0hjsk16HiNh9QzTONDJfGaxgg0II62HU+ydM
2lX82GcxNiqdgbXoz+Aw339Aoy1R0BcFhO18j8JUFxJNjK4yJIp0T/CBRCUWZ6Ce1UIqNOoFqmrW
oKIZkmbxN4s8ul7+rpN29s02lNDv8rJNcaXzuIMQjDmqugNpaOUV6WSUNolBePwZycblc58kgZ3a
NdjHBM98d8i83qFcchKltcNsBAKjE4Cfh6nrd8gsaFNru+bWneOByelZwR8PKwMtp3e0+/6Jhdj8
wV2QfpJyGcLLqHP05+BGa7h51U4xamcDhmUSOfNLZRYK5LyVk49foQAKdyYldMzLDjdLVGcLHVK8
z2DJN3xj4jrdyui7LiwU67ss068os9r2MCYzGz/dUiy4P4s2f82KNXm2UzTQwzAxlqzVqvsSoLOY
6hyXrhXqXpg19jjCOkuenErk+GpDP132YhrGp9He2PKlaSF3bNnYbmd4PZGnbLGUsNIaNgS3HuJi
TgB0jgBgqFDQJKHR4vYqANAA6Dzq0gH1FMupOIg858PD0hcMgtVKcP9p3oMbhhFkMlU3GUleNNb3
keiO70kc0gVRj82cDrE8cAUbxTmnK6qdgET5V4iWxb9dDOW9XMkQqsljjv4sJMs/cpDq5HuBqdRf
kWrxsOoOg1+DV5c8RDHDuVthnogbcGgT+xYwYijgStppuFfjjdzLWq/tCfSZzkFW6Lfic9BzGn4p
1ma8q/Fsc8XqLbE8YDl/4U+j2qAaH+AOGtUTBp0AjpdMR+ySkMUNf9E+ruXTThCMX6fbgoMt7qPU
vU4QBYb3hbEyOiosXrDjsvcAz3vel++KjKV+4GXpf3VztIajjXLuf+o93uRvWY4DgSJtWARTl9xY
AcY3GZPi/ZYVAMZ8kcTxV74J9YSSb1tOkKm64hmQJuwaN2NowcyoeYnU3ie/5iS/l6lzmGj6rdvo
efNimC7oYxZ1CCnr+qOV1CTIa6AbPfnV4uOOMILpTqAPoeJLNpvTSgM1iHivRMXkkG5k5s0A/fqn
A5idXfoxpbzJy2T9zM3KvnEMJahq5yJaDnbGD1eTSC8XuAlA/0JQ5sGiSW0PaD10eYm8auNTpzcK
CujqCgEHWwe9wjxazVxohoTN7r4wLVTjakbp1d8rmBTEQc8Rnw/ZRvjyvEGr5l8jusXoKWr7m1Q4
QXt6Nd74uyjZ9GNfKv+FjTAC58C2wZS9wga0QIsOK73utA0LeOkusAdcUfi/GJXjQQooAx9Sv49P
UrMAfsvYzi8wfJXXBFPxoqGCxLROVSv2Z4Cypp8Bn0pfb5p3jaYWonGE4u43RaV8jgOcU189nsrp
7NFGDwfN2Pw1Flv6tiFn4h7e2/JfGfPlbYG56EWXRfk6DiMAn0DUkE8QWFBrbZsMf9DSYaSAVq57
3hDS85yi//7XDkJxCN+jft/7viz+CrTa9GRUxuIas0R039CY+Z9N7dAenQ79PXCCbLsp5+oxYOj8
B1ZcVGotzC8N4pLRVqyd2S8F6ogjNzAsnJEkFzCl8DafCD1u4AKaJyYKu1JovyVj56JHpEWMyayv
Mc0xEw6WgGkVQbmFNmsfJHAXsX1finT/4CXet5vplzfLsGIuoMViT0CdCnniq9m2pky9fCl2IKNw
jkZ3a96K7wF7TJd08ZBWl42TFiZijPJ26teLJijFmoFYQa/LZOf1yh0DHdwHuXzlPXK+nJ62n1Cp
08MS0ymFuOwc+XA9DkzAbdj3sqZzfGyxWjLXMlBU1KgNs3AmKVWkjqEclk1KNBf3HJ57DD9Wjqsf
w5X0HT3WTQFO7TIf2pLyvMYTV8Df0nl9ACIeNoMWQshj1vfzeuCo+GwNl+CUHZFh6MR1XJf+vrNq
2I48GkgD1W+FrN/NYW+CTvh+kLAhcUzs85CdIVRN7xpVCSTtzY2kauFJQTqNU/O93m6FH4RGOM2G
Aj0SUkew8FoMOZGoxuc8Oywt655tufK1xg/WkYoQ2KRTvfE/QPpgdoByGujUKVfJ1uypBxA5ykP/
igG2eEp0obpHTI6NPc29oe0R1icxPnim3XR24IgeeYhbqPkGBUxRLt3bzPDgJW25P45bmXTIKffs
nGgCbzlHkPjLAPvgtZ1E/AafS7IdOhthgEA0bKFitPNYUxjsZEWtG+7LEaGAMJVxLs6QPDm5pCzf
xnqwpviJk5Fh+B4Eik8oUQCGYLj4ha8ZEjaCD/NfBFihCacZw0OnIjVX+020bKjZ/FZjNlDG9dir
7GEhCauwNO/P+EoheW0o3MUG3WCNOEP7gO4/rcbQz9FtOso2dLboGxHOQFGsY2J9cjCD4N4ykYob
Hugm3xI/DH8Um7sXrGsjYEZB7a6NL/H7TlKIix+juVlmsf1Eh6Dmuu0D5qCRFPIfSmJbXBbYCudG
z4k4+XJkf3ukGA5nAGwswuBUi56ji6xt2rFNs0M5xFZXCW5MFP1JKx7iEeO2BsR3frFtioOVAA0e
XWW70eIKhTCDyWiU31FeGosxFMEJA4kzWqpW9uFh7Nhqqx3ReWsD7RDfDlx15X2RgTU0ln4/ZJ1A
bdxt/AYPLq1+lJxhqMZ69+EQfdhgUh/98C0jb/uWy2vfqfI9jSEuoapO9wNrW/BGt32mP3opUR9q
FWN4Me158eiAePzdD2ssvxMdpWSp7LrrosbkpcAt4WMbXTmna/TieN+i85Nmm9C2Q249ZnaDzzEf
+97VO+7f9QT1BT2XpVr3OOVxJDY4zmJ3z6MRfpqsL+av2ErIgmhraW0mg2Fe74p8uFtVyTCiVWz6
BasovWSYD3a4K0c8CsmEt8HCVUKbDUaLu1FkGpaaMevvob7rb5dN8amNFPsPBuQ+gvSqu/G4xxnm
WHkxtEWzOihFJxiO5efM4SyqJdHy5wxRoYNnEJPoyupRpa9QorM7nbEebNAI70yFoTx+CQVXZDj2
yNZYLoSja0Trx2j4h4NOix9gKBEgaNpCbPeYMI3zaY1vJt5cue4Ey7TrL+0+2/XBRh2n59LGWNOE
jXD7S1H1X3fjl1+FtPtHZzzWdPDcg2GTlqv8p3q35VU09+7V7snEjt0qYHfbbcRfBskM8hvLzCYN
ohAchXl52Cyk2sFNjYYa5uAb34bnMstvEV6QJQ+ITrRxxRxOjRZq8e8Sn5Fshj1sCE0YYZaKBzE+
FqsdXx3c0Z90Fa6veI/gr7qFzjUfHSJDAc70oQQbJJ7ovwKcTdTSc75/w0fsPnrixXcCr6KBb0qh
K9C8Xa9jK1Z11OC6+ivkjJtpqM9UeITDgtYxyww7c+xjv6RblMNvmCdQl7UjGz7J2N2tRak+Zmph
E63oTpb1u8NLsh/ZFOXsfPNG3CHNY63B3BtfoxudCSNJPtqG+VzXm9jk1dG2fMUtmry0E0vu9BRH
/1EbRYc0xRh+Uz0G4+nth8a0GZGb6Yqeo+99cozIgEoavqTuxEuBKxSM+RPGHQxluu9EelACFoXc
GESOtmVQv5dFQr+LSpeumLukyy8Kc1t60t4vaIiGMT+sEUO8XQj/QrbFGHOqtGSXm7Q1gM85RBf0
xzDku3nDRYn5XfII/33+q4wjzY4zJgKva+STX3gG0qeMmO7dJnBDw1dgIUqiuoVlCCfy8mFjMn8m
C9lVM2Da3yxsgBRDbZk97xipHtYyhv0G0Xfw+ue2GyIogjL+NXVido+6RdsI3YYFrK0kYYORGv80
1N2c/pZB76+B4ZjF0Ypvcs/i9TPa0+EE8dxjdJns91ng+k5k2a1VGNPpa/JL91ciG+LXvEBwrOIc
k+5q76fZ1YOJ4qjqMII9dnDg/PSrdvMxIYnez4uN0v8QwCirHJ6vekG5iLRz3NtHaN29akYjYsQ2
S5fF+NywOlC7kS+/E5+uEtfP3s61S8bwgmZpvrNQgu+y/Xb8Y6EW/m1s9Y1tMTV8WCCGr8bYH3KP
+ztYeeaijqwZpgPWu1Ea5iVWJdYEg06V6aXq4RvrarhAo8poyw/4lHs4f+dlxhM6Tek/QnWG8HGL
mmaRiNM7xyqh8yFx2LesttRnn5nv8r8b0j/ebOLdf/Mc+sebh2OrRqrMcYNm5jGLTOKvIV4COqu9
fJ4Gpus2Dji6jMzO8L9ntR/mFjWGQ/k3iJ1eM1HadxzMgVZmYu2JQ5W4YIK/YdALu9QOy3UfI74W
TpWmjWA5bRBDifSJAmftXwvPGG6AxcCsdSM8lyeV3uYEsG3psUo7Nf1OV5K7BwaD8CN2Ulqc81E+
/0XMSK9+w4di5wp4TS/qFv/aw96CrxoNIjo6WcSNKfLxwXXjVJ62LofM0E82fSv7EapmizUBLCXA
FXOY/+fozJYkxbEg+kWYsQrxSuy571mZL1hlVxWIXQgQ8PVzYp7G2ro6JysCpCv34y6voYy/ZISg
+bjipy+Q6mParxUTRB/00x0wtG7TaCtoYPaaXK27ip0Pnz1W4xsKb/lbeNDw+FqI82PitjdTr9ES
WP8eKloB3512Y+kf8xVFsMQ0OvR1Pb4D3ne3hWqzpwQm4s2BeuPBc/vmOAEvPjptjUfjjOXZ9r6B
RBbiRydXvToTCxhSOy93KvBZ7taiGs9SVhMl0e31vhtbNdGZV9YGt/k0eH+5aYenamDdaQ9F4KNI
jhF4FXQGQqknqvWiVysvDLKmOQheO5NWTjT/CZ0NCELo2E2lM0xfVueev+M+jfrW46jN/jPXB7eT
4RGxfTlH3cTUzsUjlbejv8E/zMzj/0Xx6PxN2LCC3ZSXldy16Hx2R/gIq87VFZPbXGmQltibzHtZ
hyo6ONbnFutJOPlfvJT8X8ilpy8FuZrmgRMKr5TUM6tCITicNrVnf9hPvdMc6PAX+3tYXjR/s3dY
wPKXztbquavH3jmZehE/teRMmxpYTQDQRv63NMPWHxeuSvkZ7VofJpyue69zVXFUzoLQvWwUI+3z
aAkuyrLupAnL0m5bbXceJt991F0wDbu4WfTZwKbVRGq73N3Xknn6Ytp8vumWWt66QCzvRUR+btKN
GohkLkWB2V27v2YD49EHXAdtbDPdBu7avQPO1F9FFc1PtenRG0lMnQE2ojfiHOULxObE9Qgw8mY/
TGNyl3mBzE4d1rVOw6Vx4aaky2daQIc2HH2qrN3BCRuf933Etwlbjs57q0JvX1RFsl+4DBtUmyus
Jt+yjI5yKu/x9pwfNVjj72Qx+vcs7HKvo0BfDOXB3s4uY/Wv84v8z9jImoZWRnPOZkjGlp0CuSE2
5wR88YhS69wgUQG7YJA7PrULrf4athxhsMndMDlsSWKgkdcM6bvzEyEvvg87mlqkzjdG7tFAhSTQ
FRsd0vImr5iW8M+maZ+Lcfuz5BAeGOuQ5n09is/ZE5yM+eDsfe0W8aObtVBwuCFILgHTQ5VGU9yV
J0cDGt6OMR4plDx2oe8smCRlNI5UOASReNZNo4N9XfTZvTsGNjzXIfdqMzWooV2OI9GFihhnZKMb
PXfb8xYE/nOAJnI0UADFYW01COrKmLbsUK1L5NMgcO84bORciYKeKN62WSvv0zBQZvyGMfaLk5VZ
eUwSf3xjZl3u5MrpnCAeClbAUas+qjhwUE1aPt9wm+17hCQNeRN0ZtzVmeP9hARFYFjJn+luHgM+
dcWDObmcQDBfvDp/Z59KPpTiGsscd6xz4mIXVeWVPGLdDcZ7gCp0SCD2SR1mLgiV3EOZK/kGt1yY
p83imy80Ly2gMErbnukv5iLfYacbzdcWz3Z+8ouseS2QIJ/jxu32TZN0L7V2/d3gbHl3RgOY7z1X
Rj9u1c/ebRSHY/HOlcnuO/p4LA7NpjlfT04S+Reuq/UWNJNYdgszQJ4V3k2oxlHQjl7M5BNtb+fV
JVbjecuWVmsXv5BRqIPHaGPzaQ6DrajVBq2qU13o6Vnk0LZ0wZSPy7D09x7W/lOXQUWzuRWyOyCH
BcMzAENMvWcDEpXceZt1uL+bi3+88pExlwmq3CyH5iRD5Ny1SG9J2vH51zuuvOy8fTbV/nRqqnBT
e9VPtjo5M4fC84Q14WOsluAVuiPZsXOY6Mrdlm/NeIQy6/YuER7a+P1Su7zxnntRoWif+fVRm8cN
fjstWpdfIPO57jg2ofwVbYTJyIbW+P/zEBeSNdnNvpPO4bjZLNuDaR1z44yJ/SkHBeIzRNlKDxEw
hqJ4gz8CaezH6ln2Abu5u/TTY6DjdUIUobjt1Cc174QXB8S74QvEX66nw6KIumK4FbP8P0wyzsku
aid+OJDEnOyHgNKBdOD2hJFy65XrOFmyMok357fQhxy8+zSoVwWkB1vxvlZFjSrNfNnh/vLp3Qqv
jf+jrKU+M6TqR8+ZHeyj61vcMuy659BxF3YLEUwH0xPSOFZ5QHQ1ZivMborCtUeIBew1R/rPxlLE
q3AVj2qteFQ8r98e4MmGW1bY/NJW2Cb7unNH9P8BOpbskFMf52XaTshH/nFFOn8QEsU5mFhy6hhs
81EXgXXwxWZ859d64gffmEXWb6THKZbZtjIqzgVfz1vUxfLB6AhbrYHluVuipHuLbWke6H4voeey
kG8j4Lr2d6fGNE7xPMd9BsfF/Me+hu1A4vQsXCnmXcB0faewBj87pKEnCRQLpMlAeDHcI3yto0Xb
7awuPmNuXbv38sj/Ckov/0hGcBvmX77soo6Kr4Un/g55YfmeeQK8vT/PI7wo/hd5FJ70HOlC+T8y
KtYbf0jQ/+DrwHb11OETIN15HyaT5P2rsKPBd5K3ts7Uq6r5lJJNY+pMPiHQA4Y6Tm0/mbXYYeBH
/wrTNYCrc5nc9XnunK6txp/gGYxmsy+/VpcTV1p0aASEjjLvx6H4dmFFnsdvM/bJjS0C8RhPqjl3
+ZI9Ijknd0Bi0VMzJQ0jS2gx/FZ3cI59E6rXcZDN4+D02ani+sp/Y3NlSlr0u0NcIsA3RCJbgAFS
bj5pXeSgKFr+k/7As1S1BSSMHa/F4yVGToNjc8zRP6uvMPRH82LcERmJuFB99gRVlUrA4XK3iwym
fTg2EdhBVefy0BHQ+RthtsNzdgPJFGIHvOfV9tTA3z7UnIZ3HFl5tbvAj+joSKL6b6EwScUw1JdY
uu1JCgU8ZJr8W7twcWeq/fMvf6yvNk5wHb4sRj6HgoLWWADJ/NbNjfntKNkR6gJvf4yofz85FemG
vTevVfk7FOV4qfIMfcSy5qdsRtCAuyggJ3Cskbw+5mYh9C0r4aeB8or5OBDRTW5QCzbvxZOUOLPS
9MyXCEucGf1uC/SpCetyTvO6KeaDcScvwQbTQf1VloHFyhYihjcRa9LRXq0cMhUr9xztkB16Kq36
JjZET4Jh3QtysZ9ULLrOA3FqhgM30TLec5wfucRpnBf5xpl1/efNi8HvYxtM/mnrDMuZmyHQ1AVh
s7R0BqLFW6VUfE6cQhEeTGRRP5gmYvIPyQS36TZcIdA8nuR88cKudM8j/vRNRaCCEKWOZnzwYWN1
9qT8U3Kxq04VBkGUVrrMs/PE2RihPBMA3NzFAzjUyrW/B2AP/zhVnqiHLW6yhKsQooBdKoG4TaG9
NSchbi1e7lXkRg25F2F/uEmhhig3dU5uAC5iOM7XqQD60vIhU++AijUz4wUpuQVvH2+NJB09z/Yv
W+M832EHeB/xGnGEKmFBHM6QWcm96yZ5W2TrciTlhELQYA0/RJvU2Fi2qvpT21KroU1oieGvFUeL
cO6zg6zKBTe1WsIGlSNxwVED6WSvTUFbkN00gTTF2XOnSm572K1xYd6YD4vlBPcanPKVC9L3KxrF
I8uPqskTxFl1VB35c6C4BV0tB5MvcGrKkvJhUw7DbVl2RbOL84nYkkzq8hbrGHunhYGOU9dKcZ43
fVU+veu5RcM07DrXBnoXcJvFX0cOlXws1mSr93qJx8cV/PhB9NpfT9qgbs4aVp/Fccmag9+ToyOc
O0Cn51TZwjnxo+/RBjkcbn7BoZdeQLL5ofKZZ+dB8MBrcppywDQ9cENPrTjpaARW26ND90zy3zNQ
6Nkm4fhPyrlngYHf/a1JRYlnv+ubv002rV+kAJr+FK5Bt+5bXffTw5C3BJiKOt4nfmzu7WjJRRYZ
p29nLcM43+Ul1zifmUrwH1nqFrQmZM0LQ2oX/pCoTv4QPMHxY5tO+KSroX+YZFPuqETuVLqw4bDg
IkyEO0PtdvQLUCfi2oZOKN3VCB5j0ROcXDWdlG1QL/pr7AqD560DLzzlJJHUB6kFnHZ107GqtN49
XFk95HcAF4iBfAnTEt1mCNzNTvYbbAL4SXbuKOp8iRMt9BVkGRo037Yj+X2Ksyn4N/tz9a61j15H
8Lu7zTbtMhtl+Ryz+xWjc+Ha6liSmhurb2r18LCmpCqPm/SiqWWwrjDn11Jkn0vbGBnt/Vr6x6QJ
13sxzLX7AfMrwj+VQSx5DLJxuMNmb5o9NF3+nWvSyalDhxObHnypXd6csrLRX5pmZrYnzovU+KdN
7AQxg6niiE+sGKUqCSuhjxMHBvcGzFCpI4pjjlu4uFfEZ+u7f5x3Y/vYjomn912RmRs38tl1M+kH
L/VK10FKHkR7LAhBeyprNFdJDp8bHFy0ct/66xeJ2Ov77kl2UaNq/ecKTL80FHgWqcLSBjluQjhy
b8G49PIhoW01aaeu3EljO+88hOsS7z0HWJcr2CRIGkHaHHBoJJ13YAucW3+n3bCMDh5WZf3cXmHv
aueUQMG3K9W5v8HE625fgVLLB4Kast53xCMLwjbVVLwkcM+aBTlDJC5kCHjHnVWROBDDaUMS+QSk
0wS05Y4Npb9P5tVvjp0ivJhSlsGXl5gq/7AUvhBWUjwFPUr6nbUMSri1pIvOTel46kVxlWT5RoLf
0w8VqjAEDP/wEAfDchcKB8klyIuqQ1hhlN5BwMwPmZyM+M9ONYPC3AKIaCWbBBe8FAgPYAM3/P9v
HFMSCdpKlUZ3ExPbXLkzuDJ/o6WT8thzx6w+FezC2I5gKOa2K3kRsa44dVOiYD2OlbocKxofCYO+
jU7vy3MwRuBR6dZQy3HdYq235AcnGE3/wzSK1Jo20G0cjkUXIEZ2HsH/15K8kblDTUIRXmMpyjsN
djMTQgnM/Apcu3GJUszJb18Ddww7Nq9lfsq3PuEUgWfYf0wAGi+e19XiMJlSLacp6qm5CP2sw+Kl
CeCpNDbykZwQvm6lLNfkgFOnkAM8WNKDJhCKR9yb4EmP8XqB6u4hYLVSN35Xg11QkKBPrty8d5bq
oflytQNWWQvUsEscwkJd6IRoSgajeI1vV47zPS94lQ/fCbDOeWQLzs7tFBcEfMfR6R5YOgyYnXF9
XT6vTjg85wiPf+gUH1ArtQiHOzChAhVIkN9S+26su58W+52b/4yZyueWECd2UCe2/FRHncvdpY07
IwhSOyeWL977KQ53FAeT5xgl5Rh/C5qk7E+tRl7+1G+1an8VLSr8Ezrn6h4Ln2pxgOaod5jmwkGe
8L5irJUwtoZ4luvNsn7xSLtv3j4S5KYvTYLZ8VxWyjM/iw1xRUJ2/PbGx7CKf3NiWsIRnbaDaGJ/
qaY8OhXky8IVePp6OtnZjEKzdac0CsmD5jEIz01ng/yb/gRv+BciB0UZbhcL7/WEU8bB2SXE0v9I
3hVzW3ZNE+IdYdx80ZHlo+D70lDa01ZV3DRpHVpLO0veTvVTL4jkXlAfo+ZhXJdIetxaALCrAGy+
ugJOmvb2aKsuFB9greOkJf9q8nrizoJfxYB8erTBd4+Xdz1nzlsYUsuudXJcci2ymzn0xvXWwUwp
7pxxNMXfDZ7AX/m6GfO/chLWDbAChF3zPlKCVn7EQ+DLz9IYE2SpylgkP/y8FZT3VxW35WCNGtHH
9mJzlkNzLgM1DSX6XyUj56CtqL3sRRWl9YjheXXb34/WEgYp2i0Y7Smn0LeIyxRsxhYHmSRlfl41
RVxyv/SEmlPJCQy0e+h0eKy8Ztt2/VCEPTtiE0mqotB31uRjmP3ia93yuLxNRkb9dI6Yq/tTPWse
8RlhyFzK1iwOxb7tkr1fWS5KNFRb5C9h6eFB7LMhbFEoXDcc4xs/nsh8pwPYwPg+gDSNZxx8lPXM
dk746doJZCNfPSD6YfST5rBgY46vYNlx+9zrYQxuIcwijq9Zs1bHwvGleuYz2Z7IuYXqQJcMZ4sS
v+8lWuNI7VRTkcPUQgYvlTMYpmavxsqDFUjyc4/sa49ZFFcsDdGSnJvFGYFYBgsKXQX92HzGll+c
ebF1veSC85EXJyOpgQGYRzx7EDXK1cMQUPV075tqrc8uvNL2aBXlQcPei+IuP6g6WOxZCZXxV5+X
ZO6foOTKnsfcu7rd87ptWRqiuvIPoMwmZMl2hmitTm0cErKn46DBREJ/wbJk1Y48dRJjZIxkKxQc
mg+mBWXif8ZO0DYEPOH349lOfVLdR0lvBVBUMwzxbjZCbXdzm3HTE7qzi9+aiat+hZUNoRqvAVpc
OyzbKa9k/rffCJcSM56z+H7oG7ykVsHt8VRpCKk18ZisSfm/EisZ4tR3Omh+nLvlybYhHExnnO0+
1kDrXA4Z246OkcV9dLFEt0NCKoWJagge26EK1ovbxATPl8lX+F/BjPvoOYn726ePBfpABa1MV/S4
8qAaTbRTCKToLhrzdy7d8qm9FMOLQ4Pab49pjFWndCFt46nSh3aY2STXmu12N5gVG67UY3EKOj/0
DhQOoPDRiKCqh2yilPzodSFHPW8s8mMY1+UrNhDwdJRwVw95t7n+LNd2ApWxSCtpMQ0cnoy+Vnix
I/r/cXKf7kwW05WwLh6Cb1z3yUfegpTukmIBL922hSuEpiLvX3SUQCkmy1WVE41FONNiaDy22Kw4
0Gvjf9KACqFF3J6MYDnj0Qfcob7t6mpwfmuHgp6DDTvnt1y2Sd14uC4bpeqKfAfZNDriZ8e9gMFR
+bBeD9Y2aV3i8itGSZioK5SAq5KlJWWl73RMEQKmOcWbz7nTu+cafer1ui7erqZnC8xd8E7KtIbu
IuqcQyRzAzm2JIpCL81w/9/xy5sHLlXMK25Gtv2Ayt7Xly0efP5ryjf3sFzRQ6xcRKxi6ln62iJK
63nKL2rstoelgoBMLQAQDfpzk+XELxfXdL8FdWFuz5vhjsu9icZ4wtujjOmAEVeYky3ZBeuTJTic
9ETcPdStis6TIblE0SZVz5TZquzZXX2txt20wr0fNw4r9YIXO64j97W5lXuUQ2TsV6ZFHtwYTNr5
WCSLTRh/plndjElDSK5Cs8a2bNq/UTEGoAYkz+6yYom/kq1zfhjN+Exm9pB6v2pyk/jt17lZWZ/R
KcsWjibrRgEdD5hxhlMo4MVv6sCR6r1fdILXJlvSXNqZCnshMcwzUXSrvBSW0RYEDmYiDd3S/EJz
ZLQON2bds4o9GuZ69hhvz2mFXcVSadE9bF2X+80LEAvhtdnVbl7vms31ZHOuinbxbyIIQaqwKqij
4pdel6m4z8TVqT1UpkswoqSHFE2iBJS6qGixCYlEcXZGrrDnICDuGzyjNE3bxxZz4RC0TZS1Yk9C
plnP4FxDdYxiLT0U6akjaBtb5Q0vc0Vwo1595jSL1fHQgxZV+7nLY3Vk/YdD06sLOgE5y3kusjme
H6gf4xKhArt8AkVFxJtDYLM07inIS8lKi+lWQXl+QJYX5qGbFrsck1o29tVyOr5ry3wzu5jaI/Za
YTAlKn/WlLstPom7JnPleIrF6JjPPNR8BDC3YQCQHASRuSmCiRTFPDYbQzRvMchQ5fTLt10ASW4z
TbvPoeB5bN9kzYx2ULA7pB5CJ/xF1IMPLt7aGsZOeBB/TTK63de4lOLOUEI1n1rHGnUaJzT7R5Ye
4y67jSI90rUgDg0EcpiIo8foCjLPKPtnHTOq3vjTNtw7E4Uddzw4XY81W3T+KaSVb/wy4Bv/HIl6
CxGwEqTPGMK/tmGmSUOGceudlV6r7d0tu3XbzaMjIjIzhZMl7E9h973YvJ9vyOqs7s0GmfkRjoMq
diZBpzjXJIrlSW7O8BXk0/QLRZSTx9A4UUuGtezr4+Z383KiKq8nzjMnr0PrYflN6GzlUXu4uHui
MvoTEzb8t0mg050R80ZaUc/XqKePPbJmYv1qrKUWBjUQHq64ynNxFbZy72952BJYVVL9Ruvzn8VS
xOPdVaaiNHDpBthzeou3CwnO4ETw1/lLFs+7aOpT7T0NEyTCTQdMavwNORKWCM2zrECwy2BqumOI
c39jyhwaO6pz2z4QTuxa5qaa+FcStzGbKvegbjuoaubTaTCIKei8gkIsztvXLh8WwXu0WMKVqJN8
OQmhc3vh3fajr6yDqUjjLABoQ4BiS6NEL/llOBcR30CBzNNtbJls9dLwL9lvy3mX913/QFy5+/Cc
aH1tHeF9l07k/xdHyHF/HaGS+VJyiiccSKa8sj+ZrRlHurEqt9O1nUXtCR0mMLi1xwFuHSB5zhUN
ZtiRoLunpUD6Q4aj3m1zmkflxKRMF1dWwcmnhgzmhfuOQFMjN8xQlUf2vZAqpsvUhLlLe6QvPolo
x94e81F8e9QCJscCO8G/ts+xEJbM/G/Il/M5Kjf1d6Ue6zmmm+ie3tP1n1MyF6XUI1KmMl9TcmmR
h1QV+GOVUShGL8y93KLtxdPa+RsUzrLtuKo8ec6hIN/FRENbioeeH4Zc+P8VONBbym99dVCpiLjb
sLY5gbALMvaq8tz7haEfQecHtwrYGPstN8+JnwWPA4EVWslouiEvXeMEq370m72YRPJ01XGBW/zQ
dXll8NKTBZYyyBF4nBbCkO6ovP4QvN/jRdFAeTEjBUGwF6V86ITgjFuZSF4qWiXvqrJ1XyayV+tB
59t1lCHaq3Ztk1H04G3OPS0p9pc13N4AWbIOLlhmIRaeprp4DwL60UjHKGS6unBJvbd59B72VEJQ
oJm7vwLdTT41iN06pRQSQ/+2UDB7rSet0tHDYuyHPntU/BeHbGmhrfm5Pg9flCTI02yz3+Fgqo8C
yBRDf4sWhpJBunTgLAOlkedOlXG4Zyrshttsyvn1BNU/8iiayTrXUQEtsYXjfu0SjHvE2uqFT5ME
TJ84wTtNQ/M+DxtQDVOIyv/TdVfjfqsb70iPYgnsE1/DjwHNBC+UOnAGSXF6AufWenVydFHuqaDZ
+HQ+uG3ScA1E3jcS1jaqH0CDSPtTsuWPjxysVHUa16oqUeE5hTwQIlkiluOuf3FHeqN2huLXO4se
QP9fzE0rFB0GrsuaDCuAln9d92t/aPpjaPXQPpUj9ag3bTnmE9oIW8qF0yhT2IhnTP1dlLCURSgh
wa5oZyTIdEyEoEorMk7mzSc7h5jdaS6a/v+oH8aaTEMcWu+3MzEJHKIqtuN5xdkltjL7jTjCJUev
INpRcbQqE+aIFpNrDoAGoPJjIBu0zKdG6oETlvCDfxPXOjxHQmTdHmZNFjezlfn44pR5eRE2wj3D
g7Y/Pm9akmpA3udN+uX9QF3yH/51u+4H74qqaZgCvsOZtF9KKLiqnwAFVfaG9UWElx/p1M+Who/4
BHpq4wNHkxLosAxES8alBg7IamNO2Ugb0Z5mG+fHxgz0O6+V9jvKOP5v2FRrmz+6RUPieibJ8N2G
nBH4nBWBcDsuMUl+CS7BogAZB4rPyCoqIHDEwxHukp6PLt/PMuDi6IYTWnsTmiJqL8jSIUwbOES0
n8bMi99lG+H7AK28C+p/jzkhzvxAEJvYdpeRTDjR0UgAoM7YKhmXkqeYmETGMbXBom0965/r2bTT
KakoZroOE3xLFbLtg19psIdVcNMp42EW3zQQj8FFyJxjcNsZ1d00U0zuMs8ydoK0Ur6g42eqqW3d
8aWtX1TmJWc6WlaK4HjTSKSPLqVUHfEBQh1dXdwPiCqoqEYK707hKg6pOwKGYDsRYIPLjDAGdNwj
DTmk/dc0Xhv08gxK7G1BJTjJMW9dCF1yfYdM5ONbTGHQzgyZ7j+A8/kKkyaJPgrflD/NhhdnO1nL
U1USm0kjETavelL1WxcaO/2XN2ugfwNwcXgaCNaZlF3lGsnJzDKeNoLb3aNEt+zumrKe7gasuAMh
qSY+WR1f0YTR7/0XWnbEM+p1jRnUlMTcgRC4x3fij3S7ap6yTys3edHIYfgY1BEdcaMCea5yG2Fi
+vSgvvZBlssj6WxdnsKugYriasqNm7an1TwZMDgWbz4c9nuesFO0WMLvbY/bjp/tY8ZMhTv81psl
6wEYhc9P/06wA6hEppiGcv1v2QitXzTkMzbXNosTYm3/JI2y7d1VIF92UpG+3hEdjuRjKSduTIqR
LsZjNvfeh/DW8lT6QefdgQJJ9PymYapdXGWqI1wKt5d4EfLvf1ANTLIEVMQTx9j6GrKgJ/dG9tKi
NbcOseOnwl2nkwhctIAuaCp1QJlqndsFGvzWQyx+Wk0btX+MbW2yF26Ut19OYYmbyKmKLhX9nO2p
nce2PUXEHdUdnWxYL3QGdd+aBswLEBJkCl5kFex6p/P0cTUe5I8ERawo2SRddtj8qb/PzRVrLJTR
w1NoK4x3gnwJMb9OFm95hP5OPAEw7LCC/oUXFubwn9S+AG8l9ZFirS3uEWVbKlB9rkyEtliqE1Iv
dRRpTvfwB8xnOZ8SUjvXjGjcmnMT5b2m1y8Qg/jjMyfR6tkM3htRgfAN+oGBidNXHjxEDu1aO99k
BHGTnkTe7WwmMx9LtUGydbFxy0uvQgdTLijh/3Oe9pnUzBo6xK9yTjqL8b36QdhMbMe6L0tBxfR1
pBq8rjyrqKj/INYiFE20zcMScRMxyGWQ+J/tlgAxzgzkj7aKrh7rFLrvvjsS18jmTIFWlFl+HyYo
Iz8TxVTJCfObCXOqwAhuOroGbimIwYqKRTtM5y7YJL2FkVuS3loXJu+j3rhKgh5Mn7KDsE/wtIeS
UYXy1YFbmMAFTNEeIep0vaOlgbKLxS3G3z1BeflINZkYH0HiKJ0NyTIcBZ3lyMB6aQ+WFClRQ13H
t4moFBsJ7ZfkmyoOJNc7WPzntYoz7za3FUI3LYjXRAxnOEHmbBRX9LmhX0eshYIQHmPSzqazf+mu
Dt+o2SVgUeUhmeyCJfqXikKW77rvt3ZfTRlbHmk5KFgoxHzeryW5lA7JfUvtrOvxUira/XZV2SOZ
ZH6k8DZ6Vw5HB3uFL7pZ6ksebLBujYBhM2MVc1N91lLgmY0aUyQL2FEok2qYjPwur75jEpVlmsO/
P7kolYCepLh2hPyJfGjD3EwlsTedqJz2n2hYdZsduwYLMTmWKwObARvw8RiA9DZZ5uee4ASAw0Rt
Qyrk9e+qOBfhG6/0XqWcwh0KbNE9X5BVXAIVOqoP7PSwMT6XU3x6VYm9WvWZ/HPdIt00DGfxRDOO
uCPeS8orbqmkAUC8Ep8goMDV5Yl+WLhlxp4wOBjhMssLt4U2YCOqu6O7jHNxcN0sb4Cr6mI4NrnO
Hy3H/ee8z+ybijdmynCe+gfrD/JeeawOgH85ZQiBfy27QPzkYgZwbvXgz5TlHSmu9H/LfBYUKGon
f216+BFmYp8ftAIbiftow7NdsVQPYLtZfWb9rPoH4W/yPa+a4CscgMQoClyv0hfns7MucW92br3E
hD+GnA/EWsIxtLDP40PmOSX6UtcSAJnAnA+Zh9sDI2QTEswhAQTGtoB0GavQPV9a/aWMDypDTE9K
XvPZv2fJIEXW+yXATNTxLdDoTrSK7NU1T1W02YE079WA6a+lL5YqywWRcSk+1zmOyKUaFoidWnrg
YQZeJiV8V4PT2qpyVxGOunRBzToY5RPcQkMS7K+gVig5TGXAEj1FW/KqurF4aSjL+0walQepGuKr
4b/F6te0XYsa/HHgz8pBtj/uTEMC/23yIauYIIE7iDuJufOdbWES7K86zrDrYupy00hjoWown1eG
c9EfVOvxZXACLZ6zqUhgvHrT+a9rnznqTJcNTNokrlBPLpzwrFxFawD2e/2HdoeNOhgcnW/XJAAd
ppHqtSPS/t1wGYs+SzhrtGS0H7OvohIIoRNITKmIJ5jKvMGwV57P30kZOeQ7EUfgx04Dw0Z8i7fc
rFNNJkgF4BV5dn3oZcT2UG0rq1xDMzkbtI6i5iRWU7x0w7VpmnIGlkRKmJCU4X6nRWAdSEakkvQW
xWoAhtfwXzZ0ZjmEyNXBQeS4nfvr3XBfDBes7XgQpH07luVn6wOCwjLy2+gcHqhhz+l2aOs8JxoK
6NtJVk4ByrEQZkRJFCzf2v2XD0ObU3AV+mdKhNHvMuxg7neIxqo/rH23/qdNAv2n6MWER3e5n5ri
f4zqMdHDrRokxzpZO+MXpbI84FXkUAYXFVfyHFqbuBhnFoIQ0Ih//E1wZQLFvf3nZJCq+D3RFPfY
IfgYehzc/3F0Xs1xKmsU/UVUNQ00zevkoNEo2QovlGXrkjNN+vV3cZ5OlcvHCgPdX9h77V9h5qbf
ElN1tRntJLVJLxrVJcIZuxw1Txu+V6t2Pp0pQ2wkCpdOKgMcWx4nZ0SsiEwYdgm5aUN8Gaup8zcm
7d34EHdI2/adXQbZhkXtkN8QtqN/bBekWycJn3i8lE0HmD3qihGH8KLEfHalwLGDTobJBj+c26L7
BMfU9crlYU0GfhbRVxyPfTAw98YX1ZzhaqIOrHq1XBs0B+owJ/kY/qr7GSCVXtYBnu2JlqFkN3jj
eRo5H+gT+R4povVZp+z4d01FB8O8wqoBc0Rr9I1Pqs9ZxJqSrwdKCW8H1SXCQU0SwkPlG2c+DDWV
0kzNmF5RZ7Qzr2eaVKeK1sBDE4KwJnuQU5KVvxM+heTuskBrn2uVMXGEnqrlNooo1+hUvFo1V+UF
/mCYQkLgPLsuXNcL50wZP/EaTC2nO7XhFuZRG9zdNEeWgIqzEyeCf+uk3YLsUwB8wpFPkxTaEXAE
u+ofMuAUyWMY4BLGvrXhCwAuiePxpHu7NGJnRNEv/ckFH+pz1sQrZSQM/YFWsCUm4rEiG2VmZBiM
2U47rOTNvkAi1DYPpE9l4cs487Dejd3BNU7igOktAk8u/3Ofsg15jCC4q+vINNnaA0yivaEWydqj
seHiVYCJx7GMLpnLK+gyzEDmfBC2afC+4jNkZX6hWELdtJUKmy8uo5QlanuKRoTjHwXSuwgXSSvk
CRRP06I8Ceyl+icWQdsvOSazj0aWrI73eQ7NBoF8lLfy0St6zKRqQXO1LbzCwPBPJvA4B9onaSFH
NA1WQMNvDm9ngIgKoQ58JJ5VFy0yxcMw8PFDNApoPxBqDOzXDPUDBpPILsSD7GTC2L+dytgnayCd
wu9Mr//dSSfTJcaMCacpQp6sLrwvYcGTIeOBwJ/doBKm90k28BzDlJLOrakHwL5RZix7I1OGxggc
FRzKazhlnn7wEZxDlq96173ko3J9+5j2eep9wd0KVq0lKjZ8ws6MQA2fYl2e25IPYFVnVDLkQ8Jx
dB4Sr4adX6ydua4NPe6ciRKon+3HavgNRHYonkaW0tn/IsYjzELmKVvubgNW+DTXEl01+zapb/jm
OUdECSDrOerhwD0BqSpQsIq2dG8d9HLrPKAZgERcuoX7qtzGnp8i6TIlE1BuMrTSTV9vXJRnzSmE
9cQkGMf4dIiG1InfqiJS5ZcW9ezG+6yxKVJhDSL1QNAUPMi4Aj0wCMBSPk1Bu+Vhnevz5OfsFGfL
H+LdaJNaCM7Brf8ZXtMt0pVx+ODuBIQUxLovYDRMdKobyIX4kRIYz+HZlAzSGH1rZ/6HUlzEZsfk
phEQqla9dr9Uqji2qc3YCEv8+GIcxPrbxBHZL2bvFBhkg+ENCZVEhAxZIWeW3Cu9Y6VjVf+wA3vD
G5MMh5EJ2iXWQ1nozST8enzo4rtXhTJ/usGpQB2TG9oXR7nYSw9CSzr6zhbMpqyUZGP8LtKyzt4Z
j1hY7FPyX6y9QoiBLcHoSFUXOXn9gvGZiQozbIPn+1IzLM4Oo4//JoaeNu7cFPjeRz7pPjwN4CNp
QwtNLwsgrG2aQ+NHQOfx5Eb04ajBWc4x9Y2pKWaKROxRFCxlVpmrpqufQ17wDswOVVkAGQfeWI3t
ZVuN6AaGXTMbRx7DaWD6NCcyGt9nfLkg/6Kkif5i50qjC2ZQXFRrFggK5yqmFoEIjxsFLkN0Y8uz
agtplvtdBeik4CYlGGrYYNxypjO8Rs/6LcsEAXtCH+/0Wx2FbCRYv7FoiI3grkJy2VKMoJYA6Sl1
G4Aw8+35ucP8zaLPqricJGly1Y9ILeNdONSaOyEhpF8kK5yjzdYCHiQsPrnCLoXLIllkWfQCEqAu
f5IyR4o4s4AUz3S7CCldspTSA1qBwb3MbN5LLF/rEpoZAG0Eh6I+Agjrs4i+bNYep3alzgXvL75o
17G/k0II8RgNxtr4SVD0HzOgBFKssDOkDo8k3PMfRHNdeKGmmqtHWY0odA5zi2CEB7fiN/oC/0t6
d/qU+FCBZBxODA34xLcofNn2Gzuq9HPHb1v7G4eitGfj6iBKcKclmmAODglTkiagp90Q6uH71zoL
JrOrc6Hmcs/4uJ93BaZP58zEZaqfElMsRfdAaoIyz8lYDEG+ZTkNQGMz1RFbD8HCAxbsgiEifjVM
gup/RRciaYMiIcL2ibiGlc+HmBKaqaXZWOHu4dqFz8aYIkpASwL3SVjHS2137ePiLpwlElzmfDJp
jTFbKK9/cgESimtH899i2tZtc6sw1n+bHvzLOaJVab+7pXX0eyWJ79xp8LfddR4QZz7bxtIl5Ax3
ecN17tj7UTezfSlimAEf0q7D6R4byCOHFk+B6NAlSQ7TuZr79mRgA9nQNXosGmFouuymZ2qHK6Gm
+Fsa09XJ12jVVvau9GxZ/xuThWqYfSNHgQRE5G1Um7q6R5DJ3na/eCje13yS1aaSdtkP2CVYCeki
9rIhcvS1kcuwPAKyTgokD6UOHKRB2L7yE5go/jWgSt1XA9qbPU2eMm/tfNpN+g+Ru92e4TYxI5uY
qfXNjebGHMbe816pqqG6Ccl3uNW8GhJ6NJOYrYxQoe9GiDfJsyoZqX1QKOYrNMupm4NgwOMA4Yzp
n+Cj1PMRfhPaNhpsF5n9QP88bYLUQfSUZW1AzyO6xmIAMlU4piHzOR4vfzq/FiItrLtrDZV+cG0G
Yxz/JBWkG8q50vxCkpUxnF4BsCgPUGjgIpr95yQN/fGKK0HeMGfB/ACwIjGiMEfinIpIF0NCpkRk
3DcUMH5/nG0NCtedF1wzYkia4E7ED0YiJir++Jay5lLrK+SoDVT/cJ3bB/O3G0QDPW/lczRn8F/b
/ThI4CMue6OApoDh7qHFVrxgM19vBiDOvnUAgRd67PGTNp9fFf8b3ilOjuViSYPLoCMU3PoTWTJj
kzuy4j0taDCZqeDMN7uwmhP9qSIWbAcbsot3mEKWZDutgnZd/wR1cu3gm/jflUsCFIsqpn7zBWOf
i+ZuhFlu7XEG2zur9vrmUHc4moHwACI/F03I9MwFymQ2Izq59yZoqr9+2wbJXqFaLrm7naT+E45E
uMyIBVHW8xjhiZxchpPJmKOf6QFC7WixCgniEEDwkTHMVB9B/HOikWpmOQ88rxzCUYka8aaGmmVY
iGldXCqfHZuZrLA/NIOtJ8ywUWI9Sl2gJjJ9GfRH3EnQpN3Ob7pnnaA8uhrT2zEFQ2B/0xVk9o+2
s8p+H7G6ZhJgKhjPYka5sy+KjEGSIAuqeUjGEchZ6FDN3FSRMjPjcp8EFh0HNh58axvNZTWn/q5R
TtNfkA9Xf8nyQj0mOSJntGWSw6ZeshhDkBSeB30MSvlmGpbEffSA0S1nlP86ubF4yZqdRqaAYFct
2AvwjIvkZEMPy480HJgw6ZAn23pnbdHnXwLwpDqPmpE7inLmqb9qy0b7HU1dO91BC3ivXV2Oas9g
bSreQgjA7AyKmiukGwbqRuVGAQqIvOow0eDwAAW2xNLDveNHZXVmkJTPF0XRO545Z9Pmib6Dhj3q
EeeFGLX8V5E3tOCoqYBNhMxGd6TxsYrRWTQ7f4zXF+VJl1NKE+uviN5ZUO9ommnBPlCPNKZdgOtq
x+I7lydozVl8w+4eds8G02RT7hm+cYvOec2uwixsF/ksLRb7BdpTdWLJmptPZcmC6dWsec7ZAVYk
7JRo+CDkJ6MpD9zsOHgwGlQBXw0P0NEU/MmPAtPin2ajeVFDFYAKZvNMJ8ftivPJLcjnOUntAFlo
Gn9x//bGRvEf1S18r2oOeiLXmoVHxiej/Ya4aRbPPbjyLySKXbfv2pkKRIYFup7N7JjR3uXInjRK
l2VCylot6b2yBzq02Rlx7RqWcwVvg7a/EQSversKRiUFdaHsettZTngXsDBYkEL6bY96Hp3pkSWC
EieDzMXssgnb480tG5Ef0aKLO3ujyLvGaU2pm9BQ/hunVavKae2Yj2zpUn2H98qYnWkOrniBNKqk
su+4dApj0uQ7CRvzMKoKc0mbdot/zexVQAdZhRJQ6QKOXmZXa9pL1TMPR4SShBDTVheddkbGJYkf
0ShW/7XXbsyeeztarvtmlOKvQCHtfkUkYFmvjSe59XCIK4bCiMvqh8nup/qSDG2WMRSDp2Sxps3X
+yeZmInDc8kdCGBM7LpO7AUqFU7zVAd6S+0b9mgrx+6Pg6rFpxFLuWRzJ5cfAZc/Jmxyp94p7qH2
mHCAgKijGv+SL8YAHlKPicikJGdsOMvIT3bQsPdPVDy4oKinHLWXgwvx2SkVzW5LiWRuJDmwF4sq
5E2wfcJx+JIYHdZXZOr6N7J6cvGaKvwd71nd+z3hiqyuCewJLVYFDBKD7I7pYIVMT1F+W0CsH9eA
PHUNZED1PjjsYV7LWnkO1TupdRteWx4cxnJMXuFTwvJBKivDa0fFu1wqlaofbDPQN1XrpfqKVjT+
CXHyxQdyDG1BIk/JU9KkrXDP2F9t73kugIq9Z3zbw2M+TLK6TKFcmneBXU2TXQQpdpuAyfV2SarY
E3Y9QWwswB1ymo+r0yLZdQJbJcgqhmsMtlBevbKc0bx0HjF+j5JC3zt2RqIHkijD0XcxuEOMrwAt
FEUe6N+iWaxm2FddqMo70Vit/W9wxnK5DX3sOcCUakMmE01f/2MvE4A7g5LXeWRaWtJVZ6NboL5u
/QmGg2kMRX/lNdN875J5dVPA8yeKZxJN8Qg+nwnS7FeQ6Tk3vfnLnVzG9hq+aH5oArzWG1UOvjjR
4Tor3t9L0FX1LnxwP4nc/7HpUy5pyHAhAZwCKKMBsmHQfiBlETgqxORNp8hX41tR4iEE8ChlR2FY
JAeHWiQ7Ym5dR06MV/+w9vL6e0bnSmpqT+mxg0Eq5bGZV4k0By6zbU3qxn/YbKwM2pXtR2QhQCDz
FFe0uCZdOQznEumgeSoGy8uvJFkxyhF21DBjSpT0gttarUY3DhPMtFELP+qUpAD+T1UxZABl6xCe
JrzE3uzGGpnqDgDSVD0idFxyxMNL4L4mchjzM65RRKbM+52OYCghbIVBc4hT/2/mIsC/cBWyuEF3
oH6ErsefBJJ+/liTD+DuCYZIXxWSy/iNKXiVHaLcDeO7Jk2jog6mZnJ/d4r0odeM/c23sW2ny1gz
Fra1D+nY4R2UIkrutmo5L5JOrBEAqVDBTbDp59Pii/XPI7qo6Vt1DLJ4O8I87l+qkIptq8mcsQ+a
mJD6hUYIuy2qnqTXqJAdG96Dw2Dif4PDxorJsk1GSw0TamJDF6T6ZWakD5bc4bzNOtRFUUvucrJB
AsgCiMU43CYZ2DFwDp/u6QXrYFydcMHgcu0nb6g/Z6adGmEUlq9l141pL65CdfDWkacwZIDouR7l
9loQJ348mB2fwswWAfmr/1JY9nqrGscZLvhFOSpGJ3Pjk5NCrH0Vc63As1bwGSE1A1X7J0ZKCTYG
CwA9FxN6vh+jYrRfg1kxAHSRRHl3p3A5u0Y0wv4hzSdmsMJpGCzlodECO2Q2M8/sZOhd2JZge3DR
I7hYFFoT3VulOJJhc83+kZl7YXNJel0R70cVUb83rs9QpndwOO9AEQmxK1S3XucaXmazs2cyWzbs
weHsbeJ6wO7CJZ0udzi57mRtjU1IwWOhkM7UR/7t2XtAgDwvL+s4kueq8OH/m6GGAs7ASZNriKuA
u0dl0TSeZpaf3UNreYX9LL1ZpdADIp/VkqoESHui9fonA+olf5CDzti54cVXx3KdJuEr61J/uvC1
/OCigyxsLj1ulBcHyr51dJIsPDCZhR/o8tsLfsRs1+VOMF0b0bQM6oEYEmwnnVgrsqmwmFCS3Dtd
88kZmouJKw4T9ufpjTnCCkiTjWGmD0o6U3uFBGXVyzeozFFQMqeo6hXVS0goCjxiEFl4VEkCtXzs
7S59oojE6ZoUw5hy0+Lvcg9J7ZpiB+0gRjik6rr/Mjpwa3vfJKbcz0NIbYv0Emo4vPioynZZXEzR
e9XK3npOAeI5J6xtTHLFiJ9/lyDWxXOZAZFlWedwfUuT5sN5nGqDnDABXPBlsMM3fH2W9gw9l8UJ
nEMGXgsBMUcfdsY5GAp4r+Qm4RWzgky8mtEPzBfZt+rJaDz/r9SRbvzoowqe7FNZsA++U9eY7qNt
mJueMo2kEBEcpdF2wjwlm13episzQYxzeltoNGZIF/QCp3jQdJujM0CZ7oioIisyzfH8upguGYEo
wOdRAbH+G0ZpVx2N4Ik/EpzMPcCtgh4HTVrr3ZK8wMZFIrN3beZqnAl9iXLWq4nBCIY0M1j0NXRx
gx1HfuzkzOYRv+yoR6YDLMRj55O31gufWUS5+Nsxz3WvTRUAHk5sl/25lU2OR59a6/lRLKGTvEbr
4b0Hs6CzW+hClLysBGhUE9oH9A29OfWOsgeeRgzAot0nAirlV5CEVf1W9TA2DsZIP3gKJyyqG7r8
uOczZ6F4iAqgAs+twShNrmzGoFZng/2HJTKqUQxLqOBGkBP5WU+dk9wQsWJlzlx3VG/DFI7uPZeo
Xe12sJZj0Exc4aLpzLW0pyTfMbVl7Dy5KSU6hsyiB8DtDMRY+BIAskPkLYJzshk10gtZQVAhxuq/
vJapZYI0DCkZdhAw2KtmTccspaYUUkj/JyycjkSvvaP8HSoEhAU6nW3Db77dRnxSIHd6zCZgfREh
ScBLHkA5jPmh/DvYVuU+cVxAlBVgSZN943des0cx0ck9lL26vepUYQSlLuPiJTqPVKlNB36FLOC4
IRugm1Z+c1Z5OfkbY8rHwHLSaMKWiiY/yMYLk79Fy5Rt9MGfXBQH9R2ODo+PWXOI3jyPoFJg2mwO
x7MgN4FqwmaY86EY540/ZMewKWpbVFT7VhieBIoGKzKEVHaswFwvTpIXxBkq+c1sr+LBGg0IqhRN
VfwhangbQBYp6PwONfDqHpnZJxo4Qq8lt67HTEfCHsZ16dXPhApzUHERVFyhLZZVor+ZsMAU3ysU
plVyHBmMIX5YJr+tbraxTfDYkIsR3gD/gTxLcMciivGHVux9qPgFpPAsVU8AY2bvyCYbXn4BRIPd
v1cJ2E1p44MnY6T+X99jSfzXupIUdLB0HcGA2xpNUfx2SYf2nPcms0BV1w5bSWkXTNH2YYawHfCT
r7kIZ6RykuQNuzGvBZr55A2YJAJxDjhnucNQYL2yWd3w6HZZKsvd4KoJ7hkylHfH8AJT/GT+nRyG
1D6yxIBEMNo1PYyHYQc7n0Vh9QZlB1WrbIfCvYnRGwlR8uq8tjdMHXizSHajiTFEwwI9aKjKTox7
gwdB7Tm+o9Th6Ga+gzkfHopz1ziDlgZxoEe4G2q3ASYWRxaoq75whvmb88QXr6VkWBaJPsQrWeUC
8sUiLOr3Abu4/97F6yo8JuTkt3Lxie+WMbZYa/kkze2YkaMT8KTb9pe6ciYCqKW18FxGDQKSHQoc
R95925PesIHdTOAkLV3bnjIXPsHDEuQdcDMoD/vJbRmEoa3zie6DK4CafZlF6e2BBTCUnVgrRwgN
1vf/FA2dsM5G2MkDIxqGTUm72M2DTov+L7dXbj85LGZI280TJ//Pcu3BtJYZyXD0eTYOZtaIgcGe
D2iPtWMKvMPbS4Y+8zcUH5VeO6p2iiy9jkI7X9rhPzYDDNegijP2aMmuTOK4xwg9Neo5TCzInieh
XD5s3p2cxyYc3PziIx2wt3RIWOpoXKP25PupYpaNxyOKmpMbd07bP60MNO8W6tVuB8O1Kn8UkhFx
tayxOVXg3+L/RXMhDahtvBf16vawh6+e/HTCt1EmmzPjpB7GvZ68CG7IYOfqJUrBfCcbra2e2jSe
1qmymhntk+ejunDTwcJeZcaFy6+9aCe+sZta2iqqDxhOmSw0tceZlcRa/8KN4upyH0yKqWApKRO/
0bhI+ctxfbqHZTCZxVTVbVGmAdP1CwICwpgEH2KpIvU7D9llD1tioxhwN2HhjvcBuWlxngjhtX7b
JkduU5kFn1Dnc+c84wFiISLUUPyoer3pyplp714NDJ2OfQWpjM1b6WTPyI550lnh42UfiBxYvgn4
JJJlnlJS64FCZQ95NfI6uWMc+m9B4CXOW5eXYDsAUdhvqDSs4KOp6v4tw6zKUtcqWOUFhcOmrF/S
6hSJmpGpntysvBAEi66KfglRNFMp9mtMlyZ7lxDL3XPi5B7dcdUsuBOoM6yoe0Os1pbVhgkmazi2
qJg1jtUwtOYJVpLP18gaV356KXlkm564T6YWSParRxKFctzoUuM6AYgG9JO4Z4FvFWVIqFV97Qva
AHbPck3fZZfF/tVQncCItZCmhKzV620VLBFaKfbK1SXrq8FBhTMDuNsXqg6CJ54e6vzOHxp59JnZ
jAfFDQH4M2gMGgBCbwUZ9qOsvjtkAUiqFMb3tyotCEcmLhzNDJG4jHhny4g7Wt5lsJmzse3ZK4/r
fVNKwX3b2BZ6VUVTyd43yFDrFCxQl/ggoEUHrD5SVf6q0jj9iDsmbPgoLYCWVOM9oO5v/PF29jXX
bO3eAz3Cl92VOXnBEhQlEUCY3cmXGw+Mu53pqpMuqM+cjujjL9Nod7/A480F6V+utZCD0FSek1fb
iOEQghDU3osg1TsaIQLFJrPh3kGrr4GJB24V4dycYno7UEhcgiErn/k5wlq0fBZehsFNsO5eqAqY
7OB9ir3/aI8GEuknZ2RO5QGpYhGPJQMm1PRUJzmdGHQ05EMEL/HqMNhJnQ8e4yH6iVh71ttsxMXz
zqDSns8QXheyLsOyi1FVr9YFDsp2/EPdAvyEhBuZToQDltRyPwE/QrivGcGC2XKYgKYNya9lMPyE
OCjKDWFByfg/G55Nue+9kSDlDcqclYRLFbwyS1r2CmB7l2ibKrf4MVGJEC1lJuqfSpTS/1B74rcn
46Z78qjZ5ZMl8aHe1/XksCEjFLmgQBD+6CSVV6BzkEnym9ezSEGneRI5K8LieYxOBB9UyJKGsiMc
iwE0M9cQvzpJZ5N19RFc86JPrnxOuHF5FVsq0f3QQva88uudzL8I91x1cV1eA6B+ku6BbEOmL3O4
jpK4BWMHmAt7XOF2fKoxY7BxO4RG9jdWrE19igHZEUksG0a/eCBCdQk5HFh7d9C2seaSyY2zd9bL
kTQX1vuJSUi6azGmdg9mTZ9nh+65+oHNDSappCQVYzN4Q9q+oJtEDBckkfwSDsIi/rg0iqy2dYi5
EKoKoBkT9NXqI6RzUZzylexgMGyYcpelhadL0Frccev4Ar+tD3Ay88Y7ax5KqKIt8nxLC53pXRTh
qQFz3Pf1P2nhljgnVhIASC40lBikfiy7zhkWMACBpqrkt3JaJilHSWBLdLOaFvlSV0heTWbqHJ6o
UxJ5qfpJe99NoXqRAQ/PAgww9FvsjDfdVIXpidQtrE7k6nEGMCphlsx1TDs29gNqwajGeXiqaoJL
lwNtDNKLsIPM/GQNvuqIA0MuNQQXN7NGgY28y/2EHhpL8OxunKLwAwwwVAVq46/ePmYcZDPESI2A
a+rLqL01twLZkexLgDULQi/EbTCxXlXdMs7dBSGd64XsNWdG6UX/PwEVY6sf/y/LvCKJ77SxCCG2
nUt6Mu/IWIXJrwnmlKZH5xcp2cTX0RI+RrrCBv5qLDefZq7sBpLBnQdiPc9sPkXK1ZTp39puBrUO
aMzLECQvTZr5iAc8ube8n+s82CdDuB4SftKSgttMIM/IEavNdBJl5w3kDLnO1J9qUoqUtYtwHRWA
mNOmWZ6ouBzrj/LaMuf2AbyUM+lAAo8Ap/btCQgluT3lcckqh2d5pCuI/7BDAVe6mWM5ivewh68D
87My6JKyoZ1fU5jC1UPiNdjXlPbXVrXo2Nd7tDDhWomWmbC+Pd4T4newyaK6ArD9qlpS59klGaff
03Z2Rz4A/en3dtH8UXriX2S9+aPbNYJI4FcC41RKeRgj1OoITwWzjDm3vUceioo+tO/R6BKo6Nc3
Lk8fxgVk6xcvX4W6mORZXiVr1J7wGn1kTuQ8dGmTfoDFQjrXhAO6NKb4S3cnWsqvtjEKkgtA2yXf
ElATEo2HiEKzuckZX9Oem3X645cAeLcr3bHZIQ0lAbNPWCi92ZkC1LYzhIjXZos+bBQwNidfskMO
nDbArO8vPSske/VuuRBMgBs0NsYG2pPRps+gGHv1cUEvO9ZMMMxT37fD88heJd5LpoEE27WCJUQV
x+SVscmO7LeQNSALxqVa/MeoRRsOjnv0ByR9Vir/aiDb0ykUWVCdhJ1l6kBmYVfeatQIHvLUJXsu
ULqFJFqu7Od4brHyVLOw193fZKcGqtfQsD8K9FvUJV1yNQhA9HPROXP50OSz1z40QxqrbYaoNd8V
bhwkF6UXL2GNtvh/uZctZmtW6JZnkbcrASpfMQWh0+Rv0WJ1VDX89QkP1ErcSHbQR4OaPoA9agh3
wGOSTmoBM9yFVu8f0CcmRG6KdjbqPZTesIGYZIqsgbtqImajDxgfsPmHQan+RH7THGGDjPV3O9ne
lWfdahmL9U636xa8Bwdu2gG4A86zpbhheOBhqusJWGKLjQL+Z5qS5xWKybq5bT3FZ3RRtX5A/sxn
gVS4/4t9s/smeJujq1gslmxyCfzkrGPQ8I9uyTBoC49DH9nr8lNrnqp7VSrpbqteI+Rhpi+7E+BK
0/0oihcDTdtHDvwxoHX9DfuVcrAYei4l0sxBYlCx+nevThJSy0B/8C3O48A+SVIzQky2JlX/VI7d
F78zV8pPuG7VCQNBVj/Pxm6d7wghU4/PoRAhwyvE1xlDTaLq03bf5HJOdmpM+q8o4/Y5Cqf2X0au
ymcTKjwiK2h4pHRd8s8q9LqUGW3hOc8Z+HLO83ry9adMwGJ8wtFsWEhYTKMliVG1g/Y6SmkDCzvE
t9f4BtH22AUwsSMX1BgNOeLe/zpQBkXobBse0eJfHXoMU4DJji+2K+IXVL0UDI0GKr5fZYPNJfcQ
UyIdXRf0Vbby/7FiI6PIGz/GrP4ffnNpW0aOO+oYxBRtgP3tWxBIitqhYgUvvleO2EjYQEC4kXA5
RoJ2JSalWUTxhKKjucNMiIanlFEm8ZbktJruDLOgia+oeCYck0vhUk5CiCEnI0MM0/fbOEpt5ynh
lzcgnpaINHZzC8HiL171YXqNuqVObM6GXKd/ujmcmDiwpCxczFFeNvlfq5yBaxd4gC7OpTVFJCcG
yreu8DN4OXHj44f4lhIO1ger+Mo6S0bLDitt0WlDWl8UW88hA/CTjQT6VrLA9J48DPDtsS9SeJyR
ZnrqaScSZ8D4JLVhx0IOqKEJ4xbItGLsE7CBbltGU6euT+lfgGYCSpdkZezmnEAAZspRNh58u5DN
AaGa+eRaXkGHc8xbZzrzqWXLkz6tiNUHhisRft6FtWNxXPzYDc52yJv4kHKYVZ917WGZ1GizvMcI
ocbFjxPxQkaXK/fKye2fmTwM/dynik9WwJRdS4WEJdwcOgwbfQxy69iFyECufl4diUMoOcSg8951
6yfljfJD3iYfRuB6o7HfR8Rv/SwUtAhso4hT2HULNjrIh02TtEe/LoN/k4/3bVfZCp/0siw9/ceg
uj9+zaQbNTg75l2KjuSW1CEA2jFY3QM+co4DECTKXzRtrC/UbDdkF+c19xU1DjWa9ADOwiBZ105j
nDU+V1FFpVdV65kQOUi8EWWNd/5u90uHaXyCQdjVr36MPQ04PyE2/FaqbGxQiI/E8S4NffmmGgDp
e+HEJkHYjYu/xLL8J9SaSFq9gVf2IXI9+otAxRGdX+v3DSUSvOs3g06xvbBXGALU95bHpJ+9WsiU
MES72ZDIFhO9tkc8jQBVgxhxaY/NQreGDCwluX7oie3dxuynykvRR/K7BYbQHlCzGXfPlUUrSakE
y5Tzzi+pUeJA9nobZIN2X9IigAbZhVhLboTBB/7ejW0cIsYg0RIwMEAHQM7Kzh6W2h5ZTmL1B6/W
q9aYbVt1ArjWB95T30nXtQl49WAs7tgSG9jILr7ALYdD1J6psIhX7BoZfrOtoXDdICkuuquDwqRY
ScytCR/tcp0YzfFEuhUy3REmPWAXL8Ct5YKhunZLTEsDyQB8JDK0YYX5BQsllkSq2xxoirJfNmon
/yI6kYwntynm14zfacDCbWqlSjdt1/X2md0j+rITPsmaxJdi5H/2qKOwL1LZzXty+cL2Biwmz39Z
ZcQNW2s/tnfTkowkQrOpyR8w1iLb4lYZJ/tFmAFPENFiVRfxidVMhO7YFJ3gJ6COjoOt8uY8eExc
r4SxSX50R/WJzs2JTqHLomYfdlRxN2aAbvuyCAP+lG18zZmDNZDTqoFkoK8qsFLSk51+LdYLynua
FRFlTBR2Br9cCOaOZPvmp6AczvujhoJP3DjmtmXX9I6m4SA5G/snBJ2puPHYU26qxEZLpYuOux46
R9GVD4xjhuGZoGJb29xxfNOkVdCvxBs0EWTNAyxu7P9FeZJ2f6kl2euyq80cVog6Ed9+UYWEPg8I
Tq9R7+NwT7qBPivyJfhLZsNU4l8FWAh3P2ukAf4uckQ0vMgE1/2tQfU5f3Hp1o+6Gxp2ubpUr6Nl
9K1jPndiRINOICO4STygdfGS6+RBkHmC7qPSU1yPq+PY8fpkX/j8gVBpNDCfYfV2KVB8wuRL4e6h
Tigm/7vp2ShXJEKtYgzloNFgiI9rYpO18CMIQSTug7j1imKJVRehsyXkyi1UFPUzeQJSM3EYyWfp
Dl63RQ0q++vi+7iVPZ+tJRduTalZ2ZieuO1YnxYZlhY4i1j+KtMnDlwGAj0TVyI7bIaR2ZERDuIq
cpgzrI443QlP0EuzqipJ2F61fhRdxOOsJKVlJg9COfhAtq52Vtdvw9ilSHpG5MXgzp+BXsVsaZ6t
gY1NRCzkQICDOM3cZR1WaonhU/seSxFHrP0+Y5Xxo6z+z9iZLMmNZFn2V0K4bs3CPJRU5MLmyeeJ
7huIk3RiHlQVgAL4+j4WkV3dKbXpJcMjnGFmMODpu/eeW9C90/T4oKC5udwQrWi0p0cLX2Vzn4MB
M7+IaeGCKQHWqnfCiNfuE3QZXKnz1XOBt9q5yYuu1LT8LLCHCV0AnNS6Bk83DIiks07MmY01WgOz
J20VdbYoG4GvpZ03pTfh1idmUe+7v3aTlh+nYthxPE+pI58blssW8fBhA4Q97j89ejpbMuw5R1sI
tWa4pg0aOxDs9kHBKtfcU1BqHUIE32SX+WUQ7sdEzME+XyLSLjPf1M9rLjA9W/I6lsV23X8QikT4
AG3l/XJrETbliroh5Vx4/FrNDblKzkdmWjL7C+euecmxqpRr3iiO8VEQ8ByyxBAXF+QU/cW4x/sd
BYRS25ob+jp1q1rTUS/ax9mxEQxVaavvQV4g5HuzBVHXr7tnEk1GY0nKULACBBeAeTYnFRhTsf9U
+AYVjl1Y9B1jVBXd1blw7klSywHPjQUgMYd32I+7OQtDntV+3HyHjdM+GJbTTOwgXp5TYzDVsm0x
O69ucUXWOna9HQmd5iBrVQxP0qL5y+ptMABLlBmki7+qQUsb6wlFZY58ZctCvyOR56TOL6O/6MeI
i5QUG4+BaNdY7IJgsLjLuKFLm6NCm9M3OGO6GJI1p33OPecA4wedGWzdIxQrv3fu6CttiktpX0Ps
IYYtdOoeTy2fO1jcmXQUq/Z9M5F8A8pnsJZ7tfAYF2mxHFe2n4cc72ssTEBviydqdViJGjuDdGYU
Hrl93sDO+QlNFEc9eUfCuTkGfLRwiLo4Kq1Yv+bsESDtUFCfEDgFAuzxJG6RSpPGPbbBRPDWxUK1
Tqs+FLfXKG+x53WkEMBAKmD/hxbNN539afgb/UmJg6UDS2yt0OJJvnYkIsELvUOZercUi/6XQFjQ
BFd8X9oKyHsVtWnywPIK3yr0nsbnuVlN9gADq9Tp75nLIYw2GY0TbnphN+KZW6J0LHZw9jdwLwne
BWeryKHuYD2jAuARdbbImiPicNXdJvgXxicWK72ihLi7DnWgYSf37EUIsPjmJILrkaw98wRGYlvc
UkAhhmu63a48fiXUtHkTZaM13hsJ3vDLdwaw3HzsNn5Hbc88LcmtB2IeHrnDWkqugl45Of7HiLvf
vU9NhGYowyr205ZdIudnHc2E81dj58iASYmh/0WkWZY/pqS3ma1ZWGPuAAviZxfyn/V06iHKQcnF
fZAb/PJelczrZvKdhRXi2FgXJmNUVDBkoTos6MrzIzo77avShQS2NpR/gFGGslgavI/ObAEzyTGT
WIlP3BKP2RTsrr8Ull0QG//RtnL8qgMAD/8yUyzlfLhON7/lVW+XB4a/gjIBDoJ+e14CpbJz34GM
oFah7pozuSUIbrYzTOZ3Sbl5s4FHw17EW1jM1HgVr263axxjWCr2GlCGmLCtOMLOl7oGz9UgVXCS
cczZKPTrWd4QYykUDxAGFKyDCmgdynJ3bQJMYvWQ4eUmfFTW6a4lm4sdjl7qa/6pd6v4u0OPjttw
i1qYC5SdJYdobqzveeRVDQ3KEBFfvaUylwlklHNdEPjqy4dFxOsjvo2s41tEykFvOumO1B3cilU4
8b0mrV/85CEdVuE1FxGORGhYwqOmeA7V7Lgs3agIcb9y70oemmwO+60tSq8sKaVR14Y5adnhG/db
e9dMXTfcNnHLScV1BW5XOEcEv2l9R4Jk7XQlUlkVyQ2I1kwxZC1Z2ZiOsB61zLTVACsW9kedXZO1
VUN6GvjolFHG1tCfDmAorv2LUVc4T8oZFTk5YbO0hwlhx0+8nUBMujmizlfXXqQ2bo7Ktx2WCNt4
DfJarGpiHhrWEKuSnag5dIAatp4gvGL6L9VkzbuUbGy8nwl7pDsZMDntWP5YnylaEWFWHHVnOy1a
AlKRTQ44Gi3vjYef7TCc0LFsMxgTAOIvklYiEaSmSar7gMDl11Jp40I7R+66SX22ibf5CKJxk/iI
ZqsCg28Mjcqz5aHqxuJKH6K8ceU4rv7iMvXzRyixi/xejpxaDxAUsDURqeIbzfKYZT9JGOntjV90
TBat63cgY3GxA26BGpG75P2jJr7XWtnVHmuDU98Z6jX9V4tyDsnTvURvBvQhIqRkRIJUvkqdK1yM
vReyB0M3IVxdOljthjx0qtPS44zeVTajy6MTG0xGGWhQedFjAEfQEdA7Ti5mX3leMst2tpnH0+CL
NXNv+RAwu8X/NSMgZA8s+zzuZ2yHAaaUXT7uAJKEijAj7zjcpHamCpfcR3aiW4WpZfY1lH02ftws
BitueM5mqmC5G/CqduVSszjghieTW3w3PH/RmGZ9wb1EtBJe15QTAFAMZLh0qLRPgGdZlCxAeWZR
UOFvBJQ0QIyN9cDDZclS3EDStcLPgRG8u6LfAJKEKOorDM6yPDtQiDj7qKsXoIUzJ095Tv3axfIL
+CMD2W067pXhp9xCUAJkzPF5U6oqdNepcntnZ2mXqks42wvO09ph00Gy82pBgPVisZr5QZEy3ySw
7v6rIxz/dl4q3iu6LthAQXmx+ldGXk7bMo2A+RA0G/v9laTwnnh29sWVxSgZYaH/dNzCPEaq5eKQ
Q4hjic0w9euGfQcPYvyYYjXAni3XpZw4wWI2w1IC+vyvI+UVk1PnFmaiFvs+L9bxuSQs2n+4UV0J
4KsMtN5PqIxILCXcte8V6wCBlbMoWTz47LPWXteqj0jL4oTOlokN7LWAmldQ2inLhWSWaINQf9jH
zuRpNhDZWJkF1oLFkcV9Gr2lUaBPAwnW+ZxC8/2JQZ7kdJ64Jc83Sd3Y1dFHhkI7dKBtsNKzXzXg
JB8SG+zFFk9a123S0uGAVU+galZU7YbPORbbaIO7ioRe4mjxwQuMXpwYQgF2Xx5buJdy2ZyJ8GHf
w4EK3QKzE/+HZS9YsNq+fq2NjxsPTwzIYsiywQ/LqrVHdIqVuHeMK5ePBhtXXZ8UlbBAG+wOig9B
Uaox6C25nouhRK+0AWjKJgjf+4kzMpN8m9BlugNDjfXXSuY0vC1doBFriKI0b4HYrc4OrAF9hMvP
qZ/KmnGElYsdknBnfGLw5NmaCEFI0Io8BllpMDGuUAU0BW2qtNAg+O3UzxeSlRy3uIfOmhiTtNPF
F9CHzpsYOgKBIROTd285yOoby+ky/yEYgZKAb7tiS+acEAJxzmvTEfzn6QK7oiKO0uPgCdyZyB9z
WXmfmBy0COYGD+M16dEt4Bhehp6JcW44mszTJe2BDFwV1Rk562rkk07FQYllj7elsc9AUKfjqj9G
GJ0pjx9GCE8EdRiypSX4/nhFyYScTJLuuARL2I+0ccSZ7wkBfJzKwUNgT5wHW5nj2s4pl2VZ15jG
u+exw9AYYPANAVF2pDl0Y/v9iutfZ0eV+SI9z7GmP6c0CBeXDGMRzAvcZemaFb79MZOU2Gi2hWyG
VUFALpqusR7u8ATvZtQG72XIRWdeyjyGoVbEmHxrKg2PhD2vUwf1FIyR+Jy4g1JW2kI/hIT0s8Qg
WK+XsfVedFrEznvYEJE4R8hxT2wHyl0TFzx2owhA4Kp0i9o7ytiCSODg3eXTTWPMysnSmsfCc9jo
Wzqzt/M8qYl3P4FbBqqDbAyuyGl66+WVTJh0aFTYlBYd7D0qbhjuCNKT65iM9tfslCs+ZV1d80Ig
rR6aFPvcThoFnsajIMLli1UltGZAsyERvCvYIkRv7IQoIgCWAOFYC+IoGwRE/4BbosO8nHnyiRgU
D3KHN6p8Gmact/8iEidGLr8TIgc0qQ1DSb80Usx+aBeM8EWMU/tEI6Q+lNVfCTuP5gC82B02OjJB
Qc8dhL7KI6175A4FogbFxAEls7cpYDnJAbLoTwaTASeA0o7uK7SHHnxG4L5L201vk3DInm0dauxu
LkyKa6JxmFDo2+KH9CRluf4k6mhFkENxC5/suG2QlMvgLuoXu1spiRZwTLSI7zF00BxTMcE8mRSg
zXoYQxFRvcLTg4EpiffkT8mPU5nTcDIiQYapo5mx2YZBbJvHhW0jBJR+AEwfqt6ewP54EabUQ5BU
mKnCUqpLjK9suHPmiTcHDkS+DR18SLuBla53S2pwFDtH2/lECXwxYjXyAGZTltU7H0RnTMJaugqL
dddO1+8PGAMaf6kAMzi42cPvfJe5sitmFFsQNFwqMuimT5/KDypxqhyXRFyRfqejeqwEwUEPoePv
onKwWKRuEqrsihUgKPtVK4rtx7rGikLw0LUg+rqNBmQ0dhTf0UPxK40GMRzbMbjm2NSEHDK1PtN0
C+aGibEdGQEL8jbclPO45pYjoDTMPPXObtNwlsTaI/pNzC5+OUbI9V9qGrD3dj1q+G4qcjtYu6SY
3sJ5hI0CjN5uf8Vd0bBlpVs2fAtJkPAb+ZBY4EHvSzKofwBHj3XhWbT4DaKNd87sywEvV47HcJ2Q
XNcnkfUdjyUwTz3uUIK9ZDHqxPewZro6pOvFyRUc35ITJ7tIRDm7e5kTQHuYVfD13YuSFMWPyZ7j
6jOnkI99Kwvaa+FCpjN5rDG1O6cqEiNqqaYNo7zTnXuNoE8ZIIvTlIa9U27wdgdsXNzFrfY57GdK
RTXxe40HkAuHjT6SXslptjyRqAQDUHcm562kSJxio5Qu1eWgVaE66EY0CZl7OAyYM3zrmoubuUGa
PTzH6hl2HTaQSAuMS948enyXMU9kp5y9/0T7kGKPYDGoTpd2YC7dtjjAnEev7DFvsb5Effe4Ob3W
pFUJOhV+gNoe+EP11LB0r58FdQLTR0DI9K2VeNC44JjEZ0G/BabKYpA/ZWNNLs/MXKU2Wykai7mZ
LbAKftfS9Aaq8FxhDDsGnTfSBMpHo9TbkCxWEK2u9cadtQ6JyVtrOG8Rc7YaRiRkvA7gZ4ENpC9J
P2qbvY0rl/LEteDe1WljenVDxJTrK/C5vTDbSBNhPUe6Tqm5YyaBdN60uFI3NSzTnYXN8RVnHWVK
SjvyWHjslioCpGnlPpee8JqPNo5p3gWKWVzaLBAIrpJMkePK4DREzmTXB8/VMPvp7mFZtE2bcEmP
bjcJgJZt4daf0rNkuOPIG+c/8E6xe6ba3e0eG7/30peKu5V5r1TIXgS1vA/AjfaY7/yXrILhA/fv
OqxGg8Xfn0iOs79ZisWeZqboOxYcckEU/T2MHCJAKGhMiQAzXG+Bs5iPpQyeBkXUjSf1CAOZ9XGc
zRC4I6enfyHs6+9DAfPkzFU06XzjBC2VWuuoYnQ9IYRft42pb9OsIavYpmwmTln45zZtyHfDNERg
d4ZBmhccEpWYMfpz/Yg1PpTiGraB2BQNh5I1y4y+4bcB1VqLirg9jdZMpMuQodSviAuteAnrKKwf
B2ABLmEdp09L1B2MHaxSUygtDoGoBDN0QRr6fgi8IKbFiDNBOx3R00xuYXXTefcOPo5dP96jtrQe
RVfbyl+1Ua3E+5IqO3DWSzCnBDGoxcH4zxembdwdrWJ+ozaOdqLmQdBE0cIfsOnmImhTiYQvawXP
HW0uCdmMbhcSGXLeUWuTRuKyOBH/1RzBg/c2VdL4Nb4rvM+Tv+pJSlj5Jsv84r2orQWiD2f2p7TI
8hkHVN++S0QLx73QoRrZp7qz6fBpuFYvZYardmVxKrNxp4YERoGiQJtdaRmXcs/JbmzjbZYvKJZr
WzpEALadi0/uoVdY+G/ZsPdUHZFIMuNPIJTu/LMJaEW9MLks8W8ngva67ulMUOeOA6dFzob77ikn
SwT0NWSs4LIh3Xipca12t5oOFbUz0jfIfLqTj7E3Up2t4YiFxHUa+INrwI4zwaEcs/qLnSj1m5x3
5j1MTrFg29TWXN0leDi6tZcGoiCcQ8HjIWN7S6f5YuqLaET9i/YkXe0pvrXg4ZL3pXzWsJi6HzHS
p4dJ8hRp1oUDkfXW12z7JJvjOnO6Te8F4pNmaJueG8Vb+ESrOcPaGkcjrvmIQDC4XizX0S7ny1j8
QFfzqxvWQhZxPXbiTAR1WlAtzk4b0CctW4goSifTF5V3Ffn6ipFpcVaFS4MJ5sjRoZbZS1kUrtGU
1IuVT4ZrcOQRwYYKJfK2jBSElZBUhXsk5jnzkRsamxikdKx+j3UxPZQuqnCIzGxHwxZBN47pm6Az
KbkjLaTCDwJzEqBdElWf1AAlmhV2KmLzRKU9MtIaK/VsVv2kxgAUNR/XKh7xvV+8cEnkrZkR7S7j
ULuQJGHMh185spv73E3MKbhPE0gccUHkJV7HIpR4FFM/uIvV2IYAyyZBx0Xcd4DTbN/a9zpuadKa
MrY3Kqci+qomdg5D+ZpcDGpOmZYCE4hDI88qhMGJxajIvFNnmuhHQpa0WNvKGnGpaRuLcpELb4OL
J/7eLA6xDUxOib+K2HiaPfY9ClktX3jPoIqiJ6IDPZt1Htad5ZnPDthvtlnohYD3MQSldxpxiUk2
cNyred632D8JxzrP3BXmGzcyEAcLcLp0FNdQb4j0FMMNek/9zjJapIAbJJEFMJ31b9wC87mV0bjL
Ofe8DWne3lPV7e9GZoEbG3vurQiq+DXxzfQ+cFhyIfZDTGCtVOaXiZ3wZ8TtDa5+YqXRQTheS0Kb
bkR2ZCK1QqZfeBnrxaj+R9h00ZWgGbFT4sjT7fjO0d1WIQx/wRdTH04l3WAd5ln5eDUtPNG86zzh
+5oIg+WpdQLZxAMN9wCHqrZPb6tGUxbsagzsnCdB/OQGk4KhBOG304XuGc5KRepNpYDC9ax+ExWd
zoz3lLAsmiYFpp9m+hL2kAZbr2bBCTmCZM8zZd3xTGgInwi/me8IKZ6mqLns3YzNytXby0m8oUmA
95KX/TLiZwES4/ryw858+VKncDuYa/z0pk+Igx+mZnKbLUNiSSHbkEJZFTEK9Fg65o50NPJjJIN2
XYvKt24XlQPHWDVYVpaXmcHMydejXBQ0bw0gai2zIP7ld0QQNhl3uHNVSdaNrcJRtq46AKZ15GOi
bAOfgykSnSnezdh575mJunPt0oKxVnHYdYeJWA6lEcBfjnbXWc26xFgG6+Yqc+Kh7IJDXFgm2NGu
U4ZvmTPUBwycPOnhnIW/UwrNOJiWsNY36DHpiBA1LuY+cERFyD4dvSO8oHQCgek31qph0c6DFfhc
SIbNnkgB1o4Jr9sjHdCk4WT5FjJFTeYridpLV1uzu2aRUHubuGp8eUQPIKNCFIy1cTNLWIHkOCsb
QTSJlk3Mjq5aj0Vp39A/P21C8JPc/oIq0scFi97HCNrF39Dbzg2nVWGiSWaZ7NmQh6o2Axps+xIG
I+amQfN3/lyuVVzYUsswusce6Y0bmuVD7xBURSS2otQ90nlBovnqMKL3gwobD4o2fdQukcI61W3i
7mUUjvWZKcL28CiJKuIEEs4lv+svAcOz6+o76jywBtPUMK0tTTLAFZ5+MX4VxKuoD6xfLoihT1HY
AoRI6vqfcGIHuDQLFkQU0qp+DyMbMzKpQVKOIybUcIUVoSYLCnSHGuyhkw++37O+apsBoTh2otOk
cIafkhLP5zb2PeabwsF9tQW80KP52jjXUMKk8O7Kzjg/tAn65kLaRucvrezFuy3srj0F/lTfcrxC
oicgTC8RsA4PAxfnM9ri2pnmGNW7tFtTGiBecNaon7PDWE4NrbDSi6Mi7oCTkFPOeIV3FVePqD8t
WcYloywnOyCX6Khym9ecz7dIsvVLZGeSryMlRpdw6qaUQ0XGfbo3eRBS1FzBYQ6Ihj7oYchObckB
biP6uHjByqBefE5uJ4vTkDnEFCmRLcIDkQBG7KzsOW5IRf8k5dFMN02KbMZS1y+TzeQsFcaiLHW4
ZtK+w/CT4Te3L0XsFt1L39n1dEP0tdXPZdG65JK7rIuqFZKubPEowlPfM6rTZasA8jjnAWxIxXKl
KptPzFOleDbkd6c7D0xQR86bWOYaHgBdglHc9NwrwYjXLPSmxooLOO6FtWy4OfP+w8ZrzSW3srra
2lnVCpQf38IyICaR3NAhILx9jvkT7mY+A82iJZMFXoN4Ex6v50/1XpBLiT3iqF5SH0tgytDGLFKc
awM2gmuHz2m8oa4nd94NkUc9raH55D6Vs/gz3iybndqmq4EVP4uFM8trTD4dGbY0SfjOGyM9lkVU
eBzceErnF0Sv2Ow0AhrcLFzjzp6EckEmN2WsviHR0oSHxTBtrE07+tyCmU7IaoRtWCQ77fWFtx+m
WEQvRLcxCq9Ys5uCKtjEf6PNyabKhkdTuCkM60qSy5ROQndK4zJbVZixqLYMSfEzQcYODAhaxzez
NaX5JWb11GwdEhPtgX5PXd2HYRDxG0wrQ/eBhfWMVc0pAQ28d04oJXuAuZ3WjCdt81LpoRpO3O3q
+jNLWuHtirpwlL/BqlOQN0usVt1V5Pqc+ym05+FmbLO2viOCEC5oPMWMZMhhIMZFYcn41FdoS2+z
DRp2i4RAdzXf9nTe0f/rNM/YFJ0ZyidP7BcHw2w2r2vPo7SeYatCvg1yTGQ8txqPcCip1ZeK7JH/
ZfdZE95fQWXzdl463qZNAz7bw3A04z3d+GMmwy1aSF3hckvRObcTTK4rJEXJh4xvL+ITtyGmRAzn
vwPKdfqtMFnHHGD54cc0hfWTj7BT7KowGsbNkJeY9IIgY5noGzCxbANnHB1TG8vvSx2ELKO8UBOo
Ks1Aawb7V3jT8LjLTWxCldzKLPZuZcExY1tLMf+gbcNlmCiGnshSMJGK39AxWhKTQdtbGe7TmEud
2HlVJExJodeMg4QsWN6zeSKvtbbcOb/rGA2v1pdMv1k00bD4RZc5dzyIRhb1tv7lGmMbYNlFDwI+
j/V4sBwEbvACKX3XYUeFHyA75ARwmC23Gr4+aKbWFAe4suaYpasxnaErKFUlIhqtIuycEcTaQxfT
DAk4hLUi6RGQR9u+zmO1nSsqbo/ggBnBM/S9ZK0EC59tHPoSN6SL0namGk7ifmRzTx15fZUiGaXD
Nfr2GK20W+XpDrodSX4flxXVXdeT7orP1It22g8VNcgdj4gVgFXnLUzYy2xdXDkfEO7N7zQZMCXC
SqEMQUeSh7BTeJV74jpr38a8mvdstINh2xFHLbaLrizvwL3LwivFSerObhMYzctcOAuIvUS9hp7S
86vE8DjSui7M/DM3BQM/cElgNLyzZjpQOJLdgoexu0eOU9DEo1nO7pHHRuqi5kTwSJBldTs4Kxze
0txi23TaQ+ADyoGPRxPLLjExo6JUtUPERmmR3+SCHMUapb2JD5lQc0s8raMMchXlY5SdgcsXGByG
oc1wLnjpD5L/ngNR1mTnwoCxvF1o0VxuYjP0wR1wxGWAoQnIZ+MLEXyGMGrTla9yphy7lVV5KGf0
rG0I5+D6T3J1W2CWPvHlGj7SmHQfV/xYfu/SMsruyP/H5ZGuOrXsaumHjzB8zLSlF4lYEHdJ074s
LEuxEBEwLomXcwfhRBhMWNxoQ+WD8AvxFoDi686khZPmHNR5MfGO4BXAh933LP/iJglAZ8lhu/Br
6NWA4is2g4BS8xI4RMLBOOHR3/GJqeWFQ33sbOimaDouJDl/Yp+ihjJoMxvaPMz9+n4clN9dChOY
4qKikirEhRRmu42XZoCdyWT7E4wUpvumHtTn4ndm3CaUOo+8sLzmy7a4DYn0cZl3QZ954VbNEQib
iiZQ99n1oaX8sjsLGyzCamHuF3pK5o0YPbfbS8USax9VPLVW3C8H+lZmN4o2rVObkKX02NBp3nJH
2VHQ0T2Vs9P/JvMNGpC8X3CXSPxI+N8GbPUmgM1/LLD0mIOIRJ5tRparw6+aZTuA+Qw1HFKJUcne
ZeVtb/DUA2Wv5jB+TgeBc9OBw1Gdxlr0zdG1AmVt0JLFuMORxZrQ97O2u9Q+IXGf9sCImR5qDP7L
5LY1DplqCOBfdsdJWMIRu3URv/dzVLfDp18PFYaTMfqIOvpGVePIva8b8TK6MsKwAmf9scrn7s6n
BIPvPPi7LV+Jad/EYfvV05V7haDZGPKqJBFM/qHz0LEy+NTcB3cLVvOTb41de88MYd96iQi9vRuW
nN1ciJlftcpi7HeLPpHQDiAiOtNGocg+cUtz9nkm7HpLND/YQsqt94AW5odutFxyZA18PlcHP1je
jU9dRmf7kWyW/3PmjnyO7UkcZZ8sHyBWQby2USjXRJtYV2rqKg+FAoa0s4bJ83mCWKG76ZpMP7XZ
FJy0JmO9LrsRI2qO6vwgoLO4QE2LYI8vKt82NtWg8LeDHQ0R2GvqeDzhaR0sTuxdkN9Cfx7yY+N4
IVcD5YrrQYDy64o8OWZ6mWm9xPK3Ik6bf1dFAc/VdC4naJHj9V5BM8cz72s3w4HBl2ekVRXdl8Vr
b95AFmeSBtmMDLoIbMccWumrxyR1URiAGILGYEFAQZ8kC3UzUXkhuxWZ1+EXjWEhFGkNph/kgqVv
BIsFvfERKIgMF+VMyadsFgY8PfukiYCZDDsyqjOkcde+Y98fX7KS2DPpweU9NLP7QtsqjgdOmx5U
SRIrZ97jLD/SgFeQxENd5LYq+F2WdKz3iTCndYCbeJ2PWAP2yG5jCxGgLyEacSGm+gByZzGXuXGL
dg2NhtQGGFfUpqM1FexKGBjrat8HtXsPrASY6VjJvW20OoOhc/cWaOu7CCDXaynp56APRO2Y+vVj
WjVK76M8Bm6hOLxxF468Xp2dEksuSxXsFis3jwRKSQsHYEMZ1MwiIlW+s6EVD3xWZ3uBweFMpuE1
rYBkS2nqp3bWzg1rPkU4HIzNq1lkS82YjNAJI6zMNrJJMDbtISKgRYc1NcEANqGbUME+aslo2JiO
h3cSA6OnyJePEDcM8jCVH8k27ZbiZrguf3gKsGCSvGtAtUptPYD/nQ6qs813VFdggEtifeb0RxwT
b/YP5JqaI9GhYt6GKcG0jakWUR49Buf6Q0jwjDu3KQ2+S8o9vbXVxQpcKye/co3rzi62aYGSdsAg
T5lTEdWw8Nkx1nYUgLRsFAHcMXcFDanStHzaPSc7OieXaZ+rctQYsfMlOZMxWOKXOKJf6Vlyv2U0
8DUdmHMRJdUFVP1AWQvCPMs9QUGMFUb+xo66/EfBtXkO095jRRAAtlauf4+Da2I445917Vhh85Q2
KeZOFqwoh+GXsfmixo2S88ENriqzAghBrSlJR079U7JQLo3leT+qhfxsR41WckfRYtNvQAWVt7C8
ijv66OIZl1muTmM/PcGbKbxbqyoIhLCewI9Ec0kO5QlU0abwqJfa9QB5ASGwEDEg7sSoT9jsbM2R
yoOMcZt3zcJX1UXayeHoIvsOL7NAleKBYMMLzPcFEBObAr+Ywt6MHD9jUXKHL3wR00ZgsBz2iytK
TofC7+L6GeennfebWlt+pHfQCGlHJbeHT8X07X2oiaeYRkgAkrQiggbb1j3n4H6T24vwPZhh2uv0
RnBUH9oLdcRL9UKJsejeZqNH/q+63vGmk29rxNGjkiHKzyYCB6I+MTyOJPRaGooRGExKhowvOaHv
dOOzzL5eckHYo10BdpzXIvbix4gWDeYCgBFiPgU8s8uvoe88xKZIW8pDKtXZEmxzIifOvWP7wjp+
++M//vlf//Fz+s/0i90fCLa20f/8L/78s0WfylOEwH//4z/3X+3tJ/rQX//Vf/9bf/+S//4j/9G/
funms//8tz9smz7v54fhS82PXxyf+r9+P3/99d/8//3hH19//Zbnufv689vPdmj6629jf9l8+9eP
jr/+/GZb7l+v7++Xd/39//rh9QX8+e3wmff5//j3vz51/+c3bIT/CDDf+6HvubHnuza/ynz9/SPv
H17oeV6MXzW0vcjzvv3RUPiZ/fnNsf5hRb6LTBo7Pk/iOPz2B6Ps9Ud29A8sSSHJR9fHs8Zi59v/
eeX/9sb/3w/ij2ao7zFU95pfHH/7o/v787m+Mt/3Yzf2bTfybCvwiB3Z/Pzn52PO8oK/639ZLjto
YWVA2fAMrezZSe/8lp57gSAL5fXACTvfW3O6C5ezX7RUVYhVsvjTfV0Gr61EIw7ccR8EFK9PJlt2
UYPhxCBF8kBtdjhN7/RY+LtoHO8iurm32L2tdRe2RAwSrKUV/ugiN+7fF9i/XV//78uy8TT/jxfm
hxY6hR3z2lzXDv79hZFkafHXLOBZ5vGmme11zYh6pmpU4TwzznZ0cdsOGGkB+k/wn+97/sftEcHM
NMF3p6WMRVusdo1KE2yyHP6JFtLowynsIE28JeRm7x1YeYiyPJ6nUH7leZRciNd23A5HmD2lC03T
A2je+YyYcRs+lF7/q16a1RW08xD2mPAXRJAOoV4oTf6OdYYBsrezqDRfeyUiaFzhahAscSPvZgw/
8IzfMUtePczuXReJFvzs0a30Z555a9zbt7XbfkGF3vjXstHERj1p0A8+EmOdiyw8grS6bfWT5jQ4
pvrRT6GEzcUPbjV3bPUeIclwThtuHVU9UKiOFifPLFNvi0rcoWUBSAvCow7q15FjWUyw1B6haAgS
NxADjmZ6KmT03AX8rDFPcdrwYMouHu7x/KBGG8KjfISK+9uzHqjEmgiv9D8ly4hJsEb1Ov8B1ctZ
D/oX5YdrlcTvVt+9YhNaw9KdONG3P3BlXpEvmPXTEWe9UdGGQNsmZXheORh813QUYvBrYP+SQ3to
k/7SBkCgovi37vp3vIiPlV9eyDO/Z8MJdhNgQkiVtACH0r7Qb3goxhDfHnEA1/VOdil44jCJBTMn
OwL89Jea3t7dQdBBVURY6sFKkVJ5UJmhyCdNPr3cP8f9TBt3kP0g6HvOZbQlnoC7J+Azwil9G85C
rUXI3hWLUQybKvnuRz9KPz42OD1TMRGv/o08SIcAvN5EB/DM7BsksmdWp29JYj31c/Xe+M6FVQMP
MTtd9zmV8zMEpKTEKJnAIae4IbRCSi81xECvnbY1UTT0XJZBxE6RJ08KW5lM8KHb1tUQsFi/4lb/
LDgbYnibtx0j9brP7CMwtg6Elfzf1J3Xjt7IekVfxS/AA2YWbwyY6c+ho7r7hmi11Mw58+m9KB8b
43QAXxqYESDMqPUHslj17b3X5mRFd68Th+ZblTeVl2bp6DaZ9SCNU0J1GpHaSdWODDwXn84aGga0
/l5acuVRfKFQ5V1cgdvIfgwLxlPJ9XocDgyPEcahkYc6GNJ6Rzf3Vts4G/uozl8QmSU+o4KTXWsi
q/aG8owkJzMe04+T3BknFEX9MGrLb4vSHmcgTOeAKraZ/WrzTizb/1HPwJuIMO1juT9ZKaghuzOf
EPIsBLmsvuCvdaVEE6Dj8j0b6z1fpbFHn/Nt2lT2dVp9irCicRTYi5uTs/CHeH0c+34m/zJ/zEmZ
7PD9qK6ujPwC9RdPfMebr4Rnb49RkCDenzcoiJ0izADLKjoS0wZu9CUekl1HQ0USLs/jVB4xu61O
WyivEzhpbWKMjR/WlaCc7yDhA9Zsix1VNu8r1mufCu4S8r9I3XLIiJXFLcqbotmeMTVXeyaTABXi
o43ickdybCc3knaUxO8sZA9YR8DVtrWG6R0TKf0JE2Xkk5ul7ZSZhTqpz2EU17fUsp286m3fyAfL
z0ZO+NMgxK5mc+EpFvRFjZGMT8M2fJI+XLyVWJYnusR0jTqafTMfaly5cOodNmYNcE6Np0qlv6Vh
kwZMvhVXzsn+8qwZqR7E7V6mB07QkPo5dQTEjRUnJiriTyTzgnHhYtdkew7g1sx3odZBO0HsEhFg
676UmLrG19rguF513bWheOis8AOKFAoPrd6+gPVwJox/oljKOA1RfWesdxkmvgXGzFjm6jYKhJ1U
yBSGsseBzUNuJ/eNxrkx/lFMcbKzpZJudKqbKWfwUsWc7ySyQdX0p6JeKFYiq3pCVtjoszxPuQJp
VjVjRu45pRUMflvKxv+gPAbh5fODUVPSpDfyl9VUbAiZZ9VFO5y7rFZdzlq+0OU2QItCV57a+6Ka
Hn6ZKoiwfeZFxPGVyEzSK77B0J2wcH6SNIb5VEuzqERn+p+5TneYHL/MBiiDZM1uozIkRDzYJ6Ai
3KJIb8mAo5bRIXaq31LX6g5pfiZZde3Hof0DfzuAjDV9ybrkHQNFjpNpbh0aVrDwt5mHKnQvrO3M
QBkSkJppP5Bnf5WHn/WkhT+4AYk56lSm4lbIXXtdpB9YlqBU/nHrLcOT0uaTr87WTEYjyZ6gWLWP
3Xj48xuzm7wmVLOjLaQ3o+M8Msz5jhwVBuc0KhxFLT8SUcQnsLFWAAwNN2km3WPT6F9AzD4Ao6EB
c83ObR1/4tBK4HOVeGgiXoA9hE8w10+GFuuvCZkqGJposs+UQjBqhlfiSFhBbo26gfwHa1dhBvS0
qAmk0sCFpyleCfiKoROG1ai7VzXQ6QzJoNM1XAglhJn0PqVm79dJvR8bE09zJRmAXdIPcmTEjWih
Br+2ZbK9ce45uw09zSegIZ12ac9RG7YBlhn0LzW/xc3cPGgtkwhDfKIEw8AGK6NTRcTJkL/PINzj
yqKXHeJ3FNOU75qiAtpMuABaI1sdTtgHqcBFnHUDPzKJ2fco69mg7ZDyr5r3wBM/RugUAgYpJ6Ns
p0eltJNuPa2ZvpJ1z0OsUsyaqF/YZ5aDoevVLUgwuJ0x5rmL3mK4TPP3QSW0MXVkVpTmpx0Xr9pE
941tYS8fQhk/RWMfRBl5MCjwOqXV1UJ0R1PSbxjGUtADg+WtmQ4kcNWY29fVASZ869QEYLUQ5z4Y
hNArF+O+cqfpjEn9DN8jWQXbk7blgszJjSKFzyRJn8dIBbvC0N5iy2qo92VYNMKhKzgF1XKBG3ux
waR+zvurCeXUqxugnOWMwd3KH2ccS/Ve1RffYHg8T9URyp6Dy+xrapaXbpoehFw/4N8FTFA2N6Uu
JEcaBX6cbDqoo/EW2/YpTczvsjQw7xmEFsfVGL2yeytR1Mlrt4cl6gaXqpPfcyLtl2Q6iqGcnb4e
IctYL0OH4B0K9jtrc5ka/ssg4tpnLvdoxP3v3ij9D1VdXgnDTQdjaV9sKXldGvNBivqd2izvU5Qd
zbKevMVtrVl12EAi27d8rP16rdLxAKKCxUuqH0E/AzJ4TmweUBK9Vzhqfub2OrJLo1s4rhA4Iioz
9RI4RS49kUS8SXJ+jIxkz9yB/FXdXUVREJ7Iig9U4cUvM+M8VPoXbJ2CckWPTi0mA7QZOPm47hEa
f0wCG2Pe3snRPCyTEdRG4ufJikVkUD1oe2+oCN+SHr6PUQFmpZd+jwnH5HUDd+tQPbX2gVDKUdFe
ivklX8nX6yP7BwYeblzZnqkFTLaYpYTyF+uzdorm5yQCXp4LKDAzlsWyxCoBkdPNFtJt7Wg/YRyb
wBRz0lmNxCsVKtDj0tEZuHl6QiLXGLkUs2RvydG+W6iODNvP0BJ0NFusmGZ+ERrJNLCOtJe+Ujn7
ggqOcm0/9vFieuY6P8chtsW2/wXUWdvPmKbp18WkJidXhSajDTB3qCNqyUW0YmGzJE9Rf0FBlj3g
C4nfK8Y7Ti6u1AmAKAnRnaqrBYmVhMxnpjOiZGCxNbzmATUQYVC3XJRgatAQeiIFC95ot7B16Ury
FD2kewnzvqY4CRfIyAaomkGRKsyecIiOh3wbJber9lDr0xHeRIxo4mgmvQ19/a0YbeEOdvk6dHys
074Ly5dG5KWXAv5y8yANp7eqbA+smp1jNo3A2Trb5Fkb9gdFtbJLWYOhYoBsZO44j0BrOpguReaP
MU7hUGq+m3r1c/aO+Vi81zPN3RWtOZY9fxYqxqW4ZpufIW+NJdDadJa/DJjWFDC0gbx0L7PWY/HR
vmhP3gEF1pDwOSKlha8o8eD2E9YIU2LXjomxPKdt8dyN+Op46MA9RVwT8hCsHJlSOXoDzPRSyAKx
OZs/2AwderAPWeypRcuwWqFGPEsh8WY5enNXPoli6h2rW4K+jplT4Z22eSI4K/k8cm6LcNCt9mFC
8BLsn4Expawi4FkpXnr6YbnFQTUbeouvyMo4lKy3tre5i5rF6ZTuZ0rxEQ0gM4F0g+2zlhMRsV+t
9aKSleeHPFVF/oq1esMD4pUEkIu/n2GXxhbCap4HpecereRfA4Nxq0FpAM1OIh1UYxZ1+Ja4g3os
Pwwh3G4qSH4kwLJsRr+W8V3PRcPJQHhk8QU76vFzSuk6yxY8XzLDJbYaWwL7zLM4dTT04r4DqBEx
8gYM1mqRcOe6OU+NwEQ/Nhu9VaaZXfkxFAM8V97HViEonKVpVV/ugWNmkvkVUbl9VrliggQ3vxLO
+SUicdDkknbQMatOiBzGsEwB+t14ipT0U+onKC+czdNKVv0IIoFLWGMXSyGBIq713Ra7xi5uP2ui
6WAkWg7z7jUAwfa+tCU2u3niTqyj57JCRW5VXFMikx5XIjNOZ7LtWKu6IqrQcaFn2NPLhJHCyjgW
3MgCBH+822m0Bn2mMEiuGtlJLKPdLaF8aeq5PsiEiJjXGd6sWC+pSo5nKMoDIfu3QWdgW28vEUj6
gfJKcBr2+mOJxE+TICfn2/QJ+ke9k+ee4zcr+jISsqLzEIEWX2aQiuVAKS93IdhWX9cbWkrtEg5k
L/wQbAJUGenbzOPUQ5teL1B4EycicQ26BKiB8UiHirbryMk41jA+FSBkjmU3uUxPy4fCtqgPfVlo
cL410ZMWaQTuil6+xkhtsTTlOzWekoNaMdOlJ/KI7VE6SOZ72PIFwgx5HCPDi6OWPwrjTAePcUFs
8pllxwgZPGQ6N2KLwBIaMQxBYj4stEgFeVOSRDSFuaOC4xFqXnbeLOxFPogTp2VA/FiXDmUX2Lb+
ixUqO+P9Q/b2tvwAmZ1PWayfGBTPIU6Rk2Y+R1o/XXKEEYY14TmmunMzXfhI/uz10d4mrTCOTYRx
wmgMyZWA23m6xKyhXfEXVLSJFzZdwkUu5ycGK5OqZxe5ALkdmeKNikDzqCGREvxfF9eUsuUwAEyi
zSesdop86UIr2sMLFM+YEJ/wzwsvI1S3IwtcA2LFGG1r4xERWvJhyJJN0RnwTlP/xCEzp0AcvTAE
dWPpP2zTgMvEl0CUpzwXJcpUy6lTw1QLtt92hYZsMq3cS/SYCC+sZWoeC3VFl604M2omvXkN2mEk
lS5h7tEHN8V9vHSfdj5zPWsmVCsDNiJmr32LNhhYdbL/83cYHZGNVgpdGk/EwdAQT2YEvTPMh7Au
qdYkMenHo74nZ2sdwCVg8krPAMMBEcU3zhymq0zQ5FAi/HUpsss6ZNeV0hNPpZDMx+VtglGzLoYI
rT0ftn1qCn/NyvI+TBnYk1SilwZ3/a4zh6+WZ6w3g0LY47VW/aTWLlUp90E0KN99DrdcUDARmJB5
vPQlKpJnagCSx8kpRK1d0x6G8vbJkP3RMOCHCU7snFBaTL+MLpQTBbqEGKQZ3vOghg+5Bn1T7e/j
dgTs66Q5ZHgRmXShoK0ZcK066x1WjHlvm/q8w+flVXAbHohO7WGyZXfcUXQqL/O8m5vxCisUFhwK
LemFBVuSXgbbgf0lxYXEkOSxLLDFERpioJUvD6reiefUivfjJAecaJOz3uqVP4fhSbPWOxT6x24R
NkseV1Ucc5fLsQ5PEhEt1hjdstctz8BdzomNa6OFqXoW7bhHtEDYjYtrEUKZggbux1KnUSzAcgdw
BxJFhe05r8Oj4HkQISR0hVkwRirsna7FPwfbAqYdKl4NyNcbGMgQt2pvq2Y3+7VteLYlo3o2SPDo
ViY5qp4O2Aog28YNL24sMCYW26LM4SOdlueKzYKXS+orj+/JwXHS+IMatX6qdO8Sic6ArrNLWin4
Eqmx8aMlHJwWL/NN69i9lNrIdq7IHpckeR7TFGu0kkBiaX4g9DWuuiGiLBjyASe554luWg8GEftc
Kf8etGF1I51ToWzXR9KgHzR55/eYnBc3VqDN9FjWuFhKNaXPV8VXAkJW8myVI760ShOK4oxhbQnJ
iA56gac+eweZQC4wwQRWqJdkMDdR6WxIGFrMdLmWeKgdLo3RSaZ6S0ZokUsjy56Z9mZRWN8NKkoD
1odviO94/pqx9XSBbqv05eQZff8bd9ILrQecUFvtkg7Kuv9zNa8RjS2thqhrXbY+Op7pXNAUYi6Y
luiaXmh2XslF0HGhHBCogRnEbJCS4i3CuXzI5/JVG1vjmGrDBUE0OuNyqeArpMwdT4I1DBYpk/Fm
rp4Ute8fKzPbCskp4J7V6ChLzW3OMggV8/phSFZ2zTqYsX3GB0MhQ9DoZvyUgOdQLIualbjejTpO
JGk1WOAG6yjha0oNfd2zjgC7tuwAAlTqkhoCLUf8zSVqNCGA8i0qQjpSq7pQ3YBATtNyCE6qUR1s
WxuRiqAfYE4eSHi7+9i2GIZCpNjGoOcaE8FxeNf7LDvqCvwrJQt59EGyQ6w+NqqiHXs4DsaQmU/l
SeSAeSlu0Q8ZS3CsZMlDGtftUc3CY1MAJYiqFFWQvIFbM7LZwbq07lI5/l6U9oWKwYZOUAltUE5I
gn2FA2GbdWi7C4Lnm5S3DQ/8pvFSTU7drQohgNtw12L7uGIFdZCb9cAsDLpBgA0pbVpjNwNqlZnR
kQLVY7Jw7OzMZXSVXHDDD7mHB/nas5O8suMC1Dua0a2yE/vYNO1ZWdlcrOHS+nxoiovdlqSjjNOp
p5B3HPUdDdKxC/YTS3ZdXHmONidFreJHwkh3AnHBMkXzSTLZDJpSGLrA/O29MTAMiYU71rUgwOyz
vpueWnJBJ0msHgXnB3xs2nVZONywW3io1vy2Zqab2gV/usS7V9b1O0Tp7gYUKAooBShd0xpsLuLw
VWKWiSY8ELNNIM8xkMEMb1cykCahu6nVWxeNyi8s7S3gA+T+E8SotwVjE2SO4mgyFwD7esSqf+8R
67x+KatLqifXJH7OxNye5OOanumtkXbREsPhsheJUvIJI/oYH3uzPf5pIhThwj4AGT1Ytfkxp9Gb
oKAZM6Jo6vdWqXOsQ+Hs65M6OWMkfYSxwRDU+MUVMPt5f6aBrt3l9KJtKOI9PLXIs2O0kD6xKREh
8EBdEDEUALEKT45ExNq+yPsbEBbjXIn5hHA9ecOqg+S1ZxvPzfbX4p7cU0rVe43OqI6X/6UnpnhS
Dxrb0TMT1+UssKMl8aTvpVAaTgDJXdkqH9gHmmdjNueAngHG79Nzl+StD1gdmKuk2js+u4gtBEfg
eaQhHbdmkOixdVMGLQnI6RHhCPvkKkraxECpBYLwEf1vGwAwka+ttp0WFCrQOX0ZWubN7hSGJrI3
p0ObnKeJrsMBB04tuysEhxCKgmY5aqRZOH+WL7ECYivkonQgqlHmqcSWWxppfBxtQrbZfLIlFry8
Hb9jCoaQiIraTZPmk4wJ4yW7ClJOOgGFecLppwVGDw80e3vYz8xt973av2i5ue6TLHKLlAs5bcUr
smvNQF17RmkgacKswJ9JznqrOpqBvbnFCmYKRKaNk2FJ9XtoKG2w9D+qOtoXnZxcNBMtjFPq0QK/
7HQd5WWD+MhqkmFyX0mnuhz3edSBNBdkG0xFbHNpOiQ1SrAPs6Q8GSqHhQoG7EYGx9FEGmA/czss
DVM+DS9QHr7UDXOGoWw5tUfgpgyxKQ4lUwHjm7KN4ThL7VFKlxFTwRS549YpCNOCY1FYtjuWvHgj
oBwL2isdzh3Wc5n/XIYyOkhyzXy61/YJHKo3diz5g2JH68uUQWcQ8gJmPMvPeBuOc0k6i+5mXLZE
1r2ksN+Nqu78pu99GVvJGcsr2yKejwQq3XlMyp1lMh5YAbHozO3GZKfKC/1atvKKfZxJfvwt1+OX
qprYZWmZ3FM3R2Zio1SOpVAvJe/vL0L93+Xwv+rEmvjvKrFtYGHgMKuYsqYa/1klViszarTa1H1o
HsTZOXroS+GFUCryuVh8BRe1lyUkInpSW+40DGYw0lgiUol30FsEOw3TS/MJZSsnDaTND9wpdtit
+9rEj6fLw8eEAhdoMnUsQn7StuBHKvrKy8VMqjf0IqJd8PHYC3GbnmyuBTrXAjnHSFsKqXwKCyI4
TXiyY+X4j9+8+V+1f1OWARlwONLA3hqGiv/gr9o/9YDwCbkC/KkJORPQgZbTglnl8ZG2lGwPAQuB
Z53cudV5LfE37MymNsY7j0AVygLmRmmfx411TlOld+J8/Gmjne8aWfvsEfmulHPt+fH8KZtlObNp
dFVZ1gW17CLqtTthyNNmiDv0KNtqSLdzEh9rEZnHuvi1MrP4ghR/V2/tamjXHrONH0X2RN/BanqG
kjIECbX1ZC3soKYlFr5ZgG8FkQU8r++PI7+9JsXwbrGd9EQm/xxI4V7IBEk7WmDXC/AQTx3WlMZt
Wb+a/TerJ7sSnPJs8ADtBziBqrNGRYCZLdLZsL9XY73/4+9A+XOF/dWAAcQFjiRABNDh/4MBI7ZX
OxkTPmG50X9iKHtRNJW9NuHtIIoH9lv5VpBYHcw2yOuGBGQo104aRz/BpfEgEsX3iIfYIyBceezu
fX0UuWeIKjtsHcjbdpB+QYJ8DKh2k4TVmaafh6WRkmd7HpFAMPh5dW0x7VCsp46sBE4QQbBQNtiv
yTW07WbySIxxlUyG8OYq+6KPUcfY0H8i6jwNnRxTHTMdpQE4VgTFiFiOSsvlhPtfUYgDs/8FvBfy
heTSUSFqOEzcEXENpTFDTiBxJB6jyPgocOu5mNZBflPyQIRvTXe5pr4XcW/sWhPZrDaUU4FUSw6V
/HaIpo68rbn8FHEStFR5kv7MhuDI7sYvQ5rTc0puGJ2XkWvLTEX7VS3BTUnKiVDRl0Lw10MBW89q
3PyM6LA4aMv6gfdPO0kGvt/YUoaDmoGNXMq12qkDM1DWywsiELhChdbXydGMcvGndClpQdE0l4kH
Q+VKrX0J16abkZI49ul4zEpleE/0Q6xwKwNM4g1p6wORmfgkqeW1jYdDOCqw2zF48lpXolHASzD7
JYMXdUa19RavlyGO3Hnof/Rzdv9zjBGx8jmQf/b/XJX/J3/Wc1Xwz391Z/3V0fXPl+Srrbrqu/+H
/9f/I6OXwfKPj+1/8Xm5mMXaz/yf/uW7Tb4+y396/F0PP/Pk66/Wr+0n/JvzS7X+ppuariCsk25R
CCT8u/FLwfelYk3C2iVAtAtD/Q/fl6L8jTV583UprMn8imvp774v9W8qfitFlmXDNlCoLev/4vuy
wFz8p0efpSkK7iSiXgBkNsiVhsXsr6v/NJujCaKfHZ6KK5WKl2pM7hkNxDRHW8ixtG04tAlYRTK9
ttQGPQxxcSpSZXxVlUxcCF2C4EzgjWyrMIQclVgHmTBiXQcMXRxlo/lHPke/6D4WB5Kizmosb+Yi
TZ5N9YnbaHn0ikqlHUxJl10Taju5H7qgZ3wZ1ar4ugaeeeQHCa2uXuNBBeCs2rg6tt9OPK4x/ibD
4c9vaQhADc+m2eUYWnvKYD3guF1vK4qY2r7OLF3XCDvvj4+Z8Ddb0ezWk3844FqH4SWnv7ZaJCe0
zMNc2/k9S3hpLdSazgYwADRrR7IhcTNm7i84nBVCQ5bhb+A7n4EHIxJ9w3SlRw2LtdPBYfSQRFJA
f16u2O4M7mBnKf3iKWFAZHM9agtI4T+/SOZKPEHQ0lZntJPM9XRjzh0da9mSd3bf2OhmE3oEJtpD
mBc3VQHdZ5jFIzH59bW0jljrfSw/2aPG9FEZW7ynrLdsqQkOx+mE5rYV/K6Lk6+pOLephl+6tYaj
ubXbTqI9tsyaGVfBxIpC+bAkIxS7FPOOIYgLWFrqg8nDe6wzsKPKUfNpp95kFIX5B15TgmBsreuC
EF2fT6NHX/zBsC3lkKE7ofdU7BBFzqBCswB9UxDmoqDqZCnYAbLgkdvKQV1X+kc/wivXE3tiNt6/
o599GpjjwzHRf1bkQSxOJVeZVhYoNiPN1t8tmSVvVLOntq3hORi1QmxX6ziUgWhjNv5YtGI4Vcbg
s3WPXC5WBrAM3KW4pD1LmFT8STKWCq2M3WJzV5NlOlRVOF1wpQ9uLdUwpzhpZbEheQmcA4IJAG8t
qveU7csYJDPEl2IittMeVHeAl1L670hcumFn3y6UqkUpfCWbn2Gxo6do1afrxkA9s2ucRSOmNlIE
UIQBTkzb3tJ6aDHLZ9wCsySae6/av8XEZVJNhypUX8uItgzMml9i7N7CZuZWUvHM6TA9yCc+plPB
tZXDlzLQf+NHtNM8mdPzuPSAQEqy/pklE4Be8x0FEBuHSkdmVF/jVDqkY4cMbhX71cThDakqSqX9
LMCFmOUEJKGG84WH+rbm2b1apiPDatNv5eimV4x9qQA3D6YpvZqcmA/ZbB8qTrcgmsmuE314biO0
vMa4p8AWHDPVf9mY+3SusKRUSfhlKW9jbdQAMbw74qmoHElBfcBR+tV0oEsBatZuP+LjzlvzAfu0
DbGu+EBevxVq/dxVxYcVTvWp65Jk3xWD4UVQqTmzNhX5Yuq5KKy48UNhCJ5nWcSMeiZIinn+veIa
oUQoDjJD8LTP4OeNlNKQYoQqwrd8hgvxPBQHS8mG0yheESwk1JiYkK7N9pec/27jWPMRXuLdnIrU
54xpwfREqAPf/SLWeEdMh2V0xMaZSUl6mkbUOEKXs0cyqDxx1DJjlMNU5/LM8FEQUmscGRrvhvr9
iedGbI2QDoeEN6JNv6ZJ31FFdWDejdrbWR8KleP7LllLL7cHapHZ6a2T4toj5/tWyVS8Wu1ukid2
tLXlj012B0ClnhNeN+M7Ni2pcpar/rTwb6mtRQBi5J3FcVb8VUKY7BXih2MyvqmITNAdKceSarhO
aXXSSKHAQsAko0bbIcje2QVGHyLG8iHHLOpBNqw9uQtwymluCo7YmcsVyVX9Zs0wkFDwstAF5eMB
I6s/IdcjVh1lPQoQDXfQdEHFLSRJlHu3Zi9zprxGc2HtdZkwIOi0HzK9iFO10YuQcgMcIB7jMnJE
oLiZHZSHFSnHpQBH9bVePVcEGHa4FttpIDS9iOewqxHQ1PaqKmygVBqVHK0OP8YKv6nAYEmGQA/B
xo2PtmRYAfl+0n/9DxRLMgzEA2hzHUY3Mrv7bLbKeciOeEHZ/FLX59CL84r48VgVNv0m+fTU6+J3
PnGpq1PrAlVK7iCvc4yRFiAM8mNiil4gmSu7WiTfvVl9rNXQOWgXbFp1+6PsayQtLHyQFd7sNf9l
5TT6pNJRZpvrlQeGpwNNm0OObYWGERUAoZ3GSBqJSaOQXd+1ss8vMSRXG08nJ09GkQxemvgK+PrW
VM2znOFqMNLXmkYF4D9OudWs5YOvhGnJsJhTLTsZ2YEJ8tokKmIQ7HirYwtAvcBpipcEzVxZg9ka
fbGah6xNPB5LppuPjXxErXOWenmFqvqUzfodR8ezTKmbsygbFJLnC4/d7jYlnGyoRvZj0awHmxiR
a3cadV6rRGeUnnth3hzCSlV2YlxfSsuWfWYbzJzwzEWzdSnDLHStTh8PGj5SUmaMuFuewUORcVfo
sQ+empsxNh9SLNeAsCmpz5mkWxG9a/niDfkJ/IszMifkdoFiH4ZhvJeycXJ0S24O+MZug50995Q+
E4dW7zTFlCcOqgyeijXjPLyO5xFRkKwxMJJCBzirs+gusJi7AfR23svhwV5/zfYy+aByUteUO3VH
htI3qESTj7MZsrAil/CIdgSrBi3m/fesNYHeScupYzLC5UpgnQZnN05YoTtsEkSY0lvcSYz3FwZu
DYlzt7cICOVVfgbUyj6N7ss9+K/9qupBkygmfU+D2Mly/0rT2PtkdEz62vXBQNwE5TsO+3J8U+AB
HGwUK0pyJOEmWT+ebONlWpXFZ+mkUpsjHzcA/O9qml9tVY+Oy0vWivkeKyHLIEbTqEeimXO/peeP
tYjzrL0+NDwKvGzob+jI3WNtCEZfg9XsGEryKlLbrYBJBm01nBOpGFy5lWBQ9UPlrPnzsI7KS9jY
n5plsVIv3YPOrBalvnQrq0VlxqxfdKAYGJYfZFU3fYhs6OgK/SzMUVyevnda4lwz5Zlfao1jyyNk
8nXjIsJZ0dK893qGeE5htRjrrV9gwmcvn0gmyvOxjxHc7CXaqanxUFow5YC+JbAMlqtty8/EP3FX
GVUU1GN3W7m6BsN0IqH/QmgsbxExZkfRf6fbQhASMDqM6SfGXe08t/HvguMq4/oLe8i91WAl0FPG
3zp5Xoyf8DokMs2OEQ1vXaqOR2QAFBKzupWx1aD4XDV2DTeIr4VjiORBo//ywga+HmVxyO+jggY8
tEgLVjSQ3bJepRhLRN6xs+Na86CraHAdu8/oM+7TaW+NCRlLI17Z/IJMNXrlSILccnNzEoFidMM1
VmolGNnwa71BiG3CqYj1CyTRGxs0eGTR0O/GeGfog36SCXvji/aUsYA4V4L6oRORaMK8MLQsUyWQ
a/lJ6vQ2GPlIMSiQuFvXqt+nv4aVfX5cmDk0FIW4dLvQ5ROPKgKFesgR1SxU5ijPfGyiWKFb82Lo
an+lrwTYLUttAkmGZ0DAeT3xC0EtAc7Wl9ZqI5bSMUi1s4jpDm+LMd0lknat0ZXuk3RtyIqHcecB
8Jf3DPAAbMBzh2kfunWCTWcJc9nVH0JSLqx17Cdk+cJ0HvufMXLd2G2MIb5jHCtrR3nFuJwuNdwo
u3nuqWzN4+WpKEvC1o1VXCLEv7Y2DoPJ9QsxD1+m8Ug3BysE0+4l1SOGAb9J8iU8d8BRA9Z5WPNP
Eqzkv7v4l8oTkTwIbzA+NEmaHWJD+YmjbuUmIP+SbY2wtj57rMCzbwmyrDWUsBJyTm1imueTpHy6
r5wYMuKO0QMG0Qk4Ot4n7gTm84NBs2K9wBSUEn04a40S72ipemvahDz/ODS40jWxV+zYwzHfO+AR
VndghLMzNz++HpJWb4PexpFPPcwTdkLTGyX8jfXcXoc1YaxPL9MjaMdnSmZ2kk34f6KFSI+xwHfl
0h3hmKVh+q100Uy36YRlD/S2z1wkwmeCCFlwPNl1Ww17RAs5xA8/wo6+yzl9SAvEfrBJDWbpzgOL
TMzVTn6tBXlSbB4BhmmBMVvXYUxrWRBaQK+GEw6X+GAyiISdtRylWjn1vCRUjK6idXp8hmVa7W3M
94nMnFbOwofuT2t1qrHXSx5rCpFBArRgTaU3soZEDM0B3bWgTj1XqseOjgAXdo2xr2flGFZ06yWy
8kFu8yeWzK+IBLGLHX9TMzkYJnwoWsQ0q63bgzU1BMRz7afNsYmSyzKpWGbcAVvRCR7io8zz1reV
IKY7i/IlfdzjNu5xLSa/YxxQFhUmO5OUrL9o5Uda87moXS978K1CV7NwtrAcsaupkmHfm8O3VZq2
j/Cz7hp7GmnzhNU/TZYUmLJ56zLokEq2strK4oVVASVhBkNVDDh9Q9zOaRPOzmzk7MDq+mri8XJg
TUvMKNt9ZVv6ASsBWno1eCsP2sEGn4Ho4XULE9hVU9JzTLw0D3WnF9OrBqDOLU5rgqoAc728aZX8
sOwLuoNpn+SioBl75dNKX5S0eYLD9mlR6LnvyXs/2B37cvAvCE80Wpp8X3HdB/hTNXcw6k3pLDgg
yXwpIhV+17CxGjPi4TWn4ml8C221OMfnTSKmbfbcEwNlleXAKlgt3YyGuvJfOTqv5WaxNYg+EVXk
cCuEUHSQHGTfUL8TmQ1s8tPPYm5mTs2ZYEuwQ3/dq5Xo1Ct6vF2c5LfFULqndigs1Y6TCTsVCWby
wyP9ayKTHK0n5tOuzL4cTxmPqUH1BITgPWEyAf1ktV7FE9TfQcHCIwr6Dwp8RG7+FC/mk2aaHNIA
yarswK3HR1qaDU8KlVeQYAtmEDPDshSXbt2nVPBUSbKdhuQHa/5zWrbldgEluKuiePXQJYyoxMFF
kPTVkZ/VstKwo9fOWZ71RpphtDTX5kSV7ilrJVSe0nyjA2TG5YYIbfIIqMLtQ0UBlEyesWFYBmda
hSRfwJ86lRozbxwBkym6cLVubmW+XLuMrsPWfHeF8q1Wyo8+nuOV6JVRZBXOWnPMZvttzrkc2PZE
1S+iHOcXjUUmiQNCFXlgpPkntAMqQ7lub8zpVRF8nopdo4Bv/oeBAdcAGQfFLm013Jj907Q0cYCa
Ae/F5i8b8tPKHdCGJuZgG6mGNZqXeT3TZiSAIhKCzO3Ur3HK1eNMDUqfuSUsJ4k5P07OKpFuVz6k
2uuiFo9jJb7yWiIr6ctjDsSSPoemYP8hIa/QKTqMzVqiBIWVKcmkqeTZBf7gmFTuQ+XwUKnWakUD
qDAtXOfLrrRCXB4lEDh/MNxf5u1UKBjg9pqeeF5edkcFy345/OP1bXyKEsAZAuMdsvILivi71jJB
pRT0a4j3xqyjbqd1aFO+4S5wIyoiRamdGlsG3Z8jQgjPQudtslgnfUYsM+lMZ0uADRMaZYXCSh+W
GmIdIX+WgCGsS6zbikmihJDNJlv5xCooZ486WnNpOUPTfMh4ezE4E+Yw7VdQuAueQcxIUDIJeuoM
0zUpBEpGRBLo3kiczE2j3eDKXzuK2mNmj6+LNjzNdvoj2Gi3A1PboGBwH3hSZbHX+62ayXsP2c/P
sCBM6SCOcNUo3x40dBVOx7xr/c51P9yipugO79l23YravlwY4wIfyeapPiqsTg2t3X4UGLYoX1Gc
2PEZls724jOeptlcOshZ7cegaBeMhnyNLUtTb8Fhq0stXit7gH4P8ouWOCvMc+9UlKBPjYY8Bgg4
N1jqz8RgSEVLxwlySLo3MvsB5i+vkMoZwdWZp0uovWwLDPqM2TjpfNAkYe7UG6gBRbHBOIzFDr/q
GwTT2Z+cJCKyY+6Lji70hOU1+pep3MS1NvW2bprRWKuYo08KbSC0UeN/Cax22uM95F+vvlZUHLnz
4Fy6Dt8k8/tAtZ4tZy9xKZNQRN5aZjvaRhgFbLaIgxzZc9xizyxq9OPpGTAm1t3JwtFd9G9pn307
WvSHmwjWYZ9wX+SPPktBtPHksza3x2LIo8DMPJYBCNdUxm3KBKEshyVRZ6WNp08fd0JZEYMrw/3a
pSOIcb3SgjE/lSbrDPichbZOUjSVsmwSsKwh8ugvkI50ZObvctPdgO5iyl/qwIMKChKU317iFsFQ
yfxYT6JglHM4W9yLKFn4shS6Q/hpVFD7GOLVO/T3f3o5nPpa3oYVyypq/kt8MI5WfojatFj3Iwd1
lvxF0xdv7jj94e/C9i35b3c4lvyJ5GaXRxRNLHWyrWKr3849Bv5hHBBOjekCgISCsdUFNMdc/GXD
AgA61uJA6zZFQmEVd2iHToQtBMWSq7yvlB7e/64stt7UP6SGoJxKDN0e4QSdj+RullevbTWq24rr
zR472ZFJIE7OxGHqr/FCavZVyy3k6gyoCoCY1xJ5krZv8Jm8CANzflNdH2csUqOm+DSuamBZTrlS
3rl4ccATiFIp8/3YoqARcoVv1MOu7xRMAPOPES3LRmYET7TvvCELii5NSqeab3itsg1dTBjJjX+D
arXbotASjOTtH+QENcC3z0OkhVqZs2DXNIim2nDv+JsjW71BkEOHIss8S87u1NxctLhrfRoVjm6+
H1kVipQ2tpJYkJMCi6nPUu2MwGgtQhb0dXrlagwEw4Gvqd9yFpFEw3CFxBN7hZlji7RfcDr81U72
DtALI6xFet3sMeD0RFkPSfpjYcfnGIOtw2VU17zH1H4GCLpUzrA4Qz6etwNJvT1OXnpp9eexlnQ5
Y2+n3ibQHMUhxthB4sHQi8EGEd8yELOXyD2JDmePYqzNANNdjWtrX3jTj872xy9dF+St9R4u1Jiz
jinc+uwccOlQrV5U3HLlcFGj/COxpbkDkPWb0nTBCaVo/MItgrmrL8NiC8JXQkVop6dGSRQSBzgR
hbSv9BS2u5QuX8r8qN5qKmfLK7GFUbBuyAMytMET4TyVXEN9fv4/9oN4syTsCnWmMIycP1QmwNmE
Wi7wjrnuxLE/lmcnc6ilBy3tZ2q5HIbpPSM0zGxAhd8jOVaxNfiQ2MgcC5SkRIhH6r/bnQ0nn9X8
ofaISCx5amMQM6cgYp3EyPk3DJSgtfWghCZACuZA5sZU2EeAeHF3h5O1sc2h8mu4BIFhktZaulDV
am+9NCvXQXfCsmhlkHoLT7yVhxRwvFN6rz5p7qsxCu6vTX9LeWOc1hlDfiIcrTMAdvi3DNT74ho7
GmeEnBcaDvVqjZH5AUs7OYmFm5RhH11bxOeeBGhi9bda08+gtLM98o7vzPNT1hN+n8YzNU7SxxKI
oIcfYa/hH2kwkWoZBmIYiF45FTiosXkOZB0RDceM+cyyz8c8sKhUaWk829oDjGElwtYA/jJw1jha
0p7GovhnLcVNrsO6SpqskyoxpEpwtmmhMxPBAnliQEamSnY7KUTOjdwKKfL2MDxwGogjJtWw9f1Z
ezFxlRrQeOhCz5OjHHNquPP4XUqFkRN9SyhAnoYfrxtpUt1gUEFtBLty7rJ5N0vAcpHhbFc6j2+2
DSRsdGuTnmg/kXpAYPylM+ugSgxIA/hxdw7Dj9R049ccIhnQXu1jji9q4kZ+M9sKIH7kLP4VZ/qF
AM12y4ucrqaN5AvB5K2h+mrq44swiEACCVT9OHVJkZXPDBGEj1cO/jLv92ZpaEnG8GE2jfm09HgC
mSHta4UPSc3soGt7fjeWk50000fv5vbiDTnI0HieI1N5SxxSMf2SPMi4DbUe8zvZbq4ManWg35IN
qDi0HrOQqQrrtg0KwvO82Cyl7dq1MmU6rwXlBE7fnSKO1S1gBlAG/D7S+1fH8Ywa5t5Jad0NEL4b
tbHD1i2+xFQ8WQbgIk8Z1J02YO3NOwxhrr9U6ElqO9ywUf8Khr5bu6fXMDbyV3SMKowTPqzR/pxq
ugrtheY6l1ed1jYBkzOLTqwE8AJ5BfkhAW5GBvoh+BkzM4ptV0RhTfR4M/VFmOTUfWSd/FrwYD2p
jYOMn4FZjzt24lpBFyGq5MZrsqwOBiP9tVtbefbOBiyoSyryo0FOc9EIyuT2xHFPfOv58ww/lCEz
M7BG1wKc4tci0byHznO/p2Z8SvvmaWmcloCB5VMXpWE5zKqg7r2tRlNcpLsPSsVw2EGq4A8EeeoR
uw/zRw/Jk0CM9aZB8rIopVW76hMn9reO42s1JoH8KAbmE8rjCb+9x5Kt6JxXTdAY5ouUJzIS/Lje
6qxRuDRJOdKmRcCXqayDWpXIlxlqAiM/F1tui1UGFl9S7Q0ceuAIz0s+4hBr5NFozd+GzpoS1YyQ
NfO/BokNTBnyuT9il1nFeAaCSfrnFf19KnA3mxHG2JIl9DRfe7f5nIs5Yq/ooWWnTVh31puZG2dr
wNKrw8PnWqhvuRnplG+Ur5pgrEK7RgvokMZujY3DoYi5YDmwVS+mBp7/9EgbwqilzgOKqcH4dJdr
9t1gLrvhwLtTaAmAWlk4dM7Gf9yiPrlfMfdgr6a4wbfFsvfYiUO7EBHk1fyBlRM4LxRO3WUAbJka
xCjlZlNMYCRZfwCn+aa29i8CJ36YsaBwViMqrCB/e1Ag3W48JmnyMUepFrYq6vdieX5HYxqev/ow
xssFgJ/vZct5jpO/tERO5+6LddSwc18bXtqmvczthMjeJddC6Zh66be4Jsxnq/d6uI3m8juNrrdL
x884Fj9m0itn6mE2jsENAgRqtMGqo+/K1PmjqYgAJ62bssr/8dumO02hom390hNvLk+6oZDIA/pl
xlQm6vgDnJk3ULauszNbDkW8nK9k4hg9qUzWOeUQs1RHXO9kB4VG4zJ2OSbpV9IoDxx04cE3utyZ
ePE3WjE/VUQpJ6aXBP2YlSyYn5B5h+ddn6SXYXW9myVCpKd3l8wm3Z8xHd1SZf5GRpYbGLPZZdLO
SaPrvhurt2YivG57Bc+fPLi5/cvZ8XGolO9ORFi++98yms+dN/FEdCPVfN5jhUgOE/OJkdpWs5nf
N03z2Ficcwaq1nDKkvNlB1LbjVSUF13hikXGj2pF+AqqQ6flZH2XA+xlz9iz8BII5mtsKZa6IObF
2KuQ4t3jerTmzwEuZbTsqXztOhg5VNNwTSGSKmicoIFEbGpGyug/X7CKEdf1B/JEXB2EvJd26sN3
0+CbqpdaOmJXyvYTAs9TPmj4yogPkEe6O3UNArF5qwfgZgzdc825DpgzqTBy8Yynn0o/5AE4yR06
xIfLbQIhqTQ3g24EjZNeySosYa6+RkjxzTCcioVoNC1t/Yb2J79ryp3W8xWuBUZi9lg/vBcLsPhG
dyUAHFpwGKIzKM7VaGfq87HlMd8Yr+h3re867ttgRy+aVXwlMZdCF8FqSWVIOodj+oqrJZZsVi9M
BYCjxTwapnGLhf4gNepH4pEYPmRf3jg8CMut0NCH4iX6yskfritWKbD+0Yj2orM1Rx3eTM94bcuI
u8E6kraAirhjccSCfc3gHPs9lwAty6nOMqenfuAaDk80AH1ninan5T8pOdtYlYENZDowAWJusNf9
cFgOcc2pvnL7/whvZc2BqqmLJ+iCq3LSiTz3BS2kkDXfh7jWDlXHCcsY2RUXkLRcFTvakEaSc9GR
lPo7yMAC7bPb4drD32w/mfY2qWVxSPArbTRl3Q4D2pcOKW7hDYgpELsIJAGVwF2IdeMB48+p9WJn
Q+iSmjCmlWihaJTdQD6YFRCKvVuD9LQvYJK/ZsGFT5c8YN1TkmA0Evn8YspXslA3yU53hCLUaMst
KzgEtO7ydwMzCA+2Sf/GJXtYm+0A2zxHYBVMFVANhqFfPCBv5Vrix9EmQNzht8TGTgcE/6sfz1Wc
c6wrmF8stFdyFN0k3Xiy6YcHc59fHUt5bhAaWofXrWmAFxQ642cVtaexxOvcMnON3R0DMYOEgfOM
OvUU99QeufFw6qr4weuJy5f0aPp58V5js/JHFzGto0WAkbz6t3jJj9tSF8KkMjXN2Y+AcWXMf0ba
xJU8oBdAbsyGJZgU9s/IKA50/kM6/pQ6lXy2eB3m1t422YuWtcfF5tCmF9mNCOSdPDJCmffGse/W
5AUdXFX0ueo2yKA/zsA6kTwB0+75UUEjLPNTQpODX9fKJhvquzWjm8f3slofLd5RXNZUiQpSJ8kQ
7WXjXTCnQQykMbrT+cfEju4BsCu8f16vvYlUvVFWwZxzbC4pKxnXJI7XTP05BVSyuqQ5O4RDu5TR
97ehlzjnBchNYdPZND9FYnwbx7IO//+aKC57Y7S8SgFPRX5edtT1ErIUrMZz0+Bpm6qtWbZgNGr5
gWF678KsERuEIQOv53KOLYl54o+AwrxJPQ9IWNK8R2r+Sk/us+h5NkC6Bw7kHkz0b9ok962JGbps
0ITZFN6NtAZl1RwdazhDhWPdbdKvkh1zbcf81xUztwhUrrFGC7L5pQD3VCzJmWHdkYbJF0UBdZOU
enESKtzv1OAlUpjWKZr4tAdGw+s3xPahquXLUGVvxbQdnIYTjg2omOH3aX2L7JyMvucdFSveU0By
6aPiNXX0vVXScwvS69HgXSWoOkBM45HJM+U7L1nFUwAmXkWS1vXpWDp4XXdwqg91GU5uK4+1E/+Y
c82tRRxKj9CYNcs1oE84PMkDKix3hVLdZ9s8VVGJODXfp4Gu5GHS3tGqZ9L4KHt5Kncidn5rlx9i
/GkLVE/kX5qV289Yhb3W8RBhob9PNkcee6mYu2SPpgl0Gi8OawkbrKKKxzb2Xmm32ylaE+JDJPM9
i73TskK1vBCNBsoke7Ij9Wx0NYW0LVFhKPc48Vh4lL7zIUTuCGB+rnq4VzMhbWzvQq0xOB9x4Hj9
DYT4mFM2vNVXVsHL3M6f4o7mctTbgSMV2Ef2x1dIgAufnxYY1UyDh6EoYMRw6sXIKYqQR10BmT7R
oagSRvp/WQP4fCL4h0KyL3GM2Kp+MYZTK+Or2Fme/PasbjXWzHCmNNZaJ69Iw7r/FgPGTTJ4DzIC
KCrK8b6A599kenvpKkYRtnYT4C2E0Z4X9tPKyq8yodOa0XBacLQbEnmNUuXXwbu+GRyku77lLaO8
nWwe6E0yMSXBXnLL6wntqyb7r6w2P5PwuSr2iqOeB7aWpANRZ3rrTIiPSWGhs4UWuEg3rFt+gUPI
iDIS8hxecIau8bIL5wtKNCn05k7NMKPAgqctgag4/kAQw09e9HsbXQEE/vOkNqFZTWeglhgdlBIK
AEDNRnuShcKZ0lEDqy/IFrRvA/MHPD9AR/jqdRQZ1VpueD1n+tm4cM5PRl38YDKU7GUFOAcDV1UV
/2DSvnYWLi0j7U+NwtU6AjSuju4lc/r7XHvf9hTEnLd2gy4fxRS/NjWbgxpxx8FvSCUnF0Y/xmXa
lOxy9sw837qKVn3H4PEBtHzagISF7IMlazJgMIZWc4nF/AGT9c2R1sXs0Xn7NYkCjywajefRao44
Z06CZAzrEbiCrH8sI3DxTfTrOcvaNE2RFg1Z07dsyFwOnPcipeBEgG9pQF12bPEP++zZUOCgJ0Er
Kz5iBlJ6olwnSzwCXcZfouLb6O8aA+RtN6g+trzbKAEKjr0ZDpp4mUr1CQbhwcRbh5ORWHNsfjTt
LNE2QLVO6Wsqi+uYT/yF6VQYZLkMMd8Y6tO5zMB+g8h9IkycmBxhRne5eWVFamRklELx6AbiHYHt
+CtdPcUWhzMsV3wSw0AoYkYbp2MqbtjRlX66JImGfdbsPmdr/T60P54fhkf4jxslyoKGNBHAvv1i
5UCbWt3bzKr+Gk+zdcF3iB8xwRblHS0hV2SjETpECU8jlvuhj1FiPYkPVs3MQ6qn24gzI1DjlF4D
hZIVJfrjni/PkGTRorInY1A5ubjx41Lzbc6j5mFembt9l8WGzzO5Tn6KJciczGYgMWNVC1Mxlo9M
AhUZ9UdFLb9b2f9FI29d1KnfRcY920HIyVbZs6BpFM1zudcS+Shb5LXX2tUZut6XCY2DeVHSg5Iq
s28YA0HE0mOCRYTUVTnvtu30OHQ8wp52X7eFCpfNRnKB4oX5kJbBfdbS3xmY+NLBqYhQ4yIDjMwu
FsJOzfIYj+qzmo0uqEw0lkJCDEnm/Dsp4JuNk/6OCQKa8NAOO5lNH1mvRW+Oc8FLaFyY9mxqx34E
eG0A5vCGR7uXexByyZV+wp67IvXL9DCXDp+j10YBu3BYC65+TLU429VHcHfaZlEm7zI6XP1xkAf9
qgp6xYuncvS0OIuOuZ2s5spbJlEaVLp9jzb1QMhNXth0iwjSnk64eEbEqGLnn5qRp9ZCxorpIbPc
yyPctuxYW0nYUNaDb9ikYcMSDyoOJ5hd1m6G4TAX7oN8aDWwujCZqF1k7S8NdVqP1O4uS7qdgTiz
jSM7CQAO54wInG0+DdVu4OYOnPAxMQZjS8UivXvRZG0WchbYbJY6fGyT6CNibo6h8KuImV4pBH7/
7xPKvddMY+nCMHqXsYF5GnP6UOtkFB1HEhNhgFCDJ9TJ0bP3c+2Ly3+a7lgo4vbPotNpDxib7QG/
nYq1BP938ckk8joKR4QtxzNf02M+VzZImZ1zVwOZ7no5wfD+XNtgXjnmbWZ7QOrL6QbPnOpRjdXz
kgKxJPRH9/MNtcnFvcZ1o6/svbbynp00/+HPoUhIcSroS3aEZ1mWNEkxPdlGIrmM9oNicCqJdYxX
RgTZhmxatUIrdg5mH38Wz2o5KsgeihmmmrOjKKMP4rR+nGhOJ3OM3NgmB0/knzmR0w1DyGOm9Dwd
crkX/bIXdc6aknuBUzAbrJCTyYiTVGod61uXhRlCCaGViYm6EmntlvrRXeM285OgeLUAZ+0UFkK9
wOuBe/QnzSUp6vQr1tfqXJeAsaAlJSH6rDXA1jC2zbAwWHw1k2ZP9SB65VmbujCBVbdvuweH1TXQ
Z16yq95/uDizWVpdsR2YakWF95XUtjhaffKvi4uJGbxAkgYYiJ/VYqmVH7ptEElty9OIsbxkGS1w
9+EX5fGa6TY1XPgZCKpbT7zTB0IS3OKWDneVvZZ3esYPRyPhh4Huz8FOsXwBUzGvS4uqQZd1Avdc
Ys1MTywdM6eJIY5U2y9CDiTZThy8krlOKzpl11ndec4I2GfS+V0gthGgg/QHCc9O7JWJBPTEqPhk
IugCfVZ9dQVxJm5Q/yybrDKuYbpqDM8HTL1ykfjqm+EHA0A6d/0my6icp1qbFhWsnU0cS2Id9EDE
g3fh2vhFJY7J9yAZGtrUDZyZ0vnReFoLUII+4dKXFkzeGiyI3BEo2IOlcM+tVTDEiRilRwt+wo6u
No7B7YwrdGwWplTYzPXqNM/ceoWH8mGCz9iCO4t8c350EiwfLU2sMAx7K6SsJt/EFdgwr3komac+
Ao/zXZohcBmyKs2e+ainpKQRBDa4rv9GQzkMOW3Fg7lObHLtOTD05IE6d6rDpaAmsNDxaNBdaFnY
QpLEAA84hBrLUkz6cT/oldxCGjh2a4Q+elq8COdQhuKgrNc/5ltoOXRBpzhFTOu1tAmY59Ykdo1x
87DHU3Ph/izUHj2NVGX5ij2pPo7U/mBrtcvlZtkx8sS5qG6XsmrWBADFXbg9cAtgVSzTl8llS8rk
h40LCT2hVIH0ps/AZ1xEYymQVfPXUQGGaQ406irTObIbghMz4AeBxZfzBPF0TjttaJdMtEo7P1Rl
bG362r0Kb5PsrKF4ozra3hecpOCmXuk4UP2Z37HQDHnElmyyiPA8vUpcFC2irZ3pH3MRvy4RqBt+
t3Sj5eO8aRKi21Oe/kEc47SK97YqavYa7TzXw93RXKxemvvhFZzzFsGUIfc+ACp8AlZ4nIXyW0Bl
QLXWH4cmPVC+a8OEiQIR9/apMeE2s/8EmRqFtIPn21pLWLqi3yVufloKVGlZxbetdzYajdGfYmi4
XcyxAbuWwrUpFdauGHRvNy4WFyJc/0ZTcYPqileCAfbWpLanHTiozrl2soBSkFIdrF2aGLchRbyr
TRg/9CNx+Yx6diHlXceh0VM61DvLeuMimMjYz+4YkDW9/WAK7w4x9TQAkYIo3GPaoyeOJ96lRq4W
rGtCntXZvLfc0Rw2qXnmZDUnGtI5sSCosrthoL0xyitGI+xIQlGdQ2eOGOs6FDOZ8TOP+PcXXlCq
NolXagtzw5KRUVGp1naBQr+TukqRtk1wkbj5ZnCtXzFzwY7piF/P4U+OXMbdMsSYiWnVsLTpkJrK
Lmr4JQgiYNGi7dJ0CLbQtkxkoKbuAH9FL5P6WGai3jCwnaaTMaXW2bFxItXVr9Vx4hlmrwusBqZp
ntv0Vzl4igYnAy82xjdyI3s04uehH17YctDLE42gCUDWmexCXXEXt1L1i3QY0MiSGKmxFPbRkm6Q
8JVuOKL9juLmqfKeATnbq4X8STShc6vHeBCtuqbMmZorMsY7insJCEVFtJibegvmtWMTVZrmmvHP
bZImiASOdkZ30Lrv9mo3HpijxU716roklwzxbiqM690CH4E9n+zI+jVjYW1gt8yB7t2dDj1DAClO
QIB6qJWocuZmKmMusmrgDDrhBNGbfiwfGRWcTPdEjASnUOFti7mst0PBxZmRBsr0L/A7SoDoV2dk
Tt2GXZ91+sAzit4Ri0it1Jn7Ubnuk6mttDiTbaVlKiBF5m6bpMK3lKNDLrI50guxi7Fe+n2MplCO
5bbSx0tuSyvgHj9t4t84TX9yvf2s7cMwJH9yPb8ZSvHpZhiTlf6rYQUmGYyZnc63rpqf6OqyObtQ
SZRjj1y4YVHf1L4VcNXtiHWhN7Otl2Lx0At1CV0l+bE0TMxFHzrJik+tlV9zdq0g1RvqwEjAMUOP
qvKrF8i4uckT0Y/P3IMxRb9BvkFM5LZiYDdp0gXTUf6ccZGFilm9ThPnG5UlXjTcbD3uGdSef0H/
o4O8NSZ+LISJVCx3KzP3s4dd38yjX4gUyMqLMpMFG0MKeB+T3DWvE6kt66is/LjJLD49jHOpJckX
SB5YjnatzmrP5Re5DvDKlvMmo0mjCVHX74JBTqBE1Sf8MWOCGec6BqasFN9DQkhhMxd8SKDhD3Ek
Q1NDLcCwRFxRAVFySVmhN4mMrmlbBI5WfSpcNV03+4msttq5Dua+xrYQed/lCNltMfsdfRXrrJ8b
fG0TPJkVxFnWoI5U1abRs6sJZyeNq59ozY6vGRRQtzdcr3z6Qn7yIuU0vujbZjYfJxn/tV321S7q
WZTxfZnngy2mNyd17mabmlsTmhKGHCReS02PcXPucqO9GQ41gAonSazygddxOy9M51LGHkJsA8Ae
UmaZ69chBTIWTzr+MVkEeJUBImq8lrxVW8203txsfUejCju2giF5htFiFOgfNkNCl6XMz0EfbSTM
Y8xPWTjSisj9Rb5XfRoOFiHChsAgtIexIXWZV4zdJnIXrVRLQDw8kCUXxEyLTh0xVWJTtoO2x2DB
locoQVad1ifBZnGYiI0b8XLPEjxMkiMVfXOAwOaB+EhkXtykBDUxPpJtwrlkAyUq0+Ogs/+xaX3A
lnT9XqoHx1QAkZn2FRn2y/aSvc73kfz/KsBQrVsGYm3xgxHm2uf6Npkeigba3P+vOaBZFEXIqXv4
ANpGW2tY8+pbcFQ9c0LmGzAdOrjIFSFU1mkBcRDyc6Z2fcijftMkulME6WWzMB1F3Ha92Qjc+jVN
RLVLe+ZiqQ6/V8xGsm1nBvIxMU5Ro69Jsw7NvoQzy1XFLytkpjZ7pI5nQifCTcp2gmceJE4OYRgS
ZenU9smgKIuc/HBo6qx+LirtnyFM6rYyC5O5Geo5V29BfO6hxLxFuWUaWjr7Sym9Pb6IjZhEsVVW
pQ6X4ks2WMrRqJ2L5LqQjOUYdsm88tqOpPttrGo9R+w2JU7Iw5IrRnQuyp504DB/qeRkSoJIW7dm
zE3ZhrI3x+4dHzsnRuKsuwYU99oloXQNVA0CHTQmnkg4ODhzpflIXVMwGWI8mjVTlVw9Y/bg/y9W
Eqi3Jg5K5qYMUPit14Kfuaq3I0AUHnauxUqUBjmd8n7N2H+rxoinTUc/+Kj9TrZw/AX9BPFa7gcZ
8aRYzEgVz5a40MzfKq2VnZK6OWYZOyUTpN8UPABuDovNTPIHFveQacKzt9It57o0Aod29ktuUlYo
2GnIMnENEFXDtLRIvxJTOxWR8Z1MyXEYeAOKKQeFEiUBk+ztqCgH6PvZzlSSX7vEbBM7bE20a17I
oP3oNT7sRG1vaRw/aK2X3UCt/hkp/ckt/uRtNhCZnqDmUtI6BjNrGP2K3C9UkyEmHUCSSsqgJa62
mNbDjDtpaqzxgepQnphaUfZrCZUkFuAbrdB9eodlL6ZDZbFRo/g+V3lUBnZuc7ROXWTShX7BEaS3
zfdO14SS7johbKwa12YYjZ2X9xE2YEbZVWvs0o4Qa609OFKYgBRP9NirO4wy79nSqizkNnaaet4D
jWuP3cL49TDS/vfDatZVN0PiKhq9/LVH84T6fUQ/rgXnZS2rKCkaY6juxfJccc44ILS7ITOqHbTE
fmfM4wHm2UHHElrmGDOiOMMsVqyTITYcn/Dki1m6eBc8cIa6wAmkL4eeKoQKXd1v5PxaSOQLwjLx
I0GcfvNZpe6/epz7MNXZvzX9M7aQZw2NFRWCDLcA6JzCkFOQ2TaSJNl4W9vKejlUHgyrweHvK9aP
lC/zorhQRcoUz7X01KvXe++F7uDdixIGTwDLkRZzf1HbP5FPCsz0ZSdSI9stjnrzRMF8D2Icxquv
RjjNk1ceZJ9YYRG5sGrHgRY7cENaHXRGMz1PcnmLjTWrl5Kk4COhGHPgNkkzndJNxRmhnmknyJOZ
XDWmyDZTPstkXYWclEbvJP1yjA4DdUqiRFepnWq6ba+TpKTMC848W6LhRhfa5rjJ5LOFozyFkybH
L2dcVHCeqP4KEUTGV0cISOdW/RdVc3fC2R77WqtEOwO83EuW2OjIA+FCsPAsSFS1TyyrfkVvGJYU
bnywHLclXpBQoTCIjE8V8nt0vmc1xGAb7JtNp29rQ5PhnKkawdxe33GxMXcqxSqZkS7hzIwhVewr
+PeTGeHfiYb6uR916mL1L0aaHn6rXCd8YW6nsfRo6NFvfNg5IxADh3utPXuliE6zY196AF0t7cn0
Nj/pcO3Cvjc+eDvf1MioD327rOILZ1WbO6dceB/zxCu27eQeGrdW904/PzUm3QJDb1lhYsBmNcAi
GaX+hnHwwc1dRumJmV20P/x6Qd04U9gD6YFIAx1plodRz9baADQCYIxAC4tXb9S6XUHQCYTL4+QB
w/NqDkHrYIPplSDk7aDWMPQdB5WDk7tg4O91saO6gl3YYTSgkmcL+K440lq0wFNq1SConOp8poPN
fWtR8sJBsG9nTL9WVHZrMmVwgQFoUFy2xDKJaDuqvh0HjvTQnxl7edQLgk0XY3eVBDL4FgXJDD1R
A1ULhVbicBK8W7ibsF2lbfSYLNmnM+ATtbX/ODqP5daRLIh+ESKAgits6T0pylHaIJ4cvEfBfX0f
9KIn5sVMd0skUHVN5kn/znAdt6LOodOkFHj4mY2V5u5afbSPWqa/BbHcNB0f7sBCY9IepdA/WhOJ
Tg0gav7bbIek+GS4myVPbbMeu4KJcYIeoxXVzWLyvKvrD9UJ7VAwZ7DaaidsIqZtocp90oAexOFN
1lu7z9T42iT1/BwbcikFxUyXZ39MLHk4mJx7GNZRQFFkpfozh8y+qw5tkvo3c/rVi+jo1q126I3c
5XPRs1XJz1FnNM46tI86GYaNEIdgyr9SZB7LUvGzGs2gIxlZ6eR7b5A3wAMlEmKJUIHrJrdnIuhO
6BmyjTFiXQrkm2wR5x7U42v5Qjdqv7I85W2AVgpgf5XJ3jspBNin//9b1A00qKm+//9PuszMjkwm
B+7m/B/c8Nzg1GmA8tAeoqr5wCHctpH1RhUEa8AGPKx6hXUuFR9cxk/45ct7XB2SqssvEYLHuZNV
8B/rd152hfQ3yg4C69yjQ6dHDupDG1yig1sfzZ5LwrWZwEOzJvuO/GhDiMqzwEm5q4ngu4u8fwJl
CKfKQZGY2/6wQwxGUJxwOUxT7YxC/gb5tHohw9w4oPuHkUuE2zIM1IB7vPmqyvGn66yXchDGU4S4
6UZS+r/aoVWPZmS9K1mre60GbpWJuV0Oya6BtEdBm4LQqocTkv4YxtUlDm1/PQJANtn6XuMMEKAG
48jwGXyqkE67Bfrb1GQ0uJ6xbqmZD8pPIENi+Css9lBFCrIQOCpFymicCPg9YRl64CH1Fmw19asT
+g0T3zvJFeWpC3rUluNPiUYcvxkvbSIPauYcSqy6XM1VDzGglZshmZiQhj2DXhwZzDPNYaAdoeIM
2i7YxyJuaEgn7d7CVpE2OwJEfieZTYQSeERGsqLaMGsIjoaqXoVX0b+01kNpAxct3eUSvVJ0zTXD
P5SjFW1Gr1anjsKKxob1RlBHhFigq3RNtMGDQ+WBFQ3Fv+s9s+SPFk4DccthqjY26XRm6HloXe7w
FEUozTJ2H+VZCPLJfSaQ/EENk27rhHW5nhJGiQMjvlSiWvgNDFm/GhmYj3RsoRmcLF+XPCz23Wyc
Zh1W/p7RuTNrxeJNziyPBT470jagDbCMjZub66FRDb+cHiyg7IdEamgQVgauTu6aFXPFDirzxaic
VW/ULwbfwqFv5R0l7Iy0HTe4JE5RTow00jdFmobta5e2zgAV9gyUpjrzAJlES7osKMd+h+s1tvd1
wEgPer+/rTzkeiBR0tpt11lIVEaoNlY0sAmp45vMCJ/OLCpoE/uzYAYFkJPFaMxAKkf/SssgCAKN
PwukWiwIkhuNGHnTKQc4EKPZnAbYTJv0lQi5vZwxbXcF9JKgOmuFYC4dlzf27MayTsaPhNp/xakP
PRsniSiluWdp2eP5FyzAdcBWREQjxvTeurUzetPWazDhgOSZoZLIoaPCfZJDwoDJNogHm5KDbji3
RnfEiqS9GPbGo8NA3kJZVkZzJ3jJ2cW59q8Yi7vQhxCkSfE3FAe9wFxL9S22BKwMqIL4U00Kktlh
HK6Dc5kE2I9ykEJsbfdZ0G2IjEDyY5FDZ6XaE0Pv0Sh2Q2N9a/jr5w/qLgl62WQkPDFJshZu67A/
b7jRQhJNDVHeVZsRaB2Y+07PNwlhttQVzdb1FDo9QTWNNKO3i7/5eXNU3ywURgFLQme0ipYRsuiT
pYDkaSArFVX+0vRptvPrfJ2ALvY97Zwre9r9CyW/+6QnGxIskAtiVl9nAU7IQL4V82oTy16xAvaM
BZeMhUQhr4D5kkt6z671Vk0GI6Gd03ZaT3/AWPtois8KhMVq7JxxZRXmDZU91IE+9YjOLl6HLEV4
qaG6CLwd5qx4aVfWe2fK5w4nAR6gs6lor8k8+UM+UyzRi1imDYaqK+ql3rvfRYesglDyBYLzbxDK
dDs9eVxeId+0e+bJH92S/ZZb6Gya4SW3DG3nK/+t4FTfFNZXLLFRO0ovV2HR/qjB4W0LE52nciVI
gETSXfHWhXi5ObhXbqe+LBCfW1UGl7QtxM4Q8T/XjVe5pXvPKMCL4Opg9duVjAlXduWSwXvxc8B5
ybhVSMKXvWk+ZTrI0PnziHE3493Pk3Xtu5shivfKjS18mJV5QF9x8L0xhRmNj2SozDPfGP5B+L7L
oel3oWxm7Lu70TLzovMGbOt03IQuH65FF02yHbV4N/1IOKUo1Wj3g7Oa6ECFPf7FbUu+feV+j80j
MHga5ncfrS+DAKd8G6fwHyOWZzSJR59UY6prg4iqN46Efx6TraUaqaOq+CeZwvdcwyJlBWeslAo1
Fm4ezGrz/zjU/qPz4n3nOWKjxTaIx5pIIjfjW/DZHTfNYv6WRg3fXt5lB28atyWLgFXMwYuXrgVe
jEpLMHSPfPst6DE3Wq3YlW6GXZDpk93LS9JxF3vd8GkZFuARe8TT6GbrII8OYYn0IAMjVP0menPV
Kuz+jLTwYBMzhTMm2pRVe+sRfJC8gKdzwqdvoPRnJPCkVHcPR0Y4Zeju3KnAgexKPHQ4eWFkI0mz
re+obDoyc7wzToOjnV64TBjjBl23hgy2nG38yqwRif1Is3ut5mhp22VkAHA1drVD3Sqx6Az73xBQ
GCduBcTd38+fWYL9bu1U52kuSCmXb9OMeE/cem129tGBohAG6P0RJoqVr2cosnOCbnogDINdogVt
7zjargWjTbYb2U8lbCJAeADwpfz0mqR97amb3C59bVBt2dBscd14X1VVXlvXWIcUhUMccILnFtLU
4J8lSYsZG/xduvbbmsET7eJXHnSvnX/0rVsZVDezJa2AZQFbLV4KajoonkGdfQUTKteuO+mz97VB
D+sZ7Qmytr9AtP3uNbJZlvy8Av/lomrtt3pySGJO5b+sj6hykk8f07HZZZ91DQMtongcFIX28NSh
IswVivrC1GJMneG+9St2qcCJB+nigu+/UF1kdx3C9koTHynuiGvpo+QzpumnpimfD19iJDL3qFsw
79lDUOeUkN+diZguBOJ+HnlYDQnwDgoSJhk6OPDCTE+7GGO3j8fkqeWD5Ss9gIe2tqpRj1ibVzjT
ffQykuJVjuM+mm5qjMmUH99Sd2JCGRoXv3SWofLCkzuqfZqnT4GJypfpImsY+vDB//a9iCyWtOZZ
r+6Da5l7axQAgqO/EmsXetkh2FnN+GQWgily3D9CZY2w8JOt21vNKgHZ01TdrfHEpxDJV+zCHckc
AEkh4okp+LMSQm8qIlbnWMX0IL+tsbh2o3bJMH+XkbeT8M+Womj+xnD6pA33EufTiSpsVcQYVjB5
RvmGJ/pFGiSj1+6rQSEdhOJBcUmpmPl7DkcAaKo4GHF8jRP10peshWQ0qa0XP5wh+K2n9M4C8VCp
3lpFulZuwfcAi9OqM9MAGrYhxCyXsnfz0/yjMb1fgbbEdiLU9qb9zujlxN5uWlnCuwxD9NFY1QGE
NYEKPQa4Kr2obPb7UoMuolpdqtkuIot+m01griPiPxIm+fq9t5If1TDljdKTXp35p2HfaftiZhcU
CwYjr5WT/6UdrwxnM3MJfx+Y9Tt/2bzKDbiBSN0L9LiLkJCflTL9XWswtIFyT1Sm5silYzvtbmoN
ACFBji3I+GqzSl/xsMw9qN9R0KCRYKuoCpFhgVb1wqtZmycvE+Hhg+KhRSn1UufGsxtpm4JBj4kQ
eEloNEmvZkdiJ2bzQf4LR5gicTacRiuEGjFvnm3XgzOt4Yix8r+pxgLUuyXjb8TqC0iKSPPMkZG6
L39V0WJXZrk+iwCXrpW8F/5r7/fvqVbcB4/kCs27ZGnzqSIUmYiiqHiyVzeFta8l9iNjyMLyBEIq
uuARHtayiRggREO7mYz0NSOOt3MamBv+mek/moCYVZoFTE0Ojwmx6q7Kor9gPth5dsuQ1bqoqo+g
YZGbCAKGa8a8uPW3A6swZsb4RmqNYHUsgPmIBTzSywefFpUy31yE6k3l+KBLc9hFkf9B4gvkePki
vMxczaMvtAlUnlUXUfASx7dFGTVSBurAXyTG6kHrVgU6duIKPjToamsFiMwWFTPQYFXktbsLmG6b
cjwYwlEbBzslLG9E+QCXDghifiEZi6ZoKJ3iF82aN10Fag7agXwglyjyd2E9ZId63GehhR0zG1Zm
jOjDrdjJhfQ3KYoxzEImAzt0L4bA3tpbbKFNovxYvkcnJz71DYQ7oN0rzRT4naktWF0YtxoVOz9P
+ecaHgsjzySyahJXUgpvga5x+0vkMOw7uAaM6jfclHhGOztM175kZBIT0oL1l+cp1Yjfw25Wq8lA
mFNuhjnaMZzeABv/aPK5tlW88Vzve8BwkylqOtIN4AlqbwAOjqy6bpW/0Qt2Qx7y7oXrdwdh9M7B
t/Ps/0yKg4nqI2vVUpR8OkMtw23Syk9oofaC9fgu9NsvDwQm7Xz63MxhxBV5bGZoPLxcDZcer4/t
EHRaTCBsRiT2o0DHqXdwMekI4owmwXBmhgkXRIrVeCVnxxqZGWudG9gjRxEha562PKTSPvOtsVkN
++tU4arrOhZFVp5+e0wYAR9RTqLDi0X0nGZ4fwNsarK2XzyruISCWQLPFEILrPd5CHV+wOOI9/u5
x18CmmW8Q0gg8FXUTKDj6BQrIXbAmF8iwstI9zEXnNHWLJviyHKzTez4w5LlL9W+NwTrpCiOTtwX
R4/pMmI6WBPG753Z+EveFz9jXs+dmXN2AoudJYhDezKbdeNzz5sQMoOImailzH+6ntw5i4Ei+U8B
AosEaE0SGu+s4g99TOCmGWDmHd03Kxh2yXxsaSETcr4kDzxz2uC0IjLoIU0iVabGAa3Wkk+H0P9X
etanbuk7Q13i/rWZdOJyoazF3njXw/FgT+Tv9DWWOFtcVQa5zenpZFIDXbuf3hMrKbdqRsn92m7/
zKzP2utxtzGmQR2AMbh438gLk9mZoOVfc5oOWcUoAEPfZijoTtpIf5+ao8uhu3R7wmkGRHlGHl1Y
qP/xDVCA9XGNxfKSajFQWudDYwzGy7Nm3jBuUhOZvYjUBSkzZZIXrjNRv7hKC1Y9Er6l4UHyQVYP
1+cQGzjYInKmPbsk9YPHIqh0eqfuVifR3cQPTJfzorv2vhkYMwHnWgiPWSIi9R3Ipd+AnMLJKCFv
OJvQGQ8UZFjRXXr/wt1hfQmWNRZd0qbGPxfRBWSb/sMvDVRMOndnP/LyVN6K9/QREFdQDtO/2EEu
HweoJrVu7sbCo5KEWbuKfkjV4otZCa9FRyXt9l+9Fr61a3C6nEV9zH48e+lr80eV3p3Rw8HU+O2K
Frgiy4MfZHumAKAydqQ4EKDFSpgwkao+uh0bVSHf+Lx+pqTZD5z2bDROoHRfC0UvTHdNapm1BTgE
EJVOkNCnm6X0g5upH6i3L3rYvcX1yG9rBXuQk3z74NzCbqcSflyvTi5sIYrmEtf6JrdCHoLZ/6az
89Rz+T4Ctue7fgqnSkeL1b14YY2Z2iD6xXdw55aWc2GV9NwYEmTigONb996RLhrM8TMotMm6SoGd
+YT5tsnZBvQibW/ajQ4mNjcxZ67ETrSwDdREYnHS/Zpu3W+MajgMIsQ0xBELIOGloPTipgzd01zV
tiNsjQFaOON4JniOvc1lrNa09ljY46+AvRhwhinf4Qa4+EZwQmz/gKx1i2P2r15p+XzyyJ6ZE6DZ
WLRquLoIwW3d+wZUf8bTyLEQpn+pgQTY/x6qG8TXO+4iVJwt5U7ZJ++x4GmN+7+ihrvEUn2nxvZv
MjKS0hlc22yPDBwtCzfHH27rPmuUmAc+xi6VWvxzDHNE0Uzwh20YJZQT5K2KznHycfakevI79s22
igI63/FfyDKTnQVqPs/ZScm3JoviEAJPjnz3lNX/W2Omj3CqU1gK41NQ5keoF5Qcmf2CVWE0a3ZA
KVo1q8VIx9LI0aofWzwJ1Mknx5WfY23dx4TTDM4XdgG2eV4AxbreaUX5TXLhDarbEf/tl0pps6zo
fQoFOc3d0ux7AjV9dtNkWhSILpoB76KJslIfsCFbHA36b6h/6LkNkbURzwYVOQ1LaBH1zCQzZ1xE
Pz36/Kvq6mCPONT1/CmwES8N1S5k+LlMi3Kf5zwveTDcgt55t6J/Iz0YpsF9zu1RZcmpYgUb8rOa
bH43dtlees62sUIrlN0DqncAHBGvJk49idgExsmJkw9tdzF7b5vx7pAXGQLAUw1O91ZoHNh+Tbrz
skPB1ifoG///ApTiTZMtoW56R+dEY6WJksM1A5DQ+e9jCryhN1iN10LpSxm+el4qSJ65CzNlWG2v
GC5pAK9p+xFBtxkgPFzBgFsbFrQojukS4NCjb9Ge9CCC4cNsX9GKAl1QmF5zYuVS6AN8LHfley8c
aM524OpCM5Utp778dez2z/9fMoZSQhNmjtEcfgqoXzRwobZDO/SRgEZkKrZPOzp0JLOzEwPJOpV3
MTxz3CFczK3vUWPq2OOnr/nU+9ArV45FNJwGh8ONqmhrxOnL0ODU9GagB9MyVnz9p6VN4Rrg1C9e
OoaWYjpQF/jleBKgqpnxQVXzME1WIrnGHRAKcOBuiezCB5yhRp1a3E3qZ0eDzukP+gvKCwBHpsIq
raV80WUPQgsWiRO630KbEb2T9a7ZSAH9wDXXnWaxvBPjeMzJhfI93YImWxSIh7gBtSD+MlWUHEVb
341CMklrgYWOma0flNXU67yNEF8mEGMzsH8rKEC01uJp0sdd5yYGUCp+cj7L1iwfVsUupbQ0YOBV
Bstgwq1ahK+u5eLjmjczcgRVAULC0bDSi8/Y9Xyu1X5pxgAvqAxhiJaYqjCRmgHIFFblNDxzqLyH
/9GbTq1urdrcPxt18K4660wmCGuGITr5Kke1S99Vd+ZrOweHM2+9Zj3B7xPcci346MaMCUD+moXo
vWwb/iKy5HbFhulV1xn/D4QxYgwGQI9/uAsVeiq5ZyAVLZGywiJ3NKxXIReJ/JWW3AkuoN4LrS1g
vWTrDM96HB6Jx10JlmuT3TMc5S5ophP54kjndeh5ff+KGPmGmOZtAmy5TFrt3QsprakSMQHa9Wnk
W8nRb3vC2fmE8xiuenMZSjWttq8nz7joY74n4pZvGtmGAT/wNLgsDsbGfE5ihJW6nb8qo3oqQbh0
dQwKm3fUlNqLM2A07wMUPjy8bP0ScQojuiD9rFZwuK/cshnQ1j7nyyTR+UhMHwY37h5v0n4jeziR
Mg44fnpkWnzHf1mhwgP2KIiidjE0w+8orXDVmfWn7kafJimqlBQL1zs6NSwhkgiNrF5qLubh1LRu
dY58wsJ7WBpQS23f+5L1lUEgs1kbiU4UV802rkHmoOM2Lshb7rBdCDqmA2Lj2RT2Bx4kpANYASCA
v9YoFvCRR38F8y7ulrnUQ41bGd+j5CKLeWDkvPTvEhOL7BcxmMepzPYMsO4WWJNUhN467bUXUD0/
uUZuRwtdoK95Pavmq5yIL5wkN4pfvDT1iALE0F7kvHqtEOlK8GCd11wmHcNEIjjmW9FQS8XdK5lJ
V6dqmSFbFvLl8dbr4pdcef3Q+u9tU1RbGAccElG2g3PrrAcn3CVBiKyw9N/w8v/W4PzEFLKYWI9g
KHaa0F7S4oAsGSBLos981IG8Q0+c1QyRtsuvKnO5R7T2adTEfhrZh4bhPkiM8wy41bKrq6qHKLIQ
qix3NrsVBx47sA2TDUBObnuI9NUYomtszPoFHCSdcs6dHt59Pz5jQiHnjD/Qao5wWDRupqIFS99i
YPLAHHWet84iew+bg1hgNBn10Ce7wd1knfNRdl2x9WW4T4vqiuYKkoqrHcGJAsrGBgHJWK7mf7WF
JrVsuPWaLrhQDV7JsDi2rfevabNbYVnDIkTQGToZzI0CwbSxoma9aBjN3LI4ap2G4DIcnvGW30gc
vabmoTBw8+V6/Nvz27lRjciuxaFYus94ms9a/WXVsztSI8oK4OPVjNzXyj+zcYEFOk0YXPx/KeLz
ISeDJRXjwdOQs1Udk82ohLSj3F9HTeUS8SGwhJM3K0+FkFfBRtYgi2gzltPFHhwGPOiY21Brt4rB
HdPbwtlkkfZWdwDBuoQRBFeyGbsPFlkkLHjlVx9Vn6POrC1PwUY3ZvwHfu61lWDkwgCHl4hBj2Mu
DiIMlujQKZFDtKy6B4+XKAyG6G3I6KqMNrJhRkeFB4XS1o8VMcEMi6oN/+q9bqOOtfuKk6a7EiBd
7xhetsxqMnvTp8NeQ2a80NuZ7R9cnJ6I+cwLX02TDp+g9IuZ08hljYk5OoG41rFjtxNzOcT2xdVh
DsU5NWUEb/1/b3oEj7R3ktfGL39jPMPor/t3qlToQG70bjv622gMb8g0HkmQr8gmAF9h1s5GZch8
Rawfmyo95CS5tqNkpDazvtCS0F61aEUTM4JHohAL2DGW6PgrZoSFc6i+RoKt5gA0KyxZVZR9tUjK
6cnhHVx5LgCISWq/ckS0BofUGaM/WVJqMP5YCjK8jlwLxyK2MD5r/1L2bQtCG1cybrdeNGGtMtGf
GPiQSczljOFmj2A5veBxX1e2pPZjupvU4TEQ7h6YTTaN+bLPxS0oEnMloAPoZfzpW/k+q7i/sD33
9sAvZCTBegj09UD+hmBwt8gjcZW+wpWRa4pNYvANIv0JMCZCla+UFAdNMsari2hYjNFXWpU/2If4
QMb+x0v649QWW202iCg7/OmzbAcoRC5dQO/pH/HT9l5m0t6SWaLoiom/wNu+8HleTCQ/3JIERPjw
cJkd2Y+S8fTa7gG898MhMVS3gUPhbhtWnUnAIr/p1c7NXRKtEYzTcaAqHpx1VKYszyfyHmARjBsa
o5JVXoeiey3DJltzwPURY5KmtLylXfa7LusJkYuATHl5tEsteauiBHmmopto7EVX/98doHfxYq1m
AUXyeFTaoPH6a5vY39O8YR3aRwUMFuIr8zazYAKS6+zgIGdyEAOkZVOwK2wg9xIqDyyFcwvRjwsZ
e08ClxuuHlixd9Ru3mn2KDW9IbcnwbwaHxexDqVtXF2kY36U1BdUSlmuyy2oyzP1COje4djH5m9t
9zegMW9CeS8dxOFQ4CQPI8YFnpatMJBHhKkSdq1c1CgzsAfw7wbjy7QQBLjgpELW8L9F89uPq08N
EZhKUVyHWFqhGe31VBcEOUTrPsJ7Cfh3WHYVG0zGEL7TzMBHfzq0c1E3qOmfx4hmJSr3gA76RXOx
YMoWaXoX7/DneFTVBwnK/Dg6erxD1H2IJjSPnfQBPtvuzccy9xzWnDJmUv7Wwug2kwJH3GN+krI9
CgfjpcEGcv4AA1kwCPlQSbUqFRZ3jyC1VSXVSZ+9zlIyL9DWSjg5USrE5hpR+RT4ycLyXt0af3Fj
YO9P3ISRGW85j5WCgIzw4uYl5W3mFy1iWXk09g5TNWX9gY06WUVfYp91wGW96YWRb1yHOZQLhUnS
+/vzWIBVR7lDa70nlxMx0S+aie/UisByyy9ksS5BtIK6OQIzZZI+XaYjm5w8vqE+2AkTvogDKwjV
abohhgfKAJzFpNnRB+nHLhVHClx6lqk6kzB27qr+UY/TqXaNqzGU4MCakqQKN7/ZDhOOAh9BVyZI
S9IrvTgmF8nCKsL5BAulMrJ0O7CXVpZPoAWBL7M2xd/RPiMoX5gu4TLKSsYraENt244TU3ty4hHL
Orus9S6xkNuAdZJnZ1fBCVNIbmh9QHWKyHc30r1mTZGuBzve2ol889ktkQjy4XLcs4lD6+TDBG9r
VOfSrF4JaL2VPcFJkMHPqdGHp4KkDP7m4Djo1dWc4j2hYruo1YDmRgQvGfCWPZsPv3bAsAAYeo8z
FHY8P9U8LK9W7pwE4RS0696YvJHO/BRLmi4WyuayIhYKBuJ91M3mPGr53Yrv1I0rg2x57itSWGyM
OhpO7U2LvWkFujYrtGstEM4ZOclzrkHZbnExjU38ObUd/v5i2BWFnWJIDBlfGcEzv/XEklu9DJ6+
NynLWJ+z68xgWiZC1qjHxhPSTKKMHKKggokmdoCktDG1Hu00iSSmSF/BFs3Ms+C5V3H22jMbptA+
+WPqHZBlqedAF9q6K8FtcFU569JENqhl8TNUCQUukUs0C1iLsT0DYzQduwn8Omv9DStyPGuGFryp
fDZON2AuopAxO2lQSA3iGQPTI/T0J0FN0SaED9hQEdj+8rdubJU9ELihN0nAmDDlv051ebMKv9pU
tZbvRrsJP+nU4GLceE3gNzA4qJCPrjqPPtJzdePA28q8sEU1L8pk68MAujv2kN0xyO2LiJRd/AW7
NocKOL80jdfqG9ew21sUn2hqwH+ypUnN6kGkDDKiijlyUrmUjvXaye3TaJbtMiz5rcve2cYo/t10
oxk436qwfyMr8bmVzVNrhmCZYu09vsQKHpqYG5gwyT79hJe+B1uOnQFDKonfeSBQCklYSlKqTTYQ
gmE0Dr5xQixQjNtq295hrVyykvanoTrczZV87kXHIVjKkvEHOkVBRU4YuWfnaqXpD2NAA0C30Gx7
NWAnm31HTBVPVgYYBZk/VRG3r6Zb4NQAIQ1MaJGT4NCV0UoUWLHo0+9GhD4Usi6T0SA44thKj6jY
kCnbjIOs1rvOf3UF+17aDjjRVkMVBdWwbGjWh3yAXhOYV5iutwiD8SFn/rSY9z2IYiPCm+wXZljD
xp9OyvXba+Pq38hHsWUywTgY1LLMEbFTx7rFjBjMSdLHcOkjNrySIxm5SbnNqxp9LaGqyPxxl7vs
tlrZba0Jw4prgAaNIGH3OlD9AS4X24N0r0/NNcpnH7LBGUaaKykyU8QRrT/F1fCaTTKjiwF7l3+F
Iom3PmKAbdJlfAgNGJ3I9U8Vu/NglrXOPhxVmg9Nj7f5Xyg5Li1W/CXyXwvXCo6Dp1SX6Tazsy/O
DFLgsLoSCn0oLf130DVYJnR6Qx3xkeLFrTGczoimPUOdRZnJGw06zCKg/uj4KH+VV1ET2cSNmHmy
qG0acZlGEKkQxVfMNny/uFYGcyLeYZge4zMSo4iHNzkGKUlPI8djKftbE0EYEzmbY4cZY8eeuYoZ
O1Ii3jKXsPXYAXmoZcO9yjDoTVBbNaLSuCR9UuLP8LLyTawzm6/D4oa+7wtJKPVW7PzT7fS9ly+j
ymxmVxgwrLz/p/HSj4updFHfZ8RlJg6mATOJWLADOg+ML82CySTtRkekjKYrj9zxMOmQ1yv3i9b3
NehUtmFijZqP6UwYPToG1LH8jHOmBmmQXUcj3IwBGn69tfnuESyvFHtxDEQIOLwJVNrwiJonw6Eq
t5ATBNWWhgi/ZmJ99grQmT2A0g/eJxtSB4Ui1leH3SOU5r0unX+AK8QeSKkKIbRVcI+ExZgFkO1x
1KPHoIr3IC7NfY2IKUNmmGn9cLF4sbiJwl0jK07T/qHV1G+hNLd95cfLkHgFBhmYYTj1TXA0V2wI
AROEf0N1cRP/a5jsz1Y164Gl58II+H853rzCiNU5KoddFvoeaIvm4Vq9vY4n/zcMD/iieR4igMKu
17yJgHLZpIZCt/fqls0hrXh9wirdjYFD0ZTr2rZ80u1Q22aJ862Mux7w8/AGsV9KAShP2acJGyw2
xxk/8h1tLCOB5413oiEWcVN4hGclDT+ZNsSzDao/N+hhwWzwJ2YNGWQWZ2mgsUfKDZ4VK9eKIQwe
aL/8xhGFGppzbkCNu9ALm2xTwCsehiIRtsj2oWSpMb9WpX0Vgh1qaF+DSrEW9/pnlqoQd2L4v/D2
DhzlZI/IHsj5HEqvZPAXOcggGHksgr7lMUpxqwYVJVuTVItqRkXJsGAfJbvbkDTfnY9JxlIPy6Eh
6GNGpd4Zu+/sFx9ukl9XFPrDygSJIVr/7ITeBg7eF/rE7hAGyF2M8Sumc+CM06d9PLvNHcl+iorT
a/yzbrtn0ycVLffFhr+HEzH9ptlDAA+lyAwHVrXuSsJmKvMIUiT/0oVDr5LivvUzdIxx2Robv9O+
ikjMAJWczakLOFFxNCc2b61agXWebDyuXnEoAR5TEgDPGBkUjutaY42RFPdQ7H2Mmlr0aELno5Hf
0Kxi2g83dP56ZzjRDePVNsPXxvv8v3hNZ+oUClR90L45bDbCEde6zXeNAQdSj5N7GnXP1YTWM+4F
/JYs3/PrLjt6dwKTTl5AynMz18m2rf1mXbi3s+E1nzSQM0zh8tb5480Mt2Zp3F3tDwsyDOPY+Mlg
uqNsumuY9fHo2Kg9hbNxRM88BnwXFlZKYs3baDUKT2texqDaclKoO1G2atA2grjArdW8MfTNWOu+
EiI0aeZ7UMDYQSCML7YU94JBLqz6F83Ymnpaz0UkDswwqw6T2Z3JLGAsafEIRhOkBnu4quBOpW6t
6a0mVOPBcswLipQUK32EpLKdgjUMuQC/9pNgYgLMM2+3Q+PIFe77t8nIf1y4JNdMTmQKd3OkhyqQ
2VhMhRI3DTdiKuXK1uujPTKMn7TyM3WdN0hKr3WPEh86BQzsbRJ7bzEJPjfEJ9kCu5VzNdM0earK
6kufMOPiYSsvLvvArudEtcLYWGGFfA2SIvnw4m9//LYsU7/Qb5/iThgY+Og0xtb8DMuaw9PP22U+
/cfemSxHjmzb9Vdkbyw8A9zhaAZ3EhGIPshgn8wJjExmou97fP1biCyZblVJ9UxzTVhsisloAHc/
5+y9dnqf2vBlWJOhn7p0xJhMLeQ2FxtO84QKs3/IswWpkZjdxcpNdz/oBp2YFgtxqKVg1om1oRNe
HNBSY9EpsMvPMpwWINejadgRw3KITNrkWCd271M8HutEr7ZzotV3cWk+1AkaP9tBVtaFhScgPKzh
zqplO6B8x7/1S4a4ehOO9efGJHpY09oPXXY2h5RacINOpHLroyTs0w68PiPyqCPxcVOEilkiE4md
hqvPS+rskqZs6orRooPJEREiKXtTv/HF1P0qiv4+ES54zcC+2GUNoBx8qYHzbXpznaYjGSgajp2V
ml6qS+dolIpUIx9b0JD8qIUGSzPudBrn/HZTXO3hnRPEZ4Uoc2/0y75VrBVx9zJC6YTmhhEoTZG+
GgdWtrlZpVx/gIrVT53JpvJNahLE7YEUyEnDIxYAtOHk22fJ81Bwyy3kRSNJmIVnAhtS0mwGJmOk
VuPLyqQFICDdW0z7Hol6eoiKnt+CizO4O9lq5KmGGa4VTJltz1cdS6kVwxccGKltiKkYXESGGdhl
h3b+YOM3tESPzuC+Rsm0GpWOq9vF6VCa0qPfdgByAOX6KnxBXGQO3EkZwX3EfrmaRm2fm/FLlWmf
Kf4PxvZ416MWqHuNB30L62s/WsB0co359GS0h6IReHU6SM+1Ye6UzLEfTryZkR9vjcC/x0cVH/iz
Jp541y1JeCHUYPJh43bpVhB66eGOo7JsIFWQrfQ0Slz3jMA6Gy93uMg2cuDE8NAKKR8bicsXIF8B
BUBl5Wc0I3sKZpP6p3wZSBIxfTpdteMpIiMD7URdcUDp/ZFkUEfc7JE5WzJwE9lhNmyiylhPU/I1
9fYFOau9kf5TB1thE9j1OQOctRLd5HhZGR1sshNIdQCqatvpIa8gmrMvi203AsbXIxQVen4nfM1G
y4tbMnSgBKI8LGM2KeDD4S7N0rdEaYSRrcOkpLoi3mQtRnwuE/QW9ArIzssNoXC/rMU3Zaj3aZzA
ds6c/FIBCMa038CefzZR5qD5id6JQ0gKFlCigzakv8hz6gYGxy/twyfEV5sgJQ1m/2W1tKc0J96k
pmgeYLo8OMTudoBHr6wEkOIS8AyUSxtiDH4Yur5NRI70SvTPxQgfI2z0LboXuMPpSParPr/ZAJcK
yUDamBV0q07CT4n11TCYGOgM1txxON2iqv9/pPfzVP7813/8KDp4btMjtIgi//dAbiHItf6/Z3o/
hx8RUWlff/uV3yHehq7+05KutKVtu8K1HOd/hXi79n9KU1nCcugaKfP2ExiCbfiv/xD6kvxtuLrO
6i2VVOR7MwBZfsS/xtuvU23rtOKU5Zj/LyHe5l8ivB2LISNHRAGJS0pb8K/9KcJbL5HkzKPWwvBL
3XWOYRiCyoTxU0uKOw5hoNVRBRt5fK9a6lLbkCjJM+Cbyexbr+xEmI7LY5GU+vexJaxGB0oTKQ4x
GLZpRKkm2utd/9JGEfmmKEnPzoT+up7jNWVOsRv7bthVmlt9T54QpvfPos30fuXUpn6cBdkQNcsv
IVPjJRZAMJMR7VAI2Ge+EU3r+CmpW7g2iRnsqdSO//Y+Xot0Cor8f+QgnvHbtA2vOvnq5e9vH77+
9R82L46Uui0dg81WmJb9l3xzRWxDn6chJqEBLV1nAQnMSwp4XbtUJFwumY/90ezjCYlIvmsFsTId
6ILHpMXbrUzYY27dZru6SpYjmzs9hTaLscIwtf39POlOm3BbneBSN3W6a3oTDEYOl4QaDQeczyma
jke8mW6fNbD7/vkZGssz+PdnaCtd6LapDFsJ9l7zL2+/XfSdDVh13KmZDzYax7OMw31Z+tpu1qM3
wzHL9zlVp0IjZNpSc79XcVhiIWG11GYZXJST1TutdxZQuyVOkRv8+ufH+Ld3wcYbTjCsI5eUeYEm
48+XaOJCZ8+r0N4ZboK4ziYuuBk7MJkA+c+4GyWBM+291UfZpeLJrH1hhI9T1n7UEndtjVV1pRHH
gEyS/9WdwqsDpfZlYcQ2tQNkcEpTj+Q233MRGK8TYg2vLd1OMqjd8XrLENBmB02D2yGXTM2Hf356
Uv/bW6BMW5kOy4BjCd6OPz+9ErusmoROJkxc4Momlkru2gznU11HiFHx1q5iO2B+a2j1Y46E807P
Z3VRGQri3AgVfe94Pgh9oI879l9AHLNTPbkYcURW3sF2YBrauskjnTpUjBZeSyXkAXQ6iizTDS5T
H1snLRxpgY5t4Z4ikeTXIIKA+s9P1Fjepz9da5ZgHXQETjtXN2gu/vmJBpWpROEkPTwdRAbBDBRb
hk/0OKOnrjDmTTANw3bwcXOMMEqr6ZvT+NFXN9v3naiyN/ocJNs6JZ54zZenmEKPFIAy/m8eprD+
/jCVIHLAdpXlWtZfbwnDzaVlllVHYKIxeKWBYR8VUO+B3ay2tzXACine2zCFYOBrcfs9bIP9UHPL
x1qPSGt0PoMwio6/b/F8yqFGlrTYbGba1ZTeaSpoHjpFjZkN85Mh3HEtooDh7bIONKMhvH9+4cVf
13imH4al2wLxrCtd3V6e8Y+PxygPWPSM/ykqN/LbEQxcB3n1DI1q2nFwQnM0W9mP+TROazosM0wn
HSrLaq76FhpuNl5gZj3VOF1PrUsYGTip7KFNg3A/u4FFzB6tuRoFezXW6skuo+rwzw9bLtfDn68X
dkDLEEA4SL51nb9cL4MKa4FOrtvlrOPQHZFeB1p/9vEZwNnowJw6Xf0SWsOR+nJ+KIT1SooKIiGV
f/oAmoGXaz5FPwHwRMeV32EmbYB5rkx6VxeaMOGpyk3EsbwboW2VWwWPCTaN9QpXMfuR9hQEAyBr
rTNejArqp88x9Z+fovH3a40N3OJewG1tSuevG8xEhlY5T+Sry9u2VzESieWLm13EMNFlIhXAg1Ce
X1ECMrxskBi2MDJiKGwP7NLVrsqd4ZKnxgs13H/z0NTfXn0uf4G9UTcFxxT9L8sS+T+zOUi93rHZ
m4chS5MDPaJlrNktTMFEnnKrPEjNLPbBRCPdQhg21gSrjMRt0lqJKm/RzI7l+z8/MPn3q1lxkrIE
rxb/dW2ORv9+NQfA/YyuZSw/DoLIFiNuHpoRVcsSnJuMF0SkxXmaBybZhTAmpkEU7FJficK2Hwpt
0E9pEs0bisb5wwaMxzQP61XuY9VTU40tx6nPyOdnIoOL3Ov6zDrpibibQjleY1cQZxcvbn1NB0Jo
E+5smvcTiDtfzBCErVTf/vPTdbgY/vpO4GywlS1Nk63a+tspJKQNytZd9Lu6xWsybCaavlFRo8rU
Y/eY+6Dw1PgUlt1igsK/igr2NaPxgWYyO1hhgrsgu1pu3ZN7P1CahARZl8JtvFbPGZihihMV1Z3e
T6jirG+hiYYMparyhgp4BGPtdUJVtdObPmT0LjCChrbNJC56yoZWP9Rl8NNMHRofGNiQXSLhhF2X
baQLZbW3dWvTtM7G1ER8KToqvwTxvNAXXgmZD6uor97C6EroeLoZQ+0+4G7BnRjD0GJ0NJj5lypK
FITdvhDufdfPGPor3Gyk1hDyRTgY0DBtlTuGOtsjfguUO2DzaHPjyqjA0LboqCP4VRthdxs7TRUZ
f8GVTj4h11nzBdLg3mfIEHAxrVPzy0I8AEPkjYywAJWsto/sASjPfDWoaQ0/abYhwwLUkgiMrdiS
Oyc0rqN2DB5lrt0P8FhFRXpUN0U+oGcs8C1/WjGZkD1gvgggqGeRD58e7aAgR9LqgW355XKxRbsa
HRWxROzXshYnwpWRwC3wywCibRzO7WZk0onwBuRQz/S456xG8Q8fu/8cZlLfOxdtg6N4ujhEwEn0
uxwrxzqsP3yoIFHEXIOBQbnFkIP0Qb9wmANFrL3oyv1kZrDtip8VodtwKAleQh2wEUb3FiPoXhc9
uHkTSnk6YnThhkEDzwcAkxS/Dfl5iLkc9Adrv+gCGmlwMXKl/xpl86qXtdhr2D3KBL0cQh+MOMBW
V46Kodpy44RT/kr7Z5WW5qnXBxT79p7d92o5ND3szmSUEXcf4eAerUTSvMVGQ5PLZLYbybURFCB3
Ai5h4j8vNgLj1h/E1pyWix5AqhZ030UDIQ30MFxXDIU64EyLQbIW0tnnfm2YwqNEJJYDzNCK9txz
Y3YMFQkCgwQv331zNtZRQ88orMjbCIEAKXTrkqmdNIvv9Dw20JawyTZYWYqkFx6tvHBtVfVFmOMb
cBFzbGgmktEoVf1WsRj5Xf2dhibiWZVtaMS/VEbwHUzwKxqCA6WY5xpLE7NAHl62h6ooPxlJMqAd
u7cg1dH+tA7qJSvaQKljIIO/uHIJi6oGSCl6AgiWeFeHWBoudQn60nc7L4fMwqI9ngDcLxB9/y7k
ERyhXRrRDN3M0p/ToEPZ6TMH0jrQYrPBKLdwkcph3p5aHr4bYvL2uS33Y+vpUXkXF3a+awTrA9bI
b06atM9W9horqKKGD1DCTuGOud9yRAEKgjVMGAaMFj0X1Vg/OJGOiEoCIBz5tdX8yosHTDy2ke6r
slCvMB8OozE3gM2DltmOYX9kFz3Sw88OvhtS9dk+RhyVzxJgaTwS94awT6CSMKODUesNaaWafq0a
gTILgOgzssItJ10diGRb0yHnzJLU1rOxLESsG9qTGaGsM0Vmf+nAD1Mrjj5BQ5EjGOMhAkmWyNL6
pvTH3BTTGwMG48QQeUbtIq1vMFWhJMZJcfaN3nztkMlMbGFboyU2Nwisbl+mM+mHUWm8zxTCWheH
z9WEoYPQ9Go9BjYmgarihq9FdQeGJD1hqtpPEGvvHZvUZ9+tH6bSIRBDa96avMU+WoNvrxLjMehM
/dEOAcSMQ9PtRv9kRww5kT9jQ1eE3M1p+EKZAOxsefUmY/og4YNsi8ocry46L4r3CKMdG3UaSFgl
QzsgD4FD2dvpj8EG8Fg20TmZaNmxnyZHtYTydm0gHoCWeBXvHWmM7bQI37VD4pMbrzIyxUP1PKgM
2hslhtUpue0D/HUNuaKWXyNz0DqE0INZnzW08/FA3SuwYbD8PjVNL72M3MYyIY15iZdIEjt7rpjQ
0fGuPVjJyRanoOUNJppnTAky1MVLgYwHCM54mDTiZmSju2/tED2yz7c/kRzsB4Iul/wa6Cgio7dB
ZbuauVgvtNzLnbPEsYsurY8kmPKKp2Q+IcmxrgRtQ86Czbrmklu6+0n2DNf81SmN8FNFxrRyJpvp
F3F656BwkSiA2FvXmV1cXF8cSTWE/qjD1B7K0cYBN58JqJxXwBTKhzZnsuxOZrJ1c1PfIWDBeEry
Yyey/GNqROo5HD+PaOrjZ9yOj7fvO83cr+Osg30JvoeJvd/cm2nZ3A9QGndFhLskdBnc45RNzwyA
sDzJ9ipExWxwmbah7IBEsHyv4jxw1CP55uD6X6dl4ZL/FDggHflw+6wEVSfNf/tGjbzYY32w1sSH
QY8JUVERDRbfV/r8x4fZzVA8iMlY335giEQDg5yOXuUs8LqiQnBt1hWhpy7y4agNTrfvtdz+v3/6
v79UGcLNdCgvjLGCpjGuTICMaz1J41q2kmjGqWsPcbL0Rfuh5izQbRLw+ZvbKTqLDUqHMofYxeng
LlHVk13l7aURzbkIIySSWRqVtHYQBMMGR6iM1uN+CBkWOqOIHqADcd7JMqyihbGyaqN+KDX2pNuZ
diRW4lavEYITXhDuX0a/Kt/BL14SDCQrkXAhkrMK7d329R0vPOl6ihDOquo8AN7zd7tjCtTNjNYE
FlKjR6qijSUzBN3JX8zlCNHnV8N8AevfPJhKzaCV4g0nRMhRo0Yqth5ffn8VD06+R7D/0mYdi4Vm
Sa5zYqEPGjSNqLfhqMtCBccQsR7TpQpsr5amWyKZGYxDGNo4kOlOtw+3HxvL/+PUZBEG5ciWx+bW
Zwb2LF6PIEyiH0htJfCiwrqi6H0bBi1HABnbnGnqn1k4OPdVkXPuttSTP8HkVKBjNwN0AUbSgXxB
dMX4aQqekskkQWz+vRIV5jRe/SHA/GwD+OCUjJYqM9qN6C3xomvWNtfAr0IkRWsqF39PUMkf89gz
G0/yxzx2cCwxJTLdatMmMHtEwnWWNI+dEvGjsKkAirGlhnFrQSU3ik06ZggdRvtlsPD72nlXn1Kk
Dpe6e5lv5UOjpVS9sgufZIE22tYAeWYE63i35QYl30/Ov/TKOsMC4l09weisz86sdkW6lJSV8DEg
s0XEqYw95hz0NZNJazfTTLUyFFV/0Jv2xazb+Vq0+k/TqH71nUzupz5CazmZ/p0zIGcdGze87xKV
ITCT+rGAbvhkmLAV47jYm/h29lYvn9ohDL9ppST9tTYeZzrKm7Hsiztmt5vff7syJO7bAglLoFs5
p+Whe8uT+2Lsg6NMsSAJ3YkfhyVHp0ypHG5f9kH28vvXZQ4FKVles8aeO28MXIJ1O4uUwzqevDQs
CyjA0RfNvH53+woy3uwBGzcPwL4ZdbcZ5/R2Ucw5I+D/Gll0lnftY7ygM4zOOrfIRHBS4vmN0Dwc
iM5gfhV9y60vLITzrihSDIAqjq4QckZMEV6jdeG1V3LJ/Y0uEN7wURRdT0Ke6plK43gOSt+5o3nz
RwetyshMLaT1hXdsZSPdQFhWYoGv2S3uHsbIGh+bNjhYy/6AVYmc59u7RnBEdB6Ik0Mn3lr3xoQn
YyY6GuTF22yhgOxVnO1IAzDv2tYx78KctsqyoWLQzGHAV/K5H50IXGgQ78pqKF/NdLw2mS63hA/H
kOMPLOrmIj07mDmqdky4+wR1g2/aw0uvxc2l5qbEa8ENMwSpv48SvX1sctDKfQiMjlO+3Ybh5fZB
mQTI3NoJNrrdhEfJQZ2bT2E5jOosgJSbZkQ3q4/YVfwyuUu7ni7b2uiM+hTqtAgvSdTjC6PreCBG
7Utra7Ci32oUUu+Nb6V7FSKxsqv6K62wX81j7DP3g0Oa+9MTZ/r0kpopXnpbP9/ef4Jgf4nhUtqt
eK1dNd1JfAYUaenm1l7mFIe1r2sBxyTVO5rOaW+EpenFLdJGUFfDUZmj2ooxlJsZhPU2YJHfuJFd
P3DuALncDOpw+/J2ed6+Z8yaeZAuseBV6o8HX2oz8XmEPfTa2L8NiK77cnS/ldl2ZAxJkCAQEN4Y
+ULE1R9fkk+RPjRB+jAMgw3kbkif/0+f0dF6UVlun257sOwcY4/lojkBAOhFFD4ERnFhKEp6E1p+
FCxu+FTey+XwlQzAXs06xWrP6ZRMNIq9AI7XJauml1hq8jq6wDzpYhDYK2KsJ5ptvoxajsQ96k3G
rMRsNFn0x2e3n15+r82Yx9ydIXufo5XMYAAt/eOkTEYPdmixBaic7IIsLpNtaSqOIEvnceorB9h/
EmGS8slfSrJM9wgWyjhkpLXkvcS9es717G2I+3ovWwEsu2zsS98m86GQ6QX1I/ZvfUJWQaTbDxjA
ES07SuEL9rqy0wu4ccyXBDJsNsiquLt9T3S1c2TaSYYQoJx4qt4zhk/cTm3AZIjEeqYpBMAuwxcc
R6iWJWy3JEI7YuDOvyonoWToqUJKymZQ0NI404dtHpVTfKckHo4EeDPDgGiAXQCSlr8lg2K687vh
jw8RwdSbW5+c84SJDGn6eeuT53ONrN5K1y4n7qeRtQpZBypHPYqPyTxM3/NSzze/r3BqxgfQE1go
JEwzjgIOFEFaEFbxhvdYu0sq7aeeoYzTEke/TCoiigNDgjeFTE/QW2aEApvGqqjClIujYaIyqm6T
DdA1BjsmfpIR150tmm7NhLr1RB3asCfpNWxhhkabtHXnZzeVD1XyQEzHV5JN1okYwPAp6RFfFTmA
h6DWPwf4tbQPS/0I3yK85BYBYz5k5n2pk0kLOoLDyWAX59QMc4TXyzwigXq0JaPBvU+Bue+mkCzp
iobr3cywxEEJtq2GotzHnQZsvf/ZQ2l4zp3wfjYg1mUJupYEON4W9gXbpMFWuP3dtCSjCv3mMu8a
HFTOuNlyNqaQN1SYlaeMpZYPxuKuT/WTA0LjPjXa/KjTdkdAx1khsAt7O8j4WqvUYR9ELmAMPXks
lZi+k7m2arL0iANMvcT1GHkzSWw6XBxAlX1zKX/qWhF80j5YD1nfngfTpl+o/D6+4puh3mrDTzZB
fLCNe1dUUU7WHMuN1gK41lMTRwHXI4mrIPCRAnNDooQs7ohnevo9whPhJs8XKLuTxNeZQFSWIYZP
mSjEjhJ18gZau0CnEY2bvXjh7fypBUo9kXW84xhqHM0ad1clQVomXewfkMuz3d1eLX2YhzM+SdQ4
Ynq6nTp1dLjhZsaJnCWFdTRqTrStncSPzJD7dS3SeRv3Boi45YLw8/z77QUc5sI8561L4DOs6CPt
TlAet+13jlJEQ+74WNogVbKs6r351oUWaIKjihDaE9pjXDV2gUFmbMBnkmLI3OM1xy7AHHT81KXW
PBJPbJ47bXoMIZWtZQ3YtF0qWWVoSE5n51e/fDXThoQO0oiNSwvi6Pq88x3q875utLtRT798gz7c
HBpQEW5v023k9/vS8QvQ4kGJwu32T8GjoRjtHOwTppy+zwpK4OgSHGOKEe4tduQpwJeZ4vu9V250
NCw7eTN8xglxkj/5hXwkdKbeIZMEdzML+Ta1oBsmMOaF5j5nGGzEADVw7IbhZAJKe8XPBYLPTx96
S58814aP0jRFcjIx19LviOu35Fcy5SEbImVwkcSfVejHixiS/LAic0Dt0Xm91Ra0oLBap503OCmr
aA5pb1eKt8KiWBwMq3p0mzrep1nwDN4+wsLmK0LZmDgHNU+rya3jMM3z4fZZjnzvMCzfu32mFeiE
CEfx0V/R/6qSqX4EuZiChq/6Xa9DdaSt07DwsP9Qy2UMSYYpIrxTLn+cuZxHlgnj3yailQZnDeSn
NZ1d5E/cs7k+vLqBbxxaq+/obn4gpZ8flR/Vh3QE9ZmzBOE8gKR7e55W1kZrmSZAnZGQ32asUkXX
2xZ0+zAk/KU2Ky8ztnSmkvIczNa4ixo6tEOOYXugV34HKVA7Wrm2hZRM7W+rK9iclCqGcsVBSbCt
bVwaUQO1c4EG+Hmj7m0rr+no5N95FeW91icWVASF8SyMIbWYhJlrMaS0GVqWN6RwfZZFXnJFbG1F
OwsZwu+ar+vDdN+NRJxEgvUrPWo0DQAtwwIFzh+EdHooJF5HXGgJo+g8K+VGg2j5x2eBodZIj5gt
2mIkeUabvZLN6LtL5Vkwl/uME/GuosjZRw6o5m7Wt2Uckq9TUkbRi4KMFSNNC21tHQcjqVIEuAyD
OkaRD1onNjlWTdkbRu2WgzSiXAfPykq33XATmcaxAOCDom9EFrm1YyCP9DvBguDzW5mL09QcnoOh
Ps2ye2WR+8CWgYBJBrRu9HCvqujRgbvAjIEua96TBGMZsAb3oQnDTQ66C0EfsrEarX1nRcHeZYve
GJJCNAyCd4bOE7DOcI3A70PL69ELJx+MNA0NiVQellT6YzbzowGDyiEk2IP8gL0iAi6sObMnUqda
ldBbTjW6kyLcE50AxGUBBHHEFCsTanvRhzs03YjV+AqVf3o/aii8bFqi7N5BujKIHt/oZRASY1yj
jIORB4hq8qrS/1nyaL1Kh4A/kjSkaek+McjFqNMwAqoAq80NQ6YC49Mgy/saxs/RyNaaDw5gLB2x
Ua03aTozkAF/YsVsCo8Kh1qXf5OkR5pxy+KUoLfWaN5O7rSx2oYc8Dj9UGhVAbgFQNm/sGIgTFTR
tm0am9Aq4sKYKHAIrMEbV57hE5fhI/6ni4CKUd/FVUn2gI7ZsDCbgRY/nZXY9kHswqrREjjA9PAP
41c66VAfmI6Mkcg9u36bFs6BzxW/qrVqp+I9HZZXXBqkkyHlBde+MZL5sQtszlzCeaFOgK84NxkM
YsAbBeEiXU+AjNM3L3ZsrMiH0u4wJzJ/AJNppuQ95DNEe6LpJhjGKxF9UvR+9+Fj73r5kWnsSHps
nU3HxSyXWi2TEJIipdV7/rJbMVV7A5rGy4kDb6vlh9rN0teKwcJKr91vNU0a/HD+p2ojRroRTe6c
yKioNsb9bAbnksS6EbzIZopw8CaO2rDxG3sCNKJVRqs/D+s7WZIBXk4CtjgaX6c3jqWF9il07WCr
B+Vr05TbIGjvGlOYB3CiMN4xvuPvyxAgkuVJorrBuSngDOeqdE/V/TWF+K7Gotkwnj2rMnuT1nya
xPROIw5P2jV3w5HYmCjdBfjh/Kz7NKJ+gtnefMRm+IL+vVpFtvKBWQivyIAc2VmWbiOsWpURvQNs
nHZympnU8dJnDVk8mdZf+jj8ZKb1NIU/l3ulY0N0fA2Qp0y+sWT6m6iIHbhN0a6kXTsb7a8gtRkN
NVA4+uljiMqfbTAQ+QiNcKXwScE0IR5eBJq28RH5Fw6pFbMTMcHDDSlsFjQrm3bxMG66PjKfe7RO
q1F0nqrLd91yDu1spaxv1VtcgyU1kvqRENGDQzbX0xJAYiv3vfKBQhS6/pBhxlob/S+r2NolOmTH
YLY/KpUsJ1BMBkX6rk8ciZxYbv3EK2PfucCRfbIW2/PMWSdKc8BRFC4QDp+UhhvZD9iopiEhhfg2
3seOUtUmHsfC+K5B9gsGJJcNKFULEexekmvhmvmHE1QGFhMmfUVgEhguUcqCGz8IPE47kWYQEOPc
a1Ofw9dEeT7Sydny8jDwtFXgmTA+2aBauKTZD25vnAlJS4VOEiGNZGud2nTd7TE9GMp8P7TQTkck
JdTBSNzQWQ+8GEhmseTPmu5B2Ka1woBqbfsfhM8NG8yBdDpU9qMXDU48nBbtYJHpNJVekYIpoe38
GmoEjIV5sjdHG+pMhdA/it9FYiXHMM8/yPcJCclcdzGBvlP+1Ykad9xQTpxabAZl2EfaCI+H26I0
F4JzExrYfY8FYOjkVgZMwOgWmRSo0Z6T3ot+7GGa7USADStPAA4xMSKIVHPJS6wDBkk5kZka6eEl
VPoAb0kRJT1x3ct0jr7kykXf5jNW2qTIbeYxI5KueRwVu2gJ0TZBE7vGixUXZL0Kk8bt9DxVZB/P
I5b2/kcfQaD3c6wNWVXd46htMBN3FtaZZF3rhN4M2VCfyZA1cVGraNcj0vSkJJfDgW92H7v3Rg0R
0aTf1XWKVwYnrNYRfzTl1fOCOigawEKaw7Om3LxzxANTv2af2MWXgjGe61H+PoZBsRTNqNCT6ZgH
04RNkcwnhfV4Awv/Ba1PR98z32S8HZ47AFAX9I5xq3u+pb2wkZALYQBU01oqmBqLcQGUYKgZwAAj
IgQiikbicZz3aBTapgpGr9CYDNtEXdhV/H0IAQGaCZzSXi+NXRua31MDz7Gvc+Thrhgti92ORqyF
bqeYJ22lhj7eBSR+47rbDHW9CwWQRHI+pg0nu7tSqxaYEicKAYTYDQgcM+Lsh0Ujsqls2imzOa1h
ye7HLnqt4R6FjpjJg7Pf61g0wGx9NPId1sZWY4RtaIw+Erpv8qeaWw+LN7TI3Eq2conj05Cb+115
DVB74j67i9JBP4cpVlraAAgaXLWrcDvuuWAOc0/uSlQ3J12R1tW24w5X5r6cdPeUatnFKlO5RKbu
ZrZA2sbNlT7bgUffrcMZO1HTF16sYZgkUfknKCaPOMIzZrP8QNEYbhIyW/EvxGfkaw9x52446hq7
PsDDwjOXx2b6TvQyufWBc8GLs9b7JNjXab8mWRcZOAbpVTZl1OqqPLdtMW9DRQQDJs5NCpUQ9PP3
jAXSV9Sb0k6ZjLjw3YNMHKOAuAOn6keO2Q8m0UlebVunouvgIZb1eWCo6I2IrmAGm2uU4MizkLpv
tGT4iokRCTU6OmBK4tzqzgNZOwyxvzMRbXd1DZBfdi7eihJWvJvC/4S0TlYMGTlVfB0X9qxuwnCO
a2sfuD1tDf2zSEG8DiXduZlAWE/0KPEkrIq+cV+bmRciAreRN/QnDASGiZZvCAgV22nx6IFjJy6q
esgWocw8BaclWtQNtXiTZEHG+2tPXjcYX4MQ4dbt9bMbpxyem+gnMefXRMNkJwvm1WHMwc9sfUoc
A7VKpb+NLscBc+JS1UwP5qOJepEjX83o1hkRWswVGpwIugrI8Tvwl9Ym7vBgmOXEBqtjq65mYz+w
A+6yjF0F6+i7mYcHdnV/TyDfFk8TXURKYW8ay2fU0mcYu8ba4TS40gOONlCxGI8snsQJFCWpPMRv
sCCLr6BMPhzwZhxqOVI4MR2iiUKpj5cUFeJyt2Cdtg1V/yqEF1UOOs5fN4IlrEtA4na9GXuoDJOe
5DurHDtsXC/kVI+P+TMdutdpnC/Gtg1azv2+emhDubMsqmn4zOygJoxhP/gAartmpWxO8URjD5TF
zqnp+kPmzQwdj7sjXmoXL7kwY46YgqUXLWqKaY6rqECfrI7aYiPXsucgmoBVJdpBhT/QD71xpkcw
5ZX4uAkVMtZmZKYPBvBMdKe2/yZ6QljhJmxoUperxiQ2rM2id8KdrZWyLOC02gjLjtLD6tlS/Cbc
0IUqHLYc3TV0r6Xs2vh1T2jxWGzyZPyYDGMbuTJFDomvJzYr5ogdX+Y+MQmIg9dt2OFXpdKIhwGk
f2XtOZRyfNWbR8JWT1qQvaflvd5C0qUPt+mmGbNQMzrrVAkaLBSjoJRAb7Pe7hos3FvCZI4BacLw
GDqo1XbLAaN2GFPAcnSHBtmShTUS9hzgS+IAmeeRf9N8OjOxxgVchdOlKgCDx0aJ84TcQzq5YCGD
UP4XR+exZKmxRdEvIgISkzC9huvL+wlRXV2Nh8Ql5uu10OApnqRWWcg8Zu+1zwLilNtk8cGTEU2L
Sjg/wXvbdvfCQMXb+lnnnwzP/RRsbHGQNHo3WfO0CcwP0y77fa+nezWTKTOVE+yEqKC98BweEE1w
aMo1ktoxfurkRXDJrtcNE1P3qeJROjYjDyRj0Q8P1y7BDqQLZW791CbOyAwJlr1XG2ciQSbh6u2C
VRejURfGYAFqc77PcDAa7ljfJk9fJysy792auo7mZDtbggkO6UnbaJAgGOqKDbCS+pik/UxceC+2
Ve/0NB36ZpfM6XX7bs0RDxoqJpVcAnTUm2Ye4XvMUNggAAEi40JgY7T0GIvsJN63Xf/eO97O7fw/
qQg+yxg5icyCU4QQfpsUAYEy/njETq62QbpiKDG3Vtr+MyzBJV963NjTTLdpFOe4/GC6ZhOuqHkG
Y1ZQ4KsoBXAycpre3L65ucG9AUGSUBrnn9u85FStR9xTHjcgIetVxBxo8OawEW53Ghsg2015Tn1z
J2MfHZMQBvP7kbyBSYI5xqIDyeE6VMNfRyPISb/zGqgeR9C4c5X1JnyMwVNJDGEPl4asA1aKGexx
Y+I6hFTJTNDYFwFh2dXJnUGQQLZf33GK0mZYiDpJySxpgwWVVwLJH8rDIEYQVWr4Ywi2mgvivrSx
EYA5IC960/1nWOhCXY3BdZgquVv/EVLmY2D+KtC6p1hAKrY84lboQY/cb9PVteM/7FNIQa1Bxzk/
nQerLl4/npjjgd+ZZVPM2iS5LdslIcXE7DIOyaBclUT2Q+ljbx8RlLB70Z9RDA9p7F3AuVPChsjk
EUDAwXSP/Oqu8cir4A92uMqT5nNO52DvXltc0GFk22LbuNAPI+OfZoOyDRoglYmZtWc95h/mxD6r
pezcLv1yn+fOX5zeVmgODJubBLxab+NoDcrfKaN+8RUoywDGUT+Xr+gZgOZ03h/DlV/paL25Efbb
wFTu+p7jhsyMnQ95atOPBysx5+3I5+cqio/JOnoG6oPPdgqgsAwUvWlBNSpconHjtDzYI7S6BToL
M8ynOZvbfQAdnA6RU7/prl3f8KfT6cdyqTTHOIl3Aepm6r5PhKTQG5hmbKEqgbk0qP0n1vOcgDXl
uhr70LRNI0yFzSBG1UDyPgatQUQsaXdoVsTB0HAhL8ZX3emGhFAs/v//pY1clPVmRpoO98uSwDh3
U5w+3ghRwVLqqIFEIXexSGqW7BBI1uL01r8Ixs2NZxFazDvKwyTRtKj26PbjeLTRtKwVFUAy70pN
xmHFaIOQV5v1h7fzWBM2wczgaZnemcYz1xGnzuQyJx2XmrOaQ9h5Y8hQLx9xzUmggYQRZYyF4NY7
VuJDXGJEYTBgF/bzMCu2cscy9d9QEBrSM5kp3/XrRp+AINgIWX9eAvLMqsxpieS+tTax1uvhXWU2
OorIM3ktzHmXBBG3QbkGIkKE7Fa5ZGtw/da2ayGi/qqHsdk7bQt2PSPTQPLejUkETVJ9V1YtiQFS
uMojBLY2Ai/TYBx7GhPrvvad4NBk6b6ixQSVTF2FK9gEJ340CvlkCrWgOV5WA/dasnGBOibu+iH5
a1tNu++T5nWonhbmxCFTOEitpTpnbvGWDvWdHeXJDq3lq0sIti7n4AldAw3PmJ1mBy0nwO6ICYcF
YaI2e0obagoft9ejZ8+HkXxkm67YTnRYlfW/rJlsBjOTROL5pZwmJG4TW2Nr2DyfMBOHkhoMk5aE
f4efMEvwNFUvWX9s2Io/LUX0FphsVKMENeAgdy7syw1D32xr2UO9TyspN2sHuHOs4mYt5iu7UH0Q
bY9qK3aAHGmxy3oWzTrfpuwRKQAnGNdVTVFBhiYF635ixbUth/gw1iRrNcbgHbzA/2Yhnc/imIHa
xjgdPAQF/8dYCHxq4/yKvpPdTgajlZxQIwdsV1HFCj3sZtd4blVHrJAjHoxWvbcxrBg9EUFW19lX
GSWvqO78U7YUhOhEP1DRNdpyAIk+3xmWiQ3ispQwERAvw6UQJZHsvvVaBf6/YCQ8dvL9TVloFlm1
tau4OxxbXOey7K+Axo5+nLlbRivEJAbyy+jhsOTxs5GM/RW6Mw9gKh5jzTDYseabATMVqz7SqUgP
J57Qbg/VtTjSqsr9WO2LuJEHxbm4x+76x/bNT3KXUEqbSQkpbiLkNh8OAh+dbpN9JkkFnFwuGNU8
tt3ytIh+0zVdB9rKoyeZCR7vEvdJjTUmqIgCfwT9vJlqzUaitjVV42TvXb/g7mRavEIpcZNjM0fi
uRSKeLrhY2ZiNsQjkALv2jWu2CN+BknHbXok0uc5L6R1SMxmTS3puudfuZjtM4uV10C1Ecl8xAZK
wzoKCV3GT+8GhF2XxnJfu3bF/VB+70r/SuRFxqg8hRJJ4+iWGOuR4ULBdfPTwN5oNeaofQT3YG+N
RKrSCu0QK9QbQfLEhvK3gNvKgRmzLK6XDCvyCFQlFSKscybndmf/WwYXNhqYj6ui0M9yqI65ih/m
tJpCw+HvZND7dDoiLBwS1EzCD0GtPY6xkzAXNvJzyoXL6WCEOZ6U0E0+c3TmRlA9iwDtTxRjlO4G
/7GuBMwSGjnIHU3YZ+O7WSgaor76azUkBnognhBFJ0eqQ/ourEWDxAHO13JIRoOaFZHPyfHZX+j8
KUo7A3lEy33f9951VB4wRy74rJcl+0ULKVLeQrYguz5hVLdIpEgKEVtdMKSfC/+ObURozrz3to/Y
VYoiJ80Q7HcOgFfnHbyXDucHrf13F1PcI47oK12fKn84Ok20p06sdmPtkikiEWinmZpJbmMWDspe
MZMGiz0OwUOt+hKnAblfhnt0ZkZkXuFXjBlm+4I+9NkwxT6LcvuRsuHCAnkIdeu+1yX4G2vxXwuB
qtbwFjoJRrzTMOhzPFgfuixfC4/LsYWj1HogJrKa6AKz48uBMDcDJtO/STOA4ynHe0wdLmHZltzB
fphXdk688dnfhWaL5WxJsuGkeOQ3Tu9+L1kEB507sZHgYQdlPSCjYlyaz8uxHLxf0xZPQcBvKB/Z
CGEYSY3uAu86oIheURA/HjJ8pJz2pdEDWlh+NSTE2ocFpxhBZca492zyZ5f8IXLcp15W07Ywp3rP
d4UADSIWRSRNclcZ6CfgNnRJS8vKVghOHRGByfJatNAMdBwwL06WXWuWPUZUQf/vrVqnwENKOT8M
qo8u0xLd54EILdl5TAUqcUlqD+jYuEWbMB7oE9IwmINtI+BQ2FCT9zY6V7Qb71RQ+iGQyAYUh2sO
LWSTBmp56aOyXE+Wt1HbwcHpkAoMtrmrY7A6KrKO5oiWPjD6hzj7ISOte/L0keCVU5Lr7BUR+k25
zPGbrN77mFEPQzvXp25Y0Kl5HDt1y4PamNJ/Xkijg3JMy6WrM6Nq8UB14rOh1E8Ow1zsncv4nnri
ugQ+1W0VqYsub/VE2mHmlAdlRvKUkhptgVsizAA0KeU7N6P9xqOU4HOO38aM3XZKjFSVqPw0tiap
YHyM8Tcu2PGBEAqOUlGk5gE5pW0wmJvmMQfvyotq3jc+LycIqvRSBI+d2TxjhKZbajlHuvzOZ6vL
HCiGwm0Ez3PbiTukMSfJ1DTtzX+UELcZHPIKHwLQSGe7cQgaxunRAv5Zs5rK0T8Fgh1aIK3tQJjq
cUpcRjlW4r2AlXolwK2+W/rpI2fCHPLQs6HvTThm9XGuR/jtpCQpbuKhNYztgJW4jk9mOnYX3IaP
lcvMRObQd6oEYWyXyc+aEtPWxuM0J2eHgiAsays6xBnvtkMqvZECc6R7BcYzQ0Grq3+UBRCz3OAF
qjwrIC9480VFSjN0NttoPiJRMRTs7TC30UXMS3MaOuiOExJYJr8TmO3iWhgVG6aKUrvP/TVD3Lq2
MTYsp36aFaH2S6YkhZuxo0lPL9h8ts7OI5GHITZV4ly6lGgCg6oXLIyKB6J/lw6RMEI5UGf6j+9p
gzqBcaitmnce569Of7IRcL6X4cFuHWANwhUXJb4hmxNZ2ZvsniS0OjMg884RP9Kzmw3bmr8anQNa
FBoEIGbPvqWOCGFooKSXb0xuSD0FYTC4H5aAitWWzWnK678qd54rJngXw/XDXhaPDgkTD91wc5Bz
7dhZP5YtA8OfcQY9WEwwZjeqnNotwaYQPmxAv1OaPLSTJ6GMxPVZOueR5OUyRbXmOS4fKn2aWJyy
x2FJPYG2WCsj9gjK5afbfcO7tR+Mkb5syQX/aUHP5IaDJApHKmvvJcUfqBSHLC354RmNE04JgZwt
HX0X2XkYt/oejyWPHcXzwn47nrt3xAQPXtnBcXORmTS0j2cHhAwQHB8puMYMmI6QbVT6Xs93g6qj
h9Kxhq2n5HckwNg36VcdeY+YdjiAJrxDdNwkEKiMIJVqeWGVGp/ToDyQmbcbUbagGf2TAto9FNXA
Y8yWIVwJRzHiiJcm/17NUauK3laHdesU98UPTneCwNaKqBz2dos5yEvBx5YJj9yowHI08tppkJXA
GEhK1YrRB6lGmNbuMq/G8eZXZMnMPrS3mLTTvn9At7TzVR3yVVqh7Y/pkZo9BFz8GyP32NkkkF82
/ICYF2Weg4QzP2ZRPyBID/DnYcfGO34hT83ee0oxV3E+FWGrJHDURLsN5YHSIN7ajmHtZiEPQ6rr
0FENWoy8hr6ypgQWcVh0zIbRW8K0Yi0S9Go+4iLrWNEkT45dLicQ3uz5Y+7CmQtuq+30HqzEzklZ
f2vj2czN7KUzvqERsQ6s8NuMMgn9SQIlXgp6oZoYBqDm8JprPkE5A8H3i+EuBytO+5nKbWWaIKnE
wDU0NWdORZwIuzTTE1iI8rlNnxefhYsoWV8sPVvGILhUcWls1QgtyDKNJ0ZZSWibw6udU93jlro5
XWHce38ZmiZhpbnc83FltbLrqU6Gw/ouYTfRdCD8JjuoP6Bg2Qvsleau9W9ZOjAqO9m+eg4YUhwc
wVOIoNC1wSnbKdIVioNfqAbbaJVRyJLGrUi5TEvrnHTex6LJzc1KvZezo+nUqZKxg8W5f3MNNnVm
5sc7N1s90dXIREx+G+Zcn2Ng8kMrn4N8rneO6r+jwjqjPFv2vtH2e529CD9z0QqBwTQCSfh6Q4ra
nN6WrLxrFzws3Vjy60UmU/VkHkPhx5fouf/Id+guVkNqmZ+4B5gYXwKBxs6ADLS1ygWcmclPtPmW
K9sNOjWyWtPXjHLYdSdjRZ4ZH9tSuttnyriui29hoz9hinevCEzbSvKM3Y7Rtz2z1HOyNxZjtECL
Hq/M2O8Gw3tjQkNsSAoqc7Fe5firUJR6RXn2E7DaA139YTDjuzg+usQCr1lKu4L1zgZnGOKGwkAg
5szgOgu+IYRiCz0RDQbfgh0mMwRMj6ntCdMuHUmwtHtX9m+sFdMwV/T6c7vzYugDRccMqO8PnCLP
dhz6XnzsHShobK+Iux4xDjqcWK71r8/llS3and3Or64ozINVszTBIsgTX2C+caJhH/EWbgN02Q6m
CydZ6k3b0/+7EL2OHYNj3cRMOxwF5n4yn6FWfHt6vitqeZ1xRG9AjAvlc+qk7ouduWc5xN8WcqKz
LDgNDdXvR9Bf4IkPfUblQrgq5gCmh15WIOMEmLox6+aADxHgD3SofbB3rMvg1OrQiOFqO/Z7Wli3
IOdoJhqhUQ/LoOdT2zpHZ8n20ZJ0q4b2QRVDvC8EWZ8DzKOCGIaskFc3x0A1MZwcDANd7oxo1BLJ
V4e+uQGtgqSeHp9N0C1d9MMwOdUBxgc6XRiUiwvh0pumbk8FyPe+IOyF2H5sgvoJsAXL0+oRpf5j
n1lf2Vtm8qfNeHmUgPJzb5oPk2qO8BvKs7mAcAnQVe+kmZ2VMA5aBYccXxcWWdy4Iva/l16oDU1d
zjAPLKPwn4VcHucg+6dhQwC/0reUqKAAX72HoDUx/AeRyYU8Vta1kZdgrs4ZlxtmASQPvhszUFA4
MOepmCBJvOQOQLK0W3MC8vl9sKZrj69nsF0SdKVAasEFrlPmbUBsYQbmJ2ABO85AXs8pO9VuTlh4
0O+lQWPplN2xS7J/CEScHWW2sUWsqreN+dbgSE7s9mJUWDwRw1E8ZfGb18RMlLsBUaL+WZMxwaC6
rLMH9sC56TE+qbx9lsC6Zj4d52TKDnUiQ6/crWUrHtjXRKwI0zdbTPeBsO6rXogNLMF5oxqsssEq
5tGomhg7vf54E9+GuazRwHOLI6lxWYrNW5H8TX2cQwnWYOZzPAuKTtTsgs/E8eMDQXqY8Tse/+Fx
dCI0KQMon/ksmDr2CL4iH6qU6j+ygvEsAPcPt2z/mfGD9Ef6gT6PicoLLaBUQLNjCHreY9fp13yy
3kkgoMBtC9q39NIgliAl6sOX8S8pR0TR9MMZj+dlkAgS2+C1jtLimDB1sU13XdQD46TcxHJ+b4rx
B+B7Jhljlo3xXk9ch2bE+BuhI/78FNW7BQUoXnDR8qOx/SzZN8EaSC8vmksZva619to5ODtSMufl
JyHJNHPWgsFXPZtSFB9cw77JQF/2rX3+Xuhi6cSia9PKvy3spZ1jTpeRoM+wTbKfyjd/GVx9ZUFx
Yluc7KsRdYOabmQ81c6/OkZ5zvqddWr0xN2rUPUqcvjg28ftmn3t3kr8pr0rzhzIm9zzui39OQti
jF8GYRpGIOiT5T6bs33Fts1Zm+clx2XbM9p32vjQkVCUVmg0l/jgI7jfxnMftuyHd+uvwG7Eayz0
65B1304Z/6BDCkkiuI/rJFjFyEcvYGag7H8Rie47P7ZP/hQ9r09p1ngPev4HoAGZWB/cFmrhWRNL
OdEHNrp/nwyc68SFGIyXuPU4JAvIxxAVGMw3xR6H76MXM2cDCkQuTdC8ySx5wDuAjAbbcYXU59Vp
B2JZmD5LL5sYy+J6ryixkMnM2wDXCkuk9KXxEVeyrSApqPA3nRBMEzymB0sh9gQzYxBmNrzG8FU7
AwUNQ3DEeFbymloJx7hTPpEVTYZKmc4nkfwyTHlbPO9vV/FnBeM0TLrEsJIwWQTgEmZoydkvwtqv
SjDKmSZcZEP+d+Fm25pJcF+nksCmBl9qqj2MU/0m1klyzwe/90fvAPW72I4F7ZhN2FIcp7u02Bur
gVMzNGkquKFO99tkyXkZ0gpxxmMq6QHGIP6KIu/VeXQCM3oy2z8Sn+mBvGD6GCcAfDp1Oy8ty2uZ
YOZvNFHOjifE2uJsqP0Yg1jRv4UlcqiMFYDtlNeGIkW9awSbuy5DmhDBFGCHi5iwc7xTN3NWauNG
bA0EycVimS3u4BCQBpO670PPQj0gTIK2cjgO2K946OoLiWfELTx4LsbzSI0suapPVmubUVkuywKK
L3tiiJ7aHMalx1Q8qqlmB32Qc30s7NnasLhRSX7SY7Sv4G3T2kyAQoJhU0KI2Y3ooycz/9s0NMSi
qQ2OXzeU4gkhgXuxkuEOeOaNf0FSqe4IyoITyBrYvIcPSGZEOVNI62K35Mml98jfQGgnRPkBQYfR
WPeH1Atn41GJE0yKnmYYiBegvRp5fQ6Tj1yH7eAxNQEN99zP5UyWAoW3sysC71dF5rNlFN81hzX7
Met5xCa1sb26hGBQfzfKIffzqFowZ+kwlrvMnb4gnQD96dGGzBGaGwBRt7lcZ395RJm7lO3FXSQ8
CfZIqfkh5XjsAiIfY0QxdJ5HQouzRyfT31mFvdiOkl+SA57rzHbYutqntjR75uEaGRdS7I1ZHsQY
1Q+G+yOt4sfv7Zu2jZ1JJi6fEOEvjMsDulB5Hp/ot2+jyt0jD2SyK40IjHtcHuqILsCS3BSQMsdQ
sZOTejiTnauOeMXSPdr3Vwj/ZPva3snWwzqLPs8MZSq7uQ5D49wF6Htz3N57KaxQsTNb4upi4aDi
mI7OTXBlphnUKj3m5Pe0Nl982XU+jXD3zQOInwJAbSJ+XLclRT6lee1FfqoVs/aGbIacMWzg6b9N
zW2U04CxocP4p89ytm4Mx9m/zilL0LbGPhQsm97BDRwvxUtBygvyotdS03fkWuOXNrgaSEPYJpie
WerI+GSL9H02T+m6XW8T0yW1FZ2MSmPWNwaJlVlD9+qvieEG8kjgcvHGsqabw/GPGm36TpP4ajEh
yW1C6zpEPg0t4Sax02jriULuxEQqEXmRzhgfFBjREHbj+puuzJ1nepe5A39qiVmy1cPU6w4eGXqT
ucUbdef6CHOZGigYyrdyrt9NzzDPSGzvgO6Af3PVs9dl9Wk0Uakyi8JsNL8lksUpAtRxP6ROSxZ7
VCJaiCGXTTm6MXTVaFSJo3ODY+rWp6ROox2G3WhXD+lnaqJitmMDHvfsPs49a5moVmCum4dFrUN1
Pu6md50jPKeYpQECvjQ3Lm5eoLRq3obmG5j/PdniRTh0yuHX1J0dMA3ow9KrQ/AC+Gxh72dZ3jNh
MqhRTLRqjDt2Cl34cQAgQBPGemDp9snoTNsFsgk70x8UAgffb9WBxhi1YYmTqfJ06HQtLzIeTfwX
ySaA58rJa7xiieNEi5Nxa+GO3MvgT9FDkUBEebEbPJluFDPCrqxDGRfbsozu6B6zMJLlxCFLEClJ
ohX7sgPcsQu76X5jBdOnyGpcWeekH5rdzHOJ8Y6UBRs0eJn234Wlf82qSkIOPdrLeX7J2nyPQuPb
Z6jFb4hr3mkercg5L6SstT31Z1DnB1zuPXW6zReFNcdcGGqtWtpJsdDQHqQJC6exjXeCo5h4WNB5
Gex3aPROTr4ywbE5AwSGUiZS9+wC6r9D4BfcKyBGKCiaR8OdkoOdP8tJ0/0wSt2jj3gQSkMU8Zqv
dumfRuCF7O8mlIfLvNezyfdr3zyfBt8eMoWAhPmA1d/sya85GuEFteZRl2n9OrRLsScFcLlxk0Kp
J/lHe2OKlaa4kAEDrYcXe0mSQ5370FkEVQrXCxInxzksI0njvsEHT/L8vqgR2EUFxw8iwUnhVvFd
Zz7PBABvAcXORpkj9QquqUQlOfkhqRXWdfaTT6NF0eqYfDtY4mqGM1TdvFp+Wb5xrD7LrrU3M7/K
yd3k2aIOxH9ObN8oF9cASah+S5Ax2Ez3E1FKOznZd3YX73tSiraLtHuyp0t0gxRAUemjw494RBiy
to2ML1nwCdeM/jXoYarOfIZiHt5Mn70alEtg0TG7ng4aNdw2ck7EjuFd2LXkKCNR42dbBecpBQ/v
JnB2lpkMHj/GU1aTGbLCMbXL7hJU9RPgaxCPRUNVTOScOw4K4XkcMo3mRxHY/kZb4ynwfvAXYWeH
zrSTKVRrzUeduxFFWot7pHGS46R9Bg5FB1UWo4cfLH9I9VsbhTbgeSLIYEnBmbH1h8jikOgSWw/N
G0d5QdWVWpxuj0x76/tJWlR3zJEsLqiI2QInsmce0pkXL0tfLcBQzXjxZ1Tbom+xoFJKVg45wcOf
zgjG62yR6wKsnNKHxb1dwY4icYyQu4nJFEahQeRvbSKuhW8w8l0dcmZ7npMXoHXxHfpp3ht8vFOC
KQFxO5onopeBUvC3fUfaWKx5QWPSS2669gHBpZiKcL7QOWYbs83FCYRTGFd4ScE63HHEBifly5RJ
SoFPhpqJVFMGuTol90Kzk0DYK1+6MpGb1q/YTOY34S3sAYx4XwUig2jQAe/gCCMf7F+n/GlPbMOr
byCsKJDN8slnnj0XGg4wJePgdctzBLswcCwqyeIuRfC2owogoXeiAXZr88dH4tRPxrc2UVX6Y7uG
VENtsaxv2FGkZNcCSDimaEXktBmwH0/WOLgpUif2Cl3uUpNn6w6pePOKpaSv5sVQM3OgiXEGQjju
o+UaN162VW4tmZtcdNUhs60XlPRx84foLGPrj9MPPNK/zKQRRdnO1u8jk+AKm7sf/kewmA8KG3xq
1h+W1XCkL2SMyL+5gWAV6VYNpXBkGo4CgIDBjuLqPJQDZ+Wal4YqZtHp32KKiDHT0R/fJutI49p2
hp6AT1neOJvKexbAu145gJvy6g5dA/0E68jYx1m38EPrWuobAzFxGJHMphbh4ROtou04wcEySfTx
5oRM89WP0/qdgZ2UkU4kyeEcwYRuGpBLVm7GW+z7LH4jOnI4bh32WWary35pENCne3v0vKPs+lsU
5SQJm9TEedM/eQa4ZlA3YjM6D4CHtlmT/Pp+9q6C0J1GuBUbKcFA5X9bs37Okr5gVFD8ZmM3bQj+
uPPcDL++e+bxJLZQPAx1990z4pirr5xN1EQ2XV/3d1rrl2kG0h1nV2qHhyoeP3K0ocNgMgv07n0t
TrNYK9ZG3mKNkr1Jn1czTl3QLBsFDrlaewg81davhg/PxrBTGuXnNFlMM6T/I4xmh5JuP6fxGRL6
yWiKMCGgqzQX9Cy45qzWuCain7ajbz1b+k8z8oqlyYFt7EdODHCOQlAwhXbqV7JFT4giqSPlqZpr
ghY9NMJpXO/S1iXQuazOvYUIiEbaKAlOqqDyJQKaaEF8WswgluZ4AkZSGpgCycHxzbNrBn+ticiZ
bnknPAVyR+ssJ7eXd4zDD9HAkMBqqAFkwTACydOhN4jaYADO2KUpiyPWPcqCoWyO2l5+rSYEfU3G
1pLSu7H+EhPscUl0yRyrgg4ak6KVUbe5lrldm4WxW7pdZRXt0Zd7aQfVOqiydlPu/Ans7lHOHRhW
9oO8WI16iuFfOfBOaiZ3POJUSjY8dGNN9gKRuOOxCZcpGY5UZPOu77Z+O6wqopPM6+IURcxtlqnT
O9Pp5bZc8OMs4uxLf++twGXfgeWS6asRuTd7EBPc02c7H4Jr7QTPsM7BAfn5s1V6V6Epf3OLX722
KuCkrficCFGFNNyHhDx3DOvjBrkJOW6xmsnSYWolA/iGPowUp8wPZWAFu8BxN26G0plMzDtZqPMa
0R05zY0oIGQv2HkYO26qoTYOXB2c5w0jltbjV2WL4DEnmMXVXry3YmPte3+HWF9jsx0vgzlBgCJo
YfsTMKraASKN97oNXce7ejHkWaUQ2JoTOyFrTj4qV+AwWAS+prkJVbT8DqCHWX711Y7/IezoipeS
TTpXXTmEwk2pDRIrlDZ5cAVDll2kmIsE2BXXcfYUjFg8nYlVjz72bvPLSOG7ZZx/kzLdszj8QUr0
L2+gaZZ1cHC736oe3jpvzvdz1z7B6sEYrNSBDKm4am7Qph44m2h1XHrxYTwOhC+kPUWzivUWcxi5
4ih85j9Up+OlWEDrzGxpcDewB2FLKj03QrBvXRMiFTaF6/7C1EdlUmYzij+PtRpiGw/sFPWt+ZJM
MgEDFy9hK5gP+QZqc5alDGi7H8pJkwCswdzIFqBEXnwy2ASWyD9IxoSJLBVM7K7ovqG7RhFBBvor
SjgncWmrm19M2aaQuArN2kzCEtaO8PjyeuuDvIj8gCV4E/iB5iY+C431MeaQ9zDFnBCM3MFcA/oY
F6e+oRYggjm5M9LmaiyNEfoK4ZifjTuB+AAfjL9Vynn3IlBDfHLbfMX9pw9eFTKoYcMHF4DV+Z9U
42Z0/DTdWC4C6hFtUJV312IgLW0snHNfkQCalHsIRsRwQ+00WjOMS3YehdCn0uKcr5ZhuY5xR5yE
iypMscqlMt2aKfxWk8jojTvjDcYBU9fxbaA+oLd57yZNvFaXAQrHJg4CMGX9uEbZzeKQJcypSTEY
trHhzLtuZ+uYctKIv1xEOWPJng8Lxy7nS9QdQnHsIqwJl6I4OATNW1X0gT2JGSAvy2HsxaFoExxY
ZU7+juDSS0lJT7R1LBlyh9DFsBKiiDfgODRj96Ta+eR7BjSWvDskMywc/D2BNSJpm7ybkQTvAf0a
FOQK8XfvvNRs5ZccKaZn4NlK2xH/AtqcVeYoO+g3pBTgUpjVOw126PXpK5HFZ+Bx5SHHMBMNjTgJ
drf4n/jPs5RjjviphF06IjLUAUPQYhAryOo2eQv0MmFsc6U+pOI5mSp1JHXmtfAFkyAPHNRUebfU
UDUsOM8OyXrf5R5qyl7bvNa8AOkA3tDqUEC32amzGHBqk7U5s0qEo/yEkGXho8sRQCy63Tp5tlKz
9Hfkzke/79+zBvs6w2GqtSi61gM5vBPZHm4mDlFbUmlIpjUBuSM7olPJXxHlS1bZTKOsnkJZHIOu
6A4a0ztU5g+7GPWtc3/KkXIZXzYxcxTD4nFipYlqVj5Xjd2QD08GRuqERBdXe8SaU9haMRwwfv90
Yk+mhaaoXKrDHE3fhBJKuo9PK+ahdZfxC+HFbU4UaNWle5COeHVitgRYg/4OImJegCmsbpkY9AHQ
scqHHKQV29Cs2FdEshHhmobsK147Z/6SMYMNJfqnrrDYEIvE3fgx0SFAeA+RmczbhJBAcOvE6ERp
9p7x9RAfCcACfMSTZpKJQJUfQiLvIq+Bd8uGlVxYeW3EtUJ1sU+W0WE3ti50CfYbNaVelzwMY31f
BsbNFc0q9WeKSGyuV8Ryz7e6oj2tqze17V7Zzm9Pd45mFJh9IteAXvDpuyBhZBM1470XDYTB9CXr
cveImARv8WIRjmdlPp0AykTlufRkKCw7tRzz9LueiEP6j6jzWJIVyYLoF2EGRKC2qUVlZWm1wUqi
RQSar5/D68VsxnpmnqjOhBDX3Y/TV7SD3KAwzkJ3Unb0CEULEVcigJqe95vSQH/gsLbKU9Yc1w8w
ugX+iWvTyorUYcBxRA9LDCx9RHxbKnkwCuUrO53TA4FYj4G0fkhH9IC44K6bZJhTPKpwpRxvXaLz
eJgIMRXhuFNR/sh6Oe/TZiRZQad2YMb2YkA6uQMmXV1wKwizMt3EFmBvZfacAjAjoeAI/nq4gCgT
iAfx3F1VGVFgTop9a9pptqStwZ+3uN4IdRSa3qQAxgKuTDpuFgJtKP0tgKI3lYXPY+p7+JVjrGOi
PAzWhH1Oi2LTW80powazG+nYJRJNwR63V4ux0aYGZb+qqeeMl/JATGeWBe+lZmxTUlbGqxkj85cE
37QLUiSJNiYkztrVDH+8+oRKQ7Gv6+4x+aLdOcGlicQhMShpDJTNOJ691+lx04YC1dePs4fAtR8Y
eRPoScEHiKRi4cEXidm0SsO7mAMgmXTV3Ic1S25d2f0qjnJ1M/rTI62eyaobe5tzdcfQmjadqYMb
a+CcIZB1NFysarqwdr7bhBsr4ldz+asXMki50ty9L3Phbxpz3neBRAUSwX2dGhBkSgJOtGsjJzOS
C6/0zlVPXKT9giu5ykZ4aniC5BRWJ6aCTOxgsG/cqdh0RvnhmrQA5e4ExEifHBG4XB7qfKfGBDL3
3N2avfOOqPVAwDtdV4GKyXbxmdj5R+pX7VETgEmy6KefCD+zYe5yi6WriP1jP2X5Om2wadNjNq3D
9KaJ5r+sZDrrMPlfKeOIho+WWYZfpgIW1aUgXEz3QdB0sK77/hKH+Ihj2I27hO3cw+NK3w/3tcLF
q5JhylJPoeZq5tUx+4CJpEF1Ku2+T6HdHlFcrxbAZoylFRIwYS+0kPRaDh5s53iCdDGFXMuQblrH
Cjm3pV84RKMbvEmxAkyfNy6CHHF9iEv7LqVvzHA/LAK921rSf8nI+sBRk5JeV5fQuYyXKJrM1Yhq
e2QGuqmXVLmJzWA1eCChzeEXaGi89fG6DIm4Hd3kIlISkABHV5KrCcfS1CfSYAf4RMW2jhxuvWMa
rLUzXYoGxDAr5Q889Rfpzj78XTJ+Fk1qZQ0kOXYkTgNPvhlYRrZenP35HhYh4G5qq9SJ6UADldSC
CSGiY+TWGt2OB0gwpoxcBquyZmpmTpchCe8E5Didke9G8KfuwqGR2qHPkCaHU5ABGTQX3aKnsYHl
l0rDgEJAUuV9/dnmcmMSbyIhvq2z4jGyyZfkA/ZfL/m122Y3AaVnqn1qSlraUk2xR1Zm74VEgGjF
LavksMVO/DS3w7edWDvXx8YsBbCC2Qlv66oXh6bguYn99k2b4NNqajEWIkHGYo1RRkEC8QkoIyyS
PawdAyYZjg1jCteTS+Z6HMD8WswZfN0AvuyuVs84VJcQ+5ys/RI0Pw+yfmzJf6zmgqrhkWscUAZM
U8ZdgAN3rTVM5DQvTxJIRcGKzpGdEsOK/VZEf6z3uN11V94BPN10ongiPLMubGM8eX0Fey9e8FWZ
tQKDTWiOH6lXIEh7v2VEEoNTDBwIvmQ1aZ1nyJF6D7VP9KHs7uXASCPIGKVYA32JeZZx2U7RgCzo
fD0irDYOhW+91ljBu0xBMSSHB44qiHk5Cl2g+ZHkDCb3Ni/wDSgX/O21cwmqB3kavjKkAqsKvm+C
UpFj5sp6Yik42FapZiLB2OBZUgYioh4Mb0cI1XCgeDIJtwINH4Tf5MKapLjP+MaPe+vE8/eguITi
WbU3Ga7gVY65AePbuQy8P7xZbEdyqUaXLw3Bl01cOl9VFmKddsxdqAmbNCxkdm9eiix8zEb15Xg1
UbWGKvDiWTu3IJLxjde8PoSnr30Ge7S16Cfr6pOsyKMiSK3jCZ5EUlCXOeGeMPvw2pfUd4Z5erZS
8H65f5fMNa4XP75P+ZdlDjrty8UMxT0TKqVI2ISEuxg6DopKrU1fRU/RVE1YRF8ZoVfhcOoqKgpD
n+2xEjNVsoT1IAk8F9PQ7mnwrY+6ZzpG2Wy8ccLsYyQXtJYpc6uesKPnLcjUOCHrDCJiLfFM3MqW
sE9nrh106isZpYxBGocD0qNdqX7Gtm44kCNtuJexYj8ewuSjHVvkzf5ocNXsGvnu938tU0PEv4De
eWb4yVSv5RL1igXsn762rpllfMHlXsUBMT/w7h8Dycl5gV60M8RtxzlE3XBmQ5P9oDaNPcE9jGuS
lxMuwraifYRLH5bKZD7PXC/buVl7TI9Goz/ZQv+SK3hy8C50U/Zde/bym1mdYj/MQF0El6yzJwbC
Yt2r8KMRBHS5iPx1EXVBhi/ulENOo7IwHXnNwkhRUFVrsBBz8egVbnt0YIytorfQ4Vf4QYk726+e
woQIXkGLJuLm1UFVEGAz3BoijmenL+AjuAteGzBuGxnKTYxPgzkgrBdRQQSKDh7/z4qgnIMBgOlC
J38ZDfaoLgQ2fqZM3XUcrJEqqGjMaoJcQ3bKIU8WojgPJonaRivMROq2LDjogUHa1X0L1B/fjUoC
k+HIdNNU8ZfBbK0gIosT+JzZT7UsANRhNOprgg8ok9Sphe/FFNp0LXo3UR1fQ37QEEOHoUfM3pTX
pOz/MbFSujiJCPtDvynoJcFJnd67CwHCwRybAXnJJYtKl2cs0qN1hdfwCuocoSlqv0p2gXauN31s
XppB/85c4FN3ID1rqYAvxf0NpvQnSElEEZeHnxQwRnbCr0o0t1Ng7rBennqwrkHRv83pmEAhZp+z
drbrFyQKCCq3kydWoplwOJYaQsp4p836QhseH73WzHuLB7wBwGEUR9U43Gc8h9sxHe6I89ypmBVS
a8uggMEhQU9vAhFSz8TMzDwLNYfnkoG3s3coLG3jVnIBQAJ094ZcQmh98sZp6FrmTC3Z1p7Czn9O
69Hc1uYUbslTUNbk0zduHuX8Yk3dMQ/8mIsKZxLTZgI7ryaLuUqcwxBycSiC2L/jCHPvJCMTXY9L
yTQcGwB7o9JA9b2zbdnXhABAMi3ofaGfiqm91Eb5xfT43m7PRZA/h0qfwjxAh2fUA8kNL/Hr0BEx
MMShVeOuVUgXrb2bNc0P/BgYNC+6cP9cj2M1Gvw2SYbPue4vQYfdhaLRXMxPJfwLOWEeMy0ID46z
Le2MOVD8HRjjawhk3rSoVqb7wZnxfNvlw8jaNmX3BD+OTC+HotrU1aLR9P5TEycXo2u5YoS4YlC1
jGmXNvOpy51nPvHnlJnvaFCrW8NXW4sifXExdUBpYf3w6vfRkERNqKPd2rQhZmM7vrZMPSCEcn9N
Z0yV5CGV34wbg8jiEBzdptng3N0UEfi3kteUPs47Yyam4gBdRWJffjhTE1rtgosKvXU0M/KXESNO
n8xb6vtv7uh9hEHEqTUZfsu8/LI6f9ykUXI11fsI+4DykHXR+IesKaiYtLFE986b17sETKHISVpy
rFKeQb9sUBteg15vtJ0gfBwGd95N4fAcFhWN7+OhJ2jjtg494bp+I+WI+1W8gZe6VGb0TYJzWXed
PTIkJ1rUAWxJeoMQKqrxo555H83mYqL88JzxKwaKx0Mv+lyuU0h2DgwwopEzToCJxcoyPgIFBHaw
oTx0VFA2TOHY29xtkuutiZuKNfHY+GAuMADFsfFQpLDd8ZWf0mLmgJJZr4YxvP/7wHuEavxYWFwz
6BsyRSewl+WCbltpM4YiK4io/6wp0ioJxHnmIen+ZmgsUVo9SpXD3FulA6nNMYa1Kz3GbgNLQEeG
mpV4Ywy0mcctsxmyxCJOj2mP6rd800ORfGS0SvdcsFZ1SwCpu43bbxtqEvGbYdOm1Ysl+4Ppk0GQ
WERMRNJNN9gAzFR9sovyoavSLRisQ9QPazEK9m71KLnGcyP37V1hml8hpipcuJSX6rHdOaiYFyVG
ioXxNsbKGRhAF/dVBYubNCkmBmlsgZAgpZPhqXFpKTXdhV1B3DWPLnE77KYACEwdGM9GimDqSYlU
hc81vc/6aTrOur5KwJOc4rqdK3FO/JtwDG3xTgXrNo7FrRNiJWOud0Hr+eoCXoChemtQm4qu86AA
BfRzmxZwg3x6QtJK/eYlcnpQ+l704i9CkBZwMCnewzB45yXunkDiuOrFtI3DjqzBP7qcxBI6HlXk
3qfxlFECuBZO8Bs1vDCVoife9+W3oWEcMCN4zri6rBu01gxYo+guse1TqaFxfwuR3rrNTmuyMqMX
PtbgZJghc4GKw5+lv3tTnbkV07Nir7UaD8hPF1VAuUvi+yHX+cYox9fyqXHd44KCajqIFnVjnlmy
YSpXBew/yiSQZbJPmj7vS9dVBy998KryfjApVpj3TiovcvS/Bh+c3SgJ+MsPk/K5LdUAPJwCvyAP
bDmWT7k1dhtLA2vJqAQwY7WpW+tZOQUybA15gq6ck2OgfMYlGF98w/h3rKdaWcPZdRH1ISlOG1Fw
aOP1xphQJeIkCtExZe3f+64++jh9IcJSL4PSExxt+ASzPYM2AYu8snoOVoUp/+yWjwdip3WDIXRV
BtNZT7hjoCS5q9QRB3hFN7YYPrFfcd6M9W89PQVjyjSfYRbmivbPzSIw2VWPBP3YMtVZx2bcnLGJ
mMr+cYzxiEcbTXBsFBa2+ldhkFzcsLcDQSmcrtDr+TkwyFsIJcXS78dM3v83ao4v2PPVIZmtJ7sZ
o11PKtPWV5ZlnPUxp0X9FaOmbxq2s23L9HtNMu+jmYlckeYMZBQcep/DKRnWsB/7dd6FN66AkUBd
uqZxOIIeQY1sDnuZoquU5RBfVh7+xZJHAsshzb3MNKMBfSzMGFG7+pRp7QBhAh4z2cbj1Orb3lHG
ns38Pp2Sbew5V0PpfmsZxsfc52dovm8OB23Slcrjuu5d4MgupVtQ9Oq99IfLIBzSSEVzDofuJvBx
TDa6IQNBlHRF/+ztPJg7ugo4U+T21xRHbBwYn7Bu5KuEk8W6LLvx6JXiUin6flBWD3wDmclVUVrp
qUVWxzWD584Cv+i3ib2Zk4Pn9ntWzHylPE2QEThTYoZ/Xl20KxsxbW8Z3J30ZB0c0wPc0hgEtiUj
LKk899acz0GH5T2eko0QECN4qvg78DRxQjKJcuIb4/z7XqbWby3s/FyIgZ6ZOF0LpvmryiV6jVZ2
mkxj3nPqo3zFrIlcY+uRnsb8nEqmfyCRsGUjOFjzzcieQeFSR+J2rY2kuGCDxFCE4gUMgZEG+wyF
LevGb90Lx/ST8mlRCNyWJ9wZPmPTfmpbclFC54spfmFTXgVZ9JNnc+A3nQFJxh9mMnvtnTmMI2MZ
r9lAwP9rpnFXRdwNRSWPCF3X3rMfefAtYMIWCemieIQL8lVZ5h4yBIOlwhu3HRvpqkn95EA0FH2g
vYXGw2HUhHFHiuvqG1fTDOGDTtZNN0dfoslvm3pIsY1R1ImwvZ4ypA3Qpd+Uma+kcegaCo7IuDBa
Tu/ajsdr1nGzTpzgnJhc+uthqfNy5Z8wx2c3QZ/neoJlWh8NArr0DFfmvvbjcz/lR2IR68Y2mtsx
7HeaKTAH0aJhSIUHLcesU3I6rRrFtLYMJVMBgslyrF6hjPb7hsop9CykxcjAYKCpbxelvpIWeGp8
gzPJgJyayrjZVvEdcUq0AROfvyF6vvUaaC+PNH6wFR1eOJCk89aZzq03X3sSdvR4qHTTxQ+2t4Cj
mH5zdum3EoGQThoLbgF8a6dT1zAvKN0OxiNhkQqnoGGs53NmMCoIs2GdtsAP2tyZ0HiNb0zlFNe5
HzEIm61cLIKuxKFeIBskTpsffah/tE8giU6wINdGXj90kL3ggNDEljYlv549nIgZB53e9V5TAfaj
HBu5o87+yuzk0VGeWE97U/nPCSa5dQ+mkvJRha2Z2AJnAxw+g/I2ZpDDvwF4HyqBxQEPhA4a8OUE
EupxIM7l5vEOCCAtGguk1TBYGoEVB4WVbk2LDHBe3ebNgPvW8z6YqNtkQTPOPbItGT4jETmVD5YI
os7g3Iimiw8pvrVVjI02nojE0YGVEVVXD64NoI5+SyslaFWX3k1dW6R3AmYGAUrGkBX3tk+qrXL6
zwrX7JJFOk/D/Oy39n03KxgZ4a5t/GZPZ+Df1EfXYepZsLs3ZPR7a2hBtzntOpxEufdtCn2hG0PA
590NovTU438aCNOGsX6ohuAVJy1Mxj6W63qNZucxGIZKA7sCU07V/5AlYDCGeu8GdORhkpI8B8aa
Q13GHxcEO3RausCIG08u3E4yC9KH6+kh6gcPUmHJj1lpMYo7iKyz8Wf76lN4HKiTUGO+FAfLbp57
9qhNL9trH4cM0Rj+D81AoFdbJNOiXxLjOI2Sz1bAa2FvhPcTtU8c839QtPaOSk9jM9wp2rqglGXf
KHR8GvLXy4tr0XoKJWj+xFsY7Qxu6YDN0iTZBBBF750Q5U5Hh9wff+iKH/bSjF+thE83Nl7MWsHn
doL13MMf0xDPVkIZ/c4NSi6KJH5Xi4NTOcl3Y7b3pSEoYyb63rqMenBceXhFPYIlVUAc3rU/eiM8
64anK0LzxIIn3jqielEOX1NkuGYUuuEqYVyEs3Z8xBcEUXcfcNNG/mtmvho2vAaZvZ4Cdh2M+egt
pz/ufC/GEqFWxvucjQ8sOVSihUg1kyCvOTLDsfnLc2wxbhRyMvHVr+san2ydkE3tbz07w661JG+F
He+xm76VDBAKC0tWaXSwMljjlAOf1OmeZTvDD0HmDKN3K2yeesmVzWNlIBiNtTvJfxuVg6zng9IZ
YDBu/M8aEkzoJx8wpXmiAw+nHdaEd524HXyGZNsWy9BnBAIVucWxlneq5uXSo78vAaUyIGqZjaYs
B2QCkWOezESdnaD1Nl3AsUEV0c4VRbT2/PBT1jwydEb9uQj3fC3FiXOxCOC22gM3OgIvXGfY23kk
7iAnaGb1Ev8smKmu5CZhZOO6EPMx8nGw9sUQ7HJQX9NyC1LM4Tyn/nC9gco7L2SFCMN9PxM7xvDI
mZfNBfozc415xmIfx7dl6hUbZiywFS1aDEeZvVHIxDczIQfX3XhtTXR4x2d/pDL72QqRmyb2kRX5
1z9LUu3iJITEyQes4732pkc3Gvdxh7lgmn2UqfuYS+iOnjcMFDL9tE0Eo7lO3ueFqcfkj4cUBkGR
ZDeO1zFZ51UpcTIWfn9EqHrUA0V6sq/uUk/h/qxuA4GJFvGLxLT5E7KGDRaom9nNMO/6lHXRRHyT
NTXPbXLogPacim8iJO+iIwabeotEgCYIgnEOdyyBbnJLOchR2wxxGcYzTK36t4XrjtC/Ykl48sBR
c3hgQBdxhMhCZI6+dhfXRLDDV3fl4rdXhXuX5wANQp6yYQ5BpUvCej3evn8XXp8ac8ReRk4GU0K7
+yrG+KjqFkpnHRy0O4xb+IkLSJFBDgoKX3VfrqnK+u5yG2oWEwLQYfZ71guJ4+Mjyax55zekqFT7
XiX6O1h2oFjMAnDsfFb5R45GRUcXe6PHZHiLE+pK0HYU3QbnLpAPRbuMLX8iYeHN8PPbMDpTOUNJ
1TyjyNvNPoWdb/GnIIs4R4sp5w6g+q9IjjrHn2FnjMJN24FL0g4nq32YeDiZufHDpiuPd5rrulcw
aZq5mcTNHXb1szvD4O5si8QDZ8uECAUTbvur4uLFS9O1zG+K6KYpKUvOG4eER1EAyzOwD3vFeF8L
2CK5lABcWo5bEclfxaEI9i/Q1kWQxT4Zs5asAbakhMT40vDfipTvzvAGbF7JzRjE7m4Yv01B4N1I
l/Gn4GAYuAa6usNaNMn8uRbDu55HHNL+tPbjARvVSA17jtcEDyBHR4KBsO8SWjJGB8tS096UWRJt
J7t8JTK+cbHWrLtXPO+vJQQQ+H9jvOkifZ5cxBrIX+APVQeOG9GZZx2tXXlkBaBlkpLJMS+A9tjP
Hlybfrk5cS00Q0jYfsDMvUuh/2aePFR62uJfzdfTaBcbViv+ao0xtyJG1Mr6oBnacDTloYJZNuhk
Wwz1gwMFx8qiuziuPlOVcW7T9TeErFkGztYx0xci1PMNYbNNbnMDoUIZjgp1DVOKpaVzWrE2Dabt
sqLis47eNH2b1xF/ue0aD43uf8iJzzu0vnbTylvKuovNMEWfzERenOBn7mGtDiHmuMiUPZUnZA/G
0LjzTMQ5i4OUEO2zaeqHwYm57y1ZMjvs35dFQxZQAqfYe8zT9OpGxbcRmz8z4MWVyBC0kJNaD009
7OyOWdyr1TMoy8EEh8nwbBPE34xqOqhc/eSgzLalqB48nX90fuIwNM1gFtK1tcmc8q0ZhQuwrPly
GOrioIvYHzlpOUwP/PLV8uJm47tkmHqs3tP0TIHYyBEqO8bjp8U6nJT9Pbm/N6yBp3CZyWu7+gwL
Xgkt3ZfeGdmeDJ+CTG4kqeOdoubVXhzhUzV64CiZMy0yG9JnuwZOkt5kWLrNuXwtA+iNHEm+Clud
0hJR1w4RrXy+I9P07TWvIt2zPKY09RZmepvR2sLkk2FLT27JqUDZc8se5qTEKg7SRYrkQQSM4Ror
/xzj6XZsinRF5xx319lbglvZNmxJqYoMG5NyWROrqNnJ1P2hqKjcx0TipqI9TD6U16khKcKcn+zH
UyKgL/bVtyzgglUWiQyFD8zrzA0VEJAuyv7RgTWCDuk/hEP71jC5B4PjYQxcO3XicengScTwn6xV
axZbbOrh2AYrRqZ/NSWeWdnX1JHwZnOwblc9ijaccsGnlXyXnAqxylf86VofGg94KmKimZafdqPv
3Z5+j8T4aXKoOkxItpaLFFfVPRHCCoqQR9yyGYZvB4rev/8yxA4+UQ0Ubiwd5qb0AkSyvpO4V4Ax
4wNN6ptKcOXPJnazcO5fKWPcur1FxlUpXL78aBmg9T3nccT6fF+XePsN4X9h6dqkDSMm4XEdYeA0
wgsgooRSyLUDDUrMX3RWrvFpQeUI9IsGk2w3ze/cou4vP6isSaJFWf3hcETYzJJ11ijDbVCJi25Q
73HpG77JSJsUs+XBecyY7eX49iHE4U5ffmBT+ocKHD/xB4vfndV3GRJ9bp/isH2Zlr85slSxtR3D
23j9BgrBqrfnx4pID/Q6dFEeilMBWmsiIr5VifUQc4cgkHx0BHwzErMB+R+xFw4tPlH963JzXLkD
P0PqkcBy6nM+kS30ho01sitzCsdVEuRrs5YvA/Z4RoTD1dfoJvq2HaMPMp4Q4qT47ulHmUvwTWHh
4GoZu1dAMFuYYmy4DPGMsBF7m5rJUC9URaRpM+Jeaaga76gkvhra4ZnJFsnUAUxkaUTIGYjH7F0D
I13srs3aXCIOoV9eKaBh1kufQ57RLtkvxTsJSdAd1v6VN3O15VxksPk4N0qsbVPWCPg4ucOoQqhM
mdIiJIqdEdl/gZgOzJsgCHSx3KFZksuGnxMgJDpAbxknWJB8ySM0MnlhLpTcqH4/lNbTLHr8Te34
6FTupgtzsQ90ULD7wm0bAetFJUlRt4ac4mQnsxzztcOBVrKibxKGmftgvrqGQ284V3aQ5IBGiQ+s
Rhp9QKTwLQcJh2Epy1emEdMtqKBxpecPXQ31juikZma7TJCXb6rIX4MBc3/YLgolWR2ydqNcE5L6
g73LzTgVWz2i7VTVu/CrY2hSIsx+solafrqIwglmZvgGIsgqcFcZx4M2wgnJ7RMr5z6wTjTcweOg
gAg2fCrWs6k3JkS7VZuQcLVZBqDSvAsZ9uueubPT8dlbXvta+bkJxJuji7YZBNjzFyW01ymd1cbs
BIRo5E5DTSzS4x9epa+4VIy9x5g6CAZUreInDSgfo+iIKqS1JCg3jtFRKfmQpfTTMsukjIskFy4N
h9R3THeVLudPcDTOzhooR5HDb20O9SHCRVSZM9wZqY4MmUqedUKiJaYiPEX6q0HHWllzUO5Y03sD
X52I2gueIYhEKG1ozslE/2g+tGf+4cKUChca5Gv2ntu63uqM9H8sOwnMgk0bECk2nyLiwHZWPgMx
WZEwCFVhIK8tZqPc4ttmep9g2F0FiyBBPdGTKP/arnRQq2kniqnywwsIGXzcErOcd54OUF3BU0FJ
ctfdOJOp4E1aU3M1bBPBVSVgF2OH8vYqfB6YjIoOREjyLDq/QYiVjzZmL9HH267E0MNU9jVX5SP3
EtywfAp0S42Tt7Audv9yaylVJ1MN44BYAz7ZzrpJYvzRzshaXjuch12m7py1duMc8WQG3l1hWVta
eRm3EbtfGzYjXNN6ngtzl7pFfSiEgGbVO6u2pnMdnXZaRe2Zql28fslrl3CzmMPf0m44P7RrQd7v
huHLq7ug/C1yOau5rb6ZkH5V/eIgtcFdUxFYkAXYYeDucjzgyZJ360cEe67jJJya1ZSjcKFP+APv
Z8R1AKs9LdxgCsj9oA9aS9RqzgxGVWlyzVOYyjYJ5bXH7YHr2lDCYG+sBzXYP4XkDfSLiQ6cOVF3
ws29gzkTCHNrEuRW47RnPxDqjojcg5GSnHUr9KoyDVFoKXDoFMTzYmLRmVhx3AlRmWj3M6P0YdNn
vb/vogAwXZh8Un/1onu/e4pm5IrWt692WPVPbZdlvF44eHEwHrkJ9q8oe+euNVomXW7ymGLRtfOp
57Mc4L7NPkqCBhipbHtPOnn8oMK23uYNIxJKeN/DpTpt8Dp5dIAG8NBCgyXmeM7ctLk6U8OwsV8C
FjMghZPpph/W3KU/OjVvA7qjXstp/glGFKWt43Ab8/A3PEduvwy92ofAH8El5glM1Lqv9VYYrbMp
Q0Cu1HaJE7GE+mFGTvA8lF7Lj7/CrOewBbbhgX+xz6XDNrDN8IguhSSVUmKLdJreVLh/b+Jpeq/6
meYD1frHqUwD92SIs7+UJf77D0tGb82/UjbiuFhd3Ta6JDa0smHiQB7PEZpJIB0gdZ7BJNPsZmS2
N2vwG5IwQA/CgrEOjnQGNha9nGGNtpkm1TZ2imLv98NvzzThYMwiulgGWBEtiRHnChzx8j9ltmHs
QVw+KsqIz3ossnPpMKDGIprzJt6Hvj6E1kyOo5N7aVEb5VTVKVRUVE0u3C1Dwmq0TSoMPWXIexZA
59727GAdJYm9o4Y1AxBf6K10p/42L4P+NgW+Ccgt5Gw/LEWCsVhOHP++Gk4Y9Z5Hydt1uPeP0qLy
VjVuJJg9wgYO8yo813BbCOFx1/9XoVxGEPBKft+Otsb6NpxAOc/kTdaZ1y6/JMeZ7aKjEw1NNvQj
JV+li1Qu4aT+96HPtpzO/zwywvOy24AiEGeKp0PdGod/TaC6pHU7s3ty1l7KNTOIL4Pjgn5f/knK
GXha1pak6ibw0xZUJHo0XrI4bjdKmNHZGtxlQ8oB73o2dQBeQq6aZtSDlS+IhaWEUCw9nnw14ibm
C9g7MHmY2TseO3T2xsaUHkfXmO9NuJCHRBo4hRhuRpbPBVVjyJ2gIaLvpOXT5ATRU/Gglg2tsanL
IirVvc4OoTWPWnq3e7WiUQnukDuL4nIMIKyF/+rSIjvOzk2DOXIp2IzgmW0KncqjCUgVjgZG8ZaD
10m0BUYVo4nUncyml1aW4an979ktlmzK8lBnJPoOdSAfIzcbLzKhgc5dnlxsK+nN5KTGbT7qF6zR
011aNMnF8zPUCTElXwMKyyqp8e1gAqwOfdLocwnFjqQBf+7Ug4wtiJUMHFMBRQuwGoz+OHik8e6/
dx86Ckh7Cx8Sk+GUZc1ENo36y38/IlSncPuvNtKyo3qVYhbYRRVGIJD+P0VuT68T7AizHsnfBvhh
GvIil38PonY05iBpFQfe5h6X55ge0aEYJrkzWBfZEY2syh8jbVnlzVg+/f+fyijDtLJ8arwQNJVF
C/jErtrD0KgfLxbutqCeaW3xbxkQIbhhry1pI9VqPROAPMQ68k+O9Y2IMV4mURfnAjyWqJzmGtv2
47/vCMjNkrpm8kBrRXUzm6bzlLkY2OLaeu+9qt3kJtfIBAugbM88ERXhTC88ps9pr+WWBgm+L5lS
eI6JcGWbpfM0ttT8SUizmNZDRlEtuKm4sNcuqegrZQsMRSCv+kKdNLTTa9Fx+vADdU9I5YGDuntX
uV77rLiCxkW9mS2N3uyg0MFR1TeOb+Y3lEOBL5p2WJMBf46TenRpM1VG/ZUEwfSmTNdEahlou/C6
bdJEDPrzMTs7QjGAkU167wXq1u6DYGuZYXXP/JNsALW0m6hZPo1gJhdpRuC8ue2uMUcNF3KkBpkH
eorJKMcPevDvdU9XV90MD5AB3SNXdsxZ2VC/FuNfGM9bCatkJHvxGIWB8+hKnwuLk34AvzLXqcEV
OGrVrW8Rv5cS5pNsbyC9GteSNXMpnULTT22gN9Iqb8I6xFALUeMWVqh5FxGc5uA/ixXYrD7cUT10
y7iDG4mlvBpA+/dQivg4asJKtUtWsY/obnLJc3MfhYNnetH0QaKEo22s95UPC67X3taedPE95FBt
QV5ZF2GVNMqM6pWoHwDIFMZg5GDPTxnJPoL4oALAKNIftIP9NMYn3dbus8Jdu26hbd0NWXe/uFO3
WT/UUJ6I63tVRaNmAb/m32sx2FlyE06zeTMY5ohcQ00gsH4eml4GD8nGIHsEkt3PbplVUS+pneTG
iXN6G32Ig3qikTAXktvH4J0ryRma/H1xahm2nMSEmSZ+MhmTgUR29XpWgzp6jqf3ZQ3x1illxUKJ
uwyk9B6t0DnMme9vnYhiJgJkl87icpPGFss84cHUTyFF9xAVC3ukCJaBwP+YO7Pe2I0tS/8V4zw3
XcEhyGCjfIFWzpOUSkmp4YXQ0cB5nvnr++Oxq+rei6pC11sbhgFZUiozmYzYsfda3+oB/QVZdzeg
bAShilQmjDKa85ZLLiuLOuJF7dbE2CPNeAE3+xQTyL1NiAFBWJQD0RDHjvVi0zS9gOc53Zki77kN
0W2GDEtXaJi5mXpIAP0wgVBxnUVZEcRbk0i8Ggz8WzZus0irzk4MUl4hwQVBDKmhabcBunawipcK
vAS8lX7ZA9E4ouFytzH7KBlzhJagVSf9MsTvwY4aQhPtjwpKKcDwJF6mjLCspCIMx0jpiUBcpYUT
kGRbOFuDBNJ8qChqU8VRqPOeWpWulOfNu5P3U6vSaUZp0Sxr69VUyktluv7GsF154xbGxslqZ9sk
4jUzrCt1RErpWqjFpBAIugakXpNbA2cKANku3qZ8GLPI10/hQKLLiFqfYZpC0CkOrG055zLkRZkW
vqfsULJGF6V0yvquTjc2H8pV1Db6Jk9y9DHhK3Ow8IZFHY8ShkvI0w9tqr2F8/o31ua5YxGnsVre
jbF9CkYG+iIQ09LsxNWkW7VAnT5rv5wY0uIR5fFw5ekwFUStk5N8McLuJF3JOjvZCG3B3nOqYQJj
8aADxI/ZHEOnCMEgrh5rjedg6QdWvEtYcjOcN06qfeca3EJdlkBA+qRZ5WAAhgYlqBkm5JZ0/n7o
wteCQh1xNEQDzAxPQ5HDnZ8IDIyn70FPHeIq+bPsTmt4Ft4S0e5JGFjJZsQH8WHBLhQ9nsJpnTs9
x3bGTgthDYzwSmfuyCwsL6oOLrnPg4GxUYnyUprmiYI3566pPiva9U4i6aqhRCpsDSs1PyZloEi2
Tp3dpCvkreWLlXt3jd5/ej0m0rq231wObrGSB65os/GseKsPJvJvZ7wCwiIyNO7vtKwrd2FDeGU3
TyubVKdfiyK4ohHcSNI2og73AdjygNN+/aQ3uVrBbc6Jf6XssvXiqJQKNp0UxKkyHoEbgxbWZEBR
mzFdziJdcqAnWmJ+0KYcroOpcUhOdIu3oMqJnSOEnMzNyjK3U1bgmMmjjZk0nw2IrIXvX1J7aI5D
aBVLxjhHK89IgOgZGGn2oYuhdXfTXZoi8a/0cV8wdt24cX0dDWP/64nEE5wZ4hlu7ilcxMnL9HRp
SUIeSQNlmbgJE8z9tGTJAa+7eyfmXdZUBYkSTUBadveY8ZMl9uw9MUVXHRjEjdmBO8dFSojiKB4i
c3yt+RAvm9m34kQIGRUNMSSG8WvZUhvNMSoytlD7B/djLvpXO0Lwkn1Eki5gF0PcciaMyrbYxVp3
JUHsao/sl+FJAcAGBF7A5RrJaWMlnnffFyYB9IVnzfYUAvoW2aEpo4/agTI26murx65hae61JaNs
W7CoIZ5nFFIi2Aja4D6a2p9WRVOLNL9kiUv4NZMOJrFUP9ujeLI1ZKgcpOj45MkbYkd7RTygrNpd
RnVwU+Y0hHKD3pUHwk1JiQBa0VSH5wi0LaJ5G83T4a3mVR81ThJ/lO8kzkNMqX+9f0rqKLPDcu2a
OM9qXmtclDSkHPBfzF1+3WR5Vd4zQ4HjMaUkS/B83EDssgxds0zHPb1Y7+LTO2rs8KuwOEO4nf9Y
wMohupwziJULxH4Evf747V/+9q//8jH8b/8rP+d4Y/Ks/tu/8vVHXowVgL3mn77822Oe8u+v3/n3
n/nH3/jb5iu/fU+/6v/2h07hR0VE1Hfzzz81P5t/f2T++l/PbvnevP/DF6usIVbpvv2qxstX3SbN
r2fB65h/8v/1m799/XoUpAdff/z4yNusmR/ND/Psx1/f2n3+8UMHtGizz/16t/58s+Y/8tdPzK/1
jx8P75n/n//O13vd/PHDcX+3hJSWsGzbFEq61o/f+q9f31G/O1K3hauEYdC2mr+TwTsP/vhh6r9b
yhb8Y+vClETl/Pitztu/viWUY7sY1IVu0jZzf/zbG/APF/I/LuxvWZue8zBral6RVD9+K/684PMr
1Azdcmjcczrg/3+8X4BYzj/2v3rPt/BShCDPgchQrTXlpqk8HSdkwNw2KuVG64NkEyPOXJBY3Kxa
H5cPLwJfnp8kR5htSAkm7dooSWCxHbxlZvZWGE6Oe0uPnvMOQHHoSjDZ1G1rXZKDOAjLmeEl+Kos
PMW0GJnQcazKN2XioKX3jeK27QDP+V7t7XU5mN/UKCmDPi9cF2WM6ZCo8f4n7QGxb7OImFOlgKnG
eHCqFoN6bxjuvnT6x1FF3W2Q0AJsVOJeVGqpBDxtRHCfFBxi+8pc1k6aHwcnt69lyPSsIR4cv9fg
bhXv17pwcXvZ2TTsXI3mtTDpHROT3Tzkv6ws9NmvocttCXxj/MKG2a5dIJMLtuSeE1WC3qKFSCtN
N92SCarB7ijh2zkuwc2eQCEVjfl3jiims5KVIpZg0UpE/JBanVVON37rBUgOGlsnsLUoJ492b0iz
vvIviSXx2JrZqZ/wpOCO4ZBHIAl0EKMaFm4z+Z9JU6RvSeQ7wJbIzbXzfjplpisgWcnsmBEpvibN
E5yB6oD9uOE2s40XNcSEB9SU6NJq60XR4Lx2cZ6sR8vK9wn+E2OBk45ksMGhmTM8okHbqGFEI5aT
4xfZ7hG1Kq6zijEN3gAbSEly4nIOu2KksZmJ+OTpxZoa6tRa3rS2Zum1hrYMEScAzHZiHN1yrFnQ
7xof0rCvjsSExPd2hZdLqyE0uU3i4hdiGJsXrbn3B5p11pRb284TxbVz+uKh69KOzO3WOZSxIh0i
MRv0WxN6iaQfyEQYwuratnW7caa+XlmanZLVbSTP//MF879c6P5+nfsvltX/D9fC/3YR/D9V+pWF
73+/DvLzfy6Alv07C59Aa+cg3v5zmftzAbTM37GIOI4LgMZiFbT4nb8WQEv/3RRIqxwwwLplSIdl
698WQPW7MoU0hG24SpE7ZP5PFkDjH9c/hhC64UrHNkxh0SUUhvjHdVANdt2agZWu4lLfxoh/OR7n
V5FPn0UTxOse0e2iSO3gXqK6giZ28CeFUTbFS6DICpk0qITw7e9lzgSHQxOCHGxXLXGjJNaQcSvy
TaxjGmIw0xMFwn+QJk435ZyZhVby7u/2nr/W979fzw1DsTX83YLOC7L4h6QGW9jSUtY/L+xBP9S2
XrSYJ3L5QmvrxS6yaAOfOFhVLwDwGKxqFZTYAd4mweRbM1bbwBDJPjeqNfJKjFNQUTXWllWN0pqB
0LDSZ/uJFT6MfvcpBmKOy0ottaEligIJIsev+mGYazUONzoDU50mLTarborf3HH8inG8LHnlAa0t
GsmGlZ8BLZ/qHJKcnwlvmRXRW2DYB0Nv7ttSpdsc5UlvJfYyUx2qHkV2szcGGtyY8NQz5g6a5kvS
eVzWSbk23Z6CqPI/9S4k6YrZGykdWOOnEh0mhaXY0/O6Z753puJ+0qbsLQy+KfVuacpTz0NhqlWy
rMs5FkI4uz6Yx7zoNip9BhFup8q/k+SfDFN0NnNUgfpbVjNeS07Srz6MoIE/17+YRbgr0MCx56ya
KLyvn6I04uxbb70ECJIfHTLTuhBx8B02co82dDvN/mWf1FjUB8Fba1hLHC8Plo7VzqiMi8hbyJPB
BeXPDv/EbGFh6DJt+tY6EKBxCvLhyP12W2y1sTiSe3SXm5XGCt3hJJcbB6xEGZzqrN9EmXdoYnEp
s+mk6uDRxJEb7AzT37haARBSp6OAB1vhTKj1HRHvDPDGvRtaj7bxgJbktohKWrkJZA25dTEe5rR3
BBIzY3pvTWbGjJ3BjpLz4l7sqHmGaXwnIWFbIeMFeLtRt+LQiojlBGsIZi96HwBgNyIubucXYzja
Lvf3dgNoHq1A7vnbUdOOhcrvVa2OxVSchmpYsnVUS6NkuijS14q8pqGoEOb2iPU9wJTOGvK/IFDK
aswPLUxepZxevbR7aFF6Vrm1In5v11ikS3fabat3sHWtUxF19DOgdZndtiuXKphOAw0wNlzz3Zf6
i4O6FKz18Ele3JzZHq+r4p7kFohz5onQQerxkOlxcSYDQ1t0gzoGCv8PvYM49o616YJT0n7GeJLK
NEDn7bwbIaghowFEMHnAPUPvtdScN0z4aZqeaFNtwYVtUU0dfGZYEDWOSJMAimnAiBi5x2o3+N25
axciHZ80z4Gqq4WgLZAo9LSRsOX/hOX92PTBUQ3NBx1OwgkmZdx0At8vxq9FHbr3OSEITl486MbV
aaPbhPNCXT1F1F3GAFqBCm9AkI8x8BUfwwd26dsg91dBC6nZHG7DFNMSVewNoqjvYZp1w7pzWrvB
8OfnqZGn+UcUOJWboUqRpmOPiMVJ+DpDwPalz6z7yDOf3HxbpvKtHOOtqqDHBtN7jUIyoHHZnsra
eLQ6WkNeR6uD1IDKvZ3a7ARxbBdSQxV+ddTLOQI1LZ9IZaBhEU13InWJq/QPvQNqxiczGbmTj0ru
Bm0JXpziQJvsWNIm5N2CV25Bnmi7ASFsTdQUnKa2fUHc6DI2autPJYYPPwpgvLoCVbOGhTWHz4Tm
/VvaxW0gmI1yPp57BvGNjiVnU8pnnz5E6xrPDdBXxqR3NermthTnekApnRuPictYpQ/LF1VwzFTZ
zzEZD3pb0aZLt36evg1F9AgL9jnzmgea2ytPGihe7dPI3TKy5oQDtt1m2MiZvjoY59xI7kHZPho0
Iz3dj7dJaNCLcVatTosDgdOxTd37QJvQ1rm3HnWhMb11szW2RGTkBaaxBZOQ8VRYDcN3t2keTFMe
DWJSiUbcm35w0ob41o7S+0bLVr15Z1fqymDwMfDUi6+Nl8ILN5lL3sI0PtR+e6cN03a+EDKOHwx+
nTXgudYuNK1nvOFjIqO7oCj8LekWqJJoIepocnxK1yEeF5EFhKuHE1GO8LBN4G3GSdTOY4LCU0i0
1EHuMfiNnoNau0uG4Bg40da314q4A9QGw6FOE6YjGmiG7pB10RZl/Kps08NQJVylYjzOC1jTtxvV
76i6T1noflvQ1pdWON1WIHvyZC189+Q22Z0sh2VtGrcZgG1IRPqd8rRtaaxboujaCNKGnJ5nHJqN
XYcmKXwGUdADzm6HauS8HqKhA/99n5RqH8U7kEIn5RrnIbdYnf0rOU8P+QS3vgJHDkXKiL29M6CQ
1x9rRDD67Th6+6xrXzUCzHSZHjzvCpz2Qbbt2dTDJ9wC3fjAUztVdmMxz0fHPj2Fnti6zIp0z7xq
Ur838JK6LFxMJW4r3XvB9als5z0/KpyJnsZMJYrWjXKOacegk5vaTJ7IqmW2HJ9E+5jU+dadmts4
cXcDbO8eAxX4JH9TmQFgfGRsdnlVEate7QDPacaR9rJREqaFcoLAEOQKy14hHwDPct/nE5B49HEp
8JyFMfTPNqcHow+bm17jt3uvvPqNuQ81nGvVLemur14Ufgk7+NmJ9kK0D0wD2d1lXFtANlsT23sX
t3dVGVyiOn2TTvFMWsaxyJJvtwse5QCR0XyD9b3sTdgLOQ0pafWYYfwjjBARWxvXjk5pPtx1lnPp
EuuaJ+owkb7QyNW83/t01fx4/PAKhHIJRAQYuhgnEwi+3GgzfiDPfqZBh1RcIqttRLNUWDiCkixJ
RUvc0KZzkI3YeoERTmF7PxntEyTbL9epcFpP2bWkRa8nOOnGo6Ub5yQMLm5aP1gjwdUGqjirfP6K
WOO6P598jLRJrefb2ezkMhT+PhbjWun5JuVRJBu0HlorrsIE+bBV2SaX+qPdolgikOc0ZP5hsNuL
bWmvWjI9VUbN3iO3j6ao30JqFUuTm3zjEUZyIyrzoWrCc0t6ppOHbxHCz8b3AV1TMJlim2birU0Q
o3OCxvVuUH/k9Ow96aC8F71/Fpqd31khcocERWg7njCXeveZLjWWC/srJ4LAYe+/9ZUNdcwns9GO
u33g9g9QOzGpVbCpm2qXNv39SM74eagzD2EQsHTT2sdjZm0C1tfYazAI6vpudNBt1tWWZJMzLUBj
Laz+aiKLn7AcLAw7brgDKV0F6DDmMDYYoO6TIyEuGSc7N3rTHsxc30UijHgMABQiGHDPIpGdgK3K
gbxFKfGPBbJ4iPvxieMO1R5aaZwq0awEfUfyCMzJNTGpaMyANNJpGveZNIdq4+veRx/XuGssdiFn
JHYE7eyNQhBFsYf/bAKXT0WHYpqz9IrLYQI0oNBtQ3uVt3yAy46eY5mHwOmLGwQnZBeANFLoL270
AGP6QCzWpOfIGeE1ZtglMu5Jz4abX4XyIvr0znWnLerdj7Aoj0VHBH2paadBJcBH2umb4uRxqqHC
hAba6I7nhb39xkrn/JdmfAlgNgx0vKfSalfT6LybHCRWLvM5j5hfND/pVSEuACBgzp/GVZ3QCvaZ
Xa0YmJPWGZKSoNmEq2QPkJ1QFmALrAqCc4ic/g4TcZsCLNImUuf6lA0voDcthuwn5au55qUfJ4S5
Nznd+i0sfUACju/eANGk/2JRFd2kfnwtNDI39NmzGWneFp0+K12xyDiFLdIoeoBD4cPMroulyKab
ehjMd0mvA6/esBT9nkIDPLUWnnF3gXxFGbQISjtYp1n32rkcXGiiO6zqcYXTD4tKhzXAxZY10TZT
IGTKOeWmCo92IGrmIZVcQJ6L7kziuZlxDxhA+UhpbGV3ajCdO4gxbP8xitiyCZdGS88b9mW1Gm1r
Nsbq2apLgIBZzB5bry5PZg9wXXJKdZMmX8HtoXtW0S2LWU9xH6ZzkGqcbYNWUBuWAPamyvzOddw6
iZfuGiVMjFDTtsuDaZdKBF8yD/UVkUA3kP/7p55sMArkijE7/HFNik8AI6cmgpkuJ3O2lEfdgvs4
SN90g95W4UT2yhDdpi087uJ2X3KvKM+4LzeJVzi3kPMINCNMcBJYsAqXpk7oYCQkyUcA0spppiO5
ZuJoPxrS2wcJMfDOLB2WHCKVjG9BMpHuWZNE7LK6IyTCgdV6wQWcImqEMLlXja8/I4pZl8VtVtji
rvJT1IuIGxJTUk3V74kju0Piy0Vk6h9Smy5Doy5+3RAWyp9OZI93te4QHQIC5M0hzrkwpDhWhles
TJNHTjkGSwL1nkXu3pOWUm30kJkcHKHo0aUc9zB+YC/Y+IOdL5vOZqxodHgEFLtBr0N1Itk2wTW4
cWS/7TTQ/nq9IE0BrNaQX2I5PBupZi1KJA4aoagLRTDTctBxP1nnoNQbcCpcKCVIdpDN1jQ52wyB
vSVa4l7hWTTmCB7yZ1a5m9Mao1WGRiq9DUHvQQF9D8qi56PAobYavookIasrAY/XV6SS0BNFJpUw
6fvOJnczQhpWvpT7rhbpTifDl8SshekVZ1lnb5rd/bTkq9l1OkhbYmaK3GJupdK1LBHsuSYbdtYf
i157CQ0DC+mQZYz7YdiS8ikg0CiTVdVNL6HaGRk4KPR52P2dhIDQ8qxPHrAG1ZcLYIjOkhQD1NZk
iwBG4ZiDw27WLvcvkQ9QpVdUbpONWJj3xM/fhrjcuzSPJ4KZRst7jjPIFcXBZw+B8oW0OCnxz3GY
6C1O8MOLXT4FpNEcywGLsU5ieARWpAB6DgapmQlJGIbwNC5lZt/hkSaLqqG0z5K2gVge3bS23R4g
I7XtwJTqReYxiK4G6mfV4Vyjw39jSIWBrzmju6A+3YRhadEQYJrKangA1aqtshRvTwwHAuR8csh1
AHaoFyxdf/Td6UKw9iELUmCKOr3g0bMeGxuRbaVh5SsLZrC6ybOyBpRKXms+VnH9nCbphixh+A7h
aZiQggcFWqy8yl/7aLyYufOpV8am1jJOgh5RYDa30tGm+b/UgjBaJWwKVdAvXTKAV0Ncf1lt8Yxq
e53b05cZ9FfoD+B95FuSdp9q0L5JXKFqIo3zptDUdyJNk3BUygVJYRRihX9LK1K7G7/EvAuX2LDK
z9ppz3Vo3WCWsG5hmDKNpkTW6N36BdRc3haGfGbRcmAmsnMQ5hZq43lwSTBUCVKevj97lTwj56ux
fbHgBCR9INWGvJwS0YpJI7qaygJqF34NoIEGv8GPQjGxRnxlbLL+O4rseEVrktwtAIJBhtwKCeJx
jKpT6HPjO8hL1t5offe6eK3cmOD2OeSjIUoUnP0C/crFEkCSFR4PhhTAz3OaUR3eAyeceSCtVhDw
C483YoMm089h1HDqvQw4BVaIxOKkgeilNbRVG8RnmN0XrQQGEKXVXdBZEgIk82Wmv9CMCCnBKGgS
d9Ue/UgedbycSK0rlFIj1gJFWsBx6DniFZVx0pDm3YiXOtZPTt199S3rRSHqchFi/12VftMtpR7i
hXG4c/xZ91AC47Y17hfp4T9QennB/7QvdXRTdkGl6BvUxQncEl/dRe6Q0dQgLS5KLTqIqn7UjfHO
KTbMAmg2RM/oKSWnznCWAcPWMfPmOGJxZ/zHib8m7Gy2Ozh4CxuOcZXw62VXWzuiSXeT20N/HOOL
Fk/XzoCEyXib5TtDOB51z74xfFoagUbhmjsWljTLG7lm2udAKtyi09FR5xXyonkSj9F5rrwD8IDe
aRbsMgpDEMTdWPi4T1XnLqQjV7mlweMCHToKk4jI/h6V+i7p8HxPwS1SDiwjtnFviWhYskQ+ciDd
5CL5jD3b4EjHODF+inJtj8IjQwPZFzcZAJVN7HQf+huwWFS0CbCv2k3NhVOnw5xmDQanEdvCyzdt
TL9k0ufKpeNjAnsVa0GupcsyZOs28bpq+Bcfk75dl8R/LjTN63YT1PCVatvvkifmYm1gCvaZ4jFh
Jix/Mjbej328Y1/9AvLypHPiuZncZT64zmnGGI398AxxDdb66J11Qo7WqOixqSj/ySnMSyO9VejJ
k+7gH2xTnKHkoJLD9dQKzi5peOTYtHVUcqizmowvMd0lgGqyIv7pFnzms5HcdZ/s5z7QCJIrr5wV
thG5u3Xn3ppKXgZ4NGupp2wFHGO8NnzAw36T682DZX61KdAG36C8aH8dG5FuI4ECryQIRmHLNPZ5
kV8aQT8QRdHKgaoNudZAD+J4iwHz6raZKMZSJ9hFfRktFL7kRVyL/TFjo12ZujkQtVGMuIy9V3ZE
De2+s7BKLV9XBlHKrXE71RYMirBoFh16qL2gTIxGUy4hilJvUB0A5XG1pZ+6x2HChVtQQy0GEVVr
yPOIS/V0T5mWX6UpdkPXGytEae0iuAC59KpGv4mJp9wEUC/ICZR7Mll3KpMg0vLoiUMHLTEjg9dj
JMcM7P8Gf8QZpESOA69ahDq2nanmBYYm3hVHc7HPFvRoclfb9JjPJ4aY7PgBzoKItA2u8sYn+kel
8DRzMhNuOJtW+zxD8ULpzUJWBksTUe+g4T3t0SvAKEzfGxfuM6JhbwlmCcJm++WTE7gAZP0ctVfR
eHv4hWeoRyc91mg/EAxzU3UhMH6IOpwoqOa1fh9J96VKxBz1Ac+qwIc09fbt4KNwBJeIrpFeFJ73
lqHulHyNKeubP1ibum32ejG92CA6ELFwGLKoN5yk/vBZBZbu0L7UBKWs46T7nKxZ9IFDyVO4j3iO
8PxN4ycHND6Hgf9CCssl7fjCFxMrP25MIvkI1ODpxr22B0zJUCIlqSEqz1pLad6bQbGJc6NZ9y1s
lgSmRONBHuuQeODUG+4qg8UyM+g3jH78VpoIs1J0dLlTNou+ns5W4wiAulYFlcwKWIfwEUAFM9wY
sZisePnR3gnQjIwlT2TSGIU7afMIEUbMNi+TEToBGml6m5nhVxLqydVxOFcYemxsjJwjpRsuePO/
bM25SwwY7OEnAvKZ0zE2K7+Xz1pyxSPwoEfTF8cfvUbfivy8DvRHL5vesjKhU2N8FqExMCDtP2Mx
7Gs+Xss8f3PSyrvp3f5nbOBWcAaEO8LVoUD8mu+qtzYOvpBxfQ5NaW2aUceHDwSiKT5LPeBlNCSu
AjtwUAKlxwr0iAzcjW9TMST6AW7EhhkJHaJho5Out+hEGRM6hCBtcgg80ZM572aG3sKgwNCDMEiv
o2MPc3EN6fnoVwznnfFO2nvsS/skTR6Kpp1TAAi7rcbyGz7hvZdZ+1q0gMRauSImolmEbU24G27S
MPNwHej5ySzgMo2IvdfUJJAym/1Adgh2d81IzhM+NrAZajkZjI8C7SO12eUNPr42+X7AVngHN25E
ogYzQfQ9TXrSJTzNjChjveM6pco82B2NJi1aJBMLCySppiaMnmzZZZaROIUw6hD0E4FA1nema9iG
us69sWwOzc7VMPqBupN3thec1DVcB5Rihd6Ez4JQL3xFcN7HOmw2SX+q9JzH9NzLiBNjkVsOYY31
wW70d2m9oll+Ubl4Hvrq1Y7N7zHu32JUcnGpcAh0/ZaujYtAGnMiwnB3k+TFLvJfYBTsU3NFhVEw
gxpb8dxDrURRyJmmesXrHWLlmzrFMTFqNk7jrLXgIEGkNAYdxFZ3dkIzVuHc7Ey7XRqSF1fZ85IH
imRROeon6QczfcpeTzkZjFKwsDGps3ZFvLQFcRws7FunKFdI166CuxEr5XCrpUZ0AnYFgxdB3ppq
ddMG4XvWOd8OAoFlMTgEynKBiBm+QTgTbzIiFUajcNhBvdvU0unuVNRV6Av1mfCuh+ix8jpa9HND
FHJIHOiKW9JJyMXBsj0GG5mwSYkQ1wrKuBwr6zoOqWAsYgTSApN2no0rX7M3Q+d+ObYn1qYKVoKg
807BFi50RCqGhGFYPrVR/O5bFA5UjXtn3u8d99szQwh7GnoPpdWHwqILWA2w8j3zRcfJvzfu0xrn
R9DSvLUc8d52rH32xb6HsT171xEOlhRjdaf1m6DuHwNDQ84xjbwkK2iXtV5wWkGNs8w0Yn+inmSK
RCHesBIFu8zN2XPSmXkjIR432RorDwenUdwGbgbjnjAZQ+/PJpCehdli0LMhVDcjIerDCHrO7R6M
XEEiSu998B00C2BrYbT3G3tniCjiGTd4RGu4q7YeSYRn2iUAy7OopgBKfuHegWIExEp0OKsnC9Ym
aJjo9BNxreXWnsCWGSGQF1ve11ifjh6e9AqF/qsOmlPg9GeAPNGhCAD/LKyu3KN2ReDS6ihTC/Et
sC1tYYWAVcj3fD51xUStK62XVkq5sEenOwJ/+CDCCv9gw82thYJBSHWPmYERJO3HtLS7x7HWF9g2
ZnQA2UmQ3jYyG7exSMhsI6F0WTRgU2RcLMmcfqln//BUFDG4FR4VsOw4Towa1a710xMUrG7fTc2d
h0KvSx8mugiY8nEEcd62B+QysWKRDfHDwFcELRL7L1k0BQRFuHSWJJtCbwhyMR+NACs6a6wXBdd6
ApipGvqPruEea886+CDy8RSmOwmRsGdwS9Jj6K5yBNBedMf7IBa5wpEacimRF6XrjtPownWvQ4Bk
uYYXD0QdA0jYc7akvj8F4OZkNWXHifKSxhLq1FA3CLVT6TmepaYkxtzr9LjWvP5ub3VjsfWaaNPW
vLgwJlq5loZac7onKrajH+jVrb2kwrpEyH9eSxTfmuWNJ7TA/Gn3tjahfMiRBLNxTNGUUcpTwJd4
3mnoOcDtGdsAbIxRgKxxO2RMsm30aKV24/y6SkVk3vcs7/Yd68tEsACS1lDo764p4bFBGb4p4qzf
z53Cig/pVllw6gAPLmRaAFikyg0ZSiYxJO8Z3GZJ7crGg9C4ejI0O0SL7m6CxC2XGq6BpUF04HJK
0muPFwwFibclkccL3O6uUZDpcjI6W7DyH4MAFUXxiorc/k5dio62zdXSqmGa5UuyDsSBfi/Vf2aK
jTmRB0j66WuVOd5KA8660INPIuTglGjNg2E85XTCSau5VJFYjoOV7xpYYaq3wo2qTXqEQPTq5kW2
fvRcyvFgeTZqZ+hQUH2h6rt2e0Y13HHnaZRM3HTsy+Mxy9WlCkvIjvm51kbcWVRJbgHMe67W1hRH
xQHTP6HmWA4TP033pB9vrEJ78TgB78OoMAmTCfDSeTmJRUZ/7IT2UAujWukT6VJRv6ts70kDq0K9
5zm3jGxN4CKt1UsEd7CrStBOzNcPYNeQk5t+usgMEENkheDMx8NjuzPzFLUd9BMKBtP57ujrn/Dy
HFzX6I6GytRNUl3p1SaAwbVtEDnOoqv9AagyWIC0iBGeUVjJb2yjjCb9NjyaCgcux69xowsuf0C4
aW+n+SHlxgz6sgXs9RR7naTAl+7O96C56+iY8dIcKBhQNgtVHXx0fOt0krRUuuBc5hy2zUF7NFUr
97EFoTytmJIPNqj/CmeoDI3HISKhUBEGkR4cpzr5EKLx/JwKAdA57bDrBUcoaeuAoV1JA2U06gek
miHzAHVnMpAsqCU9n9DsAWBFaWzx9O5NOj9DM15U0uyiKtla1iLvqy1A01t8affk+94pFb70vlr4
RII78QdBM8syT89ZSIpaCE8iNf0rGJi1nTsnwLDvdsUcrkroDPYEjdSkbvtmgXcKIoNWyDklI350
mFsz0CbZ6Q0EwYsRps+lHr/yWWCy8RjEGhUTlWTBgHNwP/FmfEedfi5fNWN8ykBVs+947N+tdnRE
vU3jGENNGpxqLXlKuuyz881VUkVMQVzM1RnZJXzUNnS1UH6k91nY/KwshKn4NoNF9H+5O7PeyJU8
u38Vw8/DBiO4v+a+KlNKKbW8EFJJxX1ncPv082N1e+aO7TGmHwwYBroLKt1bt1KZZDDi/M/5nSH/
1hn+zBuRYWKiOfBo5v25mJ7Mjm6hXcdEqE0aW09F0CcngU9q9S9EHjTShyJa+xMPc0O9m0O59Cpx
AkD9K6NxcTFQsylMdYOu++loMyqfYo6uR2W33v8l1rFVUn8A+sZOX5NI2wY6ptLYah8dgofAiiXy
2lw6aHMPYj0E7BCvgcm8wvz7xpmSDkSoIvalvZ84NGx2UEEywAkBx/8JcsQimLMsMbwdBMjfOTu2
oJzV2z48iBHSRGJ724iuWmUBESPD4TrQbZvqPfaDt38ZVT04sqEV1QgGvAe2ddBSlBORVBFnci2+
dpiDRletlUVoLCaXBRwdOKJTP9EuhmfVODEZolSAghiNc/jaH6N0NfSBvcKUXu4lc/ug6Y/4tXxO
y3ZLwSJZRuIj8EoZuxA76a+Za28SN+7+7/jP/2uOy//Mpf7/oOcS5+Nf7H//i/X8FH391P/Rdfnn
T/zdd6k5fzPmaj9WRR1PM+bL/2E81wT2co9dkC4scr+ebWKK/Ifx0v2bZeFS1KXhmNImnvbvxkvz
b4aFbxdPOmloIXFL/lPGS1PyAv7iVMR0id3Z0l0Pk73h6Jb9P1nQU3IXEkfDkp5k+dQ4zJIDqp6O
3UAsjXYxZ2XzSrEt0ZLU6+4vH1v2sus55gmJMlYzrlx2NlOOovtgTnrmBwpZOSkwiuhiXENdfxqo
dEFiGnTsQTXgpUTObuXyhEf5x/DEp5AQwrvAudkgysPJ0OcBYrrt7fFdKytAoLED1KBau9fFJInf
tZH6iI0T21ocHwHwUE+PrroRsS2dGFipqPsIrAdiONSnRRUgtDF4jZg4AJkDGhBsDFkd50x1ZFnV
ocGzuOjKOcHalZDf/Y0ejRATOudMhH6hC/ND2ZgRjTZ88aTasWw9Fkr7Gbzqy9G5m/XqEsIBWCTw
xhG8HxQ//GIawXXE1vAQV+5JxBpsHy3aF9kYHiI53rWwH1d0WaQIQuErbdj9vhW/DNMgPl2B9W7r
7QAOHYuDzAXP8YIAkaA7cSrJKwp5K0p8+looQZbVH5bOoaEW8rMDqGXwlBmkvw5acqTYuDG6e5CD
Eyd8G+fQJFUMGL2YvfYD+Tgx3gNvxHBZWWs1TnS+Zt9Gg3SAOYqPta2wLEJ0KoiHpTaD3TJxdLYF
42YyqiN4np2j5/tQVx/45e026KlirrYE1Nlwq+bSBI9mG10o57hhraEUIWNGHzhqNX4EHAGTice7
y5lIQhRN4p2slYSdD9xuGNJV33pkPlx/17jj0UjGm+FwYSWDgudaM4+iditfoVIBj3fh7FjGcejd
esW4Q1/ntXFV26Yon2n4C4nLeZ+xoFrUiw9kJgbyn0tMF4jcCcgjD/kjy7l48m7Ypl7+bIKbXuo2
10uEWpFM9EbFlLTDtqIXghoSC7gHu+VgZUKJH1qz3lTGY9WUs1Hf1vbMx0onD/Du8ABoU1o5ozVI
VrWx8+JHJcwCEN/LdlfOxI+B/akMoa/0k7GTcfCoSXAj5RQjdXnwr8Dew8A6Ua3nsLS7JBDz/Ic5
2TKTDo/NHhunbjInGNSFKMHVw4S4iBw/ZWyaPcBlpfgUMEvrvtiV9lETY1mkVGdt2rF/PlOO0y8g
yZ09+oK6WlA0Aj3Cn/Al6cEFkPq9UOmPFuUIqiKjPSPPoSEm34MJRKV1zd8FhYxVGtx7Li57nLyl
RgBwMcODYBa5oByS7KOr2M+EACbTbA+tB3uI/4c90m8qWFymxx/oAeXjc2B72if4mVGx8PEMayR2
ihyls6lM+3mSa1nBsYK+1TjNpu+Db7rwhqWrqDiMOHqTLqWsvL44Trqza5SuBjBV7eTJno2Ov1Lm
QpcBnPqGyQUYAujSmrozthSHWuBzcdMrtyQlwql1T1pDJzpu3bjsD3oW7h2tftG98tCP1a4qYz5C
hJXlmHY3pv/52o0DtSjcI0FW/gP0FS+osrFWclv67ZGWlBdM37QeDsmL4xe3MDGurnChKmqgOihB
kFPwNP9DoqvpDiGNlC7Gqj54DUXzFkbBhbxMv9J86qSiAsoacu/KxlJrNZ27rkX9EhhwW00zW9IA
R28EoEzHcjl1p6suzwogHcavEedvHRO5wwVWUJtcbbOw3gw63NDJL989+pg3fsAAh6Br5ZrEjBwC
R8St18bYK/o7Jk4lwJwNg6q8hAZo7Vj3DUng2H2dRqPmRNR9OD4u7pAetRXA4AuBrq2na+a2GmOG
cyGVad1EyI9mobqnRc0Zh6PV7PO0z05xn72bpXAwlPZP5ELwaEj3jQQf7nRqEKVzMjrcWEE5LWtN
85aeFt183WXMRacgtOXSnuh989WVeSZxqFb+DLUJzac+1UG3dtJ2y3P0HbL/Y+IjbcpTpOjJzjKs
AYMG27zszGeJWTIIDRRaf7whv9BU0HvbIZ9xN3QgT84u7NWuscxbIygd1HwsMcP4SeuMRdnH9CuM
KiBs/aV26w+tENcMdcnxQVN3LG3WyF1Nux/ocv93TetFqZyZuOZsnNHmXN2k6Bl1vGo0nQrK6hL7
3NhdYxjEfIpmExbMD4KiezBzUPzglLZ2BXBvaMJrUT3X6aNWgdjvLpWN2O1l/ie0iY2kmYjCUMYT
Fv6roQFEFDGHaccBax5UlCh0YLEA91Fzb6owrnlunsccTaDuDj2gs1Dz81U31NvOIeUex5ISii7e
WKG4dgESfZGqD2qmmbwXBe57yfO1u2G3mHs553pFZ48XTfIUC7ytBmFvCDtjNZW4Clgm0CogGQmn
Qy5wwpudU3ZVA5XmUOFI3Laann9kIv8R1Uh/Se8+U+ykwHryhmIAvtbwFGg0Qj7Rud7w9eEUw6/q
Fg+ISCV5CAm3BAInH230Qcr+qMerOsQdTGMki41W7fNMu6VpCZc+iR5MM3BRaYeVKcdPr562tZRn
thn33o/Pk13TXeFSDTXU1k22mERFcBFWd5s6/zwwcsD7Rl58ft6ARGY04SIR62gStCVJjZtOs+i9
zy522DaUaWjVERvrTzRNP00zMsKd1RqsdraHgaHSbxPa/7IXvMP0okD6GuHZI/QtHKM+qDLTF5HM
V0JPLvA4r55LTQVo1ioZaQBqgt9UiGq7WqPF2Ikm6jswQmWU43qchQNd04j9TivyYtBIxvtExRwt
K+kF69KttljjBZVqgMTswvdXFS16TRwftMG9YwG7lxr2ek3p33VB2WriLJXiJEt7ZfznmlMTdJWK
Z6NvsR60+t3RuKyTApkyCYqlF2f7aUYo5Zpc6go/Q2bmLwlh4UXv5i+ipzndK9ivUIPzyApxGSgd
xMARJduutE0+dUAHwwQmlAWjafhjLlLPoquB/k2cWOFMFKsceY9FhD2ib5MXCObCIktS6jGVYDOY
mxrZMqK+luBP8WYGDPBF6h2FSQ+D7QA3C0b7qyzg2SdIPpXgSFgVX2larXo7B21GD8BqlAQeXSbN
4EjecjvZhTaBYt2lzygQz62WvGa6cXW432tvvARRbz5pLk1C9nDXO7YQMmr5QdkHyAmFcNSHI1fi
LzvumVM3VMPb/uv83FApnV7BgPucIj8+oaoGkx10+k4zB4e5vnjLi2yPvHvua5LrMgbx6bJZUD3L
uIfhP+wtbWWP6q3qEXaS1hwX0AsXLX0GWZ7eJOGXZdzal7R3doOf7IYEDH3pEpyeuEPnj6RQw4Hk
/EjiHyNChzdhvl0Y37zKuPlOPaqsORm7HauhD8D7gap2f6H18gfhAHCJdSzaL1laP07HTiiZ7Owo
JXNsO18lxqYzUaFcYBmLbjYiOXr4YrfGO1z9YGPiX2/LueEhfvc9nmAScoO9N2VQk1fARRxTHYLu
0texxWwsWbV1BimzzneVHh3iAcOZHzyFlOQuUx9Lu42DpGlwBEy0SGL1eXJ0BtiUGx+4ArhePKAy
+HGQQg+lT92toWBbeyigq9aj3KGRxoljxxKvb3/syuqrHpsPgAzwNoivsEU7uozHt1HtvHLiWY5e
yUyebZWeMrm0eJBYFfqapYmtPrXeufTPOd0l+GcBIjEDpixTiZFbyiCElMTMY9ktBDE9D6CEbQj4
4ToAs6ZhK6bWu91oOUt/Irxf2B2iZdReS0mHwby/wk5pHSYGZnFOYV3WkOsPnIWTtx52DtQek7uv
77z3UuMp0iZeieDhzCO5rr9RLYmLk4VSaOFFmOKkqUNb86G39sCpIs++K3mgT2LX6eVaSPmD3/AI
EatX2nVSxT5p4QDlTbKM2CH3KuLIIfxVKuKnSL04kQfUBx9LM/dQ5+CUU3BcbAs7enGxlk1w6ssh
erVqyh6cO3cXyow03rpRvE7ooHHKocVu9sn0CxPOueGZZFT1wabTjxKOjKFIcdF7bIq+1m0NECfU
Ta2UU7312trO2msxEYYNu+xLL+h5VGhpievA9nCyTWyyiKT0fS04hb3MfxGcszfqo17CBLWyMJ+x
Gr9QEvP1Zw3uzPEqR/mizIQ6r8DlsJntyeMgcUuUJCvnSVEGE0cU/x6H05UByGl6L4bsMvFIjlV/
TTOabbl9/cpnE1qQx4ZX+VSN2dvk0KU4atNepzzcZZeXsoXIKrH2nENbluFB0rTIzWvuOPrkqz6M
4LeneIBCQCl8fzxZMffwwPKl2OElj4lS1tlLOEtEOMo9bClWWfyutXBfWayaTIYVtMGazQjCUTxe
A9MDmVC+UDVDv0sxruPht23SyjkwJkMLiNlKRYSmTXmbKMhdqPyrHYPvygPKKaT7kwX6GerlLutB
Ag7DWC6iKgCVFeCxpStQQ1t2EfKW+kTEoUzldgDf6Ev1JmT8BAf7kifs0qC2tfFwCyKDPY8qeAbE
ZD2tqOqXDFkg+vSkmNjXLLuOCTH+v6XmBNq5LFlFWva5RVu+dHF4bOs+WNERCgQ1y74bO+RyD2aH
K8LhSvPIex3NtnkidFJ/gjL5stDdsIM+x4m5SUzOZviaex4mmAct2kYkuroWilsC/YEmB3nVLXVr
QRhPKuWnsRTPMTMqdrH40izrGnqsjb3GFcqJTi5AzRCQedbxF5Gu7j9MGnhp9dC2TrfB9IwOncL4
6Y2aKAhWJbwl2dYpM58Q10SPNpt2q+ENQN13t8Zg3ntrbl/qJwv4ZEgnB5/xiAdiXVQDJel5fknd
dJdXQ3Uwk7mjF5zdlDfdxslhNLrDJ4eNfi1bxE3LW7f0GvQ2BSGuRmwqeOij4irdPr7gGXyr2hma
jyqOj+3cx4AKhzSdPTi4Kq3Kjc+y2yd+VL6R3tVZ4cPvKgmeaRAdj9FsII8saOOqtx6VaZ/zMO52
RQaxMhtLbwGS/dvr2vVkNO6iHm2H/KFis22q2D2MQFJjYJGLSYsuhj+/VJeUjY711ruyN562Zt/b
e+EutfI782jaIoL5Qp6RkYi1EoP5yQQhOUhhYR+ikS8McuoGp/RKSXK50FJ5T+L2OPXYTaEalXws
Hlh9ulMckAvQiDb85SXcHoehcKzqdZoegBF+uFrQfLiY3YQzrqC3ZWfbT4OVJtDGpwDinr7wBv0G
DIGRqDc0qypRAQC64hDYxW/h3VRJosX270YAobLSnYvT+U/se5zE0ubqemjo/mRch6h87Lv6jlNM
o2asvDRxwHkZVdkBibtMfAQmnQqRYgZS8c5c8DMwqqzYSkX+irFGA4q4O/qYVbf0suQbv2CYHfV4
ixKsWCuJ4eAoU/MYunC4ZPA05vVv7BVWqUO4oTdqmsBYOtMAXphzUuFWe8aZ9HYGBAS9Z0cwq6mi
l9qoV0wOcT3Nz7MiezJnEwNWg7e00W99B0s34TiG4bGmeXPl29xLXl99BqWgS8YnYZsIph6aFZ/q
iQ6pVjzinKeTyWagHfhusXOn65hiNc1H4Jq1niLpN1QhMMrn2Rs4vzRBN6ZJL8fCbazvGQmqDczp
Qfvk3i3r2lPRFte8qpaBnZK98Hm76iHfZHF7GQUGAXxl47Zyr7Y7HKcUYplGdeLYVb8cUcyDfKZQ
5VQdOks2z5TMs/GT06EUEQoNQ/eD8nhctDnlMmOzmZoJWjUnW4ATGMg/fVlYez+JP10AuHhK2klh
WsZHXjGEyITnn/tqRj+inIUGDk1haneDDp+YhlKc9h4Z4Vjep54nfl3FG2CXiiQJHX062D2dKaLt
mAX7cOtpmgi8F5V1NoL+jeEvKWXrJ+8bRjlzOtLot7orf8nRuKZe+azlGT3gVn1PO3mwXSPaTekr
ue9glwt9xbQWLmH2pGM8X1QxoUJL8Vz0WnBG+Gxiv0TlJX3FE40qlmRJ8TSuBhimO6VZwapP8fy6
Rb9GVHOWWSgE5SpINEkx7NwUG2ODyryGen5x7Pz3EHdX/PN7LOXxoQztiaUnZJEki7OqJ/0e6DiW
auM0wChc2403LZvB/NJVz4S3cdn/zN6J0Df2XhdtKTP+wvn8mqohYcysOWi8jnjFGuvqYIgcSEub
1BXLQhjeyygwXREHRYXj714nSMB1IE5OlF27wjumsC9WMrPjZcc0zSoJSBjFbrCnaV2bSEWxIBtl
a2rrhfljEdg/AxyPZWXXFdz3h2YS6b5BnyPZYO9q8g5Mj5jLswMISYpSvDOdFOfcYKLXb6+DXIV4
6O8sHLPc47Q6B9C1xlzDxJzE9846x1JcvXR484SCrS8BtiZgEJUtH3Q/MJamrW8rlNal6pjU+6IA
OSy+ytyAeReAxUKJ8TG0inYdiQ+SVTfZNO99g8/fMRny92lCjATz0gLqPpdm1HI72QbmA6c6z/8X
Gqcctyr6nV0Z2zHFTBOP6qp75ItpUCLB/2BQ5Fr5qVxXccDgUL4ast9kHRdCMnLnwsda+ho/EGeV
ve2F34qwkxiPeYx5JMswNFMxBoMr2zQ6JgE83e/cbS82pV9dguzdbwySAqtkVlFa3CSUSHrbIhRI
2dPWGaenuLHFlo+Bqd+61+c1y7yKqlErv0A9pVdlA42NeK/+aM5NBxS6HeNUlfSBPlDPwwmykuwV
6Fonwa2tW46ASyy8yHlCY/khLjOtmHS3iyob9rF6pN6Fsk6mExY1gH4sfwGjGKPhMcycY0/eB/Y6
7mcNVkE4ee9Mf5H0ow8jriDw5NW+qQuCcYm2H4MDNY14+mp4z0H9qNFS4dtN8dra1NHQk7jwO3bx
IRdzk+K8rCsBXivde6VGxDiDl2dW6kYaIz1aU2Hs4rqm9M0odwYhtW3jUXBRlPYmaBGs8wnCTYYc
pMbhS49PXY3W5jZo7lOVvakGdPiYgGLvs3tML9g2sb40PSXbVElvjQE2dQrAu1V90XkIYY6N7qGf
/eD5Mne6bB6iATedWaZnnyoSBg/gKXC+JktJfm9uHwC1wWcfVND6MOqdXV2WTBNK9BpHnV2jtTjC
EC5OO/bAbIdaU5Hd0Ue5FsRZcCiYX5pDtsJUl9JOXwIfhK/C5NyCDj1ypuKpwZwLDC9PU3OmqAnI
n/3Es0+vywPO+mxu/ymWNY3ZGJXENvphcnvr6H9gZYFvppJmOddrOM6345k+57Vmo0/TWyezg8LU
n3shndUfI5Jj1DV7MxK/vkHFvZCXuraVuLJ00NCS6k/wA5cdTeHoSIyJMQN86JV7rhT49qIddrJh
K25QvACp5XffVXRTwX4vBRaumNkEto91Hr+RajRI2YzpGugdzNoClH9ZuAc5apS0Ju2bHKuz1iEh
V6Qwdvh4JwwhIdS/6LVgT3zoa/5FPUkPRCIXHZvIRepwoJ1h+Vasvlv1RE3Qj6FYjnAFw0kesnsO
qmhPzIp4tzbb1Ml4dcFHxsK+oJHLXfeojUrVH3HF4adPC2vbt/wzzRlOgZVehBgnNDlW7N7ZG5bu
rXr6gqhHoweunIuJ1PAd9yZqvN0yU9KiteThRpYeuzekqYtDmglmZ/RgpfG39scQMQd3k3GE6Ret
SNXsO1idDD04sswKCCIORAle77L16PcxM6Y1UXPUnJgWTtsGDWpdjYb/KY6YbY+FNKfurbAWZmif
C1Hu4sGt1v2gHoaOTBhEl18xbBOWGSTZhJurcrj7MJCzMxrLVyTbfYRaCEAz+J3w7EFh1vpT2wJ7
jnygp3Hby30q2nc3RnKcLDoMMXBc2pyNv5XffBcaYkvBwzBRB1lT2MbEhr29ZkK8Mb3dOGLwjT5C
K83XIcxN2y6gmrfgfVE1maUOyP7FuyrHG28bKz5+oY3lQCP31CdG8nLtxYgdSsaveccjuadxq+ch
TsVev1J2d8/k3MSVyWwbwd/Vgx1+Ih0tovgNdYPqEvekZy5m7RGCOirhxo8RfzKfi9Lladg4YXXq
4tq+ExXD0G6Zb5mdjFtZG2jykow/PAC9pJdrCKdvQqUbGwoqrWw51k4zd/a0zy7LNKOEiZLW/BDm
IKEuowZ3qjRHl0yVDpCyRJNpa7Z/NYzY5ajat5JRCcEhfK6wECgEZt6V0xuut8iZxeizzybB1Mep
3LQ6TSZl+5XZVn5wB7SBpiD9whhHhGt7tivrnfQXzNPeu8bC2qyql7EKll1ebrgAtmGvDQ/C5JyN
BfOu12S3HcyeUzuXyY230XJ/sCkG277aBSYbXeYUBP5AhEew+xdRRrFyPN/ydblk7H/vOnYY+ch9
TekcNjvhrARIFTgXnxSx2ls7cORqLKyU8SL9pZWLNFma+r7L1fPQeBQIa1iSx+jWYwt1MLLUqtg1
cXHIZt20kH60zAKDs1OU/tZtQBWl073VMbNbyvg+4jx8zkxOLiUiLMYZpAhnhR+Z53AwPrBmZCu9
ZVkyuJe4ud86O0Cx0Ve6EF8pHs1NYHju2ijFNjVn2LtjrLzUaNZjvc8T1a+1Ubx1hRMtrZCVrDyM
U6DvfMopN2wbG3fP8p7iNOtRA2vQa6l6orCcqp6hWBc2tRoxcHvPoZguCgksiLp9yYz2DeV7VxPP
sXAncVWRZk840ZBMORMv484v6bkIxlvl958JMR+vKdUWFz+KI9cN7EcYpm1CfxgnDxk733XkLeHO
/XCHTIskm+ZjtzjnnXmDWR8u7KYk0xtEL1g3EC8DAJdPOb20nAgwJQSu3CY1n3PMmkLxCq0L/W5y
kkvbs4EfjWcVVR+d8ZHb+k0rtF+GYlvMPmiZmCxhJVm1fBKLTPJfGLzmV5Nwmw+kV/mM7WWD47pD
aVivw9T+gbNQLetZ6RM4y6E503NIjGIIL7Vhs/VqQOjnnpptGm9Cy9OVb40nNt7rMa2bB66z0Wnf
Eifx1zRh4M1TFXJoqd/J/q4Ktmp4hJhw97+nort5E+w5LHQHLTkWDng2IXaqs9qDMazsvPM5moAk
VAUrB8c9s4LQnvpHHdPwNhqCb3sCMz4ECUPE8awZrGo4qNiluCQk6u6Jq4YugNEAnse3g4bpbph/
h8zneCF4r+iS2qqsvnZkNMi3Zi1U2kQdKS85epFE26T/MjU67IKTejah/FYUaeSjOx3qwIaQ4bDf
mhqeetzJLx4ugMlB4daNrP5hLOjN0emkUwdgCDpsUvvRFL1zoq+gpILOxMXZ28VGQVRcVjIq8cvB
yS31gQNGxw6g1LOXZhqYf9vhDYZe/uKkHSqszjse8qgVFj47DpvJM9WEnxN37Em2SfIcF36xrjwi
iDL1kufIrj5HT6AoYHF3uqK+/fmlKKd3On+n05/f0cRX71qPOVhOp1wNmu2FBZa2sbRPzsKoAY4k
vHGKv78sLLWD34RMYBndtTeIFvxp+5O+S0xLYtBo2olQ6xTnCMJVeILboq+8nFNEa2n+IQux2Km8
O2V0G5zisX3ve3pFTB/7Tsy4eq7UyFhRWmfPmyGWOASqG06zZUBOlLIP+vu8tN/WnlWtY0tUq8Aj
rUir57hVbYjdgnneOar9XQ014frnW+38lbAtuFLSPinH+Mf3y7LdVDpB/IkyzF2itPBJjwoYW767
I4KUPfz5HXuekewAkx0fN8TGJA3PgEqc9d66RZL0gj3y+IesSO4lMwiN2H1zZwFy1+lEx16T79lG
ide4IkjhW96ATzH4xEBjrIxKV/fOlie4Adv5LpeiOupteOikkz2njs7E3Z4+RFDS8ZcBX5OTQcmN
GQDYcsOb1yb+h0VidNkqgJhGS123Sy3vGpG82MA785kPkr3nPe3qxN4ryhGPpH76mYbgMb7SS0oW
3RrHT5DujSCiidk3PrNAY0w9uiUXYiE3wgx5+FNc3TJMB5tMCAu4Tbd2RbMvKiaqnWfJLYk3sYjL
Tu7LqG83TgC2QAbW7zGzaWUo0FwRqC7spRwSyXTl5UlJ0o0gkWZq+mW0y30WG+gsNBveq4n3U6Yk
MBwbSABAVP3mpmc5WPVHk2knzx++6fowryOVYFdwHs8ZyIUBgygBx/5l1HGvpk0abUqdPr3m0tWQ
cyQlMjg5XmPpauCDukelAcHo0zcfKxMTQK8+58w2D7iqlji5HA4ANNvV87HUHzU+FYKdg4JHpx3d
1Du4LpGMBbCM1oO6gpziXlBKHCDjQ7ppDCY2QemMJ9ulAJFIPOqDiNudYxEeKFSCJ2fSxNLvQkB4
hLp2vO8piSkmjC6ZRLpg5ljAfNZzkh6EQuOt7YSZWjXPfVnezRvDfV7YFD4FGnYICrPlThDpZkcd
f3M0azGCsccOylvA8p2aubdFHMaGygx/hPQ0Z62HiYAc9pveqlfCDo+4CcSJXKuNeo21FlfXZpCa
fAj82rs2RgYS0bLMlQcO6apFFW1SMsSIRM37KnGguNDC0D13nAV35tw33Nlbi0qiYiC3JChUXvRw
zlZY3ydYnnj5jM9Bxc1vFZWzulAtmjxghWChe1AwAkgdQIlVrsQxo0fTMQy9vWl85jKwOa1NwIYU
y2tkmTiB/OAF7CjxxMkarpYSak/JBlVJdn/jQ/KuSCIB3tm5WreFolSIZxjc2s22DyE/Y1k4wSet
FhaMfIIYZSDpP8gFFyZuXoLgyTZp0Uy7tqgXBo+pLuTeMV3g6Q3680UVSbiNKYNk0NsSIjajU1dN
b9gW7IuvdGKtDvF5U8IL8YmMHIRfIGSK6vXvLwSL8lwTWG4ZnS+TMdBPiC8BXjnbWw2uAVw6jD7q
huEhHl4CT2mcJBuFfPLQqgrFZfxijqEdudXwxiRM4ef3IIQfvfbwctnkGXmOqvIxRsSKsHleBsfd
B9jDKOZ2qEKQ1EcFcPZ2puBkbEFS63LgXGbBwZiuwtFJpo2/TgJCdw3bvsPovucAVZ5tf5lZuBFM
D+a2TCVCStZ9wVRrFsY0z9ySdyrDvHWCd/7oTtUz2+rhmjTkU/+8RAA78eKfh6z+F6jU/9+5guX/
2RX8ghn+5/u/HaM8+C6yvyJZ//zBv5uDxd+QESwDb7DLhSkdz/jv/6BSa+6MawUGTAuWNGxDuuLf
zMG2/jcX5J+D9RRutcA7/G9UVtP7G55guNSGAKZKs8I/RWUVswP5r95gk8wUkWyTF+IKjLsCI/Rf
8dQT/AbVs7ADsvGybabgohnauDMikQOy0I1tZRXTCTOOuBqxRbOtw/G96hhgIu961HcwqQjtLn4J
SlwCJmL2Omz8a2KMwbnOoFb6LZWSAlUGETGN93HruTt6YtwlI1IFoi83nv58JWJaiWNv1SrN27aZ
lC8h784qSwJBk/QIL98fP2j4wNepR7dGUWoLQOADaAi6mqjJBvCLrtne0agIvYdNFp3NTnmPvTb+
wg8h3wA0LXUMBzR5ineBtLxCmNL2lNLEb0P0WasIlBp4iQu8fFaoMPfuCh/w0hD4OUDnMLaxqnoJ
Mh7XUIlZN4uy6qQ76VcXE+BycqAujQktyhT32pEkb2zrNSXGvNLd0T2DlbZz8pwL5EtoCgDWVhwk
l2HfFgmRSGzDru/sOqyxsKTcluCvH/ZroCwtcqXSmrOfbKY49ndTm3JaIAhH/iTZ1qU091rky1Ob
pePGG1X2OBkExOwIIgPsDBvgigJp72LE1Z3cWedaOnII6taaOFa5kl9jVFMr5WjUZRUYdEdBRoTI
Z3bt56+0oA+WISzyc2V2tOi4brArcBtcwL0k5DmHnrytllxDlUEWzeeYQp2XD3oj+AoV1qi8HUhM
g4wygoSRls0lSS8EcOt763j70Y60J8NB3unNub0pysyN1hriOTbonuUZBAzPrcRzmfreBq+VRiq6
OMLkNK+uZZYzKa8FReX+PQoBE/p/D2z/wyP+d167ZVrwkuEez2hk3ZK6MeN//8JtB5YCYgLLEYcV
SVh9Lr/qfEwJufmgDLZAimBiGS4xCzlnqRnOOcRUzgeXZhTFNwQwG896953G2PvMRMeV1wT5Xk+1
zZ/tNgmYv6/S/+kLFgKK83+8lR3OD1KwbNi6a5s6mPu/vuK6NTQ9xmKKT98xcbJj+jNlBtJi/koG
uIsyok4M0PXXyCdFP/HbIzGU5qFxfMwCcRIdm9JoHqr5l5FtL+5mRy6fYt3q7lTtZk+g9HdjneB5
z5ylYK9GEW41Xis9xccvywNzCBvUMKM82LhH1epqEZMOvFpDxvxo/t7UCkyBhktebw7mRGE74t5O
nnkJ9Yk2B2lvCd9C8wjX1dD7P61dUYxUuo9z2tLFDf4U+eVBY6LxOs4O7cJDZSr/lbLz2pEb2bLo
FxGgiaB5Te+zMsuoSi+ELL33/PpZZDWm1aWBhEGjiUrp3kZlJhlx4py9127aFvNf3F50g5VAJsZ+
fjX/OZ3ycAv2HqxvTKmnapFNFkiaPhGfszNUTlz7oJUQpBE7f2rx3XYhSOYmL/wt/k/tmIMA3byH
NnmS3Zu48gdgbOiMwppsrsC7G3VHiJd0w40YcLs7SdydaHNfe2+0Do6SpnR2iDmjOEZXkOAQmpKj
qrG1VnWfBqDs+vxNv8z5Y5GCpKf1dAcGYJ9dipoPG2galijg6vbkdjNZU009IYotcXx6Rk1XbvCz
qTu1DTnoMer8bKXxa6OqNm8pJKUzKRK62R6JRtIsVv+exuJwOPxii3l4fzp+pWIbbFn/uQVNW9Nm
M4yANw7n+8NDk6LDQi2JnCiKAZS2XfHm+T5HCEJELpb+kpMqhxqblKAoMrWj8OSDjjJ345rmSENA
t54tz30ZQjpLpt4ijwoicVFLiNXCRbBabSh+2ReoJ+/Tq1gyKqCv9zYWJcdHpQMHrKQErzDLN8zI
WWs1ras/v0VNmx6jXxcG3qOhG0JntzQFLblpR/1lYWC9HwhWJAO+Z+iyEpzBfU8yZJF1wttCgsTT
iRpt3qCUBpTrkBxGwnDRKKm0baAM4iPW/WQbS4pPwpZpaqld67OSIfNr3ML4ZBfFuGlVkK9Ws001
27qLTNkqKdLcwvEfE5Jl6RKnhJbFotw6RKbKxlDJxY6LYFsSG3Z0R+EeRwEQTdTaJzekTddonXsq
tVx9cgxWZDE0PGE6PJWi62j9y6NpQYRmO9pHiPZRvTI0wHlQ75qgTx60sPEZz+EGXeQ8Rfo4NhBn
p0ZrHBVvJBnUS4LpK2x82ZdgCmrxuulcZYQwbWvrK/k3wYVufXmRVfi9rporZ/vuHuljvlYtwC1m
kY1XKmMkNgwkFM4yApZrV/jpU8bHBhJeC1ajIKINaCtsVnYiwzfqnWbzINOju5K5SHuvwkQPMJCO
rZ4hssPbWWy8IKdBUFjRBrlK+Jqj4Qiz0v5CI1TfeFVaLzkSaJn7A/YnKp0y/WwPxbMrnue9itb2
Qmt83vJ07wUNKBzIIg7C/gHJ3/Rc02G+lw5ftB23qGh8sqn+fM/Z/0XNSzHdcvjHMG+wuv9epHkZ
fkKYKPGyc+KnRmZvhev2HKRx4BieOyk0jYBP0Ns4uoCD0fcHemX1Ec8lfmhmHEtyWaprRlTcgfrC
3lhVVD3JxDt3hkOsk5Z/ykhzXLLYaDelUniyfNs8FSI0V61lfUEfaBNoTfK7JgL/AdgLt1olrSfX
n8YsZSE3hQ6WKBNEZBRaeXR7bzjOd5GSk3dbps5waFjoo0RLnnynKR+1lIhdDL0vvQYCAQzMz7gg
Uhx8nvICiyBASFzUOIQ05UX0GAt0Sh5n9LtjHob+vSsdhGaxNn5J1IZ7roueSxlQn0HArfi2aF+j
ZjHObG7WXpMaIp/Mdm+hErm3pqzVNf3vS4nweBWQv/ichdwgTtkX53kp5lIduvmi0WCpIfY+xRi8
HvoHjNPyWNoCHIkPJn2YXoauGPZ//sL1qer+sMZQvJi6TVVuGpb2YR1FbuN5UhBWQgpcfaaLWW29
SkXB0NeC4Vz1vTbbmHZU5DxNopOKhLE9TWlu1THLmGoaHXgDt0n2nsFvaEb652SkCeKJsTyNSvol
yQvrQbd08Hyum27//Nv/XohIVkYcKBoHHptV8kPUg8rdaJq5z/SvyX5K3+Cp6OubMKI1vSxX1tZJ
f8zdEdTgdIH1lO9ytOmXVGdi6Ld+d8jphr4oYfDVcMfmL7+ePoX6/OfTxYw513XEtmq6YRgfzjzs
PXaMr56xfd7We7Nt02ViqJdu6l8OKNHhjlbudn45XzKdBjqKKoTWDHCDoFQeSs1WlkUeyFUOWXih
l6nxDJkQZRg6Tux5Y74K1Wj8DEbzlsdyS1xAeeIwmDyVAwI9oAfpvm6tqyeBn3eVus9MhlXkc6l7
PzG6lTEHg9IWCTaFpJkug+ArEAhy+FKMPCIWXzPp1VfbWnatrlx0D1V+ohO8QvCqvwfMHW6rsU5e
dMQBZlkxZK8rzUREMdDvaMzpiAEvZJ8T6puNnbK3IxZw6WP2LgLmmHarfY5CM/hKciMa1sIyjlbH
7+148oVU4uARQz+CONFCW2S6GePGfkkc7Am631mgPFRtYxQIqTKrC04VlfRTN3D6et+l3t9bCSIO
YKdjs4M0n42CoFvTfEVB4x1EUw7bvDGdG6lbyLdaZ+MUgfJVEdCvirL5IUztpyrq5tnWwBSObFk+
3upNbmsP9FxweqN/Q8RgJE8Jwb5PA0mmhGz6A8MZhvJzu44VxkSIwtnmnhVpx5eAntypGbL7On3Z
2nyK7Xa8FQLKZ0ob96RnebrJutRGcFGvW8fzoeao/UOdQKzvFTTvapFdEwOwh5MH2pOhlPEh1pkQ
zS8jk/MaoWfOdd5HzLBwr2apvL9qVGU4+SqkM6Qi4ZCTIjmApVhi+lO20EctZhKYDHP/CEtqP9IY
NO1xfA5BlpA5DmIm645OZI+XaPQ4XU2XdESGy2597isPJW1Oe+IAYiXfJdh0z2YTwCOKu+GVjjVW
nDxiGjenX2vWk+i76pbNbaVQga+Ofjsbe/ss3Li6DhVzfiDwcq94+Y9aszFP1jFZTFaEMsKuQOdp
ebJ3a9V+DYkNXJcuqQdovklBEI9RKKJrfggwlJ0GtahOfD3jQemMHb4VIgbyaMEPXcpsDA7dUmnV
DEppQ93b6lI5kj761BDYuSstqGGbrjBvqQgHzG/mTQm78U0ZmpVoseMnVa3eIRl0h0DIdl3ljD68
oM+iTYhbcNNHgXXL27VpRsUtELV1M5lbnuFznL1CqR8IwozOsMEpsFu0xJqn32U/MieYaoDYC7+b
wfNIt/eEQV8HuxB+D50o3TtNdbHz3DoaqXmuaqESrMTFSWGDYAcT2HUT5ej6xIsEaTWsMsvKkc6W
8ZewzXmSy+JJ7cNjaOOe8hVVfe5rQC22EoZfsqwAXJf4X/+8VouPFbuUuK9o9FPJ0S0nC+2/1WxT
4JUxkNsv67za+pivFhVnmNNYtuW+CbCPjp0oTyh+ptMEA19VhytiV+0OdBmEiFSzpm8pevUN+YYU
gJLRBZFF3f4pBDMUNl7/DJGmv5poOelNTL7vA/av/rOOaWFlOlW6bhPxKNuo3Ha5aW4U2N9hZDZf
G40mkU1a5J516abr3njyDHxRTmu+ubl5la3t79LcC/5yiNE+2OU5+XM2MlTboj9jqBz+//uRMJCN
fGHmVHcJchh7tMVzZKD7HbpvbTnyDjWzfLZ945vV9Z871Q82kOU8LMGt8clFfKu4RLfkANgiq2kf
8UYaOzz61RZf0PHP35787duzVPLrNPqAjmmgc/xQJ7jIePKUbhVMm/JBQ6yznHcib9Tyw/xSAKfa
dpwRCSQJtJOwnO+yEjUaiXw4zhdGe8iMU+vZkI6CCyEojiM4ti0y3uo6IpwYWqngksZ194DY18Zj
RJS1lSrnUHjkQY7Rz/mVrWA9VpDwAtPWq6veVc7FMmLt1nlIYIBwsukxF/G7q0QedCWwsjkEvolO
pCvLc9kPAZaXrgVrxseYZ9xmcZxqPOm87EzxHEgTV4Bd13sFJtqfP0f9t4oALILGUU2j3uIf58NX
niqZn3QFrZMCUI5P3Yn7NSXLePTZH1nLaALFE782I9SVPJp1NB2z+WCWcXLzgzhYE9PgsqUSVWOA
tnmTWXa01RqesUUc1Lxq+HLTePGjjFsaRKW8lESzfapG8fb/fysAT6RBI2hqB318K6BJckNXCL0a
YoIOML4IqFEZKrwRDUeT6ckO/zUwhtIlnh5l+T203Al4k1scMKunjLiMZZna3dkCHlYlQnk/Doby
KOZfHbHdgpM6yKnOtUi1mHogikc3Dk1FtEwzVAH/33ckLe5uUpo0yRKlz526Xw7ckwoWkw23cK25
LTDhLjt5gBGMqekm+mtkBeHV1XX57LV3pTSUl8LOP+VBBqfgBqrBuRaEol2xvtCoTFJ9G4YgaHDh
xN8Gy3uM6kw+I34otsKK9m4Pdw4NbH+24r916H6r6nlAkegIFemxoTp06f67sPjl6LiBjoNKr0Og
OD4KrLa1j1gF+osq6ag5ked9y9Jty9QXVwFtO89pQCPllg59go+76496E8gXQD8lKvQMwH1uTuQ7
/G1KF58w4qbceFr4l4XG+G1MwBiCAyifosWZhO3iv796z8CXxGsPhVpc7zK98t/SrtgMeaeextE1
tjiygaFpHrAsDeJXFxtHdbCdVVOMwMxIGz+pTUGEmCp3VqDb+27qrEUyNvYqs44bJzhSr2WXfqOU
2BZ+RqAAyeenGG3oKiR4EN8bDOmob9duWxFDM9pyFZWGetJT6hpZu0fPQTloeWWwyLQIRmKuGIfa
J6Xkb3fjb9uDqRoI9aTFWdo0NfvDR9Eylu/oc2VLKgrFqI9FOLZPRcK3SZ3cbroskpemzN4AZtrL
OqnoddtGg65iwPGBYWleoYEtOrv5pa0X+GgMnCKOh47epsze50VW3/vSO+sed0s/nYKxoIBZzZTs
PL9083wjhD5ZDcSpy8BYpCOMQtcVHLbI6skXiJAAqSLC2tA3+Pe0xQr8JSHV09Itd2MVoiFDMhF3
L1LExZC18SwonZMSKL4t8jdXG340mtn6S2ENaF0NC6eEOSz7xvNPwxDpC/C14mIr27k4rEvlu9G4
w24exuB48wi6w88Zte6PIi8gBmsm+W2KabjH+ZISYrRpqZ7xLjX9hkxPuEZ+ln2K7LXu0ulKPPHT
QGw6mJX2Pc9NQEzNOkzD+K0XEFmyZtBOo98jRyQYed/AosA0FqTHRAXnSBRnck+AfxR259xH7RDg
N73nhB2u6dhaAEiV8B6GTbxpFQBzHmHpx7awzCX1uL+qWkGza/Aa7+QgG1l0nS9ekND4q9jq41sS
+4yfAVov8zGKN4FlPISV1z4N07QexcsiGBL0l22z8wgK3sWmZqytmigHgi3KVcCo66rTKIOgEGrw
VHmp9eM6ylXtqmYD6fFQPTWjK06OOewtS/FupAhkSqiucafgoMN1Qa02/46QZvmK7TZ/yPB0wRmV
6tvg+5CAOz08IowkuCMDTju19Vj23NP7pIXUP/KRzvMlzPNvJKGiITOcem/3SXvRWHQ509j1QUtd
az3Nwx7axn2F1PKiyrB8UT3/muSh9yYjhUSJ9qTU+bUs6uwpkHwF3UT2z6vqG2a57jXwipvqxeZj
k1afNfiIa4mZeFXPN9f8uq3sK/VpDeJ/en+27JW1Nt2EWi7u4FTIoygz62YNFdJdht/BdHkfg9tR
u0zGEoCno1ikrWI2cXCva/De18oktJcg9xGdeMNZTvi9uEeDlZeBDkTHxnCNYYb5BSoJ8nAXRRGV
n6THaEDxfoR08HXidJwhV69YG6JrmdHEaHrkfvO4CnChsQeDhr7SI2Qi66t4rVD+XtAXdGuScKj8
B5lyO03udtDs8ULUdbQLIjq6KpjYQurXJMJsSryE+vD+zRBejSZCuNEx9HAnxHmpHOzaA7+idcZk
N8wf5iHJGAQvg1XclYwjnmer3UtaFaiauZvMg8bB/li6qXULIh6ndHCZcUwvIUuYN/KcwJ8HYLN1
TQlWWhZS/EWRdqpCA1FMqoUTJYnlVkb9Wat7lmflWXtz2xF9PoyKYBH+pbP++1HEZEukG2fR+DIR
jn8owjzPb/nXB2zNgOSusHoKpbEvo6Nih2fKCgFI3Zta5lzdAFOHTktgrRk54QAc9tYRTo17WYjs
Ltx58GV9l0ycF8SzXXDnFueK/7JFVXt3DdwyvVvkb1I19wGI4xvgud1cpSG/SXe1UhfLODA/E0Pq
76tIxVVvxd2mhYS1iA/mNGmeAm7JKdbitRTQ/SpnsM6Dq0V/+1B+q0z5UJhBMJy3TcuyzA9DvSoq
ahfAb7ascox6DDQqRmhcgtERB4Dzw7SG9a7fgqIE58UBKVpWjq/vkeX5t7jqD0VYi8dSBRwQx8FN
mO1BpqrxPP89n+GuS+oDA1d7S5JDdBrYjS1ZPXRRgdovqZMFUdVEk2xFZcVkS1glsY6rqK7CReUa
NINV1T0DP1rjIo0WoRcm3wLXfJChmrwYmj0R8IxLjW79aPYafIAcbFil2tFfOqbG/7ErTxA1yVxG
p0r52NPT8GMw++Nz8i1d/Tr4eNSHZjLeW31wj1V8WwA2X+jqiksyYArog4YOSBf3D3mApl7Bvexo
kCoN/jvPgVnCjJaGvS+gwJdFidat1X72dmjuYhaadRdWzoaNGJIBmarHWGnMiyg4rzaCR9VjULfD
T90ZmMxHxzOeEX3blAjrOMnHDZqJ9jGO+mkW1PVME8rFX2oU5CH/bXCaqmWjKCHpl9PhbzdNm8qQ
LFy6SBKn1AY/SnZy0bcPyCX5grkYQq7GplA+tXb+XSVu78gNMBzxW1m39xG2jSTRnhAYnrl2SNiG
deGS5mHK+uwZwRk5t7sH7VmdCGys/zJ71+Rvo2ziix1t6kqgcyHR+MNSoMW64DuYxB6lOmJSD4Pj
fCkAaLz/9O+fybYkPiMnr3fnQ3xADNuvQgyTZBuJEuKxJwiOYVaThEqy9AOWinl8qvOtHlq0tP00
jTWM7zgXyvv8orWbEcSvW+3mlyYM9YNRMl6i/5sR1zgdETmqHAlq73duFRNYSPAMSQO5fR0pGU+5
318su/II6iaUfSFc6HDSfmuRSu7mIiH1a3erjIAfffqRdwJ2bPMQMV1b5FbzEitdTqYnvBufuWIS
m8+VEVmvjWWOS0MPhpuhZM4G5pm6zssCxnru0KLpoRp7unEAqfA6jh1SCiDI5CE15anur0XDSCZl
u9sqjvgyVz5MjpRbsJ+LIqOwgHkbSrPWOru6iy75OhThcDQJXEjKIFq0djQc54tH7QkISe9vRa8i
q+uIZM9Yn9eV0SQkl+Au7zlL6gFmlybKJN8NXgmpZhmWbAdzWVgPl1BRSB2u6YooSo0udOrM2Th6
fZ1upjqqkbpNfLb8dBT0bOlRPidEQO09tYE9PvXcWmbK+1LmznJet001q7YmdGd9Gl8pQlVuwPpw
wAZF9Vpg6jZoRe/0JuZjCVFqHJCNluf50nU1PmUyYRdVkVUQ89GF4yVkMdUaSvMxFt8MdMTJEvEN
Ou7QbDZIwkCNxGTbt61vchcleyrPfp/IATGosPL+hGtvRWNLPVL3W+fAKPwNDiyw5GET7ZwYNzyy
fFiAjHoR4irVXU/qtYtL6Zogq/zbgiCmQ8mvAyWOngwPWRaFLulofTxDo+HqPJZu4HxIehEJieg0
L/cm+XZd/Kkd0mPTQ4apE3+b9M4XmKbikrapuercisgZ1ylvnRU+Ug1jjAvtW6zE8QPVHfE9lUyP
gROAF6iD+p6neKfcWPLZp1r64MZav9Lop+GWCavbYA2HPDLSswlTfArNwjQA9T10tFVbt8GeLajC
NsGNZDR199Cjmp82kgH3RzshzvpRveplYZ51tFPnXm+9nZPU7kkJx+psaaxxGYZcCVcdX3zAtGVK
s6CYDQ2vP5HkYGK7w0TXpdDK0iI5dYFm4Lowo1vjuRtcofKpni7TVK0IQmZQ5ddh+sUrE9aMV/rQ
yjN2tSTkN5v3XukLqEW2HgMuBzNVqMjcxy7eJlIf1nysY6i2j/10kTGewcRgjxo7ayQLvKuu4XRJ
kfgTCyHOdkLMYDVtN0NiKJtUcTPQzX57pW2+LWH3mlB9M9DWDGQo69pi52ZKdK5IPVnnXZo9weUY
F37DrMRmSw47wONjXZzABDgHlwL+/YI/C7POkJxoU5OoVojyIc+7irTUIGOcqSJPHYccnokBCMvN
nb3fjjtRiPgahN5L7aQEGuwMKE3LKo3C14GEj1UgdURyOCPxW4erAlvFG3SNeKfTY9lIhuhvJLET
TTZeg3gMVoogfScq7R+zdC4bykVbthxptZLA7gbDl02yo4nITGah8zhOChli78yXBtwPBqEhu3Sb
efJSp8yPY3DduOA1Hc4RZZ1fCAmLPLzFUeNjD81WfVuQd2NZ7U4zY1I92vpFZQay6Aty3eYePZXF
sIJoTjfLUbwY6qk0Lh4T8GOAGtd3jGyvBelBBfjPcdBepYV5mZ/bfx5ezGntFRa0uKOKaS81slwm
hf1rHNbxqa7i5hia2hOxp9lKCe2S41RT7NLerJYleT+fSejj9rJHhEtREIAh8+q9kPXXqK2ya5b4
zFwmIoxNP2A33yBN2rlLwuYKrUk3gVD9RwUS1c2Q6Cyd7pZmEBTWtci+9ik+R4Ce4ZMyYfdaU4HY
aPiPjZEVZy+q7pJPY11VtmWsAztIV1JtEVISsHygC/tzfmVbGscntZe0eEgfkRyaQKxX5cL2PXGw
tQ7Qmu/sAscZXqFH/aUcMCY+7X8WL9Oc9K5SCjR5KCE+1MAje2pjYaBf0sOUxzynXSlgws1aGJnH
aGGcW9nba6HQoF0j+kY5HRWop5QyOow9fey5LhVTMcRISAF/UHirtsiJ+6zt9MKZ5Dg22rPdj/a9
LcyXqHWGzzm6k6XfV9kpVtVtnofxPVPdDUKH9XtrVRPdAl+VvkF6j9sYDdlfum76VOZ8eOOWNkmN
UAhDEbY+tveVNIqqDuMpHBNuzCrVuL7XZ96PWcNGiGZ3zcbmqGZ9vwL6xwbu0llLzOzTEKbp0Ruz
zy3YsIciVfV748FNSVghsWHl2/nkQqKBdW5M/eefa1DxewnnoAVDXyyEDQJ5HsL/0rXtQKwoOSvT
suvHL4PACUWnv1i36qZGpUtOpypXfeDbKyLc3RsoAxgWfpfuRBDTuA0qdP8Ig3ZRq+J6qX3/PFTF
03wDhK4t2YIJkyJ1Up1CEdWDTuDr1sc96+7nGSP4u+HqmPFdVENwM8roRemsdFVWvvnJxg8R5eWD
Xzn5ywBd9J8mdjAAxi8itFDdILmZk596NSbXtH8dkDOsOXhUUy5xdVSnn/CEdZs/f2azpvS/3ze3
N+oyXWps0+bHE3ArusAc9Ciemp9exHjExQ0r1E8RRJqdaiLHycrEvc0/eYQwbELcvhstHtau1Ulg
AyK6WJ7FHBYbII/lW1pDq0+Q1V6GvNbXTs65GVSQfARNuhFVZT6ZBlBKDvpQx5JJO2OUGzJCwu9F
hUsmN3yx0X1M1hR5DJjMpDznkEDgszXOYnDh1v75E9B/P7k4jF9UFE+W7kDV/nDHEyBjeRJPLZ1L
spSzSF+GcG6wqZPeEmaNvR5TI9r0jTSwLYXirDlElzk2XRWHIuI0BOHrrNpqfUuccZZgD8d5CFsq
uki3DI+oTP+5RApYN5IZXv78DszfOuVMD42pTY4E0nacj/d9aNOBxbsbL/+Z9AT2a+/3wa3X5Bvq
yc9Ic1A0G0Z6r9I2u4eQcPKsrx/KNszumYCqkCVBtTOw+pp4zk92pWL4YevCfhlEd6QFJsa4Vqxd
2Kvo9Zj5zRtYF+XRNtQg29sJPkCrzg6xGI6hdMLHvnC/SBBUvYbanpiX6kQO37ayjWTVQQg5oLqt
7oOjPlWkm5lButOdynozbVUu3aYqrzB2kKuI/N7rLIUAq/CxzkLnitaMF6nysTZSdzkwwAdnMy1V
9Wh+oz0fneaLFQO+7KuSfUbTld38FM9Sq6BPXxWYaVsAXv4R3ZDG2Ioddoz6vz1c2sddhApY0C9k
1m3aOu6JD2dK6Fak9aGaXuQcYXPXoDHiWIsabTPOBGlD+Uj51YyS6CoFOLUnq+kWYwMZC0KGWyXe
x6TCUkT95Z7XPt7zzJmZrVrYQByLdfLjvDky89AhTUgu0gjiYMPokEzp7pOcostbdQAr1bs03cyk
OQjkwu/3VQisXbZqSJ4Ns+q/7Liz6+PXhYhfyaZ9gPKdbReN1IfHEA2qafk0xVBvU2MgFRWXNq3L
NUmzdL/H7kntqm/YxQ9RXD70qBfPhhoYyzEGjf3n50no6scnyhI0CITDsEXglRH69Pe/7CSt6/re
0BfGgnS8ZaSW/aXle+iabFPXk8SiHFt8w97Fa9XqiDqd4B4NrKIT+wLfGOoVNWXVYyhIGKlKGGPj
VOcitXbVpJ/UE6iDutA+y7qj2h2IK5KZrK7zXxqCZhqH/Sj1YL0GHPkrtzWerdGGKDa9jBUNlmGH
rdalrcwGTvN+nLpCLunxrWF++qcOGTj/m6zLxiShKYi/Y1KeUcmxd0HOg3aR2UwG1Njn1tRaBQI2
Q9bpf9uWSOIUQsbXVdeShKSglxAJTkp0qF+dpkVbQ5dpO8ZOsskkHt5QNtOjlgzrvCAxj+jPCn06
KkcefjQ8Q9Q4V3W6JA1Y5DihNy6LGyClmx4mdJFrl8/1XWru6faj6a7neRVd/fDZdtdZSdjje+c7
0CO2QjqXx8GO/Z1aBWerG7UjwdlPcjRqzmSa9mSbzV2IUnv3ByJHY8Y+EB7iDvaK/ddd+aqtbiQe
uy1Zleh0OzmAFyFU3M1G+umTDGnUoFnOFk18ibs6LsUVRm7aeOWzljEFwYznnMIo1Ha5WrrL0qjR
BEvlbFc+3voqITRunpOMtuFviA+1YPc5K9sMjGPpCwOPbbNOrfoHuShi7+qa/YCXKziwIHLP+WO5
jJwBmRP2a2UhjK4iNgDVWu2lp8rO05NRkug0/+SfasU/jQZaMRBvcH3wdHon18zHM5BnRkJGcJXk
iux5fOhTe1p6B4XKlSF9dnciVFVdSKFUp2G3A6idbHOn/jzQobyKdlBWjS/FgQk1SbKpXzCYMKCj
cGeN/ZkKX+5an4ChWnXkRtMhPsxzCMUlScB2UntvDDZTgkrEW2Xo6oUdSG+Na5eJFOCw57IevbWa
F8mWZTqaRN2gAO/YfsY72mx4EAXT3ElD8v7QTT8pYrhhes128x9pSr1Saqt7wUL8OhJevcmdFulV
pmbnuiyys1PTm6bogHYTFPpaFmrKluHidVBoxiwDH/pNNsj6oZgu5G0d3kWLrkuCGfky3bm3k/oW
A3APikeJqXMFa4k5sBPkOr1cA+IF+Xag09G1RrlzZJKjoe7jMhCSvsrMIsJaJFRmC1wawTkr6YaH
+ZUqIZ+6k1PCRxQ3VUy1YrmX+Sd2DnOfuZilKxPhius8RSiGVz2Izd0ozTd97hmXj0QJusfWSqy1
qmKnViPil7rUJGnDU1wwCpVY6uCVvtKOAmnb4ujPMiN6SHAw3SsjVTaCSMSrXTXNoo3pdrlnJMDV
kZEVmEKs4ajgkjjlI0yCve5H22JqLem2iUEsGdyRw1lZrkRRU8eFodduyJGoUE1P5l29VRGEst/R
GPSuLih3bxwOgaQdY8KqShbza44PZMMOzfe5SZw4Of4dI5LnEqgq8eCtvLC/MqaNvX5rWqW5roT6
QBd0OMxq1FbZvNseZEHgd4tp5T7IV80DKJQa4vn97zjffvbmrkfSjyuz1IdVTA9xwR0rNx2J3vP/
r+xFcuuHh3iaWVrY9zYBrWd+B15GQ+qfSw36fRkN2jpK1PocZ/0XJhTaU1vK+LFIfwwyYWFSE3Gr
+++lGwwwpPFoN1WlfHPT/Gc9tM41R9Jyoc9LiHaPEi+MoAOUQT+cjFz80OwG7A6PvOLusKwUD1k3
lLfMivOrYnPnDvd//xT+s3/OWYqLryAkxMJMGd6GlbZP59ZsVAHzEH6+zTnGEhDWO0vabm8O3/wr
ZTzAUlV+bspHHzMm+NEkgP6X93cV4Dcwt7rZuOoAGSYaabzOoq2qztZ6Clw0FaBewCEYQEp7iJpY
jEDyuE7z/txBUmPTAby7nZ/ArGX07WUF5unZPFQ7Y3zwAVwkhcVxubCpB92MFOJJ/yO6gRIDXs0K
7EF/xtPXZ1tN8kH2Q/MZilq5dFJnUjdysf73J0cYglWmRbbqpfo5jB1v24AcI7fWMOjP1aD1ECdE
+mnIH10wd7teCR+SKT9qDpGKdM6qcHA3YVmT+8JO/pQ7CmJZlDLojNHXoWswiWgwIsX/Sat52be2
/TAo5k+nRh/kell3osxv1hiKVDg8vJz/onLrJ5v6cxdbmoul0teik42Mo/QH5VyPDskGCSWOnFWf
XWf7W4UmFNZyboLcb54r166WuWZU1/f9jxOnuvv1TRVT7HObIlgnW0w79yw6w2L+UW9gPqL2Gcm0
UYlmfQkyoruI4tq/239qTmfA+JRnr8m1r9MPagQs13UlwHMbYZlnNs8Ak3DIyHzbKMN6Fj91hYR4
Y8jIJEmKXMo49UaE3cCXaJFlX+lKwMBT1XQ64Zb5FTCw+O53mLLqoNWgyPHwtKNj7PKxZMkiOrxN
nfHJgtsNcCPMo40o4vHMUE1fq7XuraumYOaolmQXT4WX35Dh3YdVSTuSgXbjAph0VSiQMJSOiWhs
XEvDs6sXq0Yp0gOQLId53L8/Dk6hrMGjvr7rm2apU5cIefDwJLBSV1Wzk/NqVqkOiUOV7ZARKsvt
gHECLDOupLl7WCnGcBX5lyJMtJdML8f9ULOj98fKU6oHqSFoQF0armMp8Axrmd6xdKtiXKUQSmjM
AtmLL9nwyTb9TSWK8qRN9dEsyYAmVMAmDIJ1DGi9XqgYGReFT3NbyUv/kdlruMCG5JzMuRSnkNeO
CcMeM3fcI6a8hU3exSGelAp+1+usiSRE/w9X57XcOJMm0SdCBICCvaX3IuXVN4iWaZiC98DT7wHY
uz2zF8MgJY1+tQSiqr7MPAnsKLi7Lv75L2r7w3PehlY6pOIcuSxUbuXzy9iqHcZZBkPnMYYkKjns
buFi07QRA5uKYjBYviZ/Zm3GCJu/Kk2m2/1RDWNmWaDINbuUNNDj6pmCCtUg5KPFqwpoyjCQ5bat
Fjmnarx9XiGEzC+hnfc3VxvbXY7rU4vj5L3Q1D9hz6T/fnlogjtQbsa9SamdgmPEuSCcPgkzt71j
AQwUyDEdjmFpHsrcRghylLMXwruiXGL4VccKC66rsb3tnM0s32dxhUc6ob5mftkZ9O2FukH19ujn
T0PWfrp96bxpOI8T9nGH+UFOz4awfWvKQJxxDkdX1/N/ikAM7z4LKFdxo2/NPB/e7RDlSQ31x/mr
sFV8Zvo5iLLwTMXe+q7etIy0f3FqQOn3WLgylzIfl+nKRiXv+uIP9Usw2vUSv2d+AKdFk0fR7TOs
wnjjEvlKFAcyFbHzGiV4N+rtuM2zIHyGXRVyM7BOJdOBi6+5AcPX4FZQULEHgrcm7qadc6vWzjGj
ofP8Mkr5W3Rx8Zs4YvqQhk1KOiNntywYWs0v508o1e1urhqcdjd0ECSo/Uy+xoa6mET/HPv+BzLv
aY69l1kI2a1h7pD0xYUNmljoeRjhip9iiMSui3VRWQIZM6Pq0DKyRT1M3NGgEvzkIHAK2Yk9Il//
olwySP9wflIiJSWG/hT6dzVm+oE36v38xK6ANnBjgMiiyOxCPszYejbFEF6V0YHVZcRmfb87Z01e
bzNf7c7sq0C0Kb29kVr/NfIuA2+uQNuq9fJ35gYPGu+oF5jD2r6nEXgtwF4TyY6eg1xJVgmRG4SJ
ycWWWMmqobMDljSC/vxZs66oxC0TZdNgnV0zEAGU7NIABJJZe1VC6zsNiAFpXqm/Au5dGUnZP5VZ
3+xKhKPFZNI4AsjSjqTmiClU8jC/mj9u91JQKD19CV6j/33qgP73V/NX1epv33LVgzWA0W991HgX
jMxxfrCnZ1mEDLWcn4YquMX//v7z9yjc6kfpOgyS09Qaa312ySW18n1mpKyCqJCFRAWdSF5z/nNo
ok1lOdZDYkvnquHGgyqSPNfgX6Gc+msntMubNz2YCfRNjl6Q07LiMQqir0xUwaeXmTmcMbEeUDs3
6uQ78ZP878P8kq1jt6wzvWcs4IlLqcc3DpvK3rCUkvKJXDliKfDX4KTaLauzeEEr8jnBZmtbcWny
HYLsEhlWt8R1lKyBBVIaGlE3bjlQ03xDDL+kbe157wwvNI7uMGWDGGMRfgr4QdCbPOvbqQW2lLp+
M/ED+QkNTr3h0Bo/yfomrC+pFu7Rk+4tp3XlNJsCeBds3bzj2te04VJG/nihtm+4GElNw3DhXqf/
pbF1BZfbHzLfU14brXo1Qld5cNC6z6Wf0OKD/J4J69swoj+llMGL9C1UqcLSDqLduLbdv9jtle71
/C3FmHoJ2vCZX+1aJYv6k1ccFyZ5f3T0B8uU6saD8LOHjgkAT6oVvtjOfTabuFsnkHs3c9ZPaABl
Bq1XATn0u3yCFgVFzoHJLzejzBPgFAXOrE7P3w3iV9t6ElLjihpbWwbOelYMRiQWyqfoKZHTdlck
8Mb9dMCpmUCoCHsz+ao7DhB4d17gfn7lQfkWxJJDEaoxB8nOZwKVQA4jCvLIgkAit+jULSSF8Bdo
kFk6mT+MmIVs4uKS8sz2RdDB3PWd8hCK1Hi5C/4ac6Z9xVK8d7LwMcVD9eBObZ/gyAiurzT4TFf4
FcZBthSeez62mdAKQakHbvZKoLhlraWVVQ/T4IO3BazG0c64n9fuwspsd1V2vUS8yVPKAGT1Oxg6
WrEL9VWtGRXobD+Wfp7/8U1AWRhJ6TGYnuGE9ekIVNUHDtt8DFzcNpeEUjB3cWdlLv+7UlyiO7H9
rU9VriiZFIEVst5FmXIGxh48iKhPni275SAwVMvWbdhgIgEeZMM3c+CALUq78HfmFFmPaoyRQB8f
Y18EW7SgbteYGhXWJV0e5hSlqCk4bo3oVMdxvDWy/DfXKj54LWgZNcSbqK8PU2TlVSYgpup+bKEW
9cGrbtfUMwgc0PNn81r97DIzPfk125Jpu+5ND36v5StbbTgxu5yP3KCvt5JvzVQh1Oic5hJRhseA
ktKnYUwwY1swxMiuTwpZCophG4i83Tqd5Jec1t56yIdoOzhmA2dc0196pnUaRz5oShTK5pBeH1R1
OPehb27GYRwpkOqsg5+zacscfUNbVbPVRyM/53ZvrHuWQnh/gQNBSXmPZJBfnOl6iKfrQZmuB+gC
qOshUQbsE65jcBKc0ly6tJVrjeI/hHXEGa7qSRDy/6Ekafdvdzdv8VI9P7ZzxKySsL8oMYFK0flh
utQbGWIJ1aNj2LbGo+4pZKIz+Ww7E4g9dMstgUTO2nGaQfguzWxX9PXvEnbas+s2kJ+4p2055e+C
xEkfGjdhP6Sl+U/AnyxqfkoYhgs98fytMVVv9xmQbkuJ4u/EXDkJhbehkfyuWpBerusmVIbn7kXi
8l2arkze/i7YqnN2kfsfrCHlcF/QeueG0npKR+E9+a72nLBcnxtfac9ZZgCrdE5Iaf2bkpbJyaIw
Y1l4pfqKqLuqteZ1TgRWXkL9XAq1VCTa0xDUj01lOs921J7CxI5fvUrjDlBpj0HR3MyJRxAnfb30
xIAHMKyfW4rAKFTLji3nW2/ivDrrrFYw7KZ6fPQN8sZ0AZhn0Gj1MpQqlpHJ7q4q7i4ru21X2+uC
URFzLqgvtRkOWDYmduv0Usz8l7YzVp+ZlfdnV5c+KWNhURUKWcshosa1OrprNLbi3Bc1TcEmaLE5
mc/fpNsqJbUmY8okzCRPu5kNxq2UX7Z8Bw6A0T0aBO9MkmYLYC3YEJrhHnykvuM7obiP4dmonnKt
bvfwuJ7BCkd5QWcGfaQMcau936u0+5pAS6aPjs3Fl7n1wkCANvTczkl0GMGZpF/+Ok7vrZj7hkU9
C85v6GQYXcw3zUXiAsnZwtrpyX1H46loE3XV6FJbxYZ0N6kNG3Tp4+pYxaMu3gj749FJbWUTWeVe
r1tCAFpnIJ7p4ffgG6uwkGe/Yeg1P/AuUHFgGDQCNkP76F6ypPEgPFjreUlorTy9VRRFmo2hrEKD
lXzosX/hTeO7d0X1VQ74z6qSEnVSSP1rr7X7CnPbb5W+GqUVCFbsDIkysFeaH7KW+p96aKz1/BJn
zqGvMJzRk4JHZjbI9Lp/TcD7NiSmnjQ64Ga0QqVWEUcG7NSZGpUXJIYYBNt5LDGNDSDoVrORJ7QS
81DPUVSza+UZ2b/AyB54+8I1o0e/S+PD/ceS03CmoPN21TpluAwM8vA5l+XKKXMyUTN7iRObZLQ5
vbOTIZGnCuKS2hnoQKTg2JpSLmc38nx/aihSnmMNKdjruN0WYSB2fpjod+IHt9pmlQ+5Y+xvGnO9
gPLWknmKXkKfnyxVqlk1ZxTNfTOliOcHN9KUtckPv/z3sRpn25ni7E2pMkJluI4I0OK8X5lhb6z0
ZCg3Juvqiht6zcYmKo5Jr5crJuWfeS2C0xzZbinVOKA6kGCf7CKp1nSYjoJimzn5AljG8C4ikRxw
PRUrIYL0VLruBEnmpN/DazzlRvAHHcRjV+FBsRo179moFL2Brke2fSacjLpTrakIzVbzy1ob5Y7w
MtVegVduRNO1mHAa7VmWeXmofbDG+dCmt7yLvEMWQdm0S7/95FS9HqVuvYM/qTb1JIOl4LIX5nS4
7bgQ/+Oh0ttroiniNFbqV1wb3o8afXVh/1ixQh2aUq5ybsrHUGMHg48eIKmBpqkBN9lAR2Z97rNw
RwY0uFVhc5fGHUkDZF1N1OexGXGkRWzIFPVchhZ9XQxT5weCKTcVrD4dicOLrPiR7+NNCy7wdd5k
Nua7GdvxtTbL+qGjX5HVz4dxyV7ftjpQ7fPrv09zojSSMM/Zd7JzNQ7qpclgDUhInIewUZEOgCmB
nPHx6jccyTYaloCHtKi2GiL3ASWfWd10xKXSjyRxp8gTYtdTUA4ub2wowphgiDgiA42t8Qf5oQMO
2QSnvinCkyy9TyctOZE2Fd2QtgZldkeKW/8pXOfJVtTxBfF3m6nNz/znq9gePTr4vaxp4jpd1zc3
nwCOK9FDpF7kinW03ar+1Ij30lgYxW9Yz3UuFFseOtLtqwigwKw6SOLZVyBVx5YOthc5FlR/tgMy
v1O3dPlM5aVw2SkPyo7z7JdEOUKMwr82tnrvVKUTm1r6wccI/mWZFMI4ekRNnmqX86XlVzeVvjeI
wv6bxr/jle06oi6EmfmVOi77PkteY08FThxil3fir8Bxo28vJlk2SOUtFNG4NnqrXmSKWVzgpFlW
FT7Pma+uMD5DG4S6X1I6KIn8HscCe7uj1d4lpU5ybQxm+5jGuQnHbGxfI2CnaDv0VfmxiNfJkBVH
2yYkOu0D5/WsNF+KWuteNFX9UhJ32jWEHGbbMwAsiAPDd09xFrf2Qn9KC59JfNGl28pIt2WN+8GI
a3Qw250i+T3m6XbsABRNH5w/7WuUxmaMPmiBq6El/B+BY36WpcHGdho8z4WpxN95dEiUXDl0Ogs2
J4rpEYwLM5fpo1YXOFThNK9S94pzaqigU3oWFVATw3J+OX9iUKeu48oqSF8UpnvIHGoPpi/+9yWy
Q8wte+Wlw3B9Hcgp7JWUPpg0LBTSMHzMEX1z5s+4JZoMzELFthepfk551ticOpE3p/lZUn+g/tSE
512EgsxxmlMVA/ihMgpGjdol+0zQUeQjxr/EBBL3VcAYPu+Vb/QVbxuGuY3HTQKjNmG2Kq6enP49
gDEqt3zF9zxw9Ck7IFdE0JFS1iET+rGzLbGklaKRb3ogmoeObQOdzETs5ruJmVU4ITL7T6H2zb6t
wgomKhdJEETfM/ImrSKxDyXpQJzLJBfMptzO6xA+dnnqYl3HiHFuvDxeW6IJnpiR7VMyk6c5mxAM
db/FlELp3YR+cK2VWr3VQe/s6P6pjURfUmdcfPSKcc36dOQf8cY95eDbHbIs55Wn0OVG3Q3M1nu1
+e1n1BfJzNP3dtPuO1On2YmTw6GS2MMDF4lCHep4Kaq6pMstxk2pWqvRmuwnypjfnAbT8MRtgvnU
LiOg/Tu7j84dGN3fJMl5LxSaf45Ye6+mwu887oS3F2BN1nPseOT0sxAWCsbf2S9n+HUj0PnC0KL+
quppPvKK6hi5WPkbryP6WZE8yUX3oA2esXVtQgDz2jkPwPXOydajyL6UVnGPueUcG9IBtChjJURd
/oyrYkAxmYyFgE1WtMEVD1r428Pbfx2k6y7h7hzUaWwK7ThfZ8jGy75BFNCwz30qwKUZAGY/TLf/
NHg6X7g3RpvCBFXE+L85K8Z6aoIKdXIMd5bjaDHkxQ3A7mdaR4c6QA8OvvLhoXfL/T2SST8O7jac
hiLuLt00yZhdW5R4LRqBNcc302bVZhiYS4XDhzYYlABl4Uvfd6DyZ7G7idvwmIkDHHbrtR7CZp+B
+IRUox8DTl/7xs3QwJmOHbmzMV1PyIhVOvHS6b9GU2J5GBIG2HJyi80fi8wv1sl+SVKZ8iN8Kctu
aIkmZMEUTS7WJd9240em+TxNm/e0tuJonV6GgyfPZsSeTwBJrjE9wLHKCdAlwMSZeBqPnY7Hefqs
Y8f+UVTsUdDetacMw64LCPrdrQp9T+1nQ6DY0A8h+KuViaFKWrZ8cbsu2RpFku8RJ60bRBJ6YD1A
cpZv7EjCa8u47Zx1WDqKXAunfehaxVx3jXhTJkqaOz3Mz1pHRICAdXlCxHvFujHeKtuS18IU9FWD
kPlQwKGv09g8eQyOzqnmkYIiafPhwhxbdqqiH+vWDV9UoBWAlbTDbHO4U9NUWx92LGuCrRtNjG2g
XFF7lFe9HD7oKfBeSo+Ox6loXLfa4dO1ePPEefr3oBfSfbX8t6GeZ44K7VvbQkYvlTNMoBIw/PvU
6m/Y0J2Sugzk3g6rnM+GYpLf52etVfxqHISreVw32pp/sdRjbymX2TmNskJzxlTOVYTmKZf9nhK3
cjXjhwJwjYGtpbdaU7V9PWnPzIdJvY3pS2NRnYRN4FdXgPUpPW3czmDMyK4JP2g0odBYCL6vV+uC
rj3o8wS1qSmX/rXRqOcbau6XvlJkGL/9sTiFqXp0Co+whkmYYldGLvflvJRgtLmosTLuKAX1DhUH
8WJymc2fS7AsnfKiuuReKRrOQ97IHUHFIYWp5eBUZINrpwm2sWIAPu3SZ0fzSMbOmY3QEeMSZ9+k
ldk1xVJ24q8Vp32PAo07ovOpDPEjjWQEEIW5B3VDyVFFIjrR/R8B+HODPaJfmPkwXNSixo4QSRpG
4KAZ+xltNOj8gZQkOLipPGhkxIdFqWj6XqrY3ubTqe2M3fZ+qdxTvQSiQ2YLHHeGuK82YgRRX0e5
Dc61LGk70HmHNgjnSswvdgqZ+aKXj9MrQcz5ev93Ncwvbpav3qqeYPFUMHs/JzGEp4dlchh1lg+k
R6ftaw4kCOZ6J0+U9srAvr/0PPYnCPnhCWwbuItJXfHyZyUb0jfpVhUmB8ouyi4X62CkxtBroue4
47I26Z/wa00cZ1Hd8RnD+FAT93kun9O4/DVglX/Q4ogRSK5mVwW5kKNjVe1SJvdHi/YnZE9xU1I9
eK8shaM9p4UxRlTkjLqabVjg08NlXtcV7SLFZ64zPjU4CT6jHz3FWpDtXfZUW5F4uKIYjm7nGJEa
t4v7b7ne5ZOgT6eS+sDPsTK4ON67sHu8f3oklxIrDh13uU0JzWhXe0Imd2RZbSuvMuy8bVDn1CWm
e6vSre/4ReDUmSDg8bbQJj9/btg7Aog0c5oVpUl27b52PbAA4EBOrV+bUauumUoXIwYekc03UuAi
9/AWtgQo39P8zerMYFvwm1jRG16uIkmpD8V2r3EQKhfGPRSQZqO3VgyTwVWLzNRFk35As3irY8Ny
MDtdmGO8qnGVXHNHuTppNxwY6mAW6fLiQye5uJgfgqyx1/dIthteBsZid9MDnizoPex9FkHvtYuh
MLX9HKXtXBQiD20SEM9EVy+dTDvTJMMKQE+7pe9NBoD72Z+K9luafrZVvMY4qPi2Z/Vhjhcgr0rf
5a08yRpt0vY05DjDVmLMWId1UazKvjc2RoYjSITBuvM9CBAI6vdRTIGFaB+U9qXG/PPu2bRp5UH7
N75PPiiKDID77A/egoyJbK44MAYI5zwRGd0a5QgmIoaoNUsRahXvw8wPKLBkeKkk5lunAP4PYpwo
LVgrO0cnnKOxHnZTWgBHytUmSzjckupYmTlNpAW7CJMaZJrdeAhU9ZeOJMKWHAwfN1dZ70OB9Y4K
TyJx3ZnyEUT8IQEqNtsn1cgatBWU/oWpcUApGsDD5pBvUN9i3m2J8eC66pW107rNby2vMlgZ0+6h
8la2SfrIbrzpZDZdkD9OE3XfVOJO30zpSAw54y6yAT3frzFfVagbFq3YsHqKJXWU5c3Xk3hXxT6U
b27Xi1pBLhhFLnZhCRYXM38OwSAp9sQVqpsS4F6ZX2o5BVczkSPwA+0U1nA4sQgvqrKzXvEG7BnG
MwUuhtVs/K04h6ypkqxuzK/05fy7yUv+TTJpKK5aVaX7YGsJIvrsSoyt9rEpXPc/XvIHUO7o3C7J
6KML2et2MZjxjB6041gWf+YrNMN6harRMRpLKdgaS78DEODAhsxuRemg6XeippJ3UNfx5NWZEYnM
vJpdEj6yAMD54j6MYi0Y9DmgQx2dCL7bU39AvOGLocy28/G1UHJkH6O8+dQtD37mtGvqfNavOCZ2
APUrO0Vt7D8irm6UQnzXpmz2kSH+17gmpXGio9lcp6WO1BwTYOOnJvYaFgKcchTCvzQSyrGUUosW
bRs/5ykDWehdJoW0NIElnta8tX2yRnKUz0FFAbyTanCLcD8EjPnu1qmIptrjfXlJ8mJ8bjrNo4Vn
6oGbVuq/G9SMeUMRK2IvOliA2hSlKTUiSFRbRMzq46fOq4NPxS+MRdwK2gnpxTyEwmxoitBf7ZLN
Weq6UPFsQSXD5Gn49zDbGeaXaWe8KBN0XvML9YhKFi4gfvnPDYmNbVi0rPhGY20CnWXWjiwXPNEg
riNlnlUFSw+6ubi6NZ6Q0uGOAUEF5Hmc6hc61/R1hwexZsKwiyhn2bQ6lvLpluQGCYXiIYXrAeQw
sVDKnCSn3dv4PvNiQqaPHA0mUZl7xTGXXratSMt9yOK5pGNyk2V9jNgSPml2pvyIQK4rTtoLjXYf
+sVFzix/GlIpnogUFMgIE4FhAzxpfWc1+IJ3zTSjCQgvObnGspG3PZCOiuhUWqdbnRKuF/gyt6g2
NLwTacYBP3DBuFQ+VC47NbYcIx6gnGD7bg2IUxAuRkAabbZ1rcB4LryPvGrVH3KC3z1/9IuCdZid
a1Us6a9SX+ZnYDVLphkYrvemXnSLOY7eWNyDSmO4xYnVPtk1twgzllcuVQVDJCKt31vvZe7qu5lL
HejJDZPDsL/7yApcFrzj/eM4liZJNX34NUospmqvgDUpGvvSWCmtGcFSJ2fGehCoe5gqCoWx0UfQ
NiAbPad4d+zSOdm18ae0BrpTrZwII/uRzTx0MuzR3nUqORDL5w1pkPHcYGDPr0T68VtzbrDbUgfp
qcWbdHJpTa3kfhvV69mzpZBc28zPfGHHmw7xdOkX46/Wavpz4cTh1gtkudSiAEm0LSm8wm82VECH
mYbYB6At+naIBXmSFKGCYKZ2y5JIu0n9VZHc7IRX69uqCGlpYrXYhy6gzfkGREPu76a0yjVqiPWY
uMbZHrMvFcz9QwTJA8Ov5O2SYvqWhu3t6sZ4qikCoU+oTZadwzdUYzd7N2T5lRnI3US4l4G0g8dQ
ibUtAj1MBVvdAb2gvnkMr3pstmAt4+85wdhaxm+g8Oau5xiLCZCGAIV98YLOzuRLts7OSjT57nkN
lpu+zA45+NJFZdLxOw8GanP83ahTB50Dwl72PWmTIjAWukz4iimVOThwNtKovGqM1lqjBY+oyIjO
T8XeI54n5KcTY0nnp0fjQ5MjhWMAWY3CNXdWUw5PTKA3UuKq0gHXnjozrq9hDtkawIG1xpkiXpQQ
BmoSvDtMb4asyy/z2Z4bPIeo7klJf7rJTZRo049mJ8xpG5uRslC29Hg/+XEln+NY5Y1Z1fBh5qOx
1egv80i8iCMgIx6OinkkDvlzqWXdVlOLZt+EtfNK9eEah/jwy/KxWGJuU/ZKIyDapA4KsGpcLd8p
VzqIxCObqODZ4BdBFcNV9XX5lsTha55E/cdY00zcy2h8ovqmWrdDuPHa5mC3pkHaRvwycaYwhKZT
mDsmNT0elTGpZ2XbVM3I+hpBc1EIMT8HEoOD3YbvfYPpS2WxW6nuSCdr9EgPPKMEKAi3xHdwB9s2
Zb/CDJ9ida1wcjjrcAOWFIMhKqXKx2yrv88JhjxXl9xusQY3SbJxhv7CQDHZ4ACHwdk4xAmiCprC
2NMI59b21YJctowHkmRFUjfLBPf/WSilcYvL8Xv+W2T/9/EOqW7bFiEKgA9Ido5hcsY6hlFXvLV0
awrL+23UdCrEniMuqp7QEaxVBacyTIyp1TLh4+pYsevE10ownrrz2bQyvgm0QioZm/cIZOwyStrs
iVSZt+6Joq+NQH9TAg0JJyyt4KQea6ou300IPG1LTVdb19E213WycRjNLg2ToChPLgWVSuvOIO8+
TIuFSBiV4ssGtRDq+r5v9d9BDApRL3h74gxMaWpejeSn3jSzNghmUzvSmXX66rsjqAzGVyR30uxR
w75MG6beH9oM2LjI0+oUeckt8qryOlRgzuwmqVYKRtyVUsTOWrq9eRAcvJd96AF7Y3i+LW0qu3O3
wt9gWW9a4ZQnhiXVqaeBcYM6D3/V/ZmTK2KKryRg0hdcPt4RJKdXJuoW8Fa8zkxBW0MkXvHA5jc1
BjOk6+6XSQnGzvPxHc5zkH9jkVZXKPtSTqOZM5/sxTbWCo15JAMjpaVQwODfh44R41SnE+vNhQ4Q
MegC8CJeOLXC+XcMTmuDjTkuS8bdPJL3p4LeiEYJn+NAOO0W46w09oPXUzKfWf0mG2HXzilnsofN
UncyUjthfFUCO/gI6rXRSYgUSvX3iUzXlDr4r5FSNw9BrZbrQW04/WF6Awi70Bgg3aY6PNeZxlvU
p9I6HzmU+k27ctyuU/rUzhZhYYhlqZrdxkLG2NDRFj9V7FJd4V/yiUdN6C+nwp7a6fmlBlZlN6Ju
r+w9RShFmr0aMeUmVN5jiIQ02GyJsZXP6PiIn4mR/QjlcWCxX97zOPd7kRFyn4uEp57aOElWObiA
Z+Flz7ZEasBa8st2AjZ1kilNUWCaaGX+NP9qsMCtMeTtuXdWt5aZHFCX+BX1TryMAjuH2zZccEo4
+WjqZsvNCs8zgdvnir/O2lYsZ0P6ztjXoDlPISBpw8V3M0cmOJJ4OzlKdyFFiLc4SlsMR6n5pNDf
HFdt/wCGzKTny7bRn1VM0hVlQTXhhWuWGnhsmA6r6Pn7IQmHK9t6e1W3pktUqTYgJ8h+a9sOSr+V
+/SANsPtLp15jhuv/Kzsz3XM8AvXQ7ll72Ft2HcP6zlkUVTZ35dNPTYv43XmLmkxzrloRH8IpjBz
5KdyjT5GVijBB0GGrase4GafKE1JaJJg6EEbGedIPrFMZl8v1qaC/tuQzeg06cVsJehAi9tjRLVx
CnLyDiOg1t66dDP3S9U7/t0eeD1Pt3HjxAhglW9DCjWiX5QIns12EN8sumcCzSBBMnGKp7+UV4AI
LEe61Esyh2k6HNocav4A4W1DsY3zqKgc33KTu2Pj7++dZXSGektHWCb/wexgdEF0U8nfYLBX23Wa
GBifEJ9e788i7Evz7V3TSwqRfQrjCelZj5IN/z3bP/8cMVjWFTOusQ352xVaZx7R1qgs9IvnLFPX
HV5V2DPWuOJuF37nYxstjKLtDjb8TYaeLjeMNnvX6V9ZJzXC7jylZge5uv9+GseA7TKtPFrkYxti
NTn0mreh+I8SR4yge6fsK7bhJo183VifIr1YW6bv/ZSF/pir9rOfD8Wz4cbf0F/kbyJR311fbOge
6D4Ui7ZugD9v0QBUEqkRTb4PomVgR6um8+JbKwKG2INLSKfu1W2aWeZT48CFmrYsnuzjhxY34KGc
mqc11qwNodk/3dRP5AalsXMrl563KLlS4oyRnxP2fWqm+mnDxR4aC1v12jef0zj2yMdy7vpwmmsu
qLYLrDF+5TjNby5Ny4em0MqdHtXHBlFnNXcMFq5XHnwIpItisvDNH/PbHzsjvF+Z9qtaxAZ0qejV
J3JGIq8Qb64OCVvVleikzQybQibYQMNcbCgkb6ARIQrROzLs7vcWiqai84xjcTh/b3uSbn5Gc+G0
WH913YfX+GzshhHKKCWG9riNuhzvS6K3TGo1qT/1NtN7GQNzlzVD+DAJYigeZAzUCYbCyQbj4vS7
LFTrwcGrcmzzKlirWaf/aqmibJo423Iaxmk/kVZsy0qWvSfanZiXCeJkIvPF45BkKv2wrdz7VEJM
M0yPvkBUrNZYEUGyt6UfcaoPB3kyHP6tWmo3N6Ps0JCM/DzGqbLycri9C82Jh8P9qYdYvGZcRx8J
1MoyLL9xowFhL9JtTV0KXe1otdM7UdWHhtjIxW5y9VIg5W87gMOn+y8Q7r97siOMlxk+4XsyyIRX
XlrCWOfTw4zt6AJzpYqdyyRm//8M+FJXaVSdwUZjMFwSRWKbd2HC/NOSahQPqBcoOVNUKml6oJ9s
UjH7I9w11WMiIk5OOR2cMRH34/0no7xlQWv239xNFYwU3gRqu3Lm4XWs1tArVWPXBbG98MtenAwj
9ncSLfP+bD4IkXap2BHn1S1wAu2os7kEikxRz3xvc1MsWkEwTGPL/DADbDw1tfa+3xsYQxPcFkXL
KNfyreUYeD51UmOy4MRkfnoY+VxW05c2796r2Klw6Pj2eh7zzfed1qMwsejtz9EkKtKajfkosjhe
OjJjrTPEJYxUdalaKEiZILSgYROqSGFQ0jLmjyIRxsnXEpsExKBA5nfFN8T0+pD4sl5FSRVuY1FW
zA9ldYphd3LOhgdFm6y35Jsrl4poMHtrTvkMF45KZiU/05MUhtHPIOsja1I6f+S/P6V05f1r5i9m
/IXsSxNZplEWEY2pdfWDmIkmqvgaG2fF7SEytyJT+hPZFqxZDKE+uKSI/XqJ8uA6kf3ATCxH07CV
D6BVbMbgiGXnfw923mbnyF472YOjgCyJGDM+mFPdDE796iTovXnBDRhA9WuDM1kp71in2S+P8/Jx
fohCHRYGfiCohMa+DXLCW4Vn7EnCMIus2bmXWBZepN03jN+41yvgM87zS2mr714PL2Fd0vOxgn2Z
fhiRhz8L++RAJeee7unwREKzWQzQvF6MrhOnXMfsEZUGvaqNFdHrjeO/StrXuEncR+q+y1WiVs7O
bpu3aMz7g9SciHGJqj7ShAVIhaG53q9nuCIT2PjABSkXflFCtjHxXzCohdQDj2eeJts2RYMNmXGu
x7C60GslwFwILuB8Cc0CMV5vp7ZUx/s1iBY0DJ5lsSwYbmzbMv/jkpD7NSgdkW2AofeYaWNpPmIv
AzXcarS492Hxge/qjxfzs3Rx96iWtCgFHSGP/2HszHYbR9Jt/Sobdc/enIPc2N0Xmkdbnp2+IZwu
m/PMIBl8+vNRrnO6KhvoPkBBkDxk2ZYUjFj/Wt8ihknLGvGxOs6fxvmB1vPh6xeEg5N83/vnl+qV
HG+tthhXxK1oKJ2o/psJ4n5nuuusGbO9rLIG+W5YhQY6LkmBAdoL+DrDYrIau4G7ygtYYyDafnks
7Wr90ObUJcr0VpO+XAmrsy6NUDALoumjVFSlYi3XLyIt24MWqXyTGJh0aIdpdqM+ZAsIDzELsIS9
YCBLy+qc6dE0Yy7DdSnZ5BrTlLzotaihq/XqHNd58hLFIE0tRkGe2dV4Y8tD7YfpSwVT7pg2ts92
mq8K6uKnDLxiWw05EyUfUp8xX0CuN10QPla8co40aP/xocrq7qHABMfMnzhlRnZ4RxIjPV2/PhWM
B76zYV3EyxHQjXwA0bnEVwOnypww96fDjes6PUYdGuFyj6kk+550Zc8fY0P4NjRZy1WBapKCaC/z
cWS7FNGHESe+w6FuhmXvkjrqAPk/lC0eHtNpeauMzeZq/bjedHPdo2eRGEzyVG0K+f49cRzorlmo
qvN+r5y1jZL8WSf4vPhTDY81HtzFoJvxThvxl/jzjTZYYBidEDmG5FRasGWolHEb55bYm2iS8G3w
cgyyF2/pBBLEiPLnxhxHBN3eWOeksQ96TXMf1rXZIycSge/PdY/wXlGNusFfXh8S3QPVlCvzwyn8
ZlMm2XQcM0RB3MclQwy3BX4rJ56GZMUe+K70kuHiJwVT7hglxg5WAH5ZiRqzIJRJI8B1e9naZrRO
IrBqdmcOp+u96PrQ5dJg9vkd6rlzb8CbssNs2/n3ba1bHGK46a1qOrr1wWPYs6ytkrONNUMVSUzf
peRdt00UDli/SuOH6i/m5HpviTMxeXHvuqa3zoLpPgEagj+LoUmjzfWDWtREW6Vh6k2rGjgxpvO6
SaaF7mfFxrSycTF0bXnIbUUkOfM57dvnuOqNFf59pjq2RXMn9ZdbZxgZFbULExPYj1TzxK4ERb2M
KzeFayftad0T5a9tlswuz937EsbvJmpq69AGgTq7ZkNaMLGm56kJ3k1b0z5bm+dIIPzSffZhooKq
siBaTOL+xS8BTgy5fztKdy7lmYfZoQ/7YxT7jrjuwphhhyNku301oxCSzmHayiRFNRWnZcb8NxpE
OTReGvZMAQ7RGpL2oISOCCh6tXT7LjvEraAbbcgomu7sB8tui21YUfjFae2nEafkESQCW5cr6zBV
dnv5VoYq0130Mz8/TzMaI4yZwD8/hOzkr0RWWtsuBJpsmn19JN3MX6/DA0+ElPbGFr5QWxqwsmO0
6sC1i4vM6C6vWvBgdto373Hh7J2BvJ9kgrUtaXbdqiEc93iz3Iuu2njZG279O62wTlPgLPMz/1SW
MbVvY1zuye55W71QztHo7ueA/Huj9GBFNXt+pFAKJLM57VuBNUtPGc81ySWWFWELMXYPZhjeWoU1
/uAqpRoPX/N8aMZY2BzIEpKl90I6AyyTX3y+1wn7I+8poJvc0xwEfKZZ7hjJyKNm1XSekKjCksQS
SbIGTS4wl9kAo6mQfbEJDTc+p4ap9iZcjgVxWLU1ZF9+Ey3xR1mnASPNwpyfZOCCm2EMy9sRrlsM
FBQf7D1zMnbfQb/SnLgmdNCHj9cbHcMsycuH6wNBEo4Mj2FvwnqeLua1tRJlb2zC1FSL7xobpG9G
CrhI139O25qc1ySHaso/rR9uE1svTWWUO425NldiHlqI8MvU8fUjhUUnaq0Ezlqss1wb6aSr96Gm
kGXsn9eL8rXxptZVQbuCkt8GQ9nPkULiygt3zsReo7BK1cGxYAnQ5/JOYwqf09q3b8d+qne96ABo
hyJYXqf3Gg3oR5HgSLlO702XjlK7jVa+PdKOSHsYKfX61KjbK8WU/I51Lsf6eH3EwSjefKss3/ta
YTU2dR58lwIBTKAvLTfX4LrbY8qlZORHrplv16lkNHtHM43wRRJmBCUry97KQqLGzlfljFihm+UP
Ta8d2kmvfsR+QYtl7t9IZfsn1SfJTnleuy8MrV7VZs+oGhWprqvwpXd14xjbE3OnQvPuYcutr4mn
2Ao3su+qc5vFF20axS7RdLDBQdut7CsRPTJcLgJu+fX9EMbLPHCn1LGgiHkCf/1cSgtbZiSd7feW
pjT6h6vQPeWC5ne/7b+Fboh6/CJTjMqOqjNYILKZBG0TO76ryMlwLuaXRCaEkVacEhxeJ02rc/Tb
+a6H/nsK5hsm697Wytrn3g+YXIiE5LBvh9U6BsLYGgPnziK97cyWs0bWhEdkNvJY1qStoDMsM49u
kXE+ZuQZMM0S5CVqEpq2l0TaLY3T9U51mty2olzGc4lsTLfZohLK3hEcenK9eTCtdREthJtv1ExD
GK2IGc8qmVX2wuogSuAOmCfUcgpoKVtUDVOvvPVevs1gKo6ydVSP7oL6r/11BmB0uApJbmEgMqbS
WH+XJQ/2eT4CaKVefcSedh+6XfBuBM8cZM7YepLfHbN7Jx+cPGUiDrcMluLV9yXNn3KsSC3brJaD
6gdvqktESvOZf/fQTUO57GvRPGVqgNOgN+6nTWJSkKebmG+uCq6FZLg61RyvN/0g/rhHZ8sDEuO0
LTknOGcvituTXzoI5348957OCZBq6J8lL5Dd9bjrpJVNt4LLsD12vsgcGBe7lAnZL08clWu9JGbo
nGwT5IA9mVR1TENwR62ldkf1IRU/bEG//yy4HJDzDTDs1xuMPsGWsOCwyMfgj49dP6FERmgWY8ZS
RsMbKw/+dVEXx7QYw5vrYbcUOFgNh5AtddXX2dFops5dnBE4npE0dTY8t5Fh46P2kRV91zpe7+nS
eVRwWJo1/ZPeMS0p7iZXa7yYWfTZaWX4yel1SaJkVTjTSHqRaFLi4GjEuT+s0mvUOYiddHn9f1qS
btQ2AwPE/30te8YnRRELvAWFt/iWdqQC/hxl+Vs5p2I5CxCvKVrzWOcjbIsoBzQy5UfyRTDzrndZ
yZh86YdiZEHqYcWgxbSnqz2s9grFucge17RL5UtfpC51f5ESSwZchLvacT1ylLFpER+i2+tNa0bH
liz/kQEjqLZt1xUbYkDog9LSeKYyUIREHlUuNoOu9zcikt2hERO6et3fqPlDUUQ+P2TVXHWTBZq3
ASSiNac67tWpnW96mc03Dv0Hpe6uR0c1XO0YMBS2824bWrkoda62YRxYO53C22PZTlx0NN5UV9hk
rGP45Vh3MXNaARnBMeudBZ04lcFSb/BmpcgZDzBzFvG8ihAIC0/YJN5DqkY310f//LhmjBeUa7HA
okMarvLm45ay4iVQUw+/L0MHDd38Y4RrCclRfPTciRI+QqLc4VKWi7mZz8zze02Ed1djUENxDHw8
djJ4E3IKSJtXvbmLkY0/RkAlSw+V/EYvJqA2vNut3i7NBRa/aj36ITac+VnrEhq+KREFflvmzq3r
ZgxN55GoiUty2fYgqKMriTWhAgbYj1QDONxi4ERZQ1yNhKVwbBgvJR6hReVWhHzJf62LsfYYUmMv
CCUHDndCjamZ1x0Hn2OgbxSrMbfK8xXMnRgMNnn975FtHfDCBuP/mY5d+qx1QVzhMpMseBBftJtC
9GfGCMHzyNkXjHIwYtmPN1ePuKea+zBDZLkaDN2h2BfZjvn++No6brAynPL30NPqQzoDdyD7I+mp
AniVB7/WN7T87GraqWJA8VCL6L02DO/7kaFjyPCIpiOS8ck0iscz1q7n66PrTY9FzploALs+Ermx
VmAOF64Tw9XKsvGuGusvA+k6Sah9QQZ5uYq2eo7e3Qv/HGkYwmp2/G/sh5eV4cX3uTZwQzEsdgTN
WNQBXvQl+FGKkQp0SzsNGPxm8d6GbHmIhSM3JrQzc9qyK8t4XTv2sRY/BoswzCrx+R91zuCiS878
tYT5AwsWk728wNGlO3fT5Ol72/ZfiJZmxONavK56MJw7L3/Ft+4dyF/lm5nTvhjHPty6MwQV+n9z
mbqxucheN2//PSNP/Ava0PZMePm2sG3dBKD5CyEvHg0TIYMXi1krstNRtW/hlJ0bfJuXTDzF80yF
kprmaPYZnX3payw0GGzKc89FHtAlY/i7YW7IvS76lSfcHWE9C5QzH5Natg2d5qYMgISGDorp9V5p
j8xX8MF+J7JGcMLfCS1MRBOoPuy9chQ5ISoCivZAIamp9ZdvHT0LhlVl0yZRm9XPvsyZTKuReW9R
SjR8jEjJfKPMRJyFl4oDgKw/+YkDFxXHSWhGIpLDKMtLEq7d2J8kzAfk2ood4pxL60LGWKhu1iXv
AFe1Al9/Yl+mgvEQBwn7G1+UjoG7cHFarys8YC30iB+mW1cLWQbqEXfEqhtya91Glb7tIMX8+2fO
mdHFfwYtAjaEGwv1VbhwT237F7Rx4Zta4RpcGcPeGRZSK4ZVP7nxqRy6zxBD/Y42KZO6M+6F9Fiv
mloiqbrYczSQRT8wdGwE6j6rZcYUZ5pAAQaNWl2T/tKB8lyy28STtJ9rV06h6sNz72fbKzviarc0
a69eGWaCj9VQJjT/qVo4GrxCHyzlobeaHxbhMVqkG1oVOt+9IQTerRhVh3sgzA+QLJzXKI88YgHt
XvgeQ1BjKatYvdmNkW4d9/K9D6rwtG3yLgMw3svyeL2H87E8Ehf8D8hI819bEem9o9iSVccngPpr
FwhdZVne6CWtiJOHqnDN+OqB7hwDMTeCuPbPWuj+Kaqt/LFotBfLUdAgtYCTGEMp6+BAqKPT8siF
0KMmaLTOtoSNoFRfXq4VGQV53EVchf/pjWzo7q9vZdezXZufG0ifN7df/EIp1Y3RbTVpM7rww7dY
mDl+G5XctfONZ+O4GvSRbLiZJ3dW6yd3jYpRDAzj9voV1w9hKqOIhAqgReYSYR6tpFgWYyK3GAKL
iycMa+8P4uP6SOH/U8BXtz5yNGWOjXVT2w/EHiGUWBereb0uAddtoPJL7+DAL7ytpuJ8xedeabq/
cHWpwYwZo9uYsnSveSRqshIFbnlT28aa7I8CGBiWqShf5LFBeCYdOUyNKfD1ThPPuMJ+T9jlfiUk
x+NAI47hyyVqiLNps9R95ohCLQGJcr6m3ZluYW0dIjmrTF6agdYbxm7vV58g22fe9yww65zWjX1R
M2LUe9IHasK5EqPj3YVFdWObSfHoGzJY4OCdu9CnieEBg7pwgvimYZi9S2JrdeUgFLDTCQlJLktB
SM2ntHG1clnJTQSjFItgYSZfnDkvIV0pH0WbXgq6Hr55uKGK6aRNg3tLRzfxQYdg1OfcMjdPBW6z
FFEhj5HRYCcevPA8TdgcNB/To+2g0yU+iZAqARNqus5r4hkO10J9iRs8fDTZWy1s3nHrnODq3mwx
JVJQDx9Nsp0Urv/D8dLhMqgO4Uam66ZrTpoREh71trAU4HWmunuExWA8RLr41Hv7DoL2koLrGEyS
m21jnyD5CB99xya12neVk+5rzdkOog4YWcftenIn/2UQGk0nPVCNvnfoDOuS/DaJKKfXxzC/p92a
AEA5wkzK3PKsYUlbFJqQT2bVgm/JvIQhRHQHzXzcDxA7l4Otp0+un4QnMwfLQHY9hT/62ZmGA37I
SNgxjMFw6FzjjxtLl/q+KpOFnhbFpYUbvmsEHM7rQ/hzVFGYCUmw3LRWtZauhr5pbkPNMraiz8ZV
oFGkx9CKRTJmus46wZG+YcvcNTeeYsRwvVfoiL5GlPbr62dxZDY3jVsUm072zHt195wGtv2alPg6
e91Kb0JlGTvNV/GxRxzbtDOQMNZc7HAAHF8axqoL1l7neTL8i6eBaGYejitdyuAc9FjROSmKRJ58
S1Y/XdGHyzr25W0vE/cE8iNfdflY/kR3WRiCesgQ9urKd6LpaMYsIS7L9DPGfMqqmt+DOUbnpuFj
qEXpfWsDFRs40uYhpTKqwu4/Ddq9rOqt22TeJggYMxqlmHC7l6eub8RjUwfJo8vI6d5IneY+42+9
GxtKhq4PAx/QrJEQr2eaU+8Q+4jSTffSSw0m79wkTfYMPbI6Xx/5Xj+RYXZJ9dX1gwzgEOphPi5j
HbnI7qrhBhGA2o75RtUEE6fKxF48Byo46k5b+jfqx36sDzEkgKLKw2J1jYJ+35UmFxYBXEdEVbUv
a22fWLg5WW+e9MbR9zVOUd4IA+0G5bhKtQr/8dxp0OWTfqzGQtULT3O4DRIfvugEuyya8J8ha96A
iNI3JO8o/Uhj73y9ob9zTGo20F72Pu8fIT/UXzDSLzop3R+M/LQlwu4iiMedJkw8MBXJy4kiphs5
jdONuyCZnWyMzuzX/ZyctGu3PDWmZEoD/wOoDg2FXaUervgmd6AXtGLucywzPz75Ef0OTUZfbmO7
HSHVUOFfacjhZ5Jem3k8R4zdWSc2krBVkUGdxLuN5rfyZcoYpBuaxTQyybV5S5oR71C4ik8Km5hl
aBcD/iUC3Z4jQPLDoQA+oc47D9JbslDyMKYeTp/MX5faBBzWpxjYnHR0zp4dQxXPhm4mxmEd4F2o
sJkIdjBWhCAc88z5XnDPAYRKi2cuZ7jEpHVIQpfAzegIVrpm12f6QxXLD91PdknntTvfctXCKitk
Pa+Lcb3ks0HvfQrTdc15d5UzDzRxcK79aZ+r4t2a4gFtKESXsmwSIUuKMc8FChQb2vHdUYZJ/xKD
bUrbjQWQPntbOA3RDHNSy7JZeZlkna7pVh378pMmD9LUVUp60atffMjYa9lyQoc8qmeA2jgXHntZ
ACkdjK+swseQ8Y4aG2JBoci2AdVaBf/WMVbahY5KXv51+Xs3jvqBAwjz6NRq10rSltJZcC/t2qeK
HGw6A8N465+tiXG5hx9rTSd7in9bGitOnRRC3YuBzQl13AV28CxaB9pgLKvSqm4y1vhF7+v6wtXt
J9232qWvAw4cqJxbme06NQJzBw6U9s0uo4VpPI52/57XTr9yhfPiqtqkcdC+S6Luk/fgT6ffSft2
sGgPtNTGHjGIDjalcCgJxmJA+eZygdEPA6BvFxmGdztdY3tVywo00MrygkPU4esO6+RcYmpcKCWe
Y2IjTgFLoOGCuGqd/izzmZSn3P7EXjHTwQZaTrXpinZtRNmxaiiIaiuNGsXB0Zba6MzH4GPnBg8i
nrx9P3F9VJ9uOzKG7DeB48E+jZovI6QvhQahU5AmwSrg/LNwbY7dATV6k9/depFlLfrOeh7wsa90
W97xh+fSZkBLSilV4YR3NGgd9mtBMZTJ0Nw3qBAVPKOrmur0eGSibneM8KyBHS3UiLeuDde1X05r
RpgVlENqC4PkqIon4q7qkLnm7AkyE8ZpE78bwtxgNLg3Bj8H7eIzHP7iIJYvy0y/L7wkXmaJ+95J
D+XGisiDi70179Djnct03KIqGMEEDYmqAav8jCkGx/hrOCBJeDlMHpH6wDPiZdF01P21+FYKXfsk
FvVYhsU7OtUKQ9RX41vTbiJzL50d77Bil4VmeWAcvqdg69UKe3uZuOYG4ui8XpCaIlO/61yLtsv7
BHjDwq4kX95Bl+h7mggCfTnxXsT6pLaT42yTGU+muoagcI+fp8vYR8uS+tZGkJDJWqvfl8Wr5yk6
YwUrZuGo4SEd00WUS20XBuaKp9RdBZzh0IKANefexuq72z5Iv8gUD7QI4RJndL93VYpcxNZhKSTd
rqAWLmVm7tgB8SpDmFmbZsEPV9N1qayzJyJMevp0GJqCOVYrBiji1sVrjP1c2sT1dg0mWV93wnuN
aAUArCMONSRlkynvgvhjvxn7YQvRQW1y1w+AlQb1UqU1lEIDHkegH+y6epuSLfFGc21gId4Y5kPq
U7AjbblDOXut9HmnR0MDe179GNINyqLZGOsRil/q+uPab4MnM59WhF70VYzNiQXmUKusxkLYp8go
5PNQxmSQb5jyL/CAb2llmDFv7K0lEQ6apwTAnIUVst8V+leibahXA/7CXxPYurtDCl0RtaMIcMah
JhYcUn8geIdP06zNZh2kr61N10bKPGEVtEe7QOQvBdPudGCgYfmtu+stuieb5gZzEdZRK1BLCp+a
46DMQ6TTE9TgzGIySvw7UZKGD3IYdVgTvyRzvWir+ossub+VHJGWhfJ+By7Xn43a3ddJtFGJ8RAG
ebqgPuMrDRMmH5AbGOPpxRwzrLzZ/bcLbe8ZvjrXocgflmkEZTaYug49IHsQweTO6pa7zs36HTt0
tiTIOUeYILl4zM3ylp6hKmPoDZiuXpKS37Rm+xwbFMc4vbYaB4V/WKXhNhuJqCZReSdrarZMD2au
W7MPiz8n4BuLsTEwp+QhpE5twFYIcrpMbpMWr2IkN3SKpZvMN58LSZcAbgNspiV7Co1S4XQgQFXn
Vr0ZNWLRzWzmHfwDe7dxm5Thz1hlZyzld0DZLviriZGOjwKazlobnCeHNVB28EjcNjwMBZ2hcghf
QL29GyQxlr7F8DuZ3bG73gteqpbfcYjFE6I5yEcuPIbl+7wlidAbjothwHMJDEa/x3UHj4HMmkml
alcTk/T84FBgq4xChC5vFIjoockyyzIYQxEK63u3tB4olwUUHCSnGIpWepRmaTPVaJjbs6Cptruj
qATz4VcbVwfXlurMeu/cux1lgTmIwsHEvu6COcYM5ixHEb/oVr1VYVLs/Wqb96SbBISoBu760Hor
o9uyVTNdyEhtCZiyzgjm4ZqAzGq8RZQPkMhex+jhy64PG37XPAEk23Y4WwHPgBdZSD3+ZH8JWFQr
b8H7bbqJH5tIkhDsTqVs6wsaCmw0QJ/NzC9AEPtpUgsrUznuXKIaS6XVACywKWwijoJ8WtVMTM1M
7ViwtvUUvdSTZy+1FkJhUjqbEjYlbHLAUQa2mbaYzW0gEbuaK4+JtrMiaOGaz02b/RCj3y6GEVNG
ojM0SNofkOW6hSOJIRsp11HPWobWQNfYIFkuJuoLoLrYhEVXFrp9NfojSAZlzhv+H8JmeknTJQKa
QhvIDUr/jICKMfJmVRsuAyb1lcwpgFBtvwCvxsJYhl99l97rDM4nc2J21dhr1mhrWRqInHpWqM2Y
uTfsRi2SlOGJoycu2JaJYOwu6IPPloC1jyYp8o0scGUOAZcvyzF3tVHXUMFNDkBgoq9/l0iyzlpj
3x4pCv2ayvCNt2y0bh0iZnHD+NYPsdknZCw9SxAy8cTG3gWxSzeNyYqfFgoUjXU04k/LObaxqJeu
1xx8yZY1DCZri4y4lhWJBXowo8OAL8txCXwkLt8cmX2xlpMPaUQho3hcc/TygyqIOdRFFY+ARKnp
OKLBhph6/9lApvDM0Fsritr6IFmHtWsv7dp5hbAOvlgfX6aAGbhminhfpckyI5Lx4ICj7j2jXNJo
lS+ZsJJipKokqsF8GDDT1tBclnbKGT0cKrnKhWasREKdF99i+SYGuLWO1trGBh0tsocBmk9ik9AK
HPaltxlE29L5Wu2LNncgvpYfgXBBs/MaNTIrWujJBHEwN3YTmj+nWvY9Udp9Sc0oFu4E2bmmgsn2
HruqCEnxAV9x3bd2CBcWkyoyFvT/1ThDHkhc6FSGg8i9PiznjwU1S1ixL2M9ussd13wEocQwe3D/
k/T9q9bn+kI3TYHZ27MNXxe/NNVoDXJmQOUV7+i5rr2vvGVqAduS3VAc1GyhyHpspDJfw56J8J90
ySlNCrWjBZ7fjj5XuF4xE29vOGvChRRq3FCOY29YA8uHrMWPK7UqWAejb228yGkPjcUvfp1tXR/W
wQgyYqYnD/4pyFKG+9r4WJWafxNNVLsDkI4X35Xt0pX5ohiEwXtjUc7520aZq8zywgdnztV3epUe
rhMkvBV34FrEUsv0ZK9VnXtJufh4knwUViNc57OD+SZSqb4es0G9qsb+8T2rpMmdhLaM7D0OcmdL
btDcVY72g6LA8UbKuR3RcU61PbxeLaZ/cpwWWPs6y91dJe7//hj/J/ws2TSpsCzaf/wvjz/KSjUE
drpfHv7jscz573/n7/l/X/PX7/jHOf5oyrb86v7tV20/y5v3/LP99Yv+8i/zf//jp1u9d+9/ebCG
D9KpO+Ca6v6zlVl3/Sn4Peav/P/95H99Xv+VR1V9/v23j5Ij3fyvAZgsfvvjU/vf//6bYTGF+e8/
//t/fHL+Bf7+2+m9bP/lyz/f247v1MXfcJC7Np1/RNbmac/w+f0J/W+6Z3tC6AZVSPrcjgbrtYv+
/ptp/s2hd2zWjX3kL91nkNCWBGnnH+RvKOE2xzuo1sj8jvfb//2p/vLs/fPZ/K9C5peSyHHLd7Po
/WVmoZnznMkzzWt32596mNIoLIaGadC+nrfful+Oj24oU97WpVG/hZ2Z3fSdmXykkTncxIMmz5YJ
fmeVgHUGlkmHPAXmQgDPB7Y7vsWlDuCkMovyE5ekh0TglXARaogf+3GanJUGI2ofY7hrF3YH16NS
mfHkxnEJ0aWwmPRaKUnjBbIRpShNWGY3QA/FC5vm4aCnlOVZxB1valDuu9aehmfXsVLmGhVVdou5
TeTBa4ib+30KlD125ZqrbEBmuQnSD3yr1DlJVWW70BjML01YAL4KofSzbELtJtNy734aHddflgh7
z+6UdHh3gc8822p2gTqywmjHxJeIbsowHI+Z1z9UWS3Q7uFoz7IkKUB2nCSH/bRae+gzhHFH/6Rb
I00A3jD6C0bjGt17SQD3LDEwu1ptjOckqN+IwA2YZMFg9aoWR2mJlsG6cIaHwsLMvpQkOrMFJFeN
vYWH8a7H0L7m72Fymc2n6ByXsvxppfzKuCqbbmsP+CTxs8IncGplr/GdqVuuNPk9W2Z/VqyrjekX
5Q0eY2PNGb6YFpPpQsMMisp4jcfGvC+9xn5GeyqBnILfXKixr54mTxs/M7J4x3llW/cVJ940Mirg
/fmAaJLqdJUE+szTGvxbhyA3IqcMKwTGwj7ZTp7vkEmbZWb09rkoq2RjJ11352d1iUCT21s0relo
xbQxxblkWK7lttUvgeXjOgdoddPZRFlyd2Qs4eY6moU28BLDcgvAQ+r9uG0H6RUbQwd+WWVw39Mw
y09RhbOCHE62rjXLvIRj21aLpOmdEU5j5e/lkNqEEEabLiIVXjCOxm+WtDtMXrzoeqcOWhKKjKTT
WgtQi5N6YpfcGc/EDtPfeXJAR7oqscGfjmPEBtQNdoFRoikVXsWu1UzbZGPBs8KlEw9HJ/fFsnXz
6COjr4BNYBkHJyFkuIsEMfD5LfCGqcw6xfjSVsyCwSK2VHFXJgl25XtgBjLmgQvcpzPyo0EanICU
7bt41L6Qg4zPmhHAPhJ+IheOjw7h48q6cTm7oYG43canGzhaDC6liZkbo94pL9/b7GgJUIdOGa7K
lnH84DPFDNBrGLPEw5uKp/A1r4weAJvwKZr3NdB1Qf0o+yg51U2vP42G0z8PmhZfvZefUUxMa4c5
flhb80ZWK9mdK7aTcP0AhQHz09+9sq9Qq3S9XWUNlU4Zz9phSEWySx262MmrFKuJ69pN10WYKIB/
saNOhhDub+tFT+0UkWLA+bvrHHScBYNX+Aj8BXGiGb4CNl0ajGHjbqBcSbXDGYqhRe96m9xClksY
cnbVUvQNG8MYzYFDZN7Q9ph63SUZTZNRgAt+Zs477xRa9WWI0vSdT9cvkq3Zlsmj8cQMlXCF6EBW
ZjVA4mAknKs3noGVgCcMALB7a1oFUaPQS15TCoB/mKmX7NpkgAzdkDhgVoHpNFEG42A4BEeFULWB
4UavVKP6nesIMo+Bp24MU9K+Pgwhev9Y05MZ1O5pMpPhU42kkB+CwkRJyq3pEa9pfpliKOSke5hB
6Y1gMzqMGvt8WvSKopJvY4vYIyqOZDTLiPHie7A+TdtNl4YOlRg0rLpIWBgo11bDZniggm1aOZHR
bjsjZyckeOFvLK/E0WmhGO/1yWvuhW8WbJJVveF/mUGaNayXgqzBoaWzeVv2cfwZDXV/aYGLk3pJ
SiagXRAv4qiftPs+p1Zz4mpWLUu8woFaE0CBcEZWlBiK44pVpPwJ899QG2+QW/J02dGftndZ6G6R
/HnFVyizn3mr4Y4ZbXkDfahDSgdmRmtz2BGc8kyyJVnS3JF6a/Y0oxgP1RRirWPOdcOoYLitkIJe
gtFrgEWNdvFIpzU9mIgx4041RoFmVmBiGqeIjqBwrH5CappORZH5d71m9whgvEvaMnyFH1M+iAx2
NEpMcquJJt9hRffexqQndUdELTxTOOd8dADT17XZdbCbtPpMzZYTLIeMZanqm+SjqiJwcFqHgBiQ
HRwDhfNJywCeXZHkKvOfDCPo9oYgMo0ipXuPDnn6+zrz052UsQWnRs1M0UyHPZTqN/jfQ2izcgDP
VNa4o1JR+scyGsU2FkO0Ctue2tiQpITfePGLwYyeaUZTP3iTLT5LcwIzHLaB9pQHCXZ73Wres4i0
twFdf+X0RnGaMrM/lyQANy3A0f9D3ZksOY5kWfaLEAKoQgHFlgQHo83zsIGYm7thnicFvr4Oc2iJ
iJTMlpCqFunaxMbCnW4kAeh7995zT1NiZk1wHpdKTJiW26+r/MPMo/w9kXnBUmdhIQtY1v7RJpp8
KndZ9vBjrpbbikTMzRx1gCX6vM5vlhpBOjaImBJiA654yYLRj9nnK3eXISAcZ9Mkd85gFb+GOiDq
Eqfryte1RQcjdciEX6nJp4ck0u4mjZflKRDNdAps4jJJ700gwNrk3kmccwysExelGyd3DKLi0XNr
fhdeaEtCKmk3A9zIA4/u7EoQLX8cZOIcGgI36dZdrfVVKGd67bmIHyQt8fgJIdhg7Zgs5z52E4W3
K9XJS1a14kTXAD56rpFDlw1IFsYto62TLiCm/UrEzJVdJ7OwaCNxsvBN3STVBOrISsYrSpfbS0db
NMpMXpCHgW3kjcawt23UMLWbIC8xUum6xBFqopMi1f9Zy3Ql+UWnXM5q50PKWOxjL5/f2ixVd2VC
eph113IyzZwyBpuiGfg/J8fZolGPpxHaHW1kxfqzMFkIK2YzICFu28V3d6j1UZihjZEnHGNmUdd6
oWPI/0oo5qk3hZSa/t6suvItSquoh1khhuajCsexhb8zt3P/mrgUmbUgUo5QGtgPRHFfwXhxMRnE
XR2F2ASIxg1jCceFEtrYythREAz+6kfNuU/xWL0jj4svSpeogOWSvaeDWJ6GJeCg0rNgoAlkia8h
OkVHn27d0DK9vJ6dKT51ccV+JVtXiioDE/iX8K+THeo6U52oF32zVll+ZQ9e96RHNFixlNPFYCfj
2xQteDo4LrzyLKtwxik2EiwUQTKBB40MTJMBNbK1sLSZ3tAG6uvIPUq+6s+cmLKXMihywDZsQzYF
6tldN1Rd2FkNcoLQVrrzCs1KOS0bQVbWxQDhLJqSla4rOD/3H0lBuKDIYvtK5ZK9/RkFH8Zg3rA3
1slrX7IJbqVvnux1kk9Ku8BF7BzSRQsaIDkEhfyEdJwfjdu/ttDyVnjLm5QPLGyytZfbQdTOk7Zz
brcNZRVMHp9p0pcViwXOF0OsgJpXbnO1WnqR2IzkBHyMvyIh4Al8WNZAG6eq+ioWZ7r3jUZNY8Fw
qIWrr+2+ZBQGVBBRHWfrWywAIuymyPwgkpO+pFlK1MKu+wmQtrtY92T7suthUCzROCMTXMoUZxr0
UFozISUAhhDt6B9cP+esV01duk9jB3u+sBcyeDnLxkH5CaRmQkk1fI6rZiKhU6rRDouEkrTovBih
jmj2SB4mk6GXyxM3ZAvEfnENTm4XIPQF8DGcdTMKSjmPvb+dCfBAUSnU/eIojmjJzEGMlVR20cR5
vJubuL2L/Li49Kpkussy26FISeM6xTIqduxHwHyVUi4vk8r9y9S41tVicZVV4xKEXlbEMMWy+lIi
g+6KpRT3iCL5J1ur6hELvQtdG5LFvvIG2tAQWUHTJ7nj3KNr8sBdBm/LYlocRxgVL+x4CJqtY2E9
e3iOL2C5E4+nHPVtqfzyc+0tHvP1itWjWaPhqK0RU2CaTXyZoEd+orPNR9XlFghRy/xUvmYhPmXj
Tzwv046sd30FH4cuGcqJiB+ugbsFARrs5khNH3MdNRfMK8PT5ATs2QXNw4xe/g0qF5oNF8W6Kzlr
H1QXD4hdvqmO9aQUU55vvuY+Ut+YxZL7sXPqJ/gv88/RWc6ahRVfNZY29ADWzqdHMfRRlUvwusRc
3P15mto4po62mUtSNHLL9dbGPTdtrKGI5x3EAigBK3xOYs7JM8Vm8b12/OCwahQXYvL5p6ssl9RZ
795ObNLCApd5qHFW3LeObr/G2HVfbGdJPtjTw6JuOpatHmZ5Vqq0THYBYn+MTXIXgNnnfsrNnFMW
2C4jOHrPzpneIDOR7b0Fn9qyWLDbzNK6lzNGyrtWNXyBeW/cm9WxnE9JfH8bax1T60PdFsEE4dHB
Si8b50dc4pZS+d5xa/bZnuDn9lgGQCNygIGREF/tOPihwZHPg9EX9smrYiAkvmUdAvTaJ+5OkuEh
6bcg2IsrtyQtCJa40t9ISMnPNSZ3Etp8y7uN8mod2jaeEJ+E0c0ywDqP6KwLewfHAmZsTkzGW71f
eWRI8q+2iUIqTpnp09k3QNQF9YijWdIdGELqrgjIwUWPgWmKVfEmBzyQmo7HWZHCNmHyKocXVrze
5dTyj7xm5OrJnBeNfZybpNovUmZEiLDn1omKyNuXo043nW01O96tblf4A7lIU2I2ETnTcm1b/vfi
jpxMiDOcBCPCaREgR0UsdaiJVXKVWeLH0MnhrQFXvGtz5T1E+hy4MNw0Q1hENREud7od0rI9Bjb2
FmJV7jVhBn/YpMsKeYTmNLfbD7mhSm8kfHLTGNvZ63qVP+Z8sjFlV15A2qqz/NAjjHhSahq/Sc0O
/s3URhTeCL888iIbi0pNcowO2uJFaY/8ir7X59TQSpL7a7/G+05wf7cSRQDOzWia9ElR5he26fV1
Y+UoXERBSgkXUIoHWjixcC5MIZI1qkZ19onyDAuCLHF7ilVdOOJ7kijyRViL+zrDuni0VZMwwPne
MzHP+TTb2uk40rkcmPOxjT/a1c6+bYaGH6nL9na3MrExoFvnB0KTXKDO2G8WW+qHtF8Wmq6iRr5M
aCAPOseJwGyfeD0pMcuBCeZjDvaGhVBKVjR4uVo8FbSGGpV/Z2rhjavrvnmdpNP/ygCl/kzyrCw3
Wqj8J7zk5bZp1mFvBW33uOJOJtaOO4MhvcRbXHmJ/7UsnnWtfBCGKM4et6NzQdoXQfv2MhlEsm8w
F70ma82H12KhyyCOX5MB8H8Rz4lGMpp2UuPxUHGFWDYDwARCYcCtdBkb4ghWX7xNpLW+e0VSckLM
4/ckr4eTaYcpVIQrWGozT+MpZsIRSZNceRC0AS83SfoDWA4+jz4ZrkQl9KvlOM3PjIAPiw+vJONc
jTPzIGu07VS27biJWgqWaeDuYH8Yv11/5OzVvH0DDv6ZmL+iRzpvxmUX+cp5GUafRjIMj+3PMSm5
G4zxPJdIOzH7CX9S8sT1URlEYY4gmySyg2PJpPOW2ZZ5KDER0KpRsxXbiL6x7y3V40KZBk5NGWSG
dI9+pt+ICEPljmqznIZAosQ3No3nkyVLD6eggCA/p5SSyMqAgVlN6Xw3aV68uivsGnhSuQUsII36
X55vYs2faNrr2RT6To4oJdy+GPl+stRa7uDpze3ecqCIExoozy4PJ28+op6VCmpgal+uNI0evHq0
242bTq0IY3+NnnUV1x+ZicWxxxP6DE0KAgkggUvl5OyQyHrsh9QGeJu03noDZiC/8ih//tBFx+J0
HSfz2gkXc410tX1XVCa5rTrsxzvGqmhXtREEfGeWkJQNqIoQP4lrnQTkCit0tamuXMTxI72eCJLe
3P+MxGwdWpM2ONrXWBw8Cjd3jpnFc419a+vXHNGjtck/pyjRRzfwnCtUH1T0ZZjGp1n23kFMXXLT
ob7fcUQnIR83kDuDpVzvG8edCELWYp8mNRQOLcZqb0NNSpDKB+tB0cl7MjSvbge/huBjfCi33pxH
xC7wx5SKsM+pyn2AAP3aPPWWwqJZWeI8ymIcoKSmRejSw9psCwI7T2xEKQOtW/0N3cX6Vn5q31om
oJfBjup4Xwh7+Fnm7EoZ+NMwxQT6YeV0uAcEwC6b2PIOmuzSFfXKZICngced1hjetEkaYgBetBE4
SX7OTcq0bY+ElgfZEKg3lnp0Rinf1tRqf1F+kLyT8Ukw3dNmFon0i86k5cIFlfPWYhHhPhcY0pe2
i3EOH8xCgfAcPfg1CtncWTLbgXSTp6lT04+qtINwqpwpjJKy2TJ8FCxPAupPN/S0NbthzDAzBI06
9jMCPGdv8ZFLDSM9m3T7BNEq+KmSxoeHutC7wiatDHEjxdD5UC/j7UxZ+1VZ2LQuKx/2cZUnO6qu
z0pq8wPOJw2s7CILXZ4StiKxNRPvXY/CsDzcdAKLcSyL6pFat+Qo5zhIaRBrMJSKlD+HsjWfo2gD
TwScaIyOZyucfnPMYP1y19X6rJNpuIC94PFBDhMGk9qLDqUsXabktE6v+nYh8O50xnvvSHokG6AA
PnGKfB6Roht9jXG1/2E5Ndu3SveSAM7Q4GzqzBUekORiAZKZH4IkzuZtUuUK7MGaMJIXKtqt7jDb
WwtPrdxkMm2POP39k5xJOYE7oDbXiguqDCM7HvaNK4q3zPe6u9gerXxTYpu8Xmqj+F5p52ppPeui
Jk92EVfgKsZM0GpqB2b4qXKB9aqLaS1lMyHokAOPl7IMgisrXeI+ESSnB/4NzTFijjxpb6yeCaja
LAyGYRexFzo4Q0OuS1jDXQ6Kg1NZXB2rrmJXqGKLHV8y33NjnSGEd8XFHLtyX3YOuBPqU069tiUN
UyJ7JUdbjZxDh+DoEIE7F3AET00qqmd/ZbqMF3YyPKqnz2YG6xBxkDhmpZcSZUHS/dRs1o6uDKL9
hJPpbVFrtkOtoZ81r+KYA1mBlzRexh31Cxi5cbCyXZ2yi9zJrS0xlv6xxIF+43GKIxOBPwDrX3mt
sfkcgwJUee376bV9Nm3xVvNsTaNkZzJ5bpCd8vKAkTU+tbPwbot64Oq1BjoRqWXfcp2AHSHke279
AJfXuhXZ21jpmON2qZJTkfkg09C4L4M2ko81AXoMbZY9zaGmX+iT5zydQEhWJAWjOOh/Us2Ue0w+
Y3rZB0qFpq0sdu05kN9sQcDaaKAh7Zax0X8qhji/rWvfOcbYCS+pxEtJiHaz1dzPfDMfCH5QZd/N
bl0ccibN7AB3SP7I0t67xWKXvZW9kvT6ESK6Y3Spd4NBZD8qSNgrGcV1fMHuOb60evGeFk45NQXh
vfsQSbeFc+jLHMNFaoY3X+re2fqq7+ydm9TZMxgHfWKVM4BayDENLH1dwOjJbSsJDSvoL05367p1
6RqySDZXJBNTIiyfynh8BO3AiXlnppmnvFjU9LAGk3+fBNhXNz6G2BvAJ9iKrCWNdGjcQgxH6unB
6gLeifEOJSwrwyFaJnwURWQhWLM7xiQPVXLY2qIu2BHYzfJlEttdAGI2ki19S9p0w98IfYdSlcoc
UQujQ13kQQwAuoswQwD+/babVQePszDENvjkqK8A+EynT2KtWExokJ2ZO1lIp1+1mof16PBVtegA
1OUvQHGyo09yhf4xsAWfvypK5v2DgwVlZveZmV+2qbsiHAO2wbuCD5LoQMz5MAyi8+YVEuvCsaR2
/C9jW3O597Smuqs1I7eQVo8efh4KtXZebdFYz4LGy6BKVVBbcJ6TPq8asEr7mnr6U00aDLfNejYC
Em+7k+dOJTIdmAmmTg8O5blD+WBD6j0KHsaPThw011MxTMGumXoesfy/ywn2uvqAK5T9XLuRtWC2
dnd6hc2ziddjFNS4YvyYhJYNMpuYRySHCx5343WqbEwO3GuyYdPzQKI+vrRoSrCy4FfPifbX7E46
A5gE8Ici67gHCZ9N7S9y7lN2oFoKU3MgwH9qNnSbqWRVvdiq+MzWidaHDKEADG2gsZjrAWdKVXz7
2h1u61Vg4I/NekjszruoOq4h4MvC3/TWmr/xi7mw1zoZzqtwb+OOnDAorPF1JcK+J3FpY7XSFiVS
Y5kj1FLz7Jp6/BwQToFmaYE/kpHmk60rx20Uj+J7tMvynRjicjtiX92dyc5fy5BCl2g8Qsl5NifX
HZptmOCLv8doOu07i7DJZuhbglIM7OJymmv5UAo5Pg7GkweyD+MpabzOw6mu0zdPEHHg82WrBDH2
tkywKEWYyA7RnKN2oWyGbuvrndJWwz3RMc/LgGa8+AA/xnnwaJKKrUNRpd0+XUaiM/5yLuEd6+UG
7t8Yzoxvy2Y8E5SThnaikPdFnmss0sfJdzL+XkGbUkcEr3dAy7etuYv9pj2meTW/MB1qNvxDL495
bsW7TIwg9vwguGvKRBwcq4qPQdTPAB3awhm2fSon9HHLPj/Z+vWMN8LT8Uzy/eyptYfyhseyf+vl
a0Klbp8Nd4OFsnCFjAzNK+Eus0mxhYclpeUbzh5eKGLy0CScrZD4A9xVqYz7XpfnvaFvRvUV2Jo3
LeITZwDv9clpE7x1WTkW9qakV7rhkzOu2gmnwqPGIgvU9f8Ti8n/IvOIOAdF/715BAtJ+iP9/L1/
5G9/4u/+EaF+Ex4eJdtW0scKcjai/MNA4vzmu7arAtcV+FM8n3ThPwwkluP9BkCBn+EtITbJ8u3/
OEgsofkZfw+IBXZXThCIv2Ih+WPEkXAa/hTFxv4cbww8nmz4S37nI7FYikTKGz98/Pv1+kRCYjsV
P3/3fvzDtvJ7m0rwB4/K316D38T3eBeEjdL0pxhlxGa8csv0U1fwzHPtHTw8ELFuQttlGumgySb+
pvK6/X9+WWH/+XWllArIiefavPGO/pMdzfXYBPXK+UYHY0336qVErfsw7d8yiW9WI4s2zxntzi39
qC1GR0hQ29L6aOQlCX/l4j+H9IGEXP9fgsb+v/67XKxDivfek1Jovl6/f8/HrEljTtLfsVtecSPi
cata9vRUisa2zzNSVqf//E78y4cspYuS7QrXcRyqwM9v1O8+ZJMUbtNF8jvSDbAGbb61nYlNb9M2
/ldfSEmb1YPPUY64rPOnb5MPYiYlUIDgpPIbr8aVws0XLfb5P7+M/JdvlFT4sQJPOdqne8z+0yfL
gDoxkjMzOc63Q8ylgznYmNe0KXdx3IUrlEvNQyLhuBg36yckOQ6dUuwjUML00bwQ+98VvbVXq9iJ
lGxyNr408yetDpvG1hur+s4cF4bjeNFJWsSXAyfJbafefZWFnpoPeUHEqkZLY6O56WvraqY9O6W1
ikEu/M+/679+drgp8bu43A88EkF/ekvtdQHU19vso848E0iuIrY2Q9385ZfBxwYxAtgvpjS+K3/8
iozMlgwgXBOAWDd2a8Pwu4aru/2rvwyv4ilSza6QylN/+iJ6fTPQjUK70NLewNTf6/ZdTvPuP7+I
dP7oQ+WGoxX200BjldHcX//8nrkN+SwrSYkMTnG1EjibCeLfRKlL/kg6lBPStWRH4iYKeFZf94Fr
N5dBMgXsqtmTcBwkx+deOK4VN/vSD2RBtz0a7hW3a6Ym3v2aw/jw6LQkNpydg/8kWOgABR1AyYlX
dFkGqNObWOZ99V6znKOxWJ3Xz8HD6bWP1trLjxFrwHw3lMBMGNyQMQ8SikO1if12Is/sag+dy9ER
pjbYENHVaJEfOQC1M3pfJcJ+pWQC45a1CBdXAR5x6khHG0OUkzoZ5akSh5ttU0tit6WoH+cpcppd
SywZ17TLq3LGT84pzqRhpY6AY122eSNrHDWel+7xzfs5Cg99cGwJFj+jTwrbr3cobRYnGJ/ZJIfY
vBA4qtaeq2MXdbTlGceM65FfhrRXPFu9vByME80bBd0dDkUu6Rcl43dmUqg5pzynL7K+xUQmqcir
C/6SHY0WrXyRvSJJbVSQ+i/CwHDbiTVX/b6eaYirjvjLcz2QVEqz0je/sFH3ZBv5VyYkaPBQmOKy
VXV+wM9VPxvmU7OJVOTKp9G1TI2bntDCcUDpGW9oO+IQOUA51dtIVcGPyEI/3uFWgkjqc0PV353f
Wmfs++gEZHBQJfdzoxr/ykoy2khKvofWvWfPuvjhp2nnMhqYqrc+ewR43FUjUbAvkNvtr7Vzu42F
BXol3rf2kK6iIopczuG6LkpwCPjpp7i49a2c39HqaqjgeXouhCSiWLveTuapMzx0LordpnWaIXmx
126wcG0MEUAl7KiUqwZNc4x9gmrJxguwV2EhG42Hwy2HoBeHgV7m5MkxVeWFPbYJ6wG7vz2fMsT9
jmx9XhYHao/G4FdVSaZl9ptxu7X81CtBbEY9PDU+PF81tAswQYknlz4nBaa1l7ThNljj1OWsUJq/
2oaMLRmmoOz6z4W0dX/I/WVemL76ObsHB0UlxlQUi7ng+6Kx1qSy9ghaTJXEP9+4WH7eghmTx7Ea
Vq/+XLlo620MbD/6aSpKKBgsOopACa94s8jesJP38tRGuOXqbXU2JT1re47FBUXdXfpmFwlfdXq9
kEQlkhrMRcTLjEQKkds4va2RgcWDnSpWUFYr2+CVVitRUSS+SiOOAZTGg4KJTaAsmAKLBP2cYThb
rPdJKKzaTZ7Wp9XtZi4VOz87Pn2PGliur14RDk8hkJ+tNWAsuEzoWUT0G55Sb+CiX2rt3A9NRCMq
TKOZpETDorK+p/vAN7tpRk7ZYqWtvD39L4NzTYIwrQkL1bLCJRDFXrO3HasEVo811E5PY8piajNp
0+kQc6rNAScpcVxtDRjaMYyVVbi0H8JV3cW5j5VoTUz2PZnMiU+DUmVzu6YZtSpNdC53WD1fT09a
RE65K4lQ6GMSnJMxNnNIvCsqbaMh40bcLbPllteUV2MrnlzRzXc9SwaoLWRhboRqTQC7QKaUD1hu
fd1inglObllDOatMgHLRO5556Oqy6amEneZ+53ke/eu+rT+WstLtpb2s3U7b1AGy46+zhNQRPg+m
5TqVu26kgIXjHVviyZ+Vs4u7Lv1RTlNu3+Mzi5dXFl1kcXqws0hD02ojc7L5mMJZcvEGsC0NaYtU
NjYL8IyTmy9hSAFw7rhSjE+grSvbz3ZmtAsFBWHTVYTjyj5h7mSluDg0ee8NpJVp08aNIh6CfWy8
QNYbvuZlyfIwQkJMwyReGgd2gKKRysN4BjM3mookxHXRLURM1tbfyS4JPi1onv6Fj5g0fyg7Xifi
h3na73EmCKZiWBvim/XZGN2oibAAGdt0xWEs1UqS127X04AhvGAhac18tsQ28LO68mebRbTXlSkQ
2hfIa2O/t1vJWEn+rAyesEQuxbFuzeQ8S2L7wcLBh80MpwJPNdbOmRp4FX97Yv+lWML/ooHQcTmk
/fuB8Cr99UUIu+qHX+kfUwjnP/f3sTAgVMDxmJuh7XEaYvr751gY/OZSuOGcp0IfhICQnMT+MRa6
/m9/C9cwq3laMP0xSP0jV8CPbMWxhyOPsD0y6v5fGQqDPx6gzmc0Eg2MKAGKsee6Sv7pNGjPgWd3
rUcigLja6C09FDm5d9m+B3V1P2mq/eidIzrZEJR37RhtqRSbRHXjZmCbuutNTW8iIDcSbQmCIa7n
bQbSnxStH6AosEeVQ5hmTov6u9h7NBL3kK/TVgxIzjz9gnHa6TLutsJNr2JJa0vpKdq0czbCsNqz
Ib+aOJpYjFnHv1X8mNQ7wc55NQpSeTblgCZXuOaN32wADV6zNrMvqQr3WSqGVdHDoT+fQ4Gy5veZ
1kCnfAeMk8vhCh/RQ1zW3zg19o7DFSWn/o4M/dmsX4CWwxhID4Q7X4yT9aMt7CeFIeEhx7nbZJQs
er7yeEJWDf05fSjz+aBxV90ubY/TC7NeCIfhLjhZtFVj2515mjoz8QmZpQfKn2HMjRz2sflzVMgi
e9NYR0UcO62MuV5Ka1vEiFH/c5ffH1JC/53o0P+PqSDFVffvr+PrzyL9/VbHOf/vf7983d8EUDn4
cS6zmXbYovzz8qUnmJ8Jj7OWj+2GCZ+B7Z+5IC7/f+aA7N8cRU6DEVZrpiH/L12vPrg+rsjfscv4
Tgkqk3hleY4WufJPEzFd2KSfy54us7zYDk684dka0HWYgAA6Az/q6D2vLZ7ZCEZNQmxgxLYdM63S
MP0DG9t1oz0O2SXYpcqzwArmnHJbEqpiYl+zPHXNkG4tAW87o7Q3S2axh066ww3woyiDnMKN6D1j
pXwAsgmwyjxD6NyuWdbdBx2OviFxHjrq1zFl0g/W2sMOk1AWJjag+87sE20yfEeUe3QYTzdL8sr1
Kg6gDMVmdNKvtVTTdU3ced9MnH0NmwtMjsG3Gdx9oZC7XaqGbEzyj96UwnhvPwyQv1MGVWJDAn1P
O+JMxBIoNeDorVejgsaME5tkbc5CXwsVeYw+8/LRb+Apjfq9jSXaCnWEBzO+BQ0ub02fYYUrbNs7
4zZKZ2R791RD3Jyg1fL4Rbx2CP8DJtnYVXmqO/t7qv0HQJ0frh9tytgHbGvOBgY6gfCUPVZWRcC4
uJTCfeDCVhusXqHddrC1ugtLuMcqE3dAh3J43I+d7Hif1brxKzYO5WzuVYsIfYaLcXz/dAMi9Sv3
O6cpAIs73TWx3te1zqgkonZ+4eh1Qq/eFKL/0EH3VWHfi+rlAr4Np5q6OJpkJP7VlO8lRrdNL2y5
zXqQpOX4ZCTk8cSlocH8ODsnwQR4jH5dSFQKox0CMh7nCwzuTphEuIyrGW9mNE4NABXWLGtFPmdC
6nLStocvrm3q5KlrUPVy3Td2dfJIOzhT9p3kG5g5Awt5emCDySY8gXfG7uxrN2AZHjHuaZVmx4KN
6R5DNc0x+TFInetCcNTyEFUmzy/CuSnmPROJtfXcfrtEZbpfF9pFx+/eMnwOXWmeyF7zblvEJKha
S9agDYemfJ709YSChMEZoYlIGk3RQUEjjcuqDLjLaawHvKBDhpZuJfDOybMPqAQHKgSDe/SAfdtD
81irHCsJ+3z2TDeoOGprTz2nssj9hRhwVvz2RZoHBzuF8F9U2d2axT+HJBl3apneV75rAOOz7dRE
75X+7KzcwRc/uvukAswJABPITg2Daq6fzNhvE1Ett8l00dfqVZiXDpsTPsTqEpsPx/HcM5te00wq
l/yS24kPpwWlNsOfKpoYqvcQ+xs/sBD2mx0C36EZC9zS6E/ruaqKGoeMhFx8W1BnoROEeV1elqT8
glS+BCNe7rG2LlRQfMg1KkML53Bc7MsJl1I36r0dq+uUKSzs1+mikL9EisSVMyaAR7zqMqK6TT/e
4rV6JZ/7WdMaR2qXZ7KvyeH3Lv8yOHF7CE/ZIT1DZrVz21uaevT+RqQDyEN+Oi7EppxebHRqc4AN
dtKrDk7XvtsARoie1B9guC5r33pDJTpK1yk3LYDHJfEYyUnvMBhuZofBlRPuu0nVwZP0Y1VBug8G
8yTW9mFaqx9DAgIBH3sBA/dB0tHKMpGuAmlm2EgeY2i5YtIc1mSXKv8qFcTLnOlYxuWwc+J2ITRY
Ud7skySHq3HbToyJSfGtkp5CzvXB7r2XcTzTMTT6vcUqWGhEdJI2NNkkLwP5H9AuM9aXptoqxWRS
jOiFYDxgedvcOTfeAF2h6y+d6NyznobrOfXoKnIoWfRl9HLdrtFRzPpZt0wP58UJpVHPvZeVYTuT
LZiX/jCizg6TdTAiOrrVdA3sF6NKSqeOFPVLlz8GGSBKrya6jw0rKZ0xpFJnxraA8ipyFdazX10Q
ngfNqNnWxJ9ngICo+3GfjNPBb81LAI+ugf9nFNVz9nAxRH11aoyibD47R69HuQssYkmp21wQRKC8
di3zQ4cFRA9uj8jd1fu56tyNJU2940b1KUhaHvPSv1HEN7hwi5xHnXPR8vS+cKr1YrB0FtYDdGgA
Im/xQLAVSrhGXbbGHXcDu3T8IwbhvizkpvZ4nrWIY/0cfMkFW69LyoLZ3Dk23kD5FIaZqnoQkgAk
3jjJ2sADPrFQoz4mjFbxM7fKLaY0ccRfsc0bmHHpfRnZvwZUiK2H7XO/6LveZxldecYKFcYNnB5x
OFqPrtO/SwdorgmbMn1BHTmpifU1iUx6fWLncUppas3Ep+9iWI2b4b1OW7VvAqo55xhnYaL5OaWx
Ee0S05Q9eZHvb7Cg3dqsIwlLqidDZfW+oeNyY+YAi4Bn42jO7iplhg0M4HLHXijv6d5j1jS7uf2q
nPDMXLtahubBlXQPoKhGezlRFYdueJtpcRfF8SVv5k09lcjOKURbJ47Jcxash8hVJBSVE20gRhPa
YkYEdaZPZ8hZ/xkYV6AQD9bs7mx6QENND8hmUeZchPJmHLpWq7QoWfh1SQga+NX40WWL/06BNqBG
4sXWExtLa9tGFBwCyDtHcwNWvd0hitdDp+af2JjLjam6U6+Ab8R9euzox5tW7BGWt3wY8sNW1hQb
1dpwuvLkVPuopKYZu9s2uW7bKtoOmb2NZpsDRu4EmwIz5rYngwEa95paASzZcPzoun0aTU1QNlMf
kTkhV+TcH/pjH78uNKGlNr4wvymbTTPE1FxwPutKJGIt4+ry7/9RiTm4Ynz1ZFCGxmuvbUEttAXF
MK1ZgDSFuqoUB7YpTUpqJc4G++BHDcJO2GEcsJCLV3jNIrW3Hma1bW8k3pHo2pbFQRfxGJpsfmfk
ex1W8ehkboIrMd17tDyQObqu8iLba2QSxrsxzOkl8tAjnqFB5XCXBOjLUuPUXGUR1g4Fr116FIt3
E+RPM4UjlWWGY638R8+CJbJ4HygJD/150dngb98PZhxItOiPYS5+KL4fl/msKNNc6QVTo/fqmOC/
iDqP5UiVLYp+EREknmkBRVl52xNCLfUl8Z4Evv6t0uRNFH1NS6WCIo/Ze21yntDCRtK4YHW9Pfvo
9URO9g868v5erwf/NJb5QwUeCFHw+GOAq2VWXiQvfvfo5H6sjWN76omSJG5d3bHOR/uFTEBqNY5D
wH7gVoBaYSy5I5aVVrNkQIQIg8fQQEqK7B9QFTAmawjQ5K3IA6FAhligvYm7Yv8u9LhQ1jt+YZRF
Ijk6aoVnyAT9kJg8sFIQLYzbKu5mPKgyt8M558IZArZQX7ZtaJO9tCv8+aQap0QFV2N0QypPTnoX
eVvgakTUCIQKGUM6oKH/LJ8TA9r+A0QvtoSIIzBIO2b61OYWHaD5vsAwXxYv21Pr/eB/iZam6C9V
gRup61F2EHYJXmx46+Fe2olxRmk0791idUK/uloVBZEmugfMW8dBLG+qIBOth5qi9fSuqpsDK8+e
PRoE0pOWvYPf/Wwt+ou3rv96wxVRl3kPC2JRZgPahRuJrNqV6OSK39y2ELLM3oe9Ef3uzR0Gf4U/
Gjp0uvPz5mh5KasD6in6+IENCYsH5T56/7k9PrOeJR4xHEPA0SqxyegHiN1FuP5DilKHeQnbAAHl
RUcWtFkIsfD6rZovD63fnjurup8reTbYz2mGH0wbVDCnIrnAeQO/wgJCVldF3GXgYVhw0wKReVJF
ef/ua92LQzBRgnUMzZv9V9otwX84sNA3k+05tcNrcx1Y/0l3enPJp1VdwzA2maYAnStGyMq2j/6k
/fPnLaAF4VUW6QfKD4yJOKnS+c1ZxSMxfN9r8w0shv+Obyao9emA4ux5uE1/FeRRf/X/kcMIi2Q1
53Cx8Zn19j/ZjP/NFjxKo2TB0QkoO/ktvlwzwbtKhvZ4B0xY1RPoaSFeyFQamJhY3/ZtSAyteyct
cVdO49GtiEiq5RrDOHzsG3mXMD+22/XETfm+MLYglGk3DOKrd0pqducGwYZ3vM73WtcfKr/52YQX
sSCJEb01gTW3HCXygvpyRL4pJu71jsrAxiGeQxSnCLUe8ofe1pwQ6MqJYaMM+2LFIkrosRrFn25H
TAMLTbq/SRavOTo4AzIrrhR7Z5sw+WvF08jRH9jYQLEHe0kGxPNYiifbTd71yQ0gRTfoauUY2KRY
9x7vxcaUGPICOm07KZ6NtcBF3tXv6/qVz5DyKGNLBHGJ17zqUOpT6Zw6szQC+HBwPXvnqZFwOZng
Hptk4jnKJzFqMx3ckDhuGcbdUrR/uhp3X057aHo8NjJlP+uNE9fY4LHhzSfXTxGg035oBYsvLQMm
Zk6LQgmbBl4L516lJiuZZ7fnEg9LgSdLNj+r7VwGf1tDrKXaDgaqQPB6HkurQflN4yawjqia9eyy
DAE5ujzv6nw3bdjIVtndY+mj6e9v4jvANIihDpaj7kQv1z3qLUpIZIn96zog8wJG3GOv6JMreu2j
Gl1ksboR4Nldw9GhHXYz8Z2u+eeAI3TfccfiTqE5xLdsRq1Tnjo7JyeqtnjcfM9i6AmWpdCUvR4M
vRpJ2cSfhWbu2NQ2N3Ox3gtfmUE1CIJwGKR3vceiTv1shm3efCK7G/7MLriU6GgJxZaA2tbBOQGj
V4q1heR0InsrLnyQxu4K86o3/6OGD1lBEeXhEiGZLGy3thb6Tiqmx86ZsDFyRc+ZWALpjClFJ2ND
adPmm2v+tDWqiPIaRGYOEi6oNpheHmdKbabfvT6msaFEgQAeRzJtGRa70d+zCC13Lb/nyGlwU2O1
OZ90dP4iQnwHH8GXbqg8559dw2xvbHJNuyy7jTuTu7Z/WvENHio82LAmPvRkxHauaeV59iaKzDrN
9wP5hFhwa+wcr+gKLR7VlRZmYqgvPuLHtCSWyRh5avfMbvqBKWRtO5GRb98edQEqhOoe++Jtdcbe
KfNWVN/92So72CYjTLvFG5zAXnjozjmHmqZoGjTffzanLdRbzw83b2fSNbBow+fnalQwRMgGQ1rS
yjk06UB9z2ht/jiirGLDI2uug+BZ1knoeuUbawa6RcwnEQb9lAbVVftRpR31EWTsAYbhkg8vZdrQ
7BPK7Jz6pqYa4NFhAJQKiVs8la77gSxXroZL4hZIib5DClrP9XnBTFYBk41Ed7sNbZ0sNSuJponD
RhZAEfD/pZmB9YP0tN3csbDTsxcN6fJt2PPgDekQgm9C4CsXKGDwQHMAFAcWf7GLijos8o4by/Ub
zht1VJb1nDSJEZnVWIcdrs8I+TXF6KoBH04wp7RiKPZ9Cm/Q9lUaEbRN4I1F4+bo3EhVBnBFy0ML
c+0Z+u1nXWVklwiGBbgDq0OZ10+EBOGaI6p0n3XpR/pH9Mn6tNashpaZsxHu67crrYhkGfh54EIi
Dcg7wBv0t7nSp6BrDZJu246itqD3blb/5GcLoNI/q8G5s2lu8dyX831PWeFgptpJkiVDb3bQIvJi
veIdYYyg0rUXfCPdFMqMisVkdQXFJnscK806b4o3XOeRqs+FFUHKsSXk+kltgDuU2LUlj/KCDjJo
c8WawPRe1mX8ouke9n4yvzhudiaFNU5zLX8xN7sMh0JvD4SDk0op8gPShCasti4SmXZI9IFUizJ9
l/mE6LQH8okw52smsM5l42Br3j+zn+eQ1SNE5+zNqNijdoIMMCPdr0A3MWPI4ZieafxZajtLUMw9
2F0+z11atoe2cX8Gl7yMQi+Pv3Md0/1ydWshVoQvRTlvUW35bwSEn1LHhHHjQISgca08Ti3P+eDI
o0nLEgwJ3EXMnaw75KjdcW9m3peLuT6wcfTuVjbg9AcY84puftJYecgxIaOLURXc9v1kGDAl8QME
hsBVONGg78sU+JlRPfEkaHcgKJddLfjB3u2hRLX+JvsnUyEutobuuHVtdeCc7IMsY1ra81zckECt
pP2EXTo0TCaN+2Gy4sGZ7QAIzhDdMt7lbLhxW098iFRz7y9Vg6eYJLSmS0GTVAUgGdVwYOMcpqPl
tiaiwIs841AM3anD1v20+KB86zLbVwYRLW61zntu8y4aNYDa2J7RMcZCF+OxSQc/sKUFB4oEtSMt
y9HDvYYIuT5nuXEQ4KKipN7ga96+ndPl6qFMN3DE/pvAdv9ChOc+U0u06eJtRK0YuAJ1VkMjuqTz
1eZRcA9I8ZW58tfUd8ZBqzmUZy3fDiT+DdALk79wlJ3dWNh76Rjfo9P9lQa10Za/U6AOEVgJfBsq
mu3uUWX1bXyTofeB7LbzPVadWHeYfE7Ps1EnVyTPR73i89NbxLP2ZuQksqVQoghr1+qNj/LdWK7y
PJdzgH5+1Gd7j+vvIiDERw7OZwSGPqItry2ithf4K4v+3Nd2yk6+BHMKBuKcVrGUMokpQT4KazaC
aRhBqxByX6NhD5ycQQ6rqT2fZ+T/DeNV0mdI0FQwT2HAKj6BOTCQECjKwETs34KZ7FShYTPzFmOp
kXN++6XU+HYIfr1CN6Parfet7ZnXmZJQTjWTlZlpjiVzXLztvjEBCFpgjpyBEBFbNmHbUuz2vXxm
OiLjVsCQdmHa5tON/zS0Z93YmoOsF+jejfubT3ocLWJ4y4S6fRhoEkkoHNfkv7TDDFSWYJ/U4DIb
og5O4doHDbJ6CDzqTa3237yDI+pM5jNOFlBF4Ay51fFHzkQeQInqNE5Qt0UmKTU9RHDzOphMchzh
AzfbcDvklQr7NX9HokEMGlVtgYvhbsu7PvRr86/rZ2j128HDhC+8gJJ4Ddut+bKU+ADZQQiGl3Q4
ZJCqSpshqtLUJTO5SbAmAVXMVOzfYr1L/1xaPg6JRaf+QH7op2q8amPDCsZDSJPWPAZQLvUBNSj5
FTUE/pGh3tJtQXkzzQA4e2t4VDLAsHC+8zidGq8g3omM78KJKKS30PKLJyuHHUJvSfqoYWsHihvs
7E0aiaLMAg/zGz4q3HW0jyEtJzAD0/x0UBXvu3Q8zeIBlVP/Co+ne4bQwvtZFLue82Y3IPMK5YTt
KfXiHBwVlplHTH2Oqy2hiWsrqhhyRnPP/WENcJPL0q4RKMGuLtiXmoOL5Qo3S9hxc5Sr59xLd33A
yHTwHUs7+vhtnqzR1AJjqKBAO/MTCcBsayTJgjDoznljdPdjg/1m8a1r2dn6Jenzv0nbmgT/UHjr
hDj25GbSMZsBCt/qaKBfZXQbDGZWxEqDAGNslY5iR58ZCFBkjrrl3FmaF89zx2xADEhtckXsckYi
m+v5D9iOgHUnhE4Nim9tlzMUPC91Hga9H055nf5gYc0P03AxWkxjA/9ATBkTfSky+ciAW92V/hw2
S1Efh77CBzl3UBS25XnuqcPwVNgxMULUYTlhJ5LNSSp48qKEreNsG+5MwjR3hVQnWyRt6LDPPzfr
+Al3j2xDd3oFgm8+61SzNLSXvpr9O8XjNpCL7xyWmWQKah4FmGeP1eXJWOkf14QZGPoegufT7WVm
kvKYpoII7LV92krsI3NWAgHW2o4cMqa4m6ndsyFRp7LSY6dbRVw3N2O9WVpHUoEe1iazdkAl+6DS
KWUG1XYcXEB6mUtfRMZ+H6dHEhWmG7lOR0pDcnIXzAzpWD3+fuFh0wXjmmn75XupuOUNoiiPa6ep
eNRHonSa/Fj2enHNyNaeUzHfGfADHqs8TThfSj3odGinvXdTHCgqeubils61cm3+MgbXJi7EcNq6
6W6zzII714h9Te8BHuNR8xNvfORnM3Mwhvqo2ubHIXZmrxf2Gb63dcG/eBnVQgNjeg9oOm9APpU/
/34Zt4dN6HLfEGcXQNZbsLwR9txmh4anHLy+VQvWrMT3olw7GMp0r1bvucX0f3ANkjKI7b3VBniQ
6u5I62afnKs0yHHKKUktULycej4MkRoI1rrSXJcTBZpvwPmmSDfoM0ZUyo33rrYyuWSy9y49piwg
J0nnf6+F38Q1RjUX2hAlvtGFE6fEUGWHpfC3eJGvfTFv8dhSPo3GtIS9DgjXTmBmNBJle5bBN1Dp
SgvspieptAZg/3TwKVEwn/ugoK1mAMNmfyI12GtwC94x/2G3xEUM6WGQx2HJMoDOfvmebPTatRph
C5IRoS3smTA7Al/vTdTTJXilgeYghos8tbBHTFsjcPemELHr+l3P0vkx16jnjPo/UhvKe8IqKEKb
m6hkNUmPt4hgmAb/6I+oT4AlUNCbJXFCWLmnOjtUU1Ockn/54IwntDB0gFh3z06btrGNsPFAeb/P
K6s+uZKkZdxyJ1mW3/3gMyEc71IzQVlaTQaeY6MIsqZ699vGOCeZIIwkAV+ibeZzvmBmdTb/jivO
Ng7KtG8zK248LGOop6+Ie8oPM6XFT8vVvo7tsh6YmRF74SVA+FgmFaq6NtjHL6XNKJ2d6MDigFE2
OCbDJOzDUBkXlgFSZ7PXmKtlfRrcNLuaPYz6YQ4Nt1345hyfRmHqoblO/8EpGZs1iehAXqART5yt
sQmbJ0iCzjazPXq+90w3693krh4nh/5e0UJRgBI7v+BuO7KVLuIBkDYpKMSWwEm2iDpobqlrc639
N5jApOdi+8hs5x8szSEsEGdumhxOcnX+FiAn6XwmP9gAoQWgAigWb9S+woOXo+BAdGYyhX6rtTtN
T//6hkwC5IE4ZBlOVqhFgRK3abCJKqxTXgH+/ebkF969DVgMdCCevp6cpN+XwaS+96Mqb6CKwHQL
CPPFI0V+crz4/zXGQJqFUCtbjGq4oHn82UozO8ziP7qs7n6FP57URNExOn9Rfs9Qs6PqmTXXPtDc
QdmQf5DD1jtPLN09mU/Y7jzJrbvpWSjmigMHohvdXBEUkE/ZXtGya9oP7U1/MGftU9fFA+woxegX
V7vAtaFDkoQbpMUOc5vsFqWQoc10UoPlwW24DpcJ1uYOatWnM2r+qXf6L6goxUXTyUlhRxA53vrj
ptrjANcoJDL7WXfJFs2S+pvek4jKpDqApWEoQFB9i/1il7EkP0PZ+ZNom7tLHchYqyMOhIGKGNL7
YIzGzjAaliZ5krIEIBcT4AbLeRtT4GATtzs3ZfZmdtAqZjgQH3VC9zfFzJmGe8/BTe+ZN4JN/qpp
XvmymvIOX4YMp4FB9jga3oV0gDUqNMbYRjLQHYGlZe9Nng/T6OUybPcgA9MjkeX+vidNO5ynlf2l
NKrIk5h6QY5FK0rb45w7+r26oTYrQ2It99UNDvZOXm+OWb6IK8/kxBodB/5gEmpJ4RBatwJpMzij
Wh0xym9tnW2rdxgcXBud/gYdepHpw3KTVvbs/3lQAggs9+ksrzOJT0CfYfYZemecy3w69YnVHUq2
vueOkWwu0+lYw/0PSBhm4QitWtYTpW5RtmdVne1F909Vbi7nnoyfc19SNJOOGFrLWscWgnIOyM9U
K8w9ku4/2BDyPb5Xeo2UFXFPBIbnruffL7Xl9R2vrn03NsYmpfkNnZJaRL4aOUEikF/z2yfhBZ1u
speMSeir+ZKWxWuB4IbRzkYrv+ovFtIfWDjZj6L5xjqwhh1v1tlsO6dnEYhjhNliFhTbcmRZRzYE
wZ+0eYyIyBn88imd9r3DI2EpRBrUw/yK8EHbZ5r3mPbbHJNEm+4XHyFHy/Lm0rXNFEs870WjKBUV
4n/Ci6xzQvAl44oVgmidXiY9EbG5dY9zRR4um4ZPye6WQBzx7Y/W61IufKxy98epORv0uvWDioVf
8PudGkOi/YWtussYmBMY1TaIj8CFzaokXmEl4JpSvjojskaYPrNRs+21PS/QwghbOxMqx+YR/mg0
pKzU1cp0ypwNXNJLutdax42XsbyfZkbfNitmShZ5//v9yinT+Agkx4ZiNt706UpQ0Xx2GPkyJms8
jL5ue3b7ezQwHd2QR4a1qZ2a2xdYaiegr/Jwq3xPLLIm6tJT7ddLAFW15sBF/T2UPptZJmgnCxIh
/xcZkTzZXaQZO6R+hLiq9XaXip3LpDK0+cVPxOgA0O9A9CWAzktmpbTx6Th9kT246zu50K1bMflJ
j3U9TzFxqTVjZ0hEuYeb7P9fICEbQcF6JJ62T1MNejS3PLy2yUdk0ZFiUkPxipMx+a7GPuZ/CEf7
1dymKUZgBWwvu3hp+SRTsmSISWGRmnw51fjpFC1pjDajVrjvkjgIxvCWvd0ZPad/aviIozI6ipX3
j9mIv8TcujKcu604EbyFkgCFmW4k3T9k6BGkmB+Bw+MwZDcERcHIAM/2kydplkzYZPktSBF5LJM5
foSTOK9V5Y8HMZ/72x2ImATcPTOJ3QQh+CSwH7sGwUiJsOqgVGSv+xbTr6FznlxrMfaWvcbO9gc1
dACM4YXLv54R7OGeVyZsEDxdUi8PQ6VwHmztXbtaw9XSapYCMIA0slN8fEUU7E11Rb9qMkfL+1NV
8jrrisGc311b00rvB8Tzi5m45wIMoVsT1dYABD1YVk1WBDNM1o6yjnI87WhZMhnAVUkjWPr3aT67
11EiaEWNz1LYYRSVNPauyA6iMO+3ioto5fOz02kv5JdqoTkMPSO/Er05j2fqKlYirf9APlgX1F7G
K8+6p1aUyw7O9RpxZ+lXXxXnWhntYwL2IZh9mHtVBidmJf3nQnP4VCtx27piQDcshiVGykx00zUu
M+Ah/tFkV0DiGdv4t5xoZoQt6tUcoZ0R440wnuhljKi3WSvL6nx4lvnCPDin7fHHoAGbuMfJ/FEJ
GBs4CF/HQWWs/stHNq4cnZU4uq2vx8IIrJa0JBOK8a5f0S3xr3eQMCcoqAxEAN3FldajPMZRuXMZ
ep2choEOQyQNrzsawO7mBeVV291qM/vgMi5j+q9wgYPM65zEvUan8fv3YOadfv+UMbCM0WUzMe5I
iiIKZ5tY++cl0PHexNaOthCNAZvwSZzSTGMexsI5wsODgkOGHeS8q95KN1YS4JjlQbfbyDTAJeXD
LEpKrBJMXg/jbR9iF3b2QgAq+4mVzOotkW/uPbdJcgAhjBhEszSaM/xktsm00xIsit0JHBkTM0gS
J/Xkwz7feXX5ZVHKIS92DhSrnJpW7uwnt3gY5wQKxOZhjt/qk0zFa9VxNk3qtphn6wEkuQV/u66n
hOSUqBfyr9mPPH98HI8jbSQwEsb49kT+ZVreyPMYpILWZ4+ybjifjFGyBAiM3qyQfKFMkrlzENrv
I709Kc97hEqCbEtzutPv9U0ySMnptrdl4Qc1cK2duv03q8tLPujoWIXgmfr7p83u+QghqwFEyKCV
sMVg3OwjLFVUYkyfulHc+yPPvHrjgjg0JISVo24qqrY7Uu3gFgMsUfRdGmqpTPetkb1JnQ/rnPHd
LN04mC0p20qKaMhKO+6h3lnoH8p0+FlxYZ6cYdaC2koZxFEBZOhARQcepSr0HzyPr7I2TGzFsOf1
ZqHpcqU8DFrPCr16KTMJw8y84Zn04V3TKG1LJK6nZe5d+Ih+P4WQ5ZjuyeIOnT8VuvY40T0ff6/T
ZBXNqZ0ONirfqNyqHzLEk13fUNmMD33rVkeHN8O2sgUNy3SrNeXjzNtFRhYbpbQomF42fDbMPInb
VkOyY9IxeEI7kJ3YRYxCUBg0Q48ZZ0Fu4tpvtIL80+1LNpH+2jHSDLg1mtPv5acywbQ8zDqOtAme
3+oESuqMom6/0u+XZsjqk9V6GzHD4p655XhKh/z2t8eYFSAvfuIkTPVSHFbLQyVPhhK1atuddNNg
vYIcU2fYcdJnCmNkpJ/GZIa9sd0p7uLjKl/XWi5XRpUYLZcNOtNvQGU7erGwpmMhySWtASkut1QV
f6RyIqmzu6OmJbIQ9tV+bpn3tGt7SuZ3FnDFdal0cbIyQms7t7njGbe/QcrPE8xmxkT531pLY9gQ
8KWNoo5BTje7POmY9FSsgm7b/Jsy+lDP2nAVTvlnaO3uoG+pfxUkxcW2tv4QapKflWqjgZCrQF/t
KQS/GBQI/2/IRdoi+CTRbZRzJ3O025Vf3Xluyv6shgLLdq088/r2uA9Sgaj5ydJc/4I2IMAXimjM
YKBQ5TP54frU7De/GPeLsNcd1Pjl0nYkIfpacceWHAZTBlIKutETJJADqWvfmce+/Ql5E7CWtP4u
bDjyTo9IQfPWA703I/Y00sXksctHrdc1RONCmnsuiABU2gUXCZVLIVg9eWnFJBTrZoa3ddWSS94P
awhpiPJwwDc6T8vBspe/DXv8zsv1vT6kGRmP+7JyAA973YNmtz+qfvKSGbFuJc6LkuiUvXq4+o5x
z//ynWnJCSPgfpxBtWJGLR9u7saUupHpwa7hAbwqdsxp+iztm0pvg3gqejs0eHpNXp8HvSgDbL1P
hcU5q8OtG8iwJQwK8XqXgnfOMa47XtaFLpFU9kefML2Q0Ej2eWsRau45CJhgzFAth1xPCc4m/zNp
LVsNfiDLVaOLhvkvRyG3rjaQBsXkis0hGBm+/yVtezg8AHxyHSthb7n3tvzKRMephXAr9Akh3wnv
VeIjCVAyMIqujABS8r9C7/fLvHx1tfc5ZsZfQ9OPABBRthW0qeQZQndFsGvxfjrM2dkeVlhugerO
t1Gy4dzlKyBiRLhLfETjg9V9Lb6tVVWh1cCBq8iL6mhGOErFT5GiUNiMH47NDZR7BjM6yghw2G2Q
qnoU/pvWnmFegYwWurafc5u5IKGKi/WvcRh31Yp91OSNXwiEQvbpNgMKIJ5+mX+kZShz8dYpcME9
BxNIWxbsLpUyKrs6gze9QU6hGitz8SJKYge0KjRn+9U21SHpbIoiFHBJpz8WiXaEcZ+FHJagm8w8
cM3+u0pA2mxIKclZABwGwH9103gBdofd3IQOqZ5m/ZICTLXMv6Orv3uY+tJpfGkRsraCIAl3eEsS
bil+MAMO558DPn9HEPb3PMCMaqYu0hkO4Ly96sTkwRxFpU6Qw9TqUAjUNzu9KhrQdQUjpl+P6jk2
tPnB8e1j1dTZsz9TwCerpx+BWr5khnT2uK2nGKl0FbkVn5fGg3EIz1enLxwuoJR0HK7lSbr5s2RV
ExVXjL110I7FKbV1K+xbCzzy0j2nBXgzrYtI89YCZaJVt4diuIXKFfGi6n2XFS/K3h4NPpXQ4Ygr
Y2Gc7+skNS+bhy3YTebDRrQ0c42aI2lM/4PgbkTt8rQW/JUl0/ygX/82tcmAePpk2y8jwakApoaP
evnG8vaEVLEIUZD8JyFeu8nyuDLwHJztaBi3uJEeMzZzIUC27HlYLWEvZzi29nVkignXVoWbDH7j
cCJH8mqBsN73FueCNazdSQxizyBEBHCZxc4fFuzM3PJCz6ad6aqGtQQZJOUWZ3bzn2616MIVPMsK
lM8MIy5ySPgNbYawCDQY5rrTh20wUp/8BEx3MZJto69fqFENHiMHe9I+lpTkMM+6lBwBbWt/jIk9
7iglErfg4dPxjEKDGSmT3wCCSJSUNkLviszJxNRY2VOgsWN4ykXJeVJhIr/d4LPd99dkKQ6ON507
0rvmG4hjM/hSQ1YLOqUDxDfJwciWNg+cGz0xFxubuXo5GtW6Xm5u3bAvb6JyZ1wYjHhusFq0xunN
QpeJqjtnRn8Hi4qm2ibDeRvceDS7d4QDzbHJz8R/PpRbYaJI4vKvYE+c5WdJ9C98zyiene4bdPue
xQdPnNQ4q64c9u0Cncz1cT6YF5cKcW9lWhkNfg/9EZWinrOTSVDfV/6XhO+IUeJKkzFycbjQc+Ww
DEdMwkIy8CFh7XOzircsvUc9uIY8iGyIDXtfNHAQS+NjhYU30HkX+dGqvGuTswMaMRrosxX5iqV2
tb71+cI4VD4kqOaNRKc/4hHSq2YN7JR3C68f6rpYLO5BzUwqF9/+WjfnZPXTYS0Jo61e1bwUpMZW
5v5uwQl5GzQQUWpxMxVLkBsASiczx5xcQxtjTu6diz/zMKKVatuTqBjb6JVn7xJjuiLAmuPCkH8b
Rg57EY9GX4Q6QpAAqEzYOcNT0fsfnUYQLt7gfboURIja9wyywoI3NTDZI0MclW1glemHrJPy00k8
FE022cRcwz00rPZSzmvPEmF7nUvlnwVCr3BrbKQVyRPsjjMWLcj64xpjiGyOKnHry+zZDcdbGcKn
8y7YKM1wKiXjzYKj0h0IuJuZwAcO9B42gr0WgD6VYSHWMcRehFSYOFRNjPvGYd5Q63pPRVvC+5Xu
gJQldXhbFrIcHKcNJGMfGBF4dRxIK3qOKWNr++qZzxn6s5MS4rNXLixdCRpMMyFkYh7duSANsJAX
n7pn8o3myF5IuSlW5OhOi5BASSesTabkipTyUI209aQpY3/wmxC54nmYvTng5kNFp9XY2Blfovve
ldM675KkQS22EfopbgqemkCGUjzWXEK6mO5YjsN8MGbjS/K+IsRHdITsbz+hTT8o8QPT0DqkN99a
m/kBvybPCTf/T5PdHbxu+j1B0rO8xZNX2UmflinaUKTdArYRuzJYjXgtV21Bbc5WiRE9M1iCP6zu
3vZIfK1bzHpqzNRdtzYEHdYVuTz+Nx6w7SiKLpa+Bzwj8y/2WDcMYkZxoA8L58RhNDo7l6FVboTl
/1zM4bokIgQDjZ6ufKha378Sk6kkbxW+gyqwJ4IqjGq+ouE/5I19sw64Bmj8pI4Xq2tYU+vbs5Nq
5xVX0KcQqoyXyuDzj6rvnJjA8VW63Z4m2XPutfbd2hU0mWMpP+dmUHgE7PJEvHYWbVXXHuezyDfe
6dkpznqdtie5Yd5wrcb/MFkKo9BSFEm6Zu1bMPYvjiQz+paa54M0PeJZwJSMZcjJm08kfd/ltjoP
vgatEyBswJD+sa/b5XPxDBX6qN1O2yRn5Ngbi/b826dx+2QRRCyaD/o2ocr0oD6cbX5rSjCH0BMw
vvf4W9S52Ia/iBqfkkaYH8taPW0LPyE1R0Xnx49gzR9aNtGTjVR13CFEAFHKHdmzuNwZTJKvaeXR
60HKD4FnKGqexf0AOrNJp/qEFNAeaSKNBGHg5on6k6j5Uhf/0DmZ99I6QnA2uMDqa27VOc+SNqa1
TWP4w9SZ2vi4IQMM1ZSNL0nbH3OjipFBU1SXyD/SfHx3S7s5+FJzdsvt5/mbBo5oXWDNC/Dsm3DY
gyGw+/3trDqzj7q26KG1AdRWDjOxegsXKzm63SCuPfut6++fEAE9VSJjmwAxdPDIMaukO99N2lOG
EPwPmWxZWKruVFtTeSg4IKIUKTpEGVwZclUHDDfFF7zJOewHtEBk1M23mSYNc28xPdZ+mkVlweKc
fm+rmefvxe65H9KW6rBRVJoaj2zJJ2vjp2xziw2SsAea6Zu1Z9JRYVj1H7Plck4buUsJSSXekuxx
qFEvzPqLD8U4Qat/P7vlV4cmPEzgUe90PfUxpU/IxVU5xGz8IWAFeaF/t11CSuTkYQNDqjszJw5k
cyjyQUaa5zoRMe8kC1nTf0i05qOpsYUiQbyOioGHdQPfEhXpPVU0PFBZZRfOgIOvhmexZXedzEmI
x2mPq10jHrs2VgA+IENT7dtQvA/eNq9X5P01vqrGuOJVYXUHcvM0+W8a30ArzTTWEqC1crrLgD0j
zJjXs2v/6euluW/H/MxpsBf5y+j8j6/z2m1d6bLuExEgWYy3kqgsOccbwj7eZs5VTE//D+o0/t1o
9Nc3giVnMVStteYcE4xD7HcnaHJI4AD8bOd+CZHuNfTuQ1xftfHsIEi30rp9Gj2kX1Z6BZjtBbQn
mnuxCJEVO1k4zOXGTLLu0OlTcgwLwJXtpNQnLUaaaRB8/aayTt4A22fqiOYBIUMktE3rB57RQ6Sc
59LUvCN14i8qgviqY00mzkF6W3eBJ4Y6J5d2VTY9Ozd0tBNe5TMMtOug40MkBy/BPYnzwe30+UQ9
y8bbzNs9IzMK+a74DfPqS/psvxEpEhcy8S4uyu81AUHaJiIOYCWWASlulUtn6N1j5dTvXU4poBhz
nQpS1DEQI5H1yykwljeHQLDySRnGa6aX/iea6BHial1eMmRl9777QNXM1r4dnI+4G4DvSqLSR0O8
yIkF3kHpOd2O/di0zB+MAHFY+xkhwMJoVLKHFHGPLUXrgywZ75w+kKy2rtmmxFxkPSsHRrg5t4C7
RI9GefCGwqbxwBTXarNVTiNxn2OuWDqxpReZb8CsmVEPYRUMbH7fNBNpkHBPplD2i9FFKCmXjX4d
V0HuKesCVjlDPmkfOf+G59R8aQyNNvbIZS0EzRUG0CMbGD1yNvXkYSlwaiKC56XEd9nqaPV30hlH
W7rWDkwxlsAhPyaix6GcfN9utRn8LUTx89K4LA7Ix6+pM04HM2EbbA/yGsos/PStId3g5YJu3xkE
oHB8fKlTu9a0DSzZ7FpGRUTz6ci9dObTMhLtDljlxCqdhWtdUOEoi3rfi/QnK643zKxeHNIAt+yO
zI3pUVAQ3khRPo5L+0P71SptS7zki5iq9JrWJDrSBW7hFGPEJpwcu4Slv2mgUsH7o8qpHCSjRgnW
oTX9N8ca3+xc7TRHvbK7yc7EDxwnGT1azvgdWy4aDZbXsWW7LseEbWpBfEDFvnM9c6jSyX204f8H
TJd6Zt6wmEXk7BFFJoxA2/YQS9KyKgKxXGU/mVg/R5eZbasXC9DFZ0PPcCiLyg/Nrx+MkU3TsLzH
fu6nV8Kb5SMkqZc45KBbGvdiMwFbBVYa/kb4nBDfFuiLnQ/7GXYKeSeA4EiyWFjq00MLZn7XLPoF
L/z2MkbUOXkRH66Yj22ni2e/gjHb92zqVDNt/GXBHjWkXk1rvUc+Fc5gEQhOgh9LaQe8IvGTDnwz
LG4tpXvX6EVzV/qWCIpGtvss0dVucFOSnmfjNZZETk9cBvo40JNuS2b2RrOBxNTZITJhMmBO3P5p
MubGU5rM1SN9nH/61HL3LEndCi598+HjUaElUm9SgyUhSTvJBKgYt9NQUdmEOAfj/BSxSAx9o6/Y
0mbnOWWUnkw/HZlAq0nDBZ2AJpvD+kFr2Tcwkfx2vec4b7S3ubefmshmS1oU16hKol2H3/IDfTRQ
AlxWssfi2JfW86Rzwd6+Ehzfl94HoaIhcdtYoUagFVdr7XHAqvDeDq9kgFSvKD236Th/tC1vbpVB
G7DFF9wsasGmm/Fjd1zf9Ak4g4+Afg8MIAg5dIW3t/rEOHHr1hCRrG0oo++TWS4JRWQNVzi1F4KY
8Q7dbNnEtO1TEVsWNRm3Qli8NCPkNcZW8mERfYhaqHzK+nK8SLjh67Dp+YMgpxGk3vYXjZyJp1mF
d7evT4zYZMRaOfu2cy/lVD3pUW+tle2yxS+082hfSLApP3Q8MPt6ZsviWZr5QZiFg81ac7CSqWGg
FYCq9zGK5qcStPCHnnFbbCODk8PUqo+So8lRQ4OKmmlbgs9aeyPBZKR3cGbEFbLynmVdL+RdIuIf
XTnjfZI69QNr1LsCq/eu0WKEu+Qi/Mgi7b2OLLKdAExkTdjuzMm6I0mReZNfq61V9WD0TX18z9SE
G7UltWyeJRE5udIuekTr1p8+4VCEVIY2lTzbUsF/9lGUOv2q3n2xUPSctQnaJCCx5CNrq6/ILy8k
Rnhn+nnqyYjV/e2K6nWDwdZIQFssq/w9037/fTmq9Z1l0VutFZa/jB22DLN4J1r/w00ih5a9310H
2lKrXoXOBwH2JDnOubxkXR8+Gk1yj44izdolXI8ql8ibidqdv4/LR9EgGeM3cjPXTLHtj2HsfvIW
nIIe6Q9JZMyMolP10Gqokuli+6hJ3iu9YcalxWiNMP49Jen8VIf6tdpRWVaP3phP+zpns9stsGaG
zTtOl2FDmUdKGD2QcpihUhLzeURI5b/Lt6x22peob3a84QgnnBjtCJj6LQMyFuHEiwi3kfO1nx/R
WkcPQ8w8s4nm9Grm+gdpTUwcWgYwqWAK6DcxFYfi3ozVu2/RB9OWem0yFXhMwfEF9RzhFMnZ5JD9
aZGrdkxtpiS3h6FjZPW/vXb77N9P3L7u72t/n/7H126fiP//L7o9/d9e+/uj/uNvu33b//11/9tP
/o+v3X7U39/298f/36/9/Qtu33H74v/xGk4hWody9HcYeB2JeG7itpxqR8egoaElfr8mBBOAGZnU
Z3pNcI1yvPy69PtzXlsRJpLlw4L4Mz4kTvaMeQqrDdGv4/It/+1r/tuHt09FNeZNNzSN4PZ9teH6
3LR35Kv4J11gOZ4KHVWe8tn9agLVpBm/KMOkAbN0PxjB5StysTBN91N5vr2Gqb483556cx0dJLyN
juYjekY9ms6eorIf4QwGtETH8+jUv+WAHEOILtwO/vCPZzvThutjXE+1SwrCRMEqHFr7kQkRn7Tl
IZzpzBi0VmMtHwCQWNdpCN9ITsRS5sznhS9LeCUXqHbo3WnG/US5Fk2EaTQgDHvnnw5hK/2TNr3M
U0bYm588+hBv1+OUVizN8VcovptaX/KVumxl2uRuTvNJAjbYdIaWsTg7gOLGFk+GQpRdBVaHBqRc
fjnHy8ErtAgLKLrYiUAUJ1QMk2K+QUlJhm8XkS5mzGiFWNeZCeoBlfSHndDzET4+KrvDFgk6RDSa
VKt1NZRzAMrFguiqTkY9jgFIy5d9XSC3CQH20ENqdsMsL1ZCN9YYk5+usj5DuvgFeWsj9gf6Sdax
kQ3KJDuCSJNefIs3znDCRU9KSeGqYi9T/Z3boX72yCNay1hj3zf/TGlPbZF0zSZrazbc4VGJmsSE
yPtBehWk1ujvWUbPrqVsIm21bUaB2DAqpRU57wXqelULtDe8jTrHyFFYN5lO0mDvQ2gzZbOZk37A
D6LZ60Q6966wTmjS2qDMZIqgDl1hT8zNsaODNzL6ZpIKoqfXmqcKatE69OnQ2olzYQfYo1p1d/2A
cUF3412s+2ycI/d5zgmAVAJtEMNSOrsUgksPAoVP0/7iMr7m40SutCP2hj4+AjIB06CQUMV5fB1d
w141XvKZN0CkByTqZG5w1kopx3OioxiqwgKZMLCGrV2qL04upNkO32Qw4NdlQ5xTkkI08ijMyspZ
Ai9py2Wjg5YZWWeYtmIbdgtwiL/wYrJrp9rhDbYTVAuiM9oNNqmtiajj0PYbDdU+zldswpabxDQr
7eicEKQrmD1vPJptVAr4CfnqJ7onqG2Y9PDJMWGSkO3mNPryQw0Ex+DSL3DhMcaT/jnq7OSMzj0m
yxVMFLC/rpOFxuIZRKOVJ92PfFIh6DNHMf/67f+PW4ti4/Y8l4umd6ChB6GlczAtedEn5jPec8vt
gtbUuSNl8klT5cokGbdpkJLr2Om70RvWEGK44mYOJdWEvRkbem6ywcLNomodpxYkRE/4U2384BZ0
Nr0ZJwdOiENX0/MJqZWBq4OJsaQWzGq8Gyv/EDo2FpgOYaCf6x23vlKeKWV2givDYdCzcWJLnNsy
50KyiL0RNsnaJqSFtY3c+cyfJrZVXP56ziDPWEeaFfk1KNFppSClyoPCml+jqkmCVq9Otk5GDd1E
QQYfsCEPPhFb85q75DK9c99o9z1VmM9pLXI8tGWOL3p9Q8qUzoQ1Y+WeGROyyjJFl0NH1lc0IXEC
6dAmOIXQ4X0irq32lq6d6YaYddeyVi96yXF8bOLQIZSgOtHbDAiEUSjj0vFMcNgA6SHd9DXBIyRh
wbpj8OIAAL7d4m+3/Qlw+kazk4wKqgW3o8CVnQxuOBGFzCaNTBvdfJaeLSchOGz2KGtwmyrFuSAQ
OkaeJpA5N0dP8KOrFqYLVN/snBbhoyTeYsWecVob9XQyAKTt6XO9D3lzzdltB474tqeF32zTSxh0
dHR5xiw9ttLXacJcl8TJznS4sGdvUmt6BkEJpYYgNTJzciHfYHuu8CsRzTAuoqJPRMogDVrusiBa
3upCdUt/KzsQq3e6LYu3h6wUi5op/HfRdJ25Bx3A0vj3K24fucS8VEbyZVVcyYAg/XM4YcTVXBBB
t6eSgvt8+yj3Bv9cjbWzQxX+4ltkT7eWBbs2Nu/I8PzQm2Hc2+PedMl/JRYUT1bFW+cBk9ipFq8e
F7v9ounTdzuArZpc7Z849oIite7CJnuKNPBAJjdNvAUrr/F1zqHkCR2Yzx/C3SxlJpFYLMR65O3t
nNO5ta0Hb4xfZ/KmdoPwu7NaHiaSLTEco0Qd+UEZZghZORuMfQP7VP25jJt0jcNxDixzcFCslc+R
0N7cQv7QkXqpjSFgLhwd/S50Tl62nlX/uwyxIPVWb56NEs513O08TN/FQgFpW+EETbNhrY1WqGrY
XGS0bKdypDFRsIwl4t5O3bVWmObRXBac2uopTVP4FBWZIoZNr9FAp+3TmQojmQTKK1a+xrAT4zty
coy6HS22bY+OPUvKZ2bUGNq1GkqmDOuzrEbgT2G30c2c1JLloUCSSe59kQazqQgah3q5Df3PoTTK
DaNojRJPuKul1epQHK8NI+rPjYJi54QcuJBIWSythNrBjz4XWp0enFwcm1Feejh0jJ96mm7M/87s
5JGEJORJi/Eyle2fZnGP3n6KGuiJ1P7z7YmFGGzds6PaMy29ph3Lj9v68Ar8pzoD6uBYLh2sxfgb
d+dkEu15ccmf+9EWR9uB5rK8z+aUTrT1dTxVSb12c+xruhMCUcjqQ0P3dI6jOigMDbLfPzP28VPv
6/WZ6EyfuRUgzoTGVb1cV4NhPRsdhBLLT065i3aTooEsvHTbohM7p8uvLkzuAP1gPjfzSIiDHaHs
YYehz8vRT9MmAD1EYto0PhIubgXkGMPW449fGriSWLTbk9uD6jK5mTQNSyg2uH3RJg99TjhpRIz0
Ou2Qhdzuzj3TkEYHRWe6Gau19hZzZ8f0vuev7Ffd8r5iH1vuVtF01Djat8VrGrTiLLSKzMDM7dC5
5ZiK2vo58WZzhwayOUSEWTs+h7yF3L2hERXk5hQfm1Soc7U8mGVzwu6t7xvmS3ijWhYgNi/YZ37a
dp2TlhPQ/0L2McEi81PrK1b+XofnTHtL1ht0qgPVPgrM6Kkn4BSYK0qFcfYPI5r88zjChjGQIjCS
HzfZPGRHFZ+zYWIqR6gkN1JIPMjRsTZ9xkm+tTX9j2MScS8z6lmbux9b5+Geafy56+WFYEqOm4pI
ZgDClBeQr1DqqQyXQlTdWY5W7+JE/sRsR0TFbM/zovW/+39/IlAvy2GZ6GFBWNBIw8zmH0mXqrLR
d/WsvRb8wvPfBx+Ww9lk77krufOIpIcIkaJsrMKMjQIZHoEW5s6hIN9cq+tLnWjHKVN0ivH4YiIA
OJNqL92osWkLm+PYkURfzMNjWyTo4WrvHEvrftK5LLU03zSQzKVKj4hlmdw5dwVG6D0rs35Wy6aq
L15TJKrrHMIJRQML/u3sTlyPbQrG6D2C2jMAGibx+U+t4ymG8OHBp2fYZ33Zg53vzAi+kK+6g5/M
mwhl7RqhAxtyOzwwpzBAGvo/tx/qLHeV20e3lf3va7enpkkpkbnOv187LtfY7Sv+fsP/+P56OT2r
rRmnm9I38nfis6tdE1fTVtMT4x2I7puAM/rg9XnzMNfO6+1lS1r6tiaCbnd7Onn5A27ECoFVVhP0
mP3cXsZrD5iDvdwOfEe793zePblMQCOnG67o2jEKEz+3swsxXG+f+PtZ8gNHcrMuty+FcUHNwybP
Jk4x/vz7VU6XZsfacq8J8XvXCe/nWmotDfjlKTGJ2K88p9+UaWhcm6Itr4b37xPwI+b19vLtgagF
dj0ZKmp/2jFTgxff+miDS3E11fRfD4rB+d6J0dhg85zbXl5vX3B7oDMjrh0wyU2TghEpJdacmJzw
XdS7zhWPw0vr9e9pNDA/+eoxgB3JlzppNZozIg5ffB0HiN5al8Km2sFB+vq3hr81H9DzsaWVIDYd
SrdVQ1LJsUwwaCSgD03pdgQCc9/3CgB1cvnxmG/aozLQxf77kVAIIeeMgfLyWZd5EPSfbZk/RjYS
Sa2t/Y3X6ePx9kCAqLYWDtBMv/H946JEoE7Wd2QJso922V3NiM+iMjkjogQxJ+KO7tDtMTPR18rY
bY51IoMMoN++XZ7dXvJKxl0KpbYmHXsTi0+x+CFMt6+PsMMoZP32wR/MFzbQ59hAgFs0BU605aPb
Q0s64nEcQH7Oh1rREi7rllyWRYTqFYOP2YoeJWoTlo+IiM0jMKYZQG7/2nf2H6rGGINx+QcYP/Lp
Ie7Zn1rqmNEGDxLTfL+9RHvKw0HOwSlQUezyyKyOoyrcDfAhuCvLU5d9NULYAuQPLh6xmpbmUzgm
xHvKcWdPEpstwuBO1e0mpr+H2A6IQsNeg0UFrFTs8JyteXXk5oDfngMBAn8lst7e/Mcmzkw0QsHE
PBgXHbepmpL4waUJFlX2xdZapkjgVoI0aZaLSucMUckhMX6pABE5uTH1Adly/N7FgSfKsj4mnvtt
mmIMirJhqr68H/++A85LLQGfRmLOtwy/XvoaytHtwdVCwoWzCYcj/rMiRSiKr/LldgBuD1OG6jkr
9NfQjg82HGBkyC31bdxw4u272b44Y57ukbRmFU/VQ84mEJGoeCPU/RUUare9vZts+Kvj7c2G5jmu
bILwkEsbYUA4xm7yxTupoflqJB0z4BS2xa7qSPk2FI7+5T352xlrVN6AATHeQsf/zSu6ipaPJrsF
QnH02HeMgu7MGIU/RlY83341E2jrkGm7f/+OpfFHTno3kxzRq32BDOt/9Mo6SUOb7jngKGJUT/qP
NMd5EdMrMBK22DqadiZaUW1T+J2FZRyyxaDDdhS4Vpy8MYmvjreX5PIRqOBaE88ix4YSZvYHxBS0
g1laxtuZu8LtXqBwt+C/W/5RPwX8wQBHHLhkgWqQXO1DG6WyYzCSeJAmh6i21uFolCQhR+VVGBLn
9Fy4gdkS91g09gUgSoJUCr+o9iMF/fdEoFy1UxPpf1rvBcTkX2pPPD7y7LbOkiYtX8LYd78w4//J
epnRImEjjpGTlcOcQHTNcAJTSQ2loQmaxulaVsFSWJWJ7531JjWv2cgGf1pKCq6rwHeBlhlh+l8P
vZy+cybhkJKgoA6dB05siqAPaPZXNIXPng1jhFyc+BTrvOVWHn4M9C9WiS5Dunofna+cA3rGXZyG
yb4uI7hjvRwocbm9HiN2MqsupBJgLIx2mgD0RP3SOGEkEy6Nimfct0SvFMQsxhNgZ+aRK+6SK4A2
64GN9d4wcffTk/6qFCZgd1ps8yN4jxmKZlhILCDV1GDvaVvaVDi18kTtoqEYDlPY3tccgq3CMbMm
rRVtWzQj2Z79o5mZwPES7eTbfolXAMBSJXrsypkE+wHtjv3lsQVqcaDy53uXBWPx6YY1P4Q03bTL
jZ2FMPbaElzh2Jp5jTNXXblnbAfLAP3ZK2BwiCOeapB8dDRqbwWfQjB9mLF9oiAn9blAK9MX/3RR
D6UnFdSjNctX0Sf87YC2ka5mtABtnRHWZ9Ej0GRLO5YMZa26PwqtR6UR/liMxAMkQQ7Gku6kic7b
ocWMj2P2PhToMcNYh8tHUNAGsfRX5I07JqIPUocMxObpDQ3huJsI4tkSEjJyz72As06ZHqs73fvG
oiVy/P6FtmBe6JwRKqBDtC30QOHr2xg0qRpGS7sh+aSeQcgtmjLgasHlBh6vJgSsjAmEklb73hvL
cGSuDGyHJnNLTC35zKxBueHAWrodOq6s0ajvWlvfUdfdaZ5YI/hYmiMExltT/DtY7abum0+AedwR
mXcOc7y1dGmhWK2js7dwlxyMxqYbH0prPtZR6SMLSttVV2go4Fu6G0l6ouvIvTRWj7guE0b/ANRL
3MSWEkf8TdM2B6tWaBRslj3dAW9OgDKJc92NyJoK/9VtjeGk+c4hVx30kR7mR+MjK3dsKw0GLC31
iAuwccUzwqB3WtoPWeMYu8idm7UQsPwiy4aUSGO98fpF7sJFQRLOxgrjHjtLdZw065UlALF5TgN1
1iCAFOwoaBCweVD3wiy0wEFSTWKMf6r78ki2Vr4aMu/UdvGTortK3YzEj3z4U5Zxe6D8mC69q9yD
1HB6uCqlJQYmYqsSf9+Z7YOU6NFIKzz2g3GI0THA1o2OZbsQuPJJ7XU/PjEZ6o5ZBptJs665Drq4
Q/TxVUX+lxBWeV8TMkpEEPKpQp38ThBYUTrRxUU+sTGQo+KldO/CGnuF18g/LXyYVemGHhQ4lPd9
kcdbo0s++1m56H/t8pxlcb2XNR3QMaLVoxe/M3kTNDBNmtXLn5GchzD+J0lZP6DmFAHsBOB2dfTS
QIVA1GgCMInQg1SZtilEHzLJB2HLZU6IFd7iDW4cuVqoRztA5cV6CJsaSG9IIL2D4rdETUcitPHK
P7E1KFD5j5s9ZdS1YEy5S/3SO049/tnCzRGRgjc+YQYIRXmm1oz3dmV8TiQWU6sX0UbvdLJ/e2Pv
FRmV5Azniwp3C0PKJrJ9VfZsM0uCLLZ2RfMGto1TJDouiSXmorf3onMeBzV825kDjZJwHOI6zsVU
p/uoh4+doWZDJ1t2JLNeG2UNKz9zwkt8J3nbnVJ7cAE8c9EiFULgQStmzLck1K8JiwXpprZ8em9R
VqOonnX8e163S9P46FmY2bzh26tAUTBf8BdbMAFQICQl7gnUuRm+wqJZF2FzIdHYBNWi8sDzh7cC
2vsSeIVayIBEaxaAxJzhruVSvGOVyoTlM4Lgr+vKrFwLRgnbbMTd4SXah607034y5l+OBe69Fru+
wTB7xc/khrfwwBvUeEHcpsZ2UGyvi3bnMz870PhjVG8oODAKv3PiLyybYa8Z9NCMtJa7rDA2Dt5r
ZNvAaOPxiGQKVYA7M4CCXVazeXI10a+yIWcgamcF7CH3IU/qx8nxXtFwtyOaAODtFWOvFMI1MvE5
7Vdjg24am+IrBoSLTJfK/35oKKJo/r76UfmFBCfbaAsJk9a4j4N8mV9/O+1C+aJRjOrt05IEVGq4
i3lvofcOgvdFJg0Uw8bfARlvLoVe7HtdbEtlI9RbAlMibkgOOIeL6ONnTb9riXViZwv7eYqADszo
vbmzAfCjruAIEseAnh58LYHREJhRzIKTZujVIAG6D8H9ZoNfXvti2NKOH7nTz/pama8RZhRWb/UT
o7emnTEyC8cX2Mz/JAMYV3eWL9rsxFcCxS6Upe9ayPjIEQI3rWGegEIhXoug8PqavMPkj+mbrjSg
UDZyBXniQxwRy6SpF11C3g2Bo+Sa9UMX637wTeQjJYQEVa/D3FKnEuT+m0STF+X+Zerm4W0wnGfZ
vMUo0tY9vl+satVHj9aJMXa+j0yoeqGF9Bh1ZgmeBHE1AxgslaVzqcch3XplezAEqfMVZUzpobyd
Ku1iesOxKpwffXYwGYH2Q5nS71Xf3zVoP4budzYlyYQy204gJrpFYDKMlBy1o52Bkv2DMLI8jIk6
Ard8tZzmza3Gu+YwDfZzEXlcFnliYXQ30UsV2HkS9cdxo+IYed4vrdBIde8s4UiAXPThRaxRZBoP
w5Deu5zURHWrrxSQ4qpOe8KDsjvKABfNl0QjqzfNFpTnXdPqkJLhbSDs1hhWocuvexN/mXbxtelo
0RO1RDeurHbMA8zImRPfF424D3PEa1hdFOQGjO/GKeP9T/Q4C3BTPSGIw43RczoK0hkN4+K2HvRI
N5n2MmIGWoN8VpP53lt6sTYxtfUUO4Ax+11YO3fJUH9h5HsOOQNpx4zHMdV+G/+0dOpOYyZ20FWD
Pnt1J+pbzJlnyz2Opb9vxt92yO4EJe7KleN3p1U7B33C5GukAljgjiYc03UNKUwWGn5xjFDwBpEZ
g85W5Z+k4ApVziKb+KbVpHJ1nzGetQb547dutaE9m65q9IPSbyCC233gdHX3cHvQ5X1jkVudeqSy
mam1b0txSGK6UBNe5/0oY//R0cUjGvqOA0OYdE9xSC/4il7ePiNP3hFckOL80k+EZM7nVmZ/Ujkj
kmLi0RH6BhSlggnqpN9TyaqmC7s9OSVVDiZcgjcq4gkzjwlb29BfNclXE9jw4BTSL6uaV0649FXg
/048gNIpvbAZ4fJ6tEMsp0DmYuYPq9FF+eZY2nuJ9hA6jp6iimR5aU3bBE2u14HAbrs2Qn0jB38M
XJm/MXUcAseN32KAeb314YhkAITqGnfClTbwxI4Akbardxw9GgMO/E2Eq2hkBYDEduO6/Z75fPjS
Wm6gHJh84eD+cD+rAtMAfwJ1DYkZALLtmE7QEmpnnUTjUxszIa2kFW76UWT3TRd5Bxe/sz6QmYFd
ex/5fgr/x2drVILuETXdPclcc2MbOEfyGJmEtM0zs15wV8t+BzqWHsTAAogSiNp0V5NNuS6kRRN3
3hjApWizkGOSSf7/RSLpaSo+OeaL8m3j6EdCADtrL1aMc2Hokz6A/nxWw3TvE76IktXz1jrkkZKx
97afgS7M2A8bZyYEQNHCzdLsCcJW2vqPoXmYOgEnJsRB2PmuvWkalOlMw3sHBSZbhY2MuKQAPmpG
ftCiZcUzYM4TYrJriuhPoY/T2vNcBcUbSaYhuI11C66yjL81C2+529G/TdiRQjTM9tD9CJC4m8kn
GaTOxqVJf3IMakfPqb8czNQIDzmF3DMjUGaNqvrHbUw88W4HINryCxSeLhIxEMdywFbmGX9swZjF
UMRs1DQEVhn57gfSfyhTiv6+UV9tBxHQ89hIA6eEf/aubGMO/r0mQSEj3PA5p2mhlHeORERRkNoo
P3rLPpQV/ueR1WTFqOWhsLIjhIg31OcW00H2Ke1g8f+Ck4y05tHJPIBoOX3nqDoYi2GW7wY5H6Jd
pLpq3RIcCUhHBGdQjKGs7THIBBod67JhQGy25zHssrue2t+qi42n2NrVbA6c1OJeRf7qivyyM/Cs
mkOvfgXYJBjBH2kcUs5MHmPust1oY4QmsdWjXa+nrx7AySDKH1Tu/BBzlXEQqb8aJtRElqFc52f2
c28eWtDeiqgDlH5JuAX3+Kex/Cel5mEbhhmbii1me4ZRCA42qFnOsgR7JlNnLZG1bN0OzW4r6RYk
DtzqsT0UverXI7MuIIz8w3P0Rtd/8btHH9gKUsZe3cukj+fCjjgytcJSmjdsnKYjzYvHuIRRlsxu
YCmG91n/j9Ukz4YxvomoI1ohXg/W8JuKUgvCV51iSeHcLhW+H8+CCZ5MWyP/hol2DOnuBjPbNAge
6PSTCTRGjn6bpUf/xjL32SX13u2+qYjsCxmNiHizP7PBoloPMUJw/ThWA9MOtltkp2xjA/eMi4zd
9hCRYyjZFmH5Gw0JXPbEadfhxE2ezglTmIbfj4FpzExQyAMNn+gaJMh53NQ4GhHbsJKhFLyXP7gF
r1GUX0UZn/FFaajeBShZ7Q2UNO6AOdoXGUMuh+RHqsC3IgM+0CCiwy7lbWHrPRWF0jYAdOjC5PSt
SzrLRnKsjZap8sDodxFJl7nc+ZaHZCDDxWubLdnCoNpYNsoDlbXQsjcKHEhYhAGbJj9uqt+G2KQC
zFmo9GjhNvQvTYsgIY2/84E/EQffs+ROPaTu6zggrdYz8PsOQlBSinZTG7dX7FbFGqK0oDwUBfa6
cZEOQqiiQW1QYBKNtJhnm8rbe/mlGZsXO4YAURjjrmi7HTf8+8ms1Bau65ltubukArMTYjZIyOen
D6+aIFj+C+mfaaN8207jBPPY7feJJN+zxbBqm/41zUFl1kn8YUXDTrf7P7izfusk+Ujqdh9ro7bq
8/ueel7MGCDsugQxZIVflR9PJJChIiB4k9wz+mxcrrPxSUbN7zRNHasjDKN+siDmmds6dFmgmx+h
DfRWSxDtjKSOnv1r0WhY2Tr7/OUcsFhw9YUdN/kyQBP/j9NXcAcn8Z4POLH7GXlZnvenJK6bjclm
3irjPQNm/KPhjC+5KAJlpcxMwWt2Lrda5SBWgWm7SngX6tna2DMyhEmPLmPd/AwiARsCKSXPzR16
sSCz5FPu1NOGSifyLBBak/piWXqxJcrdgc0Z3gptCRZRI1trXfyg9XmJi3BLxBXfbXlsLKibUqbZ
4JN5Z3XNvsZB4+Ce8XBKrV1XvuhF8YOSiypRFq8T3gez6+IVITfPna+3bB8qtNYp6/pYElEnVPpn
oUv582hRhqj6LMh5nOjDtHoD6atldhjDHYh88C1eyqkGieibNXk7RbI7TLYpt3pd78oEnYqFmz5S
BkC3CscBiAEU9FmLeF0iNveybt57Bla0MQXrJhZ8bt+1UMBOQlkYSNDPrnpjjI8OJysqhJZbVz/s
ojY+OCqlsYhX5cFyjprQ5n/CdHzX7Owzlp12cJyhe4WmvOQz+d3GiJdqDKSMLuVyhnrrzNW6vRji
jtJC6dvGDMFb6SLa2nVDXt575dZnYj2OKKiRFgiPSmfUENWEF3KMqwAN3mHqJ+oV33tLG4TLFU7U
TkhkWuZvbCcvs2NdkPgwhAaF55gJwR9U2yqeXqZW/cxp8UJeN7L9Zatpc8KIvjlps3F1SZcCTbb1
HGsBhfUb7/8xdma7sSNZlv2VRDw3s4yjkYWKBFo+ywe53DW/EBo5z6Rx+PpeVGRXIfOh0YiAUjfk
qesDaWbnnL3XLiqoyqY8pfGEDs6Zo2mlsXSlyWBflR86lWQxU0qD4Vln3rrmYORyhYPWwRVkV4gX
Ag/1kdetjZbmsj9NtzZFDnB8m7OY/hoZGYhUGf605dGsYlKs+2rdZbSy2T9vnCFZT4k7G987WmoG
CqHOWJIgyu/Vw3tL4ikZBvZ9Q+16hj90CTyc8mTKl7521c3vLGmSRVcCKQvZnIuEcoGBeIgQSHwi
7bkMFlx8MWKkhHrhuOm7l9b1voCjw6eVfHV9OKCGjB+HsUi2lmffQxdyV6VjEs/Q6ThqwH3n5JZW
KREagNp7pHD0IMRWycpchcjqkpi2X+dvpiw4VCnRQQXxIr2ITiDluIhcKIgsy6CfO64yu5qFUvnr
UDsE4RAgVrgRnoNCRkvIbOYC3om/DMzoNPU6XQHSGUdDfLmeyYso3KeqAoRBpV9t/VT7JB4L+pXG
J1L31WdWObxshKpKS1+bEspdHHwyQGNNiAmG8WucR2BGQHX9qIy+Wj4+gZFdGimVd5zrdF+y/FGf
eyn6TPYEbL89TkXxbGY6boXotVISjECsrWjL3ApnQA+ju29Zyp2NNu0savlgMIm17S+oKfzlaNag
KJ2bzO2AirAauMVmcuiTs58htTdyWo8gDoOa+Bkp621rgfZNICsyTm3iFldNNu6jstmpkHhtoHms
VZw/bvwsfDAHiKEEq11oFdKC4mwTD9ImXqGWN1V2mwqamlpMv3K05iNKeGNUDhmrdQmWxfcPdorh
iAAL9neLvm3ooRDpOTlPjrZAPLavyvQ0YCM9Obhn4DJdjT54q5m6rPvKA92f3+khU20YQahzHW6Q
RH0kjKsXQI0MMjDOAv+ERoh5A1+Mxspd0aCn6H1YtJ4LyQNKVBMqbzN2FXRMAbiR2IlWdjPShiiH
oji2EU2eWm30DF//lKJ5M0jTCigXaFJf6rHaaB6LTpG/+MIKbmNUXNGci0Cf64yw98MmBNcgeDMa
PkBjfdMb80bnA4tWTeQ9C/KgNEIDYnlBbnXbIx+9qcvikQ4BAAh57NgIK5gDG3w3DNy08eAptfZN
XaycRy9on9EuPDUaDFWTg0FBphLBdOLDBvx+Mutkm+FPL/3lCIOwR+W/VjViColj3Y7FU7tudb9b
9B0qiQb0wbzv3hAg/ijJNggFseYhJ+xELOuWN7I37pAsRcssj/fGyRMA1SoNJ2eenSKFXJlaF81R
Ne3R6KwCevwbkt4Re/oL3NvnTIubTa+MN+GbqzaoSa0roXmKyPnMbZ/xtPclSpRb0i7g6xbOFaIg
Weh0O1Tx0ETOWxG7EUcoXKlhRgGAlvAjk0eaMEcwD9F7iehPmfESngjKVDWupcaq5NLhmMmlXZ0n
0B/7cUeAy5U2JC0NK/mWTEJoAmjmygpfg4n8IkLGKeIi/0CXY6SfmfhHH9ldK9s9I9/ZdyxhuLbF
k1nQyM1jDr+D5DxiUiRb4fTV07nMCHAx3WBtmVhs6QregkOxQVECenDcwiKuR6HAbSzOCzkwm4Yq
gwxiM4MiT5/OwPTF1cu6HoQWOZlLotK/E3xbtlCXoBwLGn36Tx9rJ8PDkV0WpJ0W30YlAXfa2qH1
Zm8guHPNjmF+DOE1sDlr9d70rIiNqa38AexAs/T9OtuXug0/1wSv0+kBPE1s3G76nATdZdByUN65
d2Hseucg51jAPIhXgDa+i4ZG8DTkHEVdQndGOScBpSvPgRCPkV+MfrfqJT0AKbBwxhW2n6inJ/8M
M+WpUUBv8Baf2GQVPn1ijzqlr4p63PYlDK+SQM1tUHnnTrffMLVEx8xvPuUw/TS+e7XkcOeiTqyn
p9hoFUcsdR9F3BgoW26biH5+1Rh7XbsdSvsAiu/Dajjh29xGnffS0W3iFEXdO9OSVaffKD4W5om7
kUk7R2gOglHL+SpbccdtXbt9LylAuREobkIXzvIEOs/2ypXbtncNwUxKPgQkXi5aYv6skkZMjnBp
2Tvtd1rHCRtOc6kH91wHhMy1ZQs/29pAtkEeqOfXrJBbwOmGbuINYq80qoCeBLBA3wHQphcYAglS
wgB2qiRdhCGx3ggPXeSBzPG0mmz7Rn4/JipYNuJCzkU9yWciYT+mRJ3Zz48BHt8VOTUQ65TaJV15
BH8kH30ib3V6/J4xnoBUP6dabK+rHrUWlMGDYe+t9rsbJnZXUL/pDG21xOzoI9Kw0c2N1xlg2czq
QcXFO3Bw7AyqPFbS58SgL7rWKHnj7oHyMbj07waorTdWNW20BtQPhNoJ+QkokgQBAjXrkynqexv9
QEUKVzmwwmMADBaKdRxqs1qaaFoJpKD7oFfWXTwSEMmMpVkLHb5omSY9Ctpy4/pCA6zlHcucgBYB
aiLKyQcZCGwoGVq3UftcKWftkpNHb5iQEo2mSd6qZezhbPbFT19UMe5LRkXGeC189Rp3iXWwUib1
KVNyU+NtTFl4/Rp1nSNhIxnIXSGLeyy60aKVJkcGmytZ68sfGep0j62lRnzkKrMTuWzrZYoUCmmT
/lGXGie7slyY5ChrBsq1RuztPshumFG5ZvnMEFjdWFbPZtW0d35DhmGfvelmsq3c6lIC7JYel1aX
2sCnQVXqWNmRFnGD27DtNMl1rPe3/kTak3svDbuEWtNPNGTfOYtom4zjku0ScRHY3D5dOOx7p3lg
lIV3YjIZE9vOxW30Y4zGgapem1aBZ77mqxBaKUR+44b44Y0HtwZ2gkOKaKvfJgqCtlSPEMviTUED
78ZjcXedB2sE/6/OXtKxHmYJClhyI3uUA2N7BkSh36CQ8em9Qvumjbq2aODQeC1JodW8HdZPNqYA
/mAQNNvYN+FoEeAEIUpnmUnItdJIMmSG6+1VLc5Iz7mghsZY+0Fmj/A6SWyKR6NlphOh6pq/ODqR
D4FsxrUYUxc9aQ77y+fWhLLlukuksB3QwgCYfII4gBa1xmfQL9mV1gEn5YVd5wyuGsL2Wj4GrRlX
qZ3sOecwdTHzgKm4wWzKxaA+RGZ1biv/h6BEb0khVi1G8IyopENsDhf8WjM5zCOWJkIm63qffCJf
VdtUW4bfAdgJhrpe09yOVjXcoNeBeZdR4ZAUieuHtiQY536PqShdMVKxkUuSSW2oZeRzYlUl6teu
udomTUVtAroeJmdirTCEKESFlR+RTMZ4OrWqvcqhxoZu881nAEswxivS2S2WEtb9TrZfoDHWWmae
Vc5pkiGiPPWt2hsOONVAZUR+Za/9RAFKKphGHGcHeMaicWWH0aeW9/kiwF4M1+EydsOL4RpEj5Dz
7CNNwQmzcpvShVN/5a27txrkjJiXeHidvJqjEvtAi7aecUXq0N+0/nBixDbeqHVrBZBpTFDcJmdG
UdHDa+MecnB54RBS3bSTcy6oC1qLZGEMWmvhRwDSKwB01GU2J9Tulrup3rQTtyup5F71xKTc2xLi
SztmXU/N2YElZ2TT1rMV2WOIr258Z3a/jTkDO3KRs9w6+vSbDX007+zUuINftYjYH5cVrGdERwXE
bIBehXoF08ybS1mfq2wDauoH1cVDkjCNd11YfO6oQ8kjqJX6G1dBEdDObrBgmo65ZiMn2Nwwl7T2
TFyb8p2JeQ0uAsEYIZxAwQBm2OhKRBIAzvdfmpJcgSyuP4ox/yYNo1wQfne1R6HwJmOYm5rO2xht
8VAIHHyla8+DEcatMbnbujfuq8CvlqIjKCWBamSH6kqMaMbSQVVf+kWyjm3vziHmM9TkqtaZAnVR
/WjU4aftBsNSKEKS8xy2UG+/TEbtQlyD6BHqL7ll3WeTFkOgMrdJ4h20GCPHILqYBmWxsZvS2sim
8pfciip8ihpUdiQ+/FisKkOZvajUJzKSTmB+tsPj1KTPXoh8jew6Nl8UA6X6xhn7qYXlOoLYUxJR
GTfiTUf1tUDrRxSeXT7EIQHMg0/98puSxqxB15hlJzrIF7alkmFexT7CEC1jPwcFJv2fvqc070Pq
7w6zUeSPH5w8aGJKloTCTdGWpVzQLeM43vdml8Sw+B06J7ECAz8wQ/ZqoziLlVcSmBb0xUtgJ++z
v2JpwiBt4SgsJBX0in1LrmitUqrEQ0oRPDEahgcl/Wxt9HTvdIfqFyzkg1/QiQNqvktkLxZ6t5Ph
Z8xlAwWiWmJg6HCrEw/JHYimKKhQtOMLbkv/zSRTDpnASmJVuhteewKnxqK2Ny6rE+KLBEaS76Gd
JSeNKCh5yvJ7dCFQgN341YAugwqoIaYyInHTdpzbJOv8g2OyVPQ0pkunIYDFGNfgdy+gcawShHSD
um4ZyU8phbcQKHe1wSh2EskbzNs62Tgs1nXcXytCTetGv9PSkcGLex8j21mFtkZWo8C759rJ17ye
YriXJK0w8M48eWckCIv6cmeKsmFH57iPSyilHoHSGRFIQRAMxTaDL/5mgqD13tuURKAuAhfclHSg
FSm8bVZ5zMiA5fN6hjJXoLmvBXq4YLjBN2WuKjpWm66qPnXhHUkIoV3kcb8Wvvk4tuEO+opNNkh7
aZrungjmIMGjlEvD2yAwfGOeu0TBG+1sAVuKgPfWVv25zKhHJLNhJhoEP+QVDg1t+tFLuuSCWn9l
4NDNxnbRO9yRcazua5NkvlaPlj4l99LVxpUtOZqFstz22vBmof+D+sWlz+dbm5GzDhE8+ZIzdVYq
81aCT2HTg4TVcnTaAPQFScRQjCqRyFw3mPZNCk8v9HuPKx7lRFkDL1XpxhtFybyQ+dZAJuGip+5G
mFKVlKrVmhSbaJuV0sJFxq5dWIHBsKleWT5NAMssrbVnmhnatvjUMVG8EZ5AutAMxqnoxB6Y+Z0P
GzCqiZGqACDTFgz4ToEZm0KynibFYqeoqpqgfuksgmxIQofT2cR3Mg63+pzHknvvgJbrQxIA60xs
gtqCLj2G3i6umaDCf0/39eQ96C0qrJGCJknSH2X7NGsNpCuWetSC7limUl/WfviDMja5iZEKxM1d
RFrWVHr5gmvfvnEVYgkA/HASfcKzh2CL4Utb5e3wUlXGj6c7LLFtvghHkMdV+Eq32CFoiUR4640D
FV0ioitr5EbpUO3ztttqY7urDWBotXaNq9ZfOnVySokWQ8S0Ik99g1GV9pzx3vvBA/zn50AGL37u
f+fWu0CVmmj9d2SiZhqDo7BtDAtluM9AHqWGfiqC6Kh6nyEigt+0Q8qmR7Z1qkrvjqYRyhkiIdo8
HVdx4tJYcDSsGj6Dh2kwOOrhHumywr6B/67m8HaOCl0dPpszB2ysrghQn7E1Sq6I9jPpmU71LiS1
LOoeCGTDfq6NrwxDHkvfnA6EFHyKjbJ4CyuOQScxhi+ijL94tUjbp0CsW59LtyZ3em0Z9pfB/cGU
kXdSgszMMgJUxNi6+MeK52xidN11h6R1+9PvFz2wv9FJ9mtDq0oK6nybm3KdcjEisI78vYbcqwGG
tKBtZC8yDyTsWa9i0L6JiFYku9DYAi68MLUa5he46mOSIgYDxno1yFBv9LM7JrcsgLOuadrVJbdk
VoFzFNpuqDJtnVXiKwqd90ozupPVlctEcx6VjrfdseDexJK0nuLeRQSwN3TtpXZQkna9yNaOifWL
SJkPBtjJKvIoxUbvdcxKLhUiQ0MzahfD1L/inQEKl1g/tV6AELRSOgg8JTVQt6ZZAsFfFCdP5o82
0utbW+0qWDRHs0GGq2kVDxYXk/7cEqYIqF6cuotBml+JNhJFFwXgnlpGh5UPlNMoARH98bf/+Md/
/cfn8J/Bd3EuUvxCefOP/+LPn0VJ1FlAs/1f//iPhyLj39//z38/5t8ecow+66Ipftr/56M238Xp
Pftu/v1B87P579/M3/7PZ7d8b9//5Q/ci1E73nff9Xj5buhl/T4LXsf8yP/fH/7t+/e3PIzl959/
fKIRaeffhsMw/+OfP9p9/fmH9fs2/fUuzb/9nz+an/6ff/zvNPiuo/d/e/z3e9P++Yeu/92THkN0
S/A/rufym/rv+Sea+3eHbpEUwnUcx/MM3fvjb3lRt+Gff5jy78K1pSGEYxhAym1+xJRv/pHu/t1z
hDD4YghbSFf/4/++7H/5+P7n4/wbbeRzEeVt8+cfjm0Yf/yt/Otznl+YNOanxR0hhMWyaruOzs8/
3y9RHvB4/X9VJf+wz9yaQfBl2tM27/JLJmn0axhsKVKq9NSiKKuMbjhQP4xMHGuGJLFerDsH9KXn
OuyfmBSXE/PeHs34IUiujpEVpzYYihO1wrojaGPfkFHEMZRcMgDFeIhSf+fGY37SZCVXY0fiF7bK
6OQ2LPuSAxeWLwLLiHaPXTve8/59sRQ7G9eqvKPwA2aNdfGGXKw9xoBTDTGRnZKki6gT6Uk3/PQE
GZMC1arzDZCj5DRlEWVw+uG33K3c0f0eLvi8tJSnYDR3aUC4dhBXybHznlO8NhCjCY+xx2nN/IOe
CfjXU1iTxqYrjmJhx/RR9A6EoX5nGsLdmG3Zn0KMCIyCwfRGRT0cq+4xGAhtU4N+MkgQ7SZMo5yU
GKKHWEJ/v6BKGE6OE2CJNF2dask4Zq7SdvAkmdN0hQ2Ne0I9mjkKa6wMtmp+W7MZrv77XQDEaw1d
wbxxDU6/IYYWAMiGjlBofivCvHb4MV0BNav4w7LQVsjGEtTsj34w1/ipFZ1+33q/I5xNxxm0SJOm
W6VmnUNpU87RKNN/fvn9Y9kSgpVEyYE2KqKS8DGTuXZEUsIcKNRHerV22ix//2My/8RiPovgQMez
O2WnAfAB8kwGlUXTWLdKT3aRbOXR1Ex5/P1On78rAwJ0hmJaeQJ0APnbGo0GQPS/3/1+ESDHOEb2
SOQJA2rlOBMjytI/el36FWtOsDVFV++qFTE8978vUCa881x0RLHpnn+M5y+/32HX3GAcDyCi8Hyn
+cKZKjLx/NogokPTKC0Q6Derv/4c8Pq2tWanwGbz96720hcNsRgBgQOIZq3jlEQHbTH6Jm3e2tdv
54bIpjDN9s7VUVRBPdJhahf1wikjEoDBj71Dd79ThDNBNiVd08yY7+YJPgwgXCsR6yHjIAeaUd8i
ImkjazWIPjs6EVK8yC3JIwhVf1v61mOFZoJOvpU9t4n57ZSO+kZiGQd2QyMDpF2OCl/vZf4RDj1a
dj/qcc4O/saZC5B+sNVFDL5cIUuzjrkzODdZ6qeL1KIW1yXk02BKUZE4XnBFEpuTYecPr3l00VR3
CnULLdvEqCudX0eo+ec485I3ncHCImKvXrsYBZZBlBDZ0Ok0juKEhvPYqXWngpWFjeJu1iMuGzK+
73vNwKNIMGTVecWnh7DPG66dneM27/yW9Ys45Eo26BsnZ8ZUyTuz0UBWJy7JYMns/s2cY90Dwx/p
j+4aj7KYlLlgEcVV8YF/c8X6lv+0RX528+AZFax/bzgTITVSlPejX1QbmhcEyM3/zSUAE38NJPNE
S36gI6MtH5Q8+JPOIERP5JaNHrNnmV8DbCZX1TnMkqY3187dnzwYr4OR+A+A/jaYBtVCmoZ2FlSJ
9KryVTV60ymazxpmQz/d8EdiGWR4AsSWYvQr8kdTyyiYyH29NjbDhtCivSGd+sdIwweif6qXIKLd
lYzxB0kh/S43sR5RANJKfskd1B9dZt+mEXE3ZUbKmJ5GPyFHpmjkWnBl+xll5QDz0z/X3mymCGtq
utzfd9o4vRATGKxKVzqHfDcmuX+oOyWWKD/Ht3GgCRm36ZOKmwc7m+YFbHDuda8tdkEbnrGIQ3wu
8+FRiuwJOyjlH1GqByrTK1HbGahMeTfawt6m9rzc6JhMQqJddlr50E7+q5dnQHNDNIldHN67tjqO
ksI6E/3rVN3nPfOrAubkrhxS+yWOHyf5EWnCfqTlYqODWtPygBFHlf8iYjEsvemcj6reuW6mn+qO
BXEJdst8KUgrXLdj8VYMNJNSbpo2K6/TZK3p56XLMihnNqganwS5uKXiM/FMGe1Y18OdgIq3wvPW
vfSID7lCe+dILlD9qPdk6zQN9WjJKRxlWrNLU83hCfN0PJCvNwF13Tia7nEgh2jjRhlGPCPeQmsh
Wzm1MCkZBMjgSJndYiSXRoSRrvBPuC96Wn9lPem3QmPwh37Bv8+yHAIIL6azi5D3PD7j3XbXMYdB
/BPjk9l7xX2kxS4UOiS5o1Y8JkOpz/G/88BVhRtVmvqLSsTFS1Fj2xoktqzW7gCdhijOuA0jYNEH
DoxHdr9s2StmS6aqCSNsfO3ZMVG+RJnOTUxYpT426hBThSMpd2l/2/ZaT1Df88Z4+8mR47PwTuQ/
4mpTHsJ+r/N3eewwpG1qPCWSZOAA0s2NDLFgTgZhFUYTXgS+fMcR/clNqprt2BsY5fLstMH9tsty
fMFv290UsZZsrBxZfUi86kOrTRDtQuelRhxp2Ka2bmuUijR42xcIA3Qf0mI65UKqTe+WtFoBy4Lg
0F68bPKILCtQxiLU+v3UCphVlV6eqxZFUBO7/Y44tyN4Q3XfxOaDUxOgqvgOdc6HNYdalkRNmEBX
9mocjm5gWJdI2HfkRWgvWHMpUkT+QJAVhM356Q8mipKxVvfcMVtgDOZR5tHjKNvuxeybfFPaSOd8
UaE/T/Xg2EX2u48s/py3fXnR/fEMXupnjFiLkjh88+rgS0RxuwoRwcDI6L7HrOvvrWlrNNpbi5Jt
qxkavee0mu4TpfYpjqXfZ+0PTQufjghYt+tZrWHIU0m/105unrFFrhM38k5eVNNOpYqftN6fR+ho
cycHdJJnyGc3ncybsqqDY5XCxgOMSlvgS7Q8WY55b+HIA3W7yZlBNFiTDYxnsVu8tLqA3A6pFwmO
uS7nuyf0MmtZFu4R66vEysGLk2Od3ld9+1Q4eyTy1bNRT/X8viN5ibJiK+0Afrg5MmDJak6CA/tp
VibpzvNvR/4GWphhfpgyFS8Q3keQ5NH5A61+GrKkWMmsYIDtcp3Ejfdokklh5sWT0nxn5YwFYZu5
cbWynnEdo6Rb06XVqMpRB53Ibw4V9AEM/1+hrsOhwOxFFxUVYxwML6lIYENgr3am0rpBBWA9Z/0s
1oqGfTvY9m2uGWpexXL6rc8RmPfJ6SowvvRbqy5MX3yaRtCmsif8Rc42mgVDRYgwh3zSGa6WX2oO
zQvwytCh/fFn6u3uAL+Mu9SVJJkxPdzSs9hgi4ofEAJd3cBUIHkzY4NXnNQm6EktiRjPvRD4gth5
Ud2ROtsXDYFqQNX2zKwYkzihh4G7vSnaCfWou2mt0H7S+j0Z6/ERCw5SNkEkdaJn+8HCHipqRjCZ
gDhihRn9pbZ6NE1ADNLc4JFzrhpNz3Mfm6+xObk7OytoVaNm35CQikoGKddLPTtfi5A9kk3R2yNh
YJBGzwPaIu8KQbG3SJj9BUwC+iDlTNnVZg26llWQl2IHtiHHJfbGjZ34/nXQ0HvShEaVL9q3WFjx
i4rMZuOmBbbEQCfsPogehEZnF+SNeaThOBPCF31iQCwDU7qYsiw6wtUgCJOl57liF1tNiRSYFK4+
IsenkPXZIi/pDtFw/ujloM1s70lmvnnuOTTuTduF+TV/WnpELHpCXgUatjJe6hFaAUMR6G4hWTqo
DAhjOpoX9mnWZcSzQcSiU+kcK20rt2+5QKaFY3jqmTuet5PSw+vGdPvXZ6MZ3xZNmbthnSVG9dQY
D6QRi2dWyZWBuHHnCXp3v1uIhx13ngnnsxGhZrKSeGtDjA95yaTPNtC2KSuJTrBoNLd6HlHqdm5/
aCqaw1B49FMazgZHpacnL2UhmIqp3AimFqukZkLi5ZVcZpwgl1nsORiFauKJGgssFIcaD0vfoZa4
+kN2TL93nxO6jJz0xbcWgOoyhvsqhE49OcMJWeBnExa0tKvqQ+98Fnsr6Y5j14HR4Ra/0YWdIPBz
kK5PWb3tRiwQseFgaQ06bzUSUIAuv9CAtrjLgIWlMozkkQSdQ0x/e8+E4FvHqLa1wR8uScLrN6Np
xWiXRLpo0DvuqQXoir0NnVmvahQzzGGAViWCRzaMys3yEkJWoy/cH1uVLbvK/IRGkD/nWXUf2L5N
ewwcOwL/N5wW6GB7Lsqy1KErDOhpTLcyCbpynopSjrvBQ9SG8cK2GBBKCuKVNytMRjmL9Zq3DAn1
InUScw9g/yWa4kX/HdSZdv39Esrhzcl97ZB1AfEbpisQxqPDFSZMW/yT2pXUJ/egT/q7gYXrWlB/
YQwOPgypRZtw7q8VgV4CPSi4NG3gjBgkV0JVy5QkVYYcTK86vw5v41KeRGf9xGDKEMZl/m3V8KDG
mMDvj3SzW3ZCqyfusNkbIYJMC+9WWSDrYft6i3VhXKIxN/Zpou4QRhLJ0ZThe86kG0G59SjMMt0k
Qmwi0+xXiBOrN7ucOJyK+pS4yZuRa3CRZnR1O7s6zLZ5SZSYtjiuRpvhYHIlHaS6i3EIwY2qiLxN
rY3Taf29mVSPGems8VD2R9vKuJLjhWYF9b4qKvTDFhD+vMgwyuSIjfkI2lA/0NQjcbW1WePCcp8D
y42TozOh20AYeSBgbNr10XBpcefDCh8vzNXOhNEjacjUg0Epcv79ojIk+rYOvjaC/noT5bF31w+u
t1ZA6EDdAKm3c81ZeFOaXEQ1JBfbInoDVkHPxwhXHFd5ttaY1J1r7vX4kZfrx6N1cGtb3peavs1t
8YW2O15rHGJ8qI8Y0JjxN93EwlMlw73l0qLFaVbsqlG0q1ouQ3eCR9mb+6wajPtaWdRHDq0CBzZm
azzmvuPize6mnd25z33WlgcSdlrQkVIti7pJD8j0l26FUqzBCbugIQafOA93Zc8UQNOwqsbFGSrL
U+vg86LpxQ05f55dIVdilMOTWzCbw5Y5LrBckZ4ypu1VwzYDCxsXY53M0XmwxGWuhrOnyle8Krm6
NyJk744WBLtxgHioHDYkZqh+ZAp4ICgY27HS9v/zBQYZcwEd4bqTTTfa6N/xKgjH5qbYGhoBE7oN
gXTCcmYxjXkwlTOsmab5CBjXwux/Q4SPmLAgAmOKrtSqywWOtm2N4f3i4Q+iy8KUoYjiDfUdAiaF
g+yWEXv51xcUquVtEtTBwsgYYI1F0+3aclvKI3HpV1XahLBF9SkCm2O3D0iJC5AkLQG9mUY41IiD
8FYQproZkOY3NOl82WAz6rulpvVkZE/I/YnMpsBMzX1tD6s+Cp6YlnsrnURDt4kPcFq6RawogOBV
G5gGXpE0xsRaUBSUL+bAqjplfr+KZWntYhW1mwHGN7ML1swxjq6uaFHXkUNErwpZkbTuoiyYu2dw
GnpAP5jJmba3kjx4PSr1Q0/gcRcm6dfEeOImhUp0rfLR3gi0EPS6mgUa3+WkdPOBY8GKNUh8Zg3M
e/aP/n7AioR8WcIhHR5NhYxXd/3xYqfdfYf+idTAY5iPzdMUz5JPWZgPGpO+NZ6B8bZ0WZtS7pu2
/Wt895ancfiQ5s6e0NfixTPZJ7rY8facpqMTSpBsGTEtpv4V3kqS2Wf6rUkQXXhghFHtLTd+duMZ
E6uL+ggrvD5MzHGhrxr1S5omB4jY3CJR1N7TmX/N6LY+ap2ql65rbyyMhYfaIE0AnR6Tansil1Sd
LM1+BPyv3Y3ht6rao9/V3Sf10bvnNcODo3ACYcvH7V/0uySvoF6EuNprUNc3eoINArBhSuIhWY5z
WWB1CAtKQi0XDU1JJjvCWdKAIPwDSOMaYZK8iby633oVnQARGfuqx1aNL+PSc3jtYsa5QxXdupwL
NqzwLpBRvNex3z+XpWLUS1pVqgiA0ywhkHYBERIBtCCCn9w2DG6V63y2ljdtFCdCd8rda9ybEvYA
M04mo+sB3qQ1N3QwZvjkKzDMnZR5KhI8hOR42TeT7XziBzXOhY3m2xuie+59wO6kGHA6cL8Bq3P0
oNHwmCTbIc0Jpqa7U+ZWQ7JXU1xagrY8NtFjXIh9P7oYvkrdXKXNWB4bqMBtTc2v5zQjEUO1aWJc
0KDvZZN9qLhM4eO4qK+T0dyHIXkovfGFiFhdUlc8BZEht22LjDgMiZfUQbdxwOyuQ9Y/S3+HV2VY
U7wz2RcuvdjA3lo10nw3A2BCEDoQDUKqbxK7oCnrJbHcidI+j6mWnRM/eQyKFIYnSiiUfwmLZYer
qJruepvdRu9Big9Y6gFE3nFs/eYYSgC6beMpqtr9kOXOMkM8sEkIpiOWobcPoSkHElRnp6fcRsyF
iHKdloALhp2VOhvEXtkpN+yHonZS9tT8NR0YLodlfa4CjUx5GxRP5wY7q22yU6vAWSF5ICwOPZCG
cnHV16w9pFpcrNpM9w4z9wmh0qqIOVmJRHtiMwUbVvdXIymOtUtMZze2I8w/+r86LDtkHgAIJq7F
8OLHRrCNfOuF1fuJwC+xzmvQmXqrE64RgOXJixl1KG9jzAWIy/olJ5p839EppyeHTiwD7G41Ayjg
1LvSpj1Kl8uBHftTDtBcRqslZ5bcx6NffuWSOQZRr/qyCpP/w9V5LEmuY0H2i2hGDXIbWovUVRta
qUetQAGQXz+H2bMYmw0tM6v6dVYEgwD8uh/vt2YZ0yvXxuPe7P9kc0n41oqNTWYj61A5zNvlPPgJ
SjuNEkX0INDabYyUCsUhAcHQEO83e2bIhVtv4l+6BX+HEZdIY3FmgNwCgfdJwNAZ2Fkg8sKZDYlT
ZQfPuRjs7g+dtBoyFz6KoPsTU9Z+1EG6G4rARaHWYs3IUh8me/7ns82IVXZziTHCr/yX0nu2KwkB
7+gTbBA7M8AdDr8SxjB9EkOMh7rU7l6H0XSDExSt/DE4uZ29JBSSz9CvXwOaqi/HjEJvaBp5t3Gq
wX52+hgqJznwEzY4XjU9kuLuqWBish68m7mFL25aGHpFGd6bpfAxwi3bzMNGwopet+1885oiwffh
OPegrreOnisghfCoU57I9yIyFfUDfOU2jb0x8vwe0kdI+auYrryH5abp6EKGMRKe5pCwF/4EC19X
MG/bGxQ/caf1iKpvAmljgBXb0vV4djtj+N+FuA1BsThn8Ytw+FNsjANpaB+5G32lwaaQNjhwCpNb
0yWT18n4YqsZCETb0v3BC3mWDMjHqGVcbqv/8F4Fd/JKJVlntRA0VAo/yPuIeS33GB/twxS/8T89
l9xuJFPjo8eSyLKoPPHBS+ptgxlfsWQk4VcFqcGxwtA80VJKdw9BARi+UZEuWUOqmmv7SPftyUIv
PRSM01aZ5edbQwAiHujEPCV4Ff73FUrCRC832UqyWzcNLwICVLWFhdRevn9U1GxT+2Y61SD/d2ht
UDfbozVyAPcb52gvKKimH5hGtSF2fBSQFd4F6xYkbJjmGehQJEBGBcvl+w+SbFq4QAEBEmMNVJba
9haIA4K0t5d5ZrL/habY0xv3AaUlOGfTBzpBu+LUln+4hlzVUIA2krD4igYc/phaaN5l0NTjG8Fy
ez+T292WUVo+LL+6S3fuKdL1twbhWZyLcfoRI8IdXKPuSbTwre0rTH6KdkNittQiGJmNeyprjmX6
b6ZSeJ3nwv4g8Wbua4Nkh2Qle/SND1BJv/ak4tdR8q8ropdhcH532o0/Hbv6qgqadgWQMLrYoFK0
ob8ZYJ2fcx1uM8NC8wfBbWHe5j6vOFH0564zPjycyhN02Tc486iXWk+PkcrsXe+lOPIBSB0gZ4Vb
MlHHzIvLs2ONG4syqYvS7kG4WGKV3ze7bPpPsfNZE/p95zgG5TazfjM+TI+9rw5BxALJ1u1HvMCN
IJyINR9K8EqN908JL1yNsvrPqms8SnNvYK3xxRoaPMfc1i0PCZn4cYAJiHtkP0ThzI5moNdL/Ejb
9EYDugGQueIwKurf3YeNC3M70aN0rCsI3DEEn33bmP6KVAQtEqW/8RzPpAKEcLSYaZ8ws/5kZjqG
pZnAbfqw+Qfftcj/NNgixFLVRXB2wwJU3/0squ+9CArMLJ8xSXedmeXJHPz3IXOd+/eFAhIOhPWD
ZfhYztRZWtqx7zVg6l3HEWdFoZzXmo+0gr1HlsQ72CEVM6GBxGea470InfrSuiPeR/oqZQiAqYsn
dQPHzOTFID1UYHwc9TgAiG1fHQHBGR3M+t8lQRvf2dKmt5falIbQl7+ylr8ylkAgQr8C2GT/yPoa
kpCa8ztTjWoHlgh9x/DNcxUS9aENGuk85cN1jlqek1kRMiMJ7INInBOOnBu+9GrTSUJUPB+yTgT3
zM6rx/cFznfEG+Xi5HKs4MyhB7N9n+w736dGjjDovS7yz7gdDBiCfPd9AUBl3mcILJBIwX8Q5p0s
jc02Ce88zonKYdHbaQiaS1k9RQUT/aqNpe8Zaax7MGb+ta4EZuG5hMXP6SgaTPkIlouBQ/qmcLgZ
bo1LugaAmqQM+wmf0qeszaunym7fuNWj0PqWEmHZoyvhMlIoFXIIPE5Ok31OjXqHg8h7OC37EC8I
6BeoIu/R6Jw0ghb2luplebNUbK4se1tP+bRuRvFF1Lw/UyX7/16+f0bzK87s1AIr3WfsGqbiCbMg
eSFx9ohMduODCp5MeTW4ODDQfUylMZOQpTDHr76Gxdc9Ye8D+l+qd4FZyDWrGmAGgZkiP2EOi8lm
Wsj3AZW1RmZFJ4ud5leASTseYNum5tAeMqP5HeNcW2lf08TsuMbWC2taaXqDb4X+dIEMPNjXZq8o
P8v07SxM6b/4U9oeM+FYm3AQyZdBNQL+IY22uHw7ez89dsew5YFUtYOV3ChTBbSCJ+wr7GS5y5u5
3aPox19QX/6UiePdVcxxqSVjf+LOoFo6iT6J6zgnoqcexsYh+mxD2WzqrhBHj3jaY3LSS+xV4CGG
8SRGiSmdPlL7CqHEvpro0JuY4ti1GRIESCbIzw4Kx3cNfc78h8HU0khfLGzQqJzPgvHKqxwta0/u
i2x1p8Q7bup7UxrFzrJ99+i0CgKF7Y4PDzvaOVui3Y1Oxt9yubRoBuuSXFoQGvR0kvR/NBFna4sX
9neZJVcjjMePtKmnveqt8uDFsPm1x+7LytRwihfSaCk0SR7cigvjx74F2v4E/m2+My3rzzPcGJ0m
72PZz+8RAsNdZe7z+zsTW/IxkCCkv3GsTTUlR4sCD1GMEdN0D9uCcilQ9BEpZB8a7AW7ZG9jEL1i
xJSHbAj7c2+LhmTpZG/jxgxnhpmuC++mck8RC+SqrDm8BYW+f5+COzF8CVnzq6URT7naX49hl53G
yaseTieqdQ1QVDRR+yHrpTijMfWdLUP7dNLyV1LLwzi70RujTwMStnVq8pjGGK9QG85hgqe06HeV
zbLoMDEEC/xWBIm+ZK732sjC3fV195/fYBJhAaFq2wXxU/r+1fB8lJfxI5/2lUGhHlsKhIup+VPT
wnxh0E6kf+5epTwhJTYsHsUbY0mgGMSXutx6cCo1tnAIUXp0+bfJZsUbxKMRZMl+msycXE2WPasY
OiT/eRAppjpwSMBInktrE5n+uxxDQjpKFlvwLH9DhHDE7SqAaeOQFrZvc07ngJCsyr4XMJmSBMQX
E4Xvw8cstTMfosDcTYxunMR8uklPptiSr+Ab7Y1moL4dyUdetK06sCluC56XwFAwwdfgeXTgGAx7
LWHOj4EhvvrLZYJqfDQHQE0ZMI2hrn/P/QhwCcM2gw33g0E7SEImnoZp/RYBjzJbJAOQgv5kZcXv
tratk7QN50Fe4pOszXH2R/fSBzMfWHxNuXDNQ2PEfygDFm3YXqkFBt1YGfnGCvPvZF2Ol3i+9S6G
6dBviHssUKRvs87QYEYvC6UvOWw2L0I5kJTqroNC/RwLUa7HqMTcomGs1Z5YR/iRGLNtyRZlNN5U
gJob5xXn34/aM+aT3YiP+JNOl2PA4gdhxYX5Y+BjrzOmCyQZD34fn/BZ8WAfqZNlFXFMvXNHXv/Y
Jkxix/Nj/ALOnCsD/KMBXWRSalfz+QRMX5H9AVVWdtVJSAS5EprxGr8847xSvZo+g10IdiuPE/4q
YZaFLf9NtzDJVMT5ro+6chObSmyYT7AwY5LbCBe/JOcFGCE87zz8yLJln2/l1cH0PY3YMg/bpMy/
eummh9aYPZp0pnibFpAzorbCt0/z12YIM05PyWLpV/5NZIi2+dClL7Ywt8iXPKNisp75RPIZ6vQj
ZRgCzF+RRPPFTZgJPvK2+C/fis7ACB3zr0JeRx7CH17SPYw7XwXr2mJWxwcz0de4CgBoFcRZCSNC
qbSmH9lU0JNLOnTdsv0rxqXkJsEsousv9m3Bq06p4LGeJLTjlzq2i3VvJYyF5J8+jdsjviFGSBnG
79kl8o2qc0552QYr3eXjS1sOw45hEMI/S9AYG1eqNhCK5hUSfUI+l+bAILGeXcdkNVD+QNdK//DG
AGUqowis0N1yXhBvIq/e8QrZZzPyUfeq6Ok7bxNM2pWsAsbBLaCn1mGgw9zOuEU0ZJMe2xhIY6Jp
sGj0waVvk4r6c0qlcJ+vqZm11y3z19CkRTL2pHnE1nQx8qq/+xQrFyyJduvYT8uZ5c3zyhemY1sQ
FmYTP9oETADpTWphcDiAyq6dk1O1PwrG+rugkd6Z+lBteCBb6QFEKyPcqeP3fOrUwUqj/xpVmUfU
ZBAeVlAeKYIgdkPYaKjKYd/CLQAwvHOZuq6tJeo5jlG6T/HQ7EBZ/W6MCVrbMB9knC3VrjET6ME8
QoI9EyeK0KI4fM/0uGyE5kb1eNfRTYvtEL/6yqk3pUUiyHVsQpFdPX2okQQSeRM+M1kEkw2vOAaZ
krEAB6kyTXeTNtchhrodSSJSAB03bTViuiHeNKRZshMO6D/fIvtXdMbWbSs2xGV6c1gkTvac/pBD
aO4K1e0nNf1I6768F55FLhlDhYnO1WS/LNdNLoz/5TrpcBtGfkwJdtrJk+X/SyfPvXDXbsDbQJrv
ANr0GZ4mErJrU0IntHjsbTzDD3dBCsEmKsV7PBNvk5X3gVuSIwrH3zLr99EUMr5CbXCQY8bW+BEE
IA3okoeo0LLUJPOL13uvCf9iv2zeeLxfS03Yr7TvfZLWL5InwdQ84pjUesldsKNfOlm5GowQmSex
qgd1a2VP7XyeALcd89ch/oRiaTEcJPVvuf81rR2e6I3CToib0CqIddQqY3c8I9L4XbnH1QKJ0zTJ
dDoD9k5mVHscqW2lz8G8UNDqqx+kHGcJ4B9Tu/vAcM6TkXT2LmnHnduqPWeReOVVw7D2BKSSMV6Q
NDYxDejKSwSXQM004RbVZpetoYWv7AgQwhirmxc0lO+yFlbU/JKLgDKGxQVMCQKg8P5K07wkXfBZ
UGuD8rN0VSoQ6yE6ewhDyszURH0HZm+G4QxF259yNOiQahZwSPfsU3ipZeCiqdPjmCkLcFYeloeI
pPam8qxj1mdL++UMHMWeljrrW5gMOOwt+I2RjWTDC2vmdG02Q7LJKkfuHHuY0IH66d3PYTdRf1M7
+liwDETYav0QAGKfOmuTOdU+094KsveBQAVevthwf9aMQGrDLJetFtgUJ8e/Z7MeOKyw/I7ioxdM
Izre6zYwOG6An1yzZaV5vjgLp7pJvIz4GIDDhW1wKuviEFV624zl3ywUF/rzTiEY2wavJP1GGW5I
GBbzmO5aP/sxpeVLl7cnX7kG0wj2OXHFVrLkvrl6ofnHR0/Ng/Du0IiSxJC1aZCoWnXBScssty7o
Cy0uU/DhxCMd8V72b94t13gcRvQhK1kbsch3BfXjmW1AaBFpsnXC0wBFe+uWVkaGxLsvkCbDvMRt
eSOfc1SCFzhwOWh5RfbTj+xFUZMv8+zgjrE9soAWhFygv/SVrFz4T1s6uH8ingPj1yl20prhPo0F
MS119MA6ET1dmKybrCVHCS9mtnN6MXIFHc7wjg1TCxbwblhKshnVLgzUATcwJ0EMxFiHkUN2XgHs
TS30KlEu6IDoapcK6ZgEbmyAbAxdje48QeTLyuTDDMaSEX2wsxxmvrrGkAZniuqh1LW2QwiUtlsu
eoCvhh0ppTfP+lli+MKY7QYJ/t12V/KkvYcUfx5mK3fWkFt1dYw4h1yMWhqwyo1xH6PsrAJHe2e8
1uReSW7thSebNxkG+jiXJppD5TZvVtPND2tBZ0hnFdPa8KAEwXt8f+WG/o5Q6XT9/k5Vk7hnHo/x
gHp0e75hmPUvSaa5EzMaVIDneNaOutf04SrBK8w6RYd9+ijTDy3r5KQCne0Bkqe7xEz+FU5i7K3E
BGne9fJiD/WP3PamQzFhBy2S0KVJZQDxK5Ta167tPmOwU/U8mvtOk4qaJgTPIIsaRoLpwVhGanHF
CXbEgfDWBPZpnEvivKVFtUMkqULuyotfeLuYqkIbgOG7qXT/yvxtPbNXKAVqxShcYlwBJSS1zplT
Qy7d9Ylt36UmggwcrzxMZJA3fcZgXoxesAXeSNtaA1oC+BvJL7OpT7gNsRcG9yYvvQejMUBhLbhL
dyiLreTIjSM3D7k9kOF9ddYccs541zbuqEGMYIpd97oo7iScP5SX6V0QyJfAoLJiFs8yqMI9x3TG
vuzO71NLwyySMZ2sUaKes4V4kNtxuPfkPP3Q8Lx9uanhSH5RbvTVt+KS+VJdJDKeSuGUV/VbZbXF
JgMz8NLy/NjUsDOpkGvyE3LvZgxS3DJ2KS+DJiNdlJvE0tVV0LZJK8Cl6uPVOOBAU0imUBON6N4t
F9VNxtoFjrol88TsveNxJZaIQ9sHdJ/0wz8ziOIj+V7jbtjJMy3mcZuFVndIlclGcczVh7/sDquE
0RHeoErtdTMsicK+O+On6M6g8Lrz5HSfasjz3RBHDAWM+tXPplNmi+xKI0e8Q4p8FrkfXlKmf5Lh
+wZLw3wYSGbturp+n7DCr4uWGyebrPbgZKj6VXChRhs2btpFZ0S0LKDpw3eI57ox7944n7MU/28c
cNtWufrZOjxQjC6yz3hUZq8d9lE4/oh6/9Mvu/DNGN0vZUfWNZ3SF1kRQHRoMOFlJDEWRVQ/5k4M
pnYY3qBS7Qpf0kQ9B8meo1h8D5YLxzBAjk6Zb7IG61OsWIOoGFZvcTQffG6ex/d3fJRhtXo+a0tS
7zwnHm7Ocvn+6vuimuyW+2lxaiS+s96scRwJaNnUoWPfcm1anhowGPT2zRCwhvBuddN8pCEJpCiY
m7eebu8t2GcQ/bgj7NCig00VW9tjWdINTWpW4FhXZzoARmh/WFN8dHTivovFB2zRKGhD5a9IGO6z
vH+O2BQc6M6fNXIZLSTGRlBK9rSQpN9KhdUq8Yvm6CzfyqJ44AOgviysH30l1DGqxwSMrMatZnRf
hSemU4JadprQyE4yt4Nt4sI3MxvFixAWw40Y47S2cYhhdRTdEZrwr1BV1Rv/R8UmLAQ8Es49t7Jv
X5uC1sBWs/GAD2NeR9rT7mZf4SPeTeWMCdMjeU/sMbqpIKMehvzoKFN/K2aTeHpgNBtM2+k1EcAp
GZ5U5WrKzn0V+q8o3M9jb9vqVwPPu48HgpBDyA6kD/bdYtbw3dl8+HF/xxEc7c0Wy7NrqeQetmTx
iKxiEOLE/QoJIK9HwGnqEpfSPEsfL4oxLUlGCBjJQqvNzkEks3NhgPT//krgMDjqSiNAxPr8fcFP
pc9J2hWbCoDtAilfM7iPnlbJhkRBN5ytrHtWXief+ZD9BEbXHirhxtdwTRVAdm5TSTSG6SkHwl4x
GuSJkrTDfB4Tw9uCsoK/Nwz9Iw4osAhm49iWJd1invLXRmsXiwHoIs2uu1rkJXs0tLNcLt9ffV84
f47L/ImXkHP1Owtpfa1DHjthva1ihYUA1ZJSGd1ARFhtiWyqnR9ktEA2ZqzOQerBZVN/2AC3F+Xl
+tXucx4zAFV8jlQ7Ukr9B+3SzziMi7XG7XPsKlc+y2ykiiULs0NZjdS8fn8fG9zkeZegteZ9QV5L
Drfew6G1fDcEyQdg0oai3c+q6+hoi5L55vbIiGbPalEsP/v+gzGMpw0o+WATQvHdGZBwN51eWFG5
8Rz7Wl20Nd58acmnCy64ai1vn/MAe1Zt/cc04TOb1vCIG+2ceAg5J6/2CHLbdI0btnReLF9EeyAy
UAXwk6091+KsOGIBZMrgVeY1C9EQDB45lMY6WMdVVVw9qYsrHFY8pHH8BzEgvyacjAB74GGjrCJN
vfgemveUuo8zoc7iiUsWBBe+Z9qWneDSTLG9Two49UHaAn3B3AkgU5snD6YJgQmhXpZ7ThUYOsV0
/15SMKI716ikBNJy7k4+hx/AbswDGx1r0ycY6THD3hrR1ncKam5RGfin/32nuvAGT3rsaVERaQjy
retoftR4vyDehfJpZqJkYwS8wSfpELovzGjAaYy8RADO4mtOWe21mWe5Y0/EmuWGwf37YlGjtvm+
AMiBb4SPdsvGMLwqmTd7X5Htqfpl9+WU/UF37C09c5J7g+PfLY+67ibwjWUTWpj0O43jfeHKtX56
/P5dzaXxJYD9SLiedgd0sRmVzsUSmKjbMLbLsKbi/AttT197O7EAVL6GJhFAG2URHlTFCLJhxetz
6CVWEux8LcsjWrl3BsAKCEG6BPUVez3R3zluMnYNmllipQjXXdXg2KGbFefk8BrqMaX3eXHvs6Yh
VbYlE3iNNBeg980Q6f56SjKcqItT0SvspKOiXH1aMyozr6bhu0SHWnvH/R7SSuCNDB6D2by4fbvR
zKq/vCZJD6In6uMM9bUpC/tULZfvr5rpYAxCP0O7AkAbFTiea+YQy10yugwqnMmgap7T7w5v55+a
6PEmj2S75c79RjLkR6sQapUWYXzoHEFTkfclrLB9s4iUvc/Rp+q2OXRu6koaTOGVXI+jyN+RyOVh
EgvuviRg2ZPOWCX0Hy5Q/HIz2Zm48q6Lq237HLCN6Y/oCizKRpbRcYwF01OvAY7tNDWzF58UFYzz
Jw1rzSFqEqxzfjQB/racw9jTRj1WWL99kVGA3aoRmnOuXvgU5Ri+2/hGopqpIrNaSNZKvZiqz2hI
mG5YhIxrFGS3oGAgT0KueidFyoSr9pu90M2vxg0mzFjm/Ew4OWeR6VzNQe9z+IkvkC4SPtRPWt6m
H0Ik1yJtaYYxo1/U2N9JLVmfuhQm1S5oaZVAFelb9ZrOFQQ7Wmz2Yx4ku7iS4jOaXt1MPhScmZ8N
YhtYvGQ7+5N9s1OVPvRg3Lz8YBil+mEKoAIJbbE/RnspI2g/OkpGXs2E4FvGCCjTZKO/tw6C85HV
NAEZWBRBzc7osgyuDnEhr6E/3BESSR5qGd8m+nJvc7QQ++lU27cTB4qxA+ISEyA71KNhrnE394fe
sKksxcN0wLvo78WgFcSVvzDC3D1l1cCSe06VWLJ+WTwmAPdnjBgDutBlSIOuqLxXjgqXptxGaZI8
UExCfKKu3KSlKu5BxF7MLrFqdby7MGSu0DM7qp6CW0bF1Cmgzg5LObao0dqz62le2DnyWsz9S2+O
5S9sMhCOqbupmkhvE6T8e2Am1Ic7qjrLj8T1rc85qN/7ATpr5yV0RxpKv7aZQlPSfgivpBZo6j5+
KDhXJ6eIxDInRHLO5kuYSLCprmlx4EvxCMPz1773y4GDv/KxP0LvrZeyUbDQUpHrj5nMnTgNU/Y6
dsEaj/P/3YjjdiECYKuXUs4oILh9DxwG2GDkzjPsJ/OHrJF7Rss3oU6b84ZpZkamSNbXgd8Pn1MR
PBId3jH61vshxrLTjWQzS4gvOA6Mj6AM3QOW4U1soye3s9PfCjn8Gyht5NAYrVjA/vdOOKY4k6r6
p0KEJuBpxSlIBUg0c5TP/+9nfFzV1R2NZ+ltFaRFBD2zvZLRG18ogg8pZ8yfpjNmlzT3CjCWfXLK
UWOY+qNyd5kHWYgX4Wq4X9aU+CfUxSOCesu2g+3YMA49OFm9dFfbNeDnmQRYwkMUssKnRj6uB0fd
k8yFyZnCWZwage8rqg5R1Pgr3SUvbteIz9khpBd4fHZx5Ka4EBua8kiDrprQDW+GVvpXXlW3TuXZ
o7Z5r+bEGk8DuZ2AD/ul8vqlsSoA4+PUzvp7E+cO+hODkjh7gcsBmfoiVijmGyCwH4j45bLM/cj7
zj1zK5cv9Ix89ZNO9stEjDUS/sTBdKG4aKHObbmEuQtSRYLCj/33KYxu9Opkangjyq4OtL5xjE/F
hmEJjUA5/5yZQXhZyPiRDlZ2cJVeiLzZrhyYhgNenNZhPxDJKx34aJjP4fXri4KS2WFqYslSGHhN
sS2ScquBFK4r3zzUBiDJ0uVzLHF4sZB7/mlIZ8bGuwZq0NN1QWHEDh4Vzsu/A/CBRzbZ2aks6L3s
479GU1kbRo8AKybieik6JCIWmlL6M6tISEb+xrQP/iAOrGfniE6xk2zoDolQ8Tb87a0zeiVjDim3
HuD1dSdgg4dT+sik8l/tqPnIzORMI/AZd8w1bOvyjtsAw8AKO6u17RZbeYxiPPgcCMIMeswgr0ZC
Ea+Dlop1khkzBaVkbEW4Vvjoqkj/1UmcYorJrZcanCH7uopjCrP2cLIXBuM2DfgIEJgOkMObownK
cz0XAbB70WQ7hu2gvWL/X57YVJMFnnziGiYpWPr9z3ApMyac+B+L2c6Ohr1pVHdbvvD0dDitNdhq
0106BVTKMaX/shxzD36g+SMjeG55ndmbdrbh7IPvj/EvrxPjPyLt/cHUdDNgZ8BALMXVxEF8aYMk
OucFQ+LswU5yJ9i9OJcgDt2YRtn2mnZD+otidR9MW9lyKgk7rEz8K0zUDfY9uXHgJL9mRTinKXO3
iRFAVWFbhXDyE1NHxPmHQLTxXxKF5jZqlb9qOXocC55pBMiKChgoTK8I/+SzxaLCTTu/FpYpTn4O
ADftA2Mp9umOLeMLGtJbJsyFT5kVt+ZmWCxQmPmXknZcTLQAU2NExRezGCnOaN2YoG1nRsAw3uOe
Gd43Oq+30xjMNLqo7fgu0XI/+jvWnnkwGj+8caCGCIQNaqtlb168LOWw3vSbutT00plt9+ghOp5r
T/9jzPcV5AkHyS4p331YfpY/bVJt5oehA+imvbKHqwtRYeiGi6BUZUJwPBnTSDsDayNJl/zk5v4z
m+uXls0yRGJaWpiNUfRezf9AxtB/i7LbROPi2Wu3CM+/mLbKNeW3WzFl77KIdl1JZb3IoWfFhRGu
DKBsywMsW2uaGMxR/C5i39+0ZXEJCjwNczvlu6YB3A9pHVlGDsfCXwpwCFHpMoRoa+L5nuU7/LbX
xJYgKQ0b9GDTYHlWN6ORxs6LiFjLxN+1TZ2hVfk/h5moOywem6YE39/5BnzkUG+iOLwMaTzsVZQy
Xh47UkqMxSdn3JRSPLAJPqqRgYqkY3xXOWUNaZj5eteyd8tVW62tcf7KcmY8KFdv9IXogyU7tQUU
+ypGDHNJ8LvJCfHh4FgZIr61Fq4Vwj7AgXhk9XoYP8BfRStrVOo88rc2baWgMPC+rUwz83/m/fhX
ui33lo9yhaf7d0UZX46jcRe3XbgmgboO2VyXhhHtyOE1BzZGJBu7bIvCiHiXq4uVYFtt2qRn5VUU
46TBYRyxRI/sOGpcm+CIT12EndAc+BRPy0X+V/npa9a53KFF0116dXUag6jZZCUbSDXjz2aO97P5
JduipouSZoY2SPvTmI/N+ygiXJHuDkeW+sA187Bt4M0dSJVbYkYWlX1ltKciMnvGbF3X9vQy2K19
8u1vARyTNmZtZh0zda6ymBgyAsZyfN/aoVlpfHrTNQAKl5MGe7VAnuAyMB8TcXfHTeIzStwEKNdw
Pzm8ooWTBDvYFBx/SpG8jqOfE8SRPbELM9j2nrc3Ut/7zHSieNoHAtG38j8ZZtORDgN7pvBh6+dl
cx846TmEN3bTyPks1cUfhXr1UvawrWYskMbkWC8mVEZC3nNxnV3m77L+O8GAuAMCYGBLuJWmRLBi
4RWfQrqPm8UUqEImMT3sADju3PIB4hv7g40iFT2mqdy48eAesR6+jmlM6DMZXmM0ki24EoyuRYcb
I4AWIea7oV1UwUlhHu2z1yIIGFbMwSKD2GKLrRD8nVl5R13XGYYNHp/YAtllyW014hM1QSLNk37r
WF6oszCcSyrUPs15bJEsO7ZY4U5hYn+kg2iJcVC2AGYhPAGVCjBhHpQAENZhdMPbQro1K/Wnnn56
Vv2bpgACPHGwGspO8MsIYO5M/9c0pv51gVquA7egB9l1sycTHO9iDoDtaDamtYvRkr94Lp2iPjd9
RveFQJCqxkTtrClvb3qeOQvJlBop17xXci54Mv/KBOtcQumBrMN0VWKYWDG1ba7JfI1TV18oZ5gu
gT84W4WTZAX3oz8ncwoeYrYRuCf7RJA1wL9YIwfnMaTGctyy+alOri39izYS/8LqZeGVA6nbhO2B
eQ4gPY8TLWeb8/eFVZKvWuQJvFfnoqf2FHcic8C/VlGFt5zw6NaC9MXQtHUuVsEZcbDLYOv0noEZ
tTTO5vDMTHM4pXVbnYmfRSeorTHFFrqY+pNn0bbDW/WHpTg4U5cQnPEUSdtXRwNIYux61NiP3skG
H72KhgqhffndnBhXjg9JcEM1yL/KKrx9T4bp6FvjR8n281mKUD14EsF9kE/brYxjFyT/Zb493sXM
cztfKpZqctmltfFVIS/p1Ln/u1ScNZAs6WWQqkvP8Jx+JnjxdomTZYhl4k9iuoy71CDAQ8qGwsLl
2JyqCd9Dk3co6Im3wQKIAR0NnCkgpg+n+tsLwSs1xX91Wx4LbMOoj9mnYPCYBOF+qOCPRU0Bv8gA
8zJCASPysmYCZDO/jZdBCjW2jUZsrSP/oUZBi8ZMw4YLS62eM5Jm+Jb2jWm9458Qm8Lvh1PLHnxl
fyaNhfd8MM5jXs2X2BGYqzk9QzX9R36ErMI0Hd2yi8GqC2CtnnsMMUNv2RKU69LBAJc0eBVCOwBR
C8+ga5/WOGJsyTnQzAOG1JwnPwMQ5y3LqaKU3v9h7zyW5AayLPsr/QMog3AHHNvQIiNSi+AGRiZJ
aA04xNf3QVRbd5WN2djMvje0jCSTGQJwf/7evefGQGWN5xnHwHrU5cXHskunrLdPRDbl22lqIJdk
ro0gMzl5cMzPFkfFawI1XEjcVBJDV0ww7cXLE6h+9SNDgR1sAA5SYoFMLrdMK5L4Wn/3PR8deO9r
XGoibMbS2pdVckk9QluMXM+IH95GA3W8aUGWH2CP+CUSZ24VsfUSREMcKyOayCNKXbwartAgY10n
IGwX/a+Mu+kRj2K0DSOSxRlX75lIBlfOC9Oxs9pnt2LVjgjiWrmylfij+5+TBbqJUNDvzm0z4jHA
QlktmL77V+Qn/5jqWR/i5uBmgTiXFrmmOBEeCjU5sK0xfycmrquMNc3jbUXbZ8Ur6bXtJqWIEPSJ
Tp2NN8mJxIOLNFjUjxCx4XAk6pPXua3CxDtx0XwMZojWYwmHjjk7nrQNJTfZZWN5NzN05yLIjmnb
IhbxJ0oVnNlNEcYHTG8PKXApBBW0xWN3SSRtpy87Nj7JW0iOYW8tuEUIOlNHM2Gw832X1X8BXNPf
nLpvN23sdcUhRHNSWKH4QCAq1WMR6tfQUHCZ0WzulQVOsq5fUsmAeZHCJao/Ah6R2xHloKzjhCI4
W0ztdIJLPp0lvOa5t4PiGtQbIUprp+rpAeRZQKQX3nlK/KU7tO3Vb6Pwm+1EuCSh6sa+KLEjx0Zr
HkhtG8hXmirQ/FYQYIBqVlcfeeWxixko1PY3iC4im80ISbhA8j4wQwfzMh6CFIU6MRV7h/yydQXe
bSVMeh9ASZ+6KeRo05Iz0pXqOYvFBiwEUneT0FXQwOhA4vlNFlZ8dKr2FvXhiyOj3z2M2Y0LGRjf
sI42YeBiqF23UfiokafTduYs7VbPCCaoEcD1MVk0itr41eDlz8nDsarGeibMOw3tIwCOHcHXEtBT
WW1tK51OgdlWdBlfwjRxf1oGLVk4UinzgdVy1GZW2zyVAxFT9UgLY0JevmrOfT/qx8nk4G4Ystsu
uaUzuaePKd31gYCGgtNVYmuHXcFGN6xJCMMCzDxZ9txIffgYeIlctSnIti7+hKMpdoV366j25u5k
DxGST7rVT6ZnZuc0Vs/EE3bQvu2BQOL2AbYGE1rM0ij9mNfSGAC9PBPY8WllUfc4ON124Mo9qSz/
E0nXOZXNUogI56xN7jLNGHYbMMTbxMKl5p4IXY7z5NWI8dSZyY1wqeDImqrXhCZiEazp09G03dUe
Wd89k6WHIiAgrxEMzd2gxDV40EGavKIwYSrqGW/YFWDhzNawq0X93fo1UT8McdgJOTb2w+/UnbN9
b/sNrAyTYV0VPVlG+zQ1SAW7uKU1QxDxCllyuCHauV/blkef6t5GLpJFsATJdN0s+9zcualgS+Cb
1aiQXxSPeIGYxhKPsrEqa5nGLeJOQUed/KOtaNpmLcKabm+qRtp4woYH7/jXYFlldRGWUAmiX4Ee
sSeQUuBOlBGI6Q1kRl24hhGRbLPG00fPD58DooSmxAHOiFABF393q/sczKfdYYNe/lAG4+4E0hAS
TcJlFOIY6YLRGcMGXUhJuaeK4jm0U/ulzU26PuYX471s2/nh0coz66Ekn3pT2ITuWAz5N67vMvYC
i/dcwBEnMahsNlNrHEuChd/wk+34iNUD7926GbjHh+WwM6lP3IwZHHvferI9C/JGAxp3ntDGTlag
T5Zo/bNT+a/p0DK20vUxNtg7AmPqj4kEdkKT5AoWF6M9QCnPtquTl4nmbcj1c5xmGPkHRd5klf9Q
lt3jJMQALZHIIdFlrIbJcd2KnnmKZVJOAlDc0rD425epe8bZ3b7yJB+KlDmJFaNYdF87R7IUAX5L
FlxfQDe9C/yTaYxfCF33sMkwvIP0kC2QscRq+50fcN8FSWo/4sr669ApYQ6ORTLAm2h3vCYsmMQy
xs7zKNyOXqqVboIiXAO7SB8Nv9HA01Fl2h2QrH7k8kBmuWrNznyS9OY3jDo5ASp9QtIsyt5dCxjk
W3tu0mNLj54YSpyrSXKEKfM9VoBAkLThaNHs81Fs9JtewUFsCbjdjuyn69BlWamszyL4dALXI9Fp
Di+tSywBvESxzUx96ERY7kusBWVlSmz3Vb/RRt88RAawizpr/Y3AYH5K3fIwVkzOCZoHzNcMF3LU
26Ntmm8z5/XNbBJtgPwACPTQyb2Nc5xVmn+fZig+EkWvOOgt4GDkA7AJ2OdgIO5C9+to0vF7ZMSv
owP2hRIEyC8l9zqvmuBAzdMRG+HYu0FQwVnLPhxLwhVwIMDIzU/CKq70SzMsV+NToLP8cVEt7Xjd
tLBaJnoMbNVmbAlYKmefiVUedbsqir5GQom3/Zzi/mYdHJVi1TLFDp3cuhsagksyDFW53zFRFvYb
fqt1wwRyFyDChM5LyJPvomLgTE9CTCLO/XQm63Y68CZf5iF6o1h/YXj4JjLK+n5ULHC+2EkIrmvP
jyJO3jWAd4OUFoiGiqvWRexQpITJkmyyHT1UpaX8JTmGTWZ/nKH+Ed9MgHKCnCGQBkGvU+9upTNw
Gs/t93stnOU8bzV25YLopDrV4Iztuq43dQfFaumIo75LP0bse4TjTSB0ty6WyINZcvCtA0Tekj52
XzoZwlLn8xtdcnUlk7g84QI59UPDyxzcU8lFvPdxOC7PA5raH6+eQHlq+6EYSlhueUX/SUXsxUcy
XUFCMVDkgAQqTKthQ3jZ/K5TpCeo97C6ur27i3O1xMSF84mMUUYM+J48MWw4PEVPauheiXpFwlqb
H2XuLyVw6l4r522eKGdFDeMpjL2M2yL8nNhBFkuwODViPGJekwdsSBxOsUA5dPFfjZTSLdSosQZi
Ua/0S5yV4G1/cwZJZTSqUyRYZqFUAesFr77NWC63SFumI9DBs+e51mOTGC3jg+zAbXqBUFD/qF27
RBq+MHXU9A1b0911yO0wynSvyuqjY+dP3gVLz7Yt+uaYCSNidx3tfWyW1nasPBK1StgpPW9IF2bq
HOWePvRhTddcwTkyxGmAbLS36h7toBH+6qtbY/R/qlmkb6KUe6mJrsJ+dOZwB+QY8sEK/tF8rrMY
Hw9t+SeTDvNEp+DcidhfgXvfRlnu/PAa2orTqmyiCJkrGqec7IYsqyH8lSzNHfQqikv3zcQjxPhf
faAy9ZHa4iuU1Qn4sfmjwK4Wl/GptofyTxzpBx/0P6Am/dRh4Xxksf0lZ+ea5FJejR62VJvaxsrF
J2/1rMNGW/+dDdFedZe9QQgUk5QvPU3tdnQxysKO3NxPiQOiC4NgoovM/8ih9N47g3ArWYxQegRr
TdO7+SUlFwa5ZNl/NpAR6TkRPJhBMxzMp3L0LCyjQfUQ2qrcAbwoOYOU4IM8dE/RQhVoiwYlEQAk
SAWERc5oqzGQyp2hxuxNluGOo/u7mkj1ooUfUufVBpm75dlLkm96ivq5U/yjPqRKYbsZfMarKor+
MBP78BBGvDNYtA4yYX5dzCW+34QAlKofu5eMVnmq2VLo2/YvZPPgnWFOabF/FGVtchihXaDF0G0D
s+ecSSPgNOdplcPXIfQM1AJW9CJvT/c/wlbScbt/SQ4m5U0jql2uaWKRpk5WB0YK1M45bUx0uEa7
aGBrV1en++OSsekBO8zOqeYAba0ZbnXJifz+O1tvgqux/HaioOZDW4KHw5OKaAPB+P0rfEWoQ++P
B9mlJq5B/uqf322qAd1ViJQ/sUMDURt/kF0dHEZM5aOw3VPU0lpi7z0K1bmnJtLYDMMxXDdIrU92
6KG+aIeG6255fP+qamwyqCUz43ocTrS7xtP9q/sfQDuTfNULC9eQJ4C8QaKjA3qsGzP4IKG+uMZI
EFZiauWnwIm/i0OkCE4aKdyTyPChJrdExCN+FXmQf9IXlYnlfpIIG14Mr1q27dj7tLXAw9zFmwat
1t7LG/VJHNx3HtTOYzt0BBaOUGESIqwU1tXPVDFeqBuXuIgqWRMwZX2acgH1i5guyfKwFuqvR+fv
sY51/ubZSJmKnyOWnU9JY/IBAzyL5fIwp722a6KgYR3x7E96Ogk5hOOxHYf87ERB+5EkH/eeZKaF
DbwZm829Y9nMoY+dKLRWZUVExv0NCBLnr+rpQAL2TR4cjwK61X+mUMaf7GfWdS7wwWT4hpre0U8i
ERQkHe3LqM6TTwn+ZlvHsjxQjrn4zUiHYuxD89p3uuXABqQGr91HMrzdf1mcYlOfPYwx94cOBqUt
uiJzj2cgNiv9SUv6N/mw46POzPK9WqhZS8PUGOElASTzt+DPOrKIOKGkTNjwjzj9Zipy+4jDIPkS
TQjsDoXaUJfxE6XjL78n+LM1OEs2ExRcrZCZysXkKST8G8/N48eybtSb56PbW75v0wQY5MhQik7B
RoBc/5qdEdNclLfn+8OYVqY5Ox9RS+hNgcNmDcCBaMjK8L4w5EAI6RJ5Yj4pvjJmPHw3bm1EPjrc
tx7uiqEhvF0P2ZEmVHTFVIh3GGnWjbP/aa5jCIpRfOuUBaTDdKd12IGSGHGcr/uoO+PlMl97J5mu
fQ2dyk069ZXOHFwtw1EASVz1hfe/aIX56Ub5cI4Hz6bGKP0vA53Cui5i50GCNlwjI7ApfcpDGldo
3DJFbGxvHyNvkIcxDbstLQ5yf1PyYqu+mnfgxCHSw2YKPbd6skX2017MsYPyOOk08Q+lXcC5fhH+
iH0SE6Qdf+WxfcAk+UTVNG3RzfCpRzq+xbTE131OM1yMtDjD7gwMLlsrbLLQYdxHFKcAFBr8Ff5U
HGg00Fzp4CWU+k9rJO2mLMlBneHbIJ4K3CvNa0xtQ30KdOF81bmiTZQwMUkcaX9ZtfruyglPM8/x
JXHbl7AfjHeoWJs+S6j2LFqjtp0hJnBSH3hBbHKgRpTMmHrLFfPaMlC9Nr7BwHbJyEILXacTrOd0
e3+vw1m0mxn3D65R3nrCGZuuyl7aoXiklm4eVEfsQeVL8RaY3aZhmgiZyXePtcuN6yE19ozUv2GT
IJ8+Hhfsq08Ltg5fVDEy8FzS1ojiG65YVooXLEPvWBGmWzRzO9QoBJGnacSpRmd8sZut2xlzEaGh
yQMrAaP/5ft1bcAFscf2wSzD/CMgGvj+/cgmKbGZwXc6LApp2tZfM9lny6zHg/nxgYQpf5BGSRrL
8sqshpI9EVX0YAnH+6CtjbgIOXc+Rp+V8RKbbUA0UEsyL6T724DG0G1q76T8nHab8F87L8UhOw0+
HdrAvdkmkSnjxL0Zm3X1Epjq4/79zjYEVYVVnCKnKT5zHGEhWsCbac5rHTGiCUXVb8N5Ik6tITwp
ZIi303l/jCV5az1967PMRn8dLz/EMIBxYlu5Z92ml8TRxYsdBBcPvv46rKV5tjXHn0GF+oBVcryV
OMFJjsQyH7y3uRQHg3Yo/rNovjll+sQ9UiA0kkBLKuclnvTvmdO2Tdk9iZKpRhSQVUEA63M/v0wt
cCbmAuFKTUP1hWC5BzCJAo31x1kbfU03wm3e288G4v9XhsIDrT2N47pg8Qy43SS+C6jNZr9vnP61
zBgje7TmGV1N5UsBY9S8Rsn8arko9F2ImJvCrLuTclmurORaGyGYNyfpn9OOhV5F9nPasGjrsf0N
cVjeUnpmTstnZ7R0pMeiMNmJ+wkbNeeDGJckK/jOrFEQEG32QqOlA5YHcqdfPjy9jI372W+vbhy6
z7jEbi1oqj3B5S71A9e4IxZ1DiQOdj11S4y/YVdmXzkb/rE3rWJ7/zZ5809FVvevoE4UbJwCnn/5
kyZrfAumjES9kdlimGjvPePp2dUc3fxIbqGx+NtQjTiitE/HKDyIrIcRz0CHZYNsj6SfrI0FlesL
xTdOjuW9t23EGdZig6rZNkfBwbwMBZCa0Pga6e4dgm4ytvBTAvz1/VeU0Oibe3d8ipzo95x3jzSy
GVYjaoG1BiQCmx/sliqNARn09s43oXVBEVhj/ilvdYhFfE4ZAOZiLG+GMb3mlqxfumGIToELW4aT
zAGlMcWJzVUXgY5yVHMwDau4DRLLjfEA34Z2fF0LjEfla93CiZtK9xBZEXbz1p9vU0/mjpPWr13f
6EvNDJ7kMz3faF9AN9QF4kvsK68OlNX7vy+H7mrEQ7RhMdtkEQ3YGp8069/XsKLVTajXjL8sm1Jz
O9oF/Qdlml/YwOt1wFBLxxYpsI46lAXXr++roxxPOUHvIH64k/uaODpnHCBjSudngWUMCPAyxuTO
MUgB1n35UQ8f2gNnUDIfPSGcG7nPZXfze9SclFggaX5WoUQ2YGZkPhfirSUycFUn7rRt4BvQIrRv
xOJSZUP+uP/LScvXMKuhUKu3XJu/kgJwCyHcz2Xc6N1opGdOA4gB4un3lESb2XPTB62ZdRsdRXaU
nUs7QPA/lJ+OzMddlLTdNiYyYuXSDqNcg1ipnfqmppl2QiK8A4iE7zhGrRBm1itzdO7ktkvOjWRr
EMm6Z2S/GaFdMtZ1D+Nk6G3IXiZni1eeYM2IuZ2zumtIvBLOtoJyRkeJMtzLGJFGPsdlvy2xZSH+
WcdwUdeUUsWqajBeGIrI9mUb73AT9po3V5W+OoNidd5cZz7d7ygvxY+lVPCr0j4a2jzd50GRHI1W
zPSgtxbaaZwP11ku4ZWzasBhB28yhrsVR2rNNhLT9Xa8c5zW71XRdi+KdKCrtjilm6Nl3QK/ek7C
gmvM91a+RDW7ILIGDscHq3U/3B4tIkN4KpYM40HTHAXVLbqG0CX0198Oy/RA2JHexpP3Mk1iXTQD
OkY6DZz64nY7NOO4kkF6DoXHBBgOxNhhgKZXTcpe+gDz94N7fY+u7RNb5yfIihn9FSIsv5jbawBm
ZdX1VD450fZ0VInzNZ1mHVcpLfiJJZppD3GpBtkfxl9KPMhEqmabVHTdBwlMFPcb6Iq6fXeiatOq
0HztRMm9aTJA6EkuzTCnApZxmv1kmuk+qc12izCHHbirSeJUA9NB0zzmE9DWlsqYozZWfEHOuk/G
1A8OclesdORzuOOEKaO6ilTmx9RCvLu8x6qNs1uTxb8i7AJ437MTop+L6DB1cFefkhkjspeijJBq
QwMSfxfAaliALhr85cfFQ5PjDw300r9jZhjb71ZnUHob8hQG6MpT1YvLUEEjxIGdgurlMOv08t3j
Mw+WVobfjp/VQJhh4CS8DtDln5EHC5uPKqX2PUSiIQV30J9gxNE1FxDgQvyK3LDLkKU0Uo1uE5BE
y2okF4fC+BjN3AaCmAqaboXBlsqyaDPH/SGkhQdnMW1PLJ7EgydMr6AgtNY7A3pnF7bQQOkeuTdl
gNNQ3nOijYTAwKq4RC4VeWIW/o/Osj7CNC1IpeDkYrKMb4k1IeTQyQ6dU2uWADVuCrf6aiyzZSdz
sovN52MkiA6jmd6Y7CmVMACTDWIIEsr8Ek8Di5Fq87+yMziY2FlD5rpu8AubGBxEmm6KnihCbVIX
0gW+8lk/MDiCNypnzFBEaXMecHNFek7Uqd1sFDiKgeteCeT5mwNTPhmd+xbiV36ueJPJHS8utcVa
5A2tc1Z1Kc4w31vo6PpUgzn+4ecq2TbmFJ8IIm+PbFEFqV9c91VUr+J8rJ9y7RIAKC80YfQBNFXz
uvj8WbrdIaqutja4IwBQHRqR19TytruBwX7GAEH4bvKWFwhd3ehc+R68JvmDHsgEg4PfEvbXIABM
G9Ar3wdzTCbQR5cNmkuzwSRblvalXExmHj9xsQZ2gCE0vv0g2mSFPe25/qYVxZi5rqIk3pr8B2jz
X2HtHYIojx8mB+Md8SjkI7F5thE4jqAqtlSBhMKqXh8T0f9l5DrA+fBcAAVEZAJL86ni1wOYh1XU
E/tRB6SWp+Y3W8TakIzRshYlcR8dZpPa1md8sKo00Vm9l/3EMdo9ojeEY6zNt0WQFi+1RI9Yr5sz
jGOcL+dAFD/m3lwXHvP/3GVLmDRQrzFqT5XpszjbdJ9gIxklfU7RcBDrNQsUaFGX3JATzSneB9/4
nXBU3zG1B2fRI6YcC1I+yV7ctIZKfwKoOjDahowNBBj0W5FSL/TZgV3kZJGIBPYsgNhvvIDZ1tdG
tf3K4HQAVhMVwjS/uHVrXWod2ijL+GoQAeisjcaWjKMa2s1s4MJ0ilgyXWebZ2zOJMYtDtoag42F
ZInOn4EbPyLgUUUoYbCUlgcj7j7bzPZ3ns0Tipkkl6I9CsNq38i16Tax0T1T9Le7gaYbnhoYsT0q
3DYeftrzsMgiTkYaOrDApj/Epk5MlW9WAGCXZk3ElIGIE34fly02CE7GtTWwgiXlxshoElvMTC81
fkXMxMg0K2BXlyIair0jdbEFQYt8jULdYOCyx9+IpHhIX+6vzkcruCyQTqGHs5GOwC9dZjSOR/pg
O9ToVzLrpfJTWJvVEoq+LLW074ABN2syqPRZ6YKLWtFYuP8KnFDPHTF5yjC6p3Se3KepMr8bNylv
DsEbNJaI+XWS45gNBFBQlpb4rznkGRSVy8HcBpy9up+7/+eImKIOO5vJHKwpU/K6OsJNibd+QvHf
lwQTezDobmOdsuSoSl6bZiEDhyjVlsvKtBBIDjkVtmkNBMnZVXiToXGG+TW/DgxPcdYExb6IsUrf
CyuI54fcQGLeS6IOpQUdJgIaF6oT93VwkdnTVOBlH8fA2iR6Yxr5mU6dt/W1+0CVj7qa6FUMcdaB
DL9yXzXeQ8fyeR4VD3haR91/xwVTDlbNfom25xp1DNxICCdhv/cIRErv7ixF05KR4h13PYlQYEbK
nu8bHjmKHMB6RhWnsJi4ICzaPWWE7DWI6mvnJX+h9DEPr+hDGKH1MutB4LP4E9B8OJBLtJumrlt3
NmzrnkwMmTLUCv0GyJamQcy+FDfBGut9vO4blLB+UP5New6ONClWEwKlfRQZxZ6hGi7mcFg3UArV
IssqaAnojrdK+wqdpsNDWlx84oiDoW3nWzFmM5zC7awcsUuL9OamMaYjxnKrjuwxqjb3uR68cA0c
64aj3DgFiHia/HVOWq4/hlp0snjLjAp9kHRZ87qR/yihqPMirz00Rtag3KIdUrgYPVPD6nYxb/IB
kEJiTdwEuNyAgTRI503PZdTFduvijdoAyuU5ZCh82KUcZNCzemgAszAMKQn68QqOWXN5LLppX3Zk
AluJgrQWvIyV2Iw96Js+G/wzu8F7qifsNdZEMVuQFCNjjqSglrYhXaqbA4asqFms7YxEYKCl/hqU
z0bJR2NIx21Sh9WuMkZsKu4XMo6XsSw2Zgp1Q9pDuomOYeoiBGEAPqcRIyW7v8zLJMjMG/huqqoQ
DHfr5IfqAnAohSAR2mGFiG1UUckyMUOSF1FnrDOSb1Y/NPpGHIA289aoesfdMjia1rk6Db78qUHO
Ubx6B4b+8+C9inBGYbBMwUqnXAymcuVX7WHMkyedzs+48T4ovDcm2GACZH8IgY25DIOLntJj01/o
LG1rglGUBYdSZJxtxvQbKySEjziEmJHvVd8Zu9pOLBp3+ONz7lwTPKiPHHNlZxke0fopaH6RVlDs
e3OkJSmdkyq7A9q5fOuMctq1EcMJn/P0ECDUJBnHN2ETy7rZDRl2Od19qwLtYTE6P9GC/x7ZfSsn
QaeEHZIpylORnMHyl8co6T4dpPh7PkJ4mOzX6JlJ68rrs5HMGl2XjyimoxHXut14qjlmc2NAAbby
aXooivEYW7xbMhicYzTStU6wy0HwNJ0NAjVyzmzKdV7DuKo6bytVfy7h3M6O1VySIkbLb2BKsLJs
JzL9kluMm8gfW1dxDOSZNuaqGvytdqLlaZnbrCZDPZghVsFpkbW/9C+8r1Fkv8TsPmBspiVnfFFB
9rq04VhMP1koiQVH47SBqECsutd/CaSNSKcItp3HmYuZTNrMctbeQLPQxI7DvKckPGve263Y295Q
IoLmYoK1R4HZjptwmOiNu4HF8AyXNOpa8r7mKtg1dn7RZBmdHHieLJeImVlf0aDz7N2qQiK6fMgh
OvGGw0TvuqjB3fk4kgdIUNoz2eesD8nfXALLRwl5Qnj84cRWQFOOUUzIrt7f8A0063r6NcQGQO60
5RIlUyCV9rbtwr9dXNDpjiZvDTyJEk9Fb3kQIu5EDbNzy6JboQwnrl7Oz1Wcvg1DsdOgofeipX2s
HWRhNAaNtdkZNcXvHnDsa+WP8U7QYN2UHVawmTIuuYTaosGGZ3N0s5Mmqh7oaPfAWQzMqDJp6yE8
28QdlKeg9lhDbWTwAa5Ff1Imw2AJ671k35K0iy1DP3n0CPZtXf9pPKNZpyFIGuKUuspEMtowt0io
YmeXaNimuwAQ2RDUxUCBDOfCFd8EdDWrpPnDTBOckwUKSY31hx/IPXnqayrQN2UWP1uPcBPh/AJp
1psPLgVBTbp0K0a5k6ZJ1Qq3cGO2ZJeR8Ww36OPj6ttDe4K4FFdqMGFxCIyjX5vPpQ88JGTALqg4
vdx5b8DIMAQ/V2p6S3EISK4irmD2FJ0DEU7a3GdwZCZwvHLQhWL6AOSmsuSrklSG1mCBaYsR4qvu
Zz60JafVokLmIP5II4J8KleVZRo7my7CGgz/uXbmYzhH25j/nAYqKi429moNiVHNv7NQvmbj9Bv3
ZLPKCiZWaK2xmcKvp7X/7ZAvtTpUnqI0hUDArNK99oA3VZFFvImYS2poQ6QD02SmL0rni2KAxDwW
jwjj+8xccP41OfKW+f3PFOSdCMI/hiaM2bHQH8cOL0W/yxGvBDoOZwPeGIvz/MNxWfbFMtyEP8HM
p9wLhu0PvusRAoRYtjPaCsB+GW7N8BdqkRrAAI5auFtiJfvoB1A3NrPE4upmWtvbPcbWOd/QDWl3
zqDgC3zQflrHgsxfd8BxakU+l2Hd7k27T/azm58q24Wi5vkvJEWsc6IC1z30JWk1cjPNwWMol56r
8l/MnPazYvLOLjk49bpDQpM/2SnWde0uZKYd2YWnSKtvJkyPlSraCy276Zjl1pmbDsk8TXhZ/eZf
wJ2DQR/Zu7nFBlWpBII5FSYr3a+xtMdDC75O226/irkrOdgawQPpwCpE8D6pMN+IFByTUrQMysF4
SDIMTzkiYqYtBbmtG94hPGgGCXIYaXJDTQfHJZkggWLchcV3mjrZ5jlSxC7+b87v/0vOr+3I/1vS
71vfpH+mfw36vf/AP6N+hfgHhZ7P+VOYjjLVEtr7z6hfWy5Rv55JFK7vKOG57n8n/Qr7HxZCJQee
tpD/jPP9j/9K+nXkP5QlBUm/ypP/PyG/kv/+3yJ+heP5pr90aoW0leU4/x7xWzXorDzHRaeHbWJP
LBF+gc47ZQGD6sUIS7uT3tjPVmqK4MxHhdppYcTQ0DPWCchSc2LqV+GE1aNtm8dMvZegozFHPcRV
Mp6UrFDANdZon6jukNaZ6S8b78kOunl/8juOEEb0u1Hok1YWI7F1uYSv6THAWZ3jYVUTdIC5sel/
duNT44XTJeqZQZm5hWxH+xwYO/l8/8ugrWH2QCqryvovJABckkaGNa7LDxaZK+cptdkTuXO2cDC3
fsi50Y8Lewdfj9rQNH+RGnn5lyvgvyKV/zVC2TaF+X+8v8oVyjctl1G2a7rq399fqJF2V9RSE6IG
FRFkVABQDClXY9vBFWJqvbWahp2/H37hmieTTrv2e6SHX+QhrDtMXq82/atNA2v5qVJtsbcZX545
9gerFnUyzag0y3GDPNx/sOhn8VaHF3vhA4z2h6pyHNJjUGyJpHI+RTQ+FXNTP1cTJ320B6iiy9o+
3n/2/jD3Ee6V7a4VanyemVpumbQvX5l8DFTCpDHFJ3dBEKTVx+AiaI2zPjlYIoxfBQioI4OEtVPK
9lFiFSVtZCyqzxx+0iUKCdcwAzQ7rU22kA/Z6uB3JPTaYzF+OOhodxOIjZ1AvPZe4pxN0+iBbOhd
7zje1ZWtukay1aizBc63WCOkMslJVGGTfHVJ7mxKxD1Hv/NjOgbLARZAsYRIgRw4InydD3fPFH8J
chPwCwgyXs0VXUoJg2E9OHZ8uj8sA5i6/TA+I9NnFk07ZqMrkwBjSYyWj2XzBw3QnVR1yrXWgjQW
fnqc2WX3YbG/v9g5ze1r4qbHAr5w2HsRnysSe0m/81RowXWeYLyjiGPMG/bRLRFNfeizDsVeGkY3
lJWHgj7YtJFMkLOdrSEfDILjFSUGYay73LN409yxOEAXGq6EiQRPJtBOJDrikvf+rXJGjcUoR6k7
S3tvd7OkgedhHuN0BNXP88zT/aOcEaFiwSs3fhkaf4YpfU/M+uihSTnECx7iHro8WqBklGcjXIK+
cf9jNnW1xlyB3N4br6gZUsRgNW6RKARCg3airsQ1x5b20CGPcKqxpQ+XoRYIWpgPZhPMtONEiQOU
aAyDU0SELCGKfWRwGHDghKOJmcZEQExXO6Sq9eP9kZEBZB4VcIWIIfJeBCA4zIHgw1pKYpX8sbrJ
fuhJbcijS5M5V6qXGxqs5uoEWfs49t6rnozsqk3PwtgG4nE9fjuR3UJOn9dN5ZAEUwNEHpr60ltt
fvBzQNtRM7tgqAin80QP8jKSv7XZOOfSzRC/5ObF6fsDCt9qYcszwwtRL6fVUZPzZ1d+t4+thuNK
A9p3CusXRU+vpuJ/MhRPYnQn/SP01KskmFjLsr5Uddm92Bazsxn7aDH98eb2i5NO9CpmBlIJGwzj
KR97o998JK0X72TpxP9J2HksOc5kWfpdej1uBjikL3pDglqElhtYRApo6dBPPx+j2my6q8eqFsXK
jEzLHyQId7/3nvOdUzvKeEeCHpoWK36Sbf1ChPljiGI6rLHx+LeXaLHmk52k6x82Wa3QGdLpQKnj
D/nB8qlz2rry7t1p8e4nxxVb3UfqdkTey9hbjvSpvIsUkqi1hXbEDxOqBpNETAClHYCopAEnKo0B
Ikzo3fcmujVzok/78w+mLQ3xNBLetmUBWecxJyajNKPn2uGDLh3UHktl9GdkWJ+wxtT9kPdYlBj6
7kRr+qDb+VlXSQwiqJKC//eziKHRXkvGYj9/hVYmIdmja59I6ygCaZXW7od9JXAaHMJFlrcIiOJZ
mbxVmvTbnz/M5zneVVpQTeEI5W5n+edCkfuPX/3jZxMsDqiLxtUxCC5xEv0Xc+Alzzzvg/gJEwVw
Y+3/sSIrzSletPKms5b9R5FXm9HlyI2yed5ikbFenKwArZmAaBN5JlYEK9aPGRFA63bpseU4kaSh
gDi8YrlEv+C/xW5NOwmI1N7JB5aQycbB7pLqcf/z0o/lhx92KIoS19r0gtxOLR67yL/OHhIhZb+I
TpWB9JuXQWPTI3bOrpd3jfMltZNLEd5sn8mqMbvjnMcnbUGUtudd3Lw2ZvloDmKnmF0uHj/S7u42
jJ7xDtAL2A9tRSeSAkGKXSMyGgSf3bBcGNC+UShh7lE+Q9MyKNx238OhUni1fIvc7aw9Clmhov6S
6a0hCPiEf0qaaVDaLCw0GQf0hdiMEOnYSCJcshQpuWUczJgVpDAByng7NERbmVvsWLiVclb4aj6O
bAPGWBzapHgIyfEaYD8UNLKqkrqqE+qhTbJD6KgADWc3Oncsp1ur9ei08GyQNmw49oVzzmPO8D8P
x0s8VPuawOcxCpiibOvEY79kkCGdlUxRqGCdzgjDS2Ok5wwBCUhHMbvrqmgf9uB5fA16ATkDVVQf
j+chV6fbh3j7IBZP3FtQWiCA7ukvnnrGF4yOA40x0NvI7qNXvL3p3UHy7iavhiUOpRBokUJI5SCU
m2oXm3WQCWIKAK70LFx54W/zzNy2zRZbH0xo4IUi3lkQj7rURgxIxNYyBDls6c6aThRPq5rGj2eR
1oV+vhdTwOD5skz2XShq5IJ6YzTZqxuZARa3i14m7sN07mLiGcLyEOFMawc7MMGgEg7BvjGdxJy/
tpV/HRhniwW7x+yuE9IzIvKh0rkn6ajaahC23r2EAxtNMW0POKSMBS2ExvSk+vB3TrTTwNelKBMA
aExVMRa5qt3Do3pISNgkO4s1D/cB6VeIjpiVrPJx2VVSbk2z2XS0b5rIezAijWiaLtIMZ8JT/mfM
fw1g+MYgKhAcFmL2EX8GhR1V4SY2cMmjWuiY1im+k6Q+WNhW2NWJpAW7ZTCHjEccrMMdBKANINeN
b9EUGvzHpj3EEl87b+wrlthBch8kcLH1FawQVX8XEQfruKjoAeRbaDOr3iKKeUYKECKHqiHyQaka
6eDk+jPxQ6JI4zOVXsB+vgmDyI33hid+NaNFqQ5AULbB4LRHo653whGbhHcVS3+LAf8+iZxXxMOX
27+SPKOI2A1hv3HqR5OmOaolauDbqocCSTurXjlXBup76sWtTm/T2XnXQ1tRePOzFBNPJMgd/N1o
fx8P7bZp0OiTjdqSVX/7Pid6vpRd94rA4BQmy30u0yNXHjRU2JlG2FAwaU5WLdtoCGh6qNzd7eeq
9S6ZTxhLij7G7dZ9ZVxiRYBAX2wdHmhmRfTKCubX852N6FBO3fH2/9ogPWWyuXm3QuVSlP4Bu/0l
bKdjiCu5rLL1QEhmy6283WPtXA1k0LVLg8+fj6Y+325ymBDFVZBUpPQad9vZyrt95loIap2fixsl
bW4ilWoMBGNdvN7WwkLN14rCQr/HpgwsTqr+DT/oFQ9Z0e97aXzMMCbl9ubZiuV8vekpaSHMM5B1
89dtPUNHgpvaHl00KuqAwvrs+FDC+XZxX1cic545tK07m2zFObs3M2Yt7gJVoN6O0rrHzLKuMvVu
OcvRgnNKhK6e3lt6mA0Au9td6ITzgAkkkK6zW5oqCM35oqA75G35fuu33f7nAHXQlX0vYlJlp1r8
YqPdjeX0oaPwWgJi1bkL0aLaFKaxZ8hFXmF/xyKxLsiBbjE9iIUHJ9LHyQfvPbdb6Q13cH8OUfmF
B5fP332caGkxHAlhF7fkwIcXMlGeq2wHoD2rk3NpwbZl1zNEeMgBC7VzdKyZ8c/9fEmn8ZHOVBBN
VhBWckPcJ1u5vbwCRkL/YJ4sOe7lYu2j0vlwBvdSyG4tSRllKuYXMlqBXCXbojTe0h9kQJMwnrVp
7hhQvkd/M87zi7JedJY9hCGR5iqn1OXDhLC8QzZHl8z297iJrn7irR1GP7py31N4McGU9eckmj46
vr+uUb+X835O7HpdYx73tP+EYvM8QgZC12rpB3gebx0+ct+P79yyubSNi48In4zbbGeFkV72CHmK
6KMQ5YtB+ybRGlwAvhlH4ByN7K/KjN7twb5kPb0nN0NZAlYM79sz9FhWxGGfh9k+8vazQ6cLVhmI
L997qeN8U872Ls6Irmgjzwt+kAeefBiqJGhig1ZbpP5w1j+HsMOUO3w6yPAGptbIpscN+uNLLJbP
JN1aBp+yxbR3gi/1Rzbq3Bjut1tG9orsrF9URmdB4E89dztdLA8Y2sgBKpdT2dgHgsHZXR5kRhpm
ZoGgQ/rzPU7hk56uAPMeokQ8271mvmE+9uM+0Ygc/PhFxbgB64yIP/sWkzq8gyO9QdbqRwZ0ZjGV
q9TDAT+Xf+pSflbL+7yYr0bd2auhbT+7Pjq3sfGFlxxL+PhqeT6y+rC6iMx77lzkFTGzj6SGxkdK
lF42JiybubK+mD5+Wdy+cqp2VgRvNtFMQjAgLBuPLxWAAIyqXvOOWRDNFdyJEX4IorgJgTcNfMQb
ojwmv5sqZjDqbBk8U4cF+Hfuy8p6zUqed1s9ShL6RHXV0n8kkAizDykyJMEzTDr2bUieHLMfweZa
IV3JE86v9ZEwzmPF8Uwr55yqnkOKeZyMZ8fQD4z3vsupuAO79ojg8jKiZyTr7/Z0Jovxwhk3AJcW
KLP7TYD8bWb6qupsRtGGi9u66lq+IcdjcrVDR7pMcPyiyvkAXx555UGm01uS1u+NPzzynXntqvrD
FJzHR9TEFUmtE4okATOj7/Te5cEv2eGHkmrazqY7yoh9UuNdS08y/DRnoDcKs8ZS/R61YGIaLlei
Ap11g2WobZI97oErffyktu/8JcSV3ojfqEHoLP3uLGKGMAkJbKMiaHPjV9VC4gy7HIBDhfGQO5Vb
y7PwMI8iOe5CFjMzuvSRtePgOJnHbJ4kraPyLkkVE+5bmrIS+4SxphiNIMqsb6xhxwR5s+0iWcoG
GN4dtvq+x/gnwSlKjJNVX93VBY60hgJsV3tIThVEbIz569qbQKb42LQXImXEDQpoiIyKaY84n8df
vS2p2hs3LnXh7OsOTcdiEFtk4ACrOXpWy6bL/I/ZsgLn5vtoqmNmel8K+3FFzIrTRQxnUZh7/kGb
qLFIpR8Yn7HqD8QtmnW3S9MpUEP3EtnmeZiaNwIaHhhXz7l1bxYde++nB5qvC3PO0peiGco9s2I2
rgqTFTm1yeQjCvVl0COBD2j/7Xuhht00gdYqWToXUE7QZQnBaArkV15SMg7kR14zsxCk9CZYO7du
1Dyxs5frRhcMXCb3V6ZI3EW0WKwyDiajlDshLDK/E1IgasaHk8uDhsp/NUcuXXpCNplKXmTtPbSo
lucU5tH0ME2guYqs/5zKJ3twdso37yrD31sFURMhwMbV0v9asuVUxdWBFsdD55UPE8X7rmTy4g0o
xEz97QMJUWG5FmkFJsEjsw93PWd7OdfHKBLIHGnHXIYaRaXHzWrscGMKRAX45aDil5+3NF1A8SfQ
lms7p/HDWtHBUE+F9yCLZs838eSU0c2UdodNeoWn+xRHchv1ybYR6BojJHIyAaX3OhC0t4QIgEZv
VxfeWxOVG4pw4CT09+VLVasjAsDAyZyNmX9jgF8bc31JcohwsDUuioonHDmVcixGOWJs6zE52Eyf
IpyDY4zK7jsfiV/PbmoR9qLM2xQMzmcO9Ca6Ke1OTzlRfpNk+aF7+g4uYi2IPtwY+mRqVCEevO19
VvUc64ry0C/hpkNJVLO2b8rRvsNFTI9iMT8oYp8wAw3nTnELQUVtRqIRZ9SaA7xv04F3IdKzy/go
XBrObno3njOEVusmdl78CVYsKjlEqMCVJEDUWrLVPNJZY5uVq0pEd2ZYbBvfhTpR3dHcBc3X7eJC
XbwBSQtTOyv8a7PvF/Nvn/hQ0SBsHXACN0AGDTzl0zRuFWnotQFkfnYfIPxgX243OLTPSyj+Qqnc
tqTPcu402q9K+K+TaUAII1it0n9GM93AoVu7Kl8T2cE+hlSrRS9Dl3ibpIjey1v1RZpeisbF7uFM
225QyfTZgwmE82at5EVMLSAA60wO1i/hVoeIqOTCxYEOK8At8JAkCAEUZ1PD6rDW3fjnxo4Z4DYJ
89f6QSffY50H0x+vHY7kWsJVsfaOqvedh8+KhebDxh04GnKDbCcYjOUyo+safZfKsN6YRQCVnkW5
VbtUuY8JvqISAu8KVWkVIDn5dou4QARrbfCg/m3N8HEugNdZ/htiQ35fA9pFnu+Y92ikWLSrelcx
2ZX0HdYz58tM+zsfZNdkqJ1q/L9ZfXFvuxEmNq/ehdp4zdJpr4ACGSFPynhLAIjv7K6Gn/1Y92DM
k/lPYjpXa0F6uWD6hD5px5hqTOc+RSEJDR7CT3fveNkLhP4zHcl73+8okHjgjPiMYi9oZL2jFHrv
hl9JnyA9CIlWJrmoRlHDxK8C/UlEzzc4wAA54wZgw771vc1iR2R95hdtwtRC/JuXrNpmDZyjkm8C
PgZq292iakjnkATMpfoebuXkgE3cbrc6zEGxjMGX7uZz7EIKTaO8Qimvt7nT4d7HtwDAl6iwIvwI
Q9Lh4RmkiS9WY1/fWQMSWB6Z3PrsZf5r8lk78R7S83h1oMITcbiLWMtm5zcBtOs4mu/6Jjyh1Qwq
cNPL4P7lLvIhw3UYlvyAtvJ7dL686aM2sBR59m9fkDzKULMBhUNXeFvY8/swpk9axTRFkc1LYt4w
Rq+TCJOtQ8sMwtfcQL/2urcKM3/UUyZPioYFw0+FZlrcEv0Wd5tBlhC2d2w6vZ1akyaWBe6TfcWE
EWD2TypOyN+ynEsNIkO1WaAEgqDIuh/5Vz2ayzypqzyn611QySCMcNZFI+97RTmAsxfDI9RkeWwa
LyDxeB8tAEVGZ3h1UqSF1rStgHExbS9RZlVFfJgNG+9EsptTYRJAOQW2qY8pqgb3ZqCK1T5hzo/+
4IQK9bLkKHlb87MZfHuFo/UvmGsQ6jP5wAvTbbG8LhPWsphWI1v0MUecD7vjJp0/9sPtKD2layen
sG2Yv/scRxpMVJLMlQp/MuQnBFcxzdPRrSG6tE8dNq3Ed44+z1BFuq09x0dtRPuEdFUzJLjHM3ce
CYKGkz+AwxmR5GVbwJeBRfupnJ0tIeSbOrWqA9nLMC/KrazUNYnLVd5u5zbdqC6Hsj/J+4xugGfq
q1lImiElay+OVPk9Nd4mU5G8lhOOB45tnkIH00+YIa3HxY9PtLGfx+VPQ6lsp/HHCHV1DnGzgw6N
B31AdMiYHm0Sg7i9tMEIObuRSXovzzMCKcNVzyD/8cfUX+UYnp1YXBmO7Ib52z5oCol17opVL5bH
1g63qq6vBjbkNPvTj8R2Y+L20PjmQm6mmkKXbo89+C9OfwNuWvsCAr0FH9BcVyByGNAYf1JtnROI
y+zPBNWRptairGwXHGqDv/EG8WUP1H52S55RXJzbQX2i7MaUfTBRJZLcexXobC1s2Ctopv7KUM1F
t3d68Q+gzjFTpUQz+08Z7cCESdFGkRinC6gZFalXBpmHxNinM2+IqXpCarTrn2zjEFcR9nMJQOo9
hvlDtNiWdBYXQ/00JScKi3XEAmSN9dZV0GRrVEA9Y3s/Jz64U/eCR8uE2ECnaV2i6JvdHvITJiVd
rLEeEvjKIbVkeObUF+mRQ016OrvhRoAl9uun+UZHsTvCC/vA6x+NdpMlZ51qJNXVRoNBjJNuncX6
7HWfOQkhY4GXuAyq5YLFaOP9yqrfhEEhhFnH4wMF/HopaPAa4bo2QTbcJP17o/wQ5rOREu39NfDW
vd+hVPeLirERAMcLjRUKpA1ZjLgS0LMd3HY+shQvRkerEdlry0wKW4rhfY2L95Ra3sZtBm4DaQUz
Xri4RvcKF3xXR09pbIIISjcUgW5y0uFrAR6+LL3LwHlLmgO9v4UZ7b44sy8WGsQFyZ7+eBRxE1Al
rfBFry1kyDHO2jI6SfKlEYxv3JhGaSfvoxJ59JvdHFR4Sm2bLCPy7rs/Y0EMhFN2e3P2roZ3UDBu
nexvkv6wlt7JrM8cZKzh2nOsg224NLQ+nSEMFmJv6eZKzz3KrnvH7bEhhGzdGtVNANrfRtVH3yNN
Th9cVpEcAVAs3lrbOlOLcQIoEH0b4hta/b2/nGm99e0bOUMbHaK7spxrtqQM3I1dzkQxRZaYLOY6
gxY6lnrnG9ldlouHOE8PvslAqqD7hxWdKIZOdo9pQZGXcftn6JMjLTuU3MdyXhk5Rj6pB8osBJS9
snduNJ8tg3AG0jHvnQrMU7SFLAyOY3DUftaLybZg1AgmifWuM+u+sjaZ2ZikXsXmGTPXnkE0ShO4
Xg/x7aWl7y2d/sElTWJdLLWCQKlaZKVDwcG0jci/6AhTKvqpe0S4euyJMOqLRXBMpZ1Z3eItpjaL
T2RcrNEKcfQyR/eSMVg5DDFkS4xCzhPqZnTBGRWttsVVlco4e0xKGIvAvhFWecDmH/7RI3q3SL8p
EQHfTzL7atgxqGNP/2VsOZ9Ac87U6tF8+vltaxnoGwtdc+rjT39eGuV8Jr3z9pNMkY5Oce+J12ho
vpniOacSGHSD1OPu5wW3nLe2ACMQdNE6px6opcoj8w2gZB04VPh3fXbm+SZdOUnMs0KGuPPDjLn9
HIUx4rDQeDSbhL5fjSPOH2bjsSYJuJznZk+eIltCI+dPvSCiAI6S0sglreKH1AO/MYXc5GMeqGGW
FDWwE9WFzlNfYo4aw+jDG14gwYQHeATDCj5A1q7djmUK+xp03Y5aXus7YRr1WkxJ+62y37YjRvqJ
E9asBXSy7xXR8edXJW3dXURoDwcNZgGAfphxi/rsp7J4rjtFStts6zUA4XHTGL58AXaMTMt59iOC
Ity2BNy7qG1pTMk72VXBv5NZ/H9EFsq1cGE5ljJ8R/5PkQW45NjLBw9ZWNhP2LQT9lxH5a9eitCW
FENWCT39jerQ+KYp9AORsWo3OsNkaAEchc4tGzrHIIOLL8zQLabdTduJkfLZpJDf/pvL9f7X5SoL
PhZrvzSZV1s3Tc6vr8ekjPR//of5fzKBDzUyoBE3VoTlZFzW0VgvV9EhZYyAxxtiLu+dMQmvWX8b
bbttfZdZjMbzcAlP7gK1yJ/xdt0kE4AbH0pySCEy283vthr4C4SfnRAnBKPtIYpk5gyVP1V3Py9L
2v0pzJd//Y7M/60iUrYhDdczPIydnrT/5zuKSumToEF8AFW7fybfrLlrNZdZVeI6mUwTrEpw/vcq
eq1unZBjARIAA8FLVhBGj0DdeeTGrjF0TPdWV6vdv7m+m4oJl3tUlYff//kfXI/Fk+V4niOVAgz5
c/3/7RMnbtEZCI0x1hk3m97vNGxKi0/bSrFXrLKF/kdi0jf3bOGf4+F5MeZmR1pueP15iYZw86+v
SJr/fEV8VIZl42CzHN8xndt35L9dkRnDVFS3/qijzXHTo4Mlv5OYLEcOCyFVuHjrHion3wwDBoMr
5CGKwUIXEW4johPqAxnSrQXfyM0m0gnLoIXKs3JQqL4CaKQTkY7e47++Ztc0/vmqnVtFYvF5Sigf
vmX8k5oJEKzm2M9AboSK80aDmvwuczkL4puV3TCiNk1SEwucfeA+PXsvEaUedH3z3keBzA15qCaL
kDmYtomuIPeaIeMQMDAA549x2OMfEcW9AzEes3qerP127aROutZFW+4jtCVpw+aGGHpZZw6hMrb5
qwInFKC1f9MliLahgOhCJ0cjB9WSdlxeh/VxccuHaoHVzEq8RotWBW6P69ZN9aWZeuSjHXqeJS+j
gOhUJnm5HYyzKnBeDB9DBMYrNW1O+ghNp7n5ndTRJ+D0bpO5LdMqjTZ24UjMbI/9Vdl0l6xo7eaY
1VzStrFpVZt2tN5b3ExrmwjQrVGJXWc1oHv76OS1voPkeD4WM613lQp4gv18Hrrm5HbOH13Y4Df6
fG31CzHyKVtrN2TkoyJqqkv7T2iqp0SUBErXzqNn1Z8Qiba135Rb2zOesHXKPXJfhB+QRofpjzRb
EvyETSyVSZkt41t//jxjvWmlcQclhTk6xWlRzh8juSl57LzO0ox2E+kxje2mATpTEoaW4d2LLBpZ
S/iaC+y3AFiGXoEmHojJ0YjcWqNZm2OmqMNoTJBhRsRz4wQNGJFVNWRwiEvK1oY3vhJDj/8izF7g
Tli67/F+zCcowOTT2A92fsQodCmc0SN1dP7oFAMzcnenwXZIMvfkdkJBixXFoLFE7lkp6qehzf+Y
9ZCvKbvr9Thymolw7JFfviFVFfu4ChH2pPFLRL3VAeSGkumcGWOAORyb56JBBNIVkNjb1MiJcVhw
gY6nbEDPQI8iXvPHC0Qr2pMmPZwQM13tSsyq9BijyMR/RFkYUq+OY/TJ9g0uU/UvXCY+QR7Zldlr
Az0e+b2LfvJLj6rixkOZBAL9KjtZTX7OI2BVTY2vQ1suzqCUsiSr1K6gV0J1qw4kicb7WRDMlKt9
W9+QsKBjOcz8rf1arpkxYc2xEtzJCVFVafHcTnG6qzuITVn0MSCaMHepz5dCkpt7tEmTiG8yCaCN
295gmuB6+mWmxEJqM9PolaeqCv80vftizQD8yyncJc19Q2jyqm/d/NUdA/zx/VeUKsKwSWFxkJv5
Ivzy6nfZTgcC/cAX5wdPxy9ZhPPB9DxargMRkb573+ooPWiDEWTqpQWQXruBa2PqdWvfIyw1Hya/
8B+d1sUd1MEIeSgx9lHf8jKS8XC1GRuEOrnmaPQDqI/eWua1woVSeSfSh/GHdURHQ+32n+pbWgHI
hDOndX892uKLIa/Y1CZu7q7NIC5Uj5gfGY/HHUSpSHwjcnyOTedB+MW5t/P2OlD1jpMCruEBewMw
T6bCZNwvZfIhAePvjJRwO9P5Zft43pFYwe/gyIvuaRuGFXR3dIUich6LyCLNOeR58yPnlKFJ9Er9
B8zruGHw/bfPsO9wsCMN27C/asv90BbNW4VPHuE3eIi+kWuo0Bcgac49ZN0HYQPvqm+sOCYxfsop
EBFnvxWLBXe9U+2Vv3DUGXuLAue2p5m8w/TUHBPsUPC0oksMHOqmnLe2g+9kZ6PjhAEkCMyHSzSy
2Ha9Y5zJdwo6yGtMRszx2iLbDAxGK72R4UXWUl8si4ghK27va4PYUnOa0RPBUl6Jie6jRCvoIXpd
CwHrK0riZ/IjjXOXsv6Sr1Ru5xDuMTksHChfvchJOfCn9KQmLzvQqELiBqIvb6stAT813399rjwn
O0YUfI5hzk+AyvEfHhCLqrPDo3OPG+nSw8g4TVBQUcbYGcEQ4lMWkXfKB/cJk628E08jA9NtNTDj
bzzZrPVgpLvUABioODTRyad4rw1UQxlBYh0nq8krrsLSxo4YaskSP7zQRNpE0wu5r2xmjolLMRp9
bFawcUSVPdlEGajc16exHJvLXNbbLkXmY3SLOmuTrFfJShJ7f2vsxIipJudAc4z+RqV3Mmepb5Ej
DI1fru1JDoEzRt2JSnqbNEMGEMm46ryJryG3oEHlN1eJxOXZXyefmPnIotNTDsyAPNIPmzDC2+3q
SwpvmIjo+NlQcCYSUZ2rJj3Vhr/cu1TfMTzooyNoPDZT9jh0gLhjjkrk94I8v4UTt/53Z9kVyysr
tuSJQhN0Terauw9jOEODnJ4rJI9bOqvxHpSXu7ag3V6V8AJ/ikiEFragERQ+6wJuEWHEUHZxk5r0
DdYWjKyVI1rnYsGSQGDQXacWVqJTqq1u1YC+Bh+Ta6P8mGjsdiV8Gre02Vki77qgV9siajKPCWrr
tb00mJtG2R1TvB6KVteOjJU9n358/nmJFbpwJBfXwmTJMZnHgGLMRiI3w+RAy+Nj6SLnju2XsFO8
7CuvRzXpLdl7ONfgeTNa9x1yhHBIkdUunMFECmortMqNqT1njf0xvArfHbY9uwgQC1+d/uvljtyE
Oa2HQy6RWTCmYZpdaORfLvVgQZPIS4ZrXZvdHn9bsVFeDC8lmdUZ20lCtJPx3t5U5CGzcCLakeqb
OdOXwpKkz6UlupqEFkla96cee9xsu86pzoAbWfQSxj71V0vW4UDJyxONbsazfhSNJ/jBNtoLh8Gc
tzj7JCyegL596EJ3GHxelhopELael1TCnkUih6bLvDl4MrjSVmW81tpNTwNV6i2dhvkQ8air2FLm
cZgITOlq+9Hr0J4L7TibQtiY8qX6RfBxf6bpHFCAsjNb1rGLbtWq5cbbIY+qOzTrF/r5WGUqSMzS
q/2NUWja3IpwQDm2RDnH9XRVDqIZP/LYYhsMWahV6cq02UWa9aMsGRASMXJ0sFjeqwyxHyikV9Sd
EsBp7hxii8FaK6P7NGY+YhexPsXUUAxLg0z1hyq2lp0z9TVMNuRn5IHh+6tbwjRmJj+jTTVuJwiz
ykTQKFmcgn4L87rIKQbmOvfehOzDZJ1e6ZQ0C1/o9qGgOhvjOVxV2iwPmczh5+TO3ZjR3OmtBkxF
eh5smvpm0z7yLF5NA2s2g/6vXl29rCqPnW8TdGa7v7rcCLeVIlMYoeomyhdkU20NU9HI2otdnobZ
4iDV1d0eziPGK+POjPGCwYy9+BFuPtNKjmWMyN/JPKZyqjHXQ9aD+JbhIcvyZ+0Y9ikRnGV6z+g3
zazirYA/uXLdyt6PMSoAlybupemJUsfLaOZnXdN49DhHBZZJm6YuOKfZTRxdOf2Jy+I6564vxj0y
8hjoKgatvqcR2KLL665lCzdslpyYODi+z4DVaJv96mdUYNFAPIPlGjdeU7HidLAnn/W6tOwVqkdU
DfMYcKnn2GwvBwse13EsqJoYf2UV6ikvCkTBpDGJZHWcdPdfLz+/rZhzbNXcvuVenOEn5QWbQocf
DGnkrElISROXlr4/v7lGbz54SB6DpfNEMFhFsGQs1ostqMnhjd2yx5I5ekjs1kf1qo3jDWck7EUf
9WxYa12F8AnhwV49w8yuQ97k1yXRcL5NGNGdQUCU1KQPGLeXn1/RtsmuxQxanC023fSwEOkvivaA
O1M99QLhEF4/qO3INl2/Znxpz4RLQocalXywLMyuY0GblW2JUHBjZSmefpibp67o6r2ligDTT0lO
AiluZZESyLIAwI4yOkwJiDVqsrslEm/DFDcc7cg/NxqC3JyyvCyNxFs3I9ubLfVLwtItMsItbPch
TPqzXhrKtvQumZAHiOwOtfa4ctFD7OLEfiMK5CTi6SXT0d+ocmlYl49O04XrqQbA0xTI0Jdql3gW
eyDn7AxRr5lPjyrP3zOB7toA6pdrPHpsb5scLVhid8WuDR2S7kCGkmF1S8xiU82sudwKJ/kGf3JK
0wxn+jTyfDHFgyBni5tMwcdxbKburkHaE1Qjc8EQpSiGWSRDVkvXWjEpihY80I0idcNbomdoLptE
ZW/NEtsBh2tJWOxfPTTGZnRnkvii/Cmp7F8yFuOOEFaKS9GvUIzh+YguFj3EgDA1mE64ULwR4lg/
0xih+F5PXG18zQanCbq5uSbZUzMv3cp3y2FLjxSVkYlK+/bkaCfZt/RmkFmEG4eCcNX5koN5gg54
InY1SA3GxGFIG7eZ9gLxHaDXcWvjLVu53YIY9Svt8vkwjlCexjyHcVR8N0ioNpZBMrOyxMlZOPGN
NId5lj77opnWHJu7bRU9dEOLUsFCPjUwpqpTZAeS5i5k4xUdDr32IRUGnrWRKaM/I2TSPq8U+E72
ePxAXcdEB54721IbRNHCw+nDDmiaratRhFmCHgCn5vvBt1RgtMZNaD5/ku1JOmbYwf+xn5JxPjXp
3sVRGWQEQAW5gaSo18N3mejl0Ohsl4zT3xQ639iDMzfGX1R6j2NGg9Mr9Euk3bufZSmbPEyuHIat
iskVbENEKFl2j2c02/CVJXIC50moy41uzGpr8DXYsRPwjxnnKk6blehrccgJtkhN/4zl5/fStuJU
Ced2fM0vfqJPE9xmbABQtyXpx5yDj1NvhSsr6eBs1XEL76u9RrVEGeLr70wxAua8slWiZVfU7pU8
3C74v0SdV3OkyLpFfxERJJ7X8lYl716IbqmFTSATz6+/C82NOC8VozOneyRVkfmZvde2h4Xs03Tv
SEY5jk1SX2cLJEQdvg7LtSa5GLG7Q1tLeFC0W+uz7NNrBYCzdgZc9E6PuG3KuBqvFb4tZIHqeUln
Opge6rMCUH/Dj1pY5YxjKAbZgua2dIkh7ZoGdz3/KVlH7d4zEGNMQSjOcdg+dJmszlXqEmeBlWBd
RhaUkMbiQ9ONB1NAunCm4cmoowoVHxBELq/I5aBYJWUk97WLWaOg0g+SGGeEBbckBGtRzh0ih4jw
EVPA8En5q0ZLXAW8o3XjZ/4uH8Sxdev3KUXgOpVqXoOIyIEWRUNykPI70l75XBLkYwXtze9hb1be
mKxxIf+Taf4CoEIBSl/JOHoAdR+j144uXm/55zJMbKhss7vzctCMeHBLYFgwPF6iOVwHUDbzcUrP
vY4G/Az1PxgMTyP3DJ9P8PgdbQYjPUiciCC0araVXzTo52Dh+R3jAqjJr055n439S667mmuWRIdO
M0iSSgsyflA0O2axNt1I79Kwx9zTvE5mY29CZqyg6zDEN9200dUgD4Uon2U+fzH7VytXOs4Dhje2
OKT9ht8+9zqzEWNLkMffAjrxAVvABjzZfAjm9qHsp2YzZSpcTS5sp4pNkWr9ehPhgcOsiASt1B5N
No8VygjatgSTDOiocpt43VX7ol+VZh3sQ4+W1C+96l4hivv9B0MRwC4Ta0/MITq8Oc6JVE1fOq+3
D6bl/Qk4iy9RK78qzjE3Hc3jCPwSCAptUdK0LAjBvBMNc+aywrRQqCe/RaUX19VlmNy7akRfhu5F
7h1CnfaB/Sq1vrf4MKzzrPsxFL8+yXi4TiwN6Qt9cmG3DEaS7iH0aDGKsc33xsAnlKXOo3pWjg05
1I4IflHM3VVsoHqAZwVZeh2mjUNsnvEd5PkRzc9JSu9PJVF7EyP2h58zhCmPKoPWZAtE8hgUKC8W
K782cmADRfuq2Vn6DiszxDihJe+8Cc+VMuQV6c2uWXeh8QLcqea7Uh8AjlgMseCjWlg2k8wQiYvp
7iYUm25TtKehmK+icn5CdGHnkt2kIRgB1BW4ggCD48aFBIdETj/R5kVrNWTHGRAFS3GWlTIiQCA+
1DjrNxaGZHa4ap038rO2yGcFXPhldyMtZ/ZdCOWdUtLmXYIubrKvxYpWRu4kuJRVEriXKupuUS4J
vSbgBBfzCCVlYskb65MVIo6ypP/oZP4VKpAAodMffJshg+e2jzCuEGPWI0WZCP0Noxu2Zl4HT17q
dNc3zcWSPC88bgRkzU+mRqOugweE7cHBYeIXyOkvijKaOC+M9rDl0PAkCeEPyT2ElF3NvAH6ZsEs
yM3+QeoHIZH27dloyQPBw7r1LGYrTkfhHyXBM4ZE/vOcWW5DQl0kEnnssAvVvn01Iuk+D9leZdB7
5fLZT7lfX0UYbZy67VaD5euXIY6fcVvpOrjzldFzDs+YXTt7P+ImlG5wNE01I/ObX7ssz/BjYuxd
aF6+wr3hGKgaUiwsfjp/MK/OrxMAqNIzBlgLS2MyHvAzvET1onSf8hyMQAr1Xlsh8jz/j0lAXTPb
X6VRhJecX4tAtIYOSzN2cJv4yK9jobrLNXzKa4DWYIuNGgjOVFKaLCeVmPpDBQyfHo0Sngh4FOVu
fK1GT8PBv+TalHtZGXJnlbFiq7vROkcVq7rj5HfPrW08mPXZL7FDtENI414E+bFiEGR4m6IfjiFY
squc4O6AfN/bTJC2FQnVGwNdShFnQAjz7NXuBjK2mzYkm0L9hYUyrlMj/0xAq4ZOBSfR5b2ZeMgs
BdUiJtk3i0okpE2tN1HtoO4hFLAQwT77SUIsJKPrH1FUnWeuvYPINL07+MQhnp9sYyM6f58aMHW8
dE7XEKhhnT4AC76Gongo4LdsGzYojmQe1fufrQ2uM2GAs7LciSplQk4S0PRo9CqjNaK6tR+inulT
jB26hoyY5Qgg/Qb5zOCVzbb2BMXN2AmKHAgZFTkg9xxhmyZSr45FV8y1SmKDPRxt8zSGqjm1Rryl
+tf30n7CD88EbaHfzSLEcudZuyK5M2Z0CDqL1C5N7avNEcvCGxRY631LTxVbFhJ3UdbTxSNAWQPV
FRuzSYHcVoTFOQoEiUxuqRTyyJKGBKkssx6zBNyWyRACn824DujegxbpsK/Epi58hRhZ38MR7rf0
1PhSGcCVTnUbjeDfnJH3jHX8Q9QP0ln2IpfRzfx12+SfBTEfHYPkVKTuLQj5YcpieIR1Wm7mhDPK
x/q3tk1CJ+2KijO5Nql4H5epKFGw+hGP5hnstb+qGQ3eIbSmayQuWCFzxTtRbVXfAMYLYacERf0C
xMkC15KJPVbpZ7PPjly6fFyN6JZhEdzMXW7vLT1/Z6kWj2aKIWlC/9HgEGTwhsy3LQX1RJwzzuMt
zheuz1CG8d5OVbcKB2+FPp/JQtYCGiY3AKWN/zQnXJPqOIjX2aiOjcHeCgRAtvFGSCSOn7o7RHkV
W5/oI9TcjENZbtD8Dq0EBUKg2eRYb8A2vzqfPj7oSHjyYLRsOmd4rQug5rodP1s+/ix5AbN8xSCG
VwkXztqrnrIUUbYbpv1WKRjoofkT2MFH3EPi6fhVqJATm/ooO+oo7O6tzOp45GyqqylHBBCPIbnJ
OXEvSx5Wk6fXNBnNm9XubMuW53hk6RMue4GYo6rMq5o4eljdsMEvsvCaNeurlzQWjGFeqwjdfdN3
b0FTv/g46iEgk0tyqIeYuKTuljRpsmG3V+11vm7dpPvQFIvoNIunobSv2IKR4Cc4kxXJtBsum06V
GdCikHitAR89KopzHUWIaxxEUxZWiZ3j1ngN2esPjLZQXDBoMbORBqzJERoqmopwwOJIxce81wij
Uxb661z24IVqmEf6zU4RKKPiSbdZ6bJ5Daady+XOIIZZ6djfW0rsBHja3VRuHfmFevKQdjEPZV+B
qcz3ymaqZncV8//WRJzOB2MCCtwU8a7BvY0jmJBRCAYrLc1d6NJUzcimxyiFnwkGB2rctlfJxpz8
D48P87miJ2JT75UXnCboGedf+fGwFl7yEDa1vGAFMDcV7VBSY5N23ZpV5DTtiyXOlcFe7JFeRsjH
mDgrhB7DdmY8BfD3FELmu1d+dY77GZIS57uhNJjfdi0jg9xEn7jevCGwdCqhrgpPYsAFJ00XBQi1
KxeUTHXK1MJm9YKjFeDUqieXiA1uGuzKAvNRoZiiqXbf5Wa+KjsQoRNi2clOD3Qhcm30htzUZvJm
xfaW7B7yCfrjaLnPqq5fZzfyed8hwzU58536Ro63WBMQtsiQmg2l3V3lhBbjPbsiZx2Jb1tg1Y2I
lvXQqsVZ1F2Kvh1Rha2TAjW/7+LYShQyWLvkh2IfFW8tT9C6m6a/c8b8tTAZJFRejiM+fqt0+DW1
yKHrbN7gD7RXU9RT505TvoVR7XLVMstn0xnK/qrNYI+nvWbn1+JAmYJXjzQn22BoMLh3ifSmneny
Oe7IbBpTfoEZFKJoTNstv8kfrwGU2XTWuFMZ0xFdNhc2FPW9v+ipNU9aXSMJRrHD8BgWpig1wdXB
AzOiOxEztoCOtQkpdcc+u0KSzXamUY0bFlZE7CkfzUrOzU6+3xqlhtpRABOUOdmk3zmjt6dcD/F8
Tx8uKoHcc4drP+jnys3YBlsFY8M5fhel8VGZbnYaYmLe2svQd8+qK7CUxB8kDDEsu05TRWGSM290
x+kUy+C5U0SJEYMouLmYbIyTb0OtZShSNN6bZYWkxfTawleEZ8QhM2LlTzOxzCwNGbiWb+xPbt6I
3cqabxNDjBPezGEl/fyhFJbxkki8FBkT0sGEMNoUw95ve/cuxCiz7mdrQoboFhS1bPsqyzsKKzsM
0MvWc6JpBEOCcQvv2c5Y2JaCRBWepM1osEftpQfSMcB4TJinvyImNduK2PuBG0+YwgDQfLIAZVa+
ui+MzGNR37yy7osOS9DrbShrf42lV32M8aHL/L29wNERwE175R7d3FCHsAHM5wNwGFudnrqrcGc6
oR6IgKychxn1HHzjj6bS1h7UhIvqNX2v/eaoWKj09kcYKiz6qH35XBroJXk+I9r7pIFVQmzYrkkn
c1MHjFWCiCCdKLtViK4dZIsj8s31IhjKInk0Bhp5qNyYDsNL2PJvghzjppElr1NBDpTl0IY+U1Ft
AqcgwxGy4KrKuGS7PAZwT8ZKRooFJYG19keV7eH0PATkDqLuI+B6eiKjbD3M7W0SbnfqY9oZzz0y
LvhorOx1RFQnkh6iFQ3NSk7Ou4cmDmKowF+czJwwBZtvzJR+D/QA5RxqOJ7MuWGo57X9M5Xu1rfY
mKaGfogz84EKEQAv++3tkJdf/uT3GEt+F6j88vm2NjENeXVygowd+5BlvFnmD8FyxTksrREyGbvO
EX6eKNB0r0TuO2crNY9NYKsPI3VXnNlk0LsPNvLxlUccO3FsvJPDfEhbqmQcTMUrkF4iiOM02yjt
30rIP+u0HQA4VuGjKzKXCSfVguu3hDlabrqBvXDMRkY0bD12FZpZ9moPkeN+NE5LZIP29l3LW+kP
/7RL+p1TAkuxrO5+wqgPpJriczLvqoylaNiWuCNdAT8c55CxdCkjy9kabfbalhHmsghiRGgAl2sF
CswRGuhGsedZixaWQ1t0z3nlDHtKRFA+tFejjSTdu+Hb6edy4/rYJ3GlU3sUYm3dxib3T1K9N2Pd
o/wYe/7q5sxZlzB9TzvsYj9BzvuatFl5qqboyRqTP/QILxYZPJTlAlCuwVot5P1ItmxazN3Uh/9g
CENFLidGbzWjOtKnCJK7lezNdq1TbIoZb2RBxhU8oH2bE5+hAFgUCdMfKwBjGWP+QxRlpbikrJEB
FcRJoe0SYOsQghCJb7PFs1ml7FrQOe4bpAzBHGDALqliIEwg4I1+5Jz/sThLQJr4u3nUsO/SmM7L
mu9MENerbpheGc5tRVgcmM6HG8XvtMDc6plg6E1CLJkGe3TCnNdhb/xF/G0gMdQe8YVpshXmcPRY
e7A82YpO0IzkxFJEE+7SszCDXevrvSEgPiOBWsMfiIL2o9YMjpHBzJ35NsQ+I6m7ktsyHk92+15b
6ojhZvaHq01lipptpd1+ODTCA5gg1igCPwFg/0yD/ggr803Vw3soP/1W/GGJVTs+0xShs3UVhY+9
kzHU8a5zg63K6aTcCIOaCfRH+hamiI8N8hRtIjRs11vJkval/HBQG20lq+oFw8zfhTG7CAhLLrWJ
gcemRhyY3KJqYQzQ7epuCZHmtI2MizW4JKhEdIwDLSSahVUKRcJjhLCNMkqtioC2+dMv7Glj83CX
XoR7wvhCjKkQixrBxozTnRblPS7+uwkYK+eMC+dIiQ7DjxiQ1rSK25CqhxiB1ZSa9YELuiU5kgI9
FilWMIc1j/Fg6PYH+iBoybYzycPMnlo7OjneyQ5vxHwIQj+tS5QY+c5sKD5dwpvpgVcAHkDGFyR4
2+goUQoWjDRNPg+1YCkSeRP5XgthNMZrIM6orXahjvasGh7RPl9UQfdSYuHeeDVuYtf57lDPYGqj
ZnVGZ9/nyT+w7f+sAYg3FNkm8WELT4ghTBIG2YbNf8sCpuBgfZqVrDZmMZ+Q2X0XxDNAX3O+Ud8f
Ikd8NpX97NfoyJrqvBATsvnfbDRPybyQat9qe2q3npCszH9w0lX40FGDzs0/ugdaL5sFXW7tA5/3
CWhr8VrZ6b+uIUIDq4uoHXutfejsgWyfTdYk61l1zSZIwFtPccb2AcBSyEfImgikJ+7SmFg5TLWD
dK/1TYKfxD19C3Y7yGAqp4HxBvlZWT46bgv9FN3MTdua0sEFyJIWg8GDkJ+KilaEsOx6H/faxS6h
7iOJMyluabHiND7juXU130im++/ERLhbYoEFrzo8wod+Vy6Oo7px/5plT+Bz4KNs6aAqOBUi/KL/
bktT76KRGJeRw4+Evi83qu8HslRXftvpDVEy723XnhLeJWfiyop19W8x0W+o71lyAIWB0hhXD+bg
3Sn6bI+A3E2DwnGFl+TdNgY8Cvz6EPDivtUZTwcE7AnNEljv4UFqOg89tNeuVhxMIHEDjzVQE1H3
SzpMnBkTjqrsNg/RTVdht9MZ85lsCt8qQiRWllUaPJ3eIZca6IgT8GwjIwa5hR5hWvk2Nw5t0Emh
huWs6IZdEqMvt0Aw8x5k5s3xZAF4Fw2RC8p27wblh03+tznnR+5l0uPNTxJTpx2xkjHmFz4Zo1XL
Y5Z1hLFrHX9QE+AMAiJHoCEQWq9GIJPBpCNmzh8cpsKmPBIuvIq1DC5B9xx7fHK6FiHQjKZQ4SBj
a9T+jeL6X5kiVVLue2cWAx5Ybi0+1keSC6/EA9Qr3wwOFs+RRjhjCe/aOfbBDos/mXqzp4hj01gu
M+wkgWLXB0aXXSCL/6wAGlBaYKR8SkzhfGJ19nYapIYKJDlVbJjhUGn6KD0wv/EIa1Cpea+i5MxU
sd+XxVw8BZtycMUhyMQZ0RSAcFaXrP7UNjfMm5zxzviwK7bg9BataLzN+h2FIwxXn+8nLoARY5tv
gCGbeU9kPaVTHo1vMvE/cSe0ocmmmf8je3u1rQBpUUayxeZiWxG+9BcL9VdURZ/Z5DUXTyKDTWui
tclw0AM9SJryBIWw6/15vIkp/bZyhBUoH5ijxVgzLWpJJGjNKsD0s5yO2dB+uCL8G43efUao20KR
p4YA8hXwVNRD/U3mO00Pwe52f/SG4s2aeJNVwzUPnwlV7ANTaaDk3XAfNh0bm8on7x1sgjOXKxXE
/CRt6274SZJd5Mf3PvKzLp9uQ8aosGXQ6/It17jj1m1LXx73BCO6WLkAHtx5jUlaEAkiq8DHIoQH
89HGfBQz4OXWqgR1keOx9nEhTAqr4uKNKQqo8NZWBF07OZpumwL+Mb5pLb+HAA6WE2Ozjwv+ti4y
cAUtyLOy/oqa0Fg1HNGr0Aj/jGH73KOrANpgr3KHsguGmLddcngzYR+HuYH+o9k11FVwiobiqx19
JqrtO97Ad6uJ3mKK6Bclw38FUwjMJv5NNOF76pd4Z2aHGXHe75hr7KY6uPqRnvbM8bO1N9SHrIq+
2U58lqq4okbfsFmYVxaqBY9hkKnqkok2Ita0fJcYwVLHJrxXJPxZb4SGPz+k3aka/f1QuwfNSId8
KbXJlx9XetGqdlLn3OZir8AvQWGZsBX5T0imyMBbc7OxH5bmCD6OXF0Nt1Mwg9cx50gRoqXc5Kj0
TslPVFrWdnYUGYtEIcrSfbQilxo5uxGIdYE3FDP3OEbgvkD3V9QKAZ1N4FY7TEmIP4x4E6XBV7dk
KizNGbsmufCLwubHWIQ8JNgBc4O3RN1Q74JKMSYOEN53mDQO5mTi9DfjfD9DxHTUhe3pnywxrr0T
/2m4jTfM05nWeerd1i5Y7Dz7JA1wU9v9j1pc8vHFLDk/6uJfNx4lgWorLTA5WTYTn0yCHBc+D6k3
P4wxcMehndbkqP0ZLUvf0rpE4Jp95hQUlG0kEEXg3o85RfUqYl5276SL0bfatN03FfIhzPWfgQAS
J3tNEbIcnRItl+cA+K1jFg4zuRWJSS+WyzrZdirdF/FE8A6ZI4373ocxhmZG9RsEayReJRNTxgB8
UvLktlF7CF0Ffdjd1q65sIrRbZXC3o7uGK+aluBas0koro1TPYmfFFOzJ1qwpxlByNKa14YTX/yU
afDEzL2rKo3tzfmogg6qGtEeAr0XyPNgp8vkzXQTRiM9c0XDBYpGjCxEAzKuZqd4593ZJVU07VLQ
AsocXrJs/ijU/BgMw4/ANi0HBLIJfqtl0OugltjEovhgjQvVJiLsb6Y9JTl33gxq4EweXzJpwAhV
HHsO83L05C7bIY7wkAeIGy5iQdyFu86xvsrJgrMlgxG+gKJY5agc6bo2pokvdkTCApO7uMvN2X1a
vnJCMKF8AsdTUzr6ASzIU4CWrYcFhHzPLvS1bsqnwYi87ySBZYN6Z42JetjHYbdss3lJjEuVDfYt
ZvBR+Z0Alq6LW2e2T33qjuIwxElz+7VrBQK4EDxsUr/RRwCbGz/cJn/t4qD6Sd1vrfD7Sj5SPdLJ
h5KTFhkd9BADAfbUivCaGTIgHZ0Cd4VCzbj+78WDAVTnHOVWKO9wj6M9dNzib0+A5i6h5PzbBAbl
3w3DVcWMESO/TKLFOK2yP30TnNSYTG/oHK6iQZcGDbvb+qaJqbCqBcuUNH1RYX+z56Q6o0MJbgyc
RuKWoAQAouOjKVDSxm2ew8ut1DYZbQbIebSy6lQioBnu2jJnIG5b8UNseiyWFwNdszjrqADvR+CZ
ixOE8N9QFw8EsrHym6EZumX/1wLz0NRh9FJjdd8wTvQwrdMy2NUwS9gL8ioS5sfLNzAbnnievCrC
5fpCPvL0XjfrhiEZZ9v8mOZcwW4wjPfpJEwT65d3jjNMfymZH8f/fFGuC1tgJvnzQk1Jr2y9NFHv
Pxap/y/SxPq1HlnCZQ+ULWt782/hedGjkRAIOFNWIicfIghKvHdGVtwDj7BpM/1/E37GVeZI+xrl
rcufJLF7ltzl6MrDm5s+V02JdXrMTcm0ZzReBK6InSQrss0l05oiiuAwMht3ICXX49TsyzBknN0K
43XmgFrNGdlMvl1dbSsNwPohvzQbRYyJjsetUfdkGyF5UZziFW+VARsjWLCrqiAqj6CiZ2zl7GVm
+UzDR0Wvc5ILZidcE2gi6aSeeaL8a7ZgXoHlDatikCcNcXHz6y38ffHNZYiB+G8ncMndUcd165Fj
89dGB20Sj4MXn8I6Fc8EdHJN4MLdeVO2K5ugOU2Doy+m/WgVQfekQTiWo+kAIlqDRtFPdrQdaBFI
WuWLNojmDTPo79zqNM78+JWcnwCe6euwJOd4gFqbQLjnIOl5iz0rwhXBBX9qfOvf79vDfs/CDIet
5DBlwTIYq+SlmD4B+1l4y4HDN/ZWmgkqqdDe212iHrHOKkW1mSD0AlwQgZ8hsG7LRuP8izYtXT5S
ri5PjWECu+sokII+IjU0R3VNTpx7nhp+3SYrT8PLbpYeshstAqHcv148eyT5QQzyLJ3wQrxBeG87
3aMXVj/FlHJFRhKpnkIb/yZz857xzvRAKg+6RSMMXsqqWvUjTs3RM+5+39VUwGilsn3uSYy9dF0f
IOtnSNUo4i/1RCpYWx4pPf7UE7ksc8u+NS8bMAZj+F6Ffylf+5euHM+Di0oyga7NXg09uQYZ5oSm
fJ5Gl1So5YOSCErISbCeSUrMZw22pxrFjU6sLd6TkHgvfjHoRfxN76MOSer+bzso+eUn7lscWlut
xuwQt461r+qG6mZobhNuL5Kd2gaSsj8fegj7aDayks99bOrL6BRv4dhMwFOBB9DKeLueMfNjNjSo
PtrnwHLqJ2XNHH5JAFfrF6FsKsZweEWClSjCmaPHFhubfbFsUwMBVtJebeFYG98gK8sqwLfYA/l1
JAj8qQrirvWInxiZJsAEPcY75SBPjYAT/76wB0wOjWu8Cd9qzoHdMvZa/imyprsmR44ewWmGmDkO
zJyLEFZmwDKf140K6PQHnahLQfUUcOQchjKoD30vKWEnf1OELrXIND7HSNzgIAKeyQxT0GxzhMSO
+dCTw1BAybv+vrQuxureZuSGEzi8eSz5r4pAlDlGpmIPSf3CIrtGwKT3kBwHbFziNGXwKnyvnJ8I
656Pmi0JAwsfa0TSoJyxy38DxDFOwkfGWMU5wIa8ym0fvZ2t/0w5+A5JFlTVJfYdLpGG2AH9rIIa
Z4HXGOQ+xIy9/PG+n/SfbLL1JfPaapf5cYzIwmUAlrgzLMkqRZua1NU1B9O8dme/PBhWT2fl5z6A
Ru1CZyVkZI6QXihdZ/fcguYD3/+r1ZHMWpRduq9pgR/oLhbHPxhfyIJgbS0DDqHrTIcixAZQtIX7
FKQpgMACFJxHtmDoZehURdbAZqRqZ6ylDoEOSajIWOV1Sx4KzWl/xakWnbUa6OAEu5QhbDEu1Ch4
Dcr4VT8ree6Qu5wnc5bnnBnjLmpagziPGN+WXJyhvy95h9fP7liYSZ3DWViehaIW63GmPHVhDvz+
vwyHvB7JGENZEfBtgZ5A2Ebz+PuSznTGkLh57JHhJqb1kqllwMom5iDJHjUIRnU1xVvsJ9Ux80Al
eaRvngqTys1yJnPnxJ3AVQ5vFaNi+DAhQSiHJN0b3hLNQxrwpofDRC7N+JTVwXRxrfJklmog8BeP
0YKcjkqAIyIpITO1Idd5F70iZ0QsnDZotNLkGNuF+IvUCBxR+mp7/iF2Q3c7RDmJUz258rHX3as2
KO+6UP8RC1DC64AU1NHRHufTFKf/jMCKj7VZDydUr+N9EoIxSWd+TukH71OPPlIABkhc57+XYCwf
7KKtbtJMnT0t4cew5LF46A0/mgGggTCmv2SuMQVCc6j93n6z5UxtXNXDRWrw2L1xaQzn0ptgSF3g
kHf+8hIP8iVJg2TP/is8+SoMT7//ZLZmeKpFXRymqDu0cafOJlOt/14I2gaalRfJTxAyJA4Yew7+
QYTmpz1287bR0M8LhP9ni34ZvrR3+X3R0+BdmFzd/rMZy2KeD/87VCiBSf4pMLUxoyKE2DCGOx8W
1em/ywRAqkTlfJDRTHx0EOns7Md5Qt87GdkJXY+1xYNhA9pz7DMrTPv8+2VcZOmelR6zkbK+uMsL
RtqCYKkU6WUiYS6y+biCPGNvvDR8CKKCi5UzpXEh2V4ynGDoLk24wN4YNLukNMb94KiN2fm7oppH
TpmayEg/GC/lFBbdygczTWJyh8nFmrY9x/XWmND8em7zSEHro6zc/n7BfKd9TPq+OaiYkIfaGY+E
SbaA0yk+lTlj3LXZXvA4NzzZstz+lsJVzy+3bh9TLINPIeMnP2qyN0ThBQA72dPSeNlbFRQAxqiT
96JgRWQTO20mLRHATXv3+6URRRCFG3mrW77J3GYt8vuu0VNW1/+9/Pe/lajwsd+yDTP3itXuuQOJ
cJjn9FY4Q8safSmbZvqDK4cb1avaOl3vsJpwXHstbST55lJ5oIRDrSAz1tmEKrhcyy/VOHz/giIq
o7sHKqz2ray9V2KExnNRa0ySvsdKocM+W4T8yKiyZ5nrHWPT9BR0MVVwRf4UqanlLmii9Js/Dlo1
YHm3iKI3xRItIRfHUU4K/MooFBtBG0iT0s0tDyZuJie5y0DUgQ6JzVOFBIjF4KOa0YgZkaXvq2CR
UarCuQln9/tFxElAUWR8qrJiCWF2fAbZWX1Ufn6ZVb3LCHq6E0vgBBYLzhwreGCbKE9ZAiO8dwU8
mjaQ9Pr+iGN3Dg+1EQy7xiqjnWkX45PpsTf2vSw5JjHaBzeDNjcAZPLj9gaGjTssKLB02BlLmNzr
nlOv2xtlYCHnZqkjel3v/zt5RM+nbtwEbZJc89hEUK/a9IAj3NngVyh3rtLkDwzCuBr+AGO50F9t
Q5cSUkc8d5MKt44IiPd0WYEQick5ZFJvEFR0ctLhq4pOfj5lD78VZ2UXxZ7JDtx3i/Z55J37vbF9
24YF1qOnK9lTgrTmR1ogNo9MgraBwn3MVGBYSxfM+sZiDridVRQWR7OJ44NwXSJKCd3b6aI6jEC/
s8IXl3IxrmeFE+/KAadOvXzJvYdibbZfIk3iY9eFh7CwAkCuJHKsEIqFmwTE3hlntVuhfLAWtrCU
W6sf4chnkYewZIZDx8a4ZdVAlC0uwfGv1yzK8qlHE7tU/HY7m8fIKb4t4plvqO+5XZc3PjPbr9J0
b5bTGGczTaixvY2Pmp9BecIipQVJniMedbyKX8E4BTBIf39gt0UE8Hu0Yqr//6PViuz33owc8OCU
+Gwe3PMcNyRNBAEM6wR/mIjviKWZL7/1gI8lBH0dDcMvTyXAdbIlWCdceVg2iZHVetgZaXpv1h25
xR64z2ahwdOLIJL6YQEYH5CtY24TubOPY0nAVJKI6lI243aqOm9PPMrP/2pBNGPGtW2714wwiEPJ
ZPASARjqCkthVmutblchcFvpBbsRzU5E8q+JUQ94LfChHnl+UhOGrGNaajqsfcPH+TQ6QbBxnXLj
5zA+SAjcBW7L4jtjo5A4PQvLgXDTHpvVPoUfQ4/Z3YuihpMjeRuSOYmvPuY5wqiNUzIln4Me2BnL
VD9keIjCsequKRfwphuDd1/6MM6a8c4RPHxjWbSftqE2fVCcqLHFc89E8yGruy2j4DYK9QOLNSxs
sZ6P2TxtCW7xPoyJmGrduoCMMu/YMXN5QMsI5lxxKylitHULCrbArx/k7MlEGNvgXzQqtzAN99XC
e3UZx66QJH41zMbcFGnLqkLBAmnS4on4pX4YFNyZdHnQUyqSlS0wAzPy9I7sAs/B79iCTSqTanGV
2El8uCHt0QmGDiV8Yp0dktfOXYsjTNYKpzWjnuX2p2dI2pcZ/qCL1/H//xRTifcxL8v7RvHv8Pwi
Ml53ithblVRk2S3ftghYq8ed62AzhzXxf4yd127lWJqlX6WR96zZ9OSgq4A53soc2dANEQpDt+nJ
TfP085HK7uysi8EAhUAppVBI55Dcv1nrWwTtXHtGl+uv9g5uQ3xYbvjJHMJZYH+MG56gthU7m6/L
Hrf2xhyVfUrJGqSxmMJrSuQwB092XM6UlhdmWxBJEFpo7HDSlZhMHuoYiZcRq/cka2wOrMA/kYA0
PSrjsZEeelcmg7TiA4KCORAJP5JaO3PjDxzE3rRskmi8koAMztE9QukEwmGhl4ma6ME1PbhsgbxD
o1Pc6XjQrYPV+OVpzKPh6uDIBN44l7j1lL7FYf3ydTuHfdwfiRpBsEe8MUHP7osqodJg5fo64zu9
sNdDItReMzR7m0NM2ZIjau10ZmbkYtTNibHJxbG94tB0FLpLW471YZI9XEX1yIlWP8Z0Ixg7WMk2
ZfM4ZtY3LfGjS26RF80Q0r5KjFBAfjpGthb3eBjXR7ef2MvoePiI994smUeeoZ6APrEmUFxKXpGe
eu63deoG5h0tIdLdqDFOYTxZb3bO0Ngfj2Uus6tR4NrUO9gA6A7PNucogUoMt8aWv8xMgaEz3bEi
xua8NBekDV6+ziUnoKQn7GY7VKq7jaVo5h27fG2s4W1UZCM6Tu899r5EAsO5vPxBfi4GqJEECV+6
r3+VH8Zosf+ZQEw0EIYvYcDTI0A1uP16uk9Y0jYqj1ghuzyJIkd/j6JOPTkyffh668icXqrWv+rX
ycKuiSS6qC828aKD1YlLN3/z5Y+aYJKVW+bJ1oEjc6m7jqoOXARLuhIP1vzfAqsxD1EsSTgOicpJ
bFCqbV2ul1GE2XkktzB04AQP+OF8gX/TQpSDm5dcqcyl/tBKV+ytOO53IGruCSzOHg0yBW8hwtiG
XtmTKn8VDuVllLUtrihFMe007pEB0Rmq91sOpO/kgrXyVprptUd3ZGEDvBZUVX7JRtAS1hCG568i
O0G6Fo5csrWtPWvAK0+iqOQrD33IZLPvXKsMdiU1XJQgZMfaTNY3Ur5zCWkrEPW6z9Kjk3YsXqv2
mlQsGORYm5esdPWtz+poBqHdkPd/kmPT3veGHsDW1bOPBuAawLCGdzmdnguClBLb166N5X/kM9/M
6+iFlgEjRSJpTUGlnwHOXpbOvtPAGs5FDluVfhtbTrjXUQAdJmY7ay5TnpdZqjGwCam8HVvdkSCV
7+1CI29+/lDMIQEqGe+IMVQIU0jYqOPGvBscm0SuvPH3Q1GwWTNN+9xqyb0WMzmpwsK/5p5u3BxR
PZUGHqfapnhn/IP41Bb9XaP0H9AhxkvY57c4Fskt0vxrPYG2LYQCChM0eNTnTUFTGfDVMVpE0Lbc
VUzG0aozKfLrqWUCtCmqHtIKiBEqg6Q5RSWJcvNFSOVKvkBvCx4b0FkgFrPT4MaJ1K+w1Cz8YmHP
/jL2wE/7hNh2rAAJfeI4n5wOEFoyI+Fm1FxMVY1nO3C2y3Vp2D72GCc9obALDjUssHWRDZQsgXN2
oITsNb9GpONBFHct6NoGDfBFGzNvY1U+Wz+LwLbCoizK7Sk8LvezNdYFOL2A0kpKebSTej8BJzgl
fS8umLhrqDvUQYVdp8euw+ZjlREO4HkqrbuI7gq9gWkgB1bxVvSRlKZ8NUIw1jgFDRbzcMuWQyLw
CCQZQ4XoxBMXP0oQhSXSP7GsmHadyX6dks8hfoMQTGbQw7tN/bjODXfbgynYmmNn3Wlh8cOoxoqj
gJdGR7E4p/vuUd3Ue51+/HyXWrg1GcbwPAofTGGPN8uO2KLXEKgUK2rcIwll7/IQzfsp3Wo9XH9G
1MOD3fyINDM/tCNxnAQGQA5Smn0qgC5obTXeE8uBv2HJCNQFAV4IitJrorIPmvns5mniW5oO2s7O
3Po01bQPbhRcndY+IjrNnkFU44zuntiq3nKT/E3uVH9j9l5zI70AikikqWtUq/6ObfBNQQTat8u/
lQWi3bBR9/YwDgi4FsNw6CUAqKwPKAynJAMvP6uJpnmg083zneX/EetLaWI4D+GQYriTcYWhHjoO
gg8DQvKAk2byiHGgDWfpwHyac5dHnGtmB7j9/oZoA7Vp5vaqTYbvy5jEGJFxUhBqc0E4tfxK0rgM
vYH3dJ5LMavoV8sX2tKVD5LgkTHXPlxVc8/0jIbCBAHq1wFWl9wQfcWUwyqiOY7IKQQj/6xcx131
0po2M0sLm39RGsTAVNE9Q1RSarJ4fMA7ZmJlJSTNZc68KS0A8ppnbYIZnJjMccrKrGz0W3QdRkFs
A/wkC/FEXkBUGBH1RMI3LvGIvbfWn605J822zWBvhFJtKu0aUcr8ll7xGbQUFhSc3n4gxyg3sTS3
kC8OAfaVoy+cdGXz4+HbL9g4Mhzd9pZf7/E+8qAW4UkXUXUuYR4cfROGSW9x1yQ8etCXadIFf6uZ
NNv4inCY+ymYIdN+Cgz4xMi4Rs/96SEGpL7CGky2Pex/N2pPbMQQbYcVcD3fZYE3FxhJMGYXM//z
hRVtIH6B5sPKlutnxXOFTsZErAV04Kip5lXrs+lTS7L6VhWku4u5IUKqJU6NvyuUPa+R7eTRnGUj
mpX765Egrj0ly/dq7AFRVMNRMT7YZQPico/xzIZKvCC+rrNfZUoxX/v0ga5Vggphir91AsR/bFjU
3isZOLh1MKMPkuo2xsGTGjJ6gYF9hRcgkpMKVkqE28qvsgPBYsOD9J3yrgty9dTb5t7BI3vQ51MP
/XV3bFz7lBACemGAZj6UfcciyKDqx3a1IbO93Ovxi6orf5/37qqorZnELsdVBj7kaHLasZ41LpZn
FGtCm+N7V4NZXBAtZ88DntrF08EBGRy98DuPXgBT87dqkDud3BhnN6LuZI6CAgVYfBgT6DKR8g/n
nNin2DC9hyYuFbgi951Jr3yp2axodoJeKurpFgjqoXSdAC9j415WIYOLkiUqou6g4Q3VRA1ucF7y
4jreaqFmn4leL+5GJ/up5w6RuCrDMz+/pPj3Kzbizm8ctniEeAjxlgBXj+tO7CI7b65+i+OA7ZDC
tJGUZ79ovukak2+vEgNppg7PU5PeuJziY146zMts42jm2cAtKE8oQ82jnqPlxdY2vXQjgn64+efA
tpx73fFBegKW1pIGMLNTgcidfyYiuR00E3QAdB7m1cUBvZnm082s2b4MhWtuECyDXM3yMyaS6eyR
Eb8laOFSocvG1IXhl2r3rS2aH33Y2ydpEj+hgbYElFIP1xEz7Mw2JLW1y+Bzwk5rsbUYMI/TLDwk
FtKqqMeXtOxMw9ZM921Io2g0s/CdGLd5OrbMxNzA7g+if0oddRu7CJy/YnR6nj/Um1syFSZ632FA
rdV1SMPrEliOauTRKTlW7L57rRhnzwISH2ms5FzWdVDamY0wnGv6VDWFDzlfBMeKdOWltelB9F7V
RGiqVhH5wC1t4Ndu2fkrIKw2eVphamhHyyBguTNY4wEX4BMy5GHC7W6a4q7U4nq9bClKin3YCkVz
ArH+SD2WrVEhBFdSbD3cwbZ1LSaw0/gLL05hWripOOmGghkFm6WzMkPjbINE24ZlJg9pS7Zh0U2Q
3sKiu2+oLl4Nlwdba5Oj7nQRoSZIfQk/BNAqvOgJVjjPmR0kn+RnWWGjLuwh2VP7YB/yGrnHasvZ
1Xj5ajJ5jOr1xIAgGro1uakZ8QPaSSVe9qBmmUquWT9AetFSiunNMzQJ0CWAligDiBXekB4GL70h
+Ud+6PFF+myUTNrsgfTbQ5+W8r3q7D16zpDAKu0F5fda8zz3HCHjv/DcYJIefTa0vBCyhgvlA3K+
oDtNSYFkG6RSEor2PGpRvwmt2lqNrXlzi8Db59m0R4Qpr/DFSDDT7gMmZAzMkqdc96JP11vnlgBL
kE7a1WBJgqT85yxP2QOqTy8YMp+g+osTAMObn+GOEcULGIHigeDN5uAaKt0M+ez5CqExgntd4WMc
GKAaAF3RYwCADirmYNTEGmynNEJOmpQFK+P5LquKITo48yqjzYZTnvmCMkOM26iy6VNsLH5+VGg4
3Q+6MtU5t+i5WyZw9cD9E9yaeafTFDpnqDAuQMG8zTi/TUkifv/FVa2M9mApdAxpXX3DMYglunf1
9aRbzLKMweLdN8x9lXf065RoHgbV49CxYB4H/UN6qMEZF4/v9hh129ZzYZDNl1VZ5uIOtQTTUH7V
sXKfF6QxUqvTZCMJ8rIqYC+UlWdzXo7abtKfKIpZ27l3CqYC4c49czh1UsqLLkKV35wpyk6oz1zg
HgxG27ZytklXNteluFPSaB86QHyWFwZPRUq26UDlsYvHysJzzpFipfBHQjdAN1Ea33mJthUyga4a
9Ccda/+xp4fFxqD5a0AR1baZIFLA4koutTOAzw7SiUkpqnNPIBenIZHrWqqRVN02QTxK99Fo7qEr
AFq2wnlImU1czR552fICYM9zn0DgdGsvHHYB87d3uBJz2rDrFvph6fQsJEYXX9Ytm1PqG6N/tQLo
f04Ww7kePMa+1NWaGL1Nhmxg3Wptcwqa5i2xiek0/OYjtNll8pAhUkma3jXM+m5vYwK3Nfhq9VLp
jRFOWcZQGKKZ/DIXd7625zKu5YlTcC66f/X8YDV3NL675UXp+55Ha12M/akzokcxRfteGOJuIjb+
msTF+WtIMSUbDDfavpxZuLCrm2+9H76K8UddJ9/0AZ7F0jvwKA9OmeymA8Mp5CLTaO9N7WcPjvJu
SDZi8ih+cmb/NMf4Dcw2YeMiy8dewn3zEBywXcE/2c4KgmSYwnM0DUxwZ2GgFjfps5VPb5FGMjX6
iZogi562vzfob5aHa0e63IQk2CZtNKjMNx/YyHyFipqukXXvGV+/QPt50GSQfUfEhyhUMUx3iu8g
fLZMZt2VX1X39RwPPatDdJfUyeX9qzH4u6ZB5jRh2XtrusHx4enIAU17yCOkI/vGAwj10GACuzEB
5NtigtsXNl4TVGHTuWdauk+nHlAuwVdbvGb2qpExPPMJ8Sw0aAr+uf0SOvU7o2eGmjKomIUOT2EL
Y8KfHxqalfokgaAmMF3ATRjlTCYBkzk7Tv0HN8xYDRWauVKtcWIZVmxHNyiPEswPmsCaFdxcV6ce
dP9kJPFAM4P85Ew/Qs3Ew79MA6tqg/1Xe45gA64NhX+9ctUtA3JwH8XOqSCGJ10ln3Xu9VfsYPFq
qtGMMfChSkMXvQ7LMdvBCcUO03mwykpqMmyNw0OFlEwJPXo2DCo6REPXyAbShYALIL0U/qqqeL54
VgZgE9UmcD9/uDSh+iwbFBgWG/xzohLtbIpjR+jejmWW2C5P0nkKqA2tfIiIKwljYCpWt4lnGYDq
aMeLqJf7eNZ89GSdTF0yfHoOtsLRex6BOSJvt+/jgN2TEFp9KHvF+8ocYaOGPNphtsOvPN/viDMO
iBslIa3pTAVCd2B33t6ZYAh2vRh3gZfpqEGfjU4yPk4NYFZYC2OGAJ4Dc5qme7Xg4Rn/4MVamtjQ
I5fN0Qv/Pnexn/cmc6uQqzvMfFYWs3I9wnl57mtGYUxtmYLqoat2dli/EvswHbReAdpnnw8AODjH
UbdPrOKkkA5Zh1nC2Bhc42qa/HsxgPbpUsKAYoDvdgjaJ9RRxPtYbA6Fls6xw+AW5rvFKtVDr/fD
GUas2gk8jquaXEEnSoZdwyg6W7+FGWYQu5XDY+jIFqkc4HhZiRNs00+9D+V9bPOWaayK5iu6q4qY
PCp2vHWZvxeoOA5uMb9qTe/PjSsCmYHwcGAYR0Bs/TMmj3BTN+rD5QmwydPhNY8nbT8aOHZlC6tT
yx3QpfOlvBxkIVzVnaKDWA6LlCkglluGU23VgQH2vk1TzxtiohJ7layC56JFKNS27BPMLw1L4SXT
xTTGs15O/msZvLlIx3b1KLrNvMlcBmRMF9+WYePkk6OYkdJATCqhXmyDyi0DIZ64ithb7LuCqHR4
qWkKwreMeNAuS6E8RdzkDaRWDomfkGWBvzyJGFnj2C92zmKfA98rVhlenrAYP/yZwefXu6V10cY5
T6Gi7lzGPnQs7r3lurfWhbQB/XidiPrORf9yxDdZX/CLbYZ5Y1D1QFlzYb7QLyLkW7qglovS77vh
vLzdjWnITcXV/aT9TKSNZDdPGEo7zBqsONq5ogkOhqPhjEy84o3Sl/7Mb5Jja5CAJ2Pf3rt2S6qe
BvBgkM4mMDr/LMwPE7w1E3eARWD/8pMP0iewjJG6uwFUtiDm3TFMkYzN8whBWImfoIwfiZFkAFft
K+kGuyqLQWqxpdB8n+bajf1raBKOMjIIZKWh8jNpDPWqA0GZj7n/1abanms8MM7AlBhSfA8D4CyO
aA1B4oHFr3atfSTLzI8HUe9RlKcPZVzDZoEDf+S+HEk2C584/qq5iIjPrT19780ieprAUT6OA6xA
k7Sg49fYI+9qB1h0XxGAUuQ7EprKV3OOFceitGLnG18snNFfC5rUIotDy3veLG8ALA5XoJw8psa2
WQHcq6qnptbnFWuJXot+VYcHcY+ECJYOGYAXFYy/iz7vtuAkqhuk5hc7m8TbRCp6qhCjg7rm+SuD
7zaFnRocdS1B5l7j1ATtoqOA0Wz9TpKj26vnDnXn+6QgGA6ItVaL+IV34tkfkOn0tc0caTCpPHT9
xesYObByw/Dlo+5LYhs437yVYwJxhyUY8aFg0jafwGz49r5M+vu+wdbVjEPwzPAABXuPMZ1uI1sm
f7Yenvq487+KCfaK/hWiIIKip577YZMH5ftXRsBSbLjGXAqbdXuDfb0iwdNfJ2S0r7pGsy+64Seb
eDLttWLavkst4HpydNtTUcqatC+OTBSGIM0BChxrIeCAFYwrTk4dm290Uh2HRXrkl0bCEIfldOjb
obyzPf811vp3hMxbVAHyEUqodw6Wr6qKyuKQo8CZ0uop8vqXMKyJk+JWhn0h13LubIdOOkAMmuE4
4F43lWJfTgGCuITqaUAVd8gbHf1TZ+OEwJ8fE2x5LCbC4JnliKOH9XxNiO8eFXd6XzZJdJUE1oAM
2tbDMN5GvbpAIg3Pdod6q2x7km/nKjjHFFciDd3xrfrTVHwnGYUUFSLyRJyBi+s8daKGkTSwRw3N
9Dhf1S3oJWXtCHpsb01i3JGl6xwri8mXgwWaRQ+nWisdEDPhXcyK9p7xE4Lp+aSow4g9S29u543G
fY43b4McGWOb9ls6ugYjbGruFXdq1TrBSUn0OqawPovKJiisRTFtJiJ8L7OOEQV5C5rtv1ZWNJ0C
4DLELYB2WoSTLjXmhqbyp/QQfDZMg59zU/vds+SFXuD89N1LIR8bYyreio6096hpXmofvnQ6GeZb
V3ro9ocWpx5RNgT+ciItZcPyfNR8FspTEWVbO/K017QxmeQbEZkW80zTLKr9AqHGUwJPO5i56/Nm
pzIp/vwQez7nbXrwLCR+S6vT6CXmrMzTkdPz+0kjqMFk4tKKsZuRI7XNOzfdjIHgiT+3frqRfa/5
HY45CqGc21NP03FDHkn1zUcvu7oysCluiMoRJdlFv/0qGwqp+SwMegg5enusa9Izw14BTg783eTB
QsmpzHbLxVbX7qMfKnRiAL2fe73KVtia71sA1ohqOIcMXLK7ad6OF7Hzc3l1nJrxskQyc7N68Iit
TRG46GMZ7UCFmydBzgxnQ/bobpbndZNUBl3dPKgt/JjFhd2aL6jYAZETUMjIRb9rQs09IsdTDBjx
TeHJm3sWVHbkGRQxMyiv93eCuMSVY0iCd4acnIYmyu+RA49bgfTynJYPtRbZtzRii+623p1utDAJ
3R/1nH4IJyZaZzX23d4hiSr25zgSnLBG1j7GrB0OyyYWwdqxrh59bXho5g6vjqtXfcgvVFzlN6Mk
/RDTCLLtKqNTA7hb22nwgueQ9f4QnJgf4sTq3e7UjDBz4rGA3Y9z5wDPhIQhO3sP8IwJkoVaHxVO
pVxsEngpcR+X44drkgSGgJoIz2GV4A/c95MC85Qwvixmco8N8t0MPLaeKtpNWaitO722Hvpa4dcr
K1ZRVFHhY/nsGwHolBpqknKg6KhqdsSUTyZMrR/mHJeHsIVhUJ9RhblZclouhamLy7NjsprXp0He
D4wLVkMRX6qmsf683vsp0k5MJKH+BACCHZr9P49qlJ7ZeuJtrcDuYOhbSgfO7ww5jIkGqGSlDNWQ
u8Jy2Tz4I9PxPhlOIuyQVcclcE8bhNRyiTB8LI4ROOo2UiWccOfdmWR6K307uXX+8DjP0ImdKC6y
roJj60W8Drn+pISp3kKxascsegiSRy3M4vtuwtEn08m9xFZ7mMrSBHyInAYqtXrCIdKwgMKhJoEo
rJar/OvxxgIYBTOSGQ6R54nkYPLHh2OfWgk5l/XW1PvofvkjRlHZutDLoehZoKGHaNeix90NU0ve
l1sWx55w0o2P+wjR5HhZ+oyiCg55oVVXtmX0XAL+nJ2F1tGq2RuqRkUvOlAnolT4IUj9WCo229B8
CGYtk4sxLzaxFcg9fkfTqNv3pCLIKxotBARKU3uloT0nohoWnQvRNe9n40kWpdlblBcPfhelb17e
7GId1XwZJ+YLEdZgJ0gTXzc6+iKsqm+4CLJNZbHByXzvMfZZ8CwTJcv32dmGKI5QZtEYQJ82w0Ac
R05mviOh1bnC8kmRCH4Vm2UBLD8n1tZyp+aQx0hi1ohJs/GlVqEB985+wBMiFuk+IqQ7LQBbrTfm
bUBycWD1mhxmwzshMjrZ9mLa0gS08P017xbK9tqCm0fihakSth+ogtFigtOZEanwmeO/Nk647UZH
HBq3fHF8T7/ahWnO+BXXPfXp8Kh3Mr6ru/qz1chutL2ouA0GYz7fB0Res01mQvM5xgMWGne6LU82
nFERYdtkh49WC2S/Z1IUxT7o+dgsr3+2ba5rnMbGe/X9PnwjD2/AHu9xrDbwS8c5EEtvG1pNHFXH
jIc37QQC4tpn/QacNqkODWKvs57q18KEll6RjR0GSh3gFfxmBCfOMW6EbY1zZ1PPW4SEbip18XLZ
hsfAcwpNBvvqmSemNqNWbXURflmvkdEwYffHGHjvcOSmo7IcItltrMwYL1/33iIjOrSSjYDflRFs
OQSZOf3gmvH8dEmhaDCGEOI2JEF0yrv8jTSH6BhUySe/TfSElKhdqUQ3zpXjlq8u8+btoA3o2hW1
gOhauRVGQh61N9pPTvMg54qvHPzupHnRzu7r+OZlE8wR56etBIEXRdM8ulFWb7Us/unhWL1x8rMd
NIXcQybhXM0LIjNjCAW56NnT2CMIDJWRlzc27iZpqumMvBDWxhQBh5myH5ZffIYxkWeAPVFyj0IN
q6HJ6nNXpdYlacVZ70mWxdRXf3qserNI/jbTyn0DPUyvlDi/3FG8zhuH3eACDszi8pFwIVB0V4RI
ir6KFypHab7Ra04CnNYAMsBvrPV5J4i1Jr3CP0Y2AWKIoWyLMlVI038Oqsw4wGZ30YalzhnhFvyM
Wnpv4MQQLFth9CE6LTv5OnQg1enZNlXdrFeyQM8UcXFljp5sMsECn/sguQ1+/ezNYBVVZ/rWGgx1
qTGJ7BwruLm1kzE/hGrRZVp46eUvoWJa4qhnzPB1EXsu9Fs0IniDQvVisj0/myU+iCnK8QC31TVW
gbqXTQyRLNemP0uPWkMiuqzs8D0xJe2ifI+fFXIpk6aj5Mc8dAZ60E4Y8bvRe4yiZJZeCWWe3uAV
MOakcqY936jZ/dGH3cVpS5u1OdaQNGVbhmjnSbjYQwqEpM+eL3Iopsy7WhVaCFgK9y4PcaTMH6ks
yy95ihuB1tR+LVCRbhyLLSM4qPjgTmiCwE5/Wp5LRNEyb3Ei67Lk+hkxYk7QqkKmNCx5/CTiznuy
QoyuET1RXqfvmp0O12iG+xt4OsyITXNoMuc3u644ZJE3bes80IDMcEMs7VPS5CEmmII4mIwk5UEY
w1Wx+QKElKEMWYYQgfyeLnLC1oap0fvybHWZeSiSujub3l6MHTEP8/SR57PJrhhE01zYE1/a1yVQ
lGagvFXdITY7cW9b/uvEChUGFFlKOt4DPMxgK7Sue05RG5FIX01vYeqDYOBrwd/QOw6hhuKzQXzj
hzmSzcbcsc3Xv6Ux49guE5cxbL9Nsw6xN+GThbZmnga3Uc84WL63yDO3QIMx49ud9jr07ilk4X5T
XblGZo+9qm6NR056GNqFZLueNTGgLnUKcGFxnXckD9SFsQ34psrpBlQ72TFdSm3dj91NURfpzXD9
5N7PajwviXxvfjJvG64SQcbXHAYiKLaWrLCvDAegMraFdtRZyG2gJBJ7id5458/uv8i1C3ggihMp
rY1tGIXhjYPhk3IMI39DejNREgeZymvHLPNsz1O4xEh/w3e1ePL0+maQ421ZVE5t7N9JWXxj9dJf
tN5lWT5tYR9MR2pICxa4co7kmA9HfOjDKp8ODAlYSpRsz2uVqf0yQobEv1WdYBMoAa627aD2rnSH
dVGk0Toe8uJHH5foaKLsNeia95KF7cpWRvqQeFp8xfzmrGcWlvUZEimSc7wV7BqJLanMCpCXbF6T
unmIRIMud/5ICgi+5iBP1mhUWx6KkkOawEatEE/BUOgvyIEIz2CfB9cu27FXd4+1HoVrBpf5iytP
qSS6nqRk9HHm45xmgLaSHWRYf4cKeD9qODK6SfAyYWcp0aXwO2B49G27QCDF/KBmkJXoUK+6SkIN
UfbNYnazZTgyg29hMMxJt23mtXuscOCZ0ccnEeqY4NHWerlhvVbj0OiILqkL527KDEV6bvekk7aD
9QMyrla7b5UPBaDOiTGaaKLx63JWueAbPYgtAAXSczy0m/OSOPe/fgz/O/xVPHwl9DX/+k8+/lGU
Yx2HUftvH/7rucj433/Of+e/v+bvf+Nf1/gHnVfxu/1/ftX+V3H3PfvV/PsX/e0786//+dNtvrff
//bBNieYZHzsftXj7VfTyXb5Kfg95q/8//3kf/xavsvzWP765x8/ii5v5+8WxkX+x5+fmgML/f8R
zDd/9z8/Nf/4//zj/+RhIb//25f/Qi/3zz8M6x+swXXd8z1PmK4u+Eb9r/kzuv4Px8EB4vsGKp2v
z+Q8I6J//qFZ/8C/aMM/dGwhDMvSSW9sClgsfE73/iEs429/779+7b+9fX+9nf+Rd9lDgYmVLEtk
UH/8zyBGT3iW4N9wPWFZFtG5/r/FHo65ZXV4dHeuPUjGVlYDiwjRttQKQKodgOrE8pDMAlXkE/JD
mhaKYhYbeUlnYGek/tgdTMN2tuYRLJGdyw7pWFnrNCv8p+WPYVZ4uQg7i1VArsNG4xlCLwUVqumb
9FSYTXSG3vdr6LV+62kWN7kzBS2qYJ4KLnSQTeU8O0RXnP76I6PX2+QQs1fCi8uThb2aoEO7hLL5
9f8Vx8af/xkcUM04edDRY5vjqVLdeOrt0dhqsfyRWKZ9IpfLPkWUugXEGVsDbtMjH0Au6VbOyqCO
jBJUAsqlykxUS1aeiEAg1dM+wp3DD2tOO6IpYmiAzbXFfgdkJLt3ikHfMYAZoRn47khRhKOeZ8P9
KFJUg6b/MA4ksqBhoQSS1ie6KWovHpV1XgBtSYYHLxLf+y67r3oHQkZ3DVvjFe4QPuOoYmtgAhQs
owg+Q/GR2oQhhgFxXIRfCew75IXZOGJlX3z4iYkklDp0VUkS+cxCg5hiyTtlVTuUpJsmEe+mGvtt
6DWbIby0TNebsspXnyOkhFXpRy88KdABDB7AAzJgNCO/C0oI/+kAM3xU+bQvR+cz95RaC24teIGT
QCYSrkMBR4rU943mmSRH2G63Lrs0J4Mr/MwyykejwCeW2ijRYNuujYEJ+RTIHXOpfKP06jEABLRp
cZgdK6cgIHLaChqlbTqZd1GUv2hOdSJAz1zD21mRPrlz9fi3AiSyCQUMWGTNcCpg5KIZzF6tBqRe
H9H1Zi+Vrd47wgG3oc+7Y856e3H0x+RBDeOD4RBPjqyORbGZSfpWeZ+F2X2Qpb9gB35HRH0Fy3AZ
HOtVuILdG7+l40+XMcijTdUhTyuHk4oQJ/tGjdFSu7gD1hxNFqeirtn0+Tk5aigFKgJdcCFclY1d
jg5iJQks2dXAIWhqTOJRGUGug3mhA4zKJucszNw7o+5I7pAhKQnxBzwSptNWhRBFeB8O6SiPjtyU
VBp+1X9WjnxEDO5vZYGLd/JdFCKSHcXM5utZykLMjyaDF2uaSDNXSChYQafe9D6RWJqOfEEevnfY
MfZRLty9Udjz4cgiO7KOJRDhKXWGFyWwBnHhOXmQbrRakHCrSEZt8mZ6LiHywIo9aGM/PQYJ4CW8
hOCoLQQuDKfzDHo1v5P5mXT5JRFOf+chfMXj3uXnsOIPuKSoKUX3GLAqViNDmkgihyY+09qEKvx0
Ejnt3DIGrT5WT/QaHQSB37HUXgNDNAD7subs6LsSQNUucgjNxBrGKN0TO5uWYx2w/GM/htk2FE96
mESghLA0jt6HHVvGkw8H1xulvUFCfxAmKpukq+iylXhzrPBzNKuYIoAwOtT0am8NjH2ahvyxTkZb
M+H6Seu03A+m068iv3wzJO+Nso0C8EQc7OefHaCOhZyu78in8Zk+CUHkl5UoxFfGlc2ivBN68GR3
iYT1i+BTPel4adDfhePKS+v6nr4yvSDc2YmADDKjl99ahhvkUcqfZZcc2beYJ79mTzy51bDLTfbp
OKaN99wfN34ssYbgVR57dltGnngoZbRDSon1Mtls7s2cqA47ast9aw31zuPOjHkRuJApYDxqFtcw
XlxYLu8R/qnGqQ9qdozaIw/cgH0R+E8QOKSTrnUx/PYj8HOBNRHtFY3Vw+Rxo1SJOrXdQ+Tsukgz
DkMZ/F/Gzmu5babL2leEKnQjn4JgVqYlSzpBWcHIGY109fOAnhq/89b3T/0HVlHMpkD07r3Xetaa
U2mFd8CV2TLd5XOmAYGcjTvtt8Yo8M6xzxB9QGULjfZ97Rx7EslXzYp+3yUYl/Mq3RXhOKGJadof
85qTs6Am+PbkD4sg8U/g9ziwELM/OiXkpdTKnpC+4U1E6Xis6+gH+TnTU6idi6rofnnA/Le9zuEu
JtwvBFCzk7TkzVJ27XtHOlqQaXA9WqnnLwnZ1oaGXJWmFc6e0R5JwUA6VXl1dxe2VcOesbF/9elw
m82FgXxgKrfMmsjQMae3Ba+eP8Q1dsUCykpllI9t1uM4MyQSzwhHWSXbQ6b69IKhMrnLZXZHVgTo
dWGGAXFixS19TYivijURNNq8FWpEa9b02pm2MOTxwbiVPZP5RtQ7mTgoi2OwZWKsMGpJdadMpzk4
db9HERdulgJ0ourIHsOr3G5qFk4kzqRfDoOSJCS4GxVZKNwIwN6ZhWDl1JP3fBnk1pyXNysjOm2e
5l+IIWKLN19J6Jb/KLL+u5b537XLv0oXj6oKYYppetRV6Ff+FTIuWZNTOzPuuzC2g6ieoiOAlDc9
5K3JLg0cN8Q47X7G3XivVrZmGxrMZdZGVVXDfUl1HKh1+eJlbnoOcxrNo4TwrOTyCdp+8MdQDn5n
te8TIutsSF8G2/n0FO1CzrvfZj+r29FV0Y45d9CBReAYxgVGleJjS9wUTeQFETzGBxhx036ADrEp
6JoeB9Lm/N5Z5qfI0Oan0KTlizCNPHqrmZD+ousTAiju//1h2bpYo6D/Rm67QgfLbQqQD3xUeMzE
vyo9ktgr8LjDBwMP1pKlPBaR99jRKQe/QIkXKpyqBJchQ+xDCDaT9rhU1Y+oyB/IBv21dOvU3wTY
aqDZbtjzzLLYyKYnZU8JYAl1Fyiva0Clo4vH7Ao0ZBcxShCOyO5FkqN/rMKgaJiJuvCoNLYq+9Rq
Pz2vPxsWEAgrRyZDZ19thgSuZC4vQ58+0dCAUaz/4mRDnknTPmcjJYJakouBm8mMbj1nNCim5k+m
/MnemdQdKKiHKWOR6tX0oRgLo2OwG0JSLIcA0THWdi0nC0fG5GXJ+NYdjbvFboxjS6azLtud7A2b
8NPpi/6EflJN8wxtCAVPg16uMJ2O7RvRJSF1l9swwhh+1gM1RJiO3zN+Gi+E/NxG+gNNov2S5e3W
XO0DoYpvkcfYvujAllZp/Vap37qBuZNPGgNoRh/We3JL7De2tknF9Bla1hdTTgcliXieRpj5yK+f
UpXcxJnxKStAMshPRgZr3ng2YBPfVXZHxrWiUTrAiRO499PkDtE/qqQOglERT/WKtATvdv0xKjme
UK0dif3F7ni97s996oXg7rDMb67PMIOnonRWeHNaAgf3NLjyaT9N6RxI7LgQFxv2ws36vHaFTBOH
78f1ya5v6s+bWG/MgWTepuX9P97Hn4t2lD/MTjcfr4/683J1Acpn1sTAkcB/7c9r9IJTV9OiF7ve
8+9TX+/D/hvjH7EP1fU/en1Dfy56E5RN3Y7+/H+uj7VzduyDZ7soEvL6ziD/oxe2dqhA898N0VTd
Xa//82vXX3IM0sfrb9frr/e4/lpI84FkBJ2Vlue5XvX3br0H2wkWy+nv9UvkYCGiY3WeZdWeRke+
QV01N3ov6OQ2E6Cfpt/QBb8NofkdSEMn3ntIvjsxYHQQXhfkCBtmZ69fIvQkWwHexQ4hUvQh4pAh
s4+EBgqWpemw5MNW9/LBHwryQxDBBfQODwPBpy0Vc1SLJ7Iw2j0cF0Ge7ZxuyCd4LUYYiRK7PtiD
QOsyipzS3YLJq/3cWIFHLWFu4myZkQmapiREL+zRlrCUq4XxSC0mutcDwQ457ZIMHlramESoaqFJ
DDyADVHxBKV5BAtCuGzeVbsQu7RJpmlgEfSYDs+WWeQBGQyPtKpuZKN+A2dFB/2TSUa/g4OQUUtv
3S4iFyVBE1/35ksOKRU/2YPSmnwf6sSdjDoMrZxJj6tJvGyxeugQayfsYfxKOGssp/roW3ak0OKp
Dx4gMDzqBtlvUUO8hz4ACLRN7bddPM0e6GivdKlKVzRvLsS0lUlxmeyiDuoxXLZIHom6iyFItRZ6
QNKPjDgsME6up4VC8xOteHMwEFBeANc0ek4hDkkfD9haQJaRsmTVr0mciPNSnQo1YPYc5Oua49jX
sJw7AGJtOT5rTrK2tNvA1M3XpKBgd0CcEgZNurnWDUwRqugdiQYfMaowoqhFE0gNTlY4GB9i8e7k
EO3MEUXQMsXkEhofeizuGbc20HjgzUNqSO36o8lq8grlCthMS/Ii3QsSVHFJmueQ8Ii3Lp3eTIKC
GycjOaWDLFmEwCSdlnyyykGxCsLE3cEOherjaU92VJdvdgXKsYE5QwE0mIEdXZHtwAMtDPSnOmzn
oLjtl/UsGaJtnUIItkNLliTCQWbkoapvkT+8SXNGpUDMO97/34vsEcKpkMYdWQWYRA59jyzE4Kxt
JCTKt3b1o2YnmkyErIzOszALtEpuT2Bi179NZFZkkfaD8SaRGzmSsaKH222K+bvu4AllgzExziJc
UiygfyzrlgwrgoOItYP6NCZ4Efmi0aR4boZtWnVDUJdjjy19aQO9Sd5Y6oxdN0VPsyWsXTJ6r0so
7yNc82T80jEum6zciRm3Jqh9GJ8NE+EkokNIyqtX6M8Jaa4KCV6kjOwUTiylSTU+4MF/R5Za3ru4
2svSeQekWzemidgRCrhsGZXmzCare+ai2dFwyBijTt9mQLyDCtnfDuCPKZlqLJCO/bEzi0050umM
XHmI6k1FTrJPm+2DbRJI0rjCuxySq7S0JEFlsal2yH3Pulrg5JdfsQqL7UQyUtAWqg9Syaw5sgh/
cabhKxoNSrIqYcxCFe47Q3KaIXUjtF1Z5Gn9m3nw0zwecjXj1hnJ3Io09xcZDzco84fDRMeXXgWy
qcwbUFzgrQlN0uvqLjzla4Ks1eIxv166/ugsaRw160Cu6HCKE1J7Std4zRv7zY4NANzZEu6LsTsl
+B9oyoqpOsm1a6RVaKI8ODLI2Wsu/rn9evF60/We10vXu/+55/X3v/f5c+X19r93z64v9Pc5/jw8
Gj/a2VbblCi+0/WHcgVmqqpLytOfi9m8/K+brvcyUlC+m3884P+4tiRcli7z+gr/eNj/32P/8YAC
P+QRzYcviJY/uaROY9seeJdoHwmLXH+vl5JXut4+Xq+9Xvx7/z+3//uuf5/q/3336y3Xl/v3s/3H
3//x6tdn/08P/3vd1Dm7qXaJwMVseIrXHwmRS8s2XP9//7goOuKj/Ou1S1jnC8HlBO6QFdqLsT1N
WtydrpdUY7Wn7vrDSsBVXC9er7zeLHLTFtt/PYZCnHv+vdP1MfX1yuvFv098vfTvm//xnP94jf/4
wtcrMehTvJmTsMT279u9Xvr3lX+eelo0RAK7aRZHVRYXRW97Q/rXqzOXXWCJGWlE1j5NbJ8C3cyh
CFU9Z1p5o1xwsWXkGrf5QNyTp52BzkFxrMx44+CKqHp0fIhZ/O4zr2nGOIixcPiDb2/1j36athXx
1b5Y2A6lzgzaUr0Xi3hmSHJnw/HbRT02s4pAW78pjD1GDczAKTwjSmgIvg9ZlTcnWgFvo9tOu14a
ciW2/HBTc79GWdpGsoKsBJOgDrbjFPa/RSe7kyLXF5/AZupn9gYes1FyHsC1A3BPQMGaTBdnz8LS
A07YVxGnzWFtSIqweg8dfEJhQahP47CFSSRD6DnFdGZk26idqNA1Ei31tdnSxbm+iSIk9v3AFCuC
i6+acJu6n6aOpCxzmn08IOwzG+f3MBioxY183RQek/GXYctkM0douuoQFZ3eewldYpzFZn4IG9TV
HkCnlF7uATHGT/LczjxtaQyBnRF5Ej2agG+zYXzPWb6DbkQPPRkvjLYFHdKWHKc6nHyE9w2sJnVf
SDjzHj4vH5XFSVWsUr0jvisdkQQBurGtf1ad5+1Cz/s2PPXZx+GDQdNOxtGNEaPI02Lb2uqWZ0MS
YK9r9lxlEQKd6DpKwoKiBxvntklSh2VleLc9ZE5w4c2Ti5jAt3SmXaSk814QrSrcuBurEgFt8o2n
O+ZRr/SHnrJpj3mxYHfQYb5NXWhcEzISQgrObdTq+4yNhsRWcwadBhsUh4HU7T0V5R33NRg/GuxT
unRjjrGxAbiEEsdR4alF18XK0xpbGrvLZsmIkmlrINOdEeV7Mdjw/2KGk6qo9zkfo2Smi6aFdnEx
4PH1cNLWN4kqboqyjPysmwhydRNsVxEdk3CaKUrtHPFmIVOWzOxLnxndSfQqtOdo5VBO+hj4mQT8
ZNZOVijhAbvM0BmDgH1EffY8VYNx6vJwV+cd479lqmnjuMBnZviKmhYQlGVv5wSggTl+LLE6a6n2
4CDhuyl1LXBrRqNNt9i7pOsfF1mxzrNp92tZk5Sjc+PSY3muOOrTMC0eIaAjsNRv868MiBNoVcwq
4AvSTVR8VZX1Xbc2LJIuuo9s62nKoCQQdaIxfccTHBb0sM0svsvt0ApEGR8sBCyBzeiVfL9wkzot
TdSs30DbR5Z0LzFfky9EysacQcaaHUSoAytQgdoQHoep5w6IlmU/OWP1gEHjXoWpPAjNvkedOt43
OKjIb3UxUG9cO9MPGoa29YB4G6S5F8o+VxEdC76dbTClhJC4lNw+kpKODqhhbpit0oij2tuiNMM5
0Cv2vLEOzTjzgqGhS0MJIgMzdz9sQt7oAS/4wK2jGYWk63UMzT2jeo1z3PLGm2J3ErChB1PuCg4N
thSLk1OKReNuMZP+KJr7sLHSQCwzfGhkCq4+gZhQjIRR88IbzzmrejkQAGykdTVTxfMVHVCt2kYB
Vr9ZgaMLzLSS8YRkEiPr1twRJW5vMipf48NTrSJYiWcBlEAeWsyR203pMeYEynAv5fNEn6EixFYx
GEmjNX/mrcU0z3wswjS8gw+Lihg1baCvVhuKt+Em5w/VN+5JFh5uNauZt6TVtdsWfJ1f1+STjZGx
k5Bfc6IumH0nxW4ew3y72j9MSkNcPkQKdRWWGhgbc8Ciuk9Jvj7Mdkz/i8CNYxaPj8tgo+6MtHKX
msoMFFNB3/Q6TsSLOW3ECcOxfmAnywI6nhHnp/sa5K+vyuSnZtABwSoMuOVJJXh6qbGHAM0FJphe
TxiL03wL5945JSR4h8DG4byTWFVoB5ax92mO1IObJ28EREGK7zVi42awmDSDNgWRrheQkxF4rL45
pHPDiAg78N6JNIQPlQwDvWQnZFgw1jxEY4glNxVoK/AQcXVPQTicLHS8GC75Q7qRd9ElqVP6g0ry
bpdZ0Mjs3jgt5uuymBeh28eEKjLAg0T6U90Ur071leo4a60x/9HL8AkIheZbUaPtkKVqPsGEsPX6
LL31UHRHY72rUNkB0tG3pq/sSfnVlMOhIsvEzJf2GBaFbyjrw3CyFmJYr21ylTDHlc9LVABXnbpo
X9TQCAYsHXizh02oRUyCJ4+Pi0BzR4L1ihjWoInq0nNhu19hIuaD68LOVUkU2I3WHQnjIWCkwqWk
zHJvFiRXmDmh19GzHlXmKZ+jm1CCzpnWEz7OZIzApn2wEUUxf0PiB7sePn5lkuAZxweZcsKqNfmS
WHQsp0qDZc4aJjWGahBV4HYJ8wmWzjlLqzbAC4yaDjUtWD2YjGmPz7M3qWpi4wnXjXUsmS8Iq53w
4hPQmEj9XmvFZekm4oaqaM/G/y3O2/RmcfxCE9NJ6mA0iwIE9vCTBHjIKEUXXmis3DKGBdswhh+6
lNBp8LwPifS1CNJmQ17nxskKsEQeb9rSskcM6feZ9R1PDhiAbHT9TlhIxMySQiG0j5CetqFDA78s
ws9MyZ1RY0pRDUPNylyor6CN+40LIKe0hfSLI1245l4zB8BhA6SYFisSDViw+wTrHCcaqnD7YJ0n
gP2aeB8qTNbKTk+arvMfEyURE5o48JGHu0yCOqgt95x77qUYecUS9WHBudAvaBJ1IbPYmL3Z7LVo
DxvvC56ij7GremgNEW+J0zMJj1zPspZ7tGb3OVqlKTQM2f9PLumvFjF6YoSCO1Qk/pKcS6ty3DHo
HfYM35JNvXRk9GBRCZT9NjLOvqm65sdCxFaAKu2TZubbwDCnLZsyMJrwQa+Fy0DbQfucF+LklER5
mF1YbHJgsgyKyZTFYblV0+OUZpjoXZJmIPPPrOc9sXvNV5bnwIcY25rJQM3bLw1MGboEfWUfC4tx
cqjtcm94idoYFkWyWlIr+eSQNFGqBpnXMqXnqiNLCvWShnUDA+AgFflxOXgo0lj0xXmBxIUMuh/t
I0fzsxrJQBPaGAX4Yu+UbB3Mzfk5M6s+cGq05rE5ggou9R8eMMVAJAaqWYgfy0h9JeCriIVlZRgg
p4hJna0sHQPDdixfSPdV6FxApzf7KsunLVWp56ejdmgbADT0heiB076KEWPgfkoryDR0O+LZIcCn
WEVV5iGN8wt2ISQY+ruLfx1NV9PtE2enItzgrNVm0JTbJDcGxPoI21n90iiNdrjXmYWGyU9du3Ni
TzvEpvaZOy6a2ZC9ztokYVc+o/SDb7EhSDnZQJWv9/P0CKAv2XQ1+d26LazA8CJY9m0ZlL246Jqj
jg7mKwcNxKZo435b7mA2FfnwXhl4pYHcAjWJ2iA74fQhaIwGnl92MwOciOzg3jNumxgx/1BT/eDK
l2gfbPMcmZXmSzWcWlpL5LDOD5yOm7NadQSlsdT+0JIfOxHruCneOfwUf62UM8kIGNKYptU4MlLN
NtMXEAdSbGeSUG2Bi7pj9rYlsenkRe8Q8C9GviY5L+4pWXIAOVLf2aojzc14JmwFRcS0j9h07mxJ
HhFeCp/2PeRpMJgpnURm/6uZSNT3LDrVPoYKi/KGUoPNhJ/XzdkcmwHt/PAKDuZhgry3ddYT6NjX
91YqHzPSAs6Ahy6a192Usw2+L63ZLo171MsWvc7FZ3BaQgAkBSZ1HBxdyW8sOgHc/XSX2clMqUrK
OnxSOtYsnTrZCsDr2MnhHE9U9SsHF+3PkJe3Nv+3DXq6p9ZM7mfZPpHDMmwU6rtTM24LCde8LZZ8
l0eITODYrAXi77ozXyqHeZN8gZtmbvH8YOho7c1oOD/DuPiYbeLBVX1pofBttTr/FbnOgyKbBMQE
WBTqonl6Izs5CiQhadUy3KE7nXyH4OndkKu9HXXLNh/vomn+aiTjbsvRXjNbvIRW95NyvJTUjZMD
dUR3iUFJmKAF+HRSIs/oZdPj7o3opfLKhqOceGkPe6GrPWqetHcdkqVW/GQo4dDQG4yAdvxt0lMb
zmoCow69JRA3KSUQxw4ylwmIEwiD2ypeosdkxLhXqmlnOpVcNfA7fDvFaZz7xzJXr2pJBzhra2JU
/jV5xpNqaeK1YmYc5Hk/PUYEJUlYv1E1+fNcbAyCO/yyN98Nc/zp2P2WQC8Ydg99bkLRTUr4HmK5
FZqc9ukw3OtYrf2xMYDiYzzNnMHy7UeiOyzqNKgnYDZzRBfbzHUIlSqvjz6MrevsEpkeFQDCzVQW
w0HMyFMyre12NlKCrYdBA+QcxpH5IPDeFzGEPm88gVA7TuOQbIQ55lu7Gh9LSBE32geJsuNtmu1A
tC0nqArmtunUJ5tV9KCGtpeZwIUXeQ9pmjM3WCK43ToREeibYpMxRpMfq1x9d1Pb7FoNMXQ7qAkZ
NUtPnMbnyUl3FnCRnfJWrGtpUU7Y3XOvaJZC+oX9BGY+1F+7eGJsp5GmMqIQYcaF+irsu9s0p/su
rce5aKZAM92Q5ZljHeX2qrWpDwQKkrRIT/gQC9ytrhIOZek5ClWzBUDAedEIHfZyjD0BZ98wccA8
TT28Js3uaoTdSWPO2568AWBidA9G25Z7qz8g9qdN0WVFYMXiR29Ca4TV9VYS2x041kEbtFszSr6Q
B31YjgcfTiufYCBxihumHWkNQksroEKAhZ2I6kmBDYPkAZSOstqCS3FM7OUrjpt913hFkGg6UBUG
kjDU0HNPNcI/0aPaAWu8tWuH2WlBtLubElfsqZ+0rzmysa6pW6mtTW7Eq1sl8W+pWEy7uTdfq5QW
M62D38ViHGpHw6Bs9GjBk2GD8oSddR+yg2ZlUcuQ+oyOsKwm4NajXBHzu9xYuC7SWWnBkPbnTGKz
ZdtPQ6g8ztCvgnFkzJSsGus4RD3Urzo/owKUjmB2i2qX8X6lZ1sVMWxd+xWlu7xFeorn2RIbRjKc
vyWs06x8KKvlXdrUNU03sw/4TSO4vZkzelWmtY6oBeksiiNWzqiWO2zaMqEIrXQiQpvMOGK2rgNL
L5z9arrHRDSGByP/YVY5ODs66IbTek+R/hpVT22qIeWgiUPdZnw5KLjY2tNKBNMOqW34TAo2MTMQ
Es6ZHa4SdUch4LKzm95bZeQBjuefWVT/mrIn9Gl3uO8+F6kQdQwOyYx4NkC94CcvnEvb2HINVEQs
lQzQ9dEmuahHtkOG94RXq8LpaL5MdfZK6A523Zme5zLss2QmR9RMugAr7iOTO0uMMjDaYdkI9i8o
JvrHgjkYFS/HkRH+Yt6TsemTF6c7DpPzWIz1EcwARBn9LmTriPAzekL1AUsZVcRgLahfigzaKEFG
CX4Q7kBLkmRNVhBn8OPhdeltPrOlnwOzJLoDsxDWYr6BpQ2xbTCcL7oZW0YU7AqldXJa7TBVy0Mx
9p+pDnzMaY6zQJ2DmP4Uk3XGwGU/rGdxS3nJvijanSHCexcsGdGx8pM5fr2Zq9+zDcZxGKobaHTM
RBje79K8uYU+Tfy08Guzfmm7BG0HNig2vGTOvCaNGOhmMpjrSc9GibbVXdT9OoON6tEJl58yYpPd
0tMZRw1UE8bRadgupdy3wvox4iz1TZXQEJUVQcaaX6YLRrGVv5WMy0WPUPG3CzKjRhY88re5zAmg
QCzki1btoqn7VMn8EwoZVsGeig5IGSl1JfRmMPlFhYE4nfsEAIB4rhYPpPz6AxeQ+HOJ9p1+ipV3
EbgFd0bkYc52ZzEeUkHhMWkuPuoYlWaftQeaAAciDppTHDPZB1fNJrdiTMRZjyv5bOi22qPDbKKQ
3iGsiGy2mGwdIPEfXb4UKOIK3CL4JDnKogaEXr5MqC4a59IMi7shDR4yFysQSYDipJKSoVxj7/lX
nQyPAU2Lwwvv+Dgz0dNQ16beOsC53mQzmVvfkntuQyeGNqOpBfg7o51wHeUU+HbarORxlSWC0IZV
28YZf9dqgg/ClN2Ow3rXdYRM8dkeSujSZtpGuLIkmcG8x4FxfIKbjnorPqDvtUAx7eLexAEI4sVv
RlmRUQPwPqfYpUqAVJA0yUGj+YfapKQnVOLo1Vu7O+pqfo5stTzYy5pUeNMTLkYO3xwfZjM66YR5
04SjKVrhBW6QJ2E6GjbtTJfYnHSGzZrZEVMN1HFEurWpxnzaeZCXTw0pZyeUwDZNtbnxpa5uKG0Z
+k09rcOW3o+WsoKKpH6LyLY4xcJVK0CiL+kvOXjJQPegacCyljE3x1E+E2LSw4fsdeBEeo5shzht
dqI/cnd4TVKWmQgSoAtBMEhS+FBwtqeAfuxWuOJ5wQjtlMTAK/Hqjk1AMm3Q8yfYWxNEnvW5rz9c
Ttj//VrX36ko2pM2kvU2ArxW62zl+iMCZU7brj5NETIJ+88EwxW0KCrzix3Z3fX661279UHSS5K9
XTOplQ58D448xLvC25YHYuYYXK0Tsel/Ll2vK4R1bCbp7F2zprOR5LDXdI9303SkMoIy/HPpeh2s
ZoO4T8vxEyNZ8RQmRzhen3QyjqRtlxgPzV9dgnuQb4UvPCK8lNMQb500ONBNAml79dFUMcYcYF2n
qBcQaHor3JPWN9Kjs+6GeixvJ9fj1JgjDU47/YLDCR+Sh24jrXhSqz2zpnDWn4o1crvZqbGA8CS/
ramOg7Y+06NFTosnOugzg6jN+J0P8LmL50sUk2etlxF9EOfbipDVAMN6iZzqsqli7WIud0VrPIBS
oscSv8ATuBfecOlb+8bQyy8UfDw4QZLplehs2XvAawuEKxkR1gcnqhZ6bNMlk+U5bkf0rhx1XjW9
eYvtbQcdX06aivumUTd5smR8YRk6ax2Iaq99qKPkjthldq7ozxZlPako+RH3eTA5GuHg9IN7ugl7
3DQbRhLYwEHa08R86vThIbUY93bDeQzJze352LbRGMab+K4dgeHTbSOopmx+C2XcuV1ygi8FEbuI
bzOBITgB6OInc/Q1QkqKh7LcLqJ9TRg1TeS56BBTvKlh2k9UEVEoVO4NiejOW6dCJCtRp+Ps4keM
I/RomOKJqOH7+FC0q7o0tD9XHvPNLMfvrHblJq7kj1iLP0fDupToPzZ92otd7DxEVva1MF7D/W4c
NPJl/Kh8FcO6k9Ic6QsUaJtmcW/jtIlZTtyNNrZBhwKv15oLERL3SxZr2BpRbVtdSf9akUxsR7Sp
JwsnanFvyeGijfJ2/bcY2XNrypfZ/F0wdz7UZbyv0VzTaDZIBmnYdss5pm4x2dC4BqclNT52Gsfs
aBDROqH9gvHiy7AfAqjRJc0ri9ymlCIMHQEncX0b17SCYnZn8P93c9mfwQ14h3p23uhuhQRLHYnR
00CFSbGnMmbuTjCyXizzmMFfHJCYJmAzpukICgHQLs41v83MbWVytBSOvDHEfOMNJfCfGMQE4WU1
fbasazrMlqwnU30kbzOlGsxbXrDNEbhLZ6BAHEx+lGV9uv765zoUdvr2emWS08cUjf0dNS42sO6i
h7mHU4E60mmG36Yul62XZKcSadF+UsZN2hT7htALReJucqMfirmKIJmnNU4PXNN9dFrK+qFq637b
xxTTTZH+WtqEC27zktZoUbJucXduLk5mm1xgNzytlEXLJksR4wCek/gzjl1nY0ZrbPcUxBb9kyzX
HxInBm4j/HGmiIrL4atGx4/OVIdgqsPib9LbyPF+W16LPdZMLg4LKPCwL3T5vDnL/AnoLxjtodog
+8MLrJzAW9CQLEuUHFyR3Vgk4m0ygKfB4pLhgKGaMqii/EdN5dwos0Hg6joJ32tMB0nFN4PkmE1R
OToOgsULymF+AxQ8PGsRekka6du8YIo1zzRb/i5bbl8k+x7/t88wC52uwcem2INtShKd0RET1hXL
x8Fpkc161jONQ4IlnH7YjMP0gX6p3IVx6ZFpc4/ck3kJWtFdXRHkynlqb2T5nV3Mw3GGy4Z4KtoN
Ou07BrCCkwNnTQ8zBdWnZVeErwgcCWH/EJupdhwN7WitdnrpEFeJ4JLvIwxY8qCMG0UUULK49imd
gXrR4deodY4iA06J213WAHnpPUGLqnHNYk20d6EYHunfw60T4nt24XY6qVvjAWUSF1mMRkuV0jKB
Gj/pYmHJZk+m6yiW4Gb7S00l0c/V7OeW+13XLpNPlW/HjAEhsI8U6obxBqhmV5ELhb25cB/jxdy3
Bog7MkXg3Y/WR+/Vz0CmDwyGqNoMa+OOR2q1G5hyW530k2Ce62eRUC8ksf41WSXlKuGFlzaTD+hv
TlPNnnDhS+/qDCOgLbwO2OcJU0cBsqHU55sBSVWB6HdqZNc0FciTjZ3lu7TGS2tzwm5CcDRi/CqG
t6gIv+1Re4mNmWZ/ndIAKfC4RkevMLxtuBTvxXZe9Mc88l4KaLCcl7qdWf6SRcb8d6Rn4+J2ypJv
23BOOsSh3oMrGoZ3kOC1PShrqL3lJlw9R51dEDQ03TQmDZKSCZXfVsYNjtkjyMNN2/B8iAIko4+i
g1QdWelHqZX3nCmqdLloqXPLsMSfk3Xr43yYCOD0SNunsX0OPXVebNz0Q0FLp43oOsBcQYOPbyb+
wuf5URV6MEAS3mg4ZP026XaNIo5dJY7NaHxXNyukMZp/dlD8tHC8pN74WrU2XaZhR/+HLbz3yDyG
iJpkvFRWfz+glDD4bhG34b14JvZdr9uxom69KnyE5/3EBqqlv0JzibhC6VTYlmXPQQ0yYi6ip5a5
SkurAnx4676HDShH4m8kbxtfiU9vCueepIZtrY4Q8MeRKRrJLNCwhp59bRtp2I5MEDsVsVrN3lia
08I0HEdB+ZHa+bPdeDdQfy+MhvhYb6lP75fcOg8gOk2Gmj0Q1sJec1UcRBdmsVyMkvRhkp1Q+XXn
clK7xDJ+FRm1i1I9wGqXPMqJoTbkIZSwEbVyw5a7qFHBrS6sZmJo2TNrZriR6Lus8o6esHdZL/qN
p2Yo3m10cO2FGac5MCEgIMxOUQBnFoF8iPE5YK3ydbQu3TK8NwnPVpEMaxUwb4y0/XAy3dl0VbQt
dO17MOBtVTlHFGajh9LNPqp9uD6jMtkJeGsgCdgkq7RXIcfIbKC6n/Plga8cfZeR/m5r8ZdX/Xsy
pqynKxIGRmqf2Z/lVNpbo5ldUGt8l6Y2SfAo0tXKnZgsIGOfp32zt7qaUirDVDDGT9j/WdcEyovZ
/awzBsQjvgYkgu9JjfIyDtlLkqS25k0hXK1vImSBgMEIxGLeuCHOZjUlIbqJnN+Zx8ZaVwSHDfcJ
XaimM8QpZji2IkGo3VS418zp3URGe8Lod6gm81zSNgWc1aQHuCis5tP0iY3gPhzxfjuX2Sm/FNGe
vt4Xr/3EMIhvt99KhQOSFGS/w5pGmQWkZWk3EalyrbsEguAvxO6k8FHFxkvNo1PWcl2LAyJeF0xQ
z56kSToP9iGi3+YnE1pN1pOFb91borev6x+pascSEz7jhxVUM8ONXVx5gywo/C/Kzqu3cW69wr+I
ADs3byVR3UVyG/uG8HhsdnJzs/PX56HOCSb5kATIjSCPy9gSy1vWepZB9POSD4e1RzNePdv4GljR
DgmmPhqycYXto1yJ/GQVIGiMcaiPRghwYbmsqJTdf5uFb0wBu42m17+j0vmeza9Ui364d3+6zjn1
mSAbU/rAUU2UHyd3nvVXkT+SucZcNms01qR4cIjldSPzR3cuzogeQKnIW4eP/uxdU3a8aGK0iw6I
ce2XQHSzeq+Z6WPRTA+2CS7JUkgimO7UbKnYaTD3QsWSBrInoMw0tq1WPAup7fJG+yQDkKB5n+Vs
516x1fP6idUUkiGOcIochvFXNWcfkx//YafOiMA/NxLX0W/8ue3afe2XhsNeN+795CPEoZGg0E+p
XnKKTxs8LJUnS1htT+RWFIz6ZMPIDO9Th6OlsNlqYTjCDcssekswT8w8uoYnEZLD1xIXBiGYqk7f
6+QIaxZRMlmo73D28fbUXHigVj9lcfHQJmjJ2D5AShT8/8JATwLrct4IcNvsPFJjYxoEkycF+Vm5
ds4sh4HkA7xBYrIYVo5Y0eSztiStzw014NBOu5FNCRBPSLpSRFuIh8+pqR9Vpu6dtr9gzdipzqV3
MI4j50ik8Or4sJ32/VA8zwO3Z68vfpgjvA5a+kPJ8y1jk8PEHj8njZyPgtcwoTRzc4s9ScYSaIwB
C85cGUjD4TQVVHQEPp/C6WNK3Y/ErX8NhfrohwZm78QLlIXYSWLL26cqvNRM+eLU+87jON22bMyZ
V31YKEuge1cvY0P73hNtwFZ9y9RnH5OgRMuB/ma4j736zVP5ttPYYKWMT33RHvOK77D0jhrvT0LW
8NaDCCNVem2BI9sjYZAVK6o+4t7aSXkFGJYx4jNoFcqtN4AiCMPyt122O0q8JoB39lh3VE+47Z4r
+vHa8ewgCbOXQSv3BinPnKL9HifVNOkX0oVq6jr/y09Yl3kdTpf5Prf4jWXZhnvgjttFze3FiP1S
+C3yoRTkf2lybdsVgggbG80Wo9LeaAYUDAYTFCcMvyCVcUERX2oOsazhwmsYCxFihJsjHX+SLn2B
boFoy5QPU5H8Zu/wCJr5SAjXL2yNAVNGRkceMQtc6NhsD+RGu7xNWM6J0kER8l0S4LCRpxjD6Ya6
zSbuZ+dPYliZIMbUWL+YEGpWdTftOgSBG2cmlI/lNDoBImOxNduN/8sK4w8RFb8dw3gYJHVXjMt5
ZCg0o0sHU7pbXkpDTU9T1DSBCP3DCBO3tZdFxBS92D43T4rQyg93quavYdB9shBxMXF7ZdtOOoyF
HDuqXiArs7NBjcc7t22YdFYo9mpWuEZEuYL73Oq9i3StYwsOk2pjLUG86mgDwrE9ww3q17aon25n
YT9ztJspU3/dfGsRXGZdc4LzFbSO8av2c+1BIZqstYErnXuZ4/ilSX1gX+z/VL8ki0Bns1nJoZtt
AVNglqubMg+cmSXD5ADxVOVpSqGC0dnR7rcjsiyM5uOCYdfrD9U4FvtfABa6cz+PyEyaUXt37RFp
lpOexyjTMY15EwP/Gmp2NE/HBmI/WkjjZy7B39I3metZWvJ0e0jKjqlIxxQLFVHMiKBk202a27od
BSr8StjQewhjTOsFsa7MeySg5a4dmuTk9kZykn2YnOqiwtdK2oSttPpIzcXBc3t6m0DhvlpRSOMG
c21n3Tbp0WLImHMbLA+5Wev70Emis9M62ilyedanVCJGJA8UkdrOmUYiK3SuU/6SfEvB6XB2MzVZ
snBAj0VYnTy0LLcpWcvpzfqLh9uHZiTY+QxhErhdKpAuut4Rww336CEtobwikU+djAdA2qjtZrbu
y7+ZKmf7f3t6+xo7tYBJORR01CBrfSQeZwSHA9kSPfTtQRbYVVbhogS/fZzAEtWBO+QpKaliUbrE
LU1U4xHZ2PuARyDcVXiReNoW+ZXbM25ABxU/2h/E+7cpXBTuwSMVj2mI0UiY4o56Uo32ZjKhuE9O
T+yASdLEGGuB10afhfefAc+yHUPIBcQnhdPwCn14rUadlwpBGYZo+2op1hldB2Uzh+DedxS3SpTk
pfIh9eQ5bnLz0LSDdlJatLEgWd4TPbUQ/iai3kh+P4+Gi/6wVmdvHh5l2/6eWM2boquOeJfSp1jm
29qM8SY0RM+jZk7QWqg/Rae/6jaiQf8TFSeAT5biSCq7nd4SZOwt726ua8+kza+KQccWZv/pym45
yqftrMzyPbWKHdIbD/qxNNeiFV+WGGPUkR5DKbvAx19t676GZYRBS7Jt24yxGdGTeK+GMeuoBOni
vShkTBm3TpCURFN5jUdgvbWuo0wEE0S1bSd5f81x2ZnlujwOs08tdHtKHuACzMgBWIXF/u+XGMvX
eeh7VgMFOWfn/KX7bbT1xo8oLPCRNcJAuDLs204ad1WDhiHulBXc3uZwlux7Ki6aVkW+qcfBbyd1
dJhGNr6pizhMhihZLCQrK0c+FtFMCFXJ5JhZmItQMdBqXgMPa892aGqU+4la6qfsqKwkfjLhQeCS
/uX0ELZlnH1FEbO2SRFaK9B+YI1ZWo+Me2yTA5eSw70xPVg3IpnqUTN4qX+MKC+TIaRxTpMrHs8g
zv1pR6D3tPZK4F4x/rmRIfHKsWin9DL9mUWyt5K63GeeuOMtB3rNiRNLiQ7HzNutOYL09qlzj7hA
wejzooCLXXnIEfE/nZiVDUh3aPQGPVkwcSGloxueh2jm1Pc6dV+ZOseUgIHXm8zUDK7gN0L9zDrs
BKoZXvzcHJtoOiua5oMWmaupYIsyz66HkzR687IqfBum6pdussiK2qnF2qTNJJOIGiEM/skICP9u
ELsor6ynrEXCVlAAgIl29x6v9gW88p2h1/WjFo7vMn0bwOAfh9rxL1jS/viNzI6Ej35UkmYTQa/s
x+piRMwCal1FO7Sb+tFh2qC7DGaLUfqBozHoYxWrtuQhYtyzmgfGxXcCuQHX8XGvBpBbnq0jFMOT
Qa588jYm5SUb3Y/FpA3LaOnORmTvuXmlJNfWIBScrT62/W6Q7rgyEJT70cEost8dvflmdHVsi+3i
upeOvEtITeWSZMv9HLElDBWtXD0nH1YxXmewnHddO4gDgZScJ0XhnWzPKDbd9MeL7fqtS/T5ALU1
yDO0S1kk2hd6FfNkCqQmzODaF58bNLiG50mYH2oBXyBebK+Fz1fb9vxcLA/o8g6mW4UMCwFYNbGe
vqI3O1cVpssIkpUlBu3Iqhm2eKkGLHV+8sDI5xF6S3j13Ucb/fhp1HCl50OebB0IHkhiETlPrUs8
RZRyqbGm3yS6jCtJ8t6usXFXDnL8JdwQpzlHDTp8CaFrWQ50gpEvSL2vZh5BxexUERs/QKR/wUbi
OzRXXxMc6pyZIgSj2bR7bUaP6UokNwTsJc+FZd8DIREHmlbyK8qV1C37q02tr4lVDz6D8RFOf3PO
uumpzjP/1NGxo6YFF5aZr/Qh0ZpstGFn++l0wR/yVmc9UJGpcrj2uoywIKQHDmAz0BEivfqUSDdC
AffKX36BNzVz6RK9xnoOZ+1S1WyKoylruTyy9Alb+6zHSAH8hnAZ9ol/TKS+HCd4KRN/2yfR8E5Q
8hl7XHM3JkcyIi0Gn5o61ai9VeGEl1Az5lNDTG4498+tWJjh0LoHWaQnrhQrsNgAeF34C6NeN4+G
S8/gKNsOtDJhd0s482ulm8EsdciK+Ux1SoDkmv6DKc2M0o+yMblHDLASpmWd82qREMXxsVP9FRXX
d9ek6lwJ3HFaOWUrnbQsDLK9KNJAlAJ+jt2UuIEn7Skp54fQ49yajPhKb23AzwGXCkRSBdxLqxWx
w8nBXmwSolbeWW84JSpSrdd1xXE+9O6XM7mAG3FYWuNEqhuW40fR9LRNLa50FX5oEhTbHCGmzAgM
o5VgRBD76EFqhpnatPjmC2SeaA3Yr1f9eUotgkRAP5SmXu986e/Z0mevput9pIpGeUzcu4HdJb9z
x8qttzP4qX/SCA5I33zRbUSBgxxxG0dvaaUgH5EicERSlz3Xc3rCbc6EwvMI3eTt2dMf6js2HTN3
f9wdmXOYRRW+lq7LPTZC+Gu30n2rOpbksKurNRpZTA9dNl7tJFIBDXC60RCDrexQe5s6JlTomdmO
kT2Xt3mCRRmZfsyfs5GdjSxNducRMVdZdOEWtBOmWVqqB79yz0WMfVMzPROP1WiehcLL3wqsKyLG
L986kb2SCuW9JljoOB6re1CpGSjYhYqT/0kcTz+Zjm1t1dD9AQGW3Kt2TO4dBiIxwb1pHU33KBzd
rUdruWUsciw4zZGXWx7TgJEVCICKBVEcpDNhtIV+l1VadIycyF9Joyr2mUPMowR00WutOLtIFld9
ORSB1Itzgz+G8bW1xAilfuAtkzuFfoiwXUpjawDsmjhd0PSD8TiUO43I6M3tQU3mg64TSaSjuCYt
MeOqshFfneyMNzcqaZQEWBGn+2rS6ZjPrArbpo2DqbzDHVEdZqNz/5C+exdCOsceUZxv768J1nWD
UX9FHWAzrx2Yc3kQuyYm5hsOck4l5xVRz4uK3h1PxEGBp2NdpNpbAZqS3ORklwDpR7Qq4euFRC0i
Y8s21CAWFMfwd908R0Bq9oiO+aPg+Wxqw/7RmeOAia/zDSJca/qQo7XF6HfX9E58NuuJxJtOchrq
5b6bwZepDuVnk2fUjdLf1A6LV7TAGgq+cm9nJlQtyQJFMQwYLNN7wv7yRLohVCBnIN3PS1MuvHg3
OrN/K43KfPEYluMPsQdoRPBvuY3Yvs19z9Yg+jklLuPRklcEUKgLVeYc9Q7tJuQ5Mxhq3dg6sbTg
N7YwFR0mTFo+uLABJ5S45fCchZjFlTU4v8iovpC052zToSRRE6z/PlFsRlMMH6njfrLD7AKViI0L
iUKCOt9YNP8TNtyNVyVqryNSLf3yycwxoXSp6z53nLnM8FGWFsYUJDM7KL9DQDda806jImCFazz4
kNOOWjbspuXtM9MGDkE3sQuks+3cVQKx5JNt0VMJyyuaP202LUHtp6R48QcxQI+vWdhOJCKhusLN
bR1tEG5rzsDmmJUd7GYuBqQfE7yj9x9Dllz6VjTwHFRxnlusZoSwVjhaNHShDYhc+JL61grf2rQb
cabRYaaT/6hP4YHtdb0KkRLs7VBnUTcYai8QyGIuR8sK6ATbC4YkYjIYjGXLjxrQ44/CO7IRbHaN
ME9tJyRy0wKw8pji7UHmEQ42im+laJSxk6dtGF3HeUkKTQmikIJBB9OJvY+ZP+Fmg+qijt4J92Yd
aK5Mf5rgazF491pG2l7jAyZK5SFmrkZ1re8Nhq0bE6AHR02GwAkw1AaMtiJPsh0P7Ky1S2ZD6tFA
UTTG70rq8sc05XsW1m8IvrWnobafY4Ri39ZQbAsbEnXBOP/OHrIvP0zd10zHuO8UU3efpwlIKF60
Ff5xY2cw07mChKVYb6rkj5tfojrrvvsZ5/6w3JObxr9qpD1th1qJk55Kd6sYUa357h9OWnX2l1QT
3OzYy0e84nOVxoesTB9xi22tzvMerVa8uwyZsFcSpjkyBHh02Aun+RRuFNXTiRLCuQMpNYACZ0ta
14P9aLmPKTel96EuMzbNTCipXllI+DZKW6rH3vAlG1lEtSkxsz0v/rYfeBeoAu1Hh6Uve6SG/KPS
/HZZ/oH4R3hB52ytW4mKxzTmY6XFb3MPOqxSrb9v2uJPwYQcvgSJMbVVROsEpvMaLcVIEdXBpRhC
55ducL+JfGKaNK+aTkrIH+KHCJ73wKkJtn/soszHWLRbHW/XtpkAuN7uunIk9FcYP27acvURR4YU
7yh5MozkCSqWlkzCKIYYYJZvRYQ2R2ItW5V1ASV9Gh7VVHpHw4q9LctJgzpsvKZYkja3C7Jb6Q+i
cYjiHaBR9LAQwdhT4yTARQNZfc+50jYVdKyFqN63Y3+cdRw5su4eyFo3iQDiZhHP6SsNESRmH9sV
RNg1FBDiMuf22ZQQ/1DLMc3JEOkwNkDx6iD9NUfiDpkWYGjtt4zNML+WCco7G1mWHnrGwdGtMy2V
eA39j6yjqaC2jQ8o9RmTcaw0TZuyFeU2kfh5sgOvU97FVzGwqsOmow6V/9I4RXhgijCQwFYZ1zB2
ktO0SPsNw6zu2s9iAIARpv7acUg9wy4BMMgZnpuCEENDq9RLBXRaAF9GBotmWBOjzbTKKB+jdYFh
FPk8dyXb37nZ4D2G1fygkRN+qVCTpKrLn5KpF2w/42viq/YOdNFLOfbALs3uyu4KJH6IVCbKtHmH
C+xNZFr5yCtDxsiCiiSEauV5xNZEJusJ1gmHrnHcYBQHNOAVPj2J7atFWhTizlteUcJyXOfeiAiC
5q6dnoXBHqp15TKrcO0nd2gWS1eySw38DNLxx3UXh+4xq7IQWoOrHUzmlKt+hK82NNH7pE0hluvx
NMXWkhVnP2WYPhEaxcYhgj0821MX+NJs3mvnGsIiuhD4hUtoVH+8oYxOTUlzxnAgrrkvS9NEnSCU
3BvlsDVznUKyy75UloanMImZ4KQUzmWB7LBB9reG+wa9pisGPKH6T53q+jVryWnu8dLZmjgX1cR7
gu8XhkSB+be6zl39nbYcEXg4iu9SRswoZYyqdbI42BmOFNmM/Fw3EK7jdSTgbD7qpBDsTF2x6qnu
CTgndxs+U2Cm4z5lOAl586mq2KtFnkoAbiMicAx5FeaiMW8LzP5s6rEns9VqsvvSMn66enaD0Or7
DYsPHCYl55Ec0XP18agTUq5/Yxfs7kZ/uAwoz8JGhlurmPYpeWyLvIqpszd6ex0x8MpVhrq0Aj1y
ZdTleo5mua5NGkjyFyFe4lplH9ZQbqYw4TX4XHS6R6LTkisEsCep2yKwM5SYcw8OZsn4hhW5a1ob
8hhJqHHI2nHAIwEVCMA2Iez6ZurcfE1nR3rwzLy+8JKSS8SK6I30gTUDnlPE6Wiek1PFPZUw2UtW
SwPIs4e6oqo5U+bmO2cot7Etow3Is+rh0cO8z7KgNgl1JdRx1UYkJLnszGq0hOhS17E+4FLnQlu1
1d4inae38LngzAKx0plf/jhKlJLzq0X+47bxmRKSdWOQX4bk3x9sZ8N6EK13bEL+Kz9IvuCUC7WD
W5F2VjQOcytvJ41DC3eJBBMZRBrS42o+d8VsX/pGbacspvf3pg1svvgcOeFTS1jCwe/y+zGDYjrM
GP+rVkBYnhfHAw7zVUfu3MMsIxIkZQLxq0PmRWG2rkT8E4ZdhMaXxc2969rGRmod27BMPzM5MINW
GO7KTsaj7Du5JddkXk2uMLeGZYl1LjMcaBpzEFsYzMXGYhurD7qZOvDH/TBM50HiQy0Uo6kaYT8N
QEGZcByXPo7b9tCE+RnKmh60KCCNrjHwElof9ahVxDjxXloAfQ+2UX7aTtXf4c3u7jJZWWvWXHja
dLsntS8ZzmOW3Fujmva3j/xqVyJ8O4UeDT/MOFxODLRIASZJoT6ObXMY5lTwbuFJ95tw2rZZrZZv
DQPPDY1VBDpwM0mbCasfwysF3XouRPJoAqDa2mJm/Q4O9d4iTnYTR5NaOPYPsSneyLKBUm7699iV
5NkFp8ZMybAD07Xpvur8zow/B06WSzvYT+h1HgiJegG4lt5X4MvCNl0mJq+ymLPnMtPiR60cA3dJ
2ZFx8zTnxPj1y900i0/ZdLMUpiDRXPrbcfKDpvTtq90PJ6HQck/pfKhL0AIhK+U9YFwakTgJrIZb
ZoYLS2sVvpSh/qg03zu5ymth0Ho2Vz+fWLfUw69eG4c0k/12NmLQwnq+mS2R7TMy1VZdqwXTRHdi
Gu6X0pl94+FKtxY36HXI+nGbW2g8fXeyTu5k3GX6KE5Wdy5jAw4YUpo4wXBuxDoiNJemPI/xA/YN
XWg2ITOT6pv9J8jgqvECo08a3JYWW8/Q2fqg8vG9gp1jUynJkD2Z9P99DZpCSgzfySCMS6yxYObd
JM1AbvH2gwRV1zwfdlkIRR+kTWGVcucuWbmlh1qoNaD4dfl0LjQ2dXJw5XZ05LWtB2Nrun4YdFyK
0YHqh4SY0S6B/Dm16bxJRX71qjmIe6x/Thr+jme9ubdUB+UgJ5S1px9Lk+gusapfEdMK/l8ya3or
HWCumvhSwVklDhGZ2Ww0gPi5w5aQLh91u9LvNI+1yKzDlWXVQ/pg1cb5FhIUsPhwmE506aTikIq8
8Xu2ulDUyyAvvTN7Z32nZdilvXLER4VO+ZLrOD7HcGCbBFoMYiLLZEBl4JU/49rYWUVbnyyXAixz
XG1j+xRClbBAYuGWC1p2oqvKaokkcgRps7m+MzSsuHHYRISOYbnPk0WETYNyqiZwrH3tHNWAco/E
zS3qvBQBkotzXnUHBRTrXCf9dJ6p/thtLQt4E/WyWbhEvYtiy83N/pVeE9WVgWbTaBWtbwNApa6s
JprZmGkRcik2BiWv+nFiEpJVpI1MqU8fjZaU2govYGNg1GwgTK4NbksbOuIXmWn5GoKWv03Sl1G0
zUNjQLt3IhDBfcfiHHo3w1EGHiojKRwVodviO0c7vVGjhYS8zJtgdrwBp3Cp7+aJvMzQ/gKPxy4W
h44wWK8UDmtrvSjOZcvVLlaGdegQIKMcSvJLp6vX2Wjfc4umh+2ISIvjmLqHRgzhuz84goWDSu59
sq18GRkPJkowRHeO/eEW+Iy9ik+ATylYA03WAph+iFlEPNio+kXiqYspQoieRZ0EpT213GyMdj55
y0OW1OnBMQWm7+Y94ya+F3Om38OwnO+Jy1pYa+EuQSUlSWfhZkCyIRfyRIvPblG89Pj3QIqSQGX5
Vn7qnQtbRTC9ywP7EPtfz9iJRugXFlbFoHukpVIxooIK4R6Ibi887nkxUU4MwtEqx7VHNkZeX/wi
4i9r5Y8e9fGmYsQK0AIQbEycxdoivGtzS5XA2Lxha1s965IVSpX/FMTBQdZVAjdMwWFG/cgJVAPc
gsOKHopA7ERRp45qPPhZYzySsL66/aiw2DL2zU/c9z/cpP5SU0J8pTIoSUMivZy1Y5I82XdeAjvU
qnd065s+1JojEY5E8jYi2jnG/AYiJToXc3lfMG7czw1mDGN58JA+b9g8VesmdtLT7cHT/T9DHens
NsKBVEN064pXKBL9eOTXOJTTTLYURV1coBrI5JtMQnCPWrID6kT095h4YE3Ygw02rSeZq/6srtn0
IEafHU/IjClsQFhEHb40RM6nPMF/ZrjNzu2q36mefqAKYfbBMK8n7XwzViEBp4PYzC6Tz4QdVlzW
9Zq8ZLbiDsmtltpqM4AX2NFpgnezjjRsuygfVksR59r2Zwxyc8gJGB+IK9EFak17wJheo3TSXTy7
Y+swv+PyA0nfwgDZDkO9dexgmLuvtFHYl6pdHeEXdbrileE7qpEKGUABr3ylfBRU+oxQRzuHuQcG
A3zgWkY7OYJJobfYm4bHyjFyj01MkU8Wziqq9K88pDtLB7K2POK0jO7sxYhAJT4YknKYcaOQDEfv
Q9kQ7BxNw2f6rmV6set0d1tbQnENQdSWWH7F8W/ey6S/a0ILUnD+aluE1c/m8F4L3LHSxt+NTIUi
NiXF0mt+TwKZe5YzR+B/GiL7vUY7vkLzJlezbzwpNDJQXL1jOxnvHEVOwK+3czLxnTSkxyRu/RH2
iHe5DsCVlickPjLI7S8nSl5IzBkD71C5DM2Lnjckdp/tgWjnwgbOFDouxUe4ryrvI/RtXMoyftY8
/Zm5ExbpBnpGhBKlq72rBp+Tu3iIt2cEZP0wIzKiXQF7sug/nSBmpoFE6b5czEWtp2BN1KS8qoEK
k0tckgMMsjtBE1Oy0NXiY5JgKAMYta4R5ovQQa8EIyMU7B2LaDi18WMGXrXz3yYfA1OEjXjVuVSd
o3ZNoaFfbfra9WxjY4nmDGyQ9+rPGmCI5BW5+ryyJ/sRkNkjFpIdsJtf/lSemgxprJ63L7X0PkDS
r+tWE2vhsai2yP1MOvS3BlbIBvdummB0BkHCmg7HMcrqT0PruAzMw2bI6hkRDP75xLhEukLJA7xq
FDqKQz8OUvMPhjHUgAkkIDYRZ65PD3keckjow7o0MrV27XZn2+aLKqgyy9NsJjb2PIs7/AJwj9Su
nuSFgBUK90IetA4lFTyC1QwzGORPCzOMybPZoLCnznku3T3Ejc/RGPHrtEyqRf3eVQaqIkTwVjeE
QaXQq+lm/txq4ZubyzczTN5VmV5JutT5Ho2tZAQKoGWjmjr5JgdGQV8C6ED7NeTmz6JGMfIvMpz1
7TB4a5lGdwQVl/sWSbo1ElxbN1FA1vOd6WYVsVJ48IboK8+sz6bAHJRF6Vlr0/tycJ8wxKJIKYY3
RDN7FsavfTQ9ZfBpBZ5/kVFPedKjparheoj4RYzARAaF0c9cdqcuVKH0fWxFumka/MkjbSf5TPpq
XJx1NNtvTUveVVoZxzoTLwUyCBKTV7AqmzXVjreOEbyT6le/sz2/qmrcZZmPmVAgyos8h7AACll7
kaeTLLhuACKxwEZjWv8oWX1O/rBzazqCydDfPCYsaMv0ud1DlQr3EZfFPEY7EpNB186wkQrIPLb/
47UpAzwDFH83ooMaWRMkaXO2yO50HFA1kS0esblFa6OAid3CTQljFaFpyV4y1Yi1itmezHlznhy6
HN8ydSS+D2VqklXH4j5LzL1IwZ9VEeI6JBp24Ef4SRKMRogJ5Ufrjvu6McdNlauHAiCcXyXsXRiQ
BeE1cttpX8jkuYTtROePktCvJ94IWErY8Rwm6l4GssFTA0lNDnqHgrlz0DrVpxc7TNJIEH2Vnsfe
IoVzNTs0f95FFIhK8w7rcwHIhI6S7sxJg1Ki/ItMrqLa9D2MxIS43RYSXr8p/KbYibrY9Amyu16w
tGZIQF3qB2OVehcsucHYmsRA9Fl+tsMFSzdXz03OXWKMv5tJG492w41fj/EG4qvFSs+LEfktf2j+
EIUK20rPtZkYgi1C2EAWxZNpifrS6AmzENUGImZprpWfrfOoV9rwRhLTKXeYN2I3/O5gz6UDk4rO
WkqK777mTKjBwFpRxRUYHUvDUhjoZ80Vd9cYdb3SaxfVpEXgV2Q+54Z/hRbGG8JoEHSacw71RmwN
OeUbXpgRxjDR7YfbvtIwjNe0iTHRscNmYWAaIEfd1iBtIzS+gbqzha6mZSW8YvQ6C9rx7HnQ0U4P
SrxI51FI+51xXRgUM69lRL5sNRNUYEzZw+hhSZ40/PGzAXM6ZZBI29rMHPFZiZBH5xJr2PdImOtu
HFfcKb6ymveJedl9VmY1jX6ZgjMOerJLN8wjXnSfAj8twteKbA+EleoiQvOKcwZxtwuPxRkeWEe+
Zyqf4MSDBqujP33EwFFMHKyEehd19z37K1VDZNIasiEdtqAES8i1HqOwln3xGykSJ8VoXFJCXKpe
HqIZhxPjMvvYLA+3ZzOKHxyd2ntqe07gLY7GdLFbUvOqY1VnCNluTwEB8vTvp27PxM0FeXugChvl
outI4X6GC/zz9qwcjH8/u/3bPz78n77k77/dvhiNRXn8+23/+DfSf2DozKWxduYQT8MiXvv7kETm
f/3w9onbv2X//RN/v46ct8UxvPyY4vb076f+7x/7j//+H9/2//yxt1/vv3zP31889Zz437/f3//x
X//4j//y7/f8/WP/1y/510+4feH/+jX/+Pv//tTbJ0TiNEEeN3+wp32P/hgGk5MEA5LQvSpGtoEF
/HdSQNappd5ErqptN01q3ZquSQZlcDvEbg+OAk4wLwP/qfjDTGzct0WzJ2F+OLb5J6dXhT0T1IqZ
+eMx7PAe1wZR9KP1mtOhHssmtrZDp10hcnxLMcfbpqJI6mamRiP78HXSIEP0VcnFz4fjl8jq+Pch
ycljnUWM4UDPdhLN1r5hPEO1WyG8hXzS+fkut/Kt0KG3gD8kuDf27pWZPWmjNW0dUrcLaITurlPK
3uW/Rtuz906sb+LezHdo9+/6pKuPw5BdfNzoIDhQ2dmLjV0vi3KfFIACRuMXt4BiW6Yaks8mAmB5
u9a5yzAVBIgqWGhgxDzaWI8OzIFoXHGza8uDE4cdS0q3YEIbtsdwvkRabAFyQ5+nf9xOntlx/n2C
wmli5qJr+JYUcClKBbyP82KFRNlBSNbtqWVAMXBwQYuu/U1SMRZhT0c1GPvchlKzJ8sIm+NEWhHr
/FfWwQw7M2QX4Fh8SYslCIMHKxkB1QbmMr4nVovEKUu3YemoVcL0ShpBXGuvM8aQNcP6x66DvdVK
3BF9uoNrw7vXFQuViVIWOAu3xP5cGMMx5qpLf0D4ijannzXKmqULOSf0coGhZRDR74au63Z93hYY
ew6ZHu5Doo1WbTLb5+HkygRLiB/RHxWnAeDqMVtKPw/kygYVMGsT0rJd7sFlgVQVUBjr03h8bosK
7aBmDmsiKe6M97CPPh18yMjzxZcXkXFvywb6J0ewDB2xkSbx6UnZP3Aw9hsbXG6mBudsG91rNC4m
T+bUB2GNPyNuKl6cH4FImTViegydlOZBi3/nvf1ijOkHI98PfCw03WwasqFlGA9NdDXpNVdcuDMs
GJJ11KIYagzj0SK7xHCTvdT7q2tMb7M7/on16i0F65n23FyXsgRE6GsNpdvM5/1/sHcmO5Yj6ZV+
FUFrMUQaSSMJqHtx5/n6PG0IDx84j8b56ftjZmVXRjVUXbUQoIWA3AQ8wtP93kuzfzjnO5nlIurM
u+cki09xkl+KqXpg7m6egBicg7ZboboiY1Ww3dfjHJUSmmIAMkBGGFzFe3VM8yBcS9yqy5yMntj2
WHDm9ofogXN1Lq0xHdzRyTeoukbwAAO7Kbt3Dz2x7rCTSM80Xe/iA8pcVAWtVyyepeanqwRJyFIz
BzTc3S2NBVYVUe71RDz2moFSReU3Nr7IKnS+fIaPSZmOixJ/1Drq+90UQ4dFbgm+JbPva/IctqXg
VOm1dSqz27qndu1avE6s4He43XBz+s1aq813DbgeE7c7GddXo+/C+/iLIJ1nocW4ATt171qgTv0E
LQ2mtYQSoHMf7ZH4b3AiX4UJ5ap6RMxzSHTjuRDUv7hO3sGxkoBQda+xzuMtEXyCe0CU7mEGJAYG
MT7kLwdEElOmS0zZMu+H5FqCrVjqbvA0NkJfKz3cKhtlLEgiSfUYboRSLNFSfuDAtw4Mck5JU3ya
VBshE17bWglqETwzh0a3mVK2HM4YX7c2UZQCm+oEbX4ZERZXdBEAt+BGJg2gmfEYlB8ZBxDpc2N5
ZLl2yAZU7kE0XIgPnu1BoIGZY6yseggZkg8RAxOT5AUwYeN0jksqagdUUTnwkwRmsUxxgUBFSV5H
3pJlitzCNfSLUXqnss42BVkno0eHwkMRbIWm0HwmVyVHuaTHuXh2rgFR6MgURXTHhqZn7dL91F0r
3Rud85yM4W0YvksZXRnALNRs0YKC3JPwY5DEG8lhX7TW3o/ELfnNhO9O7jXNSRsIa2s5qPJKtXXw
8G/TaueP1Ti8DXBw0XVbhwQRPmQtIguN6DnQ/KXVMADWlbo0dbwu9OajDtmcNHxAqPoASSsjhTbj
NidzHJ5VlclD44EzYcebAkxk8gq+CMtmJt6nyc93GerAhZjd31ZqfOk51Gzq7em2yLzXaS53O1r5
FTFEJy9EwZECYdXdUy0+fct7LkHZXYVenhPEIws9NLYeaXG85ekS+8kOFmqyn8bwqYkAZg3lq2vj
uurJ5eLmyDaTnbyha9QA/YxnTuyspWDFlHRsPfM1mqZpCepWda9lQBAh1zgSpOCjFSDm6K6e20gi
CNl2DbEGFhTthUvAa5RfxgQJMZg+LkXrxgmbdzXP0+sx+2CV8tMtzG9dlth35/llmDgHDJC7MJfP
VTc+eco+yVlZXSqMA4UoP6aJAJwaswAehZ1R5O2mGytIHKmxSOV8XJJpzJmDDjAgKNeQTob/YVoj
gKDJq/LbgUAFdObHzDafpY9Qz7AqNvnVs1E0ZEzoFUgb3z/a7lMbWw/maIVAB9s7m2Us8Gz56Vkz
LBgDr9cndC9G/A5eNNux0WPnr5/JM1oNFYpsY7JM/I8UB2VwQA5yShQPE9fmbVR7x53qyvw2dOmx
moGJcTexvclTkkym+IoDN8DM4BzMLrg0brIN2mjVlGz1aw8sqhyvmR4SBlFZETKe7yQM8XnxkRty
H4LCHFTEmKzKfABIdp7OMqu7wG4E8DjaElGHhwqdMNbqdFsrHyxrC9URcz3MyN4hXtv5KkICIQRW
lTGqx62qPlREc8RleSlcJ8UDHG7CbHjEgA9uNQXREfvf7WDZO9aTu6qOjlbnfkOVdXet0e1rP9yM
7IPYF/02jTazxW9xVf+TM/vw93NmTUK7/v2PPNf/J2h2AbM5/4z+nDQ7/4Pfo2ZN/QcZLY5wHcEW
hvuMfK/fo2aF+4OUWdPypLCkaTouIbR/RM2KHya9MwMegr1AXzm68deoWeuHhaxKJwNJCscTnvT+
9Y8f7R+ImjVMl+/1SwKZoQu+lWnxrRzHdWzJ1z/e76I8IJrW+Dd+gDrGkPWUu+9uEv/UTbD3uWmd
7bq+hSjPU2EHL1jz7sWYYA+iYw3UHQbs8TGtGNb58o6QMROx7mp0TJjyfXEyYRO2ZYKjQMPJi67+
p1dgf52CM5nT2qom6L5ws32GyrLq2N7VWQLPr9zmApqlnc1RXMUEaDzstnKSYGFH52koi2vQlCBA
8/5Kmv0Bh6+gtxmIQlX50fN81iMRshtAstbSca18rczxAebPVXfJ2UIinByDna5ILhV+R6uBkwNe
EmaoEc+gHmySZNoqguCohA3Mmp1hLjWv3fL0VYc8Mp64ZoFvOg+2DxXF5Lbz08hbxvmECAdPnN4a
zIMkA+HpttNBE/TqaIVsgoZ+2KVOs2T8rxZOA902MZ+Mvt01SDZww2NKVWAqvQZoc06kmR9iYmwy
0O/U9gsF7pGRaH9ipdkfVI5JjF4DZYvxbBrW2SlSurwwKM8Kpf6m7XP72ln1OtHLO3PsKODRLIk0
9+6kYwuuf50YYfbVhzKzQbM533Gsl1s+Iq+F77JSh/Yo0/RxZLgwxYDDEwSJC89mLR16JO8a4fBZ
ftaU2dtBIM6U7l3IL71rdQ9z+LxODLPERc+MdbhVhFPF9bjJ9GAvLerHUoDSDqW+soIBO3mE7JEh
k98wvyNavQV7sQjL8YJxaIBaQow6uvyw9/tlhNUDIA1CH8tmu5vn2zxTDw7cXVYkN73SonVqjt/s
0QDS5MMLCVb8DbYWiKanHr5Fqh28XexPLUoLdYrgI2hR+DMMCBGf+Ez5VK6+ZIiTTgGJmW0KGaBU
h4mI6Us8DYekbU7YeG7DIW6RzsOEZyey9SxcSPjIgF00jMiLq+mx4i22EW8l9cxK/86S8jEKk1fc
Rat8Vnb7cxZwEGTV0m0Raoi63/ZQM+HJuzTF48soJm8TdHcQE+Q+6TFrsifvCZ7b2Cq4n7z4mI8W
F7zWnCP6/70zkYLO6B0qXrvQHO/CjfAa+/ldqGtnVzAQcwhVHOIPL4H2jOP2aahBBOVTvjYHJ8NV
buY7f4h/UuOxCCAXMZHNVtNCxCRUpficBhRIO5X55yRMb+uYETr+aNJAS4/6K24us7/N1zX16avp
HCb6HTYRPMV+/p026F2ScoJTBniM3E6MqLV6Q63WLTIXdFA6xzIWsh9YJyAWZFm2dAYykrwOYQ/q
LDK4VI23OUE/nvExJH0KL13KqZI4a6eK+qUmg2Qz+Nkz8iwBVC7AWF9fVIt7TnT1WxmjsP1GHKhW
Sdo2C9MWJttqKa6ZaW7H1kJ0Zze4dc3XiZQJ124fvSA8hvMiLikkz+S4HycVnWON0IT4e9BsHk/8
VMUQPKuIQrfQyK6vm5VA5Ag/wdri/VZXgDhOCaXXi/ENuKI+NiXqJaO/RBkiy7KtKeB1ILeoUSvz
pVGMOn2CHGzptZsyYpzs5tUamxASR6d+HOTZifDAuPqNHCvK2Bj1mj8Ua2Q+nB8uiR5VnxgHCVpr
Vrqz3BMFJ0BZPgJ57ll25ocyxsprtVTTEps4nrQG4EIGhCjo1hHcAICfYb7BIHgA/LP1w+FYAfkj
4hGiohMYqyyG7m+lyXkUwVnHEb0xLPcbddrCC/J1ZQ85ZT2sZ9O4eFMEyLjocPfiiyT8+skbtINm
6jfJFGwpxr9kXHz5OdyI3E+fWwtQxqhOslY3oZHzPKIYcSyMITlE4yVGBQoutwh5JMpXa4x1hgBh
uwtqAmxqKzyTFfaiXG2PSmfl8BIstG0tIWwZk3woA6b2evUNBKK8RyFBeXxg9+xui7lyxKN8C+Gn
2YT99Jpb73EWsJsWjMURZFysJkLjf/SJsRW5oy+w12wdszrlZnwKVPHQdpLyWTH4GLzvBDIJlEAa
ztKmr4HiwH14SDX9EtdcKF0WvWTzrmAIWQGbJmZ845aTZs+iIF6kNAQ9b2llW9qlzUK57LL0+hs1
pjf8d7M9yArTAqqKkF0yB1h9IPTyHVIhNW9pJ6xjSKtNJIsx0zpFXfc2hBGZyGNHA15Yy7Buxc4T
36JG8GjooFMGSfxxge4FFkg8OfZyalx0QtmdE2rXsRJELTc4UKL6SSDP4ZSP3H3V+oxBaT+k5TyI
VAQEh6CjLsvDb1FzJG3osf4YJDy1o5B0Bla2Q9NWwmtl9H41XKCNspr6nT2JY9Vhqe9tezshPdJ0
np0Z3e4Y4Bq7FoD3RFZrIa65z04/RXojaEx5brBimrq11uOqu6/0XOwcAX/HmkjGmfyEdnGGxDpw
1/P0Jgu7tdHn8pbpzKZLhoC1gkMiqpE/T2xRT8JOtN2ooYZJJuu+KxD1V43KMf4BzASLvUaomb7I
9L0Pk3XuKEnIFAs7lD0XDYUi5D3mkqj0YSu1t4Wej9Q549ojWNrw4B01pBsiMSafusPQQOO/GpPg
wZsyudL0x2aw4MOBaUkkjebMk9bda4EBH0E9tCalPfUuiM4C2nBE7rddRS+5HX3aI7eHpY3fWsSm
OqfxmfvGEKptEsJ0xTa906fwuxNmtyC5rMUmRG6McIGcDsGLBuaP3JQvnWpDcNqeQR+/jEzxtmMv
dklNeTEF7ibtB7nl1Tl6LUoisKv6upiIGvByMz3hWQDrVfm3FK1nLy0Rc4NY8qLnZjDyOZd8C9Li
gbzr9ai1PmE6CFNTGxu03RfbREp/NQ68nUbvbqADsmhEUJsTYHDjYbyZm6NHo2TnTxDYZMT3Ax/T
MVenLBqebBGkN6DlWtZLQ+0m9wZhQyg0qSuRaW2zdHYlyZEwRi7NKVQExhZ7xKfoKupUP4Y/g4I9
4kRVuwfzhPuYLBE/hKIeDyzbrTjaJ17InQtHNRr0R5+8uqUZgXAg5+VY4yfoaoKNrCR7d0fcnwZO
5nhAMNSH0MKMachWCjUweiPkv0xf1ybm0o1nhm9tWB8BtzPHmBg4GKH3CmQ/G1AXAhfgWTSKLU4V
Z0QeHngRqQiJW8NG4XWZk5nI+wu3YiJUagJvFA3VsVHRfYrQCVr/YGAlMekz5wWoFRgQUUJSDGz9
S08iKNysuNB+Ubcl6IWnkIxHM6E25bJtuAZWMaKplV372lmkiJhcVy1kYd7asdqr2vKWRYluXBfN
vVZ4Pxuz5IES2la36jt6aeZ1LjvllMun5B5JmgDFXowxkwU3vxR9bGGojw5cdYCBbWGIR+mqr0CQ
L2jE7UNpsklM6nt4tPexKh4N08cqBUGbibK8z+CfbgzqGmOQWEEwUJcxi3vufHNZZtumBRcGzWe+
oFDGCv9ANrZfkrIuQNQsbYw7S63ujoWpNhrnGbh3jykNBOCtJttPjiFt01XNR9hFuIW7NS4JdQms
BLdiSuSSDtR7MQXpjoXHOtCDV8+zIPG05CCSeLMIgwwVbUsadOvWNz4+LkhIQUwtxeoDs9pa88ge
qIvnpoY0xsSk2CeWcSot996K3XNv9/3KoNdI4AEtCzAwYCZB4GntT46IC+hjlsfxzKrwLIyD2sro
hxdoe2xrnZGxpY0eUsOYYXH0zVCyvkjfWJ1efMOcadZwbqQfXv30JxPHjYDQvzTECBcc3/sSHMkV
WeyRSuNVm231pB7dEb8BBxx8JAQWgkBokyLKKShLIbbLriUgEzElhrtxi/uL6cRwn7vVu9sa5UqK
S1h0D4HDUQSslq1sfoOGCP0eIeUUWOrTa6AekyQkN4Povtp4eNeK3jwinTsWnRA3M4lL78jX4HGd
Y1yctVQqW9qEtQjp1/zymPz1vGm5qNyHRGcSoksmJtO3YeL1DKbmiGE2g69GSrCWYWbBXrHi/oAn
TUiLMivW+3fYTgT0xK9Cgz0Mr49UiDp6FAVPZe7ADkMdkrS8NR2rJ220lx4PjBIGjMQxWiNdgdRH
TCvZxQeiqcB7FHcRmIcFBSTIKsRxxmCChBImoUrN2snHAcISAQcSSUkekF1hTfGlLuppOZZDs3Kz
pTEwcp0mRsBDh8mi1m5RDx1IP/4WsDOXhbwjK0+tQXQ+VMgX0bBTICQVT6mWIFzococId8f6qiOU
ap43ILcJUYK1JBvEj31Loh56yifNrCAlz55Wz4GPV6K61DjE7Da97WfA0dAUsC9FTQaIzbnXqmWW
WM3Kiqt9OaUOmFxr38fsfMaWPZ5GwDBJwCiAqzeLYfzQTygzUd+TgLpOxnlFkRIebCOd0Dt/Dzkc
y11c7118gYCdSxxzRvTiqiNKOXpS6fdIJlxcVRqcj1i/0R33ABtCLGtSV1beeJAtpDmfN2ZdO2T8
sj68CaOLU/WKvSZ2SiSi0SQA0Us2XwAAW7N5CSQQM1QDVel6CwlUikYganejTuBev8fye5P0HdNR
opBd8ZiJOaZOfGd4WNviXvJgNyPsBlKEyBqA2ZzzCSFNbT9UwcaFgsIL1VxtVFbLkU2OpJ8b39KI
cCv+73j9WZdFj2UcfWoBW6IY/DrWGLITY1SNpnM7C08LrduzjDhrerkigMjepR1hLJ1ORtUEsglG
4Eci4gWF7gEHAJWiDHh1YFlVdvbgp7NBv+oeAw+dibSqM+KM98gPxUZmL7oNbit+rEzcFF0cXY20
3cQ24xxB6gzPpxncVAM5V1U9++jijEYq37uV/KDu2RlG/kqODOBKG0v8RPj8mlsfM+UMKp95JKvJ
jxSfpgEXLuLqTG6ZwS5EG210ILixvDMc42RYXN9d4mykUR/THtXEnP9e92a+dtl6EGRQE7GbVC+N
E9/GmbPhxzibU32phNpXYXyJm+RWxRSGlvqsO3KBwlHuvMK4qjq+tViRLUmtf6ua+tOmztbfpY6Y
pgzkXYDDh8DEh4wEpmD8NGPvkzhAgJ2gtNRQ/fRD46QJudW76Tvtx2vQA7/v0vJouf3VwSaCd/ch
S41T36iNZ6nHsklfelkduzq5TWv9u27UZ2TSUPvknOmpgEzGdwjfVCJeXHP6NiM8lOygEFarp5iF
FaaczYQlNQ/IQWF9fIlUROrT9NFkLugfO7zkuk0cCiwk3YMgGl+6PH0jGw0iT17BCr9XWvzmePZm
jA3GD8NSJYyqyiJaKxnfBLJaZn5BT2NkL3bG/7ghgcch50cbHiLiG7lzcV8gY2YzcSnt8K0jD2dZ
4KBCPsnQyFCPEI8gQqa38bzZMmXQrMwWAgnJA6q7ySY078n4oHH4hvW35cUXF2FQVxJ31jFJKbs3
W6B5s6dgGXr2nai6h/m30HyQeHNxp0qwBzXy0ia7zdDsumo45EC5lXSfqunDot1uBvXoNS4b/JRH
FdbGVSTJlQjEPVy/bI62erMCBIymv5NueNtiBhBG8O4nklE+L6um7Lv5960VWYR+hBM/eaMFNtlS
02GHpfeeRtGGjHmEPGDofAJiaj1BR0Z17lBT4E2IEXfbPHASWoymX7F8PFf205gS4yPVPNvhOusD
DrXKfvdtFDltHlygNyWUa8V14MkKQ5JKQ4V9yCL8URlPgYDXNYJ5AfSJjH8wb61+Fln15VOa8kY5
qOaUkkdkuT8FSR0ZQAHfUcZSBh0bxuKki+HEhumnGsgadHtCt6cRBR9HcpsSxVA4drJqfKB42tHK
sgsIsNvOU5+QTdql6SJZGG2EUwig4dtw9LhUpmHZQ5sc1kM/oxyhDm6R0K/shCeCTTjt2SYZugcr
x15rR4fpfZTczKKdrkVknDpd/x6K/CMBtQR4FvgnoP1kEfTRJbd4oSszvscpcqliuHoer0RXhjSH
nMUVInfdZ1BMbuu1CHtjiVHgQMzThnvt3ZP51/z2OV7+szd5tcskQJzhsTChEnCG6q1hBulHAdbr
oGFTVJdo7fVnM6ZdZTowlcOVj+JAjSvueuHvpm46YQU2djJN3vCPLBts3ei3XjibBtzkKYtfSXDj
YdSzY9XOXKeVHySn1jPElUctZpTCz4mGIdNrPmsZ/8PKxF+dYaUe+u8yxYWkDzrdfn7v2uNLZcV3
lQGnjlSgcisUG1ZNK1caIxikmZZkMkQBVJbyqcKUvNDk8DzaRHb9z2Ymb6Jm/P9sZgyWJn9nM1M0
qn/P3/+8mpn/xe+rGeH9MDGlGfPawzEt07H/WM0YHqsZZ96wOKajS4Tqf13NGM4PtiSChY7tMU6S
gq+pom3C//Wv3B4/yLrVTY9hNp4J1jf/zGqG2IO/2czYtuNAtDSF5dAASHve3PxpM6PAsLYxlxg+
4SxMqL8YNUQLMID1q252Zo9olXmgdHHAuI570zWdBYbVNUN0CUyW01XbtHpywcA4YNqmcSYnBLC2
y8EW9vJoMVlnAIkCO3l08Rhax5LsoG7nVHEt4MqG2feYdnX4bAwAS9PQaR50kAENCUoJn+4W2xpd
S6m6B69sbeecKZfER9cwCdXtkFJGOw57Jt29a2fDUbC6YJyXOk6Nt7CzYCB1PfvXuM9wazIxx/GF
Dby4HXnNgSS2hQP73yLKD8mD3yC1ibwuWUuRZMNGLwDRMpisus9OtCy4K1d7qfW5OzOSfr5lCz2M
X0xa9eLqF/jM1hPDY8xzNnKgbZTXyafWQ9g5x1MG8Tg00cctDByH9ioJScFb4JPypjWcMyRSXYxs
CKZGEt+LCKEttGDdJp9Cq9iVA3Sr+SJsiac+VUP/XOieOtliRsjmmFOpQpVndkhkSmgR1Zjkr143
5y+6sYa3ri95GY9xP0blmzsFTvoeob5LT72N//e9d1WqAFiMbv5lVyWjco53MicJmiCZenxKvJ6L
aulNMZSr3LUS4MthCpEVOJXp7zOskvCZWWDF3QZFmLBuSnYAxmtmhY547RldgmnNAwTexJYZBCWg
Shl2M6nQuZLPOs8ukylvmqe0V8WH7vqkhXutRBeWEgvqgH+swqfICFniDBXCE85jDbZPEgIysp26
b1EOzkAso9B17JGAEYJtaxt4ZDoZ3PcAFwD9hk7wHJCP96k5U/Y1BZUR73gjIhA4kub26nfYgxZS
ExHuHFs4F2Fh3Fz2WV8w8ZjZBJTyBLotalVBQC0tp3yw7CBTZzkYgl/Qwdu8xqzduLCxMHcwJ7YY
Crqj5T3gxxq9l6EyOutewE+Z7y+tGJ9hg2kd3ZkmsUVXk9FbS5mzXKXSHcZ644jQ7ba+L8Ps0Jo4
Bp+iusMvoFd5StBpYIcvud5EzoeJJy88kDibQz9lKD3sMwTE+XHIgvGr7SVzjwWS93yCax5oLFhz
etXyOw7AOlyUZeLsF56Wqr2ZlBkzUnu0H6dRFPMOwqretbFQr4aJH5NqfaZAL7EbN/rniCE+3Y7j
oDA0qK6ut8LhGNuNaTuoY9bTY2/ZuJF9XtZt4eIwKZu+3Sae4bMYkZAc1x6Cx+6at2Pe34PtbtNd
NVkyOqoOOhNGNyRYPG1qNBtc6n5prsPMdqd967G/fLNSDq69bpYM2Ho3nTCYkDX5iVE1TD+y2aQ/
M/j0Ei9gzaLutmuCqobE21GO5Xy36VWrM41lKEsxEkohCcbxGoQWxnmRR6b7qgcpLltaLFafKHgC
DcBPZmRhjFcyim4tNMztjmlr+VYycMkOcZDruK+Qtot5aKSKFc99hjoxiXIQdE3gMnHrRUYoHsxK
jPNjMZhi4/TdDO6PUbSsPTfv/YOOm8VctKQFDJxdfVmuEx+NH/NoHQ91SDjXvZe7hXbTJbOR0QHM
waohiXDvSZ/I+XUkXetZMixyN2NIQPG2V6LQTnUL6JvXigd2PdiYi8lVp1BZWDSk4S51Rz87Ww74
KrSXhUx2rYyKdtN6EOPeVTOWOO5sp+gqH/cLz62zqk2Bud3dwbPR3PEeHM5oGWvDG6dmItRK+Uyf
yI4b6zsjKaz2MY8grZ1qLGzNJkKRx29g1PWLr+GcoyoSZrY2gMkQHAwuiIGRVxVYcsog4ZfU0zZY
19hxx0UmXO0u7Z3hPtUsrCQ5DRwSyTFKyAYZTYFv35Bldg5VPcpVNTnDa4czvl5Gmh41Jx+02LOu
DOsBPE95qxEjVS7ZNlTewTBcaFTCyumix2gm72fuHM/hVzDkEXFpNCMVFlB3x/toORtHtyOm6ari
dN+SvzA567Z3OLixwgPL6tHqh+d+Sgu0ftBpkuV/SU22/Sou79mX+o9ZhvNRlGMdBWHzv3/9o/r9
z8FXMctPfvnD+rc66bb9qse7LzbT/FO+0V/+5j/6xX/5+keqLeGIv19u5e9R/fXnauu3f/F7uaVJ
94fhWa7poYexTU+X5h/11vwlrkwHrbAupCmduRL6ixbGmLUwQkrPQV4niLf5v+UWX9GFhUrGMg3L
RrzwzxRb4lcVjG1LNDjIYGyXH9FBIfI3tRYsUfBwk0lUQiPQVDefo9YdxCTPqfIf0lrB5odRn9nZ
hzDSn/k0AAvt7hHmkviqxnShMTJARpBuSmAIuTfdNZA+FjpBKROZa78LsX5/3/6i4vmXvM1uiihv
ZhWOrf9SGv7241omEZHs0vmpiT75tTRsaUhN28mg2DnJzq8jj1xE32Hjyk56DKNzkD0jb3VXzChO
BakkPgPVRWYCOAiMwgItG671BCJHY+OY9W18VD4RgqXObjhEMVMLUpTpXZeDVWprP42vlWDtq5FU
4k9iRSh1tTRskKcFGXv5BKgni0sIaiJ5VypYpeGwtckESpW7y+Fc6PPg2GjVc5USCjE9VVoLEMp2
O64+ZlQs16veEwQXWchV2y/hoYCvTZP8XV7IsMlYekHcAfM3rt3GfnNabFOqF8+hZ2Jod9J1UCQ3
QdFZjDwcNlmsAetYDasxrCHFVfY+YDvEUttBDmgtEkKmU7weS+I/oqZothnOXa3pYZIW1j2SP/Io
woHlEBmtY31itROtIgcyrZcCxa5YsEk9vtEN/UMT5Y3Vxm+QRNZ9pe362XLaZgQypIPFoM5cefr0
0abBV5ZpEYRhemYYokNNATXyxkK+j8l5qhGJIvM5tPprXsXtOpFvo+vdjwTSlvZNEND+d73+EOnS
XZdKfYhIj9a+AcZrgtRV1t2u98HqVOaHbhf3ejhlazcJvpIsXbt1O5NccHmSlR4w196POpPkznQe
ujG86ybnse9nrXH/neaYuUWXTJshWUmtRf2kkpJPQHoJy27lqXlpFgJdDgDhLgkKJTE+XFKG4hpw
yxoREt3EP3+E/mfn4y+n5Tn6qAtVfDe/Hpu/HYV/PVMfioz//vav/HLu/vc4aF1Ugv95W7t9/1nk
fz5l57/++yFrWD9sfRYVuraJQ+S37vR3uaH7QyIVZIIhBPceo3ROjL8csZywQkjd83TDErS2gm/3
R0tr0glbhuG5Lkcj7bL7T52yJmqsXw4u9CoWGyjX1Bn6e+gYJe3zn3vacSL/oK8oJUaZH0ubKD5p
LGsW1pdhT6mUHGcyGRymEzpktk5heqURIHupYNpJiWYCSQ2mVak72D7B+ML14pTuivsWDFjZYWEK
mfBAuxBYoV/becuoLMT6lZnBSm9ZYXr+PNeqDQ0p4EfWZy9OzNAm8DqHNDbttmzaQ0FT/pI6s1s/
HGCxCH/YYP42UShUrK1iG0G02X8iu4jWceyFB6fxoBLXw5k20qVCGfJloWl4pfpzlGTeOsXq75Ul
C5WaHQHcTG1FhNQ1cyyxCUKbGVajP1aAT5dFNORHbcrMVSUxFvYtIkSzqjg2GDQtUqv4LjWCOBz9
wvmB0xEd/TJl+L5Pwu46etlemKwpMTp7NC0Tm2V2JIGd3SWWuo9NQldynSTQxDfZh7B80gwgV3gn
kucyLB9oQm9sY7B3IrCeTPs5Cspk33digBRpLseQoWOozZJnlC8SZ/OFlnhLEK55LslQvLVawt5K
yaQiVdYRtMddWufmQ8NAYJXpEglbY/LvRH83Wv38etRswtKGLar+MnjsETIMF26EGxpwId83JomX
APVNEzTJg2Hz++eQEk94YK27JntQgcZKE7EIdDSswAq2VxunZ3sM3nElfDiJrR+t0r94weRwbbEI
DysrXfVt+hy6hX4yHSwOHVmPSPWFU8KLsIDVeyGJvCSMEnvRIR6kv1kOY1eslQ1DPHMbVj5eNWsw
6/EDSZv+s1GI7/gUhtVA0HHbxigfquTADca7Wz5HM1+ykQ6VqYHpjvTn2kOBkFjvQebgMVXOU8fT
SuRrKBdtF5OAXmaPfUb32wYtvbQWlDuLuInt6A46i2aC1Fq0lnCoEJPrmQFsG+BF2gsudPJiLODk
SFHbL6vUjUPS29diyg5Ia8Lt1PH7EQlQMXoI4p2NAowCGb1tlW+Grk5Pnp9DObAENDUkapVZECBi
RKdmlsu3RveQIuC6N3CT0G5P94hCj3EFKAqJ7ZKx9rXWs5sksd88NFGeC5lADe6WlmQdlk6IDZxG
ilgHfR1bJYIKQPE1c6h7LWTJ18D9hDBBtYShvHgg/4dskQFY70RIthrVZQSjM+DyeGizrsUwZsmd
NWXRA3f9wTLcibBJa02cMPSkmHsZZf9Nidv+Zrrr+tY72sUze7QzIKxxE9jc+0XeeZuCfMQt+xDu
Rnuv0szeSEC9q8ZDRJoE9WoaP8nA/pSj1mCHPLC2aBdSGhrA3Ppx7GyCHZROeFep7w2V36KFIPsv
7a+RT4yFMm1oYfYtO7UW/JO9IyITtVWkIB7HQFpQDMDNC0gEq8X0NEEbWLPHhCilk7InaJuHRJ8O
bj8xtGqasyrJGOmBaQ7h5J2rMClWjeOqjeog16Ib6A74nvjxAljuWnLXtybkgyBApwBvjoZDx3Ix
OfveKB/h7raLSFPNEkLOl/Z/iDqP5caZZok+ESLgzZbeiqQov0FIGgm+G7Zhnv4e6L8R34Yx0mhG
NEB3dVXmSb347b1OXJPce9fr1NylGXFDbUfCkOBuXMd+82ZJ2zoScnVySSNgWv3jZQIu48QUwm17
3F1dvCvj/mb4RXEcZUY+Ag7MTuUvSCGmvWzKlutkSekhn7KeDHbNBD83MxUSgyl3jJh6VMR9R527
MQtHHtuJ0Z/RlhmpE9MpapuzzSp4853yk3s2XyNNFrwdaMNVkDbnNmBGHmF0IzhpA+hmWEWDcUkN
l3re0feVS3ZMHkHQEAiiaxPh0FC9jj6lKgT9f0IyrBo1tgowfIcxruRaFn2yQ25BxmXi3EaP3YT0
kaKc/W2oE4CD8p9CjkmKV913UmbAzDa9Wa9gZFzhFoAKWjQ+o5PQhK06tJG2SGASr4QI0EDJRPHs
TxNpJCY6yHrq+lWcyhNGxPxAOrM6UPXtIMjEl6JtHjAelShXsKgs/rykfw8xlG7fS4K16Yk7bw6T
qT9zuBVNdMH+nL1/Xyed4THpxyxUay69z7h9H2n+JM5vXaubMZbxvo6A+fZR8B0RDd4Zxker1/86
Tu7XGF03pxg9mLVZ4RLm98Glb7xA1fHUDdB77EI4G29yYUYfU40JTjSqkA0AZSr7JtLHyP9kt+UF
sWIe3YYUHhlg0AtKCFShSyMJYdFK+do/9PItQETH2/iI9PC7mN+WMVqX0RByF1vNT2xWuAQdpmqi
vU9h4bxDa78PjTZxvCH3q5UMz/Qo+4UngeqoFDtNU/5BkWCycM0+hgUR/5RwYDddBpYArj8fl6mH
expavLHR0N1Qh1m7RlovEUghziP4f5t4WqmBxBArA9HqQ5lyhSt2dTbaJxF4+zDgLBRn1MwyDBJw
wO52QAG4yC0YnkilCSbg3Wsq49fv3D3hW8TtkvGjT9rCsWp9H2m4p0FyIr7xaOjXrraJG/EL87w5
01t/l01znBzL2DqT1JYMQNW6OJKHxqBpdspJYZ/gqxH/qsa76ZcPtploK9EiBiPAxV0RPdPfs7C8
KZUbJAp3FEUoPyD1EIOHG2qnDDLIHG6yWCHvyHPkh54tDyTNwi21ra3bdai3Cnq2hYQB4veCA2H6
7g00t0zdSOgW0zpHeQ8GpZLJ1tOQ7/Bb6fVXY78msoAtxh/6FbofupB+u2uTErS824VXpbEGojR4
SMbSgNRTDVtNd9AV0vMZg2kx6fnA38E7NW3ESlO1cHt410auPA4nBJGnmbkPI4/gxJ7JInxHENGy
xb9iZuewhbpP9wh3NP5FFu72FOj9C+cVuQ8xXaSRP67jUYMRFY3u0Ri6e9Z4j75jsvdVvss+MPYH
kwEGKz29vsr613chpDYkrQtE+NuhK3Y5ErKFQnN0jYZVx1kULwsjX4zxyPznGBw67cVKr7cRnS6Q
gTgu+4mUZlCCSzd9Qr8qtnWLunLEZXqCLWuegvwxG2Kc5MK8lWUHhg3MXpgO19Gdnjx4rhtJCCli
ffJF9aZ9KNC3zDsY9JoCMmZFGoifkgthfQSZLlk/jZvQrB+adsSX6A2yv9pZwoaOjgnOC7gg3hLa
OK5V6Z8xxKXbXCq4WG77kaKaWg9IicM2wz2R2ea5SLN4XSuJmbznSnetcWf3COKdpMMjiwt4wzt+
cGvRv9uIMFeDjyuyagHvstoeQr1yNv2aTM9w03tWfqs0E4Nmrp9SUqCfsfksbWnvrLy3GTX/cspJ
HiAOp0sXZ6tejc+iVslVhhUToBQKYmNISvkIe6kMNlqohWBkBOA6VtOwSd31RGfximQAgOG0IwdV
rXTO8c+GeTSzBOEw+LKjX4TVHVP3SznJ6rnxxcaa2uRsZGZ1IBJxDI4EIgcLi9H3za/1b4MMN7/Q
6KYMvHOK+Qw9XhC4aVA3+DLAj2fciL01vQ5N+C8ZtBVqZRs5q+iRNNfPIu/PiKXmZHkKcPgtpBoX
8pDE0Ffhhy4c/I5kNQGhbY1h7fsGiu88/0Z9OqGwxhtRpNxPXnf1tfGrzrKj5wLhDhiarEKL3DcM
8Jfa7fyVd7UmyqfZN0ULnbBZEIj10BPAk8zgPyA6U2GuTCfl1O8Lb+X0vr73iB0TWtCeCTwh5yxQ
+aq1gZz5ukPk99jFy1CU+dGN7eoFRBn2S4kJiWlku6MIadYuo7/W4Va1FPsvTYK2bWAUaMG3mVpn
pcy7oh9NFdpa67Rd+iCqjUYb3/Q6n7YGb8LWYFj5ltOKAItrsRTqclu6ycME2h8mV1YT9utcWNyR
3+b6mkYjkt+o3I/U2HvAQl9ylO+CjBHXdYpTXjWcbKjJA7gqi5AcTjg1o0bjnhWaMmzcdbAr2XQR
KaQWn0BC5IcVpsCjtPyQmzEVPRQXjVR2AJ6PMMqs70TFV2Bj/hYPq1y58AV9sfWN0JlFte+tFsh9
IOrqphnqva7L/B0IJ7G+zEaIL8Q9G/gTnrAheY7q+OaOJm03FxKlQzseZam1nSZk96WjEZcOCZxa
RzUk+eYIWo5VnV4CEbq7QWMt9CtcPEUcFCuN1AnLqIqlKFusVA4u7Kg6WdJFyRjX6Zbgn3Mg9Nca
7dTWq319ASvKnEvgAbj5ys3FO/HpNBCyc1zEL7bksDzwQa8mBMOoscdNPugmN4PDfNcRZAX23qXM
3FfT9acHaIdMtVA5wb4dT1JN2q4CdLFKHgkwJxEwqj6bjvQn8JlPvYIMEcXyxWhh7id+6T80mfVq
Q6LXUmGtsorbhDzhDi1hdzHqgnCCDnlxSaqjghJa0x+DENHKlcPWgZqCPAM5EQOEkTo2wVBM+OEn
Mq7XGdlaQ49XQtmnOCWRdmiSFwr3bmEot5tzL6EKkS4N0pqIez90GcA1jAjCCmAs1rdu22XJxgnL
dy0I1a2xjqZZDA86t0vfjtEZOTQyxCkZWR39yYJgY2CXH5r2aIzxflBV8PD3Ldh7IW6gPEKUmtVH
Y36Y+hYCfdCcxWYqCABojQL5UmTD6QwBpsF8TLa9P1E21CrfRCDwWGOKL99qzSPnD/NWRwX5ttG4
gv4K+46h6zmP2KQSzyB4KTC472DAH8fRX/ldkazLgoASWCzGrYRpJtwJBU6/bJUlDqnenk1nsAhC
vCMiM092Nb4OjnrSUVsvNDIrGBpWwU0P1Env5y5yru8hFY/PLW79qB2CZTbp9b52wnwXxNWDrlEG
x3HGIZmp1SofoFVlWcpgLvNvMkQX54Q0JaR4alKcldZD4HFx5H7m8HYW6lF37OZQsOnllv9rkx6z
HKomW+esC0x4Oec6tGm3rUyBlmW4Np3GBt4ECxFUNRkWO2ACTwFM0MPfg6HCa9kXNyu5OYqUUnok
HWohCs/e3HSk+9xKcx2QozlTPJILAma1bv46ybWFrWKwSeRN4+GUxTQ9DBTGK1Mhbc4N2CdBMj2b
XMibOAaAlXV0de2rQ/7cI5P9YE0jGFo9JOaiwmKDsp5ukTK25sj4za5JBCwTq2bmGFor8ICf5kBh
69bBo4qaX6ME1YI9oeb947nGEn+MztGx1MtxiXLgYHQQMMxA/3GD7NOvFbks6ZSfygh/5+y4Sb1p
Ywh+xko19+YMzkuDLGpvcxnwyUWgJYRZlSs4OhKkfZLvQxmuw7EwdmNpqo1H9163buNUKRgXIlvq
tnx0sLP4QGLwreGNI3xn1mI9Ay7eyNpg8dGyZpWE9nEK+x+eO/iH2TWTzSh/pPxIsRWMEJfOOhM5
UpdPAaOUe208anP6YqX871YF74VDYCdkrJW03eLoMHNeWKR/05iJxA5ukLksVXQx86Pvk8BGJ5xS
W/ln2Ds0/YP4U7ODl5IsIFolCXG42sUf5QOF2dYU8bQcmPGv/by4jLFx8WbRvQS5NTP3POr8CUTw
IZneeM4mO9dwtwtlYyDNv0XbfzH4CCvKwXTM3jy/aLdT/eT5M3EUbiZ1CIEZU+2q1ej2ICPwQUVl
7e9Vj0Nmqr1LZrFF0K+EomoTIWEBOkszT2wLFJdE6mq5eBURSdMjouUliMQ5sxdZsTO+ohvL/yyJ
BHPPz6p28R2XsKQZeTxIgAt9bVQrqKrPIDtSCHj4UOthOCR1/wu4PfuNTNywS6V6d69CAAa1Qtgb
xcJck9q0VMmYHGIo5+Cj2fdR8yaFey5LUKYkluAeqB4IWnaWBWwkJxPrWPtJ6tanMQOU0nHDa6M5
zq3yrHWQMMgWOiDB8ZddFcBozuFBNPN6Cx1IudNzK6drF0xkrNu9WioOd+xxayeLuXk996z3TEXA
iy4Zs9PeJYGoAAu7Cwv3ww64OKmLJV4amIbeNtUfk8BDcZDgt0TdBIA5IdKSqOml5fXGRdXDZ5Pf
9fE58StQpPm0tAkAOeJ7XVmqAvShPQuvra9RS/QrDpga/NFwTLtUO2GuPQxme4/RPXelqd2AFfZt
iv1iIrdBBjh5GHrPUvM1gDkSiAYAh3mKnBm6qLABRTvFjAxN1BEEbsjQP2w4q3UkcMWrztZdOpYY
P2aLQp3YxOtiJqhBS8If2oo4/6el3P/c4y36ZbSkthYePU1zGVn5+ZKBerLG4+fg00ciMQQVjWPm
kc59khGpwzXvaDPsh8EOdnYcTfhysl+CcQxIV4iB5Ryz02zG0dVxGRhHhCNXugBAUiz9NRpGFKd0
iUAov6VT9RN64nmS9Ohds/kostUw2tvBsqLfMBW7QQ/Xdlsjix9c2kki7GgrO9raSQHBtwEpx0b3
TsNgkVQWnnmV7gsMtmjEgDhFBrFuAMwTgvZsJMaEz2WoUWoKW6KeUjbDVPSkh+rFHcnNTYu9iy74
dSmf9tTUUBbd41RDHmUIiu2KLaeFg6yzQHQKtIqTAXjOaexIwRYVjDbQqiJbNoTMrfXA/yzMjlFg
+SF/ipZuTRA1bz4bNkOCc2sOpCRE/ODU5ZtJD95b5E0cgps3zI/a0guyW+SYO2HgY/BBbC7L3v9t
mrJau1m6tPPgQc2swJHImQ5VA+BM6xJM5rMW6dq+Hb8cHQQ6Z0GPGWvwRiPnUEA7rnWl9t7IC3di
4j8iXCR6ikQZde+lHwWcA85V+Im+4t5+7wqdMtp/N1GTgtRKP4bC/g6zmCVL8O/K8RRr1xps4trR
KB/asHuMyJPU+/BJr2sSqGgrubo2bmsVnyPS5R5Q2b1wcUBQj8jZq/X3ItC4OQsHIw4D0trkfpT5
1pEBJHEuEhWML9jy4R1m4dHt7E3iTjsO7EtSVSHfT+Vjm9i7HJVirBFpAqNXuvTEROedE6e7OolP
7YVhR5riE8HZXlj4r1izf0XPjzUBDFmtxX83wgSTySdZBftaS58bW74x+DqXPn8XchMtCoNWJTc2
oiO4zFHKQYG8QpPPa+5aYSRF1U9iS3LBlMSTCdN9jL5t0ZefKZQY2udgoghCaLaex6ldOdPa1by5
igw/HKTUdOEwwCEAjNWJHkxLpUMztSQKOh9+ImYni4F4EZoA5T5t2+sY+zer5hsEduSrsMfSavPm
GIZZUm+ah6ppOVjBlm56eWirRyuospWWiTdp158Vl8CaYlmutMA4dJF4DQbnhwQCAmOKgdyMOYTP
D5eYC1fOkP/aaX6geVk/gNbAD3A15l+s2zx7SLSM2JG2wqHFNY9c6tB9m32xQ6G/c1PtXGRQvsjn
VkO+c4WdbuqaRHWzhQAAByT7EIF/KAxzM4oZt6prV0gW2ZQhf59C+hbE5BWY4QG+dwvlRcnWyAiU
mNRJJOOLHKZTmmcXttOX2IPqgEMP7dMef+Zd11DDO8giCtkt4F39GvmPMYYUKmAr3dxItiVltpm1
r3oJQ7PkI4s0rP5JI/jcxk0TAjUocZf0Hdc42GdWHGRGEWnUq2Swz2iCmF/JWzm1DzQ4xhWRiwxt
fHvLqQBuatXfY6RpyFnpoOVv5YC01K3Es2+yv1Vmfgh68FIeUbIIv5cY7DJsvA5KJafYpWb+7Nsr
cinfstKi4dLme2amZGsCVY2BY3F1uatEGS8EIsEw72mk0jEaAx3gtVJUn4nOh61juKoMbZ2YA098
ggxd186XaOhMpNkjMk2wvIxPSY+QhwxuyUJp2aG34kcfwnPcYQEae/3uBsAulBzXOXVMmuBHcVfT
YL+4Zb3lWT+7Nn0qs6rvvt68tVZ3jzy46jmm4EjPyANhVSx5uW7UfVklmdCh+gry+oTu5S59J1g0
ypsI22jgsRLroWNgOZHF/sD6OsF5Is3o5I7AQkpJsqR3G+N00efin/cKpfklrI3raGa4KDN21Vh6
q4pZwqLVjlxyRxyTWFYBOld/fj/Z/aOZdCLRGD7GTg3jtWi/pxKGmWIEiyztC4/kAhX3LcTqWLX2
jxLGKQF1sqidvVda6bpJ2VWsotm7QbsWgprRYVhh2xCDIyxks84Yvu8zwZYrXw+fBPYK22MPL0g/
EqS6yHnJsWv/28/Nz1ySRaGygyOp6Kq4uucWuAPF2DhLiJiM5L5tcHn3REwPmsGtOrZveud/IzLZ
+PlVuT2QRMX5oC9PUPOJ0+Hma5z23slg5c1x3UGGp3EMTmaTXa2O1CCzZtRXe9hOdTITGqVeyFj7
KYS6Z6p4xgFFXbQA/Uzo5njiUKfBTlww+80XoiTYCJCKIBkTceilCYwXmfd3ywqfTKM59KTgmFH8
3JrFjvTGN+zGYK8nIHCjf5h/uEyCH2DmT5aHwTj1LIJr8hOyu5tRlrvCTC5xGX3RYbmHfgSios9/
yojPmlk5vs4AWz7xxVA0Hdw7ztZKgpOPtBQEZ4v3epmtEUWyjnMFMkzmaIhQydMQGQ0OhszYc787
7I8WgLWF1c0MBzpGg+FtjYjGE2l8UEh6hU8xn4BHPCVWdi09IACi5peT8lPRJUgvZCA2wCKbY2Uz
4yS2w/a/oQ4gNIShQNbH+FKBH/dI8QiSvWNbkOG9V1Xaezn3sPPsWaYueA9D7gsrZwMeSuxvA/M6
8VGE1C6x5NzUIuvi5HtNq/E+tcbK5tzU6KbJwDVgRGbv2H/LhZNypbZVe2Rcd7VkQZam9tAyoNC9
5pr0zncNOXE9CONswMbIYKCYSbIKfX8Z4d0K7XfX4Sl7QxHTyDNf0mCk7AjOnTsbxSlOUIuvUH9U
m2SA+cLkdNGUmlw7JnrrkbPl3ONwwcEtqoiVKh3YNtr0CTbCCVnyTvPbYzzPKHL3jZnim1DNG8Uz
rmEZ4kHlqg3LbTxpNwOrIAsu73xlRBu6p2urNL1VlrAYMBl7iz6sKZZrrSW32SrIOOf+Ct1ZfJD/
Yhb+koIJ0eSf/f4dAsOptbCtVW4heJOxeOI/CmiocS7bxw56CM61pzKtH2genCPpnIXxTSZUkzkd
8V/dUVjWcUzFhhPoPmMxxLBxGeeIbhHCT8cRK1ssXGK8p52saOj/eNMjzskjymtk5tVy9IJ1RItZ
ROjw0PPeBPnTC8/CtWYa8T9tAL9caZeSBVtvCHUKZ/91HD03NC1LVW47JPN4H4FWj/R66YyYi+g5
LPqrzziWABwKX9T/dz2ogeaHI8IsimfYHmH+3qf6i90nX56R/E5jc5ce0wYj4cNqGI96OGJH5DxL
6QixyGdxWSEXdmN8Bz3TQu70KMwOdUMd3vUnwxPEbVXXvifybPjBYJt1zpWoxrtWRM9ZWW1DK3r0
mQPS2KQzr0J6S5B2Jp9GT208gBv6Sgvne4z8N5gF51IIdRpINEL821xtGq1bJzTxhE722XDbHzOx
jrXunhU46MXI8uzh66T9wZzpxMdwJ/g3pQXbf5i5PDG1W9GnWBAM/sos7inKj8OkfdLaRQbRT4TY
tNeOLrdU5ZuYFxnLHaFOZB9Vrj/W+MzLaHoxp+zCGOdFZ72bRp+ktcpDeJd+jBYTHUCYkyKFjOC3
d7honI5JXEOVswhwcQyD89322H6T/pgkmbWtapzPVfFOlShXHokvMymFhWhObTDI9qKJtGlo0EYi
gDqV0F+bwC9YKBQs9UapXu19XpIKnU+bfGLkcTuSxXBsW6yHBKJoGO3rf+Vo3DonuxS+/2nk4Se4
WdqzIG4ly2Ja9js/wDEbRhS5NJy3OsWIi3tfr9o5pFaDG25iNeX+LiE6dlH4O0PiQddjE8l9gqHH
5FnpwRnC6FQTSjtxYWK54WSlCC0heWrYubbzGjlftMZeGKrhTCPZdCW6f1nTbgTXsDcklzy11dZD
ME1vJt7gI+Q0pPJdnAxoF0dYM4j7pD3sYCmNq6BTzjLx5qNREgQMaShl/JtZz7RPNq1RxATHlPdm
htnoVv+A+GEddx1eSABUS21g/OGYsTy4obspsDVuaf0/KMexzqNGfEmaY4e1RMJSp3M6y7tuAfaY
TljNaUHrza0nWBelQ7fBs8rqYWJRGpxkJUAPLUUjkItNUm1lGH/18EEv5j9C0HFZutBEp9g/hGOA
ytygCVrKLT20z6JdFzSlbQZYy7AxyXruCSzRiwN9+u+yK+ZASO8MHdja4QR9HpDzG1XwS+csW/QF
whpDw8Ot6+7cmv2TTczm/TwKV4VxCrLgAovZosTMOnKo0mNBrtTowmEIwvLLCWnkOLMp1u2uBVKB
JYQXtrWy5ew3EB+Yj/iCTW3JzHjtjOmFuhAyFoNFVhHhAZ8xnG2iEF8JfemiUqpbYy3q9hpb7o9M
sQNbWHkbHeGOpZGeTZ09pPNFDldrcTJ7ASuMM5KpzaF0JO8k6RXD0gb30JaAHmoeArQ0BtQOsD0M
Q3KrSgpFcwwW78ZjHdFjAuBXTCe7sWdoxWtOEiT9Bs5m6E5SgHnc6CF6n0nQUWBMdyMS5zFguG8X
bb14DSa6IK5RNmzt18FP9zlnKIIHaW7pzJ38RK7SJuAsr4enyE3Y6slU+l9Rg1/0rfLVo8jad0DE
ZHtCugaLM64bKGb1izVYJxKb7zpt98FnDEpTa2VaKz+mjKMu3Atlf2uqAAvCxpnI6u566qprBnZM
RLZmP36IdhTUFYzs8umSWO1PWFgv+MxPLq8WliNPx3w1kmmTmy0m7WHG5HLldEQPgqwxZWGDJowv
OnhlJnlbr/XsTTBqT4J0Xb9wPhJ/tLYADpGlcNBIbX5Ke9WU+QLpFHSxzB7pHC8NctrQkQSbv/VP
Q5+X+4L40faKZcldUaCQQTcRA0jkL9GVmY92eNnZw9lxql+bMpTyuCE5hOhpfWrv6Fm8SR1G2huR
IlumqLFoRB2ZryQrlVn4WWrzmcFpbtlofSiybvZNyswnldxitG/hq1PvWFRCk+/8gIt6zKxvj/Jo
6VMqLvKAVD4SRSmbf0EaqWWtxmTFbJHNGYDB0kJ0QPPqpcqBfxGJ6S3aDAi62W/BLL8TLc8GlyNk
QXGAML5dalp390GgEgnUWhVBsTLckM47Rwv5nNjRypE4Gyv6/lZF1u387wSDjwV2qWMdAsCJMszX
PgTf+XjTU9nSTlxLs6VwKMPvuCb1z5nweHPoku7U7XiC24pFfVvn/hGvl3MMEoO1y3bVEupL0Rza
uMGuFvhdM+Phm4NmpCeH7tkoOFNjL3yjIrYxjJcEIEkz7vc9Zzkn8YZjjhdgRSXuwQGBDVFr/akK
2AvwwEyHPGung0GINGLIQ0EnmLotRCYzf1tEur1XyVudUFkULjOKoJ6Mg0Xo04JNH6yiVnFm0FH6
LxIICIspbmc2X/OpRQG5dV5B2Klfiu4QOAUiStd6g3YD7A8+EHp45yhSlW97jk9/r+jvIVVZv1ZZ
+mOUBXQ/w1x780v+70GO1v9/iUSQzrDEZRqLHiZF5OgHxfF2H88vbiQCwp0f/v6EYXBY9rKxd1oN
xZHoC8gq1cH0ANz/92XOzhg3abmj/iXLp/efyhhcgukO1AkZRbRNHL0Xs0vgR3jxmnTrWCN9jIZZ
ZNj2HHo4MsNxK2gegvJCVzV8hzH9Zfyb/tKbbiHRyEumkb3nb7sRElStVYfUYqD/9/Dfl7aupzvD
A52Vd3Tc+qSl7wwjumWmxo14qNq5coja8qPnYLH++17qZNQxf3/x98fpYZg81rz551HIysPfd//7
MvEcbp++vY9yJB+8OLYZCY2xEdTMhbjC/vcn3+VAN9R1CIEooINp/OMYhIxriCQTzPnBnl9EPOb0
8dsBWgW19sFHE9ugorMKrK1j4S/tUpa4yuwfIKqs8EZ2cYaA2scc5KGeH9w5fcGEPNE0aydn3mWi
XB0SLhb/UHkJ/WCboBwHSVPiSKxjyVeY69+Ty4BDDsMbsUxL7hvByRw9rYzNdexNnJBa1o4E8dgi
MuKXSNWPWWwRlZwXX+GEpywia75qD0XTnLzM+zFUB7619dc5aOeHsIcC8hNIiq/WbAJ+MQ2xCGoD
Xt2BCZPL+ELw7Qpwe6oX24Iz1nUgada0a+RzdhttgEd/6TRISJlwWpADgpmVS0h2iwbET48q0K0n
RqZquR80TyNvnea638zmtL5ad2bYnJBKTCvXNgLu/bjaga45+2W/J2CeoUDTNRcGl4QOORPDrTXK
DO1i4tQDmKJtYIMVqwHNykLCuYQtP2RXs+8OA0npoED8vc9QbpHpKB60OFqHZK0i7VWMLDTAMobG
TlKUZAXWE1P4pshppxA46yAYdAPposYZX2FNFafGodbykgSOo2UvZWzrNKrfYNDaD2ztHQLjjsRP
TxMPkfaVwvQcNj2nybXZmt65KvUnRLVUrtatr2OAOxK4Gwfkce9/c1+MVn1Sdg4AaCRgs2ap5jAu
vmgOMhqbmODGsi6PCVq/KtesfSYiA5qKvfeGAYio3vabMvNPUeYhU8KM+q+wqJiIJi42RphW66jR
32trZB5Qdu8G8BTOjcPFky3tTMoL9hDv1viZ/UBmKEcG2+ufXI06aaidQ1kaOi0Rm+9D+/in6oEG
csn8u4qQi5BD+MENsSVr/cXyzZYxbG6TCDvtHKuL7wgxu7XlLO1uMI8IhGDqOXsNxuPdAoDohYML
H94ud95UV6DpZAw1jZesEYJwJPZ7gYs4ueHQ51AOoGo11mn0UIOxBOnC4VK3T07X7Xs0kFcEq4S+
Ka3bexmyOxh6fju6dEMiMK9ADE8CZRqDcHpSBrR6+LDmd97oHjwiWpOTlhLezBwnQklFwzwyb11J
fLTtZds6GqMNgJP06DJ4Xch+rG/Eh+6bxhOXwdQr+uTUQHGXHTpGcU8iKORaWTmNS41VJcZl+pAk
HWlshE5tQiNMji74Ey3h/RZpeu2y+O3vmhgn3AsGh9kdTMGbyJE7pwOeGqPIXqKwxUbl5s2KvhAY
Ri35Noakek+EJMCsqC5RkVsHt3SJH8wyUydJAupqhLABMpFyN1rf8kmayYfW218M7Igyg9u4aLoh
5/PIdywciJUJnVn9XWBKBsdyfqEx7gAGrDUKaISbbAgWeFYiESGu+xgRiA/tNI2ej47MrmRYL2tC
mTpPirPTIdXQUFc6sYl8IZUvgGw2TQSgDUJMsjUTRFK4aPlkwOigYIweszwaWEMStTOd0CfpLgg3
eZMWW6EpG7Fvaj23TS5o0MD4xzNjPP092XDWZ0CB732FrWK+u0KT7aTiqCZB0u5bJD/7QPrNPxIk
qao9X56VJCZSa3XAIQKsYC5JR2l77dwL+9kvXBejBF+lBSkqVtI8yKZNyGpLvTXAP+ZNYeCfvMYD
LjDHJjeDulaBdfQSvhMZ9gSPp6lXf7+yh+izG8ArzQXPsPESju1NPOeTZ5jwphbGnlMHlxoSD6IK
zgt0J+Xx78FAOvW//2SiH7/O8ynEspPulZk6K6MAe6CHRnUyiHCpld89YTKJ9iNRHkHlUXcy4n7p
ZSo3vnZWkByOY0HauUueJp0k0ADpaMQH0qKzNfO/pSWC8hFW1+fI4jaQW5ERPPSQdt4y7UDmsEE1
j2X8NpRJckLO3iwzewmOz9pHYYVscKgRR/jWyepHHUzfsAFXYZ2kQ2U8VlZwnkI6JqInOtKab8YG
eNC8pRyG2OdQ1eQ5obaBuxqFfoUntzRbl5WMlTrKNPsBUOG6brBTJk2wwdPUPDKkfyFLL156vRuv
CSP+ZtwIemZK1ZIyPt1OdIH3gLiILatTAsCNgXPT3yIWRPY5RjLwmt080xw3DDa6paOl+dYWKPCS
mj7kMP6AUBjXbjFy4k12TYdVGbnId2r2AUfEluF+XpdkKvjG0W6NcoXnmxXBGAbeYMWhY4g3f9+K
iUO4+pN4seLiHCZBvOuAUSI9ltbe6YM5ejXHVJ1V8oFk6H2X84x5YT9trS5FajW3iEgDdDe8eOGo
vWGypapyekR8lzxYervKJUKTVK+eu7787dD1m/XYkIEW2XtLRNgHDIP7OnM2Q+CZC6VacJaC45AN
8H3peSBisxGrxyhFugocZ6EIyXnXHYvkp7B5MBCYLXo5gC3sre/AsNU+qIrgYipFj9dB6znLqPB5
rRLC86TffjfBqMiDyKt73BQF/ND2J0ZAiAAP9lNZVd3WLDvqkJg2JIwF67nDfOC2jBDjVsbXiiBM
khQid2ursTkPo3UfcElEgLDerGYkPYlQii26WyofO3rRYKpUUdZf88l98hJpAtL4P+bOYzd2pc2y
T8QCvZmm9ymlXEoTQpbeBskI8ul78VQDXd1ADbpHDVz8kHDu/Y+UmQyzv73XzruT31TB7t/r76oA
pL3N7UYl7jEYeeD/bb2UIuebwSaSane4FfvAedKp0buWRuWfzIj/KOj420aqqncw/jgIYV5+tLqM
kiJLkLqx6ONO2ccwfV78PPO+haf91FuScdk9GsDj1V1ByLNNq5Wa/Ow6YGcyQmp4pOY2m3Sa78B4
hjUYIEvKCNw9nxt0WIW5X9L+TN8unxCWx+E44uFc9M64d11KtHDQYJTJqdWFmTAi+UJzmnhyutyL
V14eDBed49qJBRwcdON//vuu1Vpvk/hReZZed+itOlk3xuTR32l6D6nQBTtdPG6kG31Sfml+jnwh
M5pa5i9gO1CXAUyZk8u0wdTe3REOuo0UGNnZIUto2iE3pKHKD//rK83OT3ysh21DN/hO8yrzHOpj
uYn9Ata7NA30pLAF4atxVPM8dU7SnBFW44NI8yAGupadbDJsdzulnk0cCPTzMYABt2ptAYC+lS7F
klxTWwrXnt2hIYM2Xyil0GmeF6QYoHQUfH5geaz1Jg9vbQEa2jacgcpRyq2kV7w6PhOAiUFXr5vJ
fVIxfnNmeRrGzLYaqc0pI20jMiarY6ObaySd/jKFPMNGRyCh1FUcLrHQqzUW5V+ZMQ3T0l7HaMdX
kT68VQ7axaTqbuuwoJ20qNuWJK1XdEERkpz3kJSnjce3G5dYm5DG/S4DM+riKq42Ja6iS+iTd2ml
Sr60uD5NY1m+GnbvrRtGPImuvE2bD+OH5Z30upPvcQA9XNQjlW5B9uFzwX9lNnHTpHI/XO41Xu+9
tZlsXtG0/LWtNZ90dhabZMC0rPIa24AiYQ+UedXaHkftVHtpwXEgWBbDhU5bXL1ZfygcmMQYodwP
KdHXo+K1KjoKjIkA2mldn3zTj+ZSXrz6oU8nywgkwprGdd93xveo5ewmiiMcrsZ7P5/jMDE8Mh34
IClDZVI7Gk9Ylmi3jvBejxyaj9H8B4kKcLPpGupdmA10+NABZuL+IP2slzt+wCdqYDkZsf8SDguv
tkAKCzWsJLB9PK41BjTxIChXqPjpdqyMTxfAqG4azwN226B38s2/ZwWJFZTxTK3TejR3C7yNqjhh
DJr/lmRKPDrCesdgGH+US61Kh3uXED6Kxh4YapXfWwrwyLHZ3q6yi/oamskZk/GHK0z3hxqHndHm
EIgj9T6Z4muixefKfErfQTQo95auaxunZ2qAmlGvHV2WT0OIL9FNC41dMoy2mmT30NKGkEKjnaaS
gp4pK+Wzx7wKTbr093muf1APJbaNib1eVXTqiFBgXQpTCxkmajatCuOdGbdv+JKslVaE+PDYw5Zl
Qh6B3fUp8pNzYotp+59bGLvH0XXOvT6Kv7qvPpEEzRXi57iDJRQgJbbu2UXo2QL9vPARK9czXvWd
EcJj5knFm0ZV0RRl7t6QvHNOLrXD/31QnWg5//yf6fL/h5j6f5d4//8wqD5jMv77oPoy/vz5rzn1
+d/+n+w1+z90UB+O79tWQMB8/pP/zKkb1n9AO7OZ4Hh6YDm6879QICZ/5OiW63OwNk3H8Wmq+Z85
de8/bNuA++vqtNi4pMvd/xsYiKvbFPb8l1Icz9IJTZCT58av+44F1+l/j6lXE4amxnBhznTHQFHc
AQDpUJjas5T+62CPD1gkfnV7PIZkg+FOsbcgNsXtCvGxvWhVuA3IJl2JAgOQbLPVPWPIu42Z73Hn
Dk8NedRe7w+pPPTe5C7V3NreZuXZI/uNY61m0omcabG4EpCH0t+GNL1gDQdNhjRjanRuhMNdw8xa
u9732I7Xceyd1YR70qH8hENYAQWZK/XCJlfcZtUpEfjlYjt8sLsh2eWAi/u5kdZGjBNZAHmIaA97
wg4TQrEmENjjinYXjAeaKJo2LgvlrEfg8TFANCezqpr0GUws7yYEXTYAqw6kkbcdaIktPzw+1hjJ
s0nJX8c6bCDvXsRjhDZOCUHKbRAXpFpOM9A0M9qVKia+mBhc6qp094mW/5V7YnH+Uirau534x6so
srGMmsZneZT19KNc1MOsqX8YtSBdqAUtQnLlMFkuxukrh8VV5I9+nn4Lg0N5ZvEyT5p1NSv05HHK
bjlTlgkHObSlmdrBoC6ntmt2KpNZ+jAb/SmuWJ5UaT6ggKB1JiQQvT0zvSM3uCMuXYyVDi0UkZM9
pwwkY5+Xm4HsgXKROfvJa+Sl3bZDDqCCnKmxpn2WVMIXnknRW90cfU5XS7+NbyRD/yI17BggbGj/
/HPCMFm6qmtgyhuPLS5stKUBopHK141Lk5jXXUsbf2OpzeYYLV3b5nDwqanEFInAX+KeTwyw9v2I
64bSR0DhNJACQwAYSGwK6+eGqC2xB79cUb6BK0S9dnJ8nWQEfAkEeqr6N0sysBFF+WsziITMx62i
k8dYZZukxGwNeRfvVepc7IyoIKIb50awrLmw9il44gXICftiWhZ9jdkL/lcqPGV0oUhqGwo25CFX
e88mcy19XK6a8tudOwxXm8OBLwDxD1qABBU3myat9nh3jx1NMUtP8EJXyUbEs4Tn1q9dK1cZyD0k
JtjlbcDtvJIfFXkfzFzpqY9RTGr8xGCHXlor/StyoltKZ04EhO+Dt+Ert1FjzNS7jyra9Zm6NwPd
mXmivQqncjcddm8uzBpvpODoZCv3R9XTpW5csTEm52aY/tXPgaDUpnkqxYdDUGmp496JAeLUQ9BB
XqVf3Sn1g8TKsIzD4iV2oy9X6Ss42D0qwwUmwEtvF9coolzdDjElee5XHhvnsvaeCmoleeLaq+0R
WhQFdxFHEhU6mnF6pdLwQYvVUyQJv/m4HqIIOnCZXBLLXMXjsYsogDCK/qO2uUN0XfHQd8Fn5mNL
nqprS+9dJVpCGJh8nY7W7ZHtlGzDCnPfLP7E9B2SVHQycYUhuA/wC2zzwX1Hsm2Iku1UUeyGPqMw
Q7n7NKb1YC6PzeDp06jZMcdBuHaZc2IZS29eDUzbNPPzv29KPPtQOhIjYfjJX90REieX1TqLfHS/
x27u4cKkhg8E/38Rb8Ae3jnFX3n/o8A8V3G8HykMUpq5F1r36HqY+1yn/uo4emOeM89mx6Upw83u
YNtj4naYwvjFhaO248SJ0EBqylznjfnr63zomYHCvYt33r8LboJZCujbIpZDs43F/BfriP7OrzSw
AFm+TVwd+pPeXOt0eOlN4ZL643mzYtaz1O4vetQcxlDbZia9THkQv7TtCBcjrJ5H3ztVE3AioxFf
UaKf8lRZHJenVTfEv4XUngsT8pCDiNMl1Y2Izj4myhN9TZZLyCRGabciniO8gIvW+GZQc9JCXPa2
wEPuZ/mfsGZbSlW+0NyxMHMT25rtvdNGFBvQD0h67kNsp5VuXfr1UIQs4Sg/0pvHKo03rrz22k0R
V22SgpU/nRqytEvuzg9ereebGNlnmQwXp3XObnBsFJ6IujwzQ/lIq/6jKUFTcLfoE39jyBlzwTw2
sJtlHxe3Rp/uDb3LqaNQcJK/gJE2DZEhGr88DlSswH7yt0a6bUV25WcL+b+lxMq1TirF1i6BJS0c
1QFQyZIXSWyLSgB0xFwDHCIeJ6d8SeGk0ypqPUmPMb9ul+PJiS25rBmd6YQESy7oF+oh54nKQff6
14CnxUl91Gh/PeJfsYfuVKZtSbWkS8AOiuMQBBI5z3xl0vQwSflS6cmNTmbi7diW0nBczoncQpmv
5aCthJmQqn1K2RK2dlWj7LOEonHsWv+XgMKidDV0RIZHOPqh4nFh5ebJNSXwa4qtHOqJHY2B+Gx7
y14EHt5VHpViVcbMo/W+fkmrigqW9B06+iakdq0lh+dQbb0CLvyiHDxuKPdfJHNO5LTzpVm5Z8dM
3uI4YkrlrECC8CMH1rrzf5m7DfTcMOWPFL0EZt3sUaF3xDRdjiV4QEi9ces2P4qKSDq2dIycfs/k
cSg04oU9eo8XbgZYPgyP6uBU4QNciCRv7gOVoLyZNFUbVyvScZrcdLtgttnruBAGhSt0ZGreG2OL
0zo2DlPBTFFFKYEs2d28vqXpUs+/GmDx0MiIkdC4ah8mktw8POORkhpCiUVsr71pcDYYlt5waQDP
toJvq1T4htpRHmcvE40LpMLzOlqGtvnsaAaFwXX3VGB9akG2Yj4ApusvMa5EoFHGsbjWQC8ZsNOP
buT2sY/0E6YPflGOMhWuO1z9kenE61T7KKC04q1HM+hUNhydunxmIU62UxiuqVLSd1WRNKtBGx+o
D8eEkMvNEOB3rBt91VbqaXwxHS9Z1hEuxtoCymIb0UHXk51pjO9uE2u7ToMkCu1oGXGeoF0csaOg
X3acSPVU4lcEBWBEp93xW7rbMI9e8o5Ah+CBx0pG0FXvCcMnAvShEtAOZl9GfKMBFjgEUAMsqsRX
63qaNnFihEvmkM6mrTE5pDGOXwReK38K5Y3bqLnT+xdEPxz8fkUKtxY0/4m7k9JQwUmRoJquLbSJ
/5Qh3LpwCwc3OPtHVc5sSC9c0DvUSDopECG0Rd/Ht54ZHw8cQTzsXxkf29QOkCCS4qT5zGWQmxd5
m1D+x5bcufRSTe3a9p/suruYbUgksqq/sXYRts9OFQ1dlE7s53euUiBz/beWV503Ge42Rq6kQY/M
g3aHEWPd6iV11tNzyKaX0D1oF9al8XgQQuOKG5o+gyiG8qDsJyF9qkOSjzqyfnX6yQ3sUpZci45l
voYJi9Ay8q6GG5s6l37uouN+b6b525CbjIfKr3FCDYqNh5CfVa+63dzxnDQ5kd9pAdQUBMvg3ppO
+4AcBbwiuY1m9xMUNr9VLF/ailqJpu2/pmEhOw+jTTofAqsjOuBjl0/5jonle9kigaWhd8pDF4Wz
pjTZ4npe+7t/b0BnUxdUj5+ke7aJ020zPfsl3K0tCqoYMPjzKmsOmSZZLWMKf1aFzW6rc5WBSDJf
VRziPX6pvTitD+o10cFklToWpOpUCPmnidjYRbjHVEAjFUEHw4M6GBreSvMgcXhGeaMTHW/Kjwr2
g1v+hZKOOVLNZ9CyP0NMZUavKKlgI4uHTc2RMqztkM4q21s6XvqgVckdaN1Jj6YLp+lyF0ceftv0
y7IjCC0+pLzEdaD38SBo9ERtcPuHK44dmRN7p9qqTD6U0/PgzF702WOI9GYDJd7kw+8wlene6hwQ
VGa888mFc81iTXeCaefq+TXpMgpQk+OIjy3r0nVjZ3sXB+4BQ95bSdSgM3y6KULx1NjuRXPxBKFj
jMtYzkOVYHhOJnbf3kgfJ4SuzHPemokrF892ugAJcchafeN3zSVZcju8AN3jYsXYaYjddZJWWytP
9haUQPo2h1eEmmcrkD8yMg++az8o0hoYRyU/1PykzXfAmYCfTS+KqawRjqQMSanI6NfwX91Bw8/S
tHPPEdWFU7Pj/Z1mL9FWkWdM05/IiCoeJI8AZ5YfupoAamv9NKJ4VvjWSbYS49tAAnsFF/I1JhMk
RS4zXEG/hqTmdwynAod7ekx5erQBy3bZcVAJUvMTCD6R9+xuNiF+af+QTezghbDn1tfxHZ2LfUQ3
/pgAxVtf5+hbpXvluTMWkSus0aJkws4ZDaAmxfRcZ+WvNfnVzsCYqGMMBGbQryfP2avh2SywMAF/
xX82AIgwjtYwREtnIM/QFzPqq1h24tC7GmniwTpE6AuotFmMeNQ9p8x5GCWxJaFeO5EfruOOkk1b
QFmM8aNo7ju1YHtNsVSUqLsN0Ssv7/90ztmUvnkrV7ZXtwOzOYqjSPQ3pl6QgrQEJiNwYXOaDp4b
/0LjOEc2Dj+JkzJu3J6CF7npkYX3DLyffrq4xEHrtfV2RoAgTCwSshx0dchqZZvEGfVmFbDRYwAa
D0kw3qwO7w5Jp6Xmv+gowzRmA1X+oAL6N0VHJc/uQtgsKIPLo+6eCcWFhPmpM3oNA6d4Q3vr0hbj
rg2IzDJPWjKuhZgiDqKz3pyMMw4wb7reSKEhQ+jZzeqtTwaaMd8Q4lOxsWR6INaZnFczzJUq88/k
PulvLNofSmWeH6Vh/KoSO7PvYY6X1ZETzFFMVrRuorHlFwzVspirJ2d2iRuX9jIvFR2diQW1RT4P
nLR2ZZqcIGdYsC9RQDQcw7L1csS+9ClWlHUzrOYSMjK/N4itGLnzXk/NJZu8Z/La88rWbEo3e/Ir
XOWq52Phu4+2X35PoggWA0eRZRWqa4mhiOGAcwZJJxaoU4QgmndaIrhfq3VGlQbRS4o+cWARbmuW
9FdSrabjl2ssdQMfe1SOgTtZ4pNrzXozQI/2y15dpgFD1hiecNrNnrHyifQaeq+SX7llkkLvHZbc
8KNrUmbSA0QTe1L9EskCXDhDBx92p2FI91BKdagtwA1GhXWxDeESlg/2xE2uSd4gghPtoe0+8IM/
dJYfLTeIdNXP2pT/VPH0CiEUz1i9afoJZJz0AZTV0aZUOvo1t7WwbEYGsmU+r6v7aCON5tek9nJp
AGNgGaUdqnanB3cyacnA4mh5TLlhBRF5x4nEdMh4UKDK8KCbJhjYGs6eTDZNdyo4L58g0/OrD90P
QN9sBdOwgXFgLTMY1GQdJ9IUXjNszNQgwFrA0fHcP8vdR60qDnG4azlnYLZwoP+01M6XKChF/gyL
WqyJw1VO9duaRnBolK6vEoqS6obtpGUOUkVwd/LJ27Uto6kO/xRyQ1rJbJ26w7tt+m+5h2RUhWKt
l/QK+xJhDyJ2uHXTkqtpG7DIaOBgewHKtcmi4Dlh40/Cd7O21G4om1VaagyxCAFhq1vHen0vxhS8
iGXNR474kxK5VUe4Zz5sbjWm0jmLAS9xRYjeEe9VrHP78XQGXzoAMmyGXjQAatHvdvnKnYcLZTQn
ETGdAK445EXHapi/xKojNUyg2EAQiZpxQW9Yvc5NneD85N2H1A4PYqpegoI0ykC+tsyp3cWIjaXn
pdCqm2ymt6p9LbPyLWH5yLjSczGnhbCwtF+HVrO1PXdQ6WUKgJBgDkulkW/F2PylbQpPKUnCtZUy
JlB2fEwKdTLIYoDeoIqKWZUdWcNKOOqWxjgTy5byr4S6l9J4SkmfEiplg7KqD/Fa13OpWaewWFUm
SAgDqhMe9HhM5coSuDhptqQrurS/sqi8jx3EW8jIdA04mr/sPGg3bLDziCSk3hSWjZR4bYgk3Pxh
6jaVHJyFnfRvzAn3c92UE7AcuhPGWaFedIpdMQ/zzkU1h2FdB2JTnEyOU8rOfgL95qGX1KFGeAyT
dyrl1mXpdnN5MbuWJFvhgnPJyss4+CsZII5y1jqMKnmXo3bhxjStGnM65VA0AxsDP+bGa2sFv+hT
7zqAlkWdF5T6mBM0FFuctYynLNW1etv2khtiWB8oVbuNdfrrp3cvmXpw5WyeViO5xmTXSqN2tauq
ZVqQA6GkhvSzeTej+sYx/oUA6ZL19LkY6VlqPFqZJzyqzVNt+h+TvxtH44MLxF9g4U9vkmBX6u4V
/PwVevxV/wttkR8SM3IWTuaP3Jv/gn9Rc1fMumextMzsqwvMD1HTpcZn15UYfVw333YmcWIGpXeb
1XoBB+NxbDm/Nw5iW5j8VWAa19KzrX3lNTeRt7sgSLBUqPDbpJcIchKeEbsiHVU+0tuxT8BcnrQa
Kk5sXApvihfK1197kV8qTtVRQImZCgp9NU63RKsYR4v+zlXH3hqiPaiWuuixeNTHYU9/wiXxONkm
bb6MzPcxTBEeXJIfWhfNnZUNZy8SGRTWLYUfgNx3/WMHKJyy2LbZOY35Y5CzJIAlymua84vb6WqC
VHMb2+kr0HxUL+MiQvI7fZvy27FDoFPSvZSInSanx7H/SKNiJ9qh3aCTfxRzP9b40YNm464ZforJ
pXTU9l6LdgB16w632uEyQ3jjjf5SDR/dcPLsgLCXdCmsPtnQg1YyrL74+NJW2XHQZV+g6LWz1Irw
4kNgP/ThsYiGl9ISXwr2Cby+P3KptIyFakvA9JP22GeZUglJwcpKeMa6buqrF0Xftpdj5+HKhCP1
Jdd4ZKKJjd5CnNLdgvChTy2eBTTRQtqUdXk1+Hm7pj2wPCTwo1vMH6L+nQbfXBktHj4+xCg23lH3
WWYtjgI5BXwWdTAoyGfdmaVCJ3qH1LonYcLG0HN2rfzPIR35tbr4mAcH16txOqXgTUU0voS/fUhc
kkaxrRrY8fBSrrserIXLESJPjjhoz2ktgI0M3rdek8UhLl1xTWe3L4gTozKhtBMeG/rhJpLq0WzA
qaVGCRSow+XZhOe8Hh4GUBq5agOMtSWooIkrui/760BUR//gA6E/VVZ6UH0M26wxPiLfI1Q5qA+q
wThWSf+SuwRLvYKVfTLMXYSDLA6d1wEOySJkIAlQkX3ULlYBsf4V1PWt5VgUU8VQvyr/ddSE4KoQ
nn2jgvMLmmtCieoDF5UkQIrlNbOi4ieAkutW4pD5ADN7OzpXmkXZa/w2/2FPHwMdaPgSvenTTd+s
xHrQGtKL0GGOLZE5jt6fs4ruRMTGdAMsS0V5SuPe9Sj8tjIDI9xk/JlEY5BSE7S44qRzdQQT9EN6
CxWAITdSkb8UkN9IS3DzLa2LK1D/wOHSFC93mMZgmeYFrMXUOUsgmUtqT3LUDRod6sk6YEu2l2OS
7kl2b7CIZDi90xyXnAZaaQrBFzuPA2eLZZSPW5NO1JG3ufHe6YdPV16BQaOuomuyqGw9eKKWZGWa
6WddSXNXpMml6hBHrFR90Xu0sgegZhVwRPJnhoVcDC46g2SgXAsLRffTTA7VXT7Hs9r+qiefkmIn
ekOb0HaTSi+NEZ4n25fbPPB/wtv8Ljljj4wXhlja9OBbhwxQNYIwRhF+165ol2C62YSaP2ckC2o1
45/du94CV/x5SrtNGoRPueW+aUEOmD/fQx8KYSLk7MZV9ZJKuHOZC5iFSuqHZH49WrJWRIY+dNd6
r1vrHudcBbNyysiRTgGAz+nGjgKEwdikYAi50A1rxOm5WzvlWuW99j67eY9LYt3lgOQwyWwgLwcr
GHkcRna4eS5Zz1RTMNWUREZDWT8rnTdJbzcjGaSlVSGrW35SbruioUlUCo5k0QpwxJ9Gy1My1Ss/
6Jt1bostUiNjPr3ceJG1N03uMlCNOBWU/hLPtVq6QKmKlHiP2YgL1361KazxFpqYHTqqc5wiqHZi
bZfxTbPIeYIOnwVtueFeuTe9xphZ4PaybM6ebJN925YoJEj9Ua0YBoaNuZ3mb8EsWFP11yvi5SVs
pqTUPqPWcnedIW7CxwMKFqR37xKzAfjpiKJR6MGUWWWHAhay7zT+2q1xkOKJQJslYEYGmaOAl+nb
CT09ehvYGLBi5N8xV/XF0HMn6I3M3hugpbSWa4KfsmNYE8kjDUFSJe1D24VUHOrnaooODVncHZ03
3F0EVdkktUkGc/TEgF4i+NM1F4vswaa+myHDB3EXSBUu4eqB16TXOLf2lsMFS8y38or+ZDDJy6rO
H3CO6Kuo35hFXQGsiPv1GBlMw4I/OYhwa0mmK9nk7jtL92Z+jrW07WQ54oN8UjLWlqIlgmSHBJiD
AFotfXlae45SYI3+bMOCz1mp8KZ0NzpE3KJj0pq93sQXBRjBFPmKoZizDajCtnOIaEmN6i2x0m+s
xl5bBk5cCvZKt+Oj14X4lys3BbfG7Z8FeM+HVkDLcm5WqPubyIqADRABCzlqI7zzgUPZWwi7TC9T
3vh43wmphFCAtzjQ7hibVmbBwNFqMEdndcslOqmTDZ0M32TmoSSXRr4CpqaRJynKvW6mHGWBxG08
Pb0w6lkndmVcJvFo9jJ4bOg1eoypgdhaoc2rUvNjF9VfKyin0FEZD1KKIx7Fx6B2tuALXNhJXXSm
z/hcVtobGuU9jcnvG5n32cbKOtAuYR3KoLfnhuSDyJ3f3pgKvH5kzFqD9TP3H7K4AUFjB4tJaGdA
g1zvSiNYS9JNxwpTDX8hX8ncAxeQdZ8cHkhGmYeqBedhxz33phG1y+EgTnHzIe2TWC4IakUbyPUP
Wo3FUXiHIWbn8XN11fFgLifL/MAqFT/0sqdjOoM0VFVFA2pz0aVVRuY5e/Ay7ZTZ4asbOuYaiC/y
mklpCvOPtxbLKEGatjtYeDY5KbKwhkxS+2JKz1ruWjueXbx60nga02QdmKguA8WXcGDeigjSmWjG
4j5k72osVpJM1tnJEu/Mfao9xhEV8p32oHntzo+NdkumqdwPkfck8dnSyWVZa8+gudEOWUErVq51
ExTOpexLYx0WQ7f8962fuvXaH2N3WbDhXR0mjftYxzAwf+dZfXf991VeluPeID2MaE8fmAOUyxm4
SlUcC3juxQ3k9NGmCvMKcJ7IlgkDEbABjfdooVYNjtjH5V3yIhY9HgWf8tBl43O9pziX/HoYHCKK
yXUjemK+rfGw5NgNZ4Jwwaa3IsfIFPq7cc1hb1OXt7HMWlI2i6V6kIVYJ2V97nIi7JYOaDOP/Fst
GI9ZZNK2k16SQpb2Bi5gsjfccB3Efghv1G6Xppmkq94cz6nGTNwK4EGHXEa7xt4wmbG3FZo0qkw1
YOWEbBvWOb92T3o8tSlZzNPioHyqLFsZL1Pd07awjS/W3MypOiKBzrCh9rrmluw/8WkmtRYwJQgN
7igG7mUmk3ycTFP8DHDFjnUrsE7b7NeMp+3EIuvCy9pyp1+6fbzl7SThUHvXEp/ylq6tftVxdJmr
0Ui9c57sSKHmEDkIaoQBDXKd3HMKJkPChqKm6IKx6ADUIHms+bmvbuAvxlnVZl54peaC0bDHbti3
5BDTiKNXN+z7wXyjIKjkh1h7ZmtcsPedgELO6VzmBEnSx89B9J4Nk3hpsMgx1lbXhhR0kgV3EPVn
uvHwh4nqs7BZ/5241Rj+edlbH7U0RRsB63BNJWmY9scipnBPdOWbFudvWg3Ak7UAn5FfE/uf2GML
WKaQfPAo6jCfq7yNHgwHijyhudO/77TUjB4akwx1YmjNpo8d+/Dvf/KZaZ4P9LrFMlbkfgd6YH1i
+/lkU6dTqnTd2xDKR0jA6xx8H6Zz+Agxt/2Cebfl4xJGMrZOrIRHUU2XrgaUy+9Q0bUqMbwUjbEe
BqZeYNibUyBzVPfgs+7EHwRasew4dYSt3DJWG4A5WK+Cpvu13sgDAXlcj3XzXGbOn0waa2261c8g
/XOLlvHaVP0Xw2rtkFZMDIc2ODXIMnEkxJGU21dYwx0ml4/nX4vlJi5g5FYAhIbMeUHkl8tNRi6F
I2wFLE1a9LoRwS3zcyTNFzJYO5DWxOD+XStFccp0rqt5IZa4w4MVaRyxy+jlXQYad1DgyZhQWA5J
Uy7xT2PYTvRonWaI3XkfEy7obn6SmNsg8WZ1x34pfffLDvXHPEXiD/MRQ4BZra2o/W5etVp/jzrv
wxQ+Ni+neeDFQ15wMTAa9mIwuYFWI9STQk9SIvsVECOyjhy/GRYEJHG0pAI6UZeXPGygIpXWxgwb
eULQFktd570ucvzXcXsPwNFgyD5ga8JCQczjml0aVyvIY7KBp9SEuOVaD8Da99wwhCCH3XcF9WiU
k2yhbSG6Al/nhKQQbDvY/7UWHcmQeVH4Npbmas53CUCXdEA/S3dui8cdK3JFDJ3ldsMzzmPZIA1r
kD9hkF3tuLtFqboqh3Zc48g6DX+6Sxha2y8J1FlCvoougfyoeQ0KOBPlhAa3czQVe2w8Yk7OQ//P
qpfYrHZJOe5iOhSvaNVP1KPcVAnMwJysJ6J6VJPXaxGrlwqnnQENKXIHE7ZI9igc8ZbE5nuUmWe0
eOoZmZS4lGvssbCRbs/7FoBo+lYN/qPit++EBeulVY9GJ8Cm+NpSpdp70ZLEbKV/V53xWfbVk+zk
naHvSwR6OoVh53fVzVIUzocWEaTUaA6Mzvqt15FRkdFdhytyo9XzrW+TiCWAuZVlwbxdyERqa2nV
4SpmkH4QEAN121Ibu3W8E6MGJlMqHU79pNod8TOqRQAs0J+nqxXeGfXQ68EXbPdhATW9PUVgovio
4PopBJR43yFw03h74AAMQStE7IJ2xUXNG5w6mndwjewPv8Z3RUJuNBmMDHZLzUnYPA9jhfNMxTf+
ohJ3IGTWUlT3eZZd9oM6DiYPk6tViEtGfNfa8e6ZeFIW3ndfTV/tkLfHqnW7rT4iOBslncpG6d+F
TsY7rUx/q3nOO25zNHSj8nZ+WcBobPtT685V7kxhN9FgBltX65I1Yb5irZXZjzNl7UIYOpcFcvPK
7mPO+kjC5Vxl3iccVGUG5stW9t3IWZ7GUHQ3/n7O4xRst+xvphsPS4tT7zLOSdYIgL8WBzbXqZqt
7H3IJmRs+kZuR1BCcDTG+UxHXUQzboeYobSqHKwCbvZAtQbDUTNqnzwD26FWtTd7AvcdOeI8pCzH
ceHgWzL1jQ14/Ujdo7XQPYTiJlA7ZfSvjCU2MiPTSuvnQINbDJWzv1na1B5k8T+IOq/l1nUgi34R
q8AMvFo52bItxxfW8QnMJJjD18+i7tTMi8o5SCSA7t577eo811F4jqqkxam/XNiiO2TsQ0mSNVcA
SukDcIPe8U4FnIhV3nHfd255YYHncCWLM0e2Yk1iqVhXhLQ1KGToxy5o4N7curH7PiCXoo+SgqQN
5rNHQPu+N5ttxAizTj2XPSCh6YoQ/3J/MDhHXThzcfhm4dlPwTXCKP2cG0P8EqEzOGmcMalrN4+6
Kz4s6j+/jt6VrRicDMVjWiXOvsjwGzoq05eqDckxQy4F/ygkqa0wrmg7/vp5WpxKQY9POG6xxcry
7XLEbmyX41rdnYC0QxcLjQOi4WFlw2g4lAOzGP9rDmcJjIK49cG7+PmXUeQ9dqWQD9TgEoS2IdWF
0Za82eYIM+KYhelji3Eo8ppPNE7BxuCZ6LqKXmroFhtfNDS+ifqD2s0cNtctQAEKP2fibNPZ1fPC
ZOKoij2N3XGomXz1ZXHKcxCjLVACqrZ3Ofr/FqnRrlDeEQ9yu+167zIFKazVsWx2kYFWPyc5Ad5D
0pJ7X8t3zWkOdR+nSFkeXGGfSFXwn5r0wyjttTcPLHHGlwxYcPrpaQB6W6m53Da4g0+DaE6mkbxg
QEMykMuvwum7dd7576nb662r9avKMCx7Xb6qXOomX3nIG2jfxJPvrEyM9A85Y0VDUqoScAxMizpy
N8yc9Fxf/Gkr+9hhAwAMUac728ID3nTdLR8p2GVCVY96hS1HEZnAvgkEN0ouKTqUHV17ynPUq+sm
TojTKcp8sfB+4LLUlJ94JdxMcjW7v5OBulQE+84q5DkNXGxFItglWyYB3Bxe265FNOIns64ybHDz
1hKdIoGkhUnbmhtkxaQjQCldEpklzW/lzhmTYVozSc2qHkRxtBvjflyjdy5NXlv/ELPyZdrPWYNx
bhMM88VkgWN6QedeOWiIEK3vx1bam8JbDh3TSQ/RusnEtCZDAIkNOCsGJLlDQFZ+mOCkr3vL/0Pt
Uj+M9nKMaLHJgqKrGCFN16g1mbfqfjgSSXqCON6fStYuuNClS9/Q1x3yO2K7tqE13xhxrjtdVMDd
kdZODWn30sg+AXLlm9F331ITo3A8jhTIdrHpm4Hg5divnrDPvjm40fYzusVzkv8aAPIcUhRMWVWH
u8BIrzAb+1VkADEtTG7J1DFPaanqbR2ZJD9CubwanDwUQosDVwM4EekF775l4qtEBQHMk4axkK9F
UrjHoHTNJwLdACmPSAR7vMECHeWD3ZvxqRnIywG45u+LqcfDZPv7TNnPYdl0l9iantrMKLdj4t2a
0pxXjT+BC7dcefTZeiLiObZt278jH+fVK2H6zQySH9lKug3dQlYKPDwtJp5nEdfBuWdoRtyKuJii
aEn+yXfCnIgnIuJoXfn6scvpAEzgX7Y6qN7ujag4xdY8tiwOnNs7UOFjteu5zjlLLsp4E1QCSIjk
UMfIYGZ/OpYLquP+lrsAPe5vRXyDHFyZFahxXNq1rqh3Ykica1a7/a0O4NMIXRsrNjAuxRY3VFrR
4mauGl9oGvTvug2oO/3p6htjgpXpYWbGFYQGfppA9k8obI50y0F7M1Rq4mV5bEzvQv//dzHnw5sa
8pe0yZydGuaTo+qvMovKd7AP8z5M6L3R3CzeMR54W99AZpsoO9yrwsZOT9Tets8mjua2IH5rXGKs
O5TdnWPNW1CAwzt6+WRdpkCCxpFFYvlQY7JgeVQQ0I5P8RSQkqHUh0+qsIjsn7pxpse076t38LCI
q+KzzmVyaWpTv8PCN4FZsOGs4mLAmuST2GsFTG8wMtVYFVmjsXHFeSUp7SdrZdbcrMaUvaOb9a5O
XV9qYH7vRj1OjHDkLxkL2qLJiVC0P82MWoD57bCbYYxdSNcGi+O2JAsZ0TPBA8Eec/jRrj8mE5MB
+Uf5u3Kc/OCM8JcsvYSZZ2Sf9CBimHEOiOmXXwzqlMalpu95/82Z3QLQSs2T8irG5SRRv3u+DYnV
dlmvEfG8x8pl1XfX2FSAyetxWluKQD01DPvcq2BNxjW5rJPXv1aFv7Gw3gL4kM8YOcXblPZ7Encg
W3WOQwgSDRTA5i3bCpLfmN1GTmF+wCRcvLhcIe3YUnhMTxV67Uf8EvqtCo9z6STPFXKYWcy31ua+
UDWC9tIdPmdPUp1bR2ZdHYGoiiYELG7yfxSGxj75Z0DIpK7xWNbotL4XRqVP6DTZjFpM/XBG7VU1
Jf9KT6N9cOtgXZo0+VrWIoLPhn2Ys4xSbW8b22d4YefDexVWIXRr/IGzkz9UM6DEuJz0IaNqWxPP
xlDEp3dCL3hDKHT4Jbvp4qEpnokBSbxS7LpKB28B99FqLlR76LRTnQsLyV3CIZBTAhffxGVGahMd
GjnS653d31xQLoBS0gv7ihVOduqJVCXkXa15UA2WECB26VAXKMAcsS1doN5Ky8V/h10BUGd/Svop
eOzxXSJFp3dVSQf7WAsMvo7cNz9wym1i8vuXFu9s5NmD4zjqJP05eVBMYU9D9T1WWAKLAvaApMpB
z0TcgEobJIEV3G07+xUU/vguFmle5icE3g18famLnGQHgi4RZAIKFyiBQPT8NZnbwbgcssd8ytKj
5YhqZUfCArrPJZ0ImMLmiCra7/9qx/ZPQPkVMeBFBXUK2qHVT39rc3Q2nWHqTSfIB6hjOkhLE8Nq
J2NnDBH2ieXdYB7ywyCRiadZCs+/nJ5SZuYtceGHKFLOyltuiiikreF5EZKn5V1Tgixq5wq3SZRx
38i5u9WW+hBhpNBeRpyfOtoMlWe+LS6VnZK93owIFY5m3cRg5ptyN7bk91KMtYc4xnQ5lnaAiYos
eIwxmynz9vDwyucCB+RW2GQtiC5bN2FhvJSzq/hhSbfVE9AEgy72hg41JBKdZ0+17m9l0sybPrl1
HRq8aSryt9Evw31jctlXWZdRhhJL0QFv0oPxa+Z/feGO2phuUhwdGoYr02j6NyLVs5Pl8nTe3+2a
EJUqT9kD9ldIIUyhjm1dyROgZPOhi+3wnXn9fGxGcrDu70a2bxEdKcnuMWgrNHP3ZqSL6ULl2aqN
DPiTTKPR1k7ugeODC92XrcFlLLGTkTY33nJDNVUeILRkAcdA0j4J3bzDSYK51erywNyyfTN13C0t
vXhvFGH7ZnTLLD0Bd6OWd/2S6ClBCN72/nIXtpfvOPowfF0+W2aG3hMGqv+7GCpNipJnEl9x/8l2
nrhHlxC4h/tPDvs2IxQybx7uP8roInGBkvjn/p47+tkTcVWAa7mq4qjwrjF4qP/+JJFNL52F2Xv5
nbhTGyJAHsM8EVCjxqNQwXC7fwrfz7rOhfVyfy8PCPnSxIXdf6RvVi+Z6eun+3tSWr/r2rMv9/dC
H5mnMs3yfP/GduR4mQAa+u/XkxtPHtdUzRyJ+NtmDmjrFNsBWyJ/Tl/l0WZAZbG7f9aZuLqIi4Re
sTy5mSZhqibqjWKULzaka+wi/NooH/lsnZXZAWQPS/fyk/FbtEffJALz/pOHanROfS4Zi9yfEyVy
ADZtRGOY781TOv7AKd7uP9gxxvraRt35/qWyr+OXJLBRDKEAqTvMrgEAoFeNq0oX4fg2d+l0s8fF
pfNk9Lb3hILWOoOVYCqIrGEgFwuODPs6s3Pq0mh6noW+aGrvk0BNu2+m0YTXHtKw9Fnzy0iKG6/9
yewkAnIOlntsis7buPyniDXyvWmCPjQpNFiVQhJQ5nGkqTeZ6wCl7hs4rhzxIMPtpgPknVp9txF4
cBDOg+fKYc+5XvacWuCGIc4nLz4oAfaa8E0tD678sptQvMbxeEiqUlyLQj4mfRfvKkn6N0Y8Racz
6lENRq9EKP4lsbq94OnP32hsElI3tKAWqPLX94+5eJiWUcCh9RaLkbVsce386Y/9cBB2IyBftvPb
rOdd4BECbjsBwOnlQxyDGYy147DOWy0f7n8gwZXgbB3jKzWVt4tcYtTQoJvPChxGG2HauT8sKKYo
NV7v/yGpckTXIpcfG+/JaxLj5i8rpeYMs86H4scIGR+5k3tTDmaVmIH5uSpiUJ0iEmtglj4Ncglm
Js/dm41udIuXDi/58h0tLqYDOVuoOwm/uS9ltOecs0ntjuDey958d+zQquTwLFjnbL8hqs7QyBim
lKSpKHtD7Q99PsdV5jG1LUpW41L/swJaCqFvj7c5xgUPyu3RAKXkBWF/9aZyXBWlbexLbmE/MWda
Fg7zCsfddY0y18CBNkkT9jeB/YopcP+M1ZJx/LIryNIID1nVodlpi+7WBHn4VJHd2jB3GebpzbFt
deXSBhyq/EvjDl/CG7pHK5vPg48VIuvzG/Xt45DxsnQmA8CQOBhWRjSJIqaYr2LyV/s/nSqsy9i5
9p72t7cqlphFaKEUlB2tICJow0uMD8e02621oHJF6kQoSBhQ1IGZ3cIE9EJCR2DtwOu8xeP0a0y4
cxhZjvT0n0i4vLTSEo+jq5tnWbVbytgJq2n8O+BQ9jqKOFtLEtJ2Y4FWvRl3QjjHyAqtrdG/2z4S
odkv3X0LlXaSBEcQqgffY5mjuXiptrbywk0LwuRGKEJeSqq/uftnwJ9aB6PObqLmwBeqd7wbOIfs
5GCVlBfkLjYvnfEHaY7/WnckLWduNCGjSDlPUbEXg3UqCTO82K56zcpmXjOdTg9Zh2PSXP4m23CJ
MOkpuT0tw/XyahKwuYJzMDyKqnrFjipu9wdjM9ktDOogTvb38Z/QCatQQqNn+SdClydDLk+iUdtb
BYh4LfSNycQNjH27Up199pjXZ/5s48tgOelya9lq3+g4w1GmG2grGokh6ackWhsHKXr5EA4Nh3Wj
R0pUqJK2l6puASZydrdBseXr+gYWMqQAwiXlTQPYTrO8yMoHwZIiV7dpz7jOWyV7+xGcFINfE4qV
zaA/bD57bYi1K7Eywdbzj3lH+8gvc30itxH2dlwZr60oxD7FaAoAfBtrFEj02tVDhdllLaf+S2os
MGSBE8u5fLlbLCIiId6baDN3tdqpMhxeRyPfGhygd6EBYDCY0IaAXpm2iZ2yQWv1ZLoGnuLZuc3K
cG7LsQkt7I3bGNp1Wh/FlHx2prcZU3tA7BN4N0tYch3JAUBYX/s3bspio0L32cySr9IFCuXN5ZWy
/pG2DUJ0NzmPGS1hZL8PjDC+FSkde48gwdfOgpPkNzeO+elL0VPiLTIC6ZCg0WDgqaX1qITb72df
8Ksr49qIj5KBFtrTlr6rN/WPPcyIx/tb5Nv2j7KsPzQ5rRGNG5TTrBodU6gUrxyeKCIndQM7aHlI
uI02Uw8eV9cfie/nj1B988fo/94qqXk15emhGfOLU3YIbO5fkS9fRlw2nhYVv6RDu6k5QnNK5sOF
7TrMSmP64olFanLooA91K+dYdNlpwlC2Gjv6RyMdwccqi2giARtL0V1tdRZyWnfQeUnm9zFW6WTG
UkIQIQunnZzt+CjRiV1oUzFUpdWyi+K4eojzoaFyLqgLlk8o9KD/fQnJmAHazgwc0pwyLOPjYEve
5qJDv1r3n5mRUpRl0jyy5vzvW/ePITXOdxYpc9FcDsf7Q44pYssm9Q0z/TMi7W8rl5Azx09pYlj3
R38O2uP9o6qfUb7c3++RgnnpL8574dZoObV4E5D7oH5uO/PNq7r8u9dlu2bEFdNXKcq3PhKHSffp
s11inexzKIbKmnbKRfjU0jxZjxP0o64dQDMDClyjcAw27kgynIcl5wc+59+uaed90KmSLSwwD31F
T9dJ5vKLF2stgbX8cDAkhBSB9aXkfLYFPAY+0eZ8ZlEYYXmom+dI6r0XEubax/JUeEl9mGbUopC6
4FbV4JpH+G+T+aqlf6JRgs21NtVzM1rkeQxzdIWoFZ6TFjSU8OXwkz6RBhx/V3T7isxDIJIQ+MyI
ob+Os/g3EaXIoGpvZu1VwAF/NyPmM8Vcji+K5nrnh3KNxp56cbTbFZf8vKofsaPZBz0g3qQgQQfV
ROkhD8Mfq96VrWRuw5j2VvWMsVpZJ3vQouNWMYfdz9rdWmyXv6r8M84BG4bSd97N2qPr8jkTEfy7
zghDzlJZAuFa4kgSB8tATW5uOmnnnFi0OBgBEpEtAvfoD+FLhN7+QMB9vHby3vqxg3d7YqQtY6I3
aouJU0b/G9OJ3hrV+CX08upN9YkV2rshj/pl0rqjBh6Nq7Rt7+y1DBz6LsAnUllPNricKeSZtyOC
VMHMjOAvO0R/yNYk4O8vpuMfdF9JE0ekM7k9aziT681gOf0nl6cxBAk9HzVtlFH1nx2XAtqQ3nsk
hbW6ufCyp+UrM29AiKTzBV6AnhyIo3sCNNis7KTCWwQx+gLIznn3jF9T5mpi2vr4VDOzIzESjlKB
X7IraAFnaU3MxNyOCGcc49VnNUdMWX6FMnG3DR33HVgAYkgsk2MEKi6ZBrSNeS2dwkX+bLHJSUZ4
TfARqaLfJdXUnWERIXNqjU1GUtbFS+uM/sP4Q2ICyhw7r6BNoMkZJomqDXl3KZ2Xpg45rKa1LXdz
McUPATO6GNAfWY6ksYVIUbKuTHZ+CkK2Cn5Y3TP8mNbCBJeXJCOctEFYBgRzaZXP1Ij0fOtnO1QJ
abJRCHkK9QyH4ogFCsGF58D5jrR1dBONstRSDCC8UaKGYgIH/BUEkf8PNr57pgbyzve3xij8N9Rd
uMN8j5w/IncCWPsi0YLdPfgDVlWTKNZl6uxE8zkl5Dcho+yictPeNiY9PXRFyYX+G0CV4kTdtspC
X5+innRNIsiJPB44L/pTcr4/eNQnm9qZSA2RMYChwXBZbCsbI5gUb65dIVgR5gkc2ZssJ1BtYeCd
CyQK545mFboT1G7Q6SrUzz9TKzHNLWGdPNGwrW4SvdqqRwgJLjuJyI1ootP9LaGzaqtl8AcFKdhu
v/uaioYhuwYonGPiOsUEQZwiM4hO7kCkVx/jwraYL5zE8sDIjlB7M1dHg4rODov/PvL/n6vi6ZcY
kY9NNl9kIzc5zqL/37fc8tXDs3ksR2PAL8/DZCLgS6Zmj/HadvYi5hzYZ2bz389G/ebv/UQSQcRv
CpS7nxOrWzud9TsfiEjS9Hwq31YHnwCph8hCj+HHlzqmu10UFBIUcqyFd36jNNryVLX4U5uEwWmm
GdB4Y33wAdad1PIgfK8/iSDNQbFDFibIWZdzcNSK+JkVuLGLqyvqozEibpEMU8Kg7F/393q4jaf7
W///cP9Y5mWPgxLRDh44YA9xqsreOLkuq+lUokGLaviTU2uTaRhNeIU8N79hAm9XINcUEtfT/cFE
+rrRDlQUWNDH2TDo9HHYx7BBHGfdWOs8sWD/Dc2mwcoKsMVeq7mt17nbYCZNktP9ybu/QkkctgSW
yQdHG8O1XxC8If1VIjo1IqVh5MxbBohWXYzs2VTqD8dsmSB2wv/qfUUgEDHLvGxPtNfMK5pbjAL2
tFXASIACVe8FmHu6s9Zr15TklLTd0bdm929RgEeTXvPPFqhesJYc48K+MuqmAY7Illa4aXySaWyD
ySRMGwb8tO3isl9VRlfcEp2cI3/Ritll9TLYcbKhs9ddkx70SV/jWfZwqexse4gv2gYTw2X+bRX1
cMrptR0q1w/xorTpifmQuddmZZ1nG9moYNB7FCQ2WZhzoWTMxZUpZrYhTh48w2wVa52hTkzgtXBO
ZCiYtb+zwd7IDFkPpEznTT/IMmW8TituFSYO63wUz8fexnFW1c8Gu+eAbe55xpxgOTEwIuqvIYGr
kc1pQlotC+XY1MZrqDNzjUeJ50TgRgT3Qe1QupdE5OUeVEbKEqLHo0V4HXkOHOKh4drwuC1E4+Dx
97Ww5Ra/FtaCmiApaYwcskxGlNou9jPPedzS1avr/tA7wbbMGBD7JWDgIhnpH0Ak2fQW/z39RXcD
jXJkPJSle9NXAKvBLUWeIgApIvU9YPqX5+bFmazpUHr2U6plvUZrIF/gdTT/vdXM/fTQaOioC/I3
wz2OObBdm2ISj6UFrd/HQREFFWyP4Inat2GIxgQ5kupjaZY4U5lwbEfgZxN+iv07FVdL498bof/E
7nixPNLAgLkpnHNb4LXlKivdU2sB79gnPo4xLwmh3DjpzXWY72bYMzIr2aUl7Nlh0JQ25Le3ZmXQ
vR6cx34OPvswe47z79YmkT3qnG7XcJRlebAe4iSOluNwdU1lJMAIDOmqov365Dr+bWxL8ZKB5PUX
UJIq42zrp17yS00E+w3fnvRO1MvGw2gqc2WN+lWTJ7aWbNFuWNGQyjFcNe1nmGDemoy237UMHLia
lP+L0wZrhEgGmiXjbh70emj0nnGmvSG2829mmd+1eUgKITaB1ftHzbFvCq210j6z+wqUo4/+RQXd
iAnJYZ2PZvFBs3YL0x/5jgWt17RvQx6dctoJeybXzS7mMha47dHY5r4TXccKT2SSGBtO/KkNj0t7
ajzoNDX2ae/4m772/JW2jG92J2QVL9Anoxf0HesGMBfbGeWSHdgHERQveWz9xkVunazQBDrrIIWJ
5hbCt8nlAKzUr8zyFuGHYnbt/9aJ+3sYmp25PHnl4KMjEzlrlvmIdw66ny/0FhYElFwGm2FeWavE
wtHkttMfpErkCS/ONXQ7D2kS24iQs/miWSZ7v2p3TVn+c5kgt+5uUv2mzzLOahQ6VQUAq6cpVxfB
n6FbBTk6VTOsXmZ0rjumO3tanXjiR8tgzubrfQEUENo/1e406WxFxAEW9AmRiaptwF5mdjSCaUsm
9jpapBwxBNM9Xa6/jfzjJepFDrazBbTKpVoH7daRREsPRWGDVzn3c9ldAHDVBPGiw+MbuT0BvHA3
ixAbgIjzn1xjxRwyGzyFU3dPEfop0GEPcYxr2STOmyAAnqqgQYIyITZ8qCaCNYI8itdTHEBUmwjD
iCvKeEzkqIc8/OoOIUsTcV5nT4ykQYc4IJ20WOFrBxKFgwltGgT8vOfGKTnjhDgXmj7/KLX/OfSi
AiRN8Iwq2h27RLxt8UUg4KzeSvDkiKsPmRPW+Ek4lGu/ktS2lbx0tJWqEE5h9gjzEfZT3PgXmF9T
PKV7GaMXFi1NPYcTiNdw8bZdYD9MXUHiMtHr676HSPBa+ekS7eUBzOxNJha1vBaehyTRtvcJFsDH
+4N4aHt7F02zc6rDwVmFAWkycGGwSRAWtBNGhjDeT61d7/lkjTvk1yzRd5Fr+o/3h5SjCCjF9ujl
z6qizsEwybL708nvjEuPPZsUNAgwz6Lt3VPYpAd8dMoD4pDXLzqUxYZuzw9BIOpdh8ziifYRTMK5
nsYlMK4cZH0ovOYnwW64GeoUZXE8fYjOtTdmzLkTENfVjf1VpKcP/m7WZsEfAqYJSFXtn8GyMfvw
OrrXo3zQjUdYREz3W33q0vAvM7fkoPTjGDBsblJsFfRfE/S80MeUWLC3Ea6hAe5wFCN198X4y0Bz
W7Sx/kCyOW4tAC5ZFk9bF1BqUDsb8PwS4YT1MUUTrX5jFRuUrLKIYWyq5Il/OkiglixeMnY90sgC
/EmvwSh+u7HZ/pQGv3AK5BaHGFz2KkYBJeQAjahxNtp3nsiELiDhwjdQBcnKxj45Mv8eHhgm10+D
SUs4gzKxnkPk3NCYZnY65y8IYhhjUbmLwcGiv+b1HBz95WVZTYEsfkzDeFVG9Ee0kGtjG9e9Hacf
flcerDy/4GM1zh0cZx8ts5UlJ1cqsU1DC4VzIeFOIMezUJds59h7hHH/j9YC0U958jfUrtqxOFHc
RH/414CZtsyYcxqfx1lZf+Atoh9yxUuZBTSqeHkf8OvgR8P80AroJsJrvkYwFVzIa9HHxiEWJTf1
lHdvgwyIvzTDpyJFj8yXCDEn7w5dhUkOLNkTbNA5bH9QjO8bVbE9K6MmYg4ISO6RauPE0ftoivAU
zc70QEjpzyQEBFtxgHfDScEGWKPStWI0s251nmzavGWCm+KdaoGRKmSh7FBAjH2A/MFzEnLfsFzU
DkabGlrAA64KtIyIXaKkIhnFJwBPTsYyMMROTiwBLIWVV9tXOAIozqwTS8jaCG2kAlg3p8Tstkse
M3pFNscyolqLaZbo1nkbjPDqZ/aP7STEpuqeOBmCedBZla+dQc7bXDGVz0l6b12QRdVsMGi03gKv
+oiW1JnJ+hdpyjVM+qtsVr+IMQXy0qXfDkiC1EzrWwejLxKEuVfpDSAbmYKm8wtvpruyJK0p4gTx
HFGKVH8iEgpA0QRQPQpC29P8uVPgS6Z8G/j1GTmDdcAfy589XURDx3CIY7kJErC7reGgGwbNNVBy
hBl8MQnA0g4ia+XlnOvnA+Pp/MFq4HLZXvvLsNguwAaRTF64T1nocapQjMCJjDVlhaGP+yZFg74l
GOrCFCU6pEH+6iOqWH5WVRw6K/G3ryl4Ko6pFudJ9R12GP6ymnxz5Xs33yNDwZC8wHTvf6P5wbHQ
TrSh6pPjIoTzNLGIEdWFkQZrz06PURjTo8v9blWo4dy4v1IrOnod9HuzCT+ysv4cPY6lrqpR2Q/N
lVsH6iwjMSbsP42FTakxRA/R/E8T4qJvJrXXUUkflle9vpSQb/dpUDzNETT/jHbuLkxwhKCFwfwD
5LHBeZ0O4UmOHQwwn6Nhlgb7BNXGPo/jnE2vYpe1BmzH4y/WHGfr9BIDeLttmpkDZ9YHq8TGB1XS
KEpd82xBYrBH1kM0tkXxiujKgxOo3pkAAqPmGLivvPLbNHE+L3YxL+ouyYTOrUk81jKqLNYSDh2y
vk4mF3fjtV8pJ+LCK5onOno3lQaPjc18Cw3B2oqbEFcaIPaRJK6HeTbfgWgs1u7hyckQsmjjSUb1
P86FLoPKI19JznJFiC4jR6K44VXP8o/ptvzxjv6u4bUXk2nS6y+eOl/TQSEZ+gHxKYK9Nq/2BbRq
fWlKA3S0X5wj61KQ+/PQuNQHeMuuI0zuJGJcRiPzZJQNxBj9L6xggPUp5u9mfhuCrxaBNYIU9iVX
CpfZQI9pwrhOboxz3Ks5RuUfDZ0g7Rgdl7lP3xD5Ji8oWLSSIPh5hQMFcV2DNFkYwavMhjfRQ5vE
Bdms5lrVXCB+s5IEP3hBdeiERz5TbyKEUiOQscHaYTLmiBJvIm/+g9KQVEfu/yDLn7Uw85UfeRej
4cZuCZw3OuvCK+Kz7OTzpkYnNFjZL1ADn7Y8RDgoBSOdphHUFNKlwRiyXSZgl2eNwGBJUnIyZyPi
ENfXErJF46cps42DGJQkEXhpc+SsYjHMW2FERI513rYK7RUIlCeSaT5HhQiT0HFqlggTwEus5wN1
wz/uHp7kCidywUohPbbJrnC+iXd70ZOEN1mf6shY8iv+eV71IgRLJc64pFDXPCKXUg2HuUMzmnUA
/d3mFhbtv7HYdYoQ9Rp/GJyBhjrkOFvxz8j5sAkwAOIdpgHeXsP2sXNduraTQxPV/CZZ93sAtkR6
olhWqo2OcTjRdHa2FZWCsAssISVxIXWDBDMSJligkfa6gaBpfueZ/pxSfq81RawP+dVSZLRbAE4Q
ebgfFdbUCllV4zKxIwWk2vST+4Kg87f66xoFi3yESD7B8z40LoaGdIuy1Dpo5R8BV5xDaX9jfVU7
SFnVRuU+jEOLDMHa61ZjpdAVOC+D6p4NwBWrMQUH5VCuBONr4AlQtLmdrtIg/EnwhUsUAxEr70Di
97kLmx8VpQxNgLATydQ36y4LXtE+gYDDIYx5atU0KS9QAKawYPVm8pOuRo+AZzx7CmeV85hS/xWA
ErE5YcNGjWeMt1D8LUKKUONXhPOd0RJkDN3+S/3iJYw60jiIUtQ5zYqW1Bye79poX2LLPbth+eZE
/QuLkhVFWxufDSe1FFjPjYMxhp0X3Y3vKpmOVt6S6VNNV1bZc0Eqt6tZQIlQXVmRf7Xzicgvtgmr
rtCFNdzz9mGu3eewLgAowG33C0Ypz50wMP9msJGb7RxSa4hppqfEHD+QyWPkWHwWj5Mmtmiyig+p
WAAaszuymHBa9H4jwnkUc/PUoqMYmPdZYf6vRT1LWLdzcxTCf4QcP05X//YG+7kNuSUTvQ49QbzO
zHXntTBGYRDiTX0p2O9xPvy43vwpAm6I0Dawgtbrchg5dFr6oSVYlT4lGzl8mQC28NZGdDuNDsnD
TwCkWeNa/LEFK1OKVjmQRx0wUffE0SVXzaTHMBOTVpj9LuqfbDc+AGTZK8d/zb51RGs0cAfSTaLh
2iYGRjIFDkab+X42iy9ir8oHuGjBZrb58bblSbjNnF6tPOu2rsHxu+5w5lN3ZxzAr5lf7hAxY66R
5CvWA6lDCJgeFIgoIkDcfdy9xkHxmdQ91VhVnnpBitqseW54YYQDAd/NC2PbMR6qIvUedrW74+jC
zQRlqNFeeejUdlTdZ9WM6Z6NNkNvf+oQXj3UPhgR1/zsu37vD5BSNYbnTWoVRw/t57ooWyq+1pnX
rHDjyqqH9yk2qv/6AXEq9mQXMUBMkeE387BRdnpdCMNgNXCGJAbmwzhtT37kbsrYwxkyoDgJSIi3
gv4SD5gm2i//f8g7j+XImSxLv8pY7VEG4Q5hNt0LhtYMiqDYwEhmJrRwaODp+0P8NVZV09aLWc8m
LBEMMikC7tfvPec7VbfJ8Ihsk55EUUhI9oNwTLUdCe/D26H/OFVDqlcu1mkCgwrCaMF2uhsHcjh8
IEMPgV8echdSKJj9X240FxroAYkp7JzFmGS33kRzEupWtXC6XTm7lGofJkftgRJhJpcNYcI0gJNy
j6yyAgVIL5gmk/3SDy1U8IRUGANyB3KBaTVoHGdGivaVFsUZWkVxVr727rvJQIGK3kljNkUdggAg
DLZGrXMIC7e2DR5EMlPa4CM6Jg4CNwQmV3Ee4focHa3Y9x4hrGQXIuJvPCwifYXqUWuMdWXn+hIp
+boZ1UbVAtWpRaj5kLGOlRI5TNyiNGzDLYL3g19asKca9plQTx4t9LtVAegIITeT/hnbGqKVsJVc
4jSMTnrv8A7CY0XQZfdpDhUQQQoi1EyryNN8BlLkpIFSgBFcvPs0kqFwe5To4qr3QJ+yBnWuYw5v
loDdiFJEA5TTZCvH8ZjYRPGpLbB0z5RucmTo9Gsk8wqzWRkadWpQe0snhfJZudrNoo4e9K59Rote
inIp2F0gWvhHYGoEHHQCf4yeEt5BIDuDsRkhK01GnKaerVML5qkfjOcoAGeSAAPJxscYCPUuQA/J
2wMIUVK8ZSjLkSKTWFSUlQ2YED2uQavqqpjDVVonl0AP0rUYOuyyMvyYJKWWB8yizWki4u3iLsB2
z171gXZi403lyZCRtZTMWpaFaTkz/6KnNuFGc+Nk3UnDnnNGDDzQeb5KBjfY4pyjbtJ+et+ut0Jv
ED0aq4pZ8lgI/c3z/GVZgy900bsxzvtwJwXxbjZe6iDHtQHyAPlFD/EIwjbKEFDQe/ismf/Ooxu6
VBVAsUk8ZpMhl1bifHI/e0nMroK/yeqJOOEYRbDhJsb3wXbkQ6BzxJve46fKTP7KLu95sOvKzTn3
1Yim06R2AMDRfnXb/tUPqE2BRyWuESyCMffXTL2J65oPTXbj6JuO7RRHF9l7Q9ou4R3txpAhlo5P
jt/dSnPJ0CUVGENcVJ0aEYwrGZBShv0+QFqJCdYBtYH64mCb3u9cjOEmL5NfU6wdnahq2VV096Gn
eQYuS62nQv/VK37iwsUqAruV3hQyONlCZIQY0u2sFHNL7g6sPUAEoTSBZ+uvaZSbK/LQycLltygU
0izopfDgpX8jjDM6tmN1NskkOBuaPHCAWFb0owg0ynvOtKa1jhKH8tAK1qZMnqOeRNIekuMChNHL
nQowNuUq0KKRAFtzTT4k2xDDoJWO4H2RFWG+jPk9LqAVorWw26vNb1C2r9BnztXQWCCSDJBkpRsj
NUj2Uq09wbmxcYe59P1tkNazsMgYhvTb4Qqp8KgyQWrnogU/raB9tco0TbERZRaNEHxlY8Egr/LK
N3zLUCe0ahWXmAOJTcS/NRDnyXRiB1fgWnnkAdBjqBHCUnc6cQ+D1oc1EMX6ITPiM5aQ6uYPWrtJ
+o77guHxMhvzQ6lReBbBtxb5PzDNDlZdDLdkfAtQz2BkZE7hjdThaQbgJEgmpF5eyCQTXSDzGDfZ
BWZ8GrP4yrBYPjctIwRr8py18De6bLp9NE7rqM/itR2kvxpoWHVVtC+OB72YvJqFPdfTXWI9R6aO
Drx7FBNKRpRNnGMmkAkl7ikltV8UBYfJwyyYU/3AfI6DTaupJ9eEGGdq1U+D5LuLHVITct/fu8J5
KEOyceZkGxWpdlXIOb8Ar3FmxXBFQds3Y0QPOVAf7DMnC2jssu6bs9ZmazfMNKCf7NUFoLGV3ZgD
loRBX8iQmQ6nRH/Zas6nsGyxDDwybPKGRWByIJwqq99S7X16ZIUD7ELNaBfygvyrWRaFF1GtZmJR
EUKTuWjIZJX/EoeJdt6C41i3QYR71FMQRTFqjizVp0PkgSGjPNlFNLiX+qTEFgEFWEAaRGA1cVBO
ZpctyIx5StNs2bWhurb1EmIFN2YtK5gTL2nhQZ329XqnigRPZE+Lp6g2kSJAM+Gebm2JrqHf5lGw
Q4Fgb2ix+guXo76Rv0fB0VRNvRNt9gc1wTfTmmebT/IMiOBAHZnOjvatY146awzGRamaF4L5mGUG
6uJLvdtm85ykx65heerqENq0qvT4teNu58+YPffDcXIH0s5Ce5sPs3yuQpgeWf0p0mhqjMhSXGGL
OUOQQZkGcsNpxTvbwYJek//RF+ErbF+CDBNoO+YIXW+Ksr0TIocoyT4M+IVA7MR3BybaBXmeapu6
10Jgocgn8QdjztNwvkCRbi8ViQM1rgsbp+x1mGqTxkLNLQarCm94A4GlgKTdZkvdU9He4A7ZCBwG
EGyeu8hHydtg5NLlHMiVLDQ9QDTShYgcULy3YfGr1CuSvaw3x4taFrGOfjh1etFhT0m01VQhvplb
nSQEQsES9Mwjq8Qu0bMV5sN7moBfouAnZmDZacVWWOWvjD0H2Ayr+MwOLi8DxKs5pHPHzH4l/fRS
99HZp1P9EGe037U566dIjVM/2c8xwsSHYYL8kBWwbIKa5mfZMuOy2YQ56ugrzMFzV8Dh9AGyuGvQ
7OeT59ICrC+RqTnrpKyhhz5Opfo0RU1jGxP6Q64OVkyCcsTi8qARydznBjooa1sg15udEtDq6X4Z
NUG1rvldBtB0DIMZ3QTzw/Fz5FNWuYszbingPDlcS8gPHTh0zaT177QAGvQcCaAu+Vk6dPye/zuj
446kwsbJ4NGRSIXjbIzMP3sa0n03m7JVosgQUyGNvHhaOxVasyj4U7Sgb7W4O/SOzNZSTu9pH30n
xIARf0jAix7rTHxH9syMVUgF+VKn4i4R27AIuskGNntxHjKqoV6kpNxtGBrrD8KEmRSW9D99gylO
ObMA+rr6UmaG06YjEtWBL0t62lIn004myj/bps5DaMl9VLZXo2Mds2p7mxRRsjUNYwdQF8ytTgu7
yArKY7346mODKWFf8bUhW/FzWzQ2sxTVPnm3W/bE7nWcvMOosaESb7NQyjE5OTTpYRpthz6EAEsO
mHrvsxVfZYkwPAhQ0AM/KyYGkAxJMLNp33VdyVUICntRKPMx1fLfKdyRc11Vq0TM7cxIfepm0VBd
078Xr21uGddYRmS0Rk12grB8REiR75JJsx/IPHRegzHY+iTMeaW1QNYzbZU7DKRPQfRwEbzabfMQ
MbNmMxuYP8cDhgKa3C4eF7O0WiAyhb1KUHRd9MJx9m3T7D1rmbQhM3Nu+9XU649l3n3RxlwkHtsq
h+BXoDr5Ip+lMlH53iQJkZoAX7Fdf9oDihN+4N+6tw71Mdl0OtRPmfjG2kzw5Jujg5mr21YyeRzs
KjzgjDeTLzHk6JfLkjZGk6xZ4/aYyeETeow8p+BX3ZLkJeo94uZv2UUIBLrugPCGCRBujU2fw/QO
iYqWBTKr3E8/tZZhZx6orzGy3l0TxysEqPDBc8Lu2ZDOY+tiD4SzRE6GVeyjGhDHLA44hFVD02S6
xhV+hQ4pFGdqvurwYiimwCoTyzQ0v5go6cwViFkxbfI3OZ1cKvzQXWgMCHocMM401iby1oh1IB4v
Dadnr8XU4+tfrCif0Y9HFB22X7ZvXzRre05hCXVzjdqIHPbWibY1W52cyX22B1Dlb3Mw1hzZFfwu
HhEUBEVe/+f//tc4sP/r8j//fwwQMw1CvP7nBLHnIvtKo69/DRG7f8ZfKWLS+LswLJqctimkAdiD
rLC/UsSE/nfid23TtRBOzh8y//a/8oIz+H/8zTD4EOIt0kYtU4cX+88UMc34O0NSNGS67qKed3XL
+X+JEbPokfxbjJhLu9zUdVuScOa6umuZ4t9jxOCFGW4rOJWmtgPMBNjlAt9U+Qm5CpSxq7kXnT3n
Ihuw6fcP8F17D8IvYLbQlbl6bcbnzp9BftA8cmRUXoEnfXK66rVt7PKz7LDHKCChIN20/eT07qvy
UZciK/2wDcUtmvQEaPmW/wGINxVG/0ED19yWyvJW96eTYNxZdjc9G3SNaQlgthQa8SUsP6+1roEu
zf0fbdQu7BDhWzQUnBwrIqKYKkkK2MTHPZavu34UH3ltiBWYo2WuFOL3rE2e9HYYjklVfFQ2x+pk
zD/zCOmPzGE016NPz6UhN9Qj+WohStihtT7aFyxR/Z7xhaIPZdX4Uf3nxGjiX1LF9ODg8aX86Pup
n/vqtQYBzUO632Gy3tB8DzewXbKPrtf3TpuaS+CsyYlckANDS+sHAQxzSCtongM4fNuqb4JtTNv8
2QAY/yDcxPwpSUvBs1a+aVVEpayMbu661Y+dxUpr4aNvbefbrX6qUfW/cxlQHZEK+up0CLkiNzcO
TjuFTCSdbNXRX7u5+fR2f20A+cUw/f5LuqgQcIf2j0ls2GgkrGbbWUNE1Fd7BmBu0hcdgz09h2EH
GIZmk9ukK0xDOG2InLlNuTHnkQX+HmbDzW0qZHN0jnGz+eZVhzy2mkQmLgOMgLVWRt4pHzSxiZBx
Hc0umeG33ri3q27a3y/vHxhTNDOTblI2CLA/xMOIC0ZlKn9KzytbMeflWJPPtU5lPtBcuRUWZ++e
4K532dPcpAFs67J/qyKdoBAFz8supb3KU0Z/uCyM7ZRNRMJqgih7dmZOp239yMGEHhG/qlf+tiap
AcL8TGvn2peF+8fX3rjF59FgZzG8JOiuHZ0/PZmwMK7Ryk2w9p5Qpkwr/u8CbfK5d2wLF3iM32WQ
8X5qarD94JmOJZL+tVDKu6AxRGvgddUz5VxHRE6cIsKCFyLdUX11HoDKMbZ/E9O3RJSP/qWzjqkZ
ATCBroogre9+aEf+6uFDfrQWTaumjbJXs8rzJVE1I5WN8uaAcXUe2kDbWARn1jZv52IgfTySY3Ml
qRtxdT2ZNwaHBUe/xPr2qmlXI4Set8MtDiG6OnbSPJJI532qUTMeSt2NXpOU8BjCsYPHSGIlUX1t
HibK/j02jnhbIdoEbQIGBrFqeNaH5FXGIzEstVQ/oJ72aWIiaa6cZG0WuaKFPL/jEoQtnVK8QgcE
R7znh1vVdALZZPnRNHtZuCXRDUaZ0SK01bmlxQDETxZPYcoqYCUFguySWVpC0fRVWNbZKOEMkgLx
XiepHz40OOrDxpZMnKOejrT3ncbKeesDpFSqt9KrqaXBxih8/ZDHfXmACl9sPIU00BdEDVi0mt/o
y/1pAot8rJZzTuwgzyFXY4cpw4O3NkFdzZT+AveAu0RW3RmNB1YiUpiXSqAvE0w6H218Rg+VVCQl
lxDIHa//6h0LhLtU48mIW3HkThFL3zDUp2fANJwc+0dmDPlsa7Cvo0w5pEAN33RmGb66pfEJ1kzH
qDkrWyr6Sv4YBte6jl0sH8ijqCXHz6liBEkYe3DFWuacMtX8tw8YuXT++oxYT6a/PsMsi4+ml/m+
mEdjXVl9w3mLPwwnaFcB8tWthbrzwwZKXUAsfSPXlRVArwWDOif5wASNbGD0x5NmiBLr1bS7P5+g
8t74SNPX9682jMPJI3A59vIzAgDxnNNxWZoSVxLSCfHcpMQ6AXP/uH/QnF9RFuPR7SLvfH8Btky1
MhreKBqjoNEJvXdYoiDFBlde2IyLp9EBwjQ/PyCoXZPerTb3S2uojk2QtM/SH9rdIL0bnND8IWMP
e5OMtblRLA1aR4XVJWELLFuzuERBlLyWRbysSW/Q+F/A8tw/o3QQCdg+uZH3y97ytpJe7XNcDeaj
GMq3+9NtX/qbpIFWcb/M4pazb9pnmDuUeCtu9/+tAVu4inPeqGkOoF0FmvhsVftWN432hIrGO+D6
YTIxP5+l5WNi2fmL03rLzq+cFbYu7+QXwOeZ0mWPchbuCqHpT5VDwpLp6+XrELYBavx4ndBz+wj0
i85y9UvPbBqWQSgfRZbLXTiQMx8PRfnauM1nO1j1B3EZT+/hODS3trDrJ8YMmxgV3E3zJC16r74W
ozxIuuj7RBuMR0dExDT2iDBTHUVH3A7BjVPogF85NS4ecpRNxNrAi93+KHDjr1VmAjT3cGolVhF9
xHF0swUS5DYappdGf7Q0Pf5ddixYTtElr7lb9CsdCMCpZ5a5h+2QbSiGtKtr0gCUnZ991ZnYTpbs
/kRIRc0hCr80SZhgq+gSV4HUdz6zF/wetnyJMdMy0OzkrS2F8RCX0nmHi5M+dJ0efClLvjd2Xf6E
rjqH9VivC2Yphyjplsq1h8+u65gJzdt8YJXhSYIYhQXk1Z/uaC/BRWg/IaQ1GOlDyclF2zfzFlBz
Qj5gpR92YzVou8yFwKhq9IYBQKATVi1jjelTXEarR+fX59lTMZoJfavAebEEKU151xhv6X3n4M/7
Sc//XYrS/YkQRBdwcGjjM71vLA2/aYg/TQVoTCY2VBNhPd1pkTxJ29yScuT+VjLba/SgfqtKHqrO
c36Z7XQy27D+NaT9JTf5umMygEFAkT1m+jPTCqTKtvbakrP4bWvd+0iWH9D06Gs0xu6L3v5Phiny
K46nPwbRL5/5PENXgxl95jGdM+DC06EcI/iAAwrdaCCrw3PleCEZK4RAMg3fytN30q6qNxaieGOY
VGx2a4Dis/ILIWjlitF1+Gwq3Pu61xRviejoBk18G1Gkny1yNYmjY/xOE4m2N4bQBelH9u+yNrHk
tPIzLql6R9HmN5ErD9txGT/REhKrwG4a2IVxuG0s7Ok+VVDi1PV+nDUwCeS/Y5jG7jorPXnR4Uqs
4tjWnmgFGAv2rgDq4LTXiUd7sGI60kN1zYI++tUmLYC4EhQfKy4RhQnnurCX9PpF0r0h++5558fa
3krH7k13yUvlrfhUaVTblWBQML+qStrkAMiOVsB8OQ+bV3pLWXa/5P3BQFQN6ny/JNmQCOzwDYmt
ds5ztG+UC7taK7uZWotdo2tQG9odUqKw+nDkaD4GuSTWx4zP96dDewBuXtKmEtQl754R1g/M4MY9
DIwzQ2n/pCpF33NMdcQ4wS5glf81Gv47tJ7kptsdDixivw7/fCnFjlr1ZaDvaN6s+2kIfzUaYHsU
chqLlK22JEtkWyXb9Lki/hT2ES9xlbvWR2v6aHuflS7Qp6Oj4oFw+/sszvE/LbpO95cGA2EaKXSS
J/R+/jZorWnTZXXy0qclYw5vBZzEu8URBHvVWQjpY8O7GdgmyAtNADNb7I9+nOafsPjYv9OPKRsR
EbvULPenvWRkh/fGWxBUyd6nn4sUh5d7E4Vzy/9j+MrBBYZ89v68Pfhf1mA416lITNQzdIcnNeWf
qNOYGfqOecFlCzvBAkFUD9Z6LDX7KbBNZLTIh5c5C9aNr0btaDo4l9y+vIUY5VeZgWTetOPyNnDw
wjhT1oAWaYroDnAHaoVV1IBH81RdvUQdKHGaTi5qqLR+UXkcXG0EIZZvkO+TwTX0pkg9jrpL0VZ5
i/uVX5jFIelsjE8omrzORFIBFgdqW3uu+rY91y4xo/FAQHKtqeP9eWiHeG66+rFMo24tejUtLd4l
T/eHIhrYpLT8MRYwyaKqn/j1YRLAlZAu86FKnt1Oi58h3tGxUv7j/cqQolrbSghEWWa4DtIOU0I2
DVudvKiVwSD/rUVPvkiUpR189sG3gZAjnan8DbPPs6ZHI4ojbFMMvdwPU0E1N0pjOPtVNlwJZ/rO
qsH9iEcsFXCUfEpSo9u2A1VuBAlV77Eyg4ZutuDTBEXkFH84ZvNONm+DeWFMH0eH5JX7y+K+ZR1o
uaOCglg/1WpP2kCwX6f5Nm/g25Q25Q9Er3IRzfaKqkH/6iKi2tzh/TJvxdbXu8P9+3HiVqL3TJ1t
LaruYyK6cv42u1bUW1dhebDy2P1IPXNruEb+qlCgPuBBo+lqVAi55hOaoUftrjLtYAlbabyZzNPX
UhjpGsdzsZlSwjHgIcl9l5DvY0rcJwsGpMEyFh2pB7Z1Loaw+Gw864Lcz4MT7fiHquKdNvMnABb4
GjElbuBt/YEZDgmr/ckVKfxOt+pWml7aF779/FDJ9txDaL84jWsdiyY9RYJjSNmk9mFQhndIMZoS
zdNhUotZHhs/g7xjEWegbO8bR7V89zSZLiwgeM+t50Yr2wurS6rCaYOtByO51m+KvG0/ELV1gRLv
duB7OyBabLzg/R9SPRVnuzG2fm0COgzap8DL3T+Mqp5s6pddjwdv1fu9fY6MYOWJSPGG58oFFQS4
g4gCL2b+lQnO6gB1x3dNabvC88xnI/piSQ3nETfI+CmQH50J6zIiCZmXKxi0snc2tk053sZevwaU
4146q3l2k66EtM09fV9kzcH4HIyyfySZCWbRROOe7tAfyHXVFZnYFxp0dx9gttuCRY/X9RTsLEs3
fgaOHKD92iNrc7cLRyxycdO/wtZr95CAytOUk9pS6StmdERvkn3IFRMzM026/VRKg6W/SNeFEON7
PUYrVxmbJHJN2q7a5/0fDZu5m2fWpeTQSe9nNpj447dmSmxiMFvO0Jzh8+bON0NbuREU9Xsn6IdD
YKTVxsAU9FjkWr9UfbxD/gwM2U2ni66TR96h9lhOPrHNubvHABMf9Kj8isl0OcWJlz5CakTWM/ed
Rjgbi4r/iFkTUwmqMOD4Ott+YJY7LJqLPNTcdeUjt7KTfnwzXOwKDH7E8X7Z0zAGLjK+1nCEL6Vf
fN6fbpWcti7n42ViNzekiMhXZvi2H7TBPoXhkAAZsZeO7EF3E6oJzCszbPQWzCt10R2HsOuO5Nz1
x/vlPx/U/aMZxlwAm4Bmq1920Y07v7L1a8JQ4Mih/2QAtbm681MBXIC9H4NCjFxJwIeV8T4xOaeV
mDJC7xN5oDjeL6y+7tbanBqTerl91Ve2NK3r/d/BmKhtl1LsleiprvjwwmtiEGFio45e95Udn2tm
Omerk86mlGmA3qG+mmjFnzuAzscZrrDoOQ98lj21eln32YbpKDe4bshH2YcJ66W/ZJ+Wj+b8VIHH
HtUlEY5JVkxHL3NH6IJITjp7YOB3f449e4miAgRVlQDJ4c2POQ3KSduQxMOdgexMOVf/QabculW7
0mrOFaiGzOBQjf6bL2SNyAAwtkpjiTmgtW5YgGCH+hhXxsztzhzHFQw/c92JOL0xMHpG8XjKqJqe
6ISSM6DVT1mVCgbUXrm5X3r4Jdh/jXDZeVO+bOK6f482Tk/Lo9eR73Xep9eP0Unk5adefRCtoPdk
yhiwfBcRnoSLaRUL03PD12LCIqVpDtE7ibZEo1rvPV3V9AQNa9kI7R33A99sbdq/2h6iBxk40g2j
M/Oc4sIgM79oup3t4qn/KitCpsv6MAQjyiNLc5Z+UCD59gFsDla7BWLpk3TRMqKaNOPUDepV0wIy
7Ri19qNln9DucPOFxOZlcZmshypeZ50MSA7WTlXpZ9v71T8fhBryVQDXkWq0xUxM+/QwVFBKXBOd
YWqwXRLr6xHDXfdnz8PiaJneBXfHC8ceOLLC8TYVOq6lwTvttS8nndFr7ZKN5gK1m5NSJCz0gzM/
9FNQzi5momqbNmbAGTVP9tRVlOKtv4HI1DwliulH1oybokQqGWkOikNbuf2qjwG6hzS6lvBw482g
G+IFG0y4pQGwwmfIWjZ/m+X83Ukc7X/tSjqwuHVqIPyPHWV/6E3wNoioeFKM1c+S9MiH+/MBpdui
xci1SwftakxpdfZrshu4hcxvwzpGpcNZL9T+pFKI/RDnYl/4ndijd5pF6QYxZn54Fm2TXQoA/SgA
4n7hpSTiyapmc+ztcI0bMbno/GYykdUnY1AJkg3YdQWBlvugg1oFxApRc8SilgWkZ+S2abL88AD8
PXkIZWbjpkcEndKAWKvKm94KdrwHqFf1yeoswAPcd+sJXeEpiYBduRw0F/fL+0PskzwxOgXO0vnF
eqMgh7bR9OaCRCPmp9kGhqdh2RZ828Qo7Go9a147Cxj1KLJmC2CxfoWvFqzcWNvVaU7gQShm2YVs
nKMmwF731AcIXR0kDHWI/1IMCxVr+TY3rA9mDoxc54epdMiprMxvBIUjyjozh+mlW2uCejmZ8lub
nek+NInmVneT+dMMND1VF/6xHG6xTCXPoYnHT4YgugbhnIdhym4tEH6aKOp6v1IdxpSyC16m3rZP
cdFeLCIAqqKgF1iI32PP10dnieizy/Tz6Gj1rqEFaistXkx+aKzRbHk21GYrwz4IhYajDVoL06h/
tGxVtEW47uebU6K2z3gMEGKFtbMZx5g6o9H0r67wtBPjo+YN5yXh8m8K0/MZ+fOfwJ/UoTC9P0oq
Yw/zCcegJJVrX2Hz84vmsfVE8eiMyzIixNkfsltlDRpv71oconYTKlfjz21wxMiN8RhxfLcdrT3b
VRNvsISRNpmlfyq7H7/jfPrBKdc/V773g3MStXE0dTfkWtgH3SQ83i87Yd4AJ5NtVHC37Kwuk285
al+qrP5kO3pN2KYrTs1UiFMUBb8K3+QH7UQ0s3nGf3zA87P0UOMcuz9lhipb1B4Z3nquaRx3KrzJ
hPquu3HSrmVue5sxhr2jYztwyU3WIYzCECzTpnrF9zg82mlxCJqgevVsM9j0Uif5osSDw9892QoU
12Sr8BCbfX2pEix09w8QeoEjeSgbzEsqpURKiZ/OR+sx6Ft70QNjJpCujY7hlERH8KFiE2eENDp+
Hb9NUf9HlrZ/dGnnBlVWkC0mi6O0u3883J8r80cD9jZATdoJ88n7LwP6R2Yn1iaoezysaaTMhyn9
MyHdW0gvNvaNYeS70WjEVnPC+BJoclrWmdPfrKRkoGZQ9ztjh7KHyRTSDM5TrPdJe0wNQpZsuzfX
TZa8ghrVNuiu7aOQMNGngFGT3muIhCrj0OS/RUZnwrfdWb/M+TFyS3/dpql3MOEzHCq9iTb4197u
T6V9tVF0tBZjYWTIP5wcaUPH1CtwGyZhekB1ESUCGrwNI3Js59jCwHq9Xw7uS0CM555JXvSsjPa9
N/Xoi/Ea0d366J7Mrowfe19buujg/Gl4robC31RtOxzvD4JeZvsQD8lbOsn0IHoaa70Ze/vMIz2m
k646GqP+PpV2ly8MZ8C2xy2ysiMMGGVQfxb+l1mTxDlMNnluTSqfzfhThUb75CZSPE+DvHAU3lpW
6X1J+hAJk/wbkk5ngwYOclDjuMQn1O6Ck+N0vj/YoeECuneQTWlMCnN/PKiRuZcTtjZKLSDaUyfI
vzPd/tCBnX7xIySajq9mLjnO79FkgwnVuYzL9AC7Rm6RgNJh814zGbfPmssJxtKLG2nx/SPjjQt2
Po+Cxv+QteWeIFqGD93U5LDaaZ1baFGRsNr5zQa4tbNNjtXCBHidWZZHvquPF0/T2wn2GG6v3OpP
DmO/dWUQE4IiW73qbbt12Iuu9yve9k8V2D/EeIhuUc+ycjp9TzUxtAr2GkHjZob5s+v6dGUPXn6i
vVMeYvBJa6tbh7YKDolbVrfaZzRat+Wb3b2VsgOcZsTVKbOkOincC6d6ff/3/VlMpxu7j+J97pAC
mNWBi+yhxePIcJSjeQLhJuEnTapgEcXmsLWkbUDcmNnaui/eS2Bts2GKNmkjEgaXPm1ixDkrlGvh
upydA24zfYXgPlbCgxmtE8lCQOoUnHBlHVtPG7cF9jMaI9Eh08NVOSb5rs5FBaO7QLo1im9RpZhu
Jzd4KRDTLrL+UGVVdAlsI0JHx0NlYVe2NPtAGsiy0YixSqSjX7oGoV6FWyToHIxIllEGCyYs9sKp
scskmV28eUPdgyrwSNHyomGf1yH+wvSvx4kdSNWoOh0XhYqqCN0OwU+SvIf0DPG1/sON94B2L/2j
qZGFeXRWyHndnVUz4Az5u++l54EJdjRjqYq+3eQOhu6gudCWBbmZEN/k686myrJ3GdbeB2xuc5FW
DDppTBcvZagfu3T6LkEibkMYv70/Ma4x8uLW6D4Yr7p7IjJ7Lr1nBfUhVZSGqiYbNUyDNCBGbsoP
deWCsWuG74xZ5JY+oQT8KKN635juY2OrjGDK//NgbGLOq0ehk0BbBc2/PmDDnljqxqNqdHMjZO/u
B1PCqxHp0tYpbdwKpUs1VPKZlgF5Yhy0CNTTBFq63NsigM8fXGv8Iiel+i2RATaRJIxgICqxLvvq
x0oBsGTUybfIh/1I/wx5mQmeFbvJNU16QD+D2e0y24vOXoj4I9XY9pow+QJviGXf0MdVTct8N6bN
CyuA9WnSClgUE/jnjsb5k3KTz7bxzU9Xci/GCR4B4hYmomb1PxR4dNv6+tUu8l+J042fTmSA+Anr
5iNgHvAQtkP5Tl/QfChiK31jbSNbTxvjm99k/8XemSy3jmRb9lfCclwIQ98MXg3Yk6IoUr00galF
DzjgABzA19eCblRGZFhW1ct53QGNFCmRlwQdx8/Ze22clzH2sHwM852Iije7T8NPw423gF3kq5Y7
RMtErXEimcA8MOIe0HcTMY7plZmtkybvtQWeIUDBNY3N00iOyg4XtAt7o6pe6Rq3wGXenNjz1/rs
OylYyl0Yg3cgXNNdPQHHC3Da3PUpTqlAJGtQseM+DxDjDZ4HZqn1n4IGZJlT4Z/QiSTa6jpuwp/2
YBYMEf3LjOQgdAOEXRXJeGY71F05XjIeG6/SrjONRHirYpghCd3bGYhuhef0jwi2jJU55CFyUcPd
jpq5NgqcHWM52Lek0xr7SveajcCe9mwG7OtiKa4MemsYBm3nqLuZc6zNlI2m440PbqJWmJC1Z3IB
hp2gZblmnKQ9y6l59wfpnIEmamfY8q8/P6bat9Yun/PObrPohf/GOq0THWlL4hwxF2az3Ft7TiBi
LuExMBtp+/CRfDtco/xV5i7FPi6bbP3znHRAGD7WuncT1GF4Ce1vXSd2Nxc+pkvaK2UyIMhV0gJE
HeymWSIjkc9MzGfRDFsSWiYtlCDLv2kVsFzg3XgpBn3eEL8NRtvd2BlsMLYh7ZVqLLVIExvDs3D2
wqfQAxkC+X080gIGv92iJjEc2lADreU96YP1NiKucKeB4QBPQZ+ymRObcFwhH4/9gw04aamcGc4Y
wSyL5YciBmFHp9xfDbT2XjTLJQ48U+mZnRsyWgNuJWPtYj+3eJIhnLbkK/lzt7z6NPuSE+ikmau2
FHy4bXgpY+skRjSebKZd2IenshnzlWNjtuhktBtkaW0haeJICW+GyTwSJg/VL5/D7BrR3kTtqC+h
y72CtuiXjV5vw8Q0b7tOiF0eVhpTAbvbhDkmrMmamhv4oAznKlIqpTvCp3bb25+LVFlE1SVBuG88
wPv4fsWpbTn48wFRrVF3YpEaHG7pZH2yTWb2WdY7FSY5tGUI03atPQGL0pc01pNbGA3ZRtsD3IxO
cMDVVoZAcNV7kk7FQbF6wY4j6sa/sOkrd75CyukXiJmt2Ci26EWeQs9wiE0J7dtw0oDycNDuUj7Q
22kwnKUwSPCjoD3GUfb982N/fjz+cQZRdwZYrSke+q1Dx2hNcZUwYCy/LLjBc+dsl0bGgzKcdVb4
iKWD8NMxu0tUoyBNBdEMgyJrk06eCUCpRr46VOk1nvjxSnpeODv2jcfJdFI2iLxUd5LXVUGGsV7G
b6XDayNsqlm3ERjSKTOdBelhBI4lpX3tzBc/11id5HrAv8S2AGzFIIW5iia9PcXZqK+RSKekNeN4
9gIiHjrtu0DygkgyffNTWvuZYW6SgROdMmJyTwQucVXx3kUhgvBIyFMDQoN+brgXOXQAmwOEsK76
BOk/PcSVh6PRNvDfm7jYuiG7C/uzasP0YFikMOmFeY7pHT9lwca1EVMmjZhuXF98Rp39oqghD8UI
ppltT7MMfO2OcwbxVpO3ZUho7qhLZkhrZ90551mxLXpkJkT+hLxOqz9Q6MN8MEEp21nzNjmwEu0U
QGcfXSmU2YFTTuewjtlm1p5/B9YHEgHcNj0L4gfK1HrZEN7zKLssXIRFIk4kiz1DBWgzmGiZ8uJ7
csHQyFtTfPS7QnJ69MqlZI/52AjDWXSjlTw3A3Bhx4nyve2gjmNLwSmwnhaa2brHuMCxrPVIo2pq
KO1cxi672TKbG7ozDDLhBScQBhj/vJVlvxPskk4JkrqFTLrqDDhoye5QhR6JxP140FrhxXimdbLP
1C07CX8fEfx7SeaLHHkaDkKxHX3K0KZyYzy+VXNdWsNT4hMDW+9IMC8Pg2fc61rmE+xEiJuKjHHT
A0n1AxKo4Q/355AZBqRsojmYXeF1Vf7Fpgd2Ee6YrTk+XpmR4KW3rPSioji9sANjH6HwsBWKz2NS
OQxF9rhYG+wNj9CPRCHfjDT7V7BTBHWw9ZBZFnayXpSXXtNJFeF5sdZxU+9j61zTegYFu3Hk2K5m
OQKLSzuRHR3DZrfMu9Gu9U0NYnBZZARs5Xp86XbMlpyFbhKKY9qefx3CmNDzPL9EAgIdmuiG3UqX
Xfq0HraNRb6FEFh2xpY0kVB6NH0UqayAm1dQkMzTZA+fddjnB0ZHkM1aX7kgTpqLaxnu0gC1tyW8
hWBjKeRlqGqYGD0LvDJHsRF+HxPDrMuL16H1Jn8TTfYksAJ2ahdVpGTEjSN4IZO2okOXrwXTjHLA
8aDbWX0Rjl2vmSIAVJ5v/jy2S8ltd/ZYgrqVKFR9wZHrovuCRJArDMZGjGvCatNF1WYkFXRkI0yM
kCK2j6cSHuLJJnUHnWJ+gQPLDLF3b5guDdfJpK5TUSBlAcZGx+9jEKkLzEi3Tl6j1ppXGdBZufAr
175SmDy6Zji6P28J6AK51+36TcdagiSSHW9oZMmujexVxnAF3RafnjBGzi5x+igJ/riKlal2NFNG
kJaZxmyOi8DNy2M7NCc1J/wg+tzVdvbVl0UMCbvR6OgikWedw8Cub5o0PPlWbmyGGNxLWBEYEeM2
u4mnHmSFXl4CR9v3MXjSCtK7S24MSK/22ImB9Kk+XLADAS2fVc6lHHQSDmdvQPhlkCt0dv0AGWfI
m2+luG/GcV6ERmhJiG4vicfkQGqdv5+0MEZL9943pkOZcE1UGsa2lC2WTWWDnmLAAT5/S71yixwv
vHg9L73qq3Jr97qJKnEfFNZEuqd21FOjXeTjqA6qxQpIJN+Hm9nI8mro6DTzk8F0L1nqM3E25RyB
mXiXn5/VZqjB55TbpsdF5jXyvdNr8/DzXZ0cAnsp3ezVz01ytviq11s6khihSZXflnw+fZCcyZgd
WCH6YDfOK0HR8yXo2VfeOmooNpFDRFUtmKzeAbc6aFVQveah/Rl5mvvmD8FDG3TqwyzGUx+lxZcT
ebuWINZvyzAJc+/MGAEg7R+rQjBqP/shNsKFY14aoUt+jFSfLv6IeDAr6BMiFimM5mgGYfJZJuld
MDrdO4vhW1867quhyozF1oEqPOqQRpzGfsomeOHQlcSjFWqQrPzcv0+1wlsqq1V3CfiNVcoxdJvQ
0VshEw7OlXD19TQq82bos2aDVkCdgJeidynilrTr0t/6tU7SaYEmwKzQJ0KQnDFCCCgDKUdmfY7c
hwGxiKE+qR3e7Oloe7axbU1nxgaCe3KdzD05iJE3SNa1m4iqgYPfLy+uQl9pA5i5bf0c9wvWkbsG
y+7SU1X5AAEHQ0ciDRTESK1NW8+etZQzGPpD4yVgCrfAila+9QplYIYmOYxYKZt6+CS37KDrfvnd
u4S+En/HfGuOwhAF0+bE36WBy/seT2veFU5FRTguDBP40sIv9bVT1v03Bt+DJQf7s6/EWYxN8gED
76mcjO7NNSlSm1b3Xtwe2ayoY6QpGt1hz868R3rpOb1snXwPFEd8nOz2bc6BK0/05m1DR3XVxr68
WJMl19hf8jOUiQQjaKKdzHRwNi0ylGuCtMat1sxdaFvDsM5iclU2ZgXhuDQZChXIpboZ5zhW+RUo
TG83gUk5Jvjct6qQ1fVkoUcbNac51XHZofzthpu0ZLMRl7V9zgSwh06zotuc/+xKYTG6kzGA2dY0
zHvLylvYhVryWOC8XkgoJvjHq2HBehu/dLN6CvSQ/irq6V3Pw+K9gl5ZW0i0hMyvpV2NX4p5rIgF
7WUvDJkAuCnaq/Hp1/sOqI86Ab0oQimOB6p6G7c4KyX9TYKX+9xvv6DTX8cEI3+kpnefkG7wrvhe
pXbWv44ao8F6VMGzPWMnK8Nrn+yILPPMC8KHTphQoQXEDjXOQX36WNyZfQYru0+Di6mrbF2EnX6W
xUy+DKz2hrgstelgUJ50PAdb2YgcbrJIdlUaJsc6Z6vkjB2Jbpx89ozq0wPeG+dAy5vcuyRyrmpU
SLuqQGXd1Kna1syDrvFrWVRcVnITsBxvlK9XZxTPRNoJV5GaYZqrakQTHCiZwQHN8nsUdhNTKX14
IO85JV7R1B5tdp2LmlysZyJDBP2OPnodOawj35je0ih/SlgEPlxtuqmkF3zatbmvYkf/1qF5h7IC
xGPA5Y6wUxD54C9/vf2BS9spnMVwBmd7r/VQqXFmVGQafLOtuOpcJT+bNrgEZWm+V3b44qG9fmu0
AfNXbKiXxpxaMEcyotuDZqJvOvVYBCgbW0UYgqMTl8a8leIUrceKxUfekvwVrOJhSi+cdoa1rZAi
AFvh7EOoUx9r8RUk+/iqS8w/rjltS2+39SwShP73z36uudLHR/7no+V891/u+fPhlTb24JD//Lv/
+jSSJg3ZXMbl11/88/d+Xs7PzRBbPjrpPqWwBwlTl2N0hdHijwvvn9eKtCjdZQMIohaclDGvnfKO
9pMY4yuL2fJNrhvyGJFK/nMLfTEpoxjnyqvcn45mFHc3E5LcE1DWNgq8G4yAmBVSju0uHb2bKE2Q
M4shJqUylnii5x/62OATh71wqeeHNg4/Y6pYbVGnWn6qB7GOaWpDCtYLTquVuOR+ZnFaxq5oNVDl
LTzxuGS9i51HH6A1irXZOmhO2KDFpXjQvdI9KoFR5OcmIkL31FXO/U9PN8hTeeTIDk+FT8pB7PsP
me1FJzmoz6aH1tMbk7xqLdvdt7WChdXUzZMvsI7o6LBbIyv2RtTpz3XvrQzbJBZT6e5OKr5XbplV
awl0CNE70YKcOtZm7IzfRFJ0jNClhUJOmJgB0lpNazPEu97GEKAE6zejz+cBOTbeXmjzUMXrobly
OSWd6nOBkpgkA7omcn581cC/ab0HVFSkKFI97gw2Q2wc26tepp8RogW7Q54bk9SCDwDniQbqY+nX
AVXwYGbrEPjM0iiLBMFVftIsOzjZ87JPYEG5qxoWG2pNWElR3S57L9HWidlLih3gDIYgbbVys70W
geFCa4pVxF4PxIAsmn5M1xA+BApMXRzg5reLeJAI9MtTosWgY5x3Q+tPYNHuohzHdT0G4aKnB0a8
H0mVCPzWhnFx6B/cJt57SR2zhjTE3hyEzW1UoyUifhn0aYlL2mye0F+1yxKQBl+06pmOEx00VZJV
OrgHTg02yXgjBidB/g2E2zXf3nBhkAO1nKEdQZzI42h4z24onS0ozCIjjaNUzE6a0lPHPlDeukYV
vSiHHPBtKqJ12RXlLptTsMe4uOqnmsAQ/0lkqTg4qGCvbNOhLzDWxqK2W6j5DiEDWThOu9TJGBfT
wu+cdoZBMC3O9bm0l/xNy4bE4qB9y4A5WbV6Je5pXfZg9g0VrrLswUtc9ZVPEvSiVK/ZJNtNFJgN
mE+FbEQLxDKm37ugOb2eBnVniTtCJoMbPCTThnDLFo09807dBhLfgYF25R547Gs5KTro0rrPxXeY
2K9eO01LgiPdbV12B7Sn62wq96Lrqifb6vtVoVf2xqjHWyQ0xp1virXmAijzu+ylbRp/rVF9NHoH
9gEC9rLwooLvI1m/keNU711GNE4RbCEEFrd8QeRBs2eHxr0+hdbTUGYrhS7UYzjybruxjgm+ik6Y
T9OTpTNERgHUvJtRsAaTKPE/e0g82nKrErPbEaUbPIVwJfp28l+j2lBYtMiAbQsL3hKw4VvXtg7C
DfZB6rRvlT6XPCiJzzYb2aNfUjR04ejtabYY60HXDrqwtQer0TWE0mG9URJ5rHBnerakszIxOOnk
TYFCap/gsXmIkuj0cx8UWwzDDYDDqkKl2bU0GOuGDDtdI9aTPVbt9c7FajLtSgtAfptj3b6VRbPN
LP1Rt0sKLif/QMA2veZwRBcdrMNChf7LpHUA4RimiSyxH0b3I0LFzz7M2aR8MvibqD5MmjXfHP1A
8I3ww0f7L6O8pcCD8uQVjE/mE24bE23cu+PHXJzITqtoDbbNGav/zQSE9SOYsoeh0bP3qCzeA+k7
r9FAmU/GL2uU7Q8bmEXFATVNcfi5phxU7z4JFbTo53v+vPjbY/72e3/5lZ8/8efdRpNFWwSf1y2Z
ZmyecXvTTMFLPF8ou4uwHP/z9s81q4uqw881wNcj5J+MNFdIoDFRxZTyUMms6AqsaEtZQ9xkr5FZ
n1keuaUiAO9ROc2h7WqwNm1PFg6wEwIUbpvc0qHqGzZRGKKGqU5Taryz4W8cLHfCTx2NCZe9zOuD
SNuPzOGJB/D4oK44SR2crmnIF5mvlppRHX6u/f2eznH+zeP/8tNfV81RuxMmaTGh1w+HiQbGgbCR
fU1S7lZ0Nuus24vDz7UuiXk9/+Znfz6EsnfN9q/eifm9kU0Ml3+s5aIjrWKl95wrKIyAEC0cyMgH
a774dVsP9OYQ6Wlz0PKMR6VjRR0UQVKLOqI2kKXnC+Pnvfn5AYxdtlfWhoTWEIRa1NIPtCThO068
0tO44Cud7W2VNutYdbhW+OM/TzaNQUNcDpFWXtg61z+Hh5BJefi5VlGzHUBUdqzLV3wCqxIqy0ai
kw1svidk0v56l37eKjhFw6G9KBp5nJAg/wRGtIdhGWdDcfgzlqCLoW5F3jgCXCGOx5ceJUcdLuxM
CwAzgciGr3cZoHktvZwKspVM28yeuZuLPGpXWhG7ILIUKmnCk/CYgSWpHhwqb+t7A53SGFA8MLMS
pw4XP9faoWTTGI079BkdoFLVHcDkE7Dwc/Xnh200hru6unjVtLBReX9i3cRU2vXvnaMl4K1qcBl1
l5FNVRQ7k6isx5S4ncEOpjcr9V4m3XionQYFVqWS40iE0VofQvnSW97GQTn30UOtY6afDrfGLBwY
3F2k++7aiDPv0lg0vmAlidCxGAgCY3EdH9SpG6AtVt2IgDQdny0j30+AJVYQ4vVjRd98CUuOgtdx
rFVH2uV1xp5iSXZC9NEhMGhD+80xyHSj87jINILcuiIZjhROaO1zkHEi83Ar5cB0c0CiGj5+3yma
F2K//GWmmfV1gF3gBsA6FgD8BpEiBycX0cpv9JDU9T64wTq4bZJyBgolawR9cu1p6jFLcaQMZEjl
I0wohPhL5aX1RwMnMGDsFxRzBhLjzWOMmGetw9RZWfMR+3PYMuf3/z8q4Aumdjvej+Lrv/7xUXVl
24y3XxGygL8a/90g8NDN/F9xAXGSVZz1fkML91Z+/tvf/oUOMGz39wCxrG/g27ANW8e5/wsdMN8D
Sd2xdc8zbNj9/j/RAbb1u0/DW8fXbzjM4/+CDuAuTzd1oAM29QC//Z+RA2znX8AB0JlRNdr8PcAG
CDFmEMFv4uPtNikjCcLgf7hmmFdRmUwPo6hvAvOL+IlDE5cwMIyPVNOflDd9pI5FARnNrOcrl/eO
KPPxSeYVDx5R6MTbqjJQGjnXBhFTGI7NY6/R240ZdvWbiA2mKtXWyZPHrJozTPTKXxkzoZmsJgfQ
x7qvOvqcVQSYcbwbm+wSqPKRJRzKWL4iYKkeiUFwwBqG9yBYcW8CvsHKYhFKJ586310FVfXVZ+DD
UlQ6C6cN7q3UuGPAgP5M2/WRT9Jx3RiLtn/RfPPJUP4NZc+RBK+9b5Bo52n3uh/chIiXQNjt6g6B
ma+hTmAsW6TvJTzLpcg/SglWKDbDhCK8QmgYk4tAVA0WsqApUNI199kQbuySobaTEL+uh+ZBEW2y
rJvb1jPuqhKBbzxkLwVOZZEOF6yKe9Sl1qIt1ALI4jkyhjt4O+j9DadfoiBaKXB7C9p3D8XCV3Mj
rvNvUCuspENHODPbW01CbzfkBg3eY5VM76wiuEnEpYsg2w11vdXgHNpzMh1CV9wj0looW93hF9qa
KbbOyTwEY/htquo2N3gLxRDeFaq/dhEoQF9LV0M/FuvCnCvmCmA7ATA2pwodSeIiy+bEcIamy67i
vNqn6JI8UH41EkH2F489TSv6Id4OQTzPUlkbpQmEJO0eEAX/IQSeqdXvTLrLyzABlO9L9sLkYW8h
5tzUNQaUHiZoTPtkKPbd9O7mUHFJpM4XlifPflQdB+xCi7zhE55k/ZhG0xP9lfWoazdurl/lKezR
GCRAByxTU+DxKwFFYbBJXDQZofGJ3hqde68H3Ulz7rHuXFeTXAGaksI/4wN+KRlQArItv6Ka/2Hg
b9LAofPvF19TwdaTOfRbY/cL12NXN1RXMmAOYeZza1K1W9Xa42ZIx6cgtY5tYXNuNVdOF6GBpOcg
05kcGpDVrX13sdxCN72LbLxwGE/FKpecP2v/rTTHla2VIf3P3AcLowEBViv6+Zva0JD76k99Xj9m
hrPHx/qY6+2F9vc1oq1bcIDJUlXFYw6iyBguZpDjEtKmu7gvtvSBz1FlAfjCCJePbDk9cVf1Ago+
SpxVbKfohrtV7+MAIKx1p0PVcmL7GJj47hBQi1WtMa8y2CYbHEENCRYx060gXPsjoEsr3oUcWVSs
X5jSdnAS18kmHs2jkfDheaF/SQBZifnD6BsqlxAkYu8s0qbd9l69fWhLdYxb3ChdF95YKboJvvkv
GvxMXi8t+PEbve62N7WdnuaYxEh9l+lLKPRX1Ym1r8wjCtGLQdt3yXnbWrCjXJR1c6yV/SF66yCT
aNMGCCra4ueFAtUBAOUxRPW/s9g+0HTaN3mHJSN6tpXBXCiG7O8Q7GJcQRp/73GahDEca7bPuZ7t
Akvcymy402tt56QF6QEcYpodv2sUYDWkTR3iMzEU332p3Sh6LrppXtnWdddO94Ds95kzvkLv2jbk
Gg/CJBxBW41GvPXaYvmXE9Uf/J/f2OGfK/oo8xo+o2B+YYH2n//1jz9WfIYwvm1ylvOMv634lq0n
Duad6aHziSh0XOsG2P0zzWZBwES64n/8oYbymHruZgrLI36iAxqjVVr04ITdzf/j1czP9vdXg6jN
CRzDc37xc/56/imCWtHWbfQHnUodkivHH9FrFr4ztpHOrsZaGpn5UVabWEIqFsVrYUT4icND1VgX
OsxnpRtLcu7WPy/sP+IkXScfIGGr7/YHr/SBLYG+Tdz+K1zpf/4fHzU/1z9/CQbTH8+9emvf/uXG
+qcouXRfczEiu/zXE0Bzmh/5373zt/9WaWNbf/l45j//x6+d3goqotsv0b3nycdv1fdvbfz12xLJ
fPXX2mb+9T/KGv93oqB8iyLF+MVE+mdZY/zO7NYiPc8xqAWcuZD6g4g0ly6W7gWB5fPP4ff/8RvN
8RmWpDm/60CUqGtMU/cZWAXOf0JEsqmW/uXAAoKkc2wHBjUS7EgG+HPh85fCxohBsiQxKZRmQnMH
b/6FHEjcX0q6H0P6UNpt8+VaMPEqYRFWMVnDJhnx3ekKsr3m6NhN2IwFFS0XSBasuqBhyuyY1oEg
SmeR8eachqzXTipV/gn12ZhpmGgSc8nJwdoFEYigM92Xw+hbgv7uWJ8De3L2fgyGWteHbzCskGUS
+zv80WL6ElCTTcHj5+0u0OESmrHLK7EfZJfssKVg605QYMm03BC/2WyCTBfbJgu0ZR+5E2ceP3tA
Grj/sZDWrq5WnmVuhV8X68mbVrZIrGfPmnvNBYZh5Jd08boco4uX7dUAUXGIun2nlUjV+mRXYPFR
cIKPPl7TGxflFJWLxeAENLxZnhmY53usdvdJp+enWNnXmSF7fB2oqANE8uNEehZCThC6JltDs6rR
iYug2oDmBmdcyae2RFyWdY3YTubI5pEN1bqR+tbCAniIE9Vvcc/REDL7ZMXa/j5wprM0Rvd15/cr
Z6CgIZuTtBBkHYlt3tFUi8cu4ySFHKSK7lNTq/aFw+g2HyZM2ig0N4aPoETSt6vQ4G4cY+NGhbyi
fJczle+xjdP22wzutaG+00Qd7UljmDZVkr4D4HVWRo1BtVG1duhcyDuGutQu22iSSNnXzxcQwph/
6q46JV151HLPei8KypN5tUUZ5NlXHdmLqW6twlFNFy2aA85DokjkdO/1erYK5x2iU4YZ9IxFp/v+
9Zi5w0OVQJ23912JQCp0Y7oCJSrgtpqmrVZEz9KttwFA2KYc77TyUreWu0bV81qX0evQTpsICuCc
y0mvAuEHTG2xi0Sx9/GZUGF38JmcaGmkFSWAlR8RQ1dohnTy5Ctdno1unhbSTyBrICYpB50beacB
pEe00zTUiMoBZmckOt0nRc9EHwnLQu1qJZ+mxVOGfQnpWvIGIGO6q9QHRJOPlvG1N9SX0LSIHuxP
gVuOVxUWt0WuqqcxD1aW5X7Z2ngmUvw5Koyj16EHNvQ5zWw8VFDWa0fdBfWIqinPLpEkYUEJJFIq
L9daIbFg/oAqvrX+JZb5TZTbj+gBbinNH5QzHR3pPibMirP2TdfT99EazkbvT6tcx7EQV/51Zg7n
0Q3BrRM5F8tLgBxxAecpdx+xFENJCqxqVdg8rTm5F5YNuMnG0L5gOTqSAb6t4B4qzV7sXAZ3HRr0
FB+A61nMwjkqvQZnNiz52TZGs/XGDa4Rtzw6sfWQu+Vn3boIZaxhpScvvpR3nOi7bWqZR5yrzYbx
eXubO6c8RJPhRM2h4zlTvcSG01ZfYlC8i3KQBwm6flQuptfSXCDdIzKCIS6WNKRD5sLqJndfI53B
Fw58ccKpPumPORwvO4buW6PvcTWzR+2mpgUDlXHDV8agajZ3ZSymtZthFhMsPAuG3xVlpRoXeTzs
pyiViMrIDi2a9gH0S7UscO8tdYspML7NddxvVTR5TJWCgaK/KPeJrPBn24XPAEY+kVJJMIqOO1oZ
w5mccRZhbXj6ITj6cYDGyEs6jg8faqeOtDiGs50ZO8ny2JXrvku+hT6JRdBBYChttTfG6TK0/XTE
MrlHa0e9BkloERntB/yhTjkUYY5ivMLoNkpAkhiCuxvvmyTz7ypPzXVj4M9vs/vUJRIvoInZMXkD
WhphdSAz1M5WmtW/FzXWJix8RKjBqDKE+QnMmUWsit+bo4IecyhzpmPoJJ9s+TF0FJAGEqhWSXAg
HbTIqUQmW1bWsjfr9wxy20JEmD36KMR4VfVr267v+Bo4G2HmdxPOnS2o33MokUl2ig1ye+7t4sGL
tHCLjrRbtJHcKT2Dsq7vU6evNp0vCDf2zGRXuh0M/LQyl1bM+KkW4ZI3TlxJLQKd6wzbCqY5+sWG
4DFCOmE/1beIrvuVizA3rxDgepWAjBwYZ43PbiRLYhmMAxV9hmGj6oxhTfeb9GN8n5A9+m/JGHxT
E+64DNsjGhMDt2X1DO4CmOeQB9tJhN0doVEvPvGAbeXQso0TSC2GeBvjGXpgZg9WAe/adaaNybx4
KxNWLxrNovEjugn2V2sxxvPs4g09+HAgKCK+7cND7GpEIRUPfS/gdKh61Xn2JQmcVwiCQEuc9rNs
fVjgoWUfqwBtyaAVF8+DYJhJDEedFp7tsZHE53S0SgHSpaVGNnsfrlCVkvGElV/z2ztHARl1Uekt
GtfdoOg4K3RXSBA5i2pGdxlw8OD8dHrcgE0NMzqdI+7YKvSVvRpwaxH2YRy8olXXHIHodsjRSaDd
1Oy+3AQ5Zymc9UiYTi/EYUxw+AwASTTNfk8Lq17ok4vtLAH4VJBg4hbukwFje4GGjV1tj0wDLK4p
x+q9nPuxuHkpJRxtWrpR8N3IfDjlaAwGH1fGEIJu6N4LzVC3BfuPcGRo2mKh8ZQFAKSn6/7V1c/o
1X3BnlvPnQlotbxyYo58qdd7r3NGAqjEeWwNDAUQfybDg3Hh74Q5t94D91UOtdxmPbdwY605mq70
SF97vRsuQ5JHWVMlcFbkQ/5b5A72akQkubZ8a0t6U7wli1DbtWOxn8hbZQKA728C6x7q+EGmonoE
EJSvbDPqd5NIvnLMQ2T99cHexpYx9Rmi3nh8l2a5icrgI4ERcWhW/YjlIIwJw7EsxNZtsNVKFNW6
C/pc8ome7co7p8ScLURpo3Xe/kQ+I/1Bxi6N1cCXcuwxyXUeoMOkvE1TNGSI+9DMMI7HZMoH5gXP
tKtnA7p5cP3WPeCBu9Q9NNwibA9DYpBoQUIC1K8rHS/hqujC+hjtwGzggDRm/fIQPntdAa93Jry0
uf1qjbbAhtjf1EmSr1BV+6C/0IOhFW+7SVzV6ElY02gbCCPClMKncV3F7mEwONXVKoC/U1R3/J+v
lTDBLNuTvaqxLTOtcBeYrbIrJOZa4wTMjPIj5wdYgQNJYnmLSyocVqlf5Iw6aV3MRLpVjVp1arRz
DB3CNo2NBqyJ/SUpflrBHF/K2tuTXnWXp68peFxYLvD0zIiMEVgjpJbjyF36Gd/BuuCta1mh177p
WtwLHcwgT/Bgjt19mvhvcUzzKQgh3ml6zEnft/boRXkFsVWtEXVwSOpXw1R2u7jUGKQQlgaxbzem
tIYqs9au+TYLO71G+OdR7eXrtOiadTRqrw374U2gRTc+lKxVKasRsT1aLwEsTZFlsVRrO2vjl3Ik
FMqRKRuHsaETY68QTcwoIB0RUwMDrBsY08aoyzYlSbyUBByhTGuiYOT/TOr2gkE3HDCi+1bT0O1a
Zgy3+Zx4plo3xz1HOOj/4ui8mhpHwij6i7pKraxXW842yWAYXlQMA0qtrFb69Xu8D0sts1tDsNz9
hXvPRbu1jztOv6pDgdxg5AmD0iEqO+OCApbwZiRZddQgnu0KxBwE2PdluP86+sIlOwIdWVNAJOdv
xbDIgDKNIDJ3JMJgk4ePaEIaKR1gNoS3DAc1Oq+LdabLgII++C4kmvoFrozYF679ZQfDB3dKs16A
Aq6rWfyk2IU3fVIuJ58NjNDZA9nMNcefNkKsDGuP5+bCmkWs/ARt6RRFw8ZISEpJVaROs8r+BrmX
bzSnG0kp1jOpj+7OrIklKydyQq2mZ6lmE+B1mHOPHqGrmKzitz8pAD3t/VVv7sAQyID2xvME54b5
T3IGhKqUZyIf7qMUnnknkAdfm8bJ1PFbK/sEKPiCieIej6DMay3L5cDXwY0m5nAK8p1Q0UyU8sKg
t03IKQbAg3N2IapKWpc4GccX3VrnosMISmrNSw6pY59MCTzPaE+AF/FNc0mWUdbbBMl4w44N3Bn1
ZnzI+riEZnX3TYP3WyEh0PSRgCAGeAC2Syj67NN19O2mImGEuBQTg38af89Eq0Gv8vUqsVvM6l75
axA3wDu9fmWkD9PdI/B6YplcTZGG74CJAVfJ45IF4Nr5DkE8rtq6nK48lzew2dnJraZnNaF4q2rI
F7D120NFnOcaQgwpz0v2aoqcYNZWXpaFgORCedf/P2T+N47Qg3PnAotWoJK3jG7dDMv7jE7mMAVo
YuMiWs4zHDkSrdl2pQ32pIQLmYHAFQ94/cih1J2iVNao2Jjtl+bW4I+e0GPZG7/s8zC5dy8EaCZB
cbcABtUDlk3UeYZeFYOe38ZMvxBUmIcOeerHYaAVHlyUharG3mo5QOyi/jr7ZnxZinUje5bpkfc4
xE76yPPfSzTPWe2/MfgZn0c/fgDAcLArx6CBWKx9nuF5qKf+GE2kKSaDaHbIk6a13TO6VVgsCJuz
exAWcnqcW/Fa+fOw47riyoiaS61M8+xkyGCTXsdIsm31iO1GsBekES2EexssTBXxElwsaiyeAuyQ
mZ/Om1xybVk2HEE0UOS6zNm14adFncQHzI77qAJK0aXpw1gndGkDl/Ios0OflpK06ApU1OwepBo3
oMeQ3BKoTLtrLqcJXc0QOIxnxw0SxBpDRv+7dKJ/dt12W2k/2WJ9i9aWy+upq/oQA/oMe1t1PMWM
I5BXD2Hf2RoHDB/QZl+V4b+NrFxU0FVrLKhJyJbeD13lLg//f0A2u+zINq3IFOWHiSVEkGUZx7NY
+jF0sjhYKV8Mx+z+wXK5vjNnMkFRZOlZ6gKTgWYunkSGfwRi0ZJ1lbHWod4guGKAtr6tlyR71y7j
49Ly6we/NtL3ey1mZxlxpOouRT3GzGPaWXcvhi36sB3gXRuaGqNnYXFLK+doOMFeGnX/BSkD0ZyH
jpt7oGIGDJYKcmZ7Fdg1Q4TOFa2LAZwD8iHbBDf6RBa+kSXpLHmU/9YVwizE319Bm6N2Sie9s+4E
54rD4WBhGNzOrpmfmAsQ+DwgGxSd/dwDMuGE6Dy2BVVz1MTJoHP8MDpQ96n7oZCpw4u8pePIJAht
75voO5dVPV3S/5/aDmTjwljYnt3/a9vX5TbKR0SB1KY2i7E3s+hSBPpmsUnQ4bx1swPjr4U19/+n
2NThoUJK5lsq6KaH+VGWdXVucutSY5zJG74bICaA8mu0RHFUwF1J2+CeAIsIKR+ndU06V6i0qA8e
lShlO3yK5A75KxktXPDRk5NGxsFe83tgMCDpSy3Zv4KzSUKToNGkCfR18g8+9+GavmV+Jl4v3Qvr
Bx4UZjQByNvrDLUjyucJxLd9zmfE63XC4MgomUc5TK50AoUhsib6/xFkLuHWbx3x5KAWmEJZGnZo
DyN8HU0Og6DKzw4ssmjVu0octGvepoR9C0TY7lA5xbgWatGnFAHAZC+PqTOh4thAVQRvo6xz2WJh
8NuFy80hzKtzUEGWtkdzMLfxoYtS9icE4Fq9eCQRSoXLAi02sMVFzom9yzvmY3OMqp5N5C4zjOEt
7RTJ2VbpffbF8gxX9MHvjSWcC15aIwIxMdvYCpKmHrERI2Ika/zK+HGkTy7+ogUK9oA6GDuAVSRw
wXfo9RJr8cjna19sGR/7xXvGfMRQMf+x66dxRG/vLf2H+yusWeLfMddD06bnXHT9agg0GASMJLiw
7qTxMnl1wN/+xt6wYmRFsq7b5MfeG/9J16lfZzU9pWKeSQkDqVmpbt6Z2jB2CkeWheQ1LGP03Bhb
dryMTDZJVXvQc36L0IecBQP/NYt6gllESWPLKRkZ1saPk+iIHr6+5O6ij8CY9lERG6zjBOl2UXDI
dZRcFH+C7chG04cwNUnL7BQ5GmyJH6CMiLmzg3ImDHDNatdkUOOoQ9QbAl9VxsGSx92lscd4bUM0
CEu72veF36BMYfspk7NlR4S2OtN2kCS4qsg4FhFBQvZYVvu8qfXawUnMJdwPZy5Jlxll5IRVjvE/
57E8u5SNrzHM0KvjiEfmZO5Z+VR4RJlhxvcVtpYIdwygexKZ4dWTz74p/xlQXJ8HonQ3sVz0RkN1
388Vc9Kq/TdJPbyQtwN/qnD2Xjc/GAYKy4Ih3HeNpNQmj8UtrBtr8+QoA1sDq0q+DOq0v8qk/rbK
7muI9HgxkEmHgYLCN0mu/nrpSKro/QtE3PLkousH6u44oS/t7wAbG9v5SuwG0f7T0XDqFHwhe2Hw
hcExPY1plCJfz5/aSPKGzR/xw7bo+4rfyUDy1c1yLfFW3SO4GXKluNBlZ59NLsK/SWbf6uWcehOz
MKt2nkmdWbsE+MKKIOm2pJMTWX0gnGvLUMo42gm5MUQIE7a4INACe+h6odmrh7oF14xAjpRxXTNR
b9wDRWJ1pCcp1nExXNnmHCu3+vZh2D9FiYvxEVEw+klQeU5j+yvPmPbTxEg2MqK1HRmMPfPmFLUz
N59LUCExRhCYmtFcRYv3brVkxIggGp77ztRnU3eHNvfGcLYaflDPjLaggquVFDMUAckOC0jfjJC8
9jcVkiOtYVvGi52FQxHvitwlbVCmxAqj2CQ5snHr6A/p30x1DSr1WD33Gc8Y5vll12UIoL0YmcA4
LOrsgfuLB0wAdXKqB9965bfpJx/IiRBZYE+q5+zMxQLFkDLEkhoLW8dVBWVk1XttC2+0IozebrZ6
nmMUrBRfhjkoxkqes7K6V9lHfN9mivZ4Cbax1xKM1sfbXObTI+/indX39pqtyrvTOuVmJBsGwT1r
PIuOnZ9/Rt7rTB4+cP5ENfGF77GlX0yIMVsg8pQ6JSCgT57sHMCljs1HdJkZNHQ/TGXymftZuQtQ
N1teXpyCDIiU6McDPPD1sCzo0zNKRG8pn1QHJ9QjXxOBOJWUK+nt3Nj4Fy2cs5aGmRjoEneeSduf
xMVWel4WKkWLEqcFaaYO5GBoZWUHBKlKo3aPn+O772S1I97mZOTYOBgr67XZYIdse3sbTfE2qUx9
ymEBZNLc6RJ4yKKIa3fY6oVkB/jrwB0gIUVgf40U4Usxd6S89HInLedhEtSr01BeYM/8TlMHk6iJ
1qUZMWpL3GGbJhELcAHXm8oAsf6r6Hny2AQw7S93lohw0KAFzQGihcEQ/zNh3OUBJGBSzRskCa0I
ZeFta4PQ9yXpzgNj7d00JUj+ECb+/6GpMt7CgWTLNCgCHMaJPEpRHqDaHmdQLqFGCL9LbHOXT97K
kBJbppmVCLfvKXfpRGYRAX89e7Id3zyZ6iyLsT1dhgrsgJkiJsWuqVaXqcXWI1N6RdkwjDUnqON6
NJG0xC1djzqbx2mhN/YUfe7skLHdFWAy/K7Z03qmafaI6GN8hgAPQ61vw05C8HEjb9saQIrJPJCr
dLQE1AFi5wpgCyO1rNnXAC3Vu+HbhD7q9K1Aqb7BTPDhVBRbfkBMZuaS3aHLctqU+fJkDKCxYu3d
8pKhs2RxQMQcaol4ifxd7rvAeCaMWSZJRCFiUDjnUbtyZ3QpFcw6JC7aAAG6uFuiuzG5OvcpxgI9
QeTtd0x6BCMV64cxxixHc63hvm/btjqXgYts0aJZ8u73CNi70aDKQ9oK2EzFN5ZvLryHxkcxjxSL
XE3P99ds5sDjFfXFwd0mypp35vK3KeuL7wOUnrjsAO94vzPX7WFS+rMqCSxEys2vDSPHHEsYts3G
LxyxnaaoDnXRI/JO0J7PmfE04pMqbesEnOZ7yYq/SS7n06KSPwM138YsCcg0zEs3dOZ2xHNIzIxF
qCBEnHUTzNTIqkhhCTDJQQn5lpL9FLI3xrsRfUVW/dXhnMahh+nEnjMc9fi/ACCi9u9y+73lrr8I
L/431FNDuEqFRqL6XaJaHKT/TWR2zC8A4/sSPftQIC8CTgs5cwWehNZvd2URN3waQOv3gIAUy1vh
AZLEbBwgyGlIYTclWWIDmY3G+Nr3FKX9dcmkxqjShEBl5H3W+uAvHMZmQklEtUvXbx9cRiZRNyDu
VTP1ajysCp6fxeKirMEAqMR9VhnKaGO0oaxoMH5QSDjH0nu1oE9+Zw+Hiry4dTJ5l4ABTQLAaVtB
QdgEw/L2//clVHPI7j1gsohz1Fksj1t4nqnfLAe0ZATZY9GfazLisruaVJJDI/k1guWLXinfnvql
vTZiuCmJcMskOMuP8WLlGMC73DlImOP8oLgr7vl4DmElomfw3Ak+a1Nz35r6Zpk+oRYzBm5kSBAO
qk3rMXKa75eElmRWZLd8BuOcVq9uoh6LSVycgeRr7U/vCQi09R2iycyYWM0nh1RjRmBwF0qz7EHQ
67XqmGCjJSRxfJcbdhDiqhwsGHFTkP6r1PIhcAQTq6wxBgafWhHWR14xdWxTfELA/61siuWujl7z
yHe4LIm87UYFVddNnoDvrieXh3sSzo8Z6+sYOOi6WvPFqJybK2x+pp5qOfIOvUrlufKaJ1XoYc04
DYO1zYVv6P4dwMVDJBxvO4FH0oYdrYJ+VtuRvNq1XYMcF4PLPeopePrtg+hqtqaz/9qNujvxgtfS
r3d2T1HbL+aG1q5k11ccvIFZkM3uAgW5Dn3IBNupikcY9dw0lrg5Bm7tcYncPRTam9Gmb+ZTNRM7
aTSwRnTX7EhJ2np24xF5MLIQpetN4GVwA5SrJPdBpQrzd0ZDLASXgmN1FoCqreWSbDiRzhAiLVug
BUOesuRODwuYzIRRqzcQLJvGbnmC51QjQB63BP5hfh8+tAT1YQhmwwkBuerRb9M/lbUU8If6k+Qf
L5Pn2InLbQZaNodheR6bHGOzhx+F8f+k210nIS9EwwiOJpNrPEUMbejy+hQKq1kUam913mdsIjOr
yCyfRntn+/4/HEIfqZawdoTH4Nn9S41b7gwLK6Zv6DOaw4ZMSwi/DXNWZjAnO+onhInJPXAyzU5q
YJ1vNz4CvSXZxY371swNCruRvLkZ2tkm3VVJJi4FZT9NYhe0atuQXr+mCRccmzdf5vpEH0xE3GuD
M+XMYJSCfZ62PYDdVTfyYJmukWzFIo5ml/7a6CfWKjeSY0sCzPlPHIAVcQcZEthQbUbJnj03K8pp
zwVj6pekzSCcZBn+ir/gsRfF51AAk7BVy/aYZKKZLm9NWOfdsh59L9U9rRajxmrOs+5oe5m5tTRP
OsJXkB12svaZcziZ/S8FEgcUwXpiZo/j3XjFopasYiONMOj5BwwL88EdgptoCS2JGxq7wY4eajy0
cNPGo6Go4VP9OPUWK6G6TcM+ZXgcxV60H2w2LuTBeISRk8YRsv44qPpm9aNgMkGISoKvhE2INFgL
0lFkOZ2TUWZnId7pXp7zgDehUqt8LIgYidMXp7ahj9E+iWb6CIbuI5uj7yxFE0uwzi1z9SGP4pMm
8HgWPm/VZnrouvZELRmXFvlbhOQ6AxJYnAq04NwrbGZZsSOTLja+vC4BC5yASIb1sNoUg/doTCW3
JhJ9GBAXoOAW6npI4rGFlpLgz0MDYg66sduu8AlwnjsiXGb+jobJpm1qUparaLygvzyUJSmUjYUA
AlyIwezKVZs4JYuc3XfoFzydWYWGYrTI2yyYIPi6fRGVBVytnrqt3eaSHlbBe5nTa7lgxTS/OeXY
7/XMTUrbbR5im7TiZbH+SuA7M0l1RtT8GRHxHLhLccFb8rNoArHXrMJs7Vsnx0zvOwdYtCqyHGQF
McmasODBAFE+qmWRByubD5NPsahICGcaBa/LzyUg0v4+U2ocTHlRY21MO3PXlsn9kntWtlH3CNEY
OUOT1uMGFs4BGQCLlhzJKpun9ji72ZbHSh+Fy5yl9hzvXGS0OlhpXpjG8BrIJQGxkCA1ocDamu0u
c5b8hXfgpvCOKpuWm+0WLxIFLm7S4jG7vxjYG5tVrfKAxFbGCJo92FF2+jG4115k3ADQq3qGY8uY
nv7/oPqJ8I1o6zLhRfmAIIYt0jqqmFVOGXMv+B2mB8lGgOAtvAqGMcswZ6qzDX+Zs3GKlBAPrue3
Lh3SNZCWXTfSXXpuMQO9Cd5Qfqkn3TkH+D4Bu5P4H90LxxqLr0ONE00qMawecI5k731cOA9m9DY0
9dus3fkx6Z3nCv1R6CzttO6Kmlra9MtbrynOYhs44f+fmtqcdj2Qgc3/n2J9c1Z2PP0rVY+e3nNp
0+LpwfXHv/clANd/bpEOgutvMrHJupU7hqIdP4C7rSzT8w6JF3xPhn6fzftfJMvoIEiX9g3jZsiR
bGzJzyd8KoBodL2LKcrhBpLmxDt4fiarZbh1yza6G8Yo/Edi2kd8sXj5nkoE4B5ofRLZsMHGuyRA
UOSxTtjFSXsbWYM09fhad0hr0+QVuXW8haz+t7cKTFsru6leuzf2AtuprIF9ZMuPlPLJJ9Gsc/MT
YXa8cxCSr8qAVFCmrmBv8HZTVQI3QD/mdI8gx+/EFfsAG3PdtZjYiA9YVnlH8HcckzBbwrSbv6Lm
aDXKw4+H4T7h9V3oe0Rs72TJzecys42xFW9NcKirpv8oJcDCquc6d+S8xqREl24f8oJVK+tZqraV
itAudy2HOb1RuTexiQISgTLANcXumjIlqzgvFk7IIv9YsnQP7hEPq4/aSXf9pq9hmeZGsRNI41dV
3vxhPvkpcsyJC/bcxWARP1YezViW73tRgRD5KelnWJwHCYqK9iWu7YM/xns3C85z5eNH6+M/JC4F
UjcbAuytNdPC+iG32DmZPvK0+Dq5QbFGleKth6T5EKARdhyjm9ILlqNqsytMa3rA7r6dibmemZ+u
yyaxQbGkYo0Z5LW27J98mcHCRyrfuCnebRPmOOKYNVlqRUihE62JxwjNpjqZsf/X7OVfw+wTxC1y
09YWxAu9jX3sEBjQNz0x7CTVRSbSw86mTi8m0tMyVW+zEn7zNDag4/Wp87ufegb/OTXeT5wFGLTM
NAtNXH508oSy1jgcQaIgBOxQhpS3pnQeGbMba4X1iyk9ma+dQDnR+PRyAdRnx7H/8IuhT+naFAU8
gVJDuVxo3IIxIkkqLaqNFbO2X0pLXTo5Po6LQCo+6Q8Gcl8UC2gT6pXM+1PqkzlI9ixXvp55V61x
UUivIcLJYLNAx+DMvtgGcWOfGLBCXmPkQT39YDnTuK0LSjb/npWNQXpr2KbNm9NalzleBrtIra2h
635ndajEPWVjZ2YAFZhAwcijhZgYz3hDmKU3DUHmNrFyq8WHzxyTybnU5edkYkJk96xDJ4GOWz70
ED7CRJAw0N/5P25RhiMZ5fvcGZ6QuN/3vcl7PFWvlRWPRxMamIZkvjNN2AqT4Aw1rcBCGGj8tD14
UaPSH55N9StAsBmD+2AOfAsTu2RWOtU/EPebTPQvVBPXQESXRUBHElEwv7YFYI5kOZRebOEjcMsQ
DUlzbKfoBcRytUsY89UjduGss7ZVbQ4PjBuS1Wzx6PcRT25KpaATCb24U7eAYF2A026Ygu1GD8Gi
9pl8qhxd6/DZ0g4SXNh9xXviNnhPUUOGJkYMQ0EryVxwWvFmzKy/CYompMLwAGOrCwlifnX8f3BJ
RAjq091Fjnd1ehsgZIM3A5XXmkgFevg303JeRiPYxOSkw+GooC2o/kvQ77B5HV+U/09GzkNtxGC3
C+hnouy3Zu0dE/KZgGxpe7VbWmCytQf3hjxmgjbB5LArI7uhiF/EyLekBrFmFes+AMLj/WmwlLb6
qwzuA2PGuhn73FUmfDpASk9QDqdR8oolrvrgTCbMZxg/aUTbSaJgGUePIj7APVUZH1Gk9MrUUDmd
PP5LV8YblcS/0k4vxbhPYbu30roN1UiAkqne4pxOtL6mJgxaFb9U1TobRyd0Nckr8UhMQ4XPqmBo
FecJyLGBQsp3kJjgyDkHfbqf8yKhBdLfw4zOGM0Ls+5SvufKGDm9VBfW5Q1U3rYgIo8XbURo6i0w
0V+8zCbhbswv84QRSwJ8nJjupt4S79CycciTFLvy4waVQ/XLT0G1n1X4iiteX8s4j5FpMq0rufd7
+aEBvGxmBxnrMjEk6KbNNDouG9z8DSZms+8VHO2Srs0BaNuKYNNN6YEsHGSbERU8QSdMegYJ9RDo
EMQ+9vQZRhSHNaQVh4UiEDuzIWwoVIxOxxC8QZQTd/qKDAshIdphs9l5/WTvBn/+AMuHOjFFEitv
zGRwsJsX8D3pLiMhEmzVW00jbQ94f7tDElcv0W8b89OUVvpr+Pq08OyGvSU+RBEU5155r4o4iCUY
TpnNHB2FXXj/WaSJqpdyyYoRRtJss+qTzN5QUFJ0bRPfJrUBUZXJkbJqGzeGk86JE/zxvZRpw0h1
O2l2uR1aWbE85UNLvlVJJjX7EcZp1XNgvRXo51fBuHgMQc48w2rd5EwN3fEl75f7YDY59gMTc39S
j4bZbeuatT5v7nf8vF1l6N00pizmxeZsAqdcqZjEvr5L16xsiOH0q4Tdf4yxrUWpHVuxeKkjz6YJ
666ZaD6ssji42vwmW5AMBgNlZMMVZzAKGqTt7JMoedVkSzHheNZmlm9lZXGfzEYM3M87Wa1jh9po
8eMtk7lPEuoVLNa2SK2dhJgmkR45QfGBOivbVDOu6j546ALrMQ94aaSJK6y1a06w+we0gBj/EwNz
I1bxbvajY6s7ffDbYOXGtnNMEEKEhRkhgRpwv///gV/AhOAtBR4bWZQumROHFqSvxMoeRwumbCPu
WMbGrciE44Mrl1Sh7gHr4MPyYtlabnserC22zdPc9dXRaFW3rP//1//hHbqEt++ixAlJVDaPpLNT
euqyDw0PpSGV/JVNzsuY4oVXGirA/x/m+6fFwrdV+z5VSyamnRerhxxhzboyR2KZ5oZpGLq08oC4
IWQovXEMdBNSWPKIt4yBtU8/lvnzvymYzU2U3BfZJf05NuzznV7bAxNuAWRldXVyl5d4/kFs0Gz6
dLzGQXK0ejKRCiamU9o9La6B00evFrs6pEJtkcmcHFQjbe7oNfO6Qn6L0rn4SXNBl/2wdMu5h/NM
b1kd6si8xXZLOJYHTKNARYWCYjXA2fHGPwmBEfEUrPy+/auhMAmSWZqKC0O4cMPSam8uhN6LP7bd
fyBb4nm2OEghNdBpxttUsTIzsVjAkA2eB5N4rZa2t4oORaD6XUFHG/CQupb1wSON5obv2M33ZZ2d
J7apPHhwGuz0rWlyouuy+IY8a2ebFeL8WvBlY4cjKasOlCPgPHqI7BZascilY1su8EUoYemTLUAi
awC5anXvENthi1V4LdM0hB7Es16HDPwupSrLTTY63z6N9KSALxoPHj5ovpLx1DUk9QmcLyOl4yr2
7b01BGiqOHAI2QVJKdnbj1elyOLsVbuOK3kAvTcy/yw/rWrcWzWrDaquA1oW2hlEa5P1Wk4o5DXl
KqO0d5s7Ey/MoS+J+v5Cz3SLcYlC3KVLNm3/2xiMXWvvmEifJpdhnFEnj2SeUme3vAGkOTJdsPKn
jEDQYnoCcgneJuAMZTeMe6R1d25Ay+6xEjaDBHV7og7sYb6DvOTQlOh1jVTc79fyAV3oR55h2MkY
iEAJdu19rhSvHEEmzi4haXzVFt6+mVGXROP9iyfMuu1R/QR+nK6jvL0STfCXR/Nxiso9+UjPCNjY
X4Khqxh6MTR77Wv3pw3kzYi9I1FRAGzZmyxBTRgtA684easKCtm8PdpW9DoyqLz/zwURmIWFMzON
j7DK8K3cJ6UdSIvUCi1zPBPJwkUOY5vD2areVDlcTe39GM50W3IQQBO7CDo6HklNGyC7/AkoxTlz
QOLy3KNvDEKCTq+k1x5VbbJ3rM/z0NorDmuAmeqJzOntov1vEnE+AjiAYTKwl+hI7sWEeOiQdNcV
Mq7cIsYtaa5Bhxwr6495FeP+te0vq/W/S/CBq8VFyI8rNO7YCRTmdPaM6JU+KNRT+hYgseLq69Z2
N+0Z5p6LcuFtIO6T6f7QZnBM3JqxQ+Mc5rvwXiPfq3v7Bx/tp+n7zyV/VqTqr2ZWc0eZrouIf5+f
NJJZizp/ZPs5t/9SIVzWf0QSAb8+ZhmBJeJUY+ZexfRXwh1bQPeIBs1ueUp6cXPfB1X+mzAPNCp4
nkV9dhkKVO14pnlGI7rmIHzoSAI516TX5IRqhn4nFxLkJOe721991YK3H/56ZnpKOU4aUyFYwBhj
eDSl7P9schlX2tJX4pI/iqK+NpnP1spM35j17ebJvjE7SlOKO0pcUgo36YRof27na6zzeO3NBKZK
8ZwN2ZH8AOT8vI6TuwS0eKxtccO+FJ311rTOX7Jx2dCZEwsINO2R0bIETu9uIt+QIc7riNSPyF0t
0adXs6xMBsm7kVIoqEaeNWTqDnuWrFcHkAMgpeecej9MqQRrFENJSint3Um8qb+22FdgQ29xr/Pj
ostEfTjXb7KjV87VR554XMvcEd7AT5GgFnAmZwfBFjVxvcwItfsHCTJV+SiPG/cy2uTcDk3LVQ+h
JYyVcW5ke+ojj6Iom7dZVx6AOGDf84npMXS7pRd7r4rpwVESbVMBwcbnRa3lT9fK32FhvmHfc5EE
gWnufGWWcTDxZnXmvPLG4Zaq/LEkuGzpjBvQujNL3pXmWNxpirYVIl0iWUy1or19zSAFriBwMO9F
lBADygZTXQT3fPLic55hU/ZP2FYxa9nZVk9qzyPHaLEIPcbME6B9ExB48XtHuHT2yJDSFc7GdsaB
S43DCE0ZYjW7exoaRKVD+8DWn+acshZRSk+mqO91MUzthS/CJeo0/g909HcP57I/8VZNDTlsxkZ/
RXn5AbM2B2Tykiesz1rva3b5MmLGYyyx4bSzZHdNy2Da9APm/QuDgXoW7cA92xzG/2HRPa9vFS0/
Pe9YgXC/d8f+IO1zS04UAuj+GhC2VyJzdQTfvXaWTclLtmp3sV7wqnU8SHX0PNRfcExZn0bIrO6G
AGHljzEQX75ixkCGXCbwC6AYOFa4IfgNFPFnKbHAMQJHv+oT6Rks9sXgROpE9paSC2yPX6lusY3w
33wIUMzE7keOl/56OWcOeV2Hqmq+yCxm+c2+ObVHtGLehczDEgaOsb5jkpnB8Ng7eynbF7dhabUo
0qsKuW+ks40cAXIQqTH0iVum0GfbVXDMKrVrkOASj0zMmeueYDqxo/XMP2McPWuHIwIK5k3kE+SA
Irs0AZLHstIPeTFjnB4jtvftpYv0iy34TQmnSTd985zHxjm2GApiN7r2vvud6+JTzg6Eaf9PX9Cu
gC/8Exl/K5ehge0zV68DhZiXSzKLZ3So6PfxIXGcGQOqbXh0sQaqXQQf7CvhvxsG8SQzhFYDXr1v
v7GKeDTvAQAiAveH1+tnTMRD6hM+WQ33vGn/15vJJyqkgeNK2fsyKp5nCdCKsvqDbDp2gUbwZ4Yp
G8Qx6lJz6jeBvvjAsGjGoJz1PY6Bn6z+VCZ97hL4X7ioRyZ0OeIS29qwbA/WuYlVMMfP2Q9CsO/G
sI/Tetl5Pl2DjeiV3Q3Kd4pa9M+yIoWSSTA0fdLo5mfPKK6D7GCtK/BxkaIE6OqnauDlVqSMrvLU
/KhzgQlSEkYn/6iAWwWwRHZIGmt3j5rBQvBH9kF/tDN7y+hbbNoy0kyi3H5t9WgLRiPaBFm5Hy0r
/h1ne6fysHHN7pMUpfuR9pYuzY8xdh9+X77hdTOIcTHeXR7ZcNbzk0dOE7RJ48Ue4L8TPkfX+exG
g6SYzn+tJF5Iv7YDiCIH0SisPBXadFs613I9Bg32GouiY0xSZzW5IIGcmsbK5UrjxKXQn0TL6eeh
BsmcFkmR+gdBiqa4NcMWb5/IzcekkltnpOgjgRoYp4zDsekeXY06UZDRtKnT4WSTBrkubIRQIoVg
lGdbaEbzWrsD9tdg47IMYpDOHa4Hrnq4Uoh75w1kZ2LzavJ9pvaK6AK9uBOdFwJuJptbNS5QcCyk
pj6xSntjNvQcIH0cnYD08wz1qIus2FdvnfOSOfoLEYV8zIbeWZdBvwVclhIjxaudBN5ySI0XFxwV
mabyvc+PkKSM/X/Mndlu3Ei7ZZ+IP4IMMkje9EXOmVJmapblG0K2ZM5TcObT96LrNNrlU3Dh9FUD
BQNVKNsSlYz4hr3Xtkz5tcO6fEjjAlhsEK3pPVD2sUkiN0SdsxYi57ydOT82ukb5w4RdbKtqvOvU
/OySleDizbodso42uUCQbOBG0ykkwdIgrkRum6Zz7qEU35HEAbhVtx4u68/ASQs+uLgEa2ddeRBr
p3rd0vftVGOfs8V4yKV/jlH8DPEUnzSxutHic2jQ37I4zObVHIN1SOI18c3cS+mPemx/GIvcuev8
U2qbJLxG+NK0WW9ICjkwjL+AlF3VCt9b046Pgtq4GniC+Gvb7DWeBSErpByt4AzDfmzKfjcrouc4
jlMHyItgYWqpdFOIdEfUCnNrXzmYfZ0rsVnkSrqxdxwXJ2ad9rd9bPYbqwD3gmgT5Z6FcqswHiVR
mnuM7F9yROuM0Tfaab9JN/5eRhV6S76qOqXcjljbR0HDWiWaN2WAgk6D2iNObITaQrbEdbAK3l6T
tFCZq72w84sprjxfY4NOJNolKG6kxmzjV5D7TXWOBNk2jYVe3wRQ1odXO+aAcDobZFiZcE/U1Izs
yfIbaKcbS1ATNr3/hrLse4CHB5X/g7dk2gzhrY8HCEWYOW6aCtWbcgLmU2kEPUId/cgo9gQBfBJ4
cpMbabMptEmQ2wyObbSefVTkKy4R6h1vpJAIDjSgD2FWpGtVZ/0mbe57gwLR7HvUCoE4dJm/nac4
O9YWfRPp6NUmCsrqJmCIJnZeUNM3FfIF5aK6d3yJdAt5L6/ps+8N6JFEld2Koq6wt8fveTZ9Eoam
VxQQp1JUEwtPSupyLjfpqEpca+BWRMX734XNj1xp/8EcoaLY2TsRWhJcDHtMBCZ0xz31A8F/e0VU
KmdoqNaCgQWmIG6dZCZREyfgg7wjUZE0vIh6AEuE3jFTfk5N+gOzJ+xQlIRlJJFqDwSYjbfJaLcU
LZJEFmwIVPwF4c+NF189xB+MCBaRdURLvAPbWB5Gn/kdsUbmpi3vyyG/Fz0x3z+pdcsvc+I+OdoU
B/MzdjjVANpiAyV2cRyJY4NhaO8leiQIiaPJKLdJt5L10DqV3o+M9ffs2M1JzTnWFlLh2LBrPsqg
9AH5lV31lDtBvsFCz6Xv3Scp2790xAEF7BpRMMwFqsNAb5gdXGp0/oeEJczRWAr3Zhq/SrOYnml8
j6RIcIb7BABntX8fQEw5zO4Ss+D0TxLAdiZzomuiR9MZJQdXizRKAv/rUbh17CWRfTATMO/hQqld
Y4dQ3hiZRWzabkL0VlypXb+vejmSMmxWZ0yTgh5+3PRACTcqERbSt9S66VXybahZ2QraIYzZMEAB
lsf7LAA9FUre3MqKDVKY5mCHwnH2m/M0AP4sUn0zLb+oCuQPF3+Ad9P0LkNf+xxl0dEbG6KFlv/k
t94sGSzEaJywCWz6dmI+hwmGYeJ40YRULpJXO6je2jTeTUnY7bmwBJj31t2myy59MnGTEbNLReEg
6ap8ztsqL7ufI462IY/c7W59V9WIk8j4NJjaTfAEQitlgT9N5xiOAeGGBJ3aCTwauy1ZdSTdGkcW
FOj+3UUMRXvjNyevbK6NydjQI/1prc2IRjmLdzqVrxF2VLDiSHvh/b70PdgcFL9P6NII9uiKd1yS
oKDvFAOJzcC89+DMA2Nu11u7XTMeMcfOF1+CeJ2ca9r408UmEICTv0e3ZzHFNlDNDAHUI1ki9Arz
6MXxVcr4aYcc5W3wGjJRQLQSYLBSGkVVbZIkBOT+FbIrgyqd7K1SOWv6zAoiCtBCFIhzj6eCz9gp
CNhpCDIYtpkcahZgljrUfXSthra+0TVztpGkvELEm1x2LJWq6qU1AwvfN0JEZKebGsHSOsR66Vfh
s1P12OZK5mRpYS/XRzJji3fTN+zFb5UyqvvIZW4zavIMPK4IL9yramJtRH07xMQQxKNxRd8rvytZ
PGjmaX5VVMfICkmkou2bVbyL68Rdz4mckMrpjBgHyX+ap4MxoX70IjTH+RJEOpa4nvyqBGocVK9K
DzkdRcJsLn+ztfstDoGrdFNxNK15Ost43tplmvKBklirQNr2BcuBUsWXsBEl6Y4BnTjDbMG58IUb
Y+Jizea9aIzpCwhLSN/rxmzlVtf8NoDPj1ZtnlXlfq9qo30piB000D9cUdnQbNvrulB6m0Zle6iI
0DvjnKb9M+r6BV1vdhONGLFTZ662jps5SHjqjJGqixci5G2XbbdWgyeO0iO5SDq8LyKHNF/TKfII
nmmZWHZGYg9WVB4ysoPteWYqftfgvN/owPGuBtkf3BBE18W2jZM9vvH08M23h+4uGtnRC/cA235m
aRZ/B64PTarFVp9ERM37Q3rjLkvFJJqQWNIGV8bwmJpIOGhfcEn5I6E97TM3HIagxLIJWCLvOY0+
ufTEaxM8mh3vbIFxe0cmBAtSq2xo7/BM+LlBMBiSXV+L70iZ9D2NEFasyb9p1hbS45PNfvPceuDH
5rJ+nv3uxc+D+tGBAoFtNZ43gK1MGtXnJRhpmZ3OB7TYos/rO6NJGNJ0A9rQYjiGxkJ9j1FBdfDF
mgTumbShd1fpuHM1soM0Hp5jEAmekmhtzT6+NPanDhnbl551aKRaGx7pFdTfhAeguh/YE+IjjYLd
sFk0oLtJ61M9R7xWrqAmbX/q0J3+LdfYBOZgxOjLOi5sZsYYesSnhMPKQHy8YxkYbvuos85d73kH
M+0RWmQWbISm/erEDMR8J94DjjsPTRIRp+EipWk5FL2ZQE3trHvRdMwzBtpV7EyzY95XUV/Sfplf
G2+fWUD/0ya5dL21/BgYPsBVuTTx6OHLYNbjTQ4JOmp+KoMEqgSXHtaTo1FY2DYjrInZgzm11u28
/NK0COc8gtj2bvJkEg4wMt7YGK7Od9ztLttCEleWDKoqRCY8oPPqu3iZAjISsDVYr9EEU8S8miD5
w9SPe2t2adg7JkZpLT8Gxx1XMmdH76MX0/VCW3Qsvc0a98Ei29JH53wTT6ADisCctlaOZK8ey2Mg
hhdXtbdNQr1guNVSikJgLK30bJStvyK9q17AHeY6bzH0FF1jHcO2OlnE25NKkhgIIVfSrvnIT1Ow
EwJKweyDnsvcCi6EQzNAkFKCvvFqeuIyGNwdpeqCOzgW6UF6LYybQe8V45KNbyh7xa09bNkTO2vP
IMorrst4306FYsa6+BQFRhZ4Gojpkzfwk8a2QAewsnKAxkA3JIUScrjSk+vRtZdIbeJ74968qR1o
MgPefaMn0k2PaEj6KsBZM3dvQ5+ZjwAI7vlbh8cAL/sG9QZDMe7szWJblAFzMizbC1UASzHuMkh7
7DkpINN+a8qEZXU/oF626xu8lm/xEDWYydIfhQZrYUN1Wo1F229Z9u+U1AJ5DFlRObLjtu5uG8M+
NsP0A++Ov4bUyfLZVKcWbvkqrp29bTDtNRNSMSDBYOxu1bFJJxt7iSoOfjvfEAFC+YWeaO/CY9gE
VnQc8BKT1CVebK3lYQrH7r5rSBYDWBoc3YEKtU1L5nylQZkbGR8q1NG2SzWZhUbvEeKzmAGjYDuT
c0cDw93gKOd2aEBREDH3OAW585a3j4FjoYCQKYOGoPpULEQPWhXySjzvdxc3D1JD5LrzAIsITOeH
y25pEwQUnmkAex/n66kGG4iqMJ7Iymn609w675F0Ez7W6NSNsV8mUQ1qe1ZRqjzKvCAOZgysTdPG
T8wLOJe88EQlF6y9gafnWzw0oirGO8cvP7p0/hpO0a4PfWhGyF7EVEXHvm7veUMR4MMRq98aQ5n7
CX32JulMpvzwNk/G8osdzsz4f/67rhdCtXSLx2b2vC2+E0ooUOU/fwndlh2oI1AXQ2C/MESKroPQ
B7Of+5NHeXFq2/yWWoDDLuBPMbLjON3OJYduWfgB6yDa+akNDewhldr5CKAZ16aSaQ3yCbGdXMrg
JR/O9JzkK7IFhPj4dEB6Htn35+ui2nYomm4UG/FM2vcSJDV7jfiggJ8CaU7tE3XgjS6ojKw5+5g9
7CPzWL/2GsUfIxPSThyCMiLvs0TN3hdw9LkEr0ra40YGUbQLjdOIin6dkJ5zHsLFjONDnMa0nOEE
L95LI0jubVGfmQXfYu5YPql5R0vJTUMeym7umwnkg6CgiM2GEYdvvwDY3GUQkMwEwbpjrtkcMWeo
NF9An71UfkS6NmAgy8vzmzqC4GV10YGZwbBHx7thAMluYvI+QRKdUpYVVmnLm9BjgO/FhM91jCpj
ZOzrWScskDP3rXc7zGUi/6Gr4BPza7sOCvZw1HIgLLXLm1gJ9lATdg4r2NuiDc/aAfvRAI0oExZ2
adifNEqTFbUo6/IopQiLZv/cT+SbVtgWy7Y9uwjFt0Mq5lNrGdM6FVBVIAbsJtGyArfmF8Mw4XKN
KBLrHKth38Ncm+F9rjTlB/aBDjHUfSuRfE74AFF5dazbyB2ouDH7KRJHQdx8PQ8oVnT1rLzGOHkN
Emi7O8WoUNhhxh/T9JGlIV4cH+xUkcYbneXODg3NsUjaVVEMxZ4MQYQSNrKCtummnaNCVA6v3dD5
N9MDhhRxF2jTu6sT8T3LdYSx195KYCQ3ibZPKM3jJ1BuCkcmzBpCNKOnMaIPAIdKHBzlkxhv055w
4FCH5VPqEizbLLmWQeSw0udce6xlHD3GNmLrycIKkoRqyUyMrqrst3Ezenv4gzH2fjIsnK+1yO/S
TF5L1KlrtkG7MbNuxCCnx5HiLcLT+Whhun9CArlRQxPf1lax9e1SIysxN9WcYBOMsDL5EiKfzRmM
6pab244PrEe5u/yJMEKvi/bsak8C1Xc5aPPUWPoz5KjcpHbUrkeEnjOJnCvm7OZOegxiWwQcmMTi
/eiNAld/6WP9City7Vj19Xmcb32nyp/bPnmxwgi4mHC93VQ37gvAuXWb2u/MBjSWV7QRPfGbAmNQ
DeKob6vq1fkRd3HKQomSvK01htOoFidckUPtz99syxu/BxpPeBDhS/SYF+5MiSUEvgHlss+HmCnx
DizUtCO0A4E9991GeIc0mgIUAwoOp0G0XJK8ooRjo47ilPaCIkRWwUWljrhJpui7PYXvdZdkZ4+B
3SYdKnzXDNk150GTP/lRaD9gszFuIoX0fhRh+jQ1Q4lsE9dSys3VZNJ9Jq8d5zOBXlY3fWlUyItX
VWTc2MPOba3hQbXyUAg17jpT0jfpQj4FVcjOzAa6sij/O2g5EKmYWqCihAST7jlwk4tm5MGWIiBy
lSDmTnHh9xZFSMhDsp1X4lpelDk6h3GK7+qoelKdn76G5NAdCIVetNiYk0VK/MqiaMjs5jFy8ocR
LolGLbefbOWvpeyo3QjUzaL+CgpaHTMV6fUsPOMCHBI+AMgGu/wh6Q7oY2ihbBv6UkxE41pnNL32
T8uudDFFpBPxZ0SOBWRK7CIrv0qzNjbcbWg5IA5ucn/cJUhaUe8N58owTpy+xVrPMIFQv4/ngnZE
TtgYHDqQrRN2H0M1EgQzRi6mYNfaILsdEe7Wzg66SISGtZdfMq85Jb1/P9iZe+4FC7o8Sb8I/xsx
HcZhlKx3/K7qt5WkV9a2A2GigptrTm+o5C1mVnDQsjnmK3COxHyVj2nOpxC2gqmQsts2qjq3YoyX
lhQm5hTTX2bJFUca2P2Avh0xBcKd9CY7wEvpCQAEAOsV3C6iOosee5TrQrmxqsH8JhNxTzE/Pzdj
sCA6oq1Vd8029v3pS6Sah7JjoW92MKtbctFgbwhSOEyn3GlXDM9e4IB+BCPeWcW89Vhls+fpPySX
KMqt8dqEEqezn+mHZNoD18CYzeLwYZKSHxfMtVNg9mobaG3xyrXyLg9sphDE25P3B2jKqJ7TJB4+
vQUQLPPMfBl0A1bJGqsrtrvpACmAcXTjYGgOWveahBjEGAOU7wlEKcKWys9gACvMYPQlK8Um9Jkd
j+ZYXMvW7vdTH6obu5zzU28Rj9iVZX8rvduM4ug05Ja/SeZh+opz5URupn5ukRSvvGpwbhrpqj00
aewT3VDvnFrJfRdZNv1wMz6hFYjXI6v1myLAB8eojaGLjc7ESFx2yYOljpV6HFReb5C9xftKt1Ta
RgfwaXDPTQocDdme5Pro+qcm98BOch+9uWnzVs/Ziytk+Fzb1VtDtf1oRvgKl/fNmrGsWDrs3tNo
xWtrv+uxZDvBrXEKlD0+Br7xBYtD9PSTgPs/4gA/lTn//L9BgH9lAP+v/We5kHab3/+o/w9JwYDY
fj4ovv7/IhH/DRW87+Li893gw9e8d78ign/+vr8YwYYp/6OkcqAOSEsoF1Ls/4EEG6aCBcyIDAww
eBfTsSAL/xcl2LT+ozwuLd+3XQeIr+ILYSa2UIJN8R9/+dN8SSyC72D0/B9Bgvk7fmFPOy5kGctW
MAIWVDGdhvV3RHAXI66Ni/rqtv5uiJIPmSbTVcPkmEvrox8pz/xaBiev++pN1iVQaU1aOXm9OM+Z
9Ic2aZJ4heiM3WZfJeFbiyScoVzDigKc1bmsevR1HSOPFNyik7VybY96wS95KKPziT6s5yScRRwf
7JoCITLpRvsR9FEQOoc59A9Vbj/kE6a8zrxbtv3a66+ugSM4QIOOuJxQkRpN5C8/ybu/4Nu/EsId
MMy/PxfbdD3L4enYJqDwvz8XBhiF4TfRldCsZKcEvU+GZn+DruqbYTp7yzrXY0jquk1qrxdX9z0u
bAZhNieX0+6Skjgx0kjMXVmofDv4k7mRwk6ONslMbjV3t04lPpjJFbdgvN/L3qlgk1r2yfBM2lxM
2gQfJ4gGMR5Es4yOOYIkL2C/AgnfIQVnX5E9n7qsZbQEuhl435SPZ3Zh8eb8xNdzx9zFirlgYgtz
NSW8YF+DDt9rKlIiowVl2i/SBiRPkV72+J8Gwt9TovFksHZ7rcjqXHudjHetsfrzs7XFPzxbSziu
LSzwKZYFHftXLDU2K2/ulXEJ5rDcD/phiVm8hLOBhVSYR7YJ8zZijACU86XpJEuWRL4aSjy5aCyW
FO/HUSDRHUa8/pQCkPCddE/9zY3rIjxPcjNblyaeQGtqIQro5EyYMk1jNbPMCxHiJLHF/Uj4zK6I
4ZHAlkDxJ5H9AoA72dhjaJuthv7N8++C1t5OEzrr1m5ebF6W9Z8fhvV3RvfPF9AGS+e6QmFQQjT2
94fhu3KaYtu4ECK9dQnUpqtZOFLpD7tln2tHiyB3MCeq6vtwsp+rIdghg1/lyciQYV2lTHQwGlc7
8If+Oo7zb0Y0MWWzkmo3W9mPOsG2OHoVz4V0ib8A8X+dd//wlpj/cHrYtitdW1nEuvjyt9Ojn03D
ZC56SfI6uHJ37vyx3UQDCdz5oi4RMWlVrGk6VmMrJos3mIH9lc//RFJF8/3PT/LnUfV/Mfo/n6Rj
kW1FccRhpn5/ZRVapMZ246tFk7LyHJLUDIxVa4MopA3boQ69Tk5snJ+VjwLFeAP25Fpn9fuYuBBG
/TJ55mC/Kxx3H8FfAajmnlWLSMBs5uG+85DhM9C4paG/3K0mb6yfgnr6EnsWYJKsCtCm0+pHKhhP
EptBL0B4zrU445gMjskizbUN8xviomCVZ151rGEzorvxNPRKXjUCp7zdUE93+WCBPzLj6bI2IXEe
MKYhLHNjcdtlT04U30S5Ovz5yUluk98PO+VLV4Kyd5zl2vn7ZzDFqgpCzkbsN1S7OgfalszMSLXn
HLxBbknWZCgz2ms8TdZ6bHBsFMklN3S9d6KeBHbit/sE/HkKuXaeApYSSeWAfR4Q0t8qXsBZWe7J
yLE7kTp0okuiNM3i8TBZFq8vjhfDNWhFbNEfHYUQ5VHJslyBXs/XHKr1qiQxd/Pnb9rk4v39m3aF
UIIrlP7atH/7pptiolE1xQXeM3PsnlWXgEklRw2/QI1bN4oroGWHwK1PzbXohfqXY9BcXo7fPq9c
u1QHynMkjpvl5fqFzt+M7JeYTVw4WZA1d8kPWR5w7OdAbvP7AmDqerB+4jSfeHInp+ZE4+D+t+cg
/+EA4uwxhbQdkxrl54fjly9DhBn+h0FcIuzmkhHkFuUpyCnSSZBQ4D7SZ6up0/NQqQdRBl8yn6lX
24TMUtH6MupBphNrhGWdKwpgPXw2sJTyCXhNGoJGnQSiwjK52OZDhuqmpOUEdAEYjIgUv6O78yUG
aeXTDwe0nUFoX7qwha7qSJALS0TOn3/u7j99v6blu470qa/kUuP9+tgBD1gYtGgxQbkMZo92mOjv
Zx3uK8ebLhnCtBUlxsYQhXdPWt6sSGPNcZc4Q7p3dHaqsW5f8oAX+udJWwmOvZFhR4o1kbTR7OJb
4OdE9tG07DmEbu5NQuEApRjf0zr1cYuH07YtQ/uksGCvg8zaOdOst7Zd7QsX3qkV2V/FxAAgj6at
qau7SkBbaWu23B5yEAQpjneTgVRYyYWvUoT+uIXG/+LsA1AFx9Qlk5SlKXKoeAf1qt0gEnT4ftDN
WhVyl0IqupowhmE1J8ghif7rA1/fx+79gArl7DFqevK9q0Jke6oC/B+tTTOY99XRQztS8hpncW5T
yHXpv92G/3ChuJYPPFO4pGDydv72w2mHJIyN7tKgwjkI1u6r1iy/Fm5fn1D2cG0g5NkRz0ImOq5H
tL6ITZ0Tk1JQNRq1dV1VO9bBL0lMYHYgwEuQ5on7nATS0kIhYqBAiT1AXo2fnf/8wfp52f3+PjvL
AbqU1CZF2t+/diIwwG1k7cWxoncqD33bz2Lb90ZI8MLgbYQzPXnmPhxidGRNN5w6xHyAt9w23cMZ
jTY1NEycMdZr2aWHeqzzPcQolL3BeF2YJZcwhq2ltXlIdOFtyP2cMXuyvDbpAonEcP0DNhXs5CnJ
SQyQl98ZDac/f5P/cFPQdJDT5rrmktn228tjh4oRlK4u08BNYI84ubkqkelM71WdPvz57/qnF5Xu
iDgh6mvT9JYS/ZeDqcq8YKh1gZp0rHaBgVXFp87589/x34oG0Bp0PRjWfNRRQvx+COelJQbfsi6p
7pAkWOCdzZiXdLTjk5XaKK4zfnTgp6kBbebQEywHaoe0mfXewTmHHeZqTzHZYC2ok5JBp+EwYY3Y
zw3obsOp36Uyso9lcmO726CbSvAZiAPbzn40tPoaGEW5qpijTUkHkMAkvbgNF13tUr9pPmjIXq5d
TKJ9MJVUdDn/w9hUz9ESUKBcB++N9r393MGrkbWghJToC5hxy94ZHyqsfMU56BuaCqfs/+Ukdf6e
W0T9DrCWq9OlcbRth1bp7z+guYKRUOf1xTf0U4MWeonARtdjEnkdNlh9XUb3sB9JLpOsdWyXurwo
5heZFS+Tysxb0htQgElxwGRxjBreUcdD2DrkZKzVk9GsJOlaFb0fOHtjPZH7YNj8bNyAgPdZkjIT
Ku+1cgO1tpQjtsqI2TvxlmMiwvgg2322cCPM1hI3TlndQ/+KN2YV4Ko2aog7vHOI6f1h18wZUkGR
cMcxLdZu+1bCFjCC0L8dGIFvZw6VOEKT9EYX7d6MlvfRYwfZTnP9kCjLufnzZ5LLiAf360myPFib
yt8XJoZE+Xs9RpLrPLuAdtyEbIl4SdSeY28159VBw8i/G1SNlrsc/7qLpYNILli2yH1T3PeClUVG
O70BohRvRGI729gB/+MMq8qhnQwHKKC1yy7dcyUG5C4568YjQwINxEzGAD4EZoyFyqB+iiq+MMI7
W7Jm8T+nr41vm8ccavptYqNWJoo6igjumMsCGPOszW2awTEF4aI2Vcwp3XsNIy8N72r0CAmHJO7K
BVXhjJd0AiIzNKvRR6APAtu/raOOVHuvfE9zxD9pqz49tzIoKfK7cAYwbPJn1Z0/3/RcUuZs4IBv
m+wuQwBXeB6l965yiaPrUrieqebbCZ1NWC0MnDa2ARV2iAejkXfPgbddh8XFcki2B1/wfVpaLvzt
F6gI8Z1Txg/lVPi8y8WpxolMgZtHt2Xrfvfmat8luIvGORQn8xQVSp4aMX5hXLOmqfi0GZJvHNYK
MHcA6EKZPqGYi5Xp3TYRb/EYRk8BT/mCS5SAGOaYaw6loyyIyejh+68JCUIsBv9g50goJK5y/GPB
XFO6eX518upHRd4bolXrXOXkqoaus5gg94Shs6mqmovqP7REhvqzUgRXHv5L2ez8fgMsn00Sr5Qk
XYrh0+839FyBhfWq/GKkyXDwGk7NgOn0HqU8ggbUhIT+Oc5KpdTvno6MYyadJxbQ8R7f1bSqlNdt
xpG3uAqBbFTiUiaYIPy+9m/l0uu2uSHWWAmv3mSmO0xJW6ZjH3S97mmo6egMJ7hEIFp5rX0elCTq
iWe7wGiirh+P7pLZl/cI+awKIpkA0+/TFm5RpzF0T9zHQBGrjqHhjhnseIj97M2f+oK5SLLAO+NP
xaoRYhU21Bx/tjcm585EJDBPCQJ9ox+3wvZKfhpVvP+Xt/73qQgP1id1nkLcNElf/b0fiTsjcqQ2
zmhZOqJIEsDdfU/aIfAmDFUpuO0eAtCzmNqzk0b/UniZv8+7lr/dYeDlMoyQzCOXy/iXy1b3gQQA
5kEtnADu6WeFCtlUGuQTEqB1l5io0BK1n1gcyEjJY7KQlRtTFBs//hx8ZkyTJa/dTK4pq3Km6frf
vsJ/uG18Jp6uxfTT4uP3W7/mhmkddz4pQZGPylp+eCkEFr8c3wecpvsyF/dhWK7rUWHUwI7sszCj
QIYH7HDsTCHQ+RAAXXDxA1X8y01Is/jfjmxfCGE7ijLCRvzzexelUFdlgVue3QailYPYvE7m/skx
+qsQQAjbHG9U46r0FETBdIxyfQdOnk7D5G7Rhj6AJp25UHAIld5Kz014LsrWe0nH99iDX2ZEYNbw
V7EQR9qb+d5thb+GbCMUemWl1Utn+uPeH6DdgQVWL8on+2ycWqKiQ5ZdBf04AZXQjyYFZySZl0TM
JSeWaA3jNi64FoV8iNra3MHh0H/9qx2Z/kEYFNEByu/Zma37qe2GJ7+6jsLHBl9Uj7PZO8eB6ANe
Fc/BRe+tzFpW32bSJeIMQ1PaInYneRd4L3FP6y6rxhMRuTT3MGbYbqpNMSeAH6xpbZijezLbM8VM
cGOCVNx7U3zp5hYHRM4q1LAnbjGNYBY+lKjlcIJ1UuwapUBCqXit/Ivb+btx9s5+TWhNw1Z1s/j5
Dh1MzWIQyQPpm1xU0F9Oyo6ql0JAV9PdFJ171VUvVTs8gTg4j5T3X1pcsfYE+8bv43yX2em0JyM4
2k+Zne+DKn8IPfOz14pUUDNHEBBsWOLvF800YSe5vZE1ga4oGRB56nUzuM2uJcaFfLJbOMOLbDtm
qM7aCbHBppcz6FDyyw/2mJt71Nn7QiUO2+vxq2cmnxiOrU1UB94uDNJ7xGY+Cpo7rtIbwH3uSitg
h/4AXNYQ0FUbODZdcpCjdWeN9RZMg95KgzE1RNyHYXS27oyYL5HVI6yslKhO6yMyh5XPemlNYVAS
BmFdW7uz11UXMGIknk+5tr52eISNofuROFYARre8cpYJYI0tZkb94Dd8uthEvdZz8kypanX7ulg4
7Op7Kd1Hb5g+8D5ejZnfPBDNurJpTsbId1YsnzFzqvpBCJcxf48ipv9aNRDmSdtAfgZyYx6+qwHE
d5/CnEm8pzTXDGYQcGCH29iBextkcoce+K131KmYcRQNFMpmV3okLIRk83XHoAoGvLvZ2XeSV+0n
37jUX6MEODWlfjERsakVuSEBY/SxIaCFYTyg1m8jYoH1oOGWIIj7Ogqb2siN2eTn0wuRfOY6nmhS
fZQZbu8aJ5h43SE3gtMkjXSrO7xRYJwfjchrNolCYWq1ZbeNXK8FX+3Px5B0xlzr4mwjOdhbRvdq
4FtdcQLO2zT2hq3KUHc4y8rEaEJYt0aTrqcoOLjN6Fz8nfaxa1slzymR7q3AjndD1Hx+qfqPgdij
S+vwJHuP/A/TWLelCf1abvAHyp1XzrAVOyIOCu2jKJqbxxJBM4LyH0XkuZwqcKgJZkabZZ6mXra3
aUnktEnxuenTq1lZ4nak3M9GFCZDA+e3gkwZJ+mltidyd3wW5YBFUL9GyDU64KUwnWyfdidkdn3T
g/mbxvBLnxOW4sbRm8tcdm3V+bVgdjHa+PVdEyDZzAYKpix9jOHdtqgbN0lduRsUuaTJeIje9Oxi
A0X8n84JxnDcNG1W8CMbx2unxxeFiRtkYu2uGPK7nCBTGEPBRq1fRx9G7dmbyOrOXULnMIhvBtph
LHSvXojJJMsTCwwu6GRMNE1CpgcpONTOE2nBXebcGLJ9dwi3p/P+YqUPuWKRFaNjdQ1T7GaNXtTQ
4scQ2W9ApNOVAgpGa0L126VY6apujRV5hoxj0fMFyIcMQJYDuvsDM8vH0JuSQ0D8dC0kEJ+w/A5Z
yAWgi7exzcZXTvrXoEpgKfV8lMKJ8GjUkdpzPxISgmB1ZWsjF9s5iO/7JpvRHT71PGVhE1nj2yMS
rvRVdgKomYFrtCdZJlHCACH9BWlHsu0izS1glYeisWC6uAT55OFoXU0Y1kjUml2ycLHQT/JvJR5q
twUqEI9Hji/jgfyDbwyUWJzY0fd5sTHJEl+xDMF2teGwI7LpR8mI+AjBfddIoh5RbX3YUp/HZiRM
GxU3jNAQE62AW6NM48VO8+Rkqqu2++hMsCQg3Lrhu0v/N3tnstw4E2XnV3F4ZS/QRmLOCNsLkuBM
ah5KG0RJVQUgMU+J4en7o6rbf7sj/AaOilBoKEkUCWTmvfec71gvZp+728W1w6n7aXlNvW+iuNhl
GD+qUTAXb/N+CfsRBlWmmidGoZLqx8IeUxQTFYzZsGOwIEucsDNMfqQbCtxsjjy2J91SNlLeVodT
tjQ/6Bg764rRgIqt6pj/nzff6JEhLokeo9LA9W7hfkl5kfEhdxM2yZyBB3J4jgBuQjhklsE4/f6m
rg5AQny/+/3jsn56oz3ph98gk+83f+kmS7xsodMEO7DzFQlsblYdQc+Uxy7/2VYFOV1t/e7O9Lnx
N8UcGCfCQ8Yysfh7htD3Nk7jPSVz+6f3HuZBXCORPWWch2gr8/sJfj0QkIK9o6jzsCAL5ViWvkVs
q/tqZm2/nSzrx+DidtEgmXRgJGfSr1fkz71ZU7IH+0MMSOFcv59xWWD49jC9jxbf0FTu8wRT0yS0
zpmxzgtjTEMBBv/Jut3kCO9IRmDt3ED0cn6kArptGVxGjufHcWpOnLSWx1nIZRdjP1xSUEMI3uuQ
mRTTSjqdeprorSnfvHAieMstupzS8zkWWNMq9yMXszm8KE/WtN5qxqyY4J2riMbQNufnxh/ag9yp
rCYzbYCAnHbrwAugH9rTxvW9F4+qE2G0LM+N4b9Dzu3XiV8/Dj3p7oGK/hhtWb4w217uJlvcYY1r
t/Rj7+tgEetmBgOOmf3dRc/BiNt6LXI7uVfd2XcaeWmZXOskBSGHxnRl3gieSCrp8VLUXjjtVqts
8KpQ5h6Gy+5zIqZtYzpkOIzwyVq7fhBZ/pqSEn02ie8jULPZpoXmZFNB9wmIkyNPJB5PRCZcid8b
t01s75ib/yCKAq0jMqAHumvRqXfFvTSX5KGeIXctIMF87X42CFRi5ZzpVuZ7jz1c38LO5m6INnnT
v5ilLHbOl9D581j22dboR8hDPvkcsf9megu132z4m9H+5XoggOLUUvvcVZLQulsiAhXNxID4RZM8
O0QljlV1ngefEjg7xqlPM8yOH/tyJC0D8VMaDBe4QvREuSZZ+cerx5l0UVh/yUuL1i0jtZmr95SM
BbFat/eQv934f7SHuca7nQrYqKolegtKcXIBbofkzOPoc3a+D05n0tnP1MaG4JnAraAWG7Dnm/eF
hNtAwZWwETag9qn2wo4X6CbYyuE6Hsp5qHexPT3JGc7BXHW7ivJ/tTCyrtIae29k/1aJmZ887qeJ
9ebOb5zfts7JZoslbXnbm8+JoFcIsa920FrVgUdgi5tWf3rUPxdwjMeualnB5+bJLHFeCdDh7+OS
PqbVlB/hEcvQXTyOJMJOLiijSVXK0nNcttEm8xtrE7h5cMpgHM9B/zbS7ziieL0UJo7UItnewBmt
8XPQmbqayXjl4+gcgLT3J/OHSofxArWTwbxVH7MleQR0bJAqEQiMYQ53lEEml5/U4Vg1+jC0mBit
uL6zcfCDCUewult6FOrIaP3ZnfbEs6Xrki7iAdHqBAwgk489tlomovV2VBFY4gkzqCB9cW/jE5yb
YBuhkL3yKsLhPrBtOzhM8HUtXvc6JOQlG6iMi3Ts9jQMJ9i89tECeQScz7rLqQ/OZQnOpzA5VuM+
Y7laUJJNpnntaj7vdtAlKghI6569bG16BgnPk7k3XO6zNjKHDUeTu0j4VciNRmxqMH6i8AF0gs5S
2ZwVOU30GPUXvLZBes0LiIEz2IUdMTvOSg2GPiAM2Xh+6r1oC0ys8ugxZG52Nmr6d7SSz5lpQ/Dp
AeKO7XDIgcpoDFyRqtCHxF2HiXGxYAQ576memqMyi49Gxt3RH/yQ2JmwizvvMTFI68G7TY5UdJc6
/jnxybwwRju7ooiFwWIBBK3luWQd7V28/rLDy5WhzVijcHeaZjgGLiQ7lLDdpvelt8012NrFol+M
SFOEVVa3mAZv3TUmsYvnNu8FocZTZPSn0tHGRjNcXDNqheFki3mXl48JGvmXbBz3konXWjX4uxXX
DbB8j4Oq0WS7YRq8TSNTxQYQJCdyX7C9sg08VAUKaQl1yOrb4CctBwz/vDxpZA/XBKDtmg7SIzHL
5d4uujeQVOmtGp620cJ6b+go/pFo9pjhAaN8+3Mx7xUg+iNicNyWONAzCM10m2J5Kg38xWbS/BL8
9TvTtliwh46aT/tf6S37dJynE4m608l15xfNS8nt26LDEPGdCxuT+qPaO6Ky3uL+4jRuetI+hVdN
1eSV04mTzLw1EmeNfWYmK4p1r004T6W0BVnW3YtjtH6Y4DMxS7O/0vnfpRllU2VV77OH8MivsEjE
XnVX+OQTmrjJzxVGFCBH5kcawMtw2jPRtukx96fQWCTBNy7RQ4SQYu6pJvJ2uvqYN7RBJwCMu5rS
mBIvwjZg4uCfBtgJbvmUUeKGNW2CKgdMkY4WrNKujfZ4cAkwj0cQ6R3sFfwgz4SNEHYxuXrdWGzX
KSsJSbBoayNfkHQ2xj+gApqnqVBXIqTfbV+b+9jzny3SQ7ZcpR1nzj69Wmhc1l1tyDs63AQSl9fO
XUgu60hUsPnjLXo/O+e2KDAuSB0zeYo5PiQGs6ZITy0VRlIewReuuz84R9ynqS1PAeE5J87HPYUT
fgklycS6Rf2IPmCCWsQ27hd/W/Q5fz2xo7vUEfeo7ZZzrYxT5QM1LErQ0UXiYJRGU93Y3SorunbV
uVF2ZiGkbQ7jAeQzdI9KlmlIm8ziwje5sHvM8hnhAyHJx/0aBKCxBzs/n7KBZkhJfATN6fw8mMNb
PKoxdGvsnaM2SJVfAjTYgQ6xvMud2wvOj1kXgSI9zah3d2aCvLgHBMiSNS9Yj5zxLGCoXMFqu6cp
i0CrmHgSa4N8rltUTb2YG0fLIz5kMLGG+l1MBBdz0p9WHuqYZ2suw77F5pYJ2Pd22777c5Ie8Fjp
U9UAq0uzB9Dy6d7M53HbNonaeIXa9x5WiYzI+Y0zIyZaOO6BeC8RuJWRsekSv1qpCWwH7cpxN4/T
Y6qXaxzERmjpgIp+xohMG2lvBm57EMJ+cOCDbYIJ+2A9pDtn9kHgOsEjqL03rewT0jVaYAZf6j0j
h0fhcSnEp7SbzyODUHy0MftK4t7XPrEazEnJGM3N3XILryuCT13Tp4wPA9Tma4scCKYsXdskdonI
+tRI3jElWsCiiCOrE07aNcAnqbwPyXW2G3r1ZsKSP5XwTVmMk7NbvipAiGd6NHhwKYORH/l4BmJj
D/xTQSdZ3P3tyc9ISlG+EcqWys427QuDWIo++ns+LbgN7WQ2A08RIxF3Bye337+VwZXbIXOUY4rU
C1rVBExSNvXWdIDd5pE4ImQLxUBc0iCt4iMmuMHmsRuFuBSqenZIID87ZfGrl8LfW/qdc708m8g3
AMhhJK2HeqS8yP6Q8wZO84bWEdnRdVtrN1YT3MbK3PUJQS+AWQ51XkSkb8/k9lTHeKiZe3ryVzxw
ponZrXd5jiekXG7KfDMHp5K9T6IftklUtoc2j1/8hOkoR7rsAvP4l8jnVySPBK0OJpet9ez0S76n
SpqoZslTSUirUZYfbHpruZpk6IiyGTZ5wl4R0/+8F8icBsFYeayJ1lpDVCzuqSj27lhZz7SiMCG7
ICJnIuLqPJIwUvP6YHIqMPHrXZRRx8ATMsX+x+fTJIYDawrCR8XwkrUvouZYZzSnDrjnvjBTZ+tC
mNnBB/bvYrxnZF4Bv5ILzpPOdUFJLYazcUack2BA1FGO1lMUCfqJZHqBIDXZyR/UwaDrtO44yZ2M
kleytRNJLjpZKpxSTrPZPtE7xGpd0JAebZL9RA+Z3m8JELWsvL2mQ4tfdIi2sQcTn4X3Yc7S9Hmc
qzOgBVSSl4ZFab/0A8bqUt8buhshVCEPZ3hKFiHpajsPJ3BtVS3ZEtPnQnW1US279Y0IMw5qOCAp
ve+Ikwq7kbwT68btx6YqTvaxr9EWRXVXb71qfBwIsiPSFiVlAuiym51no42BcuPEX7V6eoUSyWhb
88vMb1AaC3tp/5RMqPalNF5GBzCdaRfRUwwOAFB5dpc27I9J6xPt1WfJzuidR2/iFlGjOR+DYCS1
NmPICjL5jq4UzoclfwT33z0FHa5FE2/xHQksXyA7gnMlrBfublQox8xqzc+hAQCZKVZnh50hsNUc
eguVm47S5G5mz+f2OZGzBAihKxu6It6WfYSwTz1PIUQd3MMdvLpIjr8gT1pcplVKyBxr3FSLflvM
KPrKkSJK1i6Bu2xaWe3bECQJGJ48s97PnXGIOsLHY3wne8av1qqMu2Yzou9GJJxecZockfrmeDqN
3wQUoijICKfoyJhpcQ5sLYOGWNzi6Ekh0GfRXG5zCtENNIA8pOOEGNcdMcoHEEwa5Z0CDuIguOxL
o24xvX7/vOSIZaYk3U5tQmziRNurBcjN9iDW1kB+i9MBYgaGiXTamu8l04FdEHNqApmILi8tz6WQ
PNFFQ/Spx9HWiY3xThT60ZnlezpmrH/Jk4I4dOOgM22+jdQWw7WPRcnvsVz9lgzZlpiM5lRazkkH
utnXoB/XpT+umn4gyTkGNmijf1ghCLDWRsfoz4z7bSqmXYrT7zqbC8kLyM3CgSV/7XUu0TU1qPo+
9V8yF55bbqXoacblAfobEBD4URspcwgOcuNjjHsU/SaqkujUmS+d9ogk8M0Vc4XhiOZYYfrZ0npl
TgE7wyiGS2ohXxi4Tda9kXvrFg9KGlvNg4U3FcxL+zqNTHzNAj18nAKhTqOAky+g8ZXyyYPriojT
EPXkeaitx3lZwFMFffBoT8k5q/P7EXtAaAtDhXEGr4dwnPq+0OUb2iFvM5ie9VjhumlH7G5VAXqh
svDQMGGTUeOeer/cIN3A31wwJjACF4GtvY0CAkqFLDccb88JVlC0Cw8E8lgbG3T/BJanNEhvWKL+
1bhNXZ0++2LnLMCt3Bq8DVTHQv6RU4ds2CjB+4wRoXLjC3oj9Xcq9v9tI89z/ft//dcvsIt9Oz/+
hhlb/kf7x03C/T/+9//8f7hG1lUZV//lv20e1//9P3/TX8uILf7FxhYiTCFMtNWgcv/dMYIrhArT
+9YuCmH5kq/8m2HE/Rc78EwpA+HaHsSSm5fk3wwjNwsKE0fPR+5oO9K+eTz+/dHd/1WddP/p4//o
jOBR+Ddhzz/6lIBfzQSMWTX/kK1S2v3fw+JkVFOfWEGyKvqWVbN2kHGgytkQR4nqrG2slTUt6YGQ
hJagGxtMaZWuu7yasWDTboFFtEkCi4421AmGzOYRBTZBbc5cbqgOy6NAkEwPrnNIPK0mhMQxlMt+
dlel4TPQl8Zd3g077lss3CywhHVkVGZalt0GGRJ5DQNSTIRd2G/T6IUeiHsc2IM4ppfDqslMgOm3
N3MH/VnOMZCZQUPQIwGWpuBDpjBLNHn8My5aDw7q8tua5/ZmDEQOevsWdFcsaAPMpZmo9H0FvooI
Dc55lftnWMAjE7mRuNj73Pho1wZcaQE05PtNWrZre4j8vS5RwxKeV4Yd/Wk/TUdwPID/hgxvl5h6
m7bsuBBZSARFl+ijVmraQGRnTFCPUHIZojjM+7yrc3tyJDCFmu3k+wOV1jSHb59O2uyuWzJcKIao
jqCWEyr8Wx3eC30whqe+1cV+gYELkn86+lPxwywA5WX9SBcb26edefdW7L0KuvVw+X+C94KVZ7U0
5XB2Mqvv1oha4EpkdU3fyogYL8VvYxctEN85jSft42z5drigu88y65DizLw3+10zlWyXU3/SNB13
hjvcBT32DWETRQuKxD/b/nRfDn+kgAbnEvK12XnSum8y8Jn8KcZKok9Z9a3Mj2mfh0sJK6Zy6WbT
SX+fC/9hif0bOXnVmv6VTqUZJQAO0M+2eBuR5Oa0fHOSGHl+NiAwf/igtHdSZGiUG38ntHOfDtbv
CGwQErOO6+ZpT2/CeaVUIKh1INDV7/I2HPM6JNwIz5QFD6waXcID4veyzu4xGqMFTuH1RgYkjAhp
88q5HX1nztTOvM6RqJ18o7raAh2xFkmyo+XEyKaJQzBFT5QNpLPJ3mIQY3JI6JuwcfDwZogQe0ZE
z1lb22vGPr9qmcHjGZHrW143veX+QzAzbYBC95Nud4t7cR8Phbzhh+1tTnwsBM2DjOvQNOt3ZNtf
JAHdytTmh9tFmLXj8YBMa69ZAtgXBqiQuGO2M3EchY0J3G3eILuT5+PhHKIdfDUMDv8eTdRM10wm
EdOz90BBcNviVrqdUrQziHY3SO5euQsIPc88wBjEEzWja1PNzHU4reHmcyTG6LR20NkkiCjW7XCl
PEDj11rn/uYj91v23jhxX0evs/djb8MaLpEbZkQEAmW/CSEZnXXQHDobswb+JTL4PPcpd/vrzMsR
VJRspi6bbTYRCJ0zGaW1quIXYeYcYREydZab7csA5Sygm+hUu+YnTpBfvfKXdwes0jrRzpnjSHz0
kTyuJOYjsFHRR+0z9Sugb15iR3aMCstlk46tQxWXVMCdoiyM1atMkxcSTcoTfWN7PXrOXTC4aytt
gmsn5kuplxsandeddlYGzUdEu8yrtkPiyPuETBixYAaxm3ZNs3fe5HX79l1Zd2bg7/KKK5EW7lrB
GkI+EqydaiAnyX8i4G7YEg7Duud+0VNqadx0sGSrZpfT37dGHaDcL18YNyocqsQOzRT1g428kcU8
CYNEXroAfQFYvIM0gHiDZ4dA1KCanPVmqvGEsyBDWejdJ8ggIc8McPm8dAF14bcK6onmfLDrNRID
trCJrYHRWYOK2ejPSviUCSi8TjOAH+o5Ovz52W5ri/FM98ecXKZn2iLKVDjMtOp4I0Q6bNrOfuny
IdTkJ+zJHjjYMH3CyJ1OWUZm7ZZGSM2MiaigDqH5Ke/MO7nEemUq5W1hgwqy6/eyoBMO+zvIxmJD
ZEYF8zN+XmxmRDMBcbuIPq+ZEAKmk+Ej6+2veNn1qeWtWcjfnAoKxGyXT3iiJKEsEC4NtHrgoUKm
/E4IjKi/BFigc15elFvJOyqyC96l3ZIV/m4UTKbNjsS6tD+MEW7LOCNr1FCPRVw8l/kiQvzt26Uh
5xFMqgtgoO/2KWZyVFjOG3tKswdyvVUSeWpju6Fh5xO+FU1Lc2AtTnWDyi3luSByMIda7Qsa7JAU
P3Pxe6i+Fh182HFjrgNKyNXS94cB2j3oJtJJ60dTpRv7xp51GiJL0+ipTcmWMWv7y58QrduWOa89
JsnHvOweDTRVYkLAUWXuehogoTqB+Ijy5s2XI4uF/h1F5DGOpDWBV5Z6pS3UaxFNlBXhH872tgMW
trHLyDxDGGptKAj0QSGyEwhe11gCjU3t3fGbg9BRmKSUEW+bYCQbajSwmXmraUQeIJheJlU60x/w
vyZbf42Mja1M2NsO3eftoYxT9opBszmI7uLFNkSHAldc6quDlq0LOWrewKsh7CcnVHeCV8xU8weD
yV8a3Nm+7mhCZO09sZLeenCx2nv1gIR1fJwbi5ADQiuIoGB0ELGBWnkeXIhxt0lxU474Khp7ZmIJ
WjNFfri3Ew2LvybDyu7QFMDlqqS5qsFJrOu5U6GFbA0U2U0tQoQM8XCfqoe61ixpH550zPCCE0oD
naEJ6X9z+pH9o1EBLGNYBZR1EO8aEARHIZPPLAc12e22xi25NMWnRtYcQuFYC3Q1cFjPeiCA2eJs
E3aei3vUBWMlZX0VSw35x76hS7oM4G6zJ6i42uZNcmfrqb+PIxTJXdUzzR4l5SvIFaaTCrnlQqSF
4t5XlbhaNaiipCyf5z4jTNrGbglaqEfN8awY7qyKCK238JiWDR6pNTZ+J5CgTCwEL2fQsW+ApER6
o/+ojGCfTBvb2aIvgv8ojAxYtwH8qHWTOjsTjCzXekDUyu0qu63xgqcjZGC5WM4dwcOgQyssRWb8
yEmzOiBwYarZM2XKlqdoRnZKf31VVWzDKU1dvBlgazrihAtq1ZXXUbXWBUHGoqhWDXkQ+8qEIM3N
FrCo0PEdtn4U0B527eds5uTWWHdNYY0nF3sGsAVwqmltdBvqy3jjaV0wt5S/cx/6UZ8O+7GsaFqV
dMlMsgJza2dFy/uQo5ZQlHModxAQ3AaUy2pGQURsWmasuoG/R88+KVQ+hP+i6++9lOgjTNGA35Rd
XTIZvGVkkBOcEm/rJjjMnajplz1KRnXIPkgxN6FDjk0lTqpyPoR781xnxb6Qp4hQZcZAqA6BSZHD
rMh00aFt+weE9ocuOTK8SPbKtnBz55+Q+JKODkQTIReNRvk+kndmD/kS0n/F4E163yZv4RY7HvKN
Hoo0aOQC9wuYZtA/CwZCBB2YFDc+tcwpIyitHWdimW7IMhgUw15M3CTGSL7s6ANBrIi4T75u7koW
Cu1sRJMUR0sR3/Js5BVxS9IKxdSg+CdAwCW21BnJDMAItLb9AdHgzZpq2GTrcY4q5/cJVXtYGePv
dj5o2GsbpLjrLrVo8LtwwyLackePuXOIpd9dRQOJDK2TbmqmnguEl9IxrF1Bnd+2J3vUn8u0bJeF
ConWHyT7UgUkUKKlAtXukC6wGg1ax3oiX63sPQIndfvFlcwYOGiYfWYDqqLp3tRLTbU0DVvBNGbS
3s+IGJbYTvptTx7wxpy3M/2DftDDu2eCY8xc54IjfTjPdbdLPGJ4zaYk413UzwlYakYBsJ3aGIK4
n01INvso3fruB/5NWlkPWfNCRvdwrEhDXytr2Fpj8KAJf2Vc4RIGTHR3amfmKVXTuYhLd982gsYZ
sv81re7HbinI2e6nC0G4X0tgF3dVNXwOPSSUjtbrS2ReNA2zDdN27woD9+Zst+qtIbMsjPzW3tV0
VPeN77b4BVF/dFl9CCwFDtCPokuOom/rNXrhouoPZKlX3B3qnJDFZweTf6BV/+6OGg0GzpJV0iOY
RNJWHFLKBw7RNHCaAhuCo+1iN7cDAwSvI+ixzL403cVI1S+GUNNnL9V7wou41bJjKFZL+n7KeEuE
dh/ivji0wT7CsLTvS0nFMMHinuoofYyLvt9xj1OBIW1opEkQOu0baozuUWbJjyIjIW5oOdVoJ2zg
bvmMH0Pkq2KtshRhACGVJ23I5+4WnVK0w6+YJPm7QedA/IPfhhybqy13BKsvd9DNoGyJL5m18oz8
88ZLh6RLZ7vf8SHnUhiCSCVZdUrzN65Ca9O4INBQmqLBa8u943BwIwN6fsCsSEtbPY3l57BoXqJq
IUmo0kenzm/5VQoQlyyyY5H+bnxwWlEvfQZYnncWFnpMhPxFRuFZuevvT36/sW9fnkcU/Uj/Uuds
7v752t/v6ubRO1cJkcF6oR81j/jcpa0bvfr+5PeX//kexmLyhPmfVjWhHt//ow5cVFsJEom1k6Ny
+A/f/PcXt55ITxPs9r//8/uHTcLi+1PfRf+V6uLvn/HPI/5+7+8PagS9gchHWnH7U8zv3/v97r89
/ACdnvRRefzzSP954H8fpjVDuZ/Ucvj7eL6//Pe7PYXj1BhFvf3+kf88F98fekyQNk3n3rIHISv3
xg/CYRi1LN2b3fjvuDmh8vL1dd2zfYOtSAHlzRfku/sJnujKMiJwxhlZMuDZEcUr5qV1bj77BaVq
7Oh52xie2qdxOQBnTu6m0nsYhjb/SThsbi4vC+Ciu0SSGdRTBTGBrh/QZ350KMMxs4EjGtHLPXy/
iZx4rQiSYlBtyQdbR8FFYA76/poxQFDlINGwFgaU/tLpQ9/riyfljepxrB9doLz22P6U0hIH7Vby
Cbzth87yzzFIarKYlPsSlQlnnCAe/344l+VeaXa91jR63CNG+4xuZUAjeSyoHNdANovXmBDIXYdr
f2NEqLKHiCIqNpQ4le2kmOnYy+OYX2tWp4dhJNVPNggs4mRieNMh8bCh6TQkQq2zlHpayuqOY8TJ
wcd7b6eQAbVDfkGadear2wQ0pasAmlBfqk3k+dXOqZyfhsYy0XeDsa2GQrwSPbYwyAjgGUIghxX0
5pl6V+be0ap9eRfQog1p6jEUrGzycBa9th2eEX9WPYvHiKUn8Kr7CYXYxaRfTbclum/qLn0dsnQ9
mMnyZyzNh66MKPgcx7j4JEKSJmr9Ia4P3eoIwZX282HxvHcKK5RXlfiZTuIWq1Iax0GNJBT4wR9T
kj/T+VPz1bftnaw9ZyP15G95quVa1LN1O4AkG3cYsq/+dkaS6Y+iwlXjNMGaACvrzpxVeygiZeyW
SYgHj0b/2qudkeRLX4RuZF51qvRvGGU727Q+Aiq7fS0EXaWbQcshxqkgfuqh7Bwob7haV71DMijI
e/3Gs0KCj2F9iAa0dSX5oXma6NcJGUliyuYhitOvepHpLk3ot6iSuI2pRK1coZ0wkuJg9Q6rH0Ox
JzvLI7p0iGAIoPscC+O57tNsnyhFtYgq0irb5CGICEEE+7VCpA6NA2rCqQ7oOhaDC6uwmaxzZjjv
2I2HbWmlztEc018ZyQRh0SVRhmp4pBT5PgECo0PtazLk8IcGR5xhodLFJnwNbm8W6bfnlNei7ZEB
gwrlWSaP6Cw66AOdmDhUuHV5QnfcoEgHOjrP+bvittuRc76crMqfT9/vSeXTSmAuh/vZgqnH300M
w+8CLMre9O2E4IE+uUJbRzCG/nLhyUFgDGxBXRCFe0siSU1HNWNGt7AfTUHX9Wa3cVk3mj6ZHpgt
jw9MuUAN9tPrtHBVJYZBWT9wUk+Eas+9nZBtuThY0XQLkVlce3TCbPeImRYirdaIUbYdgV0pMjlc
lm78JBBmHyDJeSi45i+SCmtS0Jrk0W4dGxdCpnZZVYzndmzu24lcL4X2nyls957RrwqJt6Yz5ahq
Py/avsfCTpbTzGlfOTLdLKkOQq55+57xmyTGigxdu2LGAlHlurgz9TY8uPKqlyC0C5q0Q6msELct
OYV9RKZjUxlbw3LfrMWZjmlNnAMSa7GrZjgMkyH0vjfEG8bucmXMPXO9aJBP+Q2Smi0VESxTGT1R
ih6kn7hhZqJTNJjhMO6CsdSCWb9UyduQRukJ+4o6tc3khX5McZjH6mOIm3RrNHNzXGbjaVRZvNOM
3MKszRTkUuIVLFkhEqUBeyr9oNhN1vIol9o4Grc33+8l401n2yD87Ws8CaX5SzsQbMw8qHYNDbbL
UBDZzOZQr3WhQTYnhrcjUQ6VRuly/WHYnW1xPyzm2rNpxMtZImCMfvjjmIcikeoSZfaX60w0MoN8
vveBSUa0IctekcCUsX4KE32cQaQraENnZbIc7Lve4tIopwn4ftasbVW85N38J6g+mbWJS46yxJ2W
JIQH+4vqbryOkcsAbNBqg/tXngcs9yBQ8mRPZvVDUnvLUd3eFPA1aDpFCumB+GG1nr+1U52fBuUg
BkWWdOT1W4FotU4wvdNdmQC/hrxwub1jtsK5HZR3+dB0Z9v+BGs5XrgaIQ36xZVhPAzim4qrXlz3
ot6HDgklLFG9tUT5Y+igBDfeV9DXByPGsCcJx05TEg2wByYgUZkOawvdVUJE4ajSuxbfYJi9CJf8
SL/gZk6sLUpcluTuUvma2MlGvxgQRplEFs8mEcGr3qdxY7rNx6JMhp/0O33ra3G5sEZtEoxE55H+
lLtXM57WRsM31Ickr1eDKx8wkjiVXa3SAhh8FA8MLVT6qwiylwI+5SqSw6mmBNPiI49oAhH8hfaj
cvs7xBY+ZUWytWvcXQHKLIu8WWbkVDvk4vm4b5aheiLrpZTOH9dH56JeAzK86AJPGHKX+4k+Mmok
W1Pa+mmbrNo6kCuFuYZIAtIYxvfbb8+Q/nsVGl8FHNLImRRnLRVyeu1ned/5lb0xwIaFREOwkMxU
BA4XCSyiNUbGo6kQClLR0Hlie/ZQdLeLQ651dyJF9N2zO/YPbRZoi9uD2XsQ2XV0sFwcLQLKP0YP
RilkXYSijg/9Mt25unvyVPNBmYBoQZyWYZho/0vChWA0Wtbob2zVHKxg7jdwGyqXkFUwv/pWkEeM
cujz57p88L0yNOksX/EnoS1j141v7pPKdV7pLaLQbeBlijPd4OEcyQkRve1wLHV+j6VPHGoOYJLQ
YubNDCxWTGXpVrrymeZbF1bFUxERR50J60/a4Z5qDRbn8mAiVuGCVa+uExfrZ0x18k7DKg0RFRIq
MT/ObnmxVUsdPTAIDug+NV5wJoOEsAL7kucP0sA/kY3uurMMQh2L0VqNU/UmzdQLnWjB0xIXD+QE
jPsxUDTsapNVeQRHs5w4VpNDMZcgOfOTgRz6rKtmPqPIsDg5fXiFv0Y4EdOtm9rHPGv38AkZOGSu
2hleede7/WHhR7VWDIY5hbbKmW0I04BAAHKSY5vVqEMDtLJtTnAo2ZLJ/GrYoi2WnzOYtTOPdjUM
hJN3IwfzoYWqVDt0mCr3luVNSDabsmsv03OpdwMP59igB2tL9xXGUU5zl04DxLUH8uqNaXpzoK7s
Bd11GjXOZ9M7TzOFnJGEceF5h/GmXHOFFuusxtxY+TQ1ua9KEmsY36OO/7rNosLisbZHXILsJTXm
gFsnkfwthr4ravSlrM+i8gGv9EjqlTZ/kMz9ZELJDf16pE718/IQ8fPWWcxANOXsQOPs2KpAvimo
u930r0SdR3PryJpEfxEiYApuS9AbkRIlitIGoSsDW0DBm1//DnsWs+no6ddzWyKBMvllnnzcNbVE
rGZsi++xLfF3GEa/lx5G79QCeT6reIsBFYv5KHMSWpIaa9jZ+LrGaGdk1beWJd2FR8fcNaH4ZayH
N7TQ8q2JpPUy69aflrBLJTrCldavw16ZB2X6CQOzBNmBM+Whtep0QX9xtiVzc6D+hOBJZkbr3u2H
U1Rx6adzow3ysR6eWHfnk0uKIEiwZqxVNicbe4Cua9cnqsx4jgy8nk3lsacrSSNn01Bhnxj6ki3D
G2ghzvzGJQNbHBppvJRTDnucD/IjD4cfkQi6BhJ3X0f1hzOgqNadCQFe1O2yneMj9G8aEO1OMdTA
x2knsIAxAJpMr/Cl9kZGxp5urY5O4Pce67BR7RzhU28nrZsAn7wvHg2BMgZrSuDcj0Dp+ISb+EqY
JTcTw1MPAusSPjlaiJv30OXNmukVRQuJRVK5y9vkHA0AJSxbEl6BK7VVD4mTVZtR5CKnvGfZprx2
XnWht7YnFG+YG2+2ug2lrelaknlfcXzBNZvTrYTpxql4qVI2MeLDhEjCOf1p4/Ilp1gQnyZcpbm2
/3Qn/Woh5qRlY2ydnk+yUupVeNPJiOVXY5NZ0+SRQk4kQDL4gQyztVV1p8jp03WNiduFTxzQV0c/
T5JceSgYmtmZOpnpowvLBLV8nuvqKYs5mDCs8lae5xBGnke8eCQ6F0Vi4+4Z/VNoFD/hbH34iBCx
bt0RtEluJIx2aypX123V8iczmdq3nEpSe/R2JqyoI7l3P6j0Xi05xcP/7TR/l3ctN9q8rPhRW5BA
WkRY1e7wnKtr2bcv6SMaNhKLwuv7JWtgP4CWV7rZH7BOX4bBq9ed36L06twS/Dxf5cB6AtkYzjae
ZyhcfewHucL5S+o12mSG/1xmGC57k9LpsGWmIoqfuWTG1mJEqIcHFQQYwnJstEuFCTAAiEfhkbhp
bfWPcERHoI7RpIE7LIbdytgpwUf2QFa24ju2J/JgTbXQy2yPB5cfhoN1g1xGAwxH/t04smabSZEs
u9QnlCC7q1UYJXJiAvV+hnbi5Us1sWtIs1zJidGCa+Eu7iZ7zaXSoqYg+YosfZN108bCQEzRp8aK
E/F5e+WHEQ/1kujStNCncFkNuDdHWnrXKImcpWL64WQdQHNxkFAZiiWeX2BxFfUb6uK4BVfMZltC
Z2F4mz0NtQM4+vF3rGraUjQ2+Bu8DCYvIf/Q802e9hxozX//4n9/+e9/MHNyDm470BOez+FhmDS8
XH0K5Sb1OTmm/hVcQrctioJCYyAPsICWuj992Tj5VybacBs3GVzmHMLV1P8D7tVw0KaATtKhPVfi
QHgEkzrV8TWKr2GF7/506LPRZdEftg489qWdYGiQpDsk3JxR6vbCLxHyO2GXYLyoRNZAmDlxl2/6
seBaGz+gW5IdNgxXoiCnRbCR/+hQfXMDoUksweQWJlHOnl/Hh0K3bwlwn3NaRNGGKyJlon2gN/IT
SzwkZJp7IZZLCr5mp6ezqJ6ekCv7fedYeMiwfnsV7SVG8paCV9/mNdcHbdLOVjKKDRkdQbi9qV+U
Qegm9NkmFSeiBvflOUWWlhKQ/1DLu6SA7aX1xEkRoVvqjUWFJyf2QSUBhgtjL0LrCnSEbSAlG9lM
r0UZ+Wuv4wiNA63qaJ1ibVozBKeLMfSPTur/K7CrrQcCDx2trRfD+cmqx3hHMatmZn2wQ7tc4Wbi
QGdhsCu6+JAq+S0ZhXE9vTRmA+rZI/sVFtNyAq7PhAXLdfHWtNV91Dm0V5C+961Fkrix9lnFTS4d
vUs0yk/R0HXgGGsRtmjjWCkaRH4DXHt9rMvyHjOkitVITN9XQaV5H2Z6d0PrbKbmn7RQWEM5r2yH
l7HMxFW7Jg2ZhDSmlsnqTULgZXOlTkGR4MrXrWd9ZiktVWyXHLesdjVX0ycjCBQZ+5c6j5fGcI9K
WT+SiQuTgZFgC7Wbg4ifpAPDxBspQATzTuI4eYtLnCAOSLLKL5+dYbpNwtomw/xLVwCESPdRWf4T
UzctUv3oYgNcaLjSyTqy+1CFkfkcC9BPWkO/OUT1V4p+AUqWhm2mhS95TuCMd27Z2eLbMcDf1CJg
iBIyeBc1m7d5kY1DPTYXV0UhYZb6X9RR/GtaFllMreOCKfC6pG0BAwTRSoxh5bqgjLR1yD5vRur5
as9k8jka4YoXMIgm0H2W/cNNccS1rZpdPg87c4h2+TCaa/X4I/n6zgg9RJiwmpomcyLbEfkm534F
4LJatt5fxW2BCQt6gMNvMxW4jgmxEo02OV7pHTkTp8n8bTb5qHJSHBP4/C8Tp1hl5/HjtNptGkk7
izCoTAmddzVhEYoUgqGmXIMxs3HG2h4HhMPeQHJ7a8lyZe4TfXAD2SntlkzpR+lP7i/5hoB6FPYp
mU1nOglHXAeVfzYG3dslUHpYSvUEE43UFjjgtIUdxeaRar8+QJO5aGU5/6jWfQ77uXj3NHdemWyK
0GxLi5LtrDn6RhqiG7vdq3BxzTWUvgxG+zqJKFxPluPuDDfvLkY8ywDXgvrBHj4J+eNahONziRki
YoUpjNRaaTmQq16AHTYT+0sqj+Js0YwnZqkH27XDn4auUmxV5Xtq5M2Kt7c9tlNs09VAdeYgcNiM
/Qiyi0NoxITXiSfrxx04rep2nl6jfJ962UNpwYLTCu/Zw0irhmHX44X7afrwRxAFe40bDamkjpyd
JbzuUg18WZYy1A+3TqGP7wwknhuPI16ZNcZtCmfkUF1yjzFEtLLsJrqUgNXWtoCyYJeUlTQjpZ6x
Z8XLrNxYnfwH1J25Eivo09hqxbaemKLYvaR+0+DO38Vdd2b64qxGbOK4LUaoIDT5cn+rtFo9DZbq
tv0cN2uN8cGnB4SaGFh6lw00+MJC3iRufejqtFppCV64NJLbyGXWV48AbAH/48mR/GyJ6vZRlTb7
ukpAsmK5badtGHa4GSvta27SXTI/caI7tOAl9mbbLUtBoQqeIG0l+vpUEK9bIwctKq9utmMtn2p8
kUNI0oXb5SObxl2/iNjD7OgBsli0PXBFN68uJnrbSbizPEZujWk3S3heE/M1y4qPiQDlwVDegVSg
2GsEJMNeGBtPNq+tkW5SKZojbaOrchosHInlZnSoXU4IyesWVmonwixGTf1ka8Ho9j7kRxgNum9+
l4aBTb8gaDF3dBTMA/NIK9KOY9o8zqczNjxOkUd/prykEf5nWTf5wxm1KbDCnSsIJEXj7mCRXXpn
/jUicz+P6ouOw96oPrte7OWInaDDNJM3UCaQmxZyQunx+3htGzG/tS+uvYUDwkbXXzUPLadDSV2x
WxIn4Hy5MKBBB9Zo3RFRSekv2sFNDzhRFbH3yFhmBQcQbXaf47bwLv/9xaP+c43hngYFCkpFLarn
mbTJLKjaSfoBTymztJnSUGyG0x6PObBpiQ4a+TBUxurJsV6HXOjb2k6fyp5hstZJtqFCoYHPX1Da
4kM9jeHKlU6OfcN+byLHPPoCH4+fnMKEMKibErKMzNp4NkL1kaJiD3zzSz3DsTA0YiYFvQxrR60F
Q8ilUITzZRv/TO0HlvCavAi93S9OC+6j5DHoaAk+lfnFGnNtR7UI/XX9IjZtbddTG6fPOYecrDB4
KxJ7VSfudI69oT6VRAiYtrsHfIeQfgZ96ZFYXGWFRf+zCf9pGPBqlLbnrvEOgOAzl0mJaSEufNqH
HPQ37BqkG7TtY+zS1d4C4IbcxKPR7L2Nwi1PpwxdzvzftBRQZSaUMS8H7QmQ9M8UVtN1chiC6Ux5
l33YrpIKiBE+Qv/Vn7oj52lG8oYNxGWycKlP3PVVTDgCY43Najmu7GG4yrIvVx67Pl78aWmEVk3T
t7P1DPmGBeydcsdkFac1ZjmGaN0tGuiFiRwHk7BLE18r6HIT1bRNTYNAW6GxtOFRKbkGdBPD73Fm
qTVY6ajeLpo12tI5zsUrOUDiDZj3SFIx2osCJaxubznNmRrhdi/Vpmof7hFQdt7Yb157TCFB3dh8
Alg+suY1LKx7qrzw2JHCW5YzxG67j1bDQB3qY1ZQSq4YiO/cM3DLMT1uN2bHMS5sh1VGMnppOrDR
MygucfmjUaF4zF3tICeylTQa2ztZgDQjNYJsC1pBhhNyCcrRngzUv9q0bHjpwES8YQNQB+ZSp9N9
4lyGzFp3NeV/M2gqrGM5fYqDuW/a7Dem8oUOZDWsBg5zBVFU7INOsbQZ7p3+/y/m2FC+KpBQqGsM
A7qW53VE5cjZAWWmZOHQJzJ/p61W4U0c1EqA8SF0cG1lXATZCM+FYdIo3b/yYQPMC6wYFTxRRn1Q
5MqOZPHQuPspBKBhKvqlKPmeSWN9hGhClIdzZCNZzKovwwOeRbUyI3sXMevi+spnnzLosyiOWRXU
aWxpyVziZ2Y4D+YvTbIfzTPqVd/LCfdC+qynkpGhTuEfcMuza9NMF6Y8Yl3ibE2gQUa+U02RvYCC
eoQ94mVdtoHwieOxoTNj5z0IMavWVR9vKkXH0dTCTnSg0G/7qsGigLJat4dwosRzpB+FIJd/TZHk
1hJiGflh+P1I7nrZWgc9vNGvSX/nDB3LoUvGrl4eYkCDcD/Nuk3vaglvLy7vFaedYNTxm8w4eWOn
+xAhsVS/kksPvN0KqyYYy4KCVJ00dJ3e03m295I5m+vzjDYM+U/jEO4S9AxQp0xTunZCssIImCRO
trUFBisq/sDhPGoBqJAh/Y0dBNzVTiSud9Tc7B+usR89jv1FhBiKMb++cIypVnbnaovOu5kNngKJ
6z2Jcc9pRXHi5F7xFD6nvQdzT3IozMIbqQdArFN1AyddnJP4N2PUCVGLU3Xj+if0tH9wLK0r/Lmj
UCkjCgNSzBjpRz96RIhjTa3j9rcCnhz0AyjSxxm1G60SZxq+WWAp79QS2wvlf0A0yzGFFSWLTPZi
K0q8ubc+csoGDa5sQtpYr2aTgyapyFUruZBGcUJ0sSA4b1chcYTkoUPJXZVaoEKGO/nBdF1hz9Hg
B9Wjre3BYC5qe2uE9lW67RujpJ88ph/rUVyMaUStkN8RPpuSyUrzrHp6bmtJiRKYzzxqD3FM9fng
C/hribeP4B8tUugzgYt9BTW0wnKrzaSyjXuS9RVTCC5aA5ZyZao36B64fVyTZCDgd96O8Tw6Of6T
iJnM6HtUHsfTduy54RqiDNhVaIdNKX8nJ3ofc8rehBrppvS9rZamazet7R3wb2YafCKiapm40GH3
KLxgviLg4aYY1yPs4GP8wq5gLVVufPq4Ad3Ku9lgM5b0sD4TdgLBnAjirdlLVoFbp5tvpyw6uL8V
4KhGD4vtyMUVezvlaI8QvO082TX7AUZPhl4OWWmVtBtU9y92KpyMTvU3mvQO1SPwUUhBCcCRF45z
G4xdV665NzexVrlXUR1l1UzKixPMKmQEK6XdMvZIskm5aQzfWrwJLJI4JH45CK9m+5ksAu4nlH4o
aBRHNJyaYmBKiUYbayQBTySYngRTY5yaKlybHqYqhtm3sLZv7pD0LxYtbt1Dgxr/eE51Eq/MRDHi
wBESYNlwGy56p715sz2SYn4sAFGF/2doniJD/jNGNFBomZyOrOpQFthbpclPZFrJc1WLP4MBPJWW
NHsWOZuCadKvxnkqiStM9VVxFwPpckXV1MIhwYFJzaR5c8J5m/f2EHBSJXzogNPuucXNgVOTnYwT
5a3ncHZRzqyLJpAUikpwzu9/gCs4C2JG7XKaSR8MWvEUOYnLKuhe7aKJgi6ilsWVM0Hykf3dK+uF
DTNk4RZWh9xqbT01XDSHSHKekKoWxcO8kpHAnqMgceddYpDVaFL/xMEFC3eBYyV6IdVfY/Et6Hln
fA/7Sjb4Tr33RpikmwhyE69LyOotey9kVFPKC9pVugofQxkzXdUmjLYKt1sA7zAM3MJ3FqR2a3bf
guow0DEYs6E+4KfOHtJbwp8Yxc5tqup2FVf0uYUF3IPExgE9WRgMIF2dw9F80lMMjp7Th+DJKHej
EnVjRtt0iMKlp+oTANS9jAj9YRxmC0U3Xlhe9Em3KZ7sutoD/l85vW8sjM7zF6Wn8k2WPzWgMhaF
yf2cG+HO1vSPMvO/aVQbl5prrGvSv/3jxQx9Ham/ku9uz5qW2Pqq6MwlPaj3ynD79QiatXs1qWFc
pGa6r6bp/t9vl9iCvGKS4aB387sqmtPMPrvIWiSq1lh6aJrFzO9o6VTYDLOz1lD/Vn1prQ1t+i4c
ahz1el+iPR39YSdg2WtXKgz41RpWQz9p9+B0SAh4PrRBJoRBnSZklsv+1A49CLf5VA8aJiWoJ9B9
GAcLTIkoTi9Rnb2wWvJFtzVSdEvvBLkDrcJzZgIJCxpySUGVU/aqyfk7FNS+MRj+5ILRcnAan1Vj
ZesqNPzFJTJydCqKddq5vAG/2iU9bwxG+S23oZjkkB0FeQ2BURZfMFCmmSkf8ebT0OJJUjYcifxS
mP68LENybKmTcOExoUTQCjwiCCx0Ehtn8Tjz09OBNMAsHYQf0o6Zp7Qa9PfR9yX4D0aejXnGzUwG
QDNc5hiwuDRx8A3UxErMl4lR2kroqEyqWFnePsFVJiiAm03rzj+WuF8eMWW93nHF/I6XBcr+2sPi
ufIlg54GF0pgOQkKsOQM7eAE05Jbb6X+OopAL5vEhBbKeKZQVi4G6zshQIBBVyyY4h9zCK5Dn03L
jC0ZN4bmlmGQJyG4RfBmctaNlZL1ddJ21tSJpRaNV2E2w5oEeGRzVqAf5NqUVDXjxMGHbsFCkNaP
EFS9doz9F0V8TEv0UDPlYWpoRYpjcZZ+eyP7d2lr3GFG2TXLXquYtMfj4fH9e65NSwJ2MVGoszl2
TwOthlUxPaWQNNd0CO87Om4CPQuJSVmvOdcS7GevXhb+2kqtcGSa67pXm5lCJGLgGD/ydQVl+2T4
/IOqg/wkkYtGBpOBr9cY2LPyUHOp3lJ3dR4mY4tgQMjC9765igbDbD6NyltxRrvN6XTrDZbRycfm
rpGuc+KDUAWLA60CiyZMgc3ZsFPRSRekadAcWeVD1mWkE/OYUmvS2KwUsa794lp3Nq2zYF37jmNv
3YyY5yF2Ga0ulymnp0c+6Wm4MBZpt3jAMBkZ9kowKTYG7xbiau76FjMQL9ROyPkpK7MX3c/wqxuM
BiQxsrXaOn78E/Ggc72JiUboV0tMYMQqpMSoGZaiCH9Dk93G0C3eacffRbyt+Inp8mhbxiLKxXvm
ieieOP0msa2KewqmQmqPtw0iGzPwhusJJrsRm1QBQGOK1alPzCc/16at95t3pvt/H4BNnB8y2IIW
5nTjW1gbogemOeL9iVNraxQdLwDuZsLujFLSCwZ+zPt+vEPDJdpS8u9n7BG2IeSiTszL0BPU8bqQ
oWVDWrQuj+5dRv1dr4YSyovio63UEcPJk88QC9QP6Ta2wY0llNgCp5g3mPybmI9l9smAkNlm4CyL
vcvxYKOUPE4SQG3BkYSpc8J/ycfl5rAyDAWXemA+fIowWfRMPDcqHVdGnl1lCl6MkAH1HTgjXAgB
XT8MGAswrE9t8Z2F3b1xWFezluTQ4IKPHDCQW618wv3QBKORffTZ8DWIEgoH2qqe+19lPjyz2VJn
+pCNDJ4Q1IT3zEMAThzrQ7fENRV1t4CMdA2N+9C6rAn1ePZ1bQ5m+qAXEHb3gqwG4TNuFGaLa39K
+fTSKTV4Wupwkc3NC2IN7Ew132UHxixL2DY99lkmn7Qmt/q3RlJt0TTdHweSby516GDjHgibPEfj
BtV6lUGpX8QEeFdtrmVbcCEER9upJVpuMGpQ1CWYVEmfBU6jKsVIWXHn48Z4jLS/QuseJHDclpor
xSE1ObopoN6zLFKw+/BxBIZybfK6w9CZG2OmwTmuvL3gNUGvCMoWkpJT628zjhESGyDJ5tnfVinV
QoWNC9b1v21f1QvHmv7Af3/7Rf2ZJ9BWarM/lTqAzxTlLYAFvko5UJs+4RfE20VlFOGuH79aX6TL
JgETPNokpewGxzTENyga/Nsdz3B4kOV/0X6kGjcdruNMVBbTKCMmXDEqfXFV9GZPhI0jDtpR9VEC
QORYRLLSG4vdJPULjdKvYyc2EaccBozdtQNyZuZ0MTdGd2fn5fLtBLkvz6HvvTgi+gfEQlsmmBKE
tq2MBPx5+eWy+TeSX0LT8rfUne5tlTVBOn67XWCCRYkHXnWyPr+SMyEK4dnjXh4Qi9mouDuMdrVn
bPiMM3Hbl1CLQWE8mBgnB9lWiJ7h7cmEgEw5G+9UwdFpkz341bCpPlStvxPmfGm5QnMrXgs/+ul4
CKPksTsjzhirWvH7ChW+ujabZxzaa4cK4dn5ztzunlXhSQON5fCOLhDIDo2dEpbRted49L89HP6Y
mTHKOBHBzDn5SdPpAiYiTyIml/p4NUwLrk3MSK/NFGaLoA7Lm+jy39mlzSHX6Mqs54ubMqhy83X4
6Pu2i/E46dWGE92Lq0N8yonJIpVA4HDgbBukDFrSzNPM+saFsiLCtIxKMl12f0m5r0GZooGhr9ch
PlfPkluy1SvzwaPDDLKbXeoCW9/Zdb12Cl39iJFi67mSrwyF8bEIe9m/Rk3YYNwzs8YlqinjRuL0
MY8VefZHHxJvXai8XzdULxNFG/zIc+BhrCltxAe//WRKcxSQaBmDXTuusHBQTsWDbiZEe6/DgaPy
7D7BlI9Wk+59eVmxrA1WdQaZgIZs8tuO33yrNRi8l1keHFc/4XAJ7HyLUHnvwvYgtZmxAW9ry5mY
dDEYINXsrZbXA0FqWVqaBg6uY2AQ6SvboyzFiOK3UXKaqTFrhrbai8/J0z+HW0gGj8VBLHnW9rYd
/URDucuYNDqRd7KhugdwDg+WaD6xyxBu4chnuHrIzRme71xjJFIqcEP9SKXyJWW0VEX2DQfuFVLA
NnF1ULFmBW/aX1Nu9DYLec4rl2sGERJb8OdYU3p2Z9xGZoRE0pr3CSw52/G8kvWnnHg9erT2wO3b
n3Y8q8j97cEBrPWQQzyX5KDO5/eJJTp4HPBqM3sbHXHItOJO7TZabbZSOXYYh7Wc2nlcLN2DVwgi
Ng+/3RpVFFSeZt8hDO1aW+4aQiJhEXgJDpJcPpwy2jfYFcZBOqPMHFRR5ahzG7OpT+CJ+jAnOEzL
Rq9tplb39zxdRgz7O+oPDG8JbYeEaUZzORTpzdDlK+mZBzDv6vbpec7lZyupSHGQ/8Lc+2Y/rJKI
14R9Zq7y3yL37iUJQQQPazOCiWlRVgfUsrgHN5ZqX6ZvF6uwSv75NsqMZ/ec/au9QM3OkvldwuFc
NMKXAUv6lmKHmzUXm8q0VqoLSTqE/jNQ3LfILN6rxHEwuseoY8VfbDcHpmW4TZnNE9fGKcOCtG1U
82HLmgMcp6FKwfsbFVZFf2i4KDOyPVT6dNGwt5KzuFUmi+7w2PQp4r7FLAsUJaN6hccB4nsguu6K
cWEfZ4B+az0/tc1tTOTO86BUVKN75mZ8suqoCEqf7tzOuGEQfgCXi1tVrgnX41ue6KtuqF2p/FPU
h1s6vuIgTapt7mg9wCIeomx+bykAIv5+rxRlsbQUo8QNlyYrz0NLKCt/KiybY3cUfutGf6mK8LPO
IAs4fENa5d88G45g197NOL7SCBNzQ1dIdGCfcF6ISb4VpvObDj+eGT2NgLktO/sREK8CmfPI+GDG
o7F5RL9u3LzZT4C/uDkyShbQQ/ST+fpfJ/QMdgTwBD8md+hZt24gHDMaDnHZNgQ22x8guLINZuNl
Ct1nNZQWhhUg1h579ijfPGewmcrpQV3ZBkkBFjpH69aa5T9jr3uxG0TZqB0OmAuwxpTWbSZlRnIZ
HNBAZzxfk6YK7uM6f1fGGPRZ1hbJ6NwITf/aOpuDxjm68/tnaNLroc2fzDT/i2tUtNfGm/+yvNcW
1TBe2z9cdPSuxMPVat6KbHo18patNKkvof/lTGzoukwQuz1S62rr6gxMul4Cmcc6ayIgB49VzVn0
CTrA4yUSRfw0jW7LI7TKY9ZhM0gyRvEQEUB+5izqm/ahhrQyy3cPfrouLkonQFh067pWqP2W925a
2r5MxqVn8OX3M5HO1GKpBQpyTc3IIPJXvGdxs6FyEnD2HNih4udsXO5R1a71GWvzmRcCBRvonZF2
P3BkYzy1TbfiKVglaG4mQrUoSXyvmcNJ9GrtpInxMqZYo0yoxVk+ouBY2UvzwCNWhDQGeiMbaJrw
Uqw3rc3XFoRHeJxYO7hwSo2thqcwnsN/0hix5pl8uj7zztm98nhtMn1kRJECdRbWNY9462aFJjbl
r04bY/uwWhzCxylpNpEH99Do5aeS6b/BCV8pTr1VABAC8dbEvCJlPu7nog3XeBmZu5HzljFHHWP2
QyyU2muE/Sge5dbseP26Sq55WQM0D6AKc85Y22X1ZHSX628dx6sNUL+XmmvwgL3nYVtkho4X0FT6
2jX5EdM0+ZSDB7giH4LccF9sE5y/dN8S/60o8UOKxrx3EDY2KbTkpJMX0y0/W08v10Yyn0LTYSxC
nYRdNmyDc7jCxPuEsP9cJcm/VoRPGj972fMFtRyACk5tQSzxO7aKbaEuEv7GW4VTezD76HFSBa8e
XgtG6KfU5pvWenme0AJCtN92tL+V7g7BmOJ1Ra21SGcvPIscIK4ls1uozL/ODhNLiv7YX9ryTO6O
+UWLb1rDeG9au4aFLIq4YBA7WOQhROFm/LU17dgV2req6IxvrN+G2LtTZQfMwCkuRQ6wFSlyDVtH
BBMmTh+gKNN/YyZTLgvrccUIm/bEL3lKO93HUBudgrRsn62BxVhPe0zJNfurdGpMXdPFaplep+Tg
0Tf5CiVAU+FpLz6nJSsFoPt47nWoeLY59sgiM2IzB4Eld8O3cjbEIhsMd10IDDyysXfCLatlnqBG
S0jMEUUgh9TFGoXIjlLTJWvdiL8apyl3ppNdw0L8TeZgrns9ZqOH9Lfi/wUPT6YdB5X/OPEnSstD
FBl/8TUk7XSPjJGgh35lGn4d8FBPqqOcpaLosn9l9sHc3csyiLVUuM4RPrj0Qf7P0Y3Hk24VhE/5
Gmeh4x2ojA1+Up2LSXjv83zY2wg4xkxwWrY7F27Asuu4pniT9evMSMKO0+4mRWEe32tOpavFHZs+
xg4CPtMqfcie6IEPybQ17obA5VZA+MQJWP+JhGIuV33mWvSHVvgYZg6onqpZi5Yirtxw7rNdjrh1
1iITztNg/OH1KNAtcdRksMjYUC0awBjFwm+nXrol0OHjPs2zN9fB46EPxhKBJgkMUj1Qs42jkVg3
5boKC3kbcFQJF2Fdfs4vBV5nzF28exOUZc4U3d0qNX6/bFhGAwfzEMoB/2l0v4w9ClWtybEuQUBk
5P5LzmJv1bAKSBMeRYKbKS62JGvfyPeCBra8tQM0anTVa5XxpaPeW4uMtOMCIDwOwIfuOWI7XbQN
Qp14HUIL/d1hQj3CI9jEyj8njt9tjMfiwZANG7v5bbTFp5MzS52oG/Dcm93mVG0WJW04eTssQOKo
QGPyFpWPfch7MnNOPuBOkYGKFdMAY+HUdqBXSEVpV12marh0qESSfpynXFgvogKTrPoE90Aod1b2
HNn/dK/1SQf5fPBIuikOTzGm4hQe3drRngcr+bWh2FdQUhk3YWzPlLaM6cch+k90h7YYXZrmJWub
f0lGLGvCfUg8CF+q6zFosZhbFSBR0OEX/FYWujMiX5NSBYHB6ADMhJAAYQjHBMOYM88JRoeqNuaD
flwVm4Sc5JvbxW/K1WmYcrNfT7ZXbJM0eVhg4yWXQu4fsWJN9R+GiWhOMTel/7zIBmgRRSzp3t3O
nXtJxSFeD/9Ln+FWgdxZ+oZ1KTWqadS0bnUb5S01WSo7omYUMLAp1kxblaTghmI60pQDEXrTaIpd
wWUmDnFHZ0JtMDGcWoPpL5HjmzAYxyIcU5twYyaDltCaEP67ukM+T50VaP4IT4cntoVbHgaeogsV
rBur9J8j8k4AiPQ5EDXerjKRz3SxXCrhYk/1eobgVojpYlzHnXsbcrvatuOLamcGHnxYEIqOuDm5
hxBADIyYBnYcHWhjxgf1K7Cch+itL/i9Q1Yll3ros0JTisA4tAqCC3TpAMIwM5e6ehmyqX+c+Sg6
aGK+5wk+QGIdJQedBT8HKYOBgYAwsD5kzOhNRGth+zfkal4Aw432FKPWywjRN1Gvc+gZLCJCrabM
fzMr4T2lLglS9uiFFYb9MraGK+TIBQnejCkT2lCm8yG5NgYsnUgw7ob0KubkK+/UAZ7Dqes4VYRh
u7f7Ea15xELTsgHpfbpKmq0aUu5tLwPaoWNZj0v0mO80F18l4pFnPeSFnDgK6PayQgI1qSUKBrc7
akI7ULt+mfwp4OlKUSvMY2J3194Bb4BUfLBye0+pzbiSHAbcKcsId+rRjjhjvBRkB9kR0v8RdSbL
kSrZFv0izBwcHJhGEK0UIYW6lDTBpFSKvm8c+Pq3uDV4g5LdrLLKmykFzvF99l77SY+EhmAScxGg
/gqXp6vpbKDlpxmeWyc298742pDxeMxM/adEaEzYam6tEt/bgtoaMTJBF85QhKuuP7jdkxn6FFLx
tt4u3Ks38B4wUZOI3whoZlrx/ihVSZYV4G+QtcnvEMfHWMEKlQ2NEv3UEYRqoV8pogkKuorZFg8d
dLaNjjN5dhYCAD79zZHqnd04s49NaVtpKP4CyJxtCd3wAmqae5fSrCNYvHaXr70+GRmaZfwwDR9e
MeGnrKeONBHrG2hQ28hxH6dYBh07HNIxPaChEqRL6QaOl56og6dmqvabPTHkpyWyC2RlCgSLdQMP
5hc9W9Gm09eXgqm2gueyTelYQslI/iWqs/dmmH1kxXhB3qU3xMdRgeBpYaCEd2luJXE6HIxOc0ek
ZC9DtsLTj0mhxnEcpvfSwPnKUxPg/vDuUgc9JqHyfFd7lJs1fbabaoXHI94ZMJ4Dxs8swHw1jD5G
07Kwju4CrBujLc4rxpwYg9Su/UPLIB0ixdDuVQQ4J/kZjVGfnCHx8SZJHHIW8eHGTf+MZfSLK+XF
meCb8jtM3EAmUPo8vzZ2qqHyt2FhdruBLaTdOtQOiF7usvp+dhMKbqpTsYqeVRb9dP5hzSE4Jvzc
AnLGZWYwlvCJq46/taHE89DLr7ns38tlsrdOHzmkYA//m+BVJWiArbir0Bg5CKcNOvnVtfg9shlx
oE/0M8063LPdkCD3F8lwTRUCLrPUnH/6nmA70kfYrQAljvYNdIc0aFhSktV/z43iHdfIbIXmqdMc
peOaJHOgwWg78JLV/ModACw/Ykn2OrKrOE5amNtqtp9Si+naNnGSVlx1RZOcl7ofj1Ixh5dkAY1C
XgaXqpKMv9hRcUTuCZtdnS7Og5QaK4hGDeN4eFCuS4MZkT7OI4Mpyx7iLbIL1aj1MYJCE3So8SjP
XIyM8dLaRNemIcKHFDlDoE0e6IkV3A6yZRDn0cDIsc7Qg83lX0+/7ZC/zathuC1CN6hrmxyAWXy4
y62usTjodOHWVneQevq7YXa/VD6/e7xbNuavHzGVgif4nme+e2M3H5QFNYGKT8w7KoJVH3r/oil9
iXEiBn6v916MGh9rlEAyv5Vw/4Gcrg4VdwnexjxZJsZcrH5gNOgSmWOT3EHnbSq0PwCINpENYxz1
3vQw43jecG95HXRXwqn8YSr6MbkQhOAj4uY8xTfhMhPWBR63ZXT7XYvNfTu67m/jRH+V276pAv9S
sq6mDH0zSJNtlZcfW92yuRzL05BJFCBBoQcI4U1W1v3OX3hibvUCzr3WddANuXthZN2nzfyaLmRS
DRLKump35Uz1pXn2RiTOjHQA4UkPtZEmV0TcL4/Zp64jyL3WsY/Q4IY2nLeuP79No873+bDsmoXV
so+yzIITQqF5FyeInZnCBdq1MHVYocRgjfi/ESu+Wl1LtqmhnFwPy52oPzPPANrVSJ6mwjPu88xn
j6oJgozdtxPKhhmR/PvoQPN222nZUPEDz83A8eS3Hy4OUsPHkI6DfdlC/WWx0wW2qopXAzcjjpaI
EHo2TzXV4Asm0YHHwKJAh12JBERZ43DwPiYNx0YBhpbsx7YjprTNnIzVOeNcHDGEbc20ewf5zEGB
xBSXXB/SVvKn1g4yHGfCqtlkSr8CoWnP1Ij+o7Ip3Eut3uuwMy5x7+IDTOg+bd9jGkUyCSHNGq1j
zZqxxp7CVL3IYESoO/BemEFFGNjwKoI3XXWIHfIlkcOlvyuX4yyGgyVAI4q6+cTkdA2lDTGAwtyk
tzk3xRqI1YLtGX5XPYh8r0zvkxW1DNKyzDawOV4TRRktJo6DPVv3OjoKNX3HGgFDleWfVKffLY4U
IRZ938NoA/z1laoJFqjfndOe3zbU9j7S1PUsofMv5Oq9beFoxIZ98CmF3RjE4E2HxB3RRzA7bj9d
iRhnx9kUGBcis9+48oFRvj9GhObzHgxFl9PpnGU867UzPaB2aQxG+bcQORGVV7+jjEl8GTy+96T8
DmPqFRwi3mp7Eee+o5MNvxKMrWwB/5FwucIyCCEhPZQ2MnnGZINqLBQt62C/G/b5IDRhNTymrfkM
zGzdN5ansQOcyW1OUsiYLgW1bvlrNALygsVq7uE/f4oODNMQeUZgeTxe686Ie1G7WTISC9ms3rAK
n1k5+Qeb/cVWckMojR+i+H87+8+QdmS3s+WprjqyLHbV87NetqXZAEqy6WcRFtf6HGwO5BpAKiOu
lcobDo5QD2SUVyBMBeSrsN+yli37qoW3d8bSPEm2cwfh3AaGasXHRCiEI4Ig9dbLq1M8lfG5CqOL
YK6BE8ZPqjPkbR7jn7YkYt4M65Yqocdv7bjl7OCmWFvhNxC8dNf5A5cq/HqsxvngD9YbG2/UP6rI
HdKVfkX0BSLR1ot4B+auwCol5woujX2cXeaSkSAN/p3oW7p8P20jN3cap6HreJiTcfpy/eLP2oj6
0DFfAKKI/4GWiILKCO/yxkCK7LmfeGw2JvoiuDoszj3ScH8Oh76410n/DkkAlqcV/yKInH0okbSP
MVQp7lSFTVi8HYRkGIZem4Wkf5LqPo24j5KuYJky420n0HScXPFlUfzWJOlrHGEymxRqFe89O+B6
XYnb5Hrlg0gmf1ve2dTBbQdPv805YkziPNLVm5Ka4GhC/AlGHy8dLNkjJS1DUEe4hn3XPjkjoWY+
gRiZp4JJr72aPiGFkj6EjTXhjmGIidG1yAEphFMpPOR8yF59RheMy0dg0q6x930UytbX41Hn+XLw
8LntBjX8xhUR+pzX7tZ2vRHz+MCnD49wkK00u0WWn26URzjYE3FILHEgXMQlOyUwn9njMWmiZMtH
3BwbdjRp8jQ29XRXcBGq2BdwizuHaxfFt6cbm16k9mRHNAAh3kVkF3Dm06Cwo6Kq5B4z/rWN6Zvp
3Pw0KkXRLlVj6ezwppk1TMzqiRcZJX8UEBxodWl2cjbe87R5aLjQB/mYPCUpzF7sloG5/rwE5qyQ
LchgTtVx7MaXUXbQTqUuD1Fj3kVYLs9upAgOlPEJfdrlNtIO2HwAH9vbFk1hs5A24Z7MnbKMfhJt
LEenaoNmbZmLFt5JRUXVZuj7B2XE1i52Hmjgk9tS2umhGCPsGKDpWAxk9c4N+VBgIZx4Taa/sg76
cu7OTjzX2IzLidpVFsp8T8q4fZnsInuivpImyKm9apCpBHJypHovfx58OR0ceDdjdnRZnuBypuqA
xraFhY/NRRfS+2hK72iDXTy2bbJsnCx5R+iND4QsBki3kP6swZ6CmgePzrLYDXLNz2+h4TwpiZTY
pGWLDqxAQ3sCp/oMLoVKGEgGGyrIcMcrHXQrPg/btLPLdbNAZ1u+mwjQpXngtp3spA37wOvin8oi
7SDyLzD6ty4V8DtFm4CB+EkGLIu19NR2jaWb/dOCjrsvWkoCAP5DCAb0N0zFJSQPDmRrfMaVvcHY
0bxwku1E5RJiSaxzC/kxaOMaL5SgJMT2mHJFc2EednHOuPHJflBtLFZrHlEenGRbnyRYwrt549eV
YCNMinqmhc685ul6BKbWVcKuoKeDBtuxv3eNfk/fG7nKKH0tSTttLM1fkP+WHLELxgnUbZelQd53
/XXA5UWxY8ktECI/qE68xK+xL062VfJtqBlnzX7CxJ2ZOWIs5vzxC+NefyTanWCkpbyndad2L7L5
ecCYzfqj97Zx75iUglOLNPXIWbZV4RfQbz41b3c46Cy36A8lfc7Mte07RheSli1eWuqZcdrhzUm4
vQKAvE5se/cpW+Ota2Tmuabjw0PB4rhgMkPG5lx4T4f6ixu03KRO7gZRjMCW0gZJjvStRBALS03F
wZRbu/raI2CcsKu1ZZtdTC+6rXMnPwbhPVjGJe2W5ihxFOQt3zNBAPAMq/3dJVSEloj9MsJiS0iY
cbrM7IK+uugY2xXkGCLwS/iD0Unep+bn4KXjaVRIHHH9T89Y9jvRlQ92Zv1MC2pSifg9s/EfkgjM
ZoNPRM4vY63pp3VjZP5EHwjz3GwSZIchxsjQiQmc19nuoZ23g/0Tds2pHiYg0p7REQgkiLFgzg4F
+6CKAdJNMUvH9Gbzxn6EkMXWD2fUtvWGkxhntRuG0D4Jv6y3gGKjjs9vlYAFlkjF+dzdLHqWULj8
r37F37HbMPuh2iyt0dI4BW8L7eu+1JXFRz9lR62p6B3c5rBmY7glNx2B8/6hBrtKg+ltHMjKNyAU
WUdNOUiciHq4+V9EmittPXY1r3SHwxPQ05vhWGkwVI2zRRXgXbqY885zXuOs56Qjx4/F3mB/l8ze
aYnfu6YcjmaVeWjs0w36u39IvOZDNO1bEpfeIckp8Crp9E1ScaSAtSTHhlZCc/x9Bzx900h+jrk1
0QU9uMCZh/ihDY3mGCW14n9cgK+6EC1aXMdVYc135lzvp6z9dUdetXXrwo6GTsRmZ2e3YBagbUDD
Fx2QArZq5C9WQufyg1oRntohKTfe3JQB+iPBIhpa9ngBhhwt3VXLeO8US7af16IRvx54444W67Q0
C3o/e5nL7EG6ojkBE1p9OLxpi7oXxwHU0qZYS6fzO9g7zgW4+GYsU/vEijbsICIQY4u2VRFd58wA
EmrWAR4nEHf9M3R9bDRCv8hlvOLW4wikn8RzIV7glbODoXiFZCx2tYHRB/WCgtDCxMsex90u9Hxv
41qhdZnDm+3i6zMGJpip/zuOsXFKh/z3v/+A1Tq7rPqxNg+XzCZ+pCseHK+Qe17N+EdVCBOm8ctt
mJdfsUYVgHmjTGIlXqSaV2eV56oUKovbw8HpYi7OjSAzWTBjdzIHEtStVYwJ+h1YZnJa70wY0L8Y
54vY/eum1p0t0e+xsD7icka3ydub3zncDevZ2OMmoEp8eWxq2P+KjBjTCmZT0X7Cou9PVeL88ry5
W9GnetuM5QVS/XdjlMTQrKclK2A+rBXxMbYFktwyUPPalTPRHMeo4KE/MhYT+sCD7WFCrrPx3lCk
wkhcMw+Yxb0lOfJw71C6SAGZIf5VkxVhtqj+hqs+XbkqQQJw/KsFdJNRBSGlwq22VYpOlqQAaSm5
3Q4lDVlE+rGtNXJGgZa0HfUxVnEgCqh0XDAqvJoZR/wuzadHq4gnhjA/Jhw8O1s/z4g0arChdVbt
COO/Zh0sj3UZHrnhJ+GWfVSRyprwETUuCAMxFcRJJo+keAgKj4XX6utoA2+hRWGyx1tSxA8ZIw2r
4mPmJn8SzO4YHrD3+n4274vT2DM8FvXVipF+Q83fGWM2mPOQmIKvULp3vUIzsDRwsDRn02IO3SU1
/e8ehYzHl7hxrfDADen46I+8QsqR31zEQ3XsXNbXg3mwPEivyCYA93Ff+yPrqcyv6I4b05v2oIer
hQdCO05x/u9LYUd3Lov0g2wbAjMj9V2R2g9VAR16YAODTZHiAo5Lx/H/dn0+MgmxJrLolkxnUR58
gIxo8ixmtXiB/rBJWu7AnKZerMY9zyi97jVAaT11v1SX/Joyv2DUCs+1J69WJg4EwLtAOFRlpyYJ
e8B2BbfYmVQGMkZAVofsm6H6QLbmoSvzU5/2w10xGHiKekTKhpxuC7ySUgsP1FZ513VmhS1N/C1J
hR8LXj/rPQXfjCOuzL70jwPDEq6bBnMcFXtSdnSVDPnNpfmKY6lCk6+nn6YjtylKdhmKuWjrRDre
j2b+SMdaRuYRKEvFBa2QOQIkoHVX4bDwJqwg0JA4fo0P/K6Bco0kwAv6QN99tk8gPD26RXzQDH2r
14EFdk2aEvzcPY5mucm1c6PRaOTaUG3o/mCTg+q1jz76aeEe1UZ/Wlmx4nH6Q+Y5+qFojF3VRLDP
Vma18qrd5Cq8NNGL6UnEsqrO916nxWOI6ratjKlhpQqKoYC5FHoJn0z4t63VkMfIeOe4VnP03YpP
KOoTpuBDMxp/jHPOZ+jFsYwzfJutnPr7KG7y+7IBg+V1UbKjXG8G3pOO92wNbjFsIVJANHpYrv/R
2/Nx5m4tOIwtQ9DNboT7CkNkYIWzTTxh2uYxy/HR7Wb6lGgNdfLB26aWVbG5HkPs2uTqRwXCeiBH
xMG+IrLC8UZgNtn6i/uH1RsODQnpNFvh0xyCHfccMKOw1jjQ1s8dIS4DThXhRtZ7dKvtCpOKgpCN
1waPVUlmpPjbo8wZ+fgMFpWmrK7COdyokzXUYpuyFSAeg2/dWtJrYwWOwqWFQkx2WeyiGuKcUK04
d6rZ+wYd5prrdZxa7qMzj9w7K8BAtXOLXYyS2Jui1H5by66/BUVxLoBKfouVYNITi6m72QSo6p4G
u/htQ4+cZ/ZAiCE59ooKkRUQKNnM31GYZcJWb7ihNMOdW9U/YGoMgrYkULPI+ov65QRJ65oBq5/i
rhcKp1NdYw1a5zIBtpl/Hck3qGuXxay/nFqxvvAn46sdjM9aA1mgbzI6N554i5Z8hzVuy/5M/xUO
OQJj0hTThTZe9GKXu8n4FHl/k1LlQRG28TGyerLhmIGgRVTVbfnCWLPjuSIhsi7OtLAt3GQW7hPS
xtyX0X7Vou596KdGlnrPaliaF68XmmU9fre4cRweON9he8d7xFyYmIWH0zbyGWuoa6jupw7y39jP
d/6i95YddqfMNON7s3mqJ9GQ8qiOssDsVttQx1D1uwty1oDsK4yg8p385JouQSG1pS9oxtVJg+zk
QVJ2BvcQJSuQ0YMYZhu1jYK7cNyL+FKMDGIGeCNLqQU5rDt6aTucC2HWF5Ha/rmYLTq+hvyBWFe5
S1h7pk6x+nnYd4VV8la69NcuU4OqxNPCnccndQCMBx36NiCTHSpeGYdKculA5YTrXYyE1vv6ZcqG
n65OsnM56u4ACJ+5qCt/oQCw+WKxFEbavLjovLAk2KS2PlN0J02sAdD32Zlw6UC3G37tkF5DM/1H
nBA6/M0mMZ7K+ilXlfsgRgxxC6dKjc85ohZ37iixkwtx13Wpb2UzPAi4WL4C5JDkjvuCn6RAepkg
EMXjgllDXOucGE7rqM/ZjtdQWzm+rpIEU866tqfjG9YwjG/DJ3MM9iMp0FcZMB90HWWfeHufsaZE
p7SHiuF55opjUDaS3sASo0X6t3EkpHle34E5RLQGWzs9NK311cY8EzAz9VY4q72S5PeGkui3CSTk
aeiKhPyxSE+8falb8lE8ARpoLsloVllJQomAw2s1qPIQmphAikqJs2ktGUw91khoRUzLEbWIEhqP
G9qPJDXyg43OuToii0Nb/fMSBZJSL/RGLaQCc3HK82l4Lkqx8cI+Duqq7l8yNVFkbDtzAGGZz7HM
liAFVH7xLczFNRrz3qhcMJO1rE+gMP2gFC1FmX3iQnMMvdfITiCCeNTPR5Th8H3po3eoRvumNS+x
TdpJGQBLmjg/mXGC8qgxmvQ66V77vGcRBX8UnYZfSlMXOxajySGqx+6VCglC5YRkKUos9ylA81fi
VtOu8vjR/vdLQa0UN9VcHf77Jck5sifha0zP+IlT14HHurcW/jRDiDvLwLlYl+52shi2FKLrLTHT
a7dw6W5Un90tS2vtI9eiEdnkspx79YD9PIJNI3TxRYz/sLS0NGOwI7jm7Hxy5Z/xREjPbfpl7+l1
cmPqCOQsm2cetRwyX4GTeCIQRu0UbtHU7b5E5x0TS54d0Dtv3mwimE3EAzy+KYGBc/8JgPG1OMVQ
fZ71EGJ+Mdj8RmXyJ+3n+jowG3A7Eckf2e3HIhshIgOiWIlOoe7a/Xq1Pveam5RT4GLCphnfG01n
BW2OObLM5Xiu1y/EtLxNuGCVnhcyV4YYsCCW7XjwhrZCPy3YCORquf73hWo+DCeFBffEZyuBB/9f
hlBIRcBz19nD439fhigdA8BXOUvgHASl4RvbuY7qE96fHeaqcGsnVsw8BR/NX/rb4je/dWjRLEFz
g5UL5w6ZS3gQT6Kox0dVQ6py4GtAwFMntyj3Mfo+zTPJKYWAiMYvs3tRRddioGizVc2xkfl8/u8L
itVzqPnLWCSLcMxXObG/ZN5xGkI2rJikML9cBkkmKTfUG0cqO6c8p0B+PSV7v4iOfskYYo6dBcKx
vkSA4w4lafUDWMuXsjanB4KtzD4OMR7c+CzuuFYT3bObw9BGq6Gh6s9pyveqXuRRVg600yI7jV50
Za+jbwRZXzuTjcSUsfIfkgfUxIeGY/Y8crWgxv2yOO3zAlP9oZ7yS1qkeu/66Du9b/jnSVksqaPu
yRLx/AqskzApsw24tOpKJgR7U2gvJ39hamRErOgn2omM4UviRmBo31iOJqQv2+4O6ZMGW6meTWM8
K5osoo3EC8skB6pkEst9zueJEcyPTuRW/iRcw7epdqgUdgbvaWlhy3Z/CXAr3MHrl0Yf8hmf4qDU
lQVh+mJ305G7b8Z+EZufbYfxeXJ59XMEQ6+zk7s+id7w4elnHrIKq9GTMZj1kbCh+eDn/jOR4YGX
6UoGZYCF/Voyx5QvQsEcMuL8l9psVnMEUza85kVg9P43HwOkrrKinaQHENXoZ4q6qQO3ctrmUcYc
GQ3XLmLwldpy9oZvFfdZ1+DrcAa2O8t4iNvaJkycUJDuuwYoPf9I4uKT1rjwOFn90zB2ztGisbcq
Mv2UhY28RPF8jejO25p4cwK70JrY+TLTJZGi/ynwGRl+0NaYT3bpmM+yag8KPF0JM5iK0vBFlL24
A9VwamaSJAPm8gN0lHsBiy2AWPFj+P7DbPGDnB3YVCUFmxvANDtQUcWdMQKubEiIHLAIFALQnx31
F7c0eW+Q4TbMGYKyIW6WyZZ16qiS41/yneZhfmfGbcyRGY47H+7ZLmok+GajdS5Tjq+irwV/eXAo
qRlfPdb9Du6Tu6RnEYXK9E963BUJqzfbSvfvQ2l9jdZsHC2wYwgsEDQz8sYUacW1fFnAFZ/cuF51
9UwfTVDAmy4khQTd/YD6QEaAQJpqtIuDBuuqXhJW6jl/zapWf+yZuOsAyrfjbXiulfXa49lG/kEP
UCXbj6rmSl6lCrR0BWiQLjDubFN+F5e0sk8kIp9AUh1n+nvXcCL2V8NAR0wnAfWLDbjXY2pol4c+
5G5MYMHc+TSeAIRg1EClCreNJYMw5nz1i/iFAAmd67URfehAUytEba48tQRND67KOKztvKcmxbiO
kZB7HfmfJeS8XQu0LCUJ90It0sXNz5WOjEuiNFybqc2P/sBtHf4We/v+yK77LuwRzwuKMiQnSlD1
1sn976dOFchqlCMxP4LW6roXJ2nac1YRt+tWo3qcwGpOKkQxry9X33ohobKhYoSMjaTISLqVa+A5
Nj/wbj9nRuyeWt9DhJw0K8WK+buMUfV5WrImMh6Vdyosz9gOFoZa7h75LomdiapANM+kfDAkZb7Q
3+8jsJ07uBytUWZs0jO1AbMeJPZiU8RmZes36dIW1TNPU8FK1lvI26hz4mLHyFuu8fZouES/uRkN
w1LfDUBqZGgeJiP3aCMiSuxHw0NbYxdkJPkU4UhCqYrUDhTnu+X43j4rMCbT2eWL5r6LgXQ5TQT0
yDzNCazhEvtYO07jsdH1bbYtdZbw8e0mcVkZ+u+9MOHIyIaRbFV8yjJ/lkn5NLrLeRmJgc4DGYPO
DMA1tifIPPFdcSRB0+0kIFUMvf7jijR67CzPZRPkAkWVIZFSSeFRGPMxmYd3aB+R4ZJQVH8JLZHO
mr/FmFlHW/ebUUufigKANqLGfWlFIx5sXltEy9eqXDgOVUTPk9NwjwJqVkcsWFVrHNvJop2xcA6z
ueDwqSVpZs/7ymZ4dp6JSSq8SS66uBvNHT1wdwtpqHQk6LCGHA/x6H/+L6cy+0eKnncUe+igSVjj
Gs1jWcXLUSTdyRRUIKUFSGzbB5FmGgzN4qOw30fvH8sxBg+THHnBbZcwcGnGJO9N/TR+z2GfXzi3
8WJ30XvX5dPVjfzf1MEVz6yBUdMAPi27ufq2mhBeA9t/zF9Xp2Q52SzenzDyH3lvsz03jCWQA493
K9xvSq7IjWXTTtf1mbU5R4RDSyn7U6/CKhRpSOekZTY4BiQvzsvQiDN3K0Jn3HiDPguPxMrXRBRo
zTKiQD0fx2aXgjiR0hT7iFA4AL34EfF57/Yeau9AqSkUked1FgsnDuBMMwVbVnLWNRPvFHZnGh2I
N2YifPQK6xluLiOxkd2qArqeVw72PQtBgxGo/UmT0dipVn6GjnUzUqpqOGKxaWSv/hzuF/Os/Z7z
qq2ms1FkX1PL+sqK7X8NDVWBns7Z6h+26Eo7eJBy9i04aDEkrwrqC0da+eWAgdnWmMB2TOJb/GIf
MptJo6U0sNMUj3W2K96ZaszfIbtPmIn+Z1y3ne7XcqCOpJxWh5rV5y7KoRsBajKDhSjSNmIFm/vm
I2pOFxSVTamYnXwql8ae2mue0jhdg3VUU9WwoTeidaZDjxdLD0l9lzYALmyMDnFaQYjxG/YF7Qja
GCI/1qm62mfdqWq468Vmc+wXQmDGxCO06Ow1a9ZAfP/JtHvolhJHfwtVl3sf+T5nL+3m2bGqEYNq
RB4iGo6pg1wxWM13P+PKZ8cUpIMgKwkiHISIvuTCnF5tn8xY/af1Uop6MOqc5Rly5BenK0PevPw0
eQkKhvs8Uvz4GEo+zjj4xoVPkpdue2rB4Cu250TNvDn67KUxYfblVDXENJyM7W+dN8iNESExZeTQ
aBz9jrtIXnxM8EbzF8R0yUGBCzZBAdLkFu8p07ot9XhCqYWx0yPGtqbxz4p3nfgt7OXYMBBPpE23
tvS+1lpPSFusKuK2YedkTDwtK7bJnB6VYNVGdDImOFj/4Ylah3c0KyDFxSnsHcjxTufu/PKwVElO
2arNhdFskbT7ahsm7auTWDWVuuR1kakpVJ+QHl06VfPeIpk5MhKlRrLs6rUos06o7OV+h47D98ox
LFYKvrpGBY7eqdVcHee3jlwc6sx0gDrBZXlRpwISjK76FAqqxSNl8tCmtIhp9dY6xi7rJh4ofrWB
JvBP9gn5k3G+98f6XFBkDxXiCjugf/IVkYJMAjEo++Hgd92zmXy4DUCStle3QpU/ZuO8Rk72llTX
sXdRxIsHkfd1ULrtIVmqk+tiYEZPG0OKvYDonCbDRrMHB+JAsPXNe9TWD2JpkJNA4N7QLNltYywL
7BQPtMjVW3YOK3gYDAc3r02/FhX+ZZv1aA7qMqEY86Dyplvk9NjF8bcIyZwSj+nUW5QSl23TV8NJ
nuC3vSVdDon7YxmLX5H171HZ3ejBwZwKUiZGbKZUObvBpwM85ujnuo9PBG7PFkYljxgHSqp535rE
RwzxaEmFlOIHha7AjUou92ziaRi4Mh4wJFClQ8HQsY2I4Oi/9hI/Ox0mEmMs+62UBHXs5GfKQOaY
gmM419RBmPCRSOUiz9BdvImyO9HjSUlMknXKoNbRZAlqUQi4cSvRPUYa11CUsKz0ZH5vpRhYk9aM
tujIZ9aGWCLc7LTaW3n71ZvG4l9Z9SiImms024LPWVafdS/VLixvwAKfvSj/MUDupt7yjvOExWp1
MGbqQHNy1QEwPdmH1cHUPn3z/h1JXhuthBrvpVx8mlPyWyz7bxMPkIqABWpqEBL1WZkFAbNoBWVF
yafgMASoiGnbufo6wsk3bzqyET78ersVGEp4VRRBTVPono4KXgbsx72uuajVkgbbjWFWljvm1G1r
Fui3qXG35OG9E9JH28z+bqnO7YD1mKgU3qeSnz23Nm91TXa5eOvc+X6c1KU0OO9l+KOx/dDm/TBJ
ImFYsAk1u7yx2Gs80oX7qPRyYoAGr1jgdcYFCR3pXRKbaBrjGYLilzFnb9RfAtiNOTQWjwyyJqhA
BjD5HWexF2uIMIOFEKrmnDvZqyfNK512/W6OZ8AWaP6Ya06Fz0PPg38rC68ISpXtQ58LBZclfu4t
IzMOS97kpG/yLvzqSyy8YSvBCqoF/SSLgHlwjrcCY0VBeYAUjOXUUo3soOR3UtJZm40IW0YNpAtJ
/+o4GAuw73ugjqKnYvBfeNdam9c4ZvXvSjz+0b3hdoE1stVtU/HOZ5atW40FBr73qFyQ7AmBaIaV
cw3lYu8YObWRhOBG6vicBhNllXAu8WqiLYnwcdRgMUslsVuJljhqvF46EW/ZAAtIOUE1U1EOaAG1
97GUiRM4OcvSwonf9GR+D9nC8rntii1R00dlrt9prPYuZgx2iTNDD6DctTh4ggUdVfxOKQbii08U
YxvvnEXCIfTalj8NWougk53BnXmdThVe41jx2KwFClsCpPuRNlXbIEsKqOwxAhszZ5ALAXnn0FA7
a0erNWfQFNIyiumWKd5LqJHHco6tcP3H/750ugVTs375///uf/8UOnJTDlHMWnHtdlfcAc6qfzEk
BmsjBhLnkOI+qxo8n7d+0drQu6Iq/9FyFN95YZqtYxiJ5AWSFG1SLCbMNEn302RzxbQE95UcPFuD
S2PTexgiVNHN26qW813FLtbRs7MD2fbZdLTmyoysaTLQgxHrVdJVXP4pm+j2hRTWLmfm3862Ky8c
38j9hnwdcfV+wJpSwWgn5aEcxmvpwaXVngv1ZP0nfKn2YY7SXUVu4NpngG0pwSv+TjXrfpW/ejRj
f8ieyYiM+APJMTDSZXaKZeV//h9XZ7YUuQ5t2y9ShDvZ1ms2zoYEkp7ixVFA4b7vZH/9GWbHPSfi
vmQAm2KD05aW1ppzTOaw8qbFeFCny1+z1Zwb4iIJQtvnsmdlecUKReS82xvB76eZ7/zt56qFXQdD
DK3Fc9OFl2aJ9DtCmxZXl2NaGwZ1grA2/8wdTHuHzgLnn9I4glGhCWZj5qBIeB8tM3xbxuQttHMa
nQUTD49/bMc+d6y10Ff1urPwyIopo+Emh21xq5FvAmkw92HbOWu+FyqbQrZ3K41sk4sUTG7EpbH7
7mqSphPENvLrMtE3o8zQmLMVllFq3VaCYDd7OVuIz3Y4+SCZzwMfJRAlZss4pp7P3L0pj7OfHIkV
+XFWXDF+NgwFMUmrCHq3Eq8yaRZqPiAv3JPu82iXvTyIXgeh0zGWSBfiXGQaPhPUl8HxJZhrzvdr
rZ0svouUlHoymttxx6xoS0zhF8K06Whbb7T2locGO+VT02bnic0FvErjBW7fRkEE4g9ufOD6mbcx
KNJ3hem1aDSvHmUwrTGu0ICZZ5PQtj2zDUcnN3XxJkRkIVUUTcRU4dxfU3KjocUO3qGNq6G33EpT
H0Xrm7tpAQRWRn/rxUVLtlhfI+TLXRlTEkjp14DGeKGlyUsJN2BqGE5lEUeT3695uYUKn+Q0uh/Z
4ARN1fj7Lnfoq6q7phjTTVMupGZb9J9UBOxfw1DbgaB9nWIrOlRDbBIXgvCFfveu6epgJmgI5U0I
WQN3ByeWLz+uLYwovveBJP4wt1b5Z2S5sWxH3iUV6WthcQdKYCO9eLUdh2e/UepcKTqmyF9o54TA
Ir4yRkg7VHivhdd/2zPH4pSzWlBbeIkiBroG9cuT6Q/VWRNOksfTp5jnqxX1l36Myn0Ma/hSagc0
UzuBYIh8ZpYiojabBGyI3DpB+rgQhgHpqvUJkxuH6ub30344YWqj2K/cx9mWq86MO95csYDz9Dpw
0DlUvQ7vctwL/724ffQXDYzYYwvcJLNXP7qQLGEHW85O0hIB2AbHJGgLXVwjOsiU0Mu+susx6Ir8
sUxJrthwfmFQa6h5H/U87wZJIBumOTN82Ka4GUg18e2Sam8sz2bXiYx6hM9/X3JtFPts5eibPCGJ
pBtvp7jp8GJV53F9+f3o/15+vwZWEDPzGCLsNCoy0PSUQo0SKDsaOIhnaHX+GS85iOyUDPvCjuFN
drHXnGMrRevkrXpSB92qQOV8Sgl8mJWNt7Ve39DfFzcfwzO89tPsOuKQYok6DdzqUUeLb6MYGlwy
qzGQPzOloPyh9zw0DCayM+hSiUsM20eqNcsGYgs8yLI99+aE0SCq2jOOQkw3qIsVAXU3CzxjMq1H
WSLesO6geMNRmq1xW+B83MaYAlAUM2fr+tKAkyxQJzQo1WdGSjfQGZv/XmBTW6jXOQ2PsfODPb/f
Z9JbpbYLjXGdLWcTns+BKPCLdHSGnFD8mTW+v0Uiz5nEtiGdFNvZx8QmQJMU1SljMuYJiPRdo+dL
bXkzL+ZProhnRZmWg3knizKlsrFXIHE+85ug44XnTMMEWd3tHMdAm90HoxFT0PQ/NRCx+06a7yP6
XZEOAIHiYLHezNQDcbVwXVuEQlvbb56SpUBZQ45iZvenPDMDGwUTrYJtX1nndEA4b1MgSPvcNQjQ
So2ZoQ0IjqTHr/7NEyXPElUvkw25oqUPylAS7GwIu728aRremqJStACO0zggmmpD5p5U94pkoYyB
cJKC/6YGf9K1c0U4c5hRfXm6pH1ukQPu6JMxyXsVFZ9WGH/YHYk7c4g6ojp6KdetV2SxCdcGhKoP
lk1vkQr4BYQO+jkaIjlTixDfSjTHtIJvCgWxtI7Cf0RsXXy/P2eYmwdvgI63oheX6IUpHGbjadk7
hoHQdDxLe77qXxhGfZ8RJ7uJh/QlSfWPWYFfa/GdurUUeMzCY2v4X0YmEaeGX6WJ3cboJtg0kTpG
I/JU54oK+hAhC/Jc7IROfU9G4dLmgbbqH89rAzjE4THuuYRpfWcjcIhHCsGh9hhcEMGhZ+OhCYPJ
jccjvICPyYCYZCUv3CeE0JNBknnyGc4Ku1JjXUuPVFT2sYMKy08crcwXYKhL23ypUZiCDqgRpVHB
wVSINg5KrdhLz3kdP/pFywqnw8D4dgwunVwv83qtkrQn4Jp5i8vvHHnN2zTdCSUfFWfSDZv/sS2S
HHbBgWQhbmiTtwGwIccG66MD9pa4fRoIT/2rdfaYtOFDZHtHFgP2sYZbcpo4lUdW9QGS4L2Z7Q8r
+6DOvUHpQ2tdYgtPMYntprhGWgx8VeY2TZLcuGJAwX1BLlBcjH/NhJujGW1cEukP84tXl2PqPHG3
gx1/lp2IsCpyFrAT9M2AK5rBZZAbcSTvH6hr7tD+n5tcPKXCjAI3FXRM6+YGncTBLk3uNsm7yhuE
SxJeHs8R/pC6v09RDk25uEhu/Y1pytusTk3m8hSZs+ksHEvxXdN54gRB3h5nhqonKKW4d6vwSSiD
LcwYaFyGxiG0awTPBSF01C5eRE8jiQ0AQlyggvTgoecGlDbAghBLJ/1M3g2MwGv3KbybDNCWysS5
Y9JvtWOkyQ3x0VjmAJqFGzHw/2d2sdJqsdwagLye5uesTPrtCzoHmKzqMgpofRrgDQv8h20N76Jr
DuRz07zp1cYEdzPO/iOqgV3lSgzdIv70anHoBDmLlhmAujjOHbaYxqoszKv8sgSOBlZb720LU2JB
PoDnxFeVNUcfQwD+EZjAPhmL+IrJQPce1bUBJrklY4dmzfLgFstP1IgTZDlUh8jrpOWDSwONn42P
vevEJMAYFwMuld1ZBDeHl3bx/ybgHWbrSxR4r4zmk1VtQMwfvjUp2iY94cSv15M+Oo2zrBhAhwzu
CB3cCIn0mMxdFoCREXS6fHkVICb75KN/3USh+YcULN+6lGDH2cJAiK6kvYyxfOH5/9yifh/D9zni
exmXxzsiTtfMDVIlO5O/1XoBkgdUUKC/TNmAlY1C3Ggt0m/m4zLimohbOjAi3fkD1udovHYU5tTQ
PKTCoUXs1quqUMd7GzXzaPGvtUfjKPSewMhyHLonxfjLihAPartJj0Xm8kdo56aCRmZPxnQOHf3h
V9wtmmqfQDs/cOcBDJCDbLof74sVyMOChdrzZ6F/joIiJg2SHdBhJabf2AeyqC+6cn8KDHpcELGZ
Je1rpyw/fLxGh4rFT83+V9aaCowMY8f+0SckD3MZSLkMaxwdS/zJXsz/lISSiXEJjuew2C5JR9hs
E7v7LnO/1juPSIdDTK8N1ND4MWBjRtdlsvWwYLuZeZ2y5j7xmZiWCKqtGVMy84zeWaMrsVBvygPN
j08xRNcyX2UQ/oz2mTepqwSiSNIUgHR+ugUX1EE7O0soxO0yfozyCeDlu7ApOVMWvi0MPSru9Sfa
znhFe003vo2O/oBbJ+3NfuubLkeskFOODtKjLXyYYKu8mCPBfQ68QTXTyj9xd6EgftPWgLIHXx36
oe8ptVkeY2n/LSC7sEEbfp6tfvuGacDyJLC1AvQsWWXgidkwX1InA/jgoljO78tbqRUzFoumWKMu
CYfDlAD62aais5bmbA/NoQsrAm6cM8Ox3dDjwHMLifcTcPO+M68145ptu1jYoM3qho7Ginaauh29
lnp8aPwPwa3e9Gjx/ecZr5GQMGOJXFyhctU5ZB68GWe8Ee6IGyx79Jro0cY0kaQD9G56u7l69ZYG
nZePkkb295bq2eMBA1IpPYxAREo1QlpxXxNFjmk4PbWuse+j+Q1Bv70PY7wvyHPrgYC+BoocfVXS
xCpaf2VBJGpkf6Z+/C1Nh74YyfcpiG2xau6oIC+KVFS87AyRxCHKnCcgum7ICqc88CupB+FveRpo
0QpMFnn8WadgA+yMyZ60Dg2Tq8KtcKRUp1I4l7YsgEgBLt4Mhb60bnFUEXfUTObryoKYYY8cBuPu
d1lZIOtK2zunyT/l07ApJ/O1jUdyI62/ft4FeQPXJ4vUq16MB6hYafaBvJ2em1DHVKffKXqAXCM1
kpMgGTD8lxOuO33XIYVe47odHR3s74v1L5qhP5XY4VtCGbz8BDGmhDDOoQwwmZjOCAxaBnnawjQ6
8+goE0hAVpXnJrOu3dOMXGqSHPob/Q24n/K2KV+WToGskQC8LAWd47TWw3XEDLef7GOn6pdkkp+W
aJpTY0fYQBZYm1PhP5QubTAJL9tKzT9lC05gckacUeMK45fuqY7cf3Gcz5jPUTp7jjRotBmamXhz
mAw8Xb7J9gwJLIWZQn8HweXOTX3Y6wStnmfT/Lc4pjooc3xwtXaD2omZmlkhWXcz75Nrgwar+/My
QD9BKfApsuyG+A3vXCQ+EYzAR8iHRmxuwx53OmQNyjdvR1ucIicVJ7LPrknIKco1onrPv99Yq4FX
3ecSikgXdx1NUEoBZcItHtzx5HEizcb00Jc6OdT+kgYU+Cuy8x5hgjpPcVgG46g/Mf1CCZcN6Dol
Xwavjbe9jC1onNPOpBDuBf3H1GMoD/o13tecSKCiF0jKdFzjIwFBF1iRLvZRHO4YUowvS2j8aaFf
7YYWL32Rim0yM45GE4lfiXMNglEwkjKZvEufl/QIpEG7IUusG4TP5Y5iPtl2bXEhbC8h2JTzegOe
R9TYV0Z3rLYUjDtfOm+NEdb09AQCWbYrP3siIDQDPRBRJ8b5rVcDTNARdUwFACgqx+9pRBVhumB6
U1BXlGRMbUbg0ZrHlI0s9hGb5DFCWLia5tJvC5TKINofnTF7Kgx0qN3iB0kN+LQp+le7/nX6p3+5
+Ehfa0QCZdFec0VE+AJViuTXbTlXRLAeE9/Mkovr03TQ5aHP5SWNW+9QL4gW1nOz34w/+HIzDmfk
3tndE9Tb1T6g/tHmi3dWWdL4GJ36bHpMbH5flv/96PfT/+9bmjyCEdqyLSeVjz+Dv7g6Dcz9044d
fagZSGfWAsARDV2fP7YCSLhHwYAsH9Susx9jLqK0mD8MhtanGD1V6nPYbCF+ZYekbClM6b70mWUe
sEyLKzDt9LRioGbvD6MzRQurv5GZE3QxTfGkrq6hMPYxw0ainFioLOXe+rkuGeb3404PJIN4w2Gy
Y+KvkxLR4TA9VL5tYYN1gCCSKOixr3OrYGUhNwSM05Dgzqqx0VeUHYl8xSzxEmnrNm2cW8can6jr
YZCbZBehsitLk5ohgpjRA6AQCM930qjuB9E8ddxRLXRyp1WcqHEFul14a9Ea3YYC5TDmfmMbl4yP
cEc1tn008CHjLs2+E+86sLUGVe8BdbblE4jeL4y2z3kNDGCxpn+1MUYg19RXWIGO6U9WYkEe14/R
mJonFXUM0deXdgjpAVXhn0UH2P84mALj2iJtv/et6IS18Awp+U4kgEHqnpgEhCBNxSI8YlTAvpfC
O4lvTbME0anSM5rquzHuf/Jpcg5iHWGr+2hGfqlZyPbVglBFiekm8ufzAKsHgdIjAipGi37PQg+s
Gr8P9kgL2BBjyaQnpTFKno1BPlJnIEbR6XtO+CfMn+u8InA7ZkoEY2Qk2w8XVBH3k9EN13DB0BxW
+o/KmAyoRR/QqN+EmcHsqQLcYDdHy7dOVQczbaGp3srmZK6hISv21zHK76F1LzqZmaR191mfvuph
OVqNvFbhnY9zDxhB9QTo4NWNzJHn5ycbUkZkNgLyrjAYX7fMOD6gaaCJWMZ6F6WUMOM6s4OHa1LM
hmn9CZw6wNJA26OA1mzJFppU1Wxilex8xcSt1NYT83ucaBENOiJ4y1tLeijdcGvJdT+dWHw3RpiK
M83valerTz/G5lKqAQhNOPKVHgxbWGG1aRPjMUydv/UclgS8avsE7AJEZoKtLUwPbqZWZDIKpdBQ
7VlIk7bO74cyyYHHtgNUsFB5h9yUp2FtpfaiKc+/TdXfj36/po5T5CtYLfg0KsvTN7KWt5ZfJwcX
fCzP69psih19J4X7PTEoJYaZHtTwv40oLRrQlnNLg/n/fT0ireQQTtOBVMJ8upHd3JzN1DkPbVYe
PBNuEbTfrnHfcXPBm7F2lm++UFgj3UXUhFQbhGArgduAbdmlafko6/ndzs1ni+AI1ltGcsSsZpgg
Nr8/28oE57+S+BaIduyYSdzutQS6XVWFJL04qf/4hK2TiFBL3qGecLrIRwXegB7lUAl0e3LJolFM
VtZ8ZmpQHVSxxoCPm2nNMO+gfQx6j8CePdQhhXVp6RCX/LytyeLYIaefK3Ei4jk+6jhzd8yULuQg
TUa6XG3Vv5it253WLPqNO6VkKokGWD1P2FGD2tOZs8KqcW/iDeX0FZEbj+pvlbRhzOdo4oXiECce
k6eRg3qKeoG+CCC2OLosSOsS4cPFBQHaaLsOZKNZnXSlj/RNbsMw8hnykwq+4tCRsJh7Yrrrc9n3
PZkgKkkOvc+8luL1/PvCD6z/+8hZv09hdNtCuweit376+/J/3/f7qdFplze/OtQoo85U9tGmESEG
3oUgk8Z7igsHt/X/tmkb0oXP3fry+7XfT38/Qv0JKnTWp9/PbDaA/77N/u3zDmC1ksJCIpWu3pz1
pcFIdq7Wl99PS0zbRPsBM6rcyYPnpoGN9Xibqi7GD9ZC9xoXGhazOf33Q5x1e1TrTzJ8uwqiQT1N
Uc2ka+oK88zc2vjvxYvMlwQe9NqmWOuEjVm6kCmIL4dfgs8e85EBvWl+E1P3lS+iCkKfw+0yJ8Gs
OeNbZGy1MAuXiOCpaXlaTPhMDF7o8WB3dwGbO1BnCEwEYkjj8znW9oFYIDSHu8S1hnNDzWSy6BI/
trzVafWAf9mwmyDWvrePl4LR0w8wa74Y+++KoL7I9W6bLrlybV6NiKNyq/dJ3twuGfFDYuYfeLK4
JJmxBK7zz5nx2slx+coq09+ZS3TN6YE6g0oOgyZj0q+tQz/lK5ru/Pt3eH19Gqv+yNz6q6/11Q6h
9DmWPKfhHAiBuTKS36nNLW7bC2lhOK93Nm56+o8zm7c5bvv4XffEONDl+Ivgka6eR5nV4BmiTGLc
myMK8yS3NtmfQU0gykPo87w1d2oWCtwB2QuD/WCDgmN3sPsezEHm/22Ljr0I8MZUtQ+zRZ8U48LC
3dsSRNH8LdvugUZ+t0t5MzfxMh6gCpzDFlm96cfv9ituxxPNgykDk2wkXruPvJ8BFNAdcGF/LxbL
2iyxfNJwXANmy6/kp2Rn0eKsSVT+xe6N7vsBVORfXxtvzQCCcbD0RxUXPvaw4a7VdYfd24of4iI9
4N/5gq0PwLVtsK23xOD59nfsQsggomg4NP6DWN4tr4VGtizj1q7ym1Y+UdIBmZYceB2j8A6O79H0
zexTaXAWJ1g6PiJFCwp4YgfgMvmexJst8whSTTKHA+SStJc6+sFAtDNdixvDnj7KNY6xaF8qhasB
8y2hmKl9LPzlT9qKmz7CF19WFJpTh9ApcQeMAhSIv4PsKITcGDPWRDu5ZrNkpGUmK97eQVlmqXV8
3t8gNiHue4lPal4uTKcHRpRAOVVqYY8iUVkho+1wTcG4oUxykpGzUk38lUcNmiPcHxUxEEyyif5x
3vuYflNvoU9qPbxypgjtoL+tex+XoYYwMXdvjRAc2gr8DjWtxZnMSlRRa7UNV2jCiriBNUCj10R+
n1VOsVNOdSi74dtu2vnE5szEAZqZksx4bWhsekxRWU2qDDL4wfUU4Itj7KTyR8dT1CnC+uxpjpt1
fOfK47KGsVdR8SceDeOg3PlZNyInVI4Q87w4jsRdH4Cp25saPAo12TzvFQ27yGgCZvY8ZBDzdoVX
AletQnKxYcVj5MTdFNfNfoqA6/XekfWYVkySJkd75GHGwFsfm9Rn9l8StuX4tIn9jBOKfBAOD6Bl
NrflmMrdGOM78DmcbVCUJoBLyIBwksDSEqtLxA9yuxebfgaTB3qlJmVs0NtJkKdudLOkxLUOFZsg
ECW8MDnm0Xz416hjnq0TPP5eDBDG2aiW6N4uMgjO3rVuOLXpBFF21Ftfid1+jWTwAQlgipRkgWER
EgldusfGCfXpwXAm7lgIyVukyyefhAkoXPHeqE+utdBIJFCOiNomV5x6enoOsYjJLp3C4Rgmlc0W
nJyqFRRMtIiFd4dZIZEKjIgK20Q1JddF2bXosd3Dd8cPK38mjgPnJQJpAkntPnaIcJp9fev4eKm0
r9V+vCMjjy6M7PZeN7ylvvlh1R03xUwzoqXrW07yx0eJkyj1NjIQ3k4ZfahJ2Y9e/u1rQqk4EY0c
ZHHZ6fZBJgphEs0h2wOvM5QrV3TivBEv0UOY36LBaDe0rMjoC/FdxTd9B8hZD6i7WYUJIesMGNGG
DZZv8uBlvnXoP0j8cQNq5wfatsFkWk+lKvFp29FrZUYMtM05Yya3jR0T4ySpWhvTrlmRLDnvNbJa
2b2lLhEennhPlMj3Ypq/ZU7097ysp+6Dm8xpYK3lRQkgwYRLKyYV4QLRf0w00SgaAJzZW+F517DO
/9op2FYSoJ/gjh4Gs/ocbe+taV1igyq6XQamyeHZcTwkVZ3zqor6Z7LhCGnV7bTTAZWjy7shThTO
TX5Ghk+tZbWPo5HdA/t7lOgekFcqg0Fv4TGvqv6WRJs4WtKdBWfDhEKQazNtZUGiDeAzRJOdlwbp
2OwKmf3Es3wxxxKPy4i+RNQLGRimBE0wHVoUtagsfMKYhotteE+AOPMbJ7Uexr6+dzvHPU5mX+09
q7qWzfiOzIUcIiYo+MEZDNfmjgEpGzj4nQMV/b0qTRGUPu78doIZWpCi7SNikBZjekwzWUCte/CY
OPq2/SIH4k153GYRM0OJvbMxwL3q0p6zzwcJDWfa5+FemgyH0EqgPpXEGtYLi1bd89xpvXrfYEiO
Jol9Upj9Lv+YktlATwnlMp2mejOsXMbFAtApyukazytGeBjPgDmJ8ZFMZirtcZOcueHqmINrp+zb
OWLJX1yT2WbUMMIv0BelZ03ycEhTGO+sN17yfPwo7aAIirrs97Xk+OxCSeycZTgVvUnTudxZQHLW
n0PefN0DuIIhuUVom/lTfQCPm2yXCfZVwVjzkFT0VzjdGvSOQC9GjvjiKRfHzLwbqvDVMsxkZ+PP
4KFGF2mQAJXrEcXc3ulJEStyVe0bVEAA1w6ZC9p3Lj7KmV1d+MnTZFvHlrRXtgnvOBUa5qnGHhZ5
wBwdD601YU+wdmvjKpLw6HeYCvos13trGGZOj0zCGBC8pzHkSSdLEdYhAr+piLNA2ka3su6+R0r5
m5ZELyPhuOrn4KHC0niOnInzFDMO5g1Vv1vG/Ka3VlyEl97ppIt2Rc20S4rqRZHgeSqnDoJrJV8X
tkb66oLQG/iDcLfvww4KLn19lCVLhRPZKXAqW+XOyYxHYLH6yckgIsVL/1qiBgokw+yenxgKyuC0
bnY2undIU4RyYrU7hGnz3dp94Etz3pg+PBs4t0wB9UNTYYzvSLemV6POdsccw86ylLEvVbE3WzaT
AwALWAbIqwDmMoTNv3Yq/4Qy+5qzMaKtVz2PoYouU/7H8MF+VCivaJipeMuZYjwM4aoMhMo4VNnB
YNgX0FDE/639fNcbxNkKGlobZ/bJRpL+qTaL7SAY7GGLibFItNVVxvSbGvWtVbsgAGCTJNZnR8o2
VTnc54XhJGAsbzdX8fNiJOom6/rLBM8vAHNqHQt01svk8EBFSOfC3Lt4dD2LSb67iLICJOhbTq/j
CcB4gUIOfhc2GoY0jT4PXtzek1g+USM0s7YvMJJoCnoWMywfjq3nRxzI8B1hFvjGvLrs2zWbuwzp
GJs02HpTIhQ3CMdLkYX71Q+19n0elQ/+xIZWoiPADMvVXXhu9q1tgWIY2IEti6OR9+l1VX3whhYj
Txc+hbxuhre8YDNHKxyRomPqM4S7iMCZi1bFH1ga0WHu9IUOwpPvzPd9QUw8+FnN4+LfzUYtaS4b
j33vqKCjLjrT9WEdywEmtID2/YqufWqVN5PjPoZOJAkhIDe7mm2utBfdzB2/tKolDkJgGUDqIBFB
pl1I0sKLIVjyHBfc/bqAFsxbJgPkpbIQvmcz59eoIpf+GW5GdLRJMmfOVSKTyGuWTrBAjS6xKScR
l5QdGxTWfMxd/xs+RHojbPqcroVWI0d9wshIbi1kg0iujLWEpPruXNj04wKVTXZ2UHvOS03ry65n
sbU8ZiLWID8V4YdkYbcn0RnbUudM3Gj8baYtzwWUGWXd5mgYAgqAthrS27qtE/w4MDIchreBKzXT
b7zpKZHBz4SabUvn21J28e5UBNa4Gb9GnfkngS9zLP64wgEOgRpsMFoA7uLaFf6ftOjVk2Va2MnT
9jp67Xgu/La6n3zGOjTMieDKPz2iOzfLGgNVMB+g5QXZVKisOCQza0SVFs1xQIBINLbIn1yht9MM
XhNIDh+VYB+9PPkzzdFwBadNRsARoQjEmxhzWIxJphgt79zrtUHQG4A0BPRkY+5guyQrbPTRx3C1
ogdzrnD2lgt2BUUW9sGSNx7CZhhwtnGsL1OmsDV0ExMAxKmbxCEZksjXMphH10HaNT3A0DSIR4ix
s3r+fKzgGDa5BeVI432L5DqlgRCwW+1Kbp1hRHeqAtLUQD40GkIyrKn2BdRwlTKecjCWeu40cx6h
RJe+QpNFuoojxks3cMo0OnjopFRnmwITN5LTR76HqsBx38jbIZoRp1/VakZBIVvnesAOwVBt6nxl
EThwmuFSbiuMrLuu/8cxvgZlnW6LpZPkWhcYq4HGS26TQ15gZPRAXfexEuDVkSb0Ux9UYUdaQjVs
FRcWohGxlGF8W7vpmfhczM6JQzbEhKdyzM5towB6wjjl10No0eUkDrjjqFhV8vHIjBktRJYfdcso
U3IGLmdSz0wcAJs4E+LogcpUfnEXjeaRgss4iALUUGMU5xEXmL+QU+8kW04fy0na8Y0QUNQ4A8Bh
DsMjCMILqdgPcI8/a7dJyUeCdtc39Q2TpNly5aljNFnU4QMq9SQwDZQmg+JdCzuE0TpvjyWt4SBM
BMuhyl+6zhi2ZuLSeMwmtsxqJefYOJywA+L0PBqjT7dQwo8zIzIBQBFS/7WogNWDxkizS4bx01Ql
dFzXsTHoZEt2UG39WjW9ClpvlBuLwZRCSelZ94WT0C5NWgUfPvpS7fTeMcYd4c5SvYSvw4x5IHKN
59EA7TBovYIw9XwwYXaIlCaetS7dZHO+zukj4VAMUmk+0BBAe6f6e3r6+Ax6E43aUj5omig3g/kc
LXFF4shEQ958AZ3S7pKV5i1MkxYmQepw4PzXyMFP2i/6nsI929Yj/LoJGnFpzKdOOMekbl7jUH+7
GBTyWAD8xtw+O7Q3Jw24KMv+jpNJppxBdrFtNKSyhdCWc2wVCToGAskws6eNd/I6iTQ3Z7gi0P5F
zsNSMMuumEsp2CMMdFgGAHV8aPtf6IPOSKLnNKnfVc+VKDPj3lrW7E7eRWqY+kn6BZNNlPwbLaJ/
BH3dT3tztuYTAUAqQKv80pZmdqQ9HEPd8IMK4cMe8sc+LFDFGUB+gwpmP2aCE0yHJcAa+9GY2QMj
5J2XeHLra54ws5CYKSr/2o7EXxGxcalnZqLam2FkshDwn/WuTgQ+QdRae5JeUK5yHoIYyJLgrUge
NEWWzTw9/5lbEhxtbz23jwgaxyioCsT+kyIErSmpvPkj2C7KPT0Me0vk2KuY6OGJtACJxQBJj+5w
dhhtkTsFJVyuO1NSJDjV0iumVVIHdfhYNOlJNwV1LzLilucl6ycQ/mahVlRyiCDVOVDr1jFj3SXa
QRZsD8h5P0vwh/tKXLzKwU4WzSaBHggqC3Vnp2RpO7NMdi3jDlYEm4hUKTaxVUR7VP6EOkUsEnM2
BTMNskkaKU4xZt5F207HJabm4/yxDDyoLoRy5MU3qPduBxlnO1Uyg7YRSrcWiZ2Eq97q6rZJxLCL
SvYN1wUF0HXrsH++G0T+DaMOUABydUc81Nb4QRK6CEb2U+KSml8lTpeQCTASndZFRbOL68sqMoxY
QycfApubuW+ZG32qHuFU2Hh/0SXCCXcYwWWxqTYd51dO7Uz3OI8l2UKoMovDQj0tpv6CVm1VW2M1
T9eb1eP8VCsCDkzmxyNAlGqdq86yi4JyVLek2fZHoTMcu8sftHfQf0D60ReIMEAOUdCFuriJ4uwW
WSQhZ3Yz7MdavVOouEcdJmRYWu8hE+eUkjBoHMKYtGbvJOBpRrmsDSjQg+QOnEti3AStuYRaR5ds
uQ4nINzfX9i4sbUKBGOKBYizaog6nP3P0V9LmUcB5jLQByH8QE4kkAcL2EJrNz8rraujWrQutNMP
IGR22FsYRDF62XRTH23aPHqUhU7vU06FsZzh8OvlvVj7Y85IfkKJRn2lu/CckwR/7Gv3rpmnWzgD
5lYgZEh8j9m5veILQnTmcMyYf4s9plaOgJIhk43Pkpgj+F45ZAOD2PQWtzseqwybYzEfYsyqc7Ff
BkJjujXIqbLmmLDymrAYWptAj3xIbbcaxf2mGAYoVQDOdx2U2dpdGSrNc7EAW7H6/KeV7RvO9lPq
0i1p01hsYUvvc60NhJDz22SzfvmOfYIc9BkD7VQJ4jfsrbmcoH0SyJjSlrvjrnsZBve7wxq1oxG5
nySA9NwsaOv4lrmtJ3Y+DvqRgTY7lfAD7Uhzos79BGkDnCfOuy/o/+BXynXE46mdI4r8VNgfwIev
FcVOENXh33flSmAyZdxcNI60agWA12lyzpEgoaB4sBr/Jcn0ezwidsR1JzdtPaFhkPQVUykfTXui
9STW0Tm9gKbiWJvRENmKwvsf5s5st3Iky7K/EvDnZpTRSBrJQkU83HnQ1Sy5pBdCLsk5Guf563vR
Myq7IoFudPVTAxGJDLhLuroDeezsvdfG8DQ44X5wsDjKpHL2dMQ88sFjtKVooQwwmCSxvrGss1rq
Ehyjk/sxnLmEphsrozZ4RIaDhevhdOiafTFndyxNif9gbfjlUMfPx/DhgKjITINpXMrwPE6jsw4H
qghkM1wJ7XRHNlLBWPW7KWLQdOW6h3C9ZbV4iVKOGwOCoRuzKKpZ5B4i3WIVNaxXJt/5nJVvTbaM
m3Peb+30LizYRCXjHQ1tHm83B6+GeCeI/EkI+buO2bZwXsexNMXfO+CCh9DtD9QthOvAm9WJheOq
teqDGM3sml63nemNHL/s8jYMOYYPhGE30GDVVktdbuJ+cjem4575tzkEshsPc0XS0o/oyOrz+2kB
5tuRYYDixGOC4WgfEnRZRRaX+Cbsf2Q582FLhZcOiTlatnIW18DJs3HuwW9FQBabuDbKXe+MnxL6
VhWxgqMVbwLmwWw/N7hpqZBLjj21QCQuNrVNAjzzBp/PK1tAH8e0RXy5RzNaDz+1wam7Ay9s8fng
xOVvmkHztjSQzppTA0WE9zGFAJ4onzNUS25IvdouDAwuOYuxMYthFP5wMF8/eikIC8d+avJGHyzh
/EwF6XiHjP9oEkSkB+9IHbkVhqx8ouCZ1lE0JBLneMyOSVfLdWKAlzI9czqyf6RLaTwqm3NuALlk
604Q3hvAy4bnq0MmfMRqFpWJwE+kGrxvRoZHr0AnIrQU7AgFPEWuePW1+zEK71JX1q05D+8qS0Hq
E4vjUGh+mZKhDoYBCq9N5Ke6Hl2gpWULQc0oSXyUfEL7BExhRS4QCPKp4Va1U2AmVoI7QZ5m7NfS
ONgDKXqJhH0fNjDhxBjueqQhpwPPYQbAj1gYe1uzIWIZ3FAniwRiY4hvRH0JY/fNAtENg8W5oQPq
k1zbFaXWdwIteFdOqHveIM8d7xLklLlYTRk70omzqV0R8bdrVCui1jQKHyHDxavCZ8rBbOXaiMCF
ZILLm4H9EcOkb9TBgd4lYMbBe+3RRORO4xc2omqLZ20t+uYoZVrQRtaVq2h0eICEdfddWCY3YWT+
mDQfUqeY3yMTtTLI2qM5Ie+arNLJt089ARf+36//0cw1J6xAuOhzrmJ41EU2QoTBCOmOe0NkBKcR
oza96+8mdjUXHd+wU/D2XsmazCxRx6kNm9ZZVY37wJhu+pKrJg0l7iGuxQ+T29JeFBAhmqa+weSd
0KotrZ071EiFIctA1WlvKQyzD2GpMPz2XEGiAt4+9wJyWVN0gzf61qFOGe8DbLzK83b5TL7LGcdi
jyv1PVXC2hc4XCWZyajjWZ1ad4/g/W762IQSb6CJQAFjcqrp0+w00Jrc+kzG7IYj6NnAH7py62Q8
U2NRHQdLfzfq2TwJm9sL7qMnzJP+mp0w7M6ojq9Toi9VCzLEGafp3ngtbCvcGGKShzHm2TvbcB83
raa2OG7LS8zrtauqWW8rX0PMIWwV6fw6yfaRBeTSLzkamtI2to7vHEUb3/tGR+3GEooCAcFpYy5+
RgmPNi/Gda76dFvnN2TJ78fECzal/O4UE4TAsLwOfWwWjgXDtC/kp85qcx15NJZbfOqMznc2Vcu1
o5aZuUrNaU+5oWcRTgVwQ66FjW1VhW/StT9REGHraEbp0kj2VcTz5i+EANPCeSeleSsdOji1VLRs
tB/QeuftRH5qGDARSFHd0zEycoTHsjmNxg8QHjHiTgIrtJLJVelgF4Jns0XopAQtE8aa55vhgxI9
5CsTCVvF0RW4NmzdgN7nhDB23wH86BV7aHKSIAtEeEjb+Lru3IemDBbsEFgSD+0nrotd3pqv3lhB
zwVoRWjFWyGy6b1fRBQWhLzpuqliRaiTQ1NF8oYEcNw76mYpOoBMpw6WxSSU6uPkBVcizx3edXz8
hEjAn3j2jYOdmTkPO8WR/RPoS3eGU4/BdI2X7r7p0O+WlwwW/0zjNkclrALgH5PxmjDlXLCcZohs
WIHZPtVwyIptsiGKgUz9q6s1+K5r85BO1UuC6DFjmsHlmm2dGi7IYKPvY39YsdlnqWxw2hhz7+jC
jlYFxihnGLZ9K+Yb1vVLvqIrnzAmv9WxdYzB49/btnWp6vwFr1S0DlgGY56liLPiTLx1MLrJ8aWb
W+9A1g3oYIJBuRgZN0PKnqVxT5WVuJ0YVnzHKXcE6H5YMoUcCHDjBGHRXuMtIucQmTewU37218Jq
4i3KJR8d4gtgKAWONwAvwI7gqPGkEdXAzM8HrXIooK7V3tESKxvKPLesB8+ySb2bG+UTOQ3MDMPm
nCZ7p67dHYBAHEx5gWw/VO5FLr5/q7ehvvVBznso/hpAEXAAsCmLy+OJ6ifaQUmi41+3DPZ2CMZt
7R8Kihk4uRnHVkV0dN6oxYXO0yLb8ZddGkyOD9rDybNTE9rcwPR4rgtzce2lazOC+SCa9gBvd9zA
oaNlIwGxKy0wqF6l7nsAag325ANFb3iLqEAhRM+JjGYF+t24whZxzQXB6najsiIOfNYab9SnpYgy
IKPUe2VRXjaoNxk3ejcDI9nIyrxmY+Vv493QEnSiwByclyqBKOMghlxz1bVIqSGVfhvCDK8Y0/lh
U0eV7sLO5HrtVZr6lnG0WB7tweKBy+L+djDygIG4nQ4hr+6+RmIqxnnfRnmwp7D2EHUBTiQ1Vxus
DwdiHA/sUycOYCDKSSCQBBg4PSBurIYWeZbP7B2tm5qCARYWg0puai+V64YqZJYO7MPoQXV2oW2R
GKi4D9os50kqvRFDhUmvi7cIgyaT025AXWcf8VOpGJLfoB6E6L5GhyNyMeK2Mu7ZdcJ2K6NnOCzM
rLn7MsEr3MyLzOmmFaMys8jOKknkz8iie0ETBUXTZ05f+dEf1NVSQcBko+CjeVsx+fIUENZeWWVx
zQxEoQoJsLXo9LusyLbXLlWcgxxOZj58lxfwGP0efDQiX4p123aBx/vjJSOdtgUyYZBmoNO0zCi0
w4xjgQJez7gzGf/hLc1zfi8cO9hPa6FVvOlGhmcwJ+5pmEmr0Sy9S5zPEfwGcA3yMSLA4ILOvNbN
cHIb1t6Oo1z2kwJrMWkLUgmGFSaPeSYfJ+Lw1MenRyMN+AhJ8ZFOFkbnw9hOl4SqhHWeLPZCn0WV
BlBmKXYkJTGJroSDlonxi7YW2k2QDkJGF9YN8wALQgzbrONjGZpylXFiNXJO6bOZGRvXGDATcDEx
UzKo1q63k8uc8WnHfs6NppyfTXpC8yEF3m0NpzrlUuFK+5nrW7iOGrF18wBYZv5Qoa3Csq4xRdc2
MEyu45OfvQzwLzdpePFN9eEL8IB2MW0cp7/hwF/RisPbc+7djfaLZ+nQn+cZAkVAsmyPWhh6NbWC
tmw2oY+jjgvffV37mOXhwhUsCtKYSiniFhzOPOem6/ntypalVdXWKLD59RCQv+FIA5wHYFSX0LKs
iq1gsYODT1BYsQXvQRUtFJoW10YdJhiGPQyUdczNvV+8topJ3zI+ncqIQaR3nwyMm6klGz6xrN/A
+z/I0/J7ZpmEhJM9WzBDV/6Cf9cRfuW0/o6TkrN1EX9IHEtmU3yQa9jBFghpc4muuiZwNjNoltqc
r5q+do4IzvNAnxmFwnKi+J2EwrEgPGvhFtlFFc8IK88H4JXmNh7gj3hhczMa1ocFkhi2S/ZhZgAX
YpW/LFZV37b5NDYOa39sldIe8AvUHUVnAWkKH9zkLnRYEMR0HcM756ITpUJt2h7Xj2FmP/IE9WUI
XIMLKrLc4HNCgj/FWcv1yekX+N++/fZvf/7Hv32M/x5+FWCyp7DImz//g//+KMqpjsOo/Zf//PMS
f2B9KX62v77sn3/t71/052Oh+ef/+Ff+t99oeTj//L78+L8e3ua9ff/bf2zzlivaXfdVT/dfkOTb
X4+BX2T5m/+3f/jb16/v8jiVX398+yi6vF2+WxgX+be//uj4+cc3V/16ov7xPC3f/q8/u37XfNmu
/so/ot/2Xfyev//rl329N+0f37Dy/q7IxQrXs0hn2EhG334bvv7xR/bvji0d4ZquqYjkO/633+Do
t9Ef35zfYR5I1/eASZm4RHzz229N0S1/JH83JVQ/33ddqWxb2Na3//z9//ZC/q8X9rec3vOCQqHm
j2+m/e238h+v9/L7Ocq0+Nn4Fhz8NJ7kX/784/0emszyt/9H4NL45nkzeQQydFd+Yb+OlJjicMM8
3kW7wqTKtG7ekXLpQ7CMW63tq47NB+69CJulnM39f3kK/3qEf3tEjuf862NyLZ4p25KO7cAFsZc/
/y+PiTC966qMW1Jl1Gc7y34Sek1BzlvRXrbhjgCJooxoj+VLsgkmx9ZDv92K/r3uAHMnmLLL0KZC
E82cdMiGtBDVx54Lc4lrAn08up/zvVG04WG09HMaT6+KFeRBsa1n391v7KYga9MUn3nY1mtOG+3O
H9hs2tq69kISL+ze2asAm1UABP3oHZcNA5gi++kmRJzMYjxWJb2kYXWyk+algjqLuQ3cd9hfQU4M
drQSOvsCvCzgDSyU06mZxFWs1XCKZom1ZA42jYL+403sYFjxGQVjL57RRzeVBkLIcE0rCfVpqvS5
3p96X91llQ04ELlqGwzVKdfBV7IlJ53eD/ahT3rEayXpjLecy0R8HR/ksItNfQYhY9401bjxl4Wf
tshJ9GQM7TS6z+iOO8S9xhJWV6TqPAgfC4KBW04M686LtzH4LY4eEiZayJU6m7hqusO5Znu7TnTP
5GDNN+6UT3fZEH/Hg6K3nTfc6lJfuVlCBUvGajUVEDRgfrGXWldR2mz8uiMvP9ElERK1COuJPNP4
XMq8YM/rjVjS6VjnJngGz7VGBI+4s3e3UYatNhjzdDcntIawO+1QFK+1KxtMThOY++A9XfTjlJ20
uLEjjx/nimHPnqwkh7lodXQyT+kPWBlblnQOZcgdvEU7vZ8K+zkfi/kWWFDCyY345sIedryiIblC
rZpGKeiV12CdgOMuQ32bWPNbWnKzKoqKHNWECZDMgfAJY6vSIqzomw8jznkOlUiHwkbsSi1r2c+f
6O3J6R0mXOe/Rj4OAhWpz7DEjTG6qOeNO66Egq6Q0bqWjTh+YLDf19WENz9aJlyLuq+BVyAWyLt5
7H3Jxj8GbK9YltHjGqasLhxmZDTn5sFeRml35EzGgYl2SJf9TX7L6fOZdscPIpUcfZypO86bwXtx
O4vQ34SHxSXzpgEmW+l7HFMkFbrtD53CzSLh+aD76K3w2WYqJ+f+O18Q4QT7heqOn56X91UXPdot
51unb1/McDyUgOuh0LP/b/sJD1R3MO2BnmKaYVktHnvQ1UZQ3Q4d+smkwrdWicfZq78wLokbQPzn
wQEzNpAzMztGKDFdmWN9oo/DgVQ3H8CFoF3B/idqZrOp5OqlpYAfLvRdQOae8ChXtzZoz9xU3Y2I
D0HPZINcyBoR/tTaRc5YW3P2NVn2j7Z3IH5PamTxregN8z6NUtw7+fjVZJDJJxefXa+se0O8j1ME
hsD62cn5ggRt7SBnRni/ecEVnwUYjytSuySv6MDa1+mVXUfzMgJVj9gSCe0w/TbCRJvEidLZzlUl
zvQsn/rAQ5zhHNFioV2yKOzL2K4iZlWOWJs2+oyo2BdWDb+Aa9qP5Vg9s3T6bEqS2jEC9GCxBpyr
ftVX3cZKOdV31FSkVj5RqUSbYu5smmjJUln6Cyj7tCoXRiIeoU2fRl+eQ7yLnOzdDK0jmVvKqlwI
28K82H5QXdFd+UYmEpZ8+OIG1LHlwlkWupyXtG2y2utPXMq2NsBruMjU6OLL+vQ1JLKg9eOtVEWK
zQn9I6Iabp+kwYmNfEszmNd+7/rhZ0W9b0Iv6mKA/4opQiCf4TxZVvZA4vECdhyJxCOeV0RcPFlr
Hjp7Akme3sZZc4UWcR2j08d2cXQSf2C1rLqtQxV75DqA/APktJEn0GLFj15CTEub1D6mVGFuoaru
dOoeqhq3RwBrfpjw9tN/c+AAhKtZevFx9JK3thmsbTMZnECZl02WtVTeIjt4/dY0gWRrXDRh8VbX
c0U2s34Ia4Nq8AJGHRfRkaymhz+umehErShVKOG6YYiBfBPd6k78tIdHo7avYq8ExJPiPO6A9A9Z
D08AHPO2yn/qBh53BcuenZpz5doBlSkxxy0q0Fe8+TEYJhQYk8R7hgpM51Ja8TiqCBLI5J3tPDnW
4X2exq9q1A57DH2scQ+ScwGP4U0bbBT+pjdkeuWaRAGmsZuOvkkHOY/XD6D6G3aAhIZlIsnd27go
7/wk/tUbx4l77h5DuRSMOOEx7f07t227a4gDDddJ3IwyDCn/iPzvAf5MSp5eO06dd0Ozy8debKJB
ZPvS4dbedD9mz2cInnR+DPDHNBYFWTpemLzxkyfrZQuov4gCHYtwJp7rOy8NKNWnzOvFLR3bJyVQ
t6OxfYEJpg7z3L4UGMoLMNbfJy4A9jil+3QICAg7pLIjagFyazNGltzLHt5ojWvwFJPSZ5Xl4ffq
2QV4QYh6yPa7lEm3xvZJ7t4Ax5FND45/wANHycA8z1vmeYOEwXYqMb6nw1JY+YiyA1nAzVE4MgLE
BW0WLF65KFvIy7KGLai7+IGYNud0F7vuNLOmSjmiGf5lGI03n2qlbQypHfLJ8NgzcUDjdhdzfeMf
PHVGWTTA/kXXQAQK2O99fCZTCBF3ojqZIWxlcYZQrl0f+1jccGy+k/gGRN1bjzybvBHZQRRZjetO
B58uy7C1Y4EloETIQjPtK7rqu5z9p53N3gHXfLiiowXxuJ6eGebA6uLBDMhmsJV68sqae46J2XkT
BRRpzWPRn4tkvJoRww+lWRPy8QA2UcXUZH12xdebGwA9GKCC4iaLOFDWWmGAcijLVOWIUBHZOz7x
7b5SPTzS0VJ4oeOHZCITkwjFwOb+4jOMPq6/sdxpigwvjJOadeF4Njv6ROYAO0LjbVo0M+xN95DE
X2w/v2toQNm7DkbzobgYTvbu1TEXQAujJ00Kx4GVDWUKNHUAXsg842xiHManVzw0NP81ygbjaSCn
Dv2Cl6DPAMNAXF+aavLXSWdoIgVleBcP85Xg7XmUY/teOyQZ+4oPQGPO6Xb2gF2WihZxZtStbQ3R
yW9Z+sIxZMklxw1V9pTyUfRw7Q7Q8VOVNKxVzXkDum3a/PpPgLM7fGN2Dp/IIJvozTHaeRwzD85X
QTdM18KzX6TM9iN3UXz9U0J2TwW3BKuujoR8i3M+ki5TESYIdl7RJQ8lIDvE3FWEhLvCyXKceTdc
d5xhqPNL9w5v5nVdQPLRhnEUYQ3aqYyv9WCfqyak0yOSioWOedZ9HTzkyHmw0p+coDUuRuBtgs6d
j+PYPzqTQa41OimMVbvQ4Pzdc/DdFVMID6n0NuMU/oSEjQmuT3wqIeTB9Fj/xLMVw/6v0D54wgoh
mq1Pa65pOeJYxSSFpYnlIaqTFnQKDu/CBiY4TN4GBT4/RrrcyxHITq4Zvosp9/cZiy1BOUzXzuui
IXYEjoROV9e5SrVkRPPY+jGLJLSxVnP0E7vsmXo9TGWL+Xr5Lk6V7Yy6G/AUdNZaQ7s7R3NOxst+
HGIXT6cvfhTBmO4QnGBbJl7IhnOe+cC0w6so8O3WuBckb/Uju4vlvjU/sSKsnlI8ZoUNswX+7cLE
Ld6Dkudqdu8EJG+CVW5zMRWk0EhredShcQ7EAqnFGXzmWMihKPkZy5F2JDQEfBZ0YA2aBTRvT55e
gvnIQ2CZoG7aaRPRkNaUHBbiVWrZ8q5Knh221RuVUt3L3KvxV/X+IfUnTIL07tIMx0AnvPzhyNPB
tshlNTwH4JmMkKFmztpzjSqIocx9MBGcXxLxQXMSPaFDdcs+3jjrcllM+/OpBcPyOFgNpdvLIkhD
vDk3dr/DHT0SIhjSQ+aOQDTj/mOeG/NaN3W5KxMEfvJ9q2AqFYSyzN0nGgpybtbOWbvCWRVk6dnV
C4oOmAtNYrOb0MxewVrh8jLT6dJQesZwWOZb+l4ga1SA0+pOzGfvtRqinpd77K98EV+qwoHYbtEA
lwrzOYd9e6aPGqMn4v+5HozPRHo/gyKz96np+Me5TZGHc2zsHs1pm6TtxY+gdG/JYH+YeVvukrEa
Drk2Ktwgubu1RtO+6V24Opkc7mvaz4UTPfDeoTkw445aBuGpr3DDTqM+tWb/rvJqPmagNAkxC+fc
TX2Jeuxepb1DM2FbI/C7amu5ytn1ZfrBXbs59vX4FlUqegRzOfvlD9Z46kg88sKx1bud8R74PDFb
rg3VFgMguT2afk9uB+vbF3zARlFeAtPK9i3DEMqu65LGi5irKv+1KhefvBF8JFg52tm99rOuvKSR
95HFQ7X26N/bNASU2qVcW0h55ool92XfK+y/yJ7EYB6CuWDtGpmoERYIrgxQFsi6m5QGC+5cnEMY
QPcYGl3cUvbP1L236KVlwIqfdZd0NzqA3kkFLdcYddEzz0pq+cCpwpZXwtpO8lZFDZ1jMv+oJy23
QJ9nFsNutDVwtBLFp16w4gQOpT7auwy3W0cBrKR+BIqBaT0oUa/SwNW0tzYgV7lCEObeJvgKXuig
jalZY5KewqUBWWH5GlniU84EaW2kksTTaNGWQeouVAUs8TJ+97vwO5kzgIXV0Shx+LhdWe1Ss32Y
MEw7BRN87OqYExUDQxH3t0Q4HCDYtj6wTFhTyfmWxib8LmW9tXRYH3T1OHUY2GRQfw9dVLbSqu64
H3BRi2d4+0zDVDEsFVY1H5rUYvTnRs4IQrcztI6Y35ouSEwJygXrP3J8oHdFPig3uE0HqpMki2V6
p3Ms9E6zCjyl9hTP0qvQrccsTY9oKegVNFipnI67uHO6bRdCb0hy/MJVWr8asiDdKuaLKH0o8PTo
jPNR0ZlOQhPSowtybqXmMdtWKr8adDxuB61fkRs1UR2SqH526kXSL1j8fhPo5qtdjMKxmZ7BU5yg
EBpsjFFWXZDIaaCZPkRK0wQ5cnLdOjuXIa7EcZzOVQ9OlbNNAyEhOEK9YwYQGgwSzcM7t4dFJYV3
S4b5O7/vfd83T05So4JyZaT96OIEEh8SPJuRFYL2fGL9Heu16JLYPfe6UcILSF8aOin42Hgnfix7
hcSjale2uwD/z8oSzRO30/zQT5eZKyuTLSGorMExWVmmy0cEIZMq91XT1pBEQ3cnuwZyWM9uCrd4
c6KVKNpiUKJefqKIECLNsmb2wctzmkpBbSMv+eV27oH9p77/CuSdVKMBLcNn3byyQjYnzONgX+MN
WRP6f6LwRVN5ZBQzSFXwCtwighMQ2TtlZV9xCJHF5AyJ/9mh67WgdqEeuu3cFvqmhnn2pAQhnI4L
HLkQNXcnqGes0eYKk32bLceX4Sf3oGbj6nHt1oOzjfz82rRJciNmn0cbJY8ACFAT7h/rsJZvXEI5
xqawfJqQCgVGbibq+c0VpXvn+U9JYj2ZBZ1U5UCKs+7VhsE8PzasBZThP6adBDpJtpuyrTusDoOe
bilLWkrBo4JFFWFjbX+5KSamQCJ0z1DogjplqCV1NuFq6lg9xn3qnBqBn9qJQ0U3EdODUR5GBSED
hFS6CURObjfSR8JPvJ8YRGLLe/Tnrt7RhZwSaWKttaXzYQnkG/bOzen+sC3AcMVMOvMeOw35sQFh
jzMXnona2YpGfoVhB9KtbTfBSFgsC2d3lWVcKhr4QVVjHkfDuCtIUWGdaLhgWpBcPGxZpMTWQe8e
EcxvhsZAtoCriOeoElQ49j+5Nh1c3WeXIiZJngzZ0+AjzvPm4jzKtrWOaSgwJdiNSrvnVpHkjCrr
kEXhY4y1hayZAvDRIIw4AvKsMG/nyRWXBqAJaRvKzXHT1bgzBkBzu4RwDVH+Zpe6xG76fDzw3v8e
08PF7aDcue5yiq1d2mfUdtZCEbdZTks21WjwQIJ1Hbn3ZptEmCqYh4aA2tYiAEEjnFHv+7L/0n69
rclfAGWzofrOw5bBgHgYU4zy4+pcmpRhOYtxFp1xY0q2N0IW+LTiO7OeeEErvlks4j2DIanuHE6Y
Joa+GNI7igftkiYlazHAgoc40vlMEkI3N6Vd4wS1n/sALE7XwGVEzLPoqqLNBA2/gIe4k8RX2VO0
qyB4D9sKSL6gJCrsWV179vDhFEDx4vzSBja+QGHcKYVSnVXjurPmQ1AbN23bnNOZeluajVHKhwF8
vy+cbdjw0VNF/SOJelaF3muTV3cNkA2irQeH0XBAHNIQA9Z+/zQQMMD5Oj7xsHe2th8nb7zHFVSv
W+X/bENxm1M0uLIm/wU6IN3yRRkciuDOw329RRAna1Tbm9rRTIj+jRBovtLCAAKGhIaOKzVz51JU
wNim8DbQr3DKUO20wd8viFmVV7PFPi8PdI47lRtNTrFvLunxzBSxBRX7r3V3SViOT9J5SN3xgr12
7w82jhEwqXNDZBwD/WOHS6UK4AQ5EdZdQyyf7oc5TmGereVs3FCn1qwy7zuW43A1UCzjx5iNI9zM
+XBJKBChJ2VhtRifwEH2plNcNQVxRlFignWWtS0yfMgBg/vou6gPrgOjseMvWIF3NxnBg5ycZy7K
HLgnYDhxiorO65KjHE4CK0PuTjw9kpAxZghO+WEdfYXSf0oz/0027XFovBtRD/doNPezR2wtwTA9
86MK70KrUhlRT0wZcY/bLNxmU/CJLrxnuwa3plL12iEQw96Mo6hD4BoLxnVDods21uz0vIyqb1sW
L+ZSHCEIlV0DaO42joeTX/CJCG8CEfNqX8gZPPel+1QTC9gYlLDRRVrUZyDWb6bnHwzCwYOtKQbP
+6uhtUZkavsO8cc5hzhkLkom9wp4q/IcYoV2fW4E6RpmAsVOtaio5NUsE2dKZneYPHHLyOpigSJa
aVOZxzhiLo2x/zvu60gOatNhe1+6YNJtPtjf+6V8qiunL26N7pagw507OfKqLe6MIuBOrH5Wsf/V
tX1P5QKL3oImjMLDbZ+lcGSwtNLR0hOfKc4yg90BF3o6wOEjUIpUwdYZxjwtJ/70FnsJddYqf0v8
HLai/IDwRJ8su8tIaZY93Nyn+KfRVm902gCCbftrzkAL0Mno1x1ayqIrH6SRHTOjs7EVIRNIp96n
VUPAqAWPCmP9xrrNdZvuS3DEeLEjiAQho225J0NhHTw/eU6wtO54kR9DGE8rIB00uJG+4UHEV7Px
nMj0EoyWf7DSZZ3h0nwguTvJ2otowelJy+IWnrOmO1lt/mzTbwrvUd2m88EWpnPbmRFzTODuh0Dc
WWVnXppo2OcYdD0+69taDNwyvX0bJHd5jyWavpphWfaSIEb6MOwaALsPIaQZxTXQz3BjxrAPMbih
D2CM/6UF/rd0Z+Rk/vl/U5TRbf8pKP+5/yoW2bb512/1/6HsbKMEo8/z8P9Stf8mO6/5Leri70L1
8hX/UJxN9bvpS9P0Hd+zPO6q8j8FZ+932xfKFKaUwOiUshGV/9KbTet3FGrhQGBUhF9NhQz8l96M
fu0gxPq+J4UrfCn9/47erEzf/Zu6i7TLx9SkscRRvq88bI5/V3dFhLRbTXLXh97F4DSjKyfbNnac
4vUiRhPkwBzwrc7IQUPcPQbEaugU2GaF3KY2XQVBZP8wQ++HWRVn6h82QTsH6z4kZGeXulpHaXYk
TbeyZZ1usyXnX1n2FxVoj10RG9g0IntFK9da4UxmHI4pW7HB/JZ99sA8ypqhgSYzWNz0o+pF2Ckm
N+XrdRM+aOll64x0HFczyNhWBs7L7GhCS3f4pl/JM+FMc4MrvEqHqLSP5VDem45D/MrWxMmMr84o
Hn2OFYexQGUS0JeCGYhMCDRgjqc39vCv9DqxUk8FIzFlkjbjw9b16NQaOzBhdnxIZ/1SBfkhToph
k5QMhD3Za67iWEi5LBMs5dK1sDbLgQwirbUrt1WnTPt4iI7oquM6IEC+puyGWiFuUbH7Qi/LRCWc
LXex727HXmPsJPyQU8GTeSb6Jgtwu8LsBz0skNM7UFIoXHB5+5TUxOJ1KYHLJRDkzTYETzIUu1h2
N6EC3ms6lt7IgT6Hon2YXX1rNz2exSIJ17VKzy5tJsI0b3ECfQ15yY0mQxt/YoXymFNARpc76OUf
fumFUMmTxyx2P+JhehwYU7CePhv2FO/9EmV+cMN9i75njajPnlm8jAPktS4B8jl3hEUzmsjtEGJe
Uu2jSH538WRv8SBwE8UutStx57myf8Q/H19JIXaJ2X/Yk1VuzBSPnQYa3dd+eEsNOgWG8Z3G/XTH
KL1xW9Jso91/hjM0c0NTomgY78QbzVXSxzA/wwonOOyNCrqIil/b+NcrYvzobPc7en+4NmqroKNb
0OJHkRNBIJZmP42SPDwp+QVca40lGHxrkviW0AtZ003w8Mcx/x4t1c/ZYkxIMGuX0S+mVnvScAXW
RBquYQzh+g48EhmR3BXVSEAISmsxgp62Ek6PUlKmLdFMOo94ZTi2V5K4AkPdI0MlBSq9e8EY/pkg
YHuRHnhMhEuzZUDQ916J01/n72WZH/HmnfHO5TWiXlMeFzKqX9RPtNvgbiMp0qr6R9m2Z90VCyH6
UDLq2FC7V8UJgBzCGW3zmyhbgsIE8dPpoU1xwjlxAoC3YahlbFBkNFdWukSkgMWl1Uh0nyCIQ9Yv
MG4qiO84+jHuWvm4IYlg75u64znBbBlPZkvgJ7mbFCRCuybuDxOAw0dKKMlloadnbnO1Nn4UdvKk
AupNzBaPthNgMYaWYhFlgdRzK+fwvplo9HYBaPoAYycHQd+yKWNz3Ws4VQ+jG8Qrii5OrZPzJYSc
1rxevO4oZQn0jAHeZm+IfZfGPnWW+n9ydB7LkRtbEP0iRMBWAdv2lm3omtwgaIZwBe/x9TrQZuLp
SRpxuoGqazJPHuyGvwrr3tsO+QpH/kvmNjcJIu7uSLWLU0vAT4I5QwI3zx+NMW+QuTeTZKNBeRvy
ql9lyUs+BNtYkOaolQCtLcyFZANtmg7HlkfomDT/FdaEqiNGw9uXcGToWDhA+TPaUYzMMOt2M/um
Q+NJjioat9T6dvsPt86vRi/PTdzq99rU9I3VJz/sFK5mwVo/1S33QG+KTLxBsuy7NWLf99bgnCqa
/siO56jZgTyD8V0WeXfRzLH9M4g+FLzFB6/g7zg4E1JlLVSVnpnQmWt71FsixMGadzgJVj05yDh1
ZYCqeCD6Jhy5BWj7n41Zl1FpWvPV2P1BGWZ+ArrEsAKnVvJilNJ5sIJF+xpAyDBamnnXlUcQgB4U
GPuGRLkivQuOUzIcctQDwcSGbIh9suQNGR2EV991qsRNnhtwRAz8zlZR5vu0S1j0MgJldsoUVje0
vcxsqIyJ3Z7ztM42gRq7W1Y/DzNk0st5g10vcvaOju47lb0+e8Iuhs9bFBUVOqGxsT7VpN6SzjTA
zpjEdFj6kzb++PFPiH3yw6rKVyeE4t/DYli5MSJjUfNmz/EQVVF+I44i5S5pBWuxgNwnPUiuKvbe
mIGGtGV1H4qd0buvqRRvulZ8Cu6yNUPKozWxO1GYC9ljNOkVXBQfXuez4Jh3Q25gGRfdyH41rX0b
a+GumOA3W4Ye08zDj6kq8cqE66acnxzwkAyjygdAeMpgRokE+drrtL4bLhpw7DeD7dmLOp85jP1w
rkxSU7wCIa7EErKt2K203gsBfguttu/JAKvCrsgE0yrxXoZncGeq5QRt3fqtC2oWdPKfnMAPCH9j
0TYgImKtUNvQsuZLLq7XNfu/lTT7nQNtCToYPsY44g5L2Wr3auPExq8COMO/8GcXxt3xppB8HPE3
hukdXyteu3R4zbqZghb9NS52pSEiziKvplPPK+fX/rJh7awpaUE8BjCaRt2zqzgTy9qaI1t2aO0u
NkokY9B+CK5jyKDSV5Tav433SdLuazR54WoQw8kNxR/qC5TnO736TQb3o9KiB9qMhp19Wt6JUdoJ
6E+6j4CVKSLLq2XpkZGDVcdJ12Ra8had8hbkGsnbd1NDIwX+lxDrTvtOCvi1rIkgGgU0TajY5UhU
NP5d0oWn7NJUYpVn0HYpju7Kiu4qUD+h3TFFwbXvY74xHPzIafAk5FW6yOITFZCAEGNbvSNMPpDU
+91AC8aX1R2YHH/Pyx2l9c9YDzi1xfBgEssqizQ42bE+y7xzXROwziAWWfmj9xWxtPWPcJlbhzlR
gD2j/iaB0VryoaOYRW/cNxBXGVXGnMwL9qd/xFtiGHI5TDktmAQp5G8xeY8QFLkhvB66cksYYYj0
mCZPVNalGzOSLHkEafqPJfk7MMi/AMcg1q9mrDuTYA1iFbnhxU+pTxBFfLZhEBsO2GPh5eUQsdgG
LMyGhM/GN+NFYfeYlvkrVTNTLRAHskhmmZd3+KMcI/mOScYgEMoan+00+sZ0+Cma4tVlrb8CYE25
aiCwED8MVLRteeszXduOiqU4yxWeWjPeuEV9UEP42ll1vEWHvnS9+g2oSriMQhJHIva8k/+PWRGG
mrF+pFo4DygwHLjdWbgFLotZotjIEmYFwKpxckgVALpAneF85dxlK9vyA04NVBb8PB6brcVQotsw
lLMFRA9KYQQ550LtrDkVnBnno/XDU8a4DkoXsbSFRYGVvyMjeVQld3vggUWq8MV2YfqKwE0K19yz
i/0iOm6vs9BYY6tCueYwq2OrIQabgWvJL4b4HDP+TCYxupk9XQfiQkfrRg7gg1dzbaYKooVPSEYP
vMhonA5CDltW/PibNEgvCbnLyzB2P3vxZHSPwPJPhUcN2/NZbmSczfvRb50Y7DySI5m1+Q6OGnu/
gFOZL8P4bkrtxwaWocTMJUoFxoUCl18ZjItg7WT9l9432XJq0cIM7ovhqHctFl9tXLULIOTf4Iyu
CQEaC5gr2Uac6lGwodSYheuaXIH8AaWUDfcEesQ2gzyyiDTtWsW+PMGrBP8qpo8WuCkRQP2ykeMV
ziNDYTzkrgVGsiNFrC705zmfFEsL0h1ZXlCGmsykeKhZhmSMzZeFDUPEtqL+aFhBBR+KktEucMBK
UCZl6l67dL73s70VMs6AwsSknuQtbDg/DZ/R0ustjCD6YUjgiEzufKgX34URp9tmsG59azzagi8P
ZRR3uHHCKTq52BssB7c+WqU8oPauSiyWiXZSMwG/Q+ylDQV8BhObkZ5RxAMqmtyUacjAWkO/5awV
wJAybQFyvRhJzIHFQdswMClHTbHuIQSx3MpZ61BI9TqwVNH3gBUoNFiYbjS63xWABbVSlV4g56UO
jhqoh17P+6N58l8S6/bRms3cFqnlmIF5hpjsbxqp/3TSby7aBFS4Gja9cl+U30R7S7RwMmB0x1K1
hwqfpAqsy5gBy/cAUC20AirEwIqsIc1xGQc9QOJesnOXl8ix+nXUAATRMz85qgB/twxZtEWczakK
7hbkGz61aGXmzWWcRyumD/spm0lZBj8kUDfMwan6N9XaKUxYswATjOc4nhotAqitwHj4FJYzBDNa
Z5jmaH34V4j7Rp8QHYHSA7bFdVcw7rSr4ml46aqg2/Z1hLi79jVwypx0U8fGPHIUrjCHppQpMdg0
ptKJCzlQawB65Z+mxgGSsVxbzoPmQXsPO3BKXnsTnvs8S3omky9IBnhatIsSYKtbpzuWSUvMqS9O
JQSmOjYlLOiZW4BsbCCh11f1pzO49mqsT4Qnttdap9HKmAIAsQN/zchuF6TkAzITLYFh3dGjZvd2
JtI79DfL0INob3jGIRakwEKih7jC2tYtaQzgFWbXGaEtws9IS3NyIRNGjeRgW01+YSvE6hZZGTiz
/JFNm6mJIgrkYtdy2cBQNb3VAGctKzKSWfnIzXJVxSmfeEM6RylJw2Ci+2YVpBlkDjIhqVu3WfWV
86dmhZjxw5OLPBgZe8xKPZN6wEOWZZjFZ5d07oPAmzBWPvs4Lw9epE726J9y1aevEpokcwWN7zpO
X1tEPkCAlsoUYpNbxIEkYYX0tiK9KIn0Uw0ME6A6uh+Ggku2M/oKFRDiu/6lsQKI4k70zNzIWwUt
XNQc8ATAjgl0gPp0YGABUo14OjtAfCbXVpqGV45rRKSEwjqI1XotQJJjz/AF4pIL01n13T2KyjuC
luZcqf4+1uObMbvdrJjfDvrSbXDTt7IjMCcDiUc0LBAyNscYokarwWil3jutmNNIvBpNMhmmrcG1
MUXzrTvuqpBR6VBfRoRkx2L2qEbo7PIqcM7eaNKe5lfPKl+LhsspdefFKskOWUKSXTf5HwRfLo3O
f1OhwnrXqrUIjWtOXvAO+RUMC8BYvqM+CzO/hI1YJqa79XPtqWEEtqsnawaIcOe7ALtZoY0XWxLM
TN4bp80zoxQfUlJMuEcBIlyRABNRC2w1Dj3bS3XuuJUv+aBbQd5RkfBy89wIwZMgsysVOns6gIp0
h9alBqUb2+MDFd3Zr+pzia56JR3raPi+fgwwFQ1ww90hAf0PfsvWZh5r2a8iPiCh1NWrbbmWSs0b
5JL0zg6u1vzSlNXPgAX5KU6CX8/6V4tx1atiP8i62LE+5hYLzENHzimrpxpaiMw2w6PHCb/OK6c4
NrPtr5B/ScxCoHNaj5+YW3OAa5akxrXFfLkoDy7rNTLF/l/qx7+awTdrl28530cRV7dAzD8slEY0
PJtqLpRrE9nT2J/CDoCUkiOG66Rc6cNHb5cXSN+Cywh9vDVc0KYfRe+gY8KxxQyr20gE3a4N/3Hs
nUc11l9SBQ73bv6pGJTQTnkZ5llQhMnQbvOequB/8V6W2sy/7O+uaA/1RL55Gf/itL43c3xwFuqH
pEk2dQUOPoedxP2RfZlkoOjhsXaSKzyDXWJyDvu0Iga2yg1vKn9fR3lMehR5sP/kAArA8T6rnme+
TeBqml1Fdqh7mmJK0WAqXmutjJYmFB7CkykX9GsjaTpVS/Kob626pjmQWCQPhDZEF9K6kVgUEMM9
m/RVhoUw4bgS4YCsY3eWMokW5rVrHsw+AHVKQIcp1LTLvQJ0KyZ0VrR5kMhX8OWCuA3B/EVTpy5q
0nPiRDBQM8u4TfbrNEHt4rJZsqn/VDbFTVNVZPdY+RORQ/+K0kQQrTlLBp7Oum1/IG7E68DkuPMR
gh1r2Bn4MlfalOu3IBjEwS/xtutEbaLLaKhNSmnuYiLNJ6BW+C+9o19F3auK4nYHm4pDxbOszVBp
03rqwRQOMcdPYORfrD5gB+gEynCP5yBCDQSvEVsvhLhmJ9mAFe2Nu9M5SFP3n0RS+k9GOV2UbFaD
1EJCmNp9hRpkP9TVV9kSC6AZTgCnaw7iNmnIHJSkeGFI7rLVdUQ6AVclJ22O17eELrqgiKNcCbKV
AuCGVrZfGfCQ49IGY50x20z76Fs402OQNNGYUY9FK1C7yOjPrbyzFQMdBz4CoyF6eHB01r7Gyt8k
XDW1pdyyYMQrVVJIZsppkOf/Kzo7XxsEMnBF8C62CQ5NOFTIfsr1CLEFzjX6A4SEIE0tDJ8BdhKO
oDtBoLTlAUie0TW/U6POGJUupcaYMPcLDP+DtRsyeDvU63GKAkLGJUnf0zFVkIhSnU25XpSfubgq
wvpiU5NogOsLJhWX9HiSuC1mGogbMMmGKNnCAPYAxllsEoLxKxt/QEYp518HezNDak3R7D7THZ4D
XOG4+vkoscSSeNYjxPVBnhoYgybM/l5c7uu+uLjZZuZHot/zV45V/FZ6tjOYHsXltEwToiWz4ZH3
OZJMtD0o7jd+CQC9lDQ1a40mQgvg/mn+XlTmHox0NM9T0DkXxruHcNkv1S/e9+lgQc4NjBmuQnRZ
in2M5RyLsMgnut03nh3qKOJ0e95oQD6yTZkd5MbS76NmgxBs5Eepb+NUQ++0B/uGT5v6pV1CtEMx
ptEQKp+6nf/adIKWCHQFHqs3otiFOFHbfFJheRsLZnlumJ/1KD1YWE+QRPY1T1rBO5CHr3Xu+x+Z
g5e2tWnX0hL6QhvuPJtBxNRFn7HGGhvr2tmuaqJ2h4YpDMMbHbky/N0TaPrnvk7gG+rxK6JCbZ2h
I7jBLjxyxi0oELE0BOUlSROIV2XzomdgQ3oEE2jkxdvoGJQHhsgZAaCfkuFz3YCuadM/q2zqfRzM
Wv4HX1Jb2z7Smk5s8yiARNTDQXeuin8pLnOxBUFMk9YiMswpTihN96wxu5WnXiK4tZtapxhDkhy7
dXlzQtq1ILlrrHKWJVI7Q1QXESJx46SdSnsHtTlYJaiDicng6lVIKlNQ1isa/xVY0VPj2N0WiDDo
laOosl9GU/QIttyMSQoJMvciQrsA75T0+JhVhpXvkWil0uwTfWhPTC/1xhz6EHpDs8b/aK86TX6C
r4YQNicgWR5YYdmYw7qwDL7ytEuhFUGLDLp0wyf7hJgdNGnRnZ2g/GhHYtA1JJGZBeePcPnPwmEk
gSm5XdsTvosQaovHi0L97x/6mHOsZcZbmFr145nTutPKO9g6Aqmzhu2Ph8RnAJdSOdovvRGM86nb
GB13qEM9ugm7a2xS+WtdYj1LiEyRQPoMaoJDPG9fWhuVVAAOrk8hZo8Tkz5CYvN0F3cU8o6rd4se
PMSzSNXNbtRZhErtAW0DQvMVTGoErwiSwS4MI+Bl4aRg612Wb7r2LntjoMAvj7ET/IJl4vOvjq0q
jhBy4lWNzQj9SNptHcuv3pAKPWlFrR+VxVPYDYwMZmNZ4ch6lVmoZsK6u7URoiiyKG+uwo+UTRQR
bgB/uiq1pZbX7zw6zNArxBNxhJcozUH5B1Yi10HBteozYtR2qnACcsRpcioWR5TrNK1NMvzr/GBc
DqH+Skp63aaHsXBjCNxGxCiYuJ3R658M+YplbZHI/uZmJNlagzJgFKI6IZqIF9gLkjWMSqYXWC+D
rBy3gqUejt7uUHX6S28mahnhgEEklD77rRXgS5K49aDuYEPlbcsLeULcvNI1nvEhCJ+asXqyIzs6
OY7/RjsJFrKEVIIkiqu+snHIZybl8I3xdMHvATerzdwBeQIjR0wSexvS38LjbV/U43ylNcxKu3Lu
kfTfCncYct1umw+6S64naRQjKfXUqb8pFL8tUMR/oGyOgm+z9GfUdZ4z7AmQGdd2AEce94Fq6nYt
W3MEBsHmFae/iHlxe6/atw6GMDPmBUcBwOY0MrbZQHEIa5QcixYis+sCNyFMMK05zJJpePVxVy4G
rZML9BPdrhy7mmZbTcvkDYciQhrev4Uv7Xfhsh+JYszu0kQh/Gf2urlWmo+vwINX3e7MRDIOBz1e
TOJqVToORpBlVVcyeZnszwjtKzM8bK4RYD05+eESjB7CFoRAujXVR+GNHzJnw4Vp4+Bymg3I+t9L
jgDdWFs6zPmO8fmuglPudDCMwiTcKRSWa21EhtI6hGhKlrkTeJ+NRQjtAvqfXNkZTbvuRNbKnYoz
fLwtcpCPoVaraQIL0GRchbP0AfZ1BEQh/CAkU6MwQ+9fah1/GKaUeqO6G35uUqcKpq4J1tqFcirK
hDh/H3xEUXmPEcdwyXHzrgOZlzsxRkdfTk9hZHCNYJ3dKMoRcjAI0cs0GhpzNpay2CDTTaBTCaV2
gkqgVllLiMuwaSBmPksCbbsserd8FLN2xSfikDTf2+26qSnOwfNlRzdutl3uM4WI4rMriQKJwiZd
Sz0iCwS/ydo1h/escfI9+VJ44nL7Bn8F2wCgkkkqZrxsksIAQ4yn+Zs0bTDK9Q17y+oPRfJnGCd8
Gj3hJ1lpROdAllB+zE0oiY6q04wztcKqaLvDb6Qn16aBEoIomXGdL4/BwBWpYiJWHO15TL1+1c1b
94oneUc3tFW2AQYbLpyvMep2Zqw+rS/wLaAxuCcpBlwN8dE0uCfniRnFTcmpXoSddhKC4BYpIGnm
wCLAke3TNgzm9nsfeN2JSqne0e0BEfe1R2fbT+RbpYvJnHCVaORrzj4uE+Avspie1mnAXtGn4oWo
zedwoo/SKN75jMFUhzBYM4xnQ6jIbGZ+VLYDsZT7SLegVZrDgIA1feOWkfy3WnBzLcNNfch+oWf0
m9AvjiwaUCIP6HuKUuR4+Q5p4iCOzjA9QRNYG8yzpizAYSvNcleKiSq2T8krbN1051bdVjQfcY/G
0PQ7ACV72bdkRkaCvF1IT3HSHBOc/ZBnSGnxasAvBH1euxq5pF60LAKMcF/2BvlXEb1ZmlZb3xjf
Yh2/5tRAbs/zpljJerYU4VsuoQyu3d7DL9wCEzQe2JWDXWfOFXd77JyYhBUwlLvRax+dt4GMmSPc
l6TcU3cCGwOXE3pvXaX+iTTTNoZdEHUgs4PONBN+jc7JnSO04qpmdviI2+c0n5xdMZZsYQMMJdwu
8KGLfVgA+StY9xME6UjmXVbS2KibHaJKU8aHCvEmGhHhbnUmc3yzob/uTBYNrL0++sJId4xLMUpq
SEbC/qo5+KLKsKKt+PRt+Tza4c52on3UXXKDKiWLNkXRroyxOrS1eWCSvtLcg5Ls5Gaw0tj1PBOU
imlxFXDv7IqG1tsgK2O3JvN+BKOFGAOVXtGz+WTsswot7QFuZh4rEC6Uud+5le+BE93ZO4MCjPpX
c7IfoeBpCaik20Ccy9HhTml/8BF8o+tlHmPaLy1R1msrSP+GVG1a2zzNU9a6lU928Vv6mPj1tD94
ZGEvGPW8M93ESwkbPsff7JvqCdeWy6JyOrJ74X2n0lDdo9NhknXqNn8xNWcPs/8vqpobupF9S5bX
vLbEZMlrnY6HNvSuDOOX3ghaIY65tAAbVuV4BXrUrvx4PPBGvBnGvULFIN5QZpQsunOLoz7c6MPZ
Cbu7CPLXqJGnLOrvlrtH9wHxPq/vFHvrMGzrpe4Vd66tv6hvCGhrzGe/+c4D4Ag6hvUXJhEm7i2M
oHVkPyXlETrck8shZpAGhkU7YKSUsQOlEQhfmM8AZoO7Cy14xbnNeEL5z3HA/yiLsV+EBDLSW7W4
tcyOjFNvzYLgmhXmvh7ibye1EjpuB7CQ/4xodgt5KNoTzYbp2qcCSZ7HknNMc3xg4z01T8ggQavK
ct3CbZ73kJ+uFTGXloDG2aBgUtwErtgTTbfGRs+sE1Q5cXsLTTo//ejcsUmWaxLhOW5oOTdVvusi
hwPfIt2SkOhVLNLrnLA5JTpSo8Z7hOn0FjnaLiTxKtKNQ10zZCdEwlkZFns0rBBcN4mzKSO3xXpa
rvVK31PP8m226pPf+DMf7QfaCyrr5smSzVUfmXHXtnoa8QPrZvRthEeysC+dhQHRlBYNd7u1g/6P
2doLLx+Lt9ZeduSFt0SVa6l2Ba2KqnrkRGba6P/VIdlWcHeO5ehe0D3eTZuPBe4t1SBvRIhjQ04h
pZeb/EW2vq/UPbSpO4M2/WyQjqgu/ChddakCa9m1YmNoIRg0ois2mJG46KinHYOLpiEcmGtsmTGb
ZCHC/4ueoSHmWC8gU+Uxm6+gcE6m61CK2b2+SGxQVFi65k/ElnOy8RdeQNLGYSFUArRa0JnntkOK
0HgWohneSZ04DE2lN8UJz1ZO5yYwfwU1R8rvFwhr65dwlZgQgAlV+I0j+jFqrLXJJA8DLhJ2zeMi
MTqNlJl2fK1V+GLkjMAzE2lrZIH0r7hbJ9joEDoXZuxd8V916wa/Cc4LEoOq7eQwkUgn7Uo5jkhX
dzhhHGTjDUfT4H/gjHntGNSxd0UM2xV/WLz3nHWkVzs0Ejr+Ax9/jyOZjTtUIyrgOiT4qsm1n/Kc
y3xTNaQaRIVk+8e7tDDLpkegkV3yEc563WK7t4tP02kI85rcXz9otvqMKlQFJ7bErI1atZ4mYPp5
/udVRJrayd4oWyJcB9x5k/E2YjJkNjJ2GJXZqHEXrRqrnNPY/SdvVpCKrL7AzdyHNbfdZFCautWV
r4TVBxjsmuEhs3vIANRKZ+KUYX2WFMll9Rnz++yakU1Kk3lvXLrYBKfnoMWlneXWsG6fMhGZJ3p5
tiJgrlTH+r+ehrPPLRL4/iODGL5xe/3Lw0eL0z1a+QlwbA1E364YtB3VIGS+oSXopw+OVQ27QSos
wYYBZy+MAVf4YsssQV8qP7sULfrA+pyWncEaDwmHcnfuPFsfyl+mq92q7kde1yr6NoeAlbYCPtLX
V8XPuzRShu6D0TwcK3qXLeIoqMiokb6maTwNOuT6KIjcpbSSQ6BoghvuDgFXEDChIiKBAroZvz0/
Ir4DxllAZsXSFWOw8aV4SStdLcOW2MHJ+xxDMGFUzvXipTNjuamyfWlP+4yJjeskz9kUhXutLM6o
dfIN4fCMfF1I/XSBHoFOaSDUps6ci5zh8gGykYUtmi+rpsxB7Y5Yjt8L7VpF4ueyHt1zDjVty0yX
zQQjRIx9G8pmgSojmtGyOb3eeHYYFC/TZjL3Pjo2Bju+y0mhJekt6NGEIXJmQa6h6Q7z34Q9Tkyq
aKp3vE65gzHD/CqJBKDNSTCy5PcuEWsiEaoX3CGbtE2gPmbzG+R9ubzXRtjCZKudP4VrSRPlu57r
ryLwD7g5AXMgRDihJ6BC04JXL86f7Qz/tTW//7Ydj2wvre8+CK7cca8WrQyXbUgwJMIL6APGIrJk
uwFxueJkn0VHAZsK69g2VBWVcyWbgbeRo9LU8GkRj0I6B/6oGBVoktMsNlq47Rzs/yiTSD5huqSF
/Tp0/Fufy2XC1RL4WI8MQOR+yhfcpjibijReo4VjgoLgysLUXZKuhM1W30+6/s0G8Tua4EFiDggA
w4dvpD8a+0qM2cZhoUAGXYmM3Kh3etB8G2M9bSe3x/PfTDtDn+I3yYybdTnEcP+JOHUPAW37Gusz
gNvoIm3PqzFW/DN6VX5gcmRM2uYWpm1uc1qkQuEHF45+V1mI38Uzf7NMmgeIieahIHCKxIrwN4at
aovB27pt8K9Ie0isafunR+LJmiK5sT0ThWDGmjcwEZUipEE7FOMtzvia+1Xo6u6ZTTBgblB4q8LT
t8LS1C5lcMRkmbyIyL0GJqaP/3/JSf/GyzQiihEvDfOhnAnKRtkjNyDsVojO9rViwbyEzArusBSH
MA32UovfJ8NFepgYwDjogOOumPl05gNykLFjJRQ0bnCe3NE6G8WkbxwJoNepjEta3WXJSkoTMICW
Ra/MJeKecRV77g+blVcjoAhzIduEGqaRtPDOuJ28s16ltzoC8A2xiMUWWqLQHbSD1uh7srWhD3aw
6KABszhWhJHUKKVsVf9V7nQ1/WPAwEpWxWvJzBpezlJk1WsHBkLWtdrZ9vj5fwpqNYd8lBbI/6H/
NhsLWvqkRShuTaIxZHOS5lMSyAdpelcfUgTj+YNl4cKom3MEUSNFFopWCSo/eMso+ZlC8eBTgHQj
vhETHiz6bprDb7cuqOuwRgowPiuv1/5GV5REY1mLfkBiCBbYW9eG6pZmw06zCFamgLVu80uoOX+e
bvziocHRapPVOFbFRxIntBCu+C5gJnszor3J/Ve39XeWp+GXZcHh5gA00ikBS6Q3+2Qs3gNqHgLH
kdWSPazVWyIyjiF6h1WYxw4eD1yx2pvfCut8I3sR35X9HbQGP4IbbtDLUVIU9m+pZikEQu1NJ+qX
yp9uBnToBcsw7lmNqkR1L2XQ/U5azi0CuYWgJiZwDmhZFT+3EqmQYMzcxnuN4egi5o8HzOsMjAqo
ayZvoecdglI+Ge7WNtaVNxyxeQ8LQzPXJIQGGJBQvvphh67Bfao68FFZh9XJjiSCcnp3ywcNSVqm
iUES21Ns+PNI4YGaHonjfhKJRc2MP9ZhQ/hWZtNrKOYha836tDC8eyHrO8mqh9aKiCDkCp+Au5SW
fwsa86HPbWoxdcYy9pNl5LOBVf549D3cyK52Hrzm1YcDj1ge56IZ+zdTtK+Qutp15ocL0cQw/ZPy
0Gvffl9vEUvmSxcF2K72xLFR1WfUDRub/eqIgjqIOPwg/OyJyOT1oYHQwF+qwX92RP3wI7WTFBBp
7j+Uj9O70Fapl578hI48xqOwLBBT4LhdKiUXI0a+tY0LG96uBvfMaVYmCJYFFpuFNHjTpTIe5XDs
KLHaKn5AmHgP82kdtDfT68k919nxl6wFoVmlcX+J3Byli3lzAo1UGkcchhQSdh8sraZhuGC75top
QK7mqJW5ILQ6+nF7Fp0ErXKJUMgrW8vglnv+Ms28PzsuwPN4vwj/47OOvzhS7rLTWKUUGWe8GH9D
ZXIkhvWOjIyDdWgjMgu1msNEFSmbMyjXetu/igQ3LMPFT11jNW4dLNN/wBX8C1DUIBk45qJzme9b
u7oQ2Kq66lCHbrHTRnyUeqB9RPVL25rXxnNnPTpBOTz3TI6Yu+ojhwz9G2VH6qTfDXcVkFILuK4Q
a4054cLVq6udmAar3eTYjeps4Q7eogF+anILBAI3WsvXM1HDmTXcGTukNSF/bdvZ6oh/ULGPwmMX
ZiHphzpOWA8u45bwKOZjgPsXQLHXEWL7QyZonZHe7loCPLCb7EGgvVdG/Jf4n6NOVlImbDwOjv7n
hH8mFsC4gYahx2jvfFl/6iG6Gb+AQsx3dZlckD3w5q75b8wC6tRVT2UA6913xoenwx/0BvtbNxmO
5yLHvmHfna64e2XxnqWxfexTh9SkTvBSsLVaMkD3Nn1USiQYZBYxC6MbT21vZZlM/Xx8+7yqOA9L
2t8uZwzAJdOvRxLfVm5Ewp07Nn+UfAjTEphsZHxigU9gMFnOTikSiOqWQUhP/uoQ8JgFmGe3Ev86
vKidVbdkoRNyCkIQpI2vEDB7AS4ZxjJ6w4/e+gfTBadLAZvwuJOjYKfTvs0zuXFbgoTCKoT2nzWn
0DDydZBCULWq8MUqECjBDvcWHgqybTsytTVznY7Vx8yHrW/FW/npBs5WOD6DUtrWIEX4H5lxdoa/
8V7Fc2RDhDW8M/xFa8AlLqiA7YapsJtA5sJfjiEA7ePgBW/4hEFpVOW1T+vZvo8CLczyFeaNBu55
VW4JoTpkjP072otlVAMAa5J4r4PJv/foAD12/LZLDmamhUTVjAC04TEYjMfCuM0vYjDZRap+1aRA
rLy+3Knghv0h3U6y+e36mDix1vgkRPK7j0yCncYGCYvJ5I+hC8y1b9T0l6YITkJZX0nrDOsBCdBS
R+U3RLo4xCmwfTN+BF31C+Lo4cqc/DDDRvdYITZ3rmPnreiHWvyl2cI0M5xT03uXFFDVkF6AjHqQ
o0SEQEhf3SdvADbRBRbVa+a0YGexwtRM+A5WlT2nVQ0mupzWSRt+8Pk6C92F0vf/PxgLlKTBTAOa
bUIVxCg4k1SdASutFaMs0gEliOBxgtQ03enRza5lN0uRdmpdE9SkbjwhRU753Kt9X3nE1JcuuBU/
3QZi/IwToLUm1AMkmtBRQM0X6PBAkLvH2KyHrfOKSBorbfVBwsQ5KIZyA5pUS+pTIgt0cUVFfodJ
D2dAzF4hYliHtf3jed3WEqrHU81jUcIxIAPceycQaN0k/jw4EWfZN822AtA3Js6r3UIAdUIIpzjf
Vmhrg5MpNOpojR43wk7LztOjh0R5GJEyshgc7dMo4IxZzOaXQBeP/hDfk6iKTnkQ/kM48pXn1qP1
BDM+ck3MAAO3ehmSrIGPWApuZ0JrvOw/rs6sN04l3KK/CImCYnrteXK37bYdxy/IjmPmGaqAX38X
Obq60n2xnJMTD91QfMPea3Nmc4GsXM5UHkRtNHgkq4b4hPxNYagvTcI1ytLpFy40DCBwGrY1NGoh
Ymw9CUFjc4IrK89jXK6ou0zl0FVL0peQTeL979XjHObPkIuZ1ecYxJogMNbdgKxBL9Bt7Cb11kbZ
5pZzdKlKxQ/L/KHli+aIyMCs0g9GzXRBVbnWRjIDXA8JGmuJMfKQ22vEJ+ivNG5+M30eakZYv91K
FRdZsMNvDH516Vif0iLkMmGo7QPvKi3c467HWonZH6spov2qgYMAiRJTsBRAR96DjvQij+7JwzDg
9ADQs46DEkoj+a1newIi4g04Wyvnb9pFJ7BG2dEtf8e4166OgC9eplcLaMQ+KOg3KQLEUfxElXhA
0c71a2rxBK28Zd6Gnzf04p3T8WC3Bx5/eqHXteOy/2yz9LEvPQaAKDBA1/lDjnKl6p/JGngY4LNy
j1R7Zv79sWSn3z8EUbpvlfFmd/ZbMgPWMCIC6GO1rX3IL66rI7LQkm5PX0DSc9w+4kojMEP5Z8g+
4zZGCZg/o9p21wUIMwPoVy3o4RnMtFipIJKwm3tRScezkVAQvPqVJAWW58av6ex4xbfXYbBnU17C
33HBioaEB8aEuBADEqOgo6+M3AR5TwjfwoHXE4by2XUf2qq+1CXmR45u+oOBi8UZgcsJ4lMRJeDv
sX2cbezZEW2FZDBLLjIXC0FsAhoVdmOvyaq1cZMztUAtyv6TBDEmbqE3Hcsgf049kETW9GEOUDmV
YpeXsHJrh/BhriDATurLdtw3Nx0+YJg0LM2HR+Vv55bCUTJfHT2Ml2Ksb94ggJB486o2QhLVyvjL
k80BcaRH1p6LuFn57zihKSrLu5DNiOfCvzdljktTZ5uuyfidyvijDkD6Frl81nF+MhRoX+3fW/Lc
kWydDIO4tCHn1p2QoBEyCx4EFqjWUHENRhoVAzYSp8hcASjZdumXipxFNWguHVS9SyLqX4Pmotfd
cSJ+mb6iTE9KD/WmKcKz4Y7i6LLVX8VSPqa4O3kweS+Zh0CoRe9GEPpqLBeHPvRuXVYOrASMJAxm
EHyVI8DI4NOlLMUUkBUQ3PJNnPGg8VrjbyMcd295LleVp3bSRn6cJ8bVqkOmiaic1pAG/G0squMc
+XeVhhSVef/tjgzSnNTa+AWya6wuzr6YiheoCPuoaV5Za6qtYrpI+Me8wZyUQsrFIMRxV+xk7f42
9JywBf8Ruv6BOz/v9H3wHW9PmFmxKsi8EAotsBKxu/aq9NbPe57dbK9S2BB63i9Uf00gRdYQe53H
0GAmqoisR+qSe9YFOTzRTwgeddN+uoX/SVYf+ugwfbW4NwquZeazFN59Qbyg7RKNobs1oeuoKjh8
woCHIk1jllh6ayHobcO/ciiuXkrYSTDwDnbGTSM7COx0nwXhdGUaiHcTzfG2DLIdguwjPseMDRI7
/WDyCchgcwy8gDA7p34GfFRtl7XVpq7k3VMYJo1Zfknu9N1UF1cCOTguZ/NjQmu+UQg/HASS9L0f
Jdt+NVXNyhFLCznKUzKIT59J1EOFSlITiMaq0NiEUHtM9C/BABOhnMxxEzf5A8K4ZAXMiJyIyaSb
X5TLKQxjwxqB/7Pj8UPrXdT9qy/Ak0asv1fR/AvD07VWE5+7MersjgfAXIOya7OQzJPUh24K2hZ0
eE3yAroNshUjENcrtyvzPUmgG7ocBk7M1TGFrPrex9gocJpBu1oSBb2NQ+mFhJrttYM4XgZwV1HP
Wo9GNP8JM9/edCVELhjbW9npL4myja0vI4cFs5XWxtK5F9NC9tT7MbRfEsOkiiE4XjfxNUsImVGN
CNZOZD2Lp7ThHEE6/lWGYKMgjMQe4nLUGIhu4ovy6UJKHVGwD/1+HcfcQxMgDVn571qE/lYbT7S7
hI1VesnZ6EHqWXLb5az58glntxelZ83mZpuqoMF+xDC+y8or88D3SSuTJrZ/qH3cXDNF8brvF0cu
lGEUkRixQKjiqb1nMBpCjw2QMDpEbB4TB0RxRN1Ef92suow+XBlJSbKj2WA9+1SX+aP0O8wdrk2q
XnclFLFBDECf5aXHOABJ02jzPDukcOnKatfFGE5b4owMbKrxMSSLh3TaIKNRggY1NNONMNoqBfTj
GWtAh866hrl6RWv/4DRmfTRhVD34cWvvqsH6O0OmO0WKTUpoCnczNx5cLnOLf8/cN0XEIhJrN66U
d7t2SLVD47MWZhhsiFCmIInGjWbmhfbHpjTA2tnjycC2RzBPXyf7frBQF6e/wHF1hDiPvG5MaMPk
3dUZed48Z5iaPfeYrIuR4TVEemjVM1Z8m00ffbrvH4XT/1Yej6U07E5F4H32nfdGLx4wly5/GkwS
eK7lupCyRWshH8Kh/4F6l54HQtxL1wTKI3Imr1LuRdtuupGrhJjOh6bGtDJl6lEZs7PtDEMcChjy
ezEMt9INbQbC9Mc8TYwNttkQZYzY9P1CwCc/FZRVgE72mpoLhUZz55BICkew848KaveqR8K/YRiI
72fivZxNBIu9hsaTFSguEAqUirzGpBGcDm7PdCM6yUleUnZ1bUiQBxiuehvnZED9++Do8RgKJz56
qfNXxTUKZcRVOej0g47n+Exzy/OkAL0tZvuNlFf22C5PFWC/3MGze+lSR28wyN9DWf64jJIRUxYv
tf1baqqvsSH8PJKs9oumU6dGUBlOS2RVAN+tEPl3NDW7Viyeir4LdmJGQTV7wKtlI709GjN+15nF
kBlyZ2eBn2JkC/sVm5cO7Ni4MyP9NsiYn87Ks2OVQ+F3ig4lQO88usqddioN/hi4wreGQBgxxamD
Gjb/qlscbYZXMWgKxS7uq+Y8aWRy0pfmnsDaVehawzZqUmOD71zd47g+/RSq5BnO/+VVSI2QaH01
st76zYvlDQtknQaS3v4j09MPsncGcDk+K4Me9+pOPb+DX3PhJXm+lsL5HQ359xxjvi9L8dFU6cbP
SMAiYutvA40n69HqkDzzILS4EX8HHj7eVH1GaGAFwT9KnK1zYsAl9o1JFRbK+NO3m6/MAAGrW1Tp
BCwO2r6NEb4UBF7OFs14tLKcxc1lux9l7sHtLc/V2ACDl9NBGIDIGV+rbaZnwkAKu9sOPoKX3nkL
YGFs3Yq0PsJoIKql8PNJtkQkHBLXaZygC7pbbx7eQSwe/cxAwlyj/vjVOyMSQwC1KBi52zrvEvQo
osWMMNFNim836p6ZBqNHyXjfNNOPyKyRWF2yCBBC5lnn2sheUL2+KxJlVrqN8PFXDAgruhUSvEiJ
gHq/6QxScrAM82rTeEOwcO1G7WGSYVP07Oto8T11Ur+bikf7SKD88kL1HDY036/OqM5lBNiDf5St
XBPy3eyIZl3H5A1iIHhpBwvaR0exjWOaMCY8HGKJE4/CFQUeZk2yP4iisfQai4e75j4nSbgP/lRB
8+0JNHmNDUzJTsAHOeFzGboBLX74UnplcdHzee6DhYU3PDcif0NZwLxUOMcSUu8pRVHiZcI4e1Zy
LyVZxzy5AAEpemT/DHdgzfro5DaAjqMB2mnquQ9hcBTQPpMIXHsHV7fxqRfDEhm9kZUfZhR8dymK
16JXYMAHtFRTREzZCF+zCgsfosGuraPyNON7WunsI6oRWuY8BaHzvAayOHsNQpxpQOkLOBhH/+RQ
eBEe0QoTEgdNyWZuiweT1mdEDSba+lxmqLpiH3l8gLqlLZgZ+92Sz6z3mnSvKsUzbLvJvB7b4tZ4
zbdVYmoYsTZxkmX7yXPMg5eQhNDEIbxXoqBOCdTLUx7blOfzNKyZaOXnme17j3bRh/a+i/SD8nPN
7rM+SDE6S5Tb3QLLHsLnY+XFZEJH5FRh6e0s3tBicN9KE/DWNLYoOUJA6QwNM9iiAy5lcjQGnRq7
kCtcGtOjiwmHNLljNrpvFK7Yypw3L6gl7SzzR8WuP0atwkbV99aNaCTZVPjv3ck+RNCwGHZbu6Kc
030EDY4ABeZLQ8jcNRALa0kf/dp9S+P8yTkNIVdOaZmX3DtxgmDurU8Rs6R71Lf4LTPMGMPY3IiI
4LwqLrxmO2L7qFaSlDmg2tIfI7Y34ngllk1dNKmPUs0HMyRpLVoER1b2aqOSRmW210rjD07g2825
zTFVmLehdz1U0sErd25yl71LNtQw4z/DjAQsukYQLV4KtnOQ++OvTqDkKV6jDKOJ6QcbHeECVbn3
QHz0VxAzAck2njc+FjL/Qh21ykXzQw4Yyg53vIuaEI4O/g2aScpwKA8VHvj1mHHYFvZCSEywJCUJ
6mjUYHoJHvMd+1BgYUSpDhUrAVxLThWrg4V+AOk1tSx3Ld3prQ+TH6eUb3BoLnYK9axo5nqVhO5u
tqkMZaTORp9tphgb8dR/Ms7Qt66exaGkoDf5BR5jik4oAAPa6MiHFGNvei8wD7b/BJiMaVRm/pBY
fmhnYjONEAZbm+r3pgvqg9m3T8wLfASQyYM7mfkhgQfb+D1dmTld+rA6VqEZrcuWvXnnQ0gVo9jj
V6QF4LlBXEweXHlcBhujCBfQs7x5KSdhxcB/PVbn2ow/ok7tMndsj8bCwY1FsmsL295IQbJgi6Kz
6+h2MsrWBClGg4oFZAYPgqFwWX6PnJyccz0mq7Vkan2IiBzcWF1snSvnq5ToXyA/7DxUCaeukds4
dNpTEm3BpVj7acxuywi1cDpnn5EAdka2pSddp8wkOvfMGoYIIiKrNeqGCATpHYsxsiFTZASPEGFm
iocgTRkeIqyUgOQAI9WPdeC/5UJR0MfHcdZ3hnjAanV3yow3z7Bfm7zABPAD/BYJDwV7mTfHYrFu
Vy65hd5pRAxvdNYjb/XnlPXM44GpNAp6TRPkiPybANSHHPZlkH5NEcS2EjkDNQe9XtBhUBTa3xn1
iIy68dIzuh/+cmAJKWL1GTC06w1ugYQvEMwWSLoOxqgawd0NowYdMhK7IRm6o6lMj41FABwQTSp6
A11oJqdvN/to+vo+4ul/Bg1kM46HFFEYLhcss+ewmbodXDZMqab57rT5Y97SCpZU7zvTUB1tKphf
6dKIwuIztri6kq3AbDIXiLRZ4K+LgNGSZ40hSjnkKO34ksZs3Gdnv9x8sI83XgZPBYsQQoLDHET7
qZe7TE2niHqf+5gYDI3tlQ2VAASku/kxm+g0O83YBIc0KMMC/mBrDOd8iF7ngqoiMCec5jFnXukr
VgrmsrYyVbzb3rU9IhvmxgCHT85oR7SfOXHFezUVpSm7jzpK3m1GLmUmdr15WE6Hco6fB8k7kxfy
VxBQEcKs+cb2CToixYWTOiQBgJAd2SHh2DQQSEcdA1aKbt4pCJKEygRiCs9OMewKShOTqofaH1a8
PSGT5/IXWt8pY8tVU2COHNatIBASwE3JEhgwVjz96cJk7/kgjGdrscXP2Us0xDXK1/bdF94G4+vV
gn8Ddfg1oReOFfgRXK7ARTHcjIBM8Fjv+1i+eCPfRuGkH2W/GwAWlnWx50FsbKbCxY0ylIdYs/53
gHN6cfLtqeo1le5POxp/CR5iVkUBfAYxz3HYpN2FSPJ2VagelVLlo841EdWCEQ8G+lhONDQ/QBua
0rghE+i22nnDQEHiBhI2oOLr3re/vZDE6s7Fkc+0OvIYoogBflXsvEVAeqdd0tTvc1Dtubb/IYoB
nKqufkxF726tPECgFSS7qhXdk13Pe0EcxdZzOHZbI7xERnebRUwPObOBHWj2V8hvGWHOW8dqtoiV
mBjrqDqYdH4OPfvKcc9Sflpe/XusffSsBsObTO2bIP5VpEibbDPbsv5+U6pA1EydOJKJYHhnVikf
aSS2ZWy/pbwLYyJp8BhHrmn9uMObt5TFIUMIHPwF9Z2OaMv14OCBEPELtt2tGBSRfpEiOtlGKzdO
iI7MWmwykKaDeRoMM9wpn/mDbcT9LUDyGYeCEw/ZkGYmeHQhCHdDzg1keMgwzPhhLrGfKnDllFU0
j6Ib/L2wGSwmrk5PWd5y4zGo7zlec7vkzsk6hu6eFBDfneSR7AckAlQgimnIGgNXgDDCyYlE8P3H
qrMtBln4NTy6dq9u6BmdtgJOZa4r6X3aWNv+Il/c8RY36F659qds/PR7u9pbCTQ32272UqUY8Zct
h8f+Z68JTD5ZhX4ehYHNqoJeWw1Ya0l2uORpu4Qa4U3V5FXiGUQ/7mHn/7Km5FlODeNpKJRUrJwy
AV6EjrViyo43yG5LXY2o9e8YIwBxeYwK0jdA+hpUomWLyQ5ZPlLF/jWJ5IdjJNAN8tNC2I+nBF9c
77FssTHj8pAFZffbZB3Ofp5lhcyPkw4RDwhMJwP9C2UCWv6GRRUD4PBOwEu4KowoAPCf7zsJDphz
ZjeFpSK4AnVFKBdc/fJJruVm2QgAKhhfx9ZPsTLSr+L+fTKXhRBv4sGbmUcRCDqcakDgpLvxOtSU
SW4SNaeOos9zk307UR5fAd+/lUZSncGMletTP1DQZpkht2Zq3/oymQmhTHA3y6/GM/6At+frgauH
64VMPUVVhlkKWql/FRPbqSG6dfGUofqFp+4knGkuv2bglwze0yXSfJqeGoQJxG+QASHTHl9kFbeo
H8+thSy5BYpKoDg7F8PxfmpJ++fX+Ovn8perrGObkPPr+70CL50+RiErNSIZkIg59pVGFhYPWjAk
pQiVUZy/1z7hYD0IfHb3Y4m8BekNz3jkUOTGTOzJyurH8ihVJ9vn5Vf+gznnXP3Y5OErQHWux8dB
/jFjGjtPk9uT1uyOwv6UV5RkymQQ0FRATdiVM8Z0VHozagaCcr7IcLxnPVuVsUgvvZT5thKP9Yxp
vAk4VU3HfDN8M9mNHRq1Ub8GkdqORnwdRxf6r1PuWAWhRUvv/hQjsMTDsnUb5A1JJZm2gzVeZuoQ
t4c1AarsMloGc2WWlatXU6AkwVtirmvf/lzyLHl5UpxlAWkUo0YJB32AR1HRBpzNEFVqkAkl3rJt
OAtjRfAuJTKC/GSusw3DGJQdLNnmUO9Nc9QrEbEklOOUrmwnxDdUygORcOV+tryr0rQFXiWSI3ZW
fWpt+eST/3SEq/8QIKG9O610NoxUx02dtCj1tKp3Xb+s9r2arbEbMuPN2NkbMrn1buecG2SSiYVI
R4ZQ4Oy86J5mu9qmc5RipSIaWIwQMBmxMGPzyq+umyW8pdq/pBwXT3GlwVGMxmPXju/Kx4QnDHBt
AyclCgLrHPqFuExzjDw/RKwRz4y1QbswcSPcwHe1YtqjSIdzkq7ce1OL9Ba57m+iIZE1tNUCr43c
Q+wFLjumGV9ER94N6KKCNIL4BzYy2YwgIlalBFY11eJSJ4DXJ5UDUMMgz1DLJuxiUpcpKR1gvPBA
8rm72tXoPzW1/RzraXgT5riy3Eb+sm335EZu8WCkwaeR4vigloNN2fpEqLshIjidEiddKfy9ovgh
5O5gVBhj4euz+8NUs5rlSIMNiD/d58wOR88jAzI2rVdnEm+6ycW4Lt0lpgYYzj2FOHBkzMyksj8E
thq3kcFoG3Bx/JCSWmMHUbx1PKP+HYe8Y7MdPbB7kAep1GOrh4xP4t8GpBDEscicjTa8lE3Qb7Ku
a74qym6KW9GH5k1ChXgawcJvIt0RzEc5zrJBkvnd4M6APmLwloiKWskzGEFzZMDGZwpCUFJfrwDs
lI+ltjjQQcyf1WyfrSkjcrwPfVKC5WPtV/6zKcPumqRya5WWYLGaMGO3y+5Ux0iFNVaak51Xnz1y
q6cSLQQOz+aGAPaPyCmSqQ/pw32ruSU8f9ZIqNQG8Bo2KXveMkONjhjxgk2PgODoKO9rMLzoMQYo
SOxcSRo5isQLMKAt4bKCAREfFmXv1KZnDxPUmj4+uGb/fq08YEHf4cHdwhu0HlxlE9tVQEkvSLxj
+TmC++7UzL5pERWDGpPT3bX0H0TZ6Eyb5C1sB+NaJxUYyRkQjRP6Vx1ghHOtorpaJk/RqXr2XThG
vaLUSJIDpgucRVV/KCEYX+0FDCST+pdp98U+Dwd5NawSDWxf/yIY5t5XlE220T3PUQxtz2K+6Sci
3+don35Znf00TuDDm7Q9jLlRPM4tTHWSja14tFmQ8k7VGsPBnPre3vWx5DjhXyYPf/spM15HSQRA
jVJ2O7p47vOwmZ/R7j1Tr02vEnAS+KZYRCfbD0ioWSJKGhOZRM+K+ETIIM+FgQGO7Pz2VngzC1wn
Sb6itr3FZbSx0WD8SiNcKtmUzm9Owu0Txl16T0iM3zIxCW7lYJL3Itur7xb6TEANVanXth9m0B9U
MA9/J5DVnuNxWZb5tS+UekEm66xdw9AHSdfRRWNwC7X2ngIGMMbUPP37w2Cjw4NHfKuC4iXuMnXn
wFf3zsacBm/rqMHG+FU2Iav83w8ipS5J81OWKQ3yK85uEYqcA660kU0SoCJLRQ8OP/UxNrnv/t18
jkx2NukFZ1TB9tUIYAf/d690xIWXnAGYGl04PlPqeQ/aZJVGsOCjFVXjpY6JMMLIGW16Fg647nN0
0Nsaex2Au8VHUDr1xQBQl4+wfHhYFgEMtv/3KTPkc0pqMz9vzWjBX/Uj25fA9H/PBj1pao88DFPq
ZBJsh+ehrbNVdVfKgGnpksaTFohEh/K2JJu6BUJZP5HWxkj1Y9qB5SsWT7s3/wmoSy2klYKGYuU5
boM+k/1wgULemJn4Sf8YziwMZBm/IKC/Eg8PvADTZek/GUisYY7wEDMZfFF8FGJvEtK5Vpr/Bspo
GcR0JIeOPVlUTX+o52UAlUFHjSSxPob3pVFCcmVCXbEjbFQ9iMDYBBBXgnpgX8BZmx/mEn6EI1Gt
o6OJd+yZ6Q1w4uapS46AxwGSJYuu6zN2ni068XOijNfBx8z+ho1jp2jyTKP/5UUU/UBtg/pqBhBb
/DKUdEc/BJhGv8qSwWZlb7k0ikPYxcih+2W+2IbJqxwXvS26XcuzujMPVbB1UXFgnsp9AlbEHzSb
22Ha//sXfoSbczHZlad/f84lyN/KyQ6Q1pYGQrYVifI63DAUc044H1BNeYBuYkbqM1FLBttpNEEZ
6MWurzhGCcPNpctzwxHj5v/+4t9n/334p2/Pww8XMsRxLqCryaoajvAzTeYPTjdRosZec/r3mSAt
chXXimsTl+1paBjjGKgk8tW/TzmMmB5+YPlPri2hNV3Phkc7ib93JwDzrkNIqhp+Nr4jaQlj3y5P
VBLlyWJ5sk8baw/sfjgQdbOpHXYnSdt8jAb2/ozKaqLTQnByGOzhnrtUiSMjQl6MbB1m9bmKCPaK
rGbfGtrY5BkmCVa7K4OoCQvbfjNg4YF/Ge7QQ+3tBaBAyE+k7pkE0LP8O6bT+2KBLqb1/FtYGvwt
G6axQ+oTkfxbxPkbpC82DAicvVyWu0ZNQNImS62LAs2BbaElreqD1wXMaKuUqVjxXQ7RXQn/r0TZ
kIWIqeaKDRZJ8Qnkrox0DvwJXep+tO7wlHctk0Eu5JJGl/EXQBZsnMaAb4tO9bPMxxNebmzw95AH
InLe/ixNhaB27n+KcX7QRECzyYZ9IrJNP9t4euuJYAHAKEwLHjOffYPRz4im5reJDJFdPMudNVCy
VtmzNREQMLsSfdB7idxYmyMr3IZ4HEZGe69wPv55dlxIj2XCuezvs7imhZzjm2CauNeZBSZ5uKJU
Hcah3WRW7+xMgq5a6xfjX70CIv3gVwLdnfkW2/1fjPc3nXc77BEIBGPxAVaWo4ntruOpRyibd+Eu
Rs6oOhGG9gdG5tGLcQcIe4NsDNcue9fVjObeBjpYORf7vYVrobppi5xlWKH0lTC11e/GGJ9Zb747
cYuzNy2ZXmO7oEKPHkoPALTwk4opI181JhzLSZAf+enRGh4dAR3LR0a+KlC+YNSgEzz5fv7M3vyJ
9plpVeZ8SBcfTrQz42HnLWwch2Atnc+/eNUfvAKiFnzGJFibzxUPXJQ1Q929e7Le04tQNxhAp0tw
uwao1iRgAFCx747yxwyetkA4XUy0EGFan9/njAG3TvH3aSgGvk2SA0anCwY47F/pCIjR/Yvs4NFQ
9PZJcVzc5mvUXY5YyonqPYgQAU17EG1qJSf0Lba37VjtlDkfVM8WDKYzB5yJdomgqrV29KNs1At4
VegFYf01una/J/Bk45bpuZsAR5MqSnxOYtzC8GLmUbjB1FFgh1cDS1ZkkqbBZk/RySCa4nlgNsGP
rmsmN+lro5m5Jy3Q5op9GCzv74ATq9LQYTtKx6pCxmlF5gW34uizTYfi4flqH5p4bow5OPHEZkli
dSz3vxXb2xtd/dc0V2qP9L8C9YWjnlOHDtNibFA319JBheuWCoedoQES9u0zFnVo+qTC0lARA5qm
A7OopKblEqQMO4794BjBdcBvwKaYaX1DPAgoQb2KKpfksyXbG0cdxOYBc4JPoijDWDTda6epWCK3
+ZHYFeWJtzTBQB0zBVj5TH/XPKxQbsvx0KpBbXSFbj+eH32VH6aJTPM4jHeoNo1NlgKVYZ9w86rk
FXoV7q7veUbpFdc8AGF9vUXVn4a4GEeN4wGtS7eRuS933fLAMqL8AhVRm8GD6Wavdc7PR94JqjgS
JfkJWHF6/t9QBHAU+l0zGPUaSSBzNAemPn6dRAf7IIKk7pEqjTGFggoUFlODcvGz3vhKX7nvf1qi
uLHMf3L18N0eQatQSWe3fmrQK+oD2ruOhZTzSZHGcR42Ryeb3iUHqj+TuD4l/Dig6cxs+t1Pu7gx
SYSHjYz3hKuccHCmPQbAicb8Xbd8Rbdr7X3jnGsr5vIcnT915z+oBcPk4IUp3RaybvQxqYzJQa9P
JI8wtC4+msbfTNOCgJjcg9KCKOHithyBxoyHtLKeR7aTXkp2KnoKFoX1e2HXJ1zUj65GtNpR+ujZ
+DSyc+C4L0QH/RJdjdTOZ+hDFSamjzgv8ZvWw30okBVnOBKYSM8wmD2B/qj3H+yEJsjt/2a9+9Bj
tYdbNKMNaNP+UVQsv0vCaiJXPbgDLobC+dPjY+tacS3RoZpFpXiaBAREunuvyQC+29Ez/pf9PCSv
S1qBOdggeI4FjBmdXHjNH52iPnBXXJque9cLayY1L2MZsd6UfwaqvkWTVjpsK6lCrXVNqhoouI2Z
VLSrHjSRaerutm/8tTUF+2C9hfNvMyK+uCcljmMk6zUE2B6iQe5iKGFPs6IpejRetKMs7l2uGKQv
+DyQg1eq3ne198dygpc54QLMfDB5HS90F9zSuDmxf/927Zl4uwgOgKH6pyA22VwsXMVyFt+pZL/j
sw3hOLHFiWS77DghTUjieGOmWXVsU7+lCCJvb+3bERo3t7h2qTHuK+ZSW0vnDGlsqzmNSJ/++xAt
f4wn9cwe446Bfxn2lz0JolSN5oChr/HR+vQlZNx/BdK4FFLIgDir/33q4Dkb2WvvMpQZXjwqwt56
wIuwYdgnBUl9ksuHJMRsrmycT5GNtLBpzpolEfc1tgQp+LFKc6B9QLB6+vcht5Cj9LxXrPUoDbMk
pGjpAMhNfnjCKYnqSaKZAsS55pPm9O+DSc4qs99AITRybkVtXDWOEm6ldEvw5nvbKQJdsVI0jb0H
XX0KLPdPPY/WoTdb+ICtQyyWYgQOc3ljVkTi9RZgmd546pc9FznML4OQdNsFrWDcvPsmmkGKOyDI
jv1nxihLlfluF/09sKkKSJswntnMZKRLMVoLpyHexiqwgcGlix4OT5GFY+vdyDlOuwhxLxx9y9vB
JPiFFZ7ZIqeRN+a3jtEVM8j4lPYztYyrn2sQXBSz4GDri69nDxE5u0DffrWGpHoyfazRJc/2FC9+
YMzMuOXbPDMdTEdN2qKXEM0Y/EaAblhpfAnLDJcOB1iESGeHWgYxLrwNqrtZBoR/M8Rg4cgFRqS4
G9iXcWZcLemZOWrPo/YfnC54CRcXVgf8YtIp1YM/nMlk/9tFFmEB3wJlMXj+YywV9vx1jGWvDOA0
V06yj3v54Orpj7DFGwPdb4fqyBs00pRG7jEs7w3j0CYDpuB2uM8lmde9nR5GK56YMAEdhoq7llzr
+M6AvTHkjMc22Blj/z7RXPFWcxLyENrKHDNkOyZHrGDBtrVwhfC7DPhyij5qDnFcvgYx+8KiG1n/
tXu4yuynRi7K0GA0x8m6USG/zWSbl7pyr1D9EYkMmGFLK//pRPnLq+i4eKTA+Q66iAuMw4XMl3Gk
FHcHnT2Aa3pxp2fH4x0xqQYGHzix6BoWdG9ybjoMGBKKoWnzpSjovdIYafn1HzdHbDTKFP20111q
3/E3SlVHI42TExaHklk6paBBUtzgMMjRGikyBCnoxeyzN8PY3nV/SYOkeG3Hcd8I+w1iK7Z2toLJ
g3ZKdrl8A5lFX8NEOwjMagDIiCxVJMVGYYjh0Y5gTBObGhHTyNgJSTviIYEup6p99oHY1phDre0G
VUzfKuKnchu1groTm0uJyfZmjlr3mikDfB/VugPUf8KthLbHZ6TEhhb1mbk1WtZvZzzhi6gC7Yxg
9NUY+DCaBDB1ZUaXOpVXp/sWyfA82yaS9rz/HFr6B6PhTldmsBW28xxJm1hPvh1TvMwjfk728hI4
3r3HTbLvS0yDff/NDvrFRUq1sSx+pKg12A/ZX5OMGE2413Cm+EF4HfkZCxjJwk1CYG4+ieLmOYbZ
bizoy8L8CWjv3p3LTebwP9YDQBbt5G8zaEQs++RLtlyJ/8PemexIjmRZ9lcauW4mSKGQFFnkxnSe
TG02N9sQNnKeZ359HXqigKpaFND73nhmZEaEq6upCp/cd++5DpNaOGHwlVYw3PaThGZNFCcdK9S5
oqCxmIsRsfvjbBj52iszLuuDebAbSamonp4mI7W2yvAvxTQ8kgx/iDNQglX93RpWQhqbgWDuec0d
zEXwRsQtuj/AMzAzaPHT9SEyosEe0xL8xNhuNTsrT25zOxiOxlA8+VH4Og5evImd/g7ZoN47YNYa
pyL9adjADEaKXpBnbmV4rduEOU1QsTiV+TvO6vdJsYWxHV5CWYEB7JZhfZGyqPqx1kowgMQzjdJL
54hoeKPnjsZ3O4tAxiW8P7Zlk5xkzK1Z5uGIMHZFRk+HcMYBZ7xxG6l67c6kW3BcyZOclLHtI2oJ
jJCHtFftwVCgwJYtEAnH6XmbVb4xE9bBskPVwIZgFh+w0P70M1f12hrIz9rphYOXgoIoY2IdfPsI
VJ2m9PkSMoDYFaGo2OZ2Kh35pozmAMoT+3HPsluZAoQheN51bNKThMB2NbKXoW80eh1X1QRDuNOO
96CJ6RwQETihiJXbUHk/xQTLAovWT1t3Jyb2avX/S9cILbV8uMuff/3jq2DqqKeHnyD67xVqwjL/
t9a1x5/8J/hIqVn7+y87fP/rH3//iX+3rhmW9U/bcWAG2cK0sSTbzn/WrtFQ80/HNk1PAWPT9Ew4
NJ79Z++a+09XW67Q0tRYkkybGjfWsm34r39Y4p+26QmPLkHXo5dNi/+X3jWLArey4JJZ5MsrxUbp
StexPUsJxzNN5fIblV8fD7iqG36v/9sA0GWFbNwTlULRtqLnsTKyTT2gew2usJgn6MitBrlvJSWf
iWUSm7VSDPWxY50F6gdK6yUDF2OjvfoUI97EjWdt/8s7evfvl/N/iOnesfdp+X1tCMD/83V6vD/K
Fh5vh2dJ/T/a4YzBrxIYq+dwNOjPbu5wh40L0xkNYzIuXRV/6pSNpkYWKdH0+C/Q7lQRkEDxGjq9
IuVvssB+srqanVULILZzg22ViudaZs9RW4GCpRfzpsswIRVqJSr1S6Lzrk+Vs9LEPY6STNbN6MR/
Yvq20zhpnpCy3rKaJULSWHTSNYvFhqhAkOwi6Rk3xmSfbBOopJ5Zf/gpeGBGAG4N7CPqa9Hoid4f
ZkBr9MCK5s2ucTnF/Cg5xWW2t9FjjhHprhsxW+mqT002W/6C2b0jANieSGUeEifl1ZDKQr621/ml
t4eHeQApSYFDdIhDDqiWYx5lufzGIyfOWV2zxqe4bNMWrlinar4HVntvJ3G+z/PhO3WBpNjRRFLG
qdicJqxLc/zFZsfizRrlhmLnYD0MxHOjsH739XA/Tw4da+zTbRwbXNQ0IAtluSfL/K3TD6Q3nqng
QyYgjpseHtsKICxIUEBaW1+M13BIsp3XmOPx7y/M2waPEg3+hutRQ9X8jhLTftX42rttQ/0n8Zxj
ogznxs7B7WVOsBF4WqOsq9aR0Z+GeUJIGxBBisD9E7GIXD4kX6Q+oXFhZAIghOIDlZil9o1TNgYt
dQu41DiqjI+ANAZCskUFAc1bB47YErja1jZmHsQMbuay/J2i+Z1t2T4hUdX0N73FhnkgKMLnPvx0
S9riJfeb9UDkYUjvLJ+lclzWezyQb1FL1ZXT/wR/TWgkcWeiJCktYQYTI36z/Howx2bvupW76eLp
M2r1ecgNHgixXKnBeS8yhO4KwB5VfkCjLHUeRdEBedXUkLU7wqg7ngn1sR6rZ000qCoUplFuFoKU
+yK5YCcTO8NFs7dyLsZeXcDJaNqM2EVYE6hnqQfEl1pYBjBWI5j75MvSU2RGwVOYeRQbivjTLShX
zFlKZQxOIA73fYj72YPVIESwqYveOJWac6DOX0dgRQ4UoLxkhhboLa2S8cYJA2bmtN01iu3u7A1w
gK36IKJj24Pps+eU/7vUH3nWGWv0ZQJ8ehtNcbjBbIbVo3utlvrpPJnVzpuDvQwwlCRW+Af26ork
Ca65yTgRF7+FhnBbewPPxvFBBGMEiaKhT7t9gB0U3VrmcGKGX1HWw7Q6VZ8eV6lsqgy0R8qOZVPU
G2FXv2E6bl2V44xHKI4svLnmVG6tCA5HSjJeBeKo8/gyWeAEQj/9yYgAJV3qgir4NNtqH1jW+6jN
T7RXeNxTimdbT/irYPKssDqJDVuxo0g/3WiivkTiSodXnIX5rfLrB+c5snNjI30iLFiTYqt8Fdb4
6lTRE5PSl9O5N11IZN538Uxp8wFnwdErFjybxiDvBGjg5ngenOa5dbEtdE38VgUt/jA/ek2FtQVt
wA0DcWzl40V1I/41ichuVEOzVFeaatu3aOtdXm2y1j07A+i2OqO8PtobPsdD383Dtpb6sarkT+9E
OK8SBkHab1bDjGUlMPB8xOBFpooLJGLSkQdRculTF/bEvaaNcjOY8Ute0tRY9xTIJHik1xV4Jzis
NDUk+ZtklTCwxTBFju08bc6uCfTDQ7BbVUx6utPeKiXXuoaFqieKpv2mxbWkDxCekNf6DU6TYo/E
kYKJBwxKocON8qUNRGVVLmk/CP2KfAJXvQTgMJIJ0mqFUEWWtOEClYHjBdLnS74O3iuredYwyb32
ZsI9xTJ8SeiGPAnCdZTTAYNqfvWzeDyO/kwS/AD4lDnfo8s8y8w/rMuxA9GIgDBKnPRdaLe7g751
k5baOwBetLD4YkJBRmUXp6wfHOw46KetTGibcGmZ2JoezuDcJADKPQCpxyy32EnPVXAXUa/CEZx/
ONKJASUF34NssGhy1yui4VqSzgGVvJ8GWrUZTZmLWcDP04dawtWOxtMGkQO3J/BYxtpxWrFT+sny
eIf9C6p8iCOMTCsVIJuOz/Rlttr14JpyndTdpq6GU6s9Zz0tUeO54cJsiENS6weSKzwuH1NVpFs3
sgFeki4huhCu62lJr7K+iNTCZKTqnWUkAEgpz7TXo6aHfrcd+vriB7a9w49uHT3xrI0uPImKdfmc
gKsCq0eXos53bCnyVoIJc+nF4jpIjDMX62ijCJJvyG57Bz1PLKQoiebLFa5di3RFp3HdyBKHqMPi
8sahvRMwuMZVBkd4b/PQwAoDWTZQy6Y6uStb6UMNcyQ1P+NjX7pglqd4F/s1bm68XBRGNM211H2x
6Qr/26dNa22T6K2JlD7bdNmblAoUhtxVMSbG2ltUCtS2uZvLnTOPyTpuZmcd6lRc3YzFyZy9a/YM
nhe++vEwbBASX7tBwyYne1a3ubUylVNucJ7Z2yTPzJvOduI17FOCghKxxKNOmgs2e2dKoAh9hDdm
ivYyL6sNYqJ4vAkwukb8MhfVCyL4nRzIOyRi6DZNNT6kakj3qqCsFkOYtXYjgMZkfkDC9VFK61f2
WVekXfhsEr6V8UvSgiuHo/FjTEvReSMIdM3x1vZDiqxz55w1/u1QO9vO9MW6sFGsPdN+mHiyP8xV
FezRKIdVAwAGzofcJ0rhc7LijdXeMcU1MKb4JaZfZ9PpilzBeGV5jX+3D+D6uNU3GiSW3e6uAuyr
h8+WKBp0UQgxywvq9j7ws50P4PXvd7JbHMpZPTGNtPIwg0Xz+pq1cLFT7fhZ+z6lq2Z0rcdfipT2
jnfscEPaJAsI2LwIcLZTYu8Krag50Sdg2790g46EyEFGdjPg++zDKF3QIHQt5VWPGZWEF4Lqqp/E
n9qEfhSOxTEzqwkYr8LlVPGVmpT9KAU+i85kZgUvaoa0FbNKbCqLYXJphuhwx7DzEaVz18VpdKdR
AKA4FwXeBdku9HjzGNjhbSDRZuj4OgYWBlfEDEgLDoRHL7wjulNtqafDClDMHjiAjMa3YW0XirL1
bPwwRih1UD3vnBpPC36ENZ4Q2kDJt+Fm+kPwJFTqF7Budoy7nyJjHW86fAKoX5RM0GGzdm3vyQWK
MF4xKbzSs/XSjs0RKzq69ux+6cg/jzDmkdoafTPXyVnQxpK7MxeOAdIY+cq+vw5UkNKcR5vJDMa0
zNxvWw3HuTAuhUKZHyXx0MFk/J2y4G5YGFYjrsrZmep7u2seadgSe2W7pAgSTY+iMq5qdOEdDwOl
WTRmtUMs1+5gL0lulshpc6rCcTqLWn22Vc4ci5cO+BN388Fn3VSWCRbx9oZ6qfYBE/AnuvVNGdsd
cl3Vn90yPuJlZ3EeBQX9NhEfQzCfLgSFyTHWDr1PacM9Pgr0R2SOKT0v71Oai4syPbSvAYsZPht2
ogiKxB6mpViCB9qCdjYjn0Vl4d/6BvqKP+LNIfkWbOaIVxRSV3zM/LDYh/CnONBom+4pOaIHCrsb
P5XClexE4kejw+GaN+rNMvUOvhhGceXsinJCqEgphTFD2sRgqQnUOB/2tw9eqPwqxlHui0hNWxUB
3YvYXSV5zhvUkPAsEfb5J+2GGhSfSrnECuaD7eMGCpvcwGQ/fPQhnO+EU4DP7heHPk61iq3nCL/Q
9vs/YwW99e//7DnmdwjbbFUm16znTOW+QdZxUJ9x3mwdUCJPuT/+BuR5ahvMIOc+PKtjoR3aZ0rc
g3PsaXK5hbE2G6i4jnzIgzxZdyVYobyJ77FaMSbSW7Np06epkCF3trzaWlSYEivDHoojat7EQxDt
sk6rlQF3zmp1d0O5gMQzptz0WFaOes2oWSK/uLLplgMOTY47ThZGUag9vpaohHPj7lRC4XFEmXIe
AUBbJJlmcdIU0U+tmz1Lb6JqeiEYpvGuN/Hf1n2LU7rCdOnyczA4Fntn4m9CmF86MqCbYemL6+bd
c43ohLV3k2ryRimdjVSXvtOEcKLfzzn2wDKY14iJUyb4bGV4qXvf83feSL/YPDzXzHtW4x8agxJq
PQDxi2Nz25bmdYyb6ZItfltQy2UZydXE6ipimQqtOt8LH6s0maiBvEY/mpcg9m9NkGgXE77vM5Ut
3BPCFoNF46wmGbkvGRnZmVhV50GKQCJ/01WV3dYjd14RQOfUabG1AkAquGjixyn8bcZL6IbyqGVz
NYkQFA5WktESPHL6d7WwAOiOOJd99MpjGupnjuI2Zcc+zJ9KvnAEKyqCpERDKBnNxwsPwORIv6K7
owNnxi+Ns2lo7S+L6APYouhVRPNTbnwkFdN4VlS/ZUTOegyNe5euYWgGwSb0VHyhBJpXGzKkZRFL
tpSyaDoNIJXVdatXbvXblksY10uf5cyQOyK7M7Aml7YsiTc1Yba295Si4dG37BpcFxspn4APqCAq
APTY2zsZHGkTmP4EDr0oMr96htuQURjTncNhyxuqsBMHp8ADqcIUxJ86Fs9F628x7ILJM32qFvGO
tgWBLBMC38rtufZzyE2b4JlTdbyHussE5/XdpmweZdy/1ySkm9EVuwbEmRh4IQYICrL2SCVvkTeu
p9IZrlxZzhhKketbakxl+EYNUEosraFCtSXIWpvi4C4or6pxjllE6aziyC8cc1PMLlopyyyaK9ak
zyhQdBm5qDXIrGEXlkCARWCz8vOnixCCFSVev5a2Xzsw3hOsrkQyACoLNe00WFc+w1z644la2cSu
9wrf42YC/4qvCRiXR0MhK8xqOwPBJlRhoXu0X+iwJz4SPwYwdXvmaB0gj7HYxutt8lvjDxq3tQPs
1rQYkKZegphgz5FTN3JPWg9IG8gsk3JEhJmXmFnH6JyXpMp4I9Vs8tJxw4WixChPG7wbJfeBP9FC
YFu7YY7v4wy2flSTD3fKeUNEhEWVXxWsRch2AGRxYUFgMTGoS17sFc1QGEsmLrtxGXm44XvfiCF3
jpLfHg1XpOrm7lA64pp08jj2pCAY4W4LeseIpWSX2cGGTF7iBd3LXkqlsQIwdBReCKnLI+PUG3/D
I8l72+rfLM8c5A8XwzNsgLqnOsi4JgyyjELZdTaSjZ7Lr6ak6y8jGmvkQbXS7rBv6GLATx+9s7t8
ySegI+mipVsa30zSRYfaUwD3Y3xMeQ8LIFLJqQAifJMWJHa9DF6yGXSfsONXMie4smCrcHdPP60J
2oXiY3cbewm7N/e7iAF+QZ9nlZMWx25TabAB5akBx7RJY/+k0ctgY++NCFAN4GKZUE3p8ji0Uncz
t3wPwrb/anHQLtkykto9WyMu9HIr+wDrstr6nMM3ONSg2hkOO3Tb2AvOzrsmMeo1hUVX0DzjXujp
lntUnbEPiXkSqwEbfGVskwIpSJYYOZhawNgADKAs9besqAoILHmKbVrM4d7wwR0cFETYwrSD0w+x
SE5sHlnqEVt3qv6aV58tyyKpqEYRTJSBCbDTtWFvGLxvrXP1y+gcC8W3qX7k6dQ/tfkhDNghFIl6
CnvxaaSkbSWNSzuyaI9Khifk0mRV1AQC6bx5KCgxBqDHaKj0J41qmNk0XNWQsqO1moKT33hbGMi3
VV0HN+2A9MXTned0SYcOW161JhJbYmMq0jUknZTQ3Xh3NzmlPluOA3Zw4HMQd8KmLa2j8oDyaxNT
SAg+rB/17eBhk8YPvpiC8QzPYbWX0HziMXqiLCFEnsG1H0MZ8703ADvFfkrh2HQtC/OEUR/3hoVF
IgVxklpUfXr1zh7OUeC+lLIsNolFXQ2O8+PYyYq4erbiUP/NMS6CyJGvbjEau6jKX63W2sPHO8S9
c5IuVwAzqSnprOC/DS1uBNaLK0zuJxF3hy6mOGTcej7s2KFEyMvc6ZcSH+q079uRMJ4qCOGGESQt
5GSi252xiVKUwy6GtNW7h5C0AzNjBhYCGstNDZwVQZpHeykkGdtmS7nb1WnA1hoVC8k2YNnlWdcq
rc41gOfWcl5DQSCE2ZgENLfyePxoSehxGxQB10Tub8K1wUugKKfpky/ku6asG4O482qwJ4M59Ek9
HXkwEX4EUjKG1nyzR9pZ0oHnM8zm3Jr4NLpUeeHVaV39TI/UQ6z4ugTOunYabiesx/mZb2cZXgz6
FXmSp38ixXTVUgXG9+7bJcWreOx0PLdL9uYc47SRC37S2QTFabbvTFDRdac01md8XXkv1raRpbdR
ZrB/5KhVbgT+YnitLJSfFhv7JvDhChEAPLKmrFT9NRn5vWlgNbRb+1d29lVUzQcPcutcTdWbbPSD
o+WaWxyp4gwz3qAqWsxdgquqR8GC/B3e/ECZAT6fjKReKVJsovIKRogHDIVSdoMWFriOe0M69lSD
9b9i0R+1wRq6LO6CZYvqcgSk9XMdMvxTpY4tGKl0BhRjnTJbT4+yeGBVgLWqxgM9zhxl/QC5VBry
wGh/ymfgg7NI4al6xR+Xjvdlm/kbJhRMxY38qDBf2NS3+T33CSNXX9BQ3rPJ+gHEjR7l5J9eQizz
qbdKVIlXbcDYG3ISzf7Mh6ezMVYVPoy3ycR7VQdvqCJgaMvpqGpjqWTiGRZ3uLKW/GnjdFCH6vrF
Ycb08wW8mBL3r20t7tvsV8XE1ik3vAEeRVOOA5WGtoz97Fs7SBrmeuJSsUAvuH4S4WWMZN2vxbWm
+e6YS4eX1z/7o0PjPCxRAFas1G20yzG8dqw0kNsRxSTBoTF6bTPt0r1QiS1E7R3fyCNVyQhU3qZ0
kh58SbXrIrDnQTZijJD6JEd2T7mp3UNWB398V9yOFW2ZRKYzFA5EJbbjVmRf6kl+ZRPez7klmOTN
PSYK0vNU1F1yrPf9MBRr+v7w9gjzc1QMSwP0kx7u9lRMhDpGAjIu39Rgk+PA27bz9CRkdT+LJNiP
gIpxWqmnBhrHOlPcRYomuQSZzcJ74llg673HiCJarznNgCfxPPH9Fu5OjtlnV1QB0aP2mng7uwzv
EbvnVd+ngLYZDiMSKKcgTKNLpqsXKzVucftzhGoOcDelrynLblOC8reotpsRFwsXTRJMY1d9xCl7
kjp6qnNsAu6AAb8W4hpTgLXx3EnSkqW2Oi0lP7U2hntDdpWgEGnCENY4TsNwan6JCILrm9FURbFt
DBKjXScVswNwqQKvCvAp+2q3qY0JIIBCaJh3fRdG5xqg1+RJqqdl+iGGrLoyCbEW9Pex2f9y2qrM
wS5Vopa62EH2RVPVW6iTSIP+LgoIMoFHTowvGEkhaj7iyTRxCHVReRjq/FPWRMuk4ewqKqzC0j5R
7RsDpPZfu+ocxI5N4k6eg1nBm8inSylM+hQcGPjsQASoWiApc/sVF9ACx7A9pJZ4bjvy3369tzpq
vafWvqp40tyF00fsOQg6hrefq5FK1+YrnIdLCh4P4ifTbNsGhyjtt7biRxa3zW1SNq8JuweLdRKD
YrqBAoaQ2I33iST3OdI+hsP2mzUWqbLZGHZ1m9CP2KDsw2yZSequQwcKbFQI7EwAtj04XEg9JqKz
TVl5gQ9gVlyVtMUkOonU33plietn6r45IDBrFgMyBjc/P6/PU54/EEOxuQhHIMpk11/HtNgVptOs
7ZGvseGNX5WCLtC6zrS3R/nlYu84moPY4GqEyBlFj9BSYZwF1lYX3+aSGc+YREbE/VWCW93fR3kK
mx4Bk884yas7VCfrBNMVNCk5y7UGtcTkmZYbV8W3gzs8QY/Cu4O9qjUAUJeBGcPksF8odSAyMRhE
JqYTDeiE7h5CAKtrFOoHOLQ+tZTfRQ7Rd+4VdtYYhTwZWP/Z96JhyoXGtA7dztv2L5XbX72XxOi4
PMwyjs5R5dJQk5hkN/n6nWAp851uBiBlcWifGkwzp8g0qPHDMJoHrncMMGdyhbGFvmYo0deACthe
Z/XFHX16c8TFjRAbGj2PTwW+jLvE1FvO3ulJyyi488P0PKDXNEY3PM+V4V2LWL7HYY0tnVOTqmIo
syg+xtbLmuJtTHGNlc70UWUJ1GtyYac8D6wHS7VfdDUbnsWer6DozMvNiyvDfuu00bi0khK36af6
M+8+aTm9hr3s74uRugHTT7+IWXt/bNpQNqFrlvsS6XvlShOwrLmXfua9Ob077RDpit1gV+Fz7GVH
UCAWLoNPorgpnqA8uzhWVt2ypiA964H2Mo3aJSP0kORe8wuC6m1oveLVt6BZCduXB7cvH3Vq+nvc
a9VBDpG+aH4OG5mU4VMVeg7bSge+EmUh1EvRZNOMs3hp6bP2AvmKdCohLpYmk66XrCv2ar2nh23c
kdZqC5ntk74GfxLRFO6LAfca6PJXu27ZMSQakVuk34Ly5WdhxOCi04FTtWirZ3PE6RXHww7qeYZr
atAPVpyUD3a2a6XS/GnqaMPhaGw86VOTwuppq8D6PmY8GHc1RKZVV6dfeRDWe5kZV92glbNNOyPU
XQeFPYkuiiNOtv4YBNyZE//itXN0CCwQATDsd+Zs2wcQMAQizJF7r3rvEv6TjTXtQCq9b0gshwvw
rU3huD866tcyHJqmWqLyUCHvCxvGQtTAgGT6QRIyo52TsaEJNU9mLJQL/JAVUua+kqTki2kkv2j6
lDEWy+KUe/emrcvd7FKgqLAOACF4BI5CfQao786MgNXQTEV/MFEePugROci7Bp2YvnkCSS2HT9JG
7saQljqWnlqmWczWmkG2tOK1ydhzSHIfWIuTfQQu965WFulDXia3ZvhWt6580rl2t52tnpKAa1NI
KdC1cTzakXz8+mMb3OKNfeZTCzG3d9C3+ZDfBGlD4VzXYv3szMtYS9pJkvAiuDmdkzmcCNXM+FPt
8mXqUUJwz09hLQ+i5J6uGocGZLv5xuV6asCAr4ckrLZVZSAd5d7Bk3N87qaz7HAuxkD3dg6Hagr4
HXPBJRH8YYJaPdeqeRho6rnQuXKOYtIqcTk+C/wXW49CbY55+cdJ/C2VDIBR5fysfXuis3Z6xknZ
rwaAi7uW7tAFtpESWuI25eo6fuOeXdSLTVoZX5N6lyZy0tSV8SGBxgAkiTY+0Cer3pvyfWudhtHv
uCMyEiRDrh+HfoueUm8nu/HpiKGpqfamxxlJuy7dcBfWAQXG5GLKejR3tfDf7cFqbjkOFqCGSwdF
pZNzOrDNMCrdbdKgB/VHfnBLtTU3jjcqcLqDBMWwy+LoTgzVOYosDbGCzKGduWdi0mxf6GLU4cBV
sMN013jzkU2FxTuh6Ozgz7gByK+4IpToKFAWkIts+5hZqGIpCOskKpY2RQMDJy3kCDgGexkmHa5P
FGnU1Q37ecXdEnfl7BYN5T3WEez2sBG8bxSgNSgAIHmhNm0KtyVJJKK9WbL9NxqyKBaTrNuZWBaj
/DAx+EQ55Yq4+VnxpcuSscdBwYTFivcB2CKS4Ni9USdnr4Fl3XEkiw1L36u9ZPc6BEcH+se+shQh
GibHS5bz6LdLRQc3ftKmifi7ll9CryU6WKmcDg3ZPLBD5EcYcGCVLfWfTU+SiquTgbe+OVfLX8WK
+N3fX6y/pm2mc5LjYng2g/niqoDF0t+QHw2XQA4Mrj0aoraVk/wOQ8G3t60OuMyXfNyPbWVgbmxW
i4l/+Ot/n8cayBhNBjeFUS9joYIzuIQWvRiVAorPsOoq0oMOyyMW/lP4IhI33KZGA9QK22J9/Pub
g3ipjxhrd8RNHb4mfbaAUE5ws70je/IPXRXltnQ+6fNl9M+Hg5z1vhF1tgeKgP3BiPksGGBbogx+
b0Qo45Rm3inzoWjXPGOOGgjo3gTTwBMHVFDXp7eVJaivZOeKZzK8JN5c70qzunQtRL4UStC9sAdC
YVR/w2LdNlNHl3lnvpjaLI+E4PXGqdZEu1ibICuSN9tY4Is36UDzSO2JYd+pzHzOnEvF8IK6B4ol
ZO3LKTc98VK3srLkIXJwukcGC1w9jWLrWtYv6XxMoxjb7rX2X8tMPBZ4eK9gYfoXzYq+j54dy8j2
jas/ahzKoA6jc0L1SG3UR5pf5ovp0KDCQusBnuB80wYWWnm2jLPwl3KOcVzPFddW78VTkifYNDyD
mSWIWKAWebrDWYKnrJ6JQ7ku+5s6kReU5mln1vNb0UNDMa2qOrAeIXkBJY81uyg3wqloiZMHMtO4
cilS2nXSwdUvHHWIYvUQ8ZadUPhY4X06RbLt7Sq6bf185ysxEjeDQ9dXdX+B9PSrSSbyHT/bhqJw
hHo9m1sAr29hm7WbRMZM+UZ7k865f9Qet7AF0oTUPzx1th2vZZLIwxCGd7IWPNLR1VOvpv9JUnyW
+Dx1SZFkM+3EokIjmxF1ds6U2ZvOw5sNP/qY93ZwBsPNfsvm3KA+iqhXU596th4A3XxIFpNlbOMA
DEZcqh7bDaWi+N8PLvS5G8vHsGMR3kMWyBUZf3dcuZHlH106VkXHwJ1PrHwJZoGo1hx+DwtoY8e+
+6c0XBBsXowUFDbhXRWA7sCHb6/jQCMzd3D1dc89qGqtbBt1kdxI9+SG5Q/xcGfX1y1PNEaQnJXH
vVFM54Cijduez9aNHRt7QjfInG50H4PnsJLB2VKlYl1TCo7ieD9Z5PxN2OuruIEvSvPbc4SH7Ngi
9C22KijFfLEw+WE7FIZvorsp6kh9ifoEqxWD+i5LaveB4k5WOFl4ULzjW9FSDzRUDtQWdImJJ2rZ
k2WaMDk5FSwRJ1wgf6VxnrmZHagcx2NQeuMKqDHXyGXdaI60p0QOO7LEJjeCpazqqArvy+feUQCt
A38/BA4OcYcgM5F//2hxF0fFuq0w1aDK+tzipbHizwdoWpUvohueVFqklyZ69sv73nKzjaXMW/+O
aoGqcG7F6DZrvQheqq5vp5TqeGnG6JcBQ6AqRLhrs4JS9sp7adJWAtKnoiGehLNtA1XeAG/NVzKN
38cAZ1ebWdCiApbVZXhtgeGfa4vQYu/xWAuNmTRSv8BmpHvwrLpl7aEiekZB+EW2Wo0eu+/F/GiD
8eD4pO3ZEgSC3WwbwtYQcX2EBL+PfB9OI3zXk1vce6n5KTNJ7dxIWsNUeO3C0dyyhN5gC3Z2sT09
pAY3uyw2AR5YDc0mpb0x3PS14K1fm/63bKwR/AiCCBt4eOAtgemgaK89t+DtgOVwB+Zh2lgT1XBK
iNuyY0hoAFXmWvymblkTKPaNfVLBDShjxnrTPFBcLonBwqB2s7LbZ6wltUfaqiCYTMPx3g/n8mDX
6Ikma7yV5ifPwIiPpgmjdWNa1DTPHQK4W64aS8ubSgQZ1s721pL8O2OMIbvA9rxnFG4EIC9/buAc
7AdhLvd9V2+6IV0XXdCsiAEa58ZyHoqMq6GVcSuxSRnTxXvfV4RTOxeuvGZBR/8dbhXehkNlBSuh
8wvY+/DlQTvAS+PG4SNloh1FPa083mw1eOW/kr7JNrPf8ZNG5mmwgckJwgxF7FffGz978azopb4B
ZwWv04DKzT2D26cIv0Kh489AYivlYddQSSuf6Cx2OSbM8uSF9VNUc8Aq+p3rsVn6OSp5YLHJanHy
13wJoxUlMWSblkwyYzurpPGmjZzuxaYFZw66nevUPIxl/O4ZBG/1gH8qQKOtot9ynLwNQ+yKugw2
+4wmR7/MnzPt/xYkRvEc8SCM2OWh8nBHUOZ8MFmT7/pIvkY2uyVhOXvS7izIEvWnaaX1OHYInDVz
aix6VAFfjuBoudbFurjXnXOlptnZmZC9rtPUlhwV8R/wcvHWrBfNicc/7Hb7SZctZtsGvB+RW9q9
bfIz1oowP7pHyA/WMchHZdjs3IjH69DdR3ZjHfrG+JBz0aw9l7L7gBw2OOSOGYqrXcC3xcEcWYMl
vp/94qXqZ2rUVXibZ6yr3BEEpmEU/TqKaEECd0FXkjaBIgVRzz89e7dBM//xPFEco8R+TJvM3Mr2
Pyg7syZHkbRL/5e55xscZx37pi9C+xYhxZIRUTdYVmYWOzjOzq+fB1VN19Jt1TNmabJAW0oIcPf3
Pec5yKpScYMJVO3bKfk+GmfifcdHg1zvTbt8CC7B80mUKV0YYR1IlURSttzMKGHG/f1PV8absHbh
F7A8pNyZG+CK0b/8mhHIRz2WZLtw0tQ1aGeLzoQgC7xkNYG4Ycqjb6FfhytbGzWzPTdEYeldjThX
rCbee42S1P05GfVn2Mjp6JjdbzeoTvoHPIkD1/vFYtnxG2h/ANmeqRwwJMbDWARMLJYbmGzNMRwC
qrFuCJkTLoUiNMILt76Mn6javwbAtnZ1rVZ+btCDNUwQdsvN/eVUAZbW10Cw43KfUTf66P/zKffN
ClzhXiXRFrNoRQcleEZ1Rh+LWpMRvIsQbSbOecQogFwe1Fj81BkIrTwkCorEaqfpv3ppSP8xLN4C
WGN0H/BiheR6SiIqJmUxpUi+SeqfOYBbehsra0wWUukXv2NJ4bcnKDP9sUDziP8YG2H8McF/h+DW
tQe/v0obWnAO1JHJCOF0ZZNTnyl1fpbwlA0KXXtT4gTuaOxFCuwLv/rP9E7EfvLRVFCuwPg4MF76
YI42odQ0sJr61QgKl37jCFwush97YyA6KauHreyqaV1VHjobiZ3L5Xq+1tLcBkMJj7T7DOXAjN+F
k9v21Hs8MK7uYDDzCZ0LXdJrU/dkev+i5EivuKm2I0rXXTQIxoIemn/R6R89HYgA08XMmgG3Vn+L
zQV4jhiissduXbnlDmVPsBMWVEJSorJH5YlfgLFH+9DXZ0XOzHoidfOo1bXHYEfFxEl3XN2Ywc1c
KoRlCVYGGMPos7krP3IeHRhkgnSKZuwWdH80r2WKDrAJkIPTNdiEqwkMh/9ZE2rxloraQpHACCCc
7OwhtnsLK3IgSEbF6e+PBPAJFT63I1oBvOFl0J4g4QUbI1MfRE+ZQAkA1vuJ2k2Jsi+OujljWuwQ
6rxhc9fnDC9JTvTzQxwBVzUqj8A/62Pqrz6kWlrVaXezgzTchgUaJ1b+X0Uhmucsp/7RKVAGKtqB
EX4GdQH9pVhmfRZQG8P4jPMUhKfFxdFCnH8gOu2XpWBC824ZBKcORitJSqLJgAyk+JK7Yb52AkR2
6nHhyWAYnMvKQBVhdwCm0dGQcAymPyBPPOnVVfN5HmvDXDvBXrkOyueZiOrG1qtWNER0a1T0RAvA
kWI8dRQh4BF5mxHnH7Lhj0gJ9r89QDAZpi9tZ+AU64JznNrYrskKKk+qpfIZiOSpThllPNtG9VLV
m55EsIe2SaN1Sr5niUQPbGADQHtkcZfFE5FRPTkUCZXHaWEIgzEHlFFFzFg8DC7h0gLx1lr1lLZ7
xOxoEvmtlGL12Bm7fPLnndLTtRiIg2bJzVstX7jEYwvOrTYfYDVQisqebc3qPe3Ro5pe617HqPiE
yEs+xvSOV6HK9ESF8wG/drJBikr4DWmh6wQ5yIPVQ39fdKGBHL/T18zhCnw3zWaCTp3U5Na1+0pZ
R6hszpZ6Pu9jPXXDOMMECW5IiX92a+AHwOZxEpjIlWPjain/E1HhjEOg+FoFKjvCJ1wtpQUCE619
1RPQhlD8vUCXwCIVqELnYWOdBJ4Qm06zcrObyYzuAdFheSGALVgZw099j3/I7Bj3UL27RlARrTbu
Y6oca7TDOU9ZVrA+EipZ4J1N7IOYjZcC+YPRp+hgxprmU+BdpUkBF/ZjfaomeEhJZ66Za37OtGSw
JoLqVIKoPwB8H4AAjFVAvOtYZTSZ6nPsYLmYDAPqedCmR/pvZ3fkwOrmaT95IWHUdHe2lKdxFo3t
LamNS0AJivVlCyEyB57m2wOWXQ3SjuUaJBEqAkSqbEur3w50AvvgKykQnBAdIpRkYPGscxRjs/wa
eFiXshD9UR+Ql8MZ3ZvjSTBzoRY12I8+czPMGvkvYzInO7oMch0Z6D+cgoVn4lATqYi2W5ZCcYmN
0iZpBhTPNvFTueVSxjgXuuM2zET5GFjr+6usmG+UawXP0krAdrGU8sjq7dB+rRsxMONL5ydZYg6d
cTNVFvNxZiwEGksKxW1XGBQaumlNVWGNdD/Ydi0nAGprQSl2pMAUosN1PzBB1cfMaTDR9hXM/Zlc
SuxYB7cuug0uC5KCiuK9jqJwhSH3J2G3sO9R+a4M81gZhn3ejZIBC72+KFnGmq1BZ4e16QIRjx+i
xaKQhSNJajFId82uYc+vRqtV27KTL0YfPZdD8sOlWbZFu9jjDXXRiu47ZAObqqOosaSaSUV2zWAh
TR5ThqBiBjhK5w1mCrgzr+1Q/cpbheB9ncFN3vl2eUIKVa3DjkXBAA5eTB+xkWEsoMu7cSq0zmGC
kibiYdIhsw3wbkY+FeBjP2rDkIeBvGW/naJnFb1MLRzRiPEdgH7+TI1LpWRweude1PpMUNtBC+td
ypJVOCpcSkk/qtwg0RbsNCsKeq7Ey8SHnCZuP2TBrmmBMNa6+4G0OtzRUPvma5NTr2Up00HqpEOU
3sgfhtPXkKkCFzdb+9TK41i+JJO8SNO68n9JMq/OqoPnYw7TR9JAvkepVp0C4d9QLulDFxk0advo
2aqxI/hUiUibAi1dL0rMJIrEIU4mpI9phxO8J0wtTb/bGCZZl4bbeyUyjtuWZZ28mcWyps5p74ZK
MMdLyo0/ld+kdq8d9dETDIoNgElA353zMlgx/VJdkJyRjZfGai4WHGwbcfK+AvtuKGvC/yCeFrOX
6wqDrITm1QxpW/tT9hbFnWB5xlCDId0AkeWfq4F1tEhxTBSZqTYAxGub1nQ+4QvnbUFPq2BrBHHP
cYU2tTacV2l7QLLCwAQww/rNdeYrZPl4h/4bVgljHJ8xOtZxbrOsBn7LMdlKU2+GmDLjscHkfgpU
sg91Ka+2aTLfsb5G+UikW4hGbQyCC8AhyudhsrUwXaw5ZitK0PpJeMGLb02wK/p5yynkrZuMY2sy
4jeNleNIEZeaANzCVXSA5Zh3HMQKHQoXTIm/fxzJW+GSmaVUbBYEOQcQrRXPJV2qNydxCGzvFwSK
gEnRm6F+4z0qSVhI/4vwRXVuO9Lp/Th5QVXyGaqq2xM2OvVESHFlpsRHyOAOiceqxgGAgEFvZMSc
LA8J8QlzLGBiGXimun/0wogLJJhcZgNZdMa+hSeU2Radb+qKinE5VQbXIokjj1CaB+lDh0X85Tng
xx1zCFjau5xCAWquWVG+g+aIKK0gZdZsyJkxKxFzJnBmwTZnlbBUKGYGWJKW/J+EHvqLcm8TI8DW
Trjw2aNomb2TjJ0P82dr2B45W/nVSgdrPSSVvZGPjuMV50CfWVekhxKJU9lGzU4F49uE3XIdRDI5
pjr74k50bhvXk5vA1+q1NS8q2ysRkxmNtILitsy2dZM99iOJHMqh3sbstjpVSBg2c2qTRF0BabYc
a7wZBi1ZYsdUbfgs/SBItcl8qcoZbm5ZptvRgKU0uD+Zfl2s2qL+1EhSTiV+lRB9G7OIgzMIdwUI
3GuIUp8950cewHSpirwDMBzYexpImBPK6ozGiIo8NmrUnkvKHcBhUMqKUKqlnYCgFbiQQdHI0q8u
koi+oxunT1kO0rAae3SMeEwD0hsPtQnGXLhH0K9MrFQbHPuJ+Wsmpw9sffrWG87TnHkh6ON50TCm
p3aZbSBKoqcXcVZ2UFAEo+qK2rk6ygjK0kw5huY9k2pQD+i/pd5VRGJBwOm4/OpdAnt5I5yyJ+3J
X9r2jr11bNmyj+1NNC8YO6tvdjFNZhSlLwVNoV0ji0NBe/oAJWs+Evu3p3ADdz8lnLYMw80ctR9G
h8fRbctFUsF+IjsDq0lIbq29y1jGnu0mszdeKU5RFH/gSgctMwfoJVsPYwUTHIb4Ij+Joc9P97+k
jUibkWclR46rumFSk0yPLtf+NcHcHCVJ0V+QLK8UdydOEj/bcXBN22MtkmEXNmdMT4yObntCbuW+
4Yz0V2Str+D9B3sS2NN9XmbmOip/ZDmmhNlFFhlE3ntEcDKco2Fvm3O2dUT5OvzS0LrekUP4NjGG
rrVFa9ftSOUhK4ZOfGNDEb66vfOzU1AarGgsUwSJb40jrlStw9NshPHNabV5cA35qSK5m2sxbN3Y
o66ghpNZ5mTFIY1cxUUvjrlHMbf1jUMsI7BqWf6lluo2DAuT3zbWA3WRNWK4n0vH3TaK1oIb0YHx
2ia/TCio0RtQd8LuQ7EqTqCdtwB7QzBgEvJeRl8V9+4XZrDEn+X+R0JNBbkh6t40Mq7pKPU2MOWT
C9z8CQ0+hbIQVBjFNYC/gX6O54mlTht+6Gw5ERq7oWoevGVEUZvNkg7skcDHRODRaPUXhjEOv8Ps
ma9OBMU/cu3HYVhqoGghd0YW84VF4iIu4ZpLTvQ2Hu1gVafzu5nn4kJFF400NiJPxExrslZtepqu
gCWAyRM6sbOIEnumR3saKJ4c/Si8LCVog1HhkzRIb11rBnerZkEft5bxMlpWQkWcSzg6/i0vWU+9
99qji9pYhbsrB1Ec8Q8UxzZzHunkITsf4z0qlHcTatCM+eDscSK1Di/IC+ezkSNeY9/5UpQei4J2
so59QV2EJWP2AE5wPAAreshcyzoWbvHiKvnYuLdo0r8Q6veC16TlrO/L2NrPo0HmdBr5OIUZOlaz
Vh9915B903y9twDvEKoeMO68GgbsDuM809hccFT3R+43oYVtKm3H9yyi/jQuxCrNSAYKdfkzzfJi
bccYL6yhpYKU5xgPxoaLbOp9deribUBaeuyAIy7ST/Iglhfd3+l+kyzvCfZ5W0w+3f2k/dRljMeo
CMlImW4jpS6U7CnFTENrKK3WPkjt53oYA2oa/IYPE2UBpkkQ2dK0fpGuOWC1Lzua3Mse9wN9QldQ
7BCTqP3UfJ0cSW0+hzLZ2m8lWmQiRgqmhVHv7sul0HS/GbyOt77/SeIsbbvqVHBI0nzvo/l0v5nD
5YqMTuAO5Zlc/RG7CJsa0XYn4PPEUcqUawwKppMpFY63tD1UcbLjtCNwnZxGuinNo+3BYzGp/w/E
jbSis1ey04u1rW6g+cwNFW29LjxQ98p76/ppb5djvK1nQqJAHJHn7llbiFJkeM7Q9YPwrEDFPhhp
iaezgqNo4BrkKPpAIXAdWfGujKB5DicXyws0nAYqfQMcizmGv88YUx/EcsF0AbNQkuv9lYexkKLT
D2Ez4ph2T54A+Eu4Qg8+7h96YOs2KfdTgljPKdajReF06iwGEYExkMkoay4gN8YDVhGspVolG6um
EZURbEffjRBpIpRP4OzH+pl8EmTX9Lub3jikI/lzirNwlZB/sRvJcAFkrzcp/jfWc2+z56Ohy16L
JP/MFKU94IFBACBm6GPsIQO47cR65eKDAy3/qFpcrVPMlDJfVo1BzvMEi9kArauHvjcWoUn7evY3
qmdFIGe16RzgE6MzP3m1/LAFTpQ26c8OQ+22Nsn6MmxIowYAtDxuy01NiVnF+MvoE92c3ENta3+M
vv6qPe2uB48p05yb13kO32BY7TIogHtWZJp5DsjMIkX4hdThgxZ4T7ct2qUDnZPEm5EJINqz62Id
zvQk7IFQiar4kvbQxCpfgdhKvmHi+G47Lc5aRnyNj4CYRLBR4AsaJAkbTdY5VUGa35ZfHZyxfHUG
tyI1GwwceNLXSEfNlg4/EhmVt8hRQRbTP6tUFR0KpBkCjwTiF+rb3Uhnn6YS7OWzoBW8XWQ9Ox1F
x9CdKUv3YKdi8upYfs4pLk+3eQOTHu0Nq8ZbHeBakMaXYl6o6jnP7SP5nXj5YG/3GT6VsD2bndaH
MWx2Ney4p5lMupmoGzd3b2XkhwezqK8uANzFap/vHY1YA9X1SkVozgFwRVFKiN7A3h3oSt+RLP/z
2/i/oh/Vb0yW5h//zfa3Sk0aOnv7l81/vFYF//57ec0/n/PnV/zjsuztpvql/dtn7X5Uj1+LH81f
n/Snd+Z//+3Trb+2X/+0sbmjd26sHOH3kNzS3j8F32N55v/rg78BfF7/ngYEauK+o37dT8v7//a6
5Qv87/9x+fr9a/S1+fZV/xEIdH/Rr0Agx/wvNGZE5lmUqL1/woBs+V+WbQHDFhZjlOmZv7OAFoRQ
4ASeCFzH88EBLZ+gqe4wIMNy/ssJhGkiAEUzQRic//9FA1poP7/TgHxLSsEFwOLDOWAYfBfy0R9p
QEPPvANYHfnQXIVoMGNsPOsUK4jl/5hjzG51h9ylC4Mfs5OsSC7T2H1ZgLecUqtxrD/ssb4i9kRA
rrOf3fHnP+zLf8MBEu6/fD7bJboaYpJAbCJd9t8fP58MU4qcGbq1wQP6SaMowXvUbC0lSY6f5Hc3
gQGkzPzRta3vczvTKZ/eKQZ9qcbuWIErQIecPKCCMB/+/pM5/7rnbNexBTqwBcnk+OLPn8ypYTU6
pJOzbJQz2TIBcaideYolkOIxMff+WCNMnucaRU/PFC0et1ZNfJ1fkzzd0sjdEy2FJi2YkVjBrbCJ
YlzJ0nwtMusLsDtqkvWPuhRved1xCRL2LWqtm4HSaY21m8Q8p0Q8jsUc6D7wXxv9org4AVHjvpN4
q1bJJYiYJdYiPhtrL1kl7s/oDBgPay9dy4F6G3oK2A+mBcVYvoXCdVfQMeDuq8hbuSOXpABSUbfY
ZUzDw8BD45gWJTFHhryUIbVzFkxfZOJf5wbDxt/v4GABPP350HRM22U+7EDF8izzLz99YCRDhLOM
MTB25HaWVNHbYGb+0nfnlB+1rSfjaVrKQo3tb2gn/CxU0r9qIPJWB4tWNG5yGifxSR4UWcKg6lc2
hND9MKAx7F6k8sy97H2+rsOAWkTWRZW3UVfWSmL83ZD5a+6kaVTQnBCmiADTRtZ0QPNqJ9i4Dt0a
I8JcUueL9sGhRGDZ+rGby0NQYZ2UOdl7JnY47U+XThKtQvwJwvE5nA8+wR3Z3KdUyCNWkTn0ebuY
3mPbwoPkzWdfFprqrzM9gpw7MTy+Jn1ZLzCoaltjWZh63AvMP4SFsTaeEcp5E6GDs8whGU7mWWcK
2HvJgWiZdbrR4H9WXhIPlLJcSU3RTlcS7fKJVNcz5sznKI2rW2m5VyrbaEHjGjflRLrbQFiIAa1w
h2ifSlVqUG90P3AEk+HmTUdp9e1aMFs42zhYMb2M178/BKx/dwh40hRwM01XCm95/A+ssjwocrSs
Y77K+ohUa9vAUOWKR1ljfMihYRheszHEqioMcagmQaSlcYJze0M0qZgj6Qz7dLHB29OuQZhTkatl
s3bgKlmeZT/mXXVomMduYkjg/+GT/5mytlxXgTFxuXIsrlweYS5//uQItHwjlWhxEV+do8hyD2VQ
uTvDykuaG/jXc4bttPKqgzCptKSkra3KLDjNJBdVY5Rs+mKkipp2W9ISmAEHQUz9lstcXzbURDCD
ZsQMZ878anaoLxN7pALKYgCaTXDJ8lmjt6E5//ffSiyn3J9PSbB2ng+ezqTYZ8vlav2H38M2xFha
SFdWdvUoEwxJel7YjWkVrFDaAuRARWvWnyVyMSRXRicBOQA3cIP2SD5EvpKW9R8GCLkMUH/+SIyG
jKueL6GUsn7780ciHKWuLaWYsE+Dxllkj+thZtJIEguD73xeZDNcJr8brenCOofs0KUDfTCAM0iA
qNGSaALjLl6Z6XCs55JEA6tqtyycTrMFOxXqEM7RQBJW75S7NG7QB9QwFnzOwzZWr+wPxMcRXDAQ
rf9pf//LUWRbnsnwx7JCmmhb/nIUud046jmkAhXRnwTHUL/iO14WK/s0SYHeSyQpbkqTPMWA4wCJ
KMYWhYuevsW27SG75UmRfsG7525sFHCRUOPm748JC1HRX34C3/McRkKfj4rSzPf+clRE1EDRScUM
GZoCgdFG+aVyOtC5bditmRZ4R4+UXWbHlnf0c/XV6E1jc78/jxLkTfkcf2krLmqzUeLi8pV+aRov
PtGrQ5SVqaufkRoyaJs+azXBXUrIhleNpx6jxLKfaWbc7vdTS3HhFLnjXpZR9+mXP9rett9jbM5H
mQ6MxqIBoTTRqI+mYtw4IzSspI6aN9+kk9omuLajZdNVKPookZprCJ76LZ3AG8943Klf8qipzP6I
+yJGDFWpG7NhlGG1c3VpiU9x4D4Xee4+K99vWBOhXL3fp9PRfXZReI9lE93uz9BzNO+I9cFAvjx4
vwmS8loEPbU3mfGr6xEMlG+ljyKLs8fKiHZDVJKgvGzd77o/eN/MR/zBOqLtMJsQdXMqszafflPR
swu3Tg5Zrg6t4BzRFCVjiStpCqb0UnXgFCGH8KfpNlcdCpuZRRNtnNKUb6L3+l3eT+jBetf6w+Y8
hmJf4dRaU9l21nk4dgdHqekjQ9xU+EX/plNzOjUFK5WJ2LRmnr1Pxlrmlzm+0SgM5osXZjti27D4
oKLylrA3txFU0RCjn/15inYdKg3cDY17netib8xZs43Ip0IFx5X7wRkJlMLhmp4MS3+LQ2zI1uzC
LopzLFxlK3E4s3ZlwtQBMjNwwUn0ybiROYN7yposvkiBSr9T/odZX2D461V0oc9pfukJczojYMbp
vGxS4VYLWoM8oDR+8foEgcCs0hsJ8iWgD6Pe5Vz1KH4aCycDTsgmDabklruJdzDhPALWGUPEsLXY
QcoaXsbKcs5563+I2epfpq4mJCUVH65feOf7FhFT5i5O0MjI5Rn0pBYymGtStNkYqem83G/iySAx
ZxQSbDP3WY5pYJZmvmJ6pfMywm5/4flj6qwyigDPzGT0G6HFD57M9EtsC/1GBPI+bivw3stjnp0+
h5mtnu5bYyt/GF7ZX+5b5iQ3jjbTdWRFmqjz2LjcbyLDCi9+rY1LqxnoOpbgKSZFmjaBxe39OU6A
ngfrbb27P/v3FwfL20iW5unQfHXjQDw2QMteYJqde0uwewgIAUQWzVsjseRbMYNdgf63CRWhiJhW
Y9DrbUnVMxjtx9Z8j3VuXe736Gr+SeHr208xsMVeQzeBMW0iuwuXMYm4iccyqZ7HbLa2eg4e+9Lp
443FMH1kuMXVQprr75vIZZqn+40xnXRvZ9hTCvvXm15xiMcDP9WoBkrVgH9gpywPh8lsq7XtcHFy
hdq3Oop7WsWGv4G/ka58YVg3T2PNT8nbPbppgulAD9bBbKSE671sOhYQ67G53Z8bBZN69Fjb00jk
lalp3SLPQd9BV7IuSMsZlHzroGU+iqp57xv2WLNsSbbujzlm7t4fa5Zn3h/rzIWs+O9ftzwGzQDb
H16EnSHUdIut0SC9Nycaatm839QZP0aLD3Wb0r749T6rT6KVKjyGqX/e5wUs1AJlvJhtn24DTlWQ
81MMFDs837fuN1baEJnCcnJXE7x8sHtyTrXwhpuEK5Cj7EPByxb154HEQL1zzD599OsoTVZFSYK6
P1pPKSU2oFDnYNl1Qz4MN1URokKKGcExbLmGhaFkqM6UO8cnC11DK9RAwyWS2W3of2bO6UHGwUCJ
mC04dJ0J71bo7FbzP2jHnC+Z2S1pNMAc5zaFpJUKkOSoBqE01CCekq54krawlqwKGAZzeJrQ5J3Q
phFiN3FIh5W5jSXqzgqh1pWowfZaLH9FJ5ij6vr7vTjwYSXoBAfq8qT7A8DLjWOVBy/3l/x+Py2z
N/KX7OP9/vtTHdGT/ggdB6V9h05BJ6j+4pqqXpJckJqEj/ct8g+CdZ3N05ayhveSF351NsOaQrqD
3C6Z5cZlYL4q0CwvTU4udexZ1o5lwtcwdvzLZBRyS/9+pmnoT2+i4tcLvLrYoKyf3gKsrruigkN2
38waLuXQd7o1bnGIothSmyQxDrKQJTakVgJZnX1COntvZr3snXNoBkfNcuOp8/2TLcPuZFXD9AQH
FfOdwzRO+fbj/S4TZS+2+X4knZLab5AODl1scjRbs+y2bSbrDaEDw6sNWvjUjXBS7o9Wke/cQpg9
9weLjtW6VamTU8/O0/2u+7uN1XwtyBBd2gcQk4R2Y0JPh/g8L391ojlxcZkvOb6npCV6SWOSerFy
C3pjAbMWYWbz0hIHccOV/3Dfuj/Dt6jvhiwP9z3v8eIsQ4Mwqo/7M+53jfH43UXzfb7fFU3S2rtZ
pmh88nzVNkAD+LTN6NzcbpJnqBDlc0+r5jHrfJi6bN1vsoEE6Bypysoz9G/3EX3FYU9bbP/7fdIi
CN3J02td5Syd6iDcJMCw4OLG/jqKy/q1Q213nvr0+30r6Ob61bHWacIYdL9njJcOSJTvzA6xI3Qm
vjQ4MPECXtV50Jnw6QEI80Up+DZJ6y7Qk1i8pMtNmX41WcRISHXHxNXDufBjfiezC4et08OmIu8s
ebQmrS5e9EgCZvJ4v8ev3OikZHtwasu76VEf+9RhMFi2nHa2AGV+uW90oUGVWhgXPwzVpQMD7NQE
PqyKIldrx53GXRTEAM8cZzqRnmKPjv2ZC7z64JuOsxgS2jbwvkzHuRhN7lxEg8CvZvIFbbh3LtZy
c/9Lc4U+t7xyEU0Sac4Z14DQfK/Qurp18uEF9Y8+nYggFZDlztlYNDeMnj17DtO5y3cnP+Gf206a
QaaJ+NmxCXrHVNDd68wseocoNm6jIOq2aTBG71qNWO+D0jq2nDN444BOZcqBA9BoxHFDY7zYskaW
v8xIXG8OX0wnnq7KaLZ4ouKnwI3QG9gDXhZk4q/wA+Nn9FgryjNsCTr2dYgCIPBQdo3zCARbkQKu
azVd0OG9BfYgCeUWFr+TMT7TpqYUhqrVA+AixOStQIN4P0WleKb6Px3KSKYbPHX1g1UMN2QWzeMw
BXpTmIllPQBiO6NBq4j2IQ3WEBqH9xFTTXmdliTHlkhUjHDtFt4W0Vt8/O19khrj+KzqlARJMQH5
qTp/xXd0V0WgwEmQpTGvgiU3wU2NgKmL+qotaCyhkyWHhqz1dZdpOpUFnIFApenFLugGxmNb7Cs3
MF5//cmadujOVY3WciCd9ckr7KcwXv47qpSoHGyiTfxG3aQM/H0KnPYSYr/FDox1MpL9u2saKV1j
H99JlNPJinPKGAN8FwcgN3r1n1jP4kvpq+TKZXk4mjPtkFm1W9Ox/YMOlQPaLsee4mpgHC27W4ol
KZNS4zLs60KpNzbcYiLjnHz4432HURyZHykPcQgJ5zUPLBReNTygZQtImniVe48uUte07i1ctsPG
JmgmKPCHygZbckcd5VASuMFCNX3qUAiUgSqJnaT2p5Fw7vIusq/BmEHENkpqaszYL00Rvc+kfm3c
Mhh+mpDhdV78M/Hrcp3YoXUSXUMrsIzp+tPBcR/CLiYvyJuHg2vWzDkzeYzsWZ8Nu2YwDZKLB6vg
KRrc2z1cOJ5ex4pSVki4xxmRf7wbc4ZexKaWeiwsIMZm4hknIE3po8eFLmsbgecsrNdthUzYG30y
SqPR2XQEB+zMon++vy0ziLVhRNFLekxTfmL6fT4YDHQyiAySZws7NTWZJHrEYvWeGkn8SENtVwyz
t/LEIPf3j0ybCmJcDmzb7+dknWUa3rWaoJx2Pvz8mS+jQD1dWOZY66nptn1zaEZVbaEj9YcF4/1q
NtG7U4lhEwSts+8nQuOnHAlt0yn1jqaYsoRdz+d4YrwbC75fAPP7gEwoeXBcYV98Bu/7pGcyGEHc
dnp275OlbJ7NY5mO3wP2PyDL9mZGMUSCRe+mW4tcrmUTj3K3jaDCrlOq1JM1pNf7LA1i9mLVdyky
sW4CwFc6b64oyp0Q7ruWQBUsRwdPRlY02yQhRO6+eX8gHEV6iILmm4IQ3u6MymdAIsRlHZOjuCty
QWyr0RkcWZBeBlGJzwF8v6qk+70oms8yDMYTiiq0SSwrzgzRPkpKkb4zU0mBAczGpvCS7F007bzy
mm5kplS9YTacudaPRGuZeIxHB8dj6JTNk2e2jygr1AvtskM0o/IxdUXNM+nSV9Hn3nPQvJuYkl4d
uwJ4fWzrwDhpCbU2qhEYhfNyZHEDJ2/exBPt687ImSj2vAnRkYRG25gS/dqwbzKonZtQoJvTGhfw
/T4laGpbgY67Q+RE4ZHxMX5yvDR5Eg0R9LPF4CtpiB4oDX3zY3ztg3XqITOzUo6jHzltmN5t3uO8
2+e4E85K6/eKsvlp8Jz2RbSMBdAluLRY8boNkW8rkCpmhYF/IGJW1NgIQg+89v2vjIF2Bd6AXnrW
fFaVDYPYpuZdq9CETEUREk/zKzqLCnVQOgDNH+WGhvB0XmD4Z87IHxE4v+2QZzWRJyWOcmsG9ys6
km9NMzf3NJpgwZfCRTCKcU5O0VUJ0Z1BH2KKEgL9l7RronE9ZxPqgEvTsuPaNm+WI6xnrQsWNOvn
EEhBMy5LX4wRbRNvW7DJUwV3FX5y/SWdTED6jNLKDiEFBr484QMkRoELWWt4P03WVBzaiQAjUSiO
4GWellntJZ+dc6MsTLWa5RkoAKgy6OgYTjJNld5EBTCbDTLKvAWvkrtos4kBe2ojlT5lRVRute6u
NXX/B+T9eITQDYFnE4cSpQ8wDMKQfY1eYoYAhRM50+BrrGivdfwCx2Y8Oy68zmnZlb9vBnN1tnLI
RVGWGbs5gYNbzcP38f/+ESnkmcs9y0ORkzAY5iLZJITAX5uuBUBu9uXabKNXbdk4PxEkMo0qUHBR
VF+T6+OuTJUvSB1+gwe6AMNOhixDA6d67WPhbUKnRRKKUnxt6Mrdk33AsBRVr37U/RJF2TMrafMs
WyvZKhrWO5ySOCU6whgCS+QvqEvjm82qicBTe5tp7HYeWQbMahpcZCYnOFqCI3rypZzXRicnssUB
Lh3nMNi+OvvW6DxZR5RaT8xuFGVyq/7yf9g7k+62kTXb/pVad44sNIEAMKgJ+56URHWeYFm2jL7v
8evfBpx1M9O33s1V8xoYi6QlkUQTiPi+c/YhWMrfmabSnecNpsT+jDcBN7aqViuU29va7PSTC0Xw
1ltddqvz5KsBhr6zQ2aLWjauC9MYUZYU8TVMvfjqsNhY6T1eZAWd95q1S330feme6T0A21ETdAUK
GFCcbgJeM8LkUbENmjo00CggtHEwCRTCjekhJgRFgj7IC85Z4hFordoWii5Rr8D3Ngcd4wTnbfmc
aQ1do9xq2s+IE+ikdWq1Q06H4AVX0bYsK/tgY+7B6EEJr9Hso+HIYANtiiipRvwoy7CCTkjZF/wi
QnV5yi1oaeYwYFKjwGia2nPo2AEhZOSTgX+3uMBU/BwwQEDso6o1UufNz+N3282KI3HmF6dzNTTe
3WdBjfGNlsoZgdU1byEvZA43Gvyh6kMVOdElyPrHwSo3yORe075uD70QxW1y0FRCOI++io84KmG1
5Y0GXanqNnYC6TqJGXRwSK38uHDe8MiVG2Xs+z2u/OZSoKPDxeZrC7Qc0Yb890uRiP4cauMZlEn1
mHwfYbQ8qn1y84mXO2u1+gBxsDxoZvZdWGkPHAFUXtb05NjqxJPGIvRZRzrKtifsBJfR6O+Hshhu
wnpG3oi1BJXkyErqaA4Er7jMDG7zpq2Ksxc51hfX198ouHxgDSyxhXWou+goo3OFfVR27gAeME0O
lew8bJi98Rr59GaGPhn2TOb3XlhF+24wg3sGBL4erP6NvNZh1ypNPcFHsk3einFn0RrisKWvCucp
wQQ+Bg/YABuRTquoKdpcTDWuYiwPvfk+OG6yD7WYkBjLJZ1GS1CpRei9z54DCXHovZvRl96xyNOe
xV+T3SUxEYsUCgYUH8mBcSxrSRPTJJ3vQR87e6piSrJl9D0ZOcs2KGkfwIUrM+MOTqscTex/SF6x
F7zVNm5bX0uZ1AkSNYcoYW2Ve+TZtkzS+ExvTnMVeGW3Zjyl15MUWZAmS2A7PF1uRQ2uM9gYNjj8
2FwaUZFdiiE7WbrZHDPCfZgV+3fQPv690v1XmMcUH71I44KMmnUdWeGuM8DQ2m497pIAzoycVOFK
0VTfuhBkXN8iiFUUbYcnlgvH8e75tGEPf+n7VjnhfyQ7b54eOqKs0Ij7LLZbEtbVqHBObt6YW1sa
8ki2YRF7/rnomFax9Eneexs7uZI6t650MPLB2nvQy67YD6YF5A1M6bwpAI/syK3Zoe8MrvOmiKNr
JZiYZVmbUdtInE2cF+g547LbepZ1BRPnbPXKUbn7tyYeEMLiSCLAPkdC6yc1fcpzwbEzMMLrGnmy
iqgfWctxf1FN95ZouL+g2RBgASP+kIGdP9iq1R5idQKtsoBcpiFxu4alghIt8i1VKsLlqwHIVdnJ
desADMjVukEP4L9HlR5tMAIB2R2cYkkVHGJFZSYbaqksCM3gUNbqVcA3OmR2kyyQRrQoyPWNL+sc
AI0aXtQsRBotEcb1PnoNZ1IJF8B80yFnNJR4RoaI3qHVkfthVtAxqiTiHKmz06gaqNTSRSbqBdnk
Z12Ywa5vUT2WPp16M7ePaQ43fjBYkWoN5iHT2IamZdGrbrNtroCfMHxEItyJyDYKQvKQFIwXnkfI
vEB2v06cCMW1ZxzEpCQWo2wPXWIugIxah2YkRyKbhAYD0RMLom8m9D4p8NFYfJ2M801z8Ekd3FcD
V5GtMnaQCiqOZedpy8CFeB4wa5BucTaQ1REh19inSsVqCr3GPriQOSMVabRZ0ZckPFI7ODjGD205
IE9lCchS3DpkAY0QO9MeLSZKh6HsDNoH8CvyoDw7JHO2rHQOxK88hmkAakDzTm0LHRvPxyIJ/Pjs
mPmTj9j+YPoVCuA02radyYEG4uBpPidenIGyRXSNy2iEvuVnL5bJrCtPQeHLUmfGyPfwTBqKkayg
4Xs9aaNh1j0kLtb/wEvf08JQUYg7rx1mYaUNokcP7wP2eQc3exNeVclCl/KnR7WVcq8LHUh4tsbq
xo1PbmHqLJGnh46KYKLtKnZGYB1GTyjHsK6Va9/BYRgzUPCRJrgblYQsGhoIDav3dprHTNSuEVaI
scofG8FsxC4rKDrESiP8xNqBU2bWgqY3Iq3YB4R2QpAc3wZhRR/Tg66ACGOEkQ2ClrLI6OXqo+2I
F8dv7pYddRKmcHcjMPO5bHxclwC5dbdt4I80ZLLqgA51l3jNvlCAL4JVPQKmeE3r/p3RFQe6w7lW
oP5Bfj/Gxzj3dRpVpJNtBzt7w4dLUyE07mrdmRfFJuShQQR9UV2VQXYgt4UmClFZNKYhkCIz5IiP
4qkrQm3n1Zq2Vji/z2YEIxLhA/ZvVibLoWDdVEjYw4mB5jiryTVMekybAYDUaKidjQok/CgYccNW
5Y/3WblvRas/a8DxFl4Sk3ml5/0OpBoXeQLooQEBTEjkaGB3XAZRpXxD9otCXcnUmyBoDMeoGz5Q
NPaW3uCTvmNViEZKa9XbxnBrdXmpRqNfqbYfnbEOkqdev6ADJkwb5hnDS7RHu6A9xaYbH0jihvoO
HaoSYcIRLpYgg7RzEQ2f4DfVpUEoMrBMEB6tHq+aIdRWTt3mqxx3zEKpFHkZzDRYAF9CAZAAgW6C
GDl5lhF3UWM8H2tQ/1HH1LGIJmPFXpTYZ5PS9dcYvY9WrSU4yLnn9dqtibmpqUH64kRlfwH8/OH4
ZyQa7Qfn8UdfZOJesn+3UW57e8O22n3c4QnNkuRb57JKi2RYXedNbRXeyQT+EySbRIHF56UwG/CT
TxOUfPgyVvDwUv0FZ99S4YZ9Eho9sjbxnLsZ0AgAN8W8ggzcxMnEJkUQuGwa60FvlORr2TuEYIiw
OqejRc+g5YqLPVXePeKRl9mQdVeP1ugmLMfu6gfv0ovNh1SR6QEkFqHx8zq/19NNanc50hdCbSLX
WajDdBd2dRumEGGyQ2N9DeD/LlguKq+BSmJ9mZXlPVLybmVa0n9oVM5SFQfIvIQsM+pqA3QhVCpR
eqt1hnXYhMwCaoMENl8xv5VAW26JPobnqsF97xPf1QfAplzRfHDrLpZxQZs/j/1t7hUQDyLb23Gl
jpTWiKCK28h7qafrSULz+BZp+Zr/9A8DC4N33+41vFgTUGB0H7uxhgIR1u8+MzeKZ/QJ46kLM2+M
1NBXKKuplSlNeYpLCamw2WIz/U5ei/Pkx06z4wpWt3DrnkGoJlsimMOXxvzkOxmvngUgH8QqCezU
+4k1IEK1Ezg8yK9PLqRTV2cxYponOkZ8aPWjI2X1te0krWfJUTc4iYikIWspeGtbMzlxvBE1tUi9
AxxB28Yr8xPWkVViuMOuzIJvXd5mF9mAiYhbQt/dyl8W/ah50Cc1Yg4GDmSgUZooCwOdplue1Vfb
VTtAkbABBzMp36cynlqDM0zc9rsWKJOkPSdhAdTb0IfcCQh9XlmxXp56pR/4MKV4d+OhXqBnxbDS
9MOexK1VGGmrsX9utNB8KUbpbCJJWQ+Tb3OpOoOcs9FntTq44ZakQnXnmF1+lIj7kAbhI9IbD+hH
XjxWcsOlU92MUN+hbxmXNdT798BRr4oXqftad8VaWpG1bE3HO3Z2P7ypNvz+jvhTY+iplmnWOSup
LAhmr7qM3C0RttopqjASKgUHrrIyztugkO9aCyeDEFD93R9YA8SYeDIlNt8cwo+NUfmGxxbNfOu0
N4r06t5rOR9xQmb3SiJHKJiIL0DQwe119fMYm/aL7XM9tpVs9nUcYiKQEGaKSKsOde/Ha9n6zBo0
mw5hlBcvNUXcXuT5W18F8uBj21viiM3f3HZSaUTjR+6WxpZukX/KELhtIqPV7rqchPC0jZ8I5cvB
t1ztsuiJ+R31rZMPzTdbYVI4ggE7ITQHel0GP0rQMJ8uPIkE5NNHYolo6Ss5OBnfZv5T+9Uh9PPN
mILwSDTHegjUsWbe0RIiJzqQjErfP/Rd9FzgWk6asASwygoknn7UinpAGC5AXI9AKxrxkbj4U4Jt
WhQIUcEm/Zz5x+F3VbEE6FWYTauo974Lu332kjJ5I7WPibi+UsfSOeUVvu+gQpqWN5H/ElURNx5G
/yZGEMLd70G2Kj09JTgzsageGtN85DDn0drOHhud9EpdF5+6k8VwTci3cPshp1fhDzXoMR2bhjOp
KnHBo0V6o3FbP4ZD5RxiB+dc2ypfmi4ziT7ITlMmB00dI7mzpAhPGuRQYHL969DpOM2T/kyZoVwW
VEx2OEEcyqyjfRgnYUXlpo+BrZ3rEUNjrOCPh1MUUxcX44IQNnHTxuaZxrWyN4H7r+YiRah2RJXY
xJc1DrDC0LmaSsL1OO+sRMdNG2PHeSrKPesz++hPBW+NMtxSSY16pbB8Pg1w7dYyr+M9VFz0d/6n
bybJo5WCBCvSygJ24GnvTKhChTyOAGEv4WK4/wvvbso6e8j88jXJ0IMNqc2xaLRzj0Ge0KyIQCn/
jSvORRxgDducdO+FVbfupRBE7IVtaD+4rOTeM2ZpAB7S7Or5SYZvGp8XYGV8IsDGiHkwSWpWoQnw
CwmKHcxrA4S0XnpiNaQ+4SwZ9WKb+IhFbtDErDLrJurRuw7YQQgyGbXTOMh8E7kiwe1DjqPf4ITl
2C7KqZk0gCV7iOMzCoH2HpZmex8gsYNwegla7kIxJamzQogcNdFCWVN8W2J9neS53YnpAzccBlKf
FRiWt2TAdD1/MRjYEBoFWOwKY/0xb23/CGsF+aUf71gD1q9TzigCkmQX12q4x6v5wpRk/JgeZFDr
5wfm9IpRRy/zg+m/bEcaR8tBoil75KsmNsEbpmJxgIuhrGnjiFdrsMEgx9o3t4qihaUNG8txFJhb
an8w11Sj+u9VD55M6+ruTsXdIdaO+7efle4JgFxyVBT9hx33/SpnEQVkJdaedIYjMD7Ns5Gk2bNz
gRgM6YQb4DKT1FWIVzMAdCIX93V67n7UJsd5Ew0eVQKVjHIHE9ayJ1DrREmjPJbFDz2h40YMVX1o
i6mm6lzn2SP7W1sb6PF/4kZZwESnjBg/3ar8i5b7xSqNcry/utXeu0Teysp3dpXq7SIVLeeC0Efj
kk/odT8NPn3vTai19trGzk3PHAv4fwGxxm0ubhyIS4gCahnUIfzAAOMuHZZu07QKw2nkwKrP9QpQ
uAU+jTeCCGCT6aM0EWSHyIop7SvXhmXOOxptiW8YeWBupt27YtwnxR/ytph0Q6Rsp9HAPjBkif3K
vLtfB4IJiF74zmtj1G+R0dW3qA2Cu2YyNkaatSsaLd5EvaRGiJfzkra9eXBoPGw0xyjv0leZ0kEP
/yItDfp4BJmvjvuVP1dv6iE8hYVNy0+VZ0nL7VuuNJ+J4uV3oac6MM6aTPhgaLhXj/U7xrKKZMF3
JvtgBOuk3pAGr7wrI7h6j2aPhJF1QeRW7CT5EtuIpvY7cMdFQS/JizdBVH+xW0s5qIrBxSanhxiX
uL32soYDCBTPBux6RrXhw2gZvPP8VIUpu0N+ch1A5HatI77GcO28BK0EWIIRjU5pMo33j6K2HsVc
8/EB3OxqrEW7rvE//I5lMCLVATSyRMa/GbveR7se3ZjE1mcVC8HPDXGRfNr5xfwwVma8VQDQ0tGJ
G5O+eZnvFVujYqMF47tLdWE0huBjGCLkLD63rQiuJ7enU+4pW/SV/SJggrCTRi0fDRrt15zmnIrd
MF26uVDh3GflphPMj9Kyak4xqktKvwT5allhvpDCVq6ULgWNaboPYqo0z5taDwn91YfAX+WyPPsO
a3ddf/yjRjf1LeoJ/LkLYjvfq5avXyvXejTypD/Mz+aNbVHEUnqbilgF6WgsOv9u4f2+D/0Pon66
x7hTACly4tEC1y9RYFhPpWfWTFN1ytZRrbwT3JouzMGLbo5gCUHomUdSg9VvFDglhDQCoZ4fddNr
FCbqFSIINEfM/QmWiciAs+zn+VlsWDqEYNwhBZngeW6M34fM3nu5kD+qgj5HU5GRrao3r5DaXqOE
RnvbMA+G3ZgHb6jgqP98OL3odPLkIdLeGVNFuqmGYqHaSNPmp3GnvxNiFT9qUnsxaO6/plMoiGbY
0UUawmJxNqQLMLHHMCMUaQUApDwFaKaI10rKLU5570LS5XYeAsB8lg8oAKCcRuM3FDbDphmTGB8K
SYIFa8AnRUUujFWueSFjfEAoGCvvnay/EPWwUJVOu+d6LOHRkSED/qx6KXK0UhFe1g1EnPKlLNop
IZgSq57WEx+fdmjbpMY115N1RSr6Y2pAlE4DixRmYsz3vh/A1hV6u46KikW3z1jtBZb//ssjHMvB
z9fwvkyok5z4zMbWrvOmkC05M0yfWdzz2pg38RofqL4ubPjnHnFP+0bX+5cUXeACVmp7Ksgee7FL
7RxNK1o9/yil+J5KLXryZW7te7rtG81EfdsJydwgneCM5AylOh5WpKy3DoXLQ6hJ62I61Xp+lkes
GC2wgQapmYiNi2pPExCaHPM3jPbIiW1W2kcY9auy4czxM6fdpfrQPSqWbz8U4MymJ52VdI8gj5GK
FWbPCoDXchqTRyLQo0VDQ7Da9GPscqK0v29S/MIHvySUbec4cjcadrepqxHIQs+svWzlWctq5dHJ
quo6WB98gWRKdJ8kCeQQThNoucRhgZrfYv6xFpRaCUZjsDP7QTnMj+ZhcH40bzDc61borkvcNrsu
V4u3HKvYvEhn0Ms3f7wuaLsCfRi+dNPrgo4vkxMNsxA3rbUdqbjSFJVqA6NdRefTyWnzt4BLoyZ8
pfP/gxiU+lMVn2GTV94CzNAl7vxJEaG+hwSjrcwBbW5d9ta5nTbzIxfb8s9H1Bk3nE4mvdfIOhQE
OB16qf3+6I/XCkMJgRU+ed0Qgc/JovP8qC3tiPJgIBBpS1KS//s/59f/+LFg+g8/Hcq16+Mj+OM/
UjUJ17rPGrSuqv7kNC51sHxQ7p4vYJOI8QjU23v2Wiu7Y/ZHTQ53gBrCJvUTMORhqHtHRUIKNKJq
D5hu2BrSS56YiuJdKIX53e0+KVu7HzKN9i0RvEuOKfwgY0hgeTTFwk9pkVNm/KA3C1SJ+sDF1rRP
J1XFFj0EFo7a1z5Ki9whCI5fDJaT6zq1oXlEFuHd3UiHEV3Xad70AIJ+PipqVts//4NvB0/Ro6hk
ywvLXYAfcV5dA2esro7ZeBeTtjk1xupaZzAdnbwzj3joi+0Q5WtoSRaB1wpBwSLyv9gOIONUBXQh
jNewTsrDQC8f2DVPDQc4iM5kvIc1urT65iNiR9ExwcCVtF27smufezBeHnJtCTCwmt676F32pqLF
u/cwOR7JJiW72bHvMWxQ+neEP1IePTomGrh544VYcvh1G1NDO7z2vp6cVMDXpyGsFRDq3sP80rwx
ufFhheEnPKTy61wz6Kw3mnFo/rlxwkpJFiHC5IPV5QT96Mgb/HowoGlqDvDP0kiPLoaU3x86eZMe
uyxOIQvxiOk5AWEpApKGkvTcXWxL84si8+qWw7t6ErI7JHGfnnJVC7ZDgTqNbhMddeXgitheQnEb
3voe/0oHImuhTAFFXUGdCKyZf1EymLhY7P/7kYivcdamNy31vhiZm57LqfWeZaVDOAw4FkCHw1Me
7UGjl6/Ct47VABevgDs68JdWVopZl9X29zT1ua71mAa+2sInLkCmtEoSfh+LZ0tJxg9FBeGWUpw9
mmSCm1OV/o9Nnw3fJH7U7fxSgPQ7RVvzrGDnBkFJadHrLD6ZZ/7gDF1gCUWqVapvZsmJaxQm5tBy
aNaGCvE9dwqFfF/7B3KfibcsleUI4+dZYdjcxRDpOPyOsUU0ZFJm1o+eVsafaUZIS2hHfzyASX2Q
x1CY9FibqabkKHRifPrHaaiudLu1TyzZbdYWye+PKNLbp4iKx95QGtQbSLEK4AxO6qgn0xAjRvzp
4byx/vlIxXpxqPi5+SVr/jnaplgWx/KSkNb1ZLmPvVW193kzmv5TkzgQlaclHaOFtuy7nCVjlxgL
EbTRIRhS71ZXOS44q1W/1fa6T4X41hg71yq+BjKyXzrFzA+5MlXMISG+VD5Ba7FP47mfniZjOGKH
M+Fa5C5opo4d5XScNdR2qdqiczj/e0+U8y+mNDxyhoHGW+Dawhv8i6s6QlSVdFbb4w0OryXN1efI
phNGc+ZBNUfnVNd6t1HSrlsIwo82CBeIP/OJaG4qZIgYIn16m+YD1cfqTCvXe+LYlvuhaSTMu1h7
sJIvsycAMicXBeaNdQBEgKK6+oShxjp7fvE42mTGLKXWvJYyQNmiaclL4gHEVdH4HBi1ko1pYo4L
LPkBDzQ9+WKqgRRyXI1NxySnHzCNpeXBU533dhCg2TkEIJXFxmtsvMWGhXBPb/CbGDE6L68BiNio
CQFzB1clB7vkVjSaFMK1CTKfqZfUN+6gk7ttM3HQqyBEEqJo66Qwt4qdVU+HuVdcWcoD3tUjqc5r
uxvkyoRhulO6fhpz0ieRUPosY7W7hZISg5TNhQBjpl52jBNgQN9cx3q4BftVbe3IP9YGpVfbQA5l
ltZejulWBwqyCsEAzQf9//gIf8NHMDm5//PP+IW/4BHw3mZlVv2ZjTD9wk80ghC/mUJFbYcM7q9k
BJ0CiWNaBrBJObkeIVXW/n/9Q4GMgKkWFICwuGpMzcGhWmU/yQia/pvQVbySqoa7SLWd/xUZQRfW
X22NmiFxlAphqvhKDceQ4q/O0jZRx0wqEpORjyaqLRVU4uFrHZcHklvXObYhTU+NRdlIUgj0sFjk
Y3TUVPcdPt9t6Dg5+5rM91FGH1AxN7EK84a54n20C4QnJvO5HEGUNnxrHALHAYMzkx4Z9OIounow
uIgiO7ZWU63cimK357OJh5fAEDAN3bFlHB4eilEAeLU/SI0KQTUAP04hpKGo5IPpWfQRqeRwBYKf
znv11ZP6yY94Hzof4SKrxyfXMc810Qv+gP5rfrXXrf30m22wiRwyKaXgfef/rtE5Ov4xIbcYbht/
ske2sASXB16AtCOdScekI+PuBBeH8staz5ODE9IcJGIPGYCdfNCAulRWcQVwwscq0k3fDxfdlXti
Ii7TD4xxwZqIF22tZj42fRcCAWya9dG56rVkOX8h3RDeshreR5u/CyOqBdTEnLq3re/TH5n/ehK3
n7og2Tz0pr68hhKlrQciZfngociRZ1XAa4HKWoWBPg01H4u6hZsod4uozxpYK3ubCCU19D+Ixv3u
yPCJROiPis7ssqrArPYmQp5G8z8wb2OdgbnJff1q1gixe+9DSnax1EucyAUTijCId6VeVqtUyR8N
WyVMAhvpUuD+kEy2l930LRtowqi7CMyYPhRBa295R/O7Kp07QaPcP3ILUDPwScPloCheu+4hTy6i
kLzwQrOHMwUgzp+8g2GTdAfLAH9JLFNtdBtRrZTeQJg9nctVFX/Mb8Fk7NqV6j2cThNRN6DVfNo+
oK15S/oMG11DI2JzKiO25DhG8hNeyTaRgEHALH8M7ByKBCHKpYxhPwndO6LpcWMNPnQCMLjpdJ5U
KjgmzoxLkZuvExo8cNmxiW1efCX4cKdzcfpfZ2qu0+de5R6/9PM3R078Dtg/jDjk+OywxsnPnsfR
4iKzVynNUDTv0b0VRPMRa4PhV1krrLAAaLYfsnaVdddQv7Htg/BJyjHb6XRkcozI4S1mgrYmrwOy
4ZAvU3Vg0V1v5j88725RGj/i7uwjsHZydmxEB+/nN4pczvVqSAlkvc6fVsm4lEeZ9JCbN/NHd7Ma
InxQrWu3upu4t/6GP/ILGIXRyRSmQMGjWzQgoN7/dXSyJMHDoA5oa5gMMm4i9xhAOU6KfZ/f/0+D
9v/AYfkFdvLz3SQTD1tqmurYv4yFms7kv9KQf2FyQD3MdeMdoWhOmJFuo2b2WWmt+3TS/Pu3/YU3
8C9vO/3/n3gDfTRUlR5GfEnb2rPPPwIXFDfRCtXf7E3tF9LEz3cC065Lk3/qr1+wS9KoCCa+om4w
ErUuRvuAC9u9DxkVjszP63U8cvU7XAadEJfEIxpHRHe0MPt//521X0z/80eRmjBNG5MrHJFfoBdd
XpXkSU9QSdyHtDb2IiwONClxv/J5NOgbiBlS/DTeD6QULStq2PWv06dL3GBH/LhEHr1wqv4lUWF1
/82n+2Vq+y+f7pczAS0ligGV8y6JpkxrQsRzVvjzrawIzX3DDQ7OpbEI82ErCJX9u/c3/qcPYAkb
+4JGwIlt/rJ7nNHKDdUfgL9WcnLsAMqJAGr31cCdcrpMw2l04WB+D0DDuK1zqhz7e6V0DFkhQ81g
A+0lt/WHkdp3aAacws57qNUMUeGTKfW7Vtv3wAUHrQy5y/gPkdrgjh1p3Eh65b0ag4JK23hCC340
uFOm021iusuHWHa7Jr92/nhRksZYeCnDdAURcIH4d5fK7BgF8pJOYRqBhRRKbdeNr3Ggve4231JY
TYM7my6x6VZDyI/Pr79nNDgWQ8AgOqZM0SssWpQSriKt8Ngg0ZlG0W7aB9ODJvpai/JLMH3VcLrZ
URG4aP6wsWPtay4u862jzD9jTQIqaLZYdd0FaR18wb69jyarZyHvRf+pu+ib44YbQ4MNYaDjF3X1
HmLPOkyUS8jlocJkQef9MpiMrPOtZ4RGthlGnmK25C+aR0eV3/xMXmjqsYOnt5lO4nlGpXjMWbwM
s0BBys4057CmE9efdn1n2ncUBo3gNoyGEGGUc/85vTFb7qH6a1ea2iLg+873knlsDxzeMq2m3/YW
ClNHbMnTb3EPkcXT/HP//lrQtWmQ/RN8ZLoYuEgZiG16c1L7lU5lu8U49qhhmOEw4WoQ8CwqA52D
zbOcZtESlDNwNj5Srtp7AlI/rM56gP76hp2Qez27gsS2T7dSttbACTPthLRqboIS3mDIcdcGTC5L
yaGfr/2rV6lvlekSagLP3m3ahWvRM5QkWw40RGplGhtq9nStJhfBryrTbp9+dZp4dslwVJV8h/t3
YwbaBbkFeR14XRap2MkktDhgwUebxB/1CFCbdJej23JB1QXnlmn2XxyU3ejNVtOPxNPenv5yYyHM
F9iWVWZAPbefecZYFtwrCVvk1K84Cb3WfkjS+C0B6Ip2mnkQDP/HOKuODIEBucZ8w4GUJCL13rp+
Y/gasx2Orj0Ne4pXfFEyc1OS81OgQZrPdTP/pKI9Iu7yt51qP85zkt6JjEUhH2MIulwxzNQyx7kP
qnlXp0MyzTJKg7MTWqdZbvDaXua3d7h5WWbIN0VZVljNSXjTXY6gxu18MeqG9zGNFh1EdkfWDx2f
ZGEkzDkGDq3SfcsNl1NuuuTzkt3SdPYXsKuwIXiShwwtSdvf09I/zK9MGGnOza1daMc2V0qkODpS
IfuuRcy0phll5Hjfe3wTUIG/GiMZ7M4T5aMPlZ8hMy6FwIzAYUCEQV9NEUBgMgffCspFPgWTsUWS
856QChiXHP+aYucUMbCbeRbj6KFFJucbLgkHQgyfMNMBl+KaWuSacvPoJy7dIvwQ0xwzmsa2SEwb
cpuTrnQ5qDzrMZqzHL/WJTliSiO4SPlpb1pFVBmTQ7tsoV9pn9JQODLcrvNK3ucrOzD6E3iGz9rH
3KvTxoL091E3HCocdC9laTyV+APjjLNSZge7yBKmxDxJuheryL52lFZW837AwJpSrp4ntC1UkYVb
aqQoUR5GILTBz+njXeTbzdf8/63y/2aVr03r8///Mv8SeJ9l8PXPy/z5N36u8zXxG3NUVcLJQ0al
Mlj+4z+6z6r+r3/ov0lpC0BMpoYVivs504nf1/qa8du0jFfJDTA11YKV+M+lvvhNl3REsSqYtoD7
ZFv/GwaiaZh/nUxDGNMlBQdyREzD1kxV/DKpQUJqlNj3F4yWp9KNmlMLBP1oFbsgwfqlRwCqm9Qv
d2kmqtvRbJr6Bu81udnPA0J+DMbWEMEG9cMeswna/aKCDW/3PtjaqHIvpSDUjxHMQwPFbGlTUW1Y
T0sV1DpZ+srtH/44888PzdVvP70TBCWhrx+zDqte7Z/mTd3q/gm3jLurw3E/c3Iw1Torn81i7PVu
GyZ1uWFChsmnD1gJmbSSYPgNxXHe2D1pl54epPdh/BJFVvVsFKK/sWJjtEGhM9qj7FYtHZmjTlTo
ibCA7Ky1SnyoG6VDi4vm28q0B8Qo6kNutzevMbxji+r3apDuiPtdJ+pF8WFBmvEuSIFxL1DtuHuj
FkSeMLAr1FPuBANgMo1omGVlsxzaKDh4OmfFgjCmYONmPsDJROlvcNJyKNj0LkwGuHK85QRA/tyY
RvBAugqQsf46G7kxKTrnOs9d0CkKBLRyo1djfdb0eNxbVn+JCec5p//cOIbAfOswZigVEl/5bBiV
GZ1hHL+RC0q3I5Gxba2HUBoHJey+U4MKcFGYRFwg6ndWAnTOV81SQMBniLNRhm71QfmUkegOTcCc
NEgbZV90YXtTSgQDrWOYsKWUbTJWzRFNKNEyMH0N0L2mziQ9Mq16Z5O8xfgLUpIociKsQGplZwqn
NulIYXaZH6Glzi5YZEIGP/GZNk57zGSzdJBgPUo/OcdD0ZxqouQI4LDXZWOiFLHoOXh697Wkd7el
xfpUKyQIK3r3rJQh4IKhOHnjQFyGYHJX96H6YupNv6q5XMjCLMonkgLOjlIkyJ/EQ1vCZsDoBxJL
hwCXDtTBmho0mkoUxAhwPMOPS97DhNFXgfIPbret1WoJVZA+3phHqy6zdTj2nCajCVCdgJt11sFG
FCWo/V51jmEZZwtMazgI/h9HZ9bcJhYG0V9EFfvyikC7LFm2bMcvlB3H7HAvO/z6OczDTE1VMokt
w1366z7tDWZAIoEqbGi18F2MrxRm1IbLj+p/Y2mq6I6IG9/oBCUO9ACpYw7/YOGvtV343WRnfJxH
eCu9vAUZVbzQ0LMFOVltOW6cOyt7slJ6p6fxMaIgZcJB9sqNt8ab1nAtX+PIsGyKOOg6YH+MqPHN
TH0xeu3MqezTHLJrpH7GrcAPWcuNOaiUbdbLuYu6oxL3SYBzyWSOKc569TOAEBl4RxAU4TisEGC9
ji4MuamksPBWZeZvZAwYnBfudQSHAhu2UNPqVSBYgSDEQ2FM4v6DXNemacpno2uOjLqXGk9mbLPH
j64byI72sUzj2XILwM8UvKSKeHfb+c7XZIU0cv92+Ak3w4hyb1AVRI79FE/EUUd7TkPWWvKflBYF
Yp6f7azId4xpUhwvhtiAgB2o+2hf1cTDeiKs+DopD70svCcqHjGIt/phVoYPihPenEhOYeMotKr/
nWeCYJZVLGu3ybXIFTMUcbVsronk+4KpV5+AIL99VlYrqDDC96OW77Qb0lADT9PXNYkil8+Ya0R/
HJKYb9XQzb2qM4ctlmfV4A3ohpg6nml6DA7wUgXqWaDRl6uYS0y4hf9aomo4IsVteVVmX/bFrsLv
faDLkk8+jV4avQI1ij93M7g2RiGNjqCFM7bfm8WhhveGjYJOptr5k3SeSszL2NCG+zcG9wPCGrnW
KmjEza9ysj+pTu8fud24RDHgH47UZviJPZ8dA1Y7RhFARBE88fSR2uVVcR9pRALVTtBDVZzZajyT
SJjlA5PTvfjGQjQEZpxubNxaG4L7Lb3dzaYv1fPYukkw2XDGvSgfA0by95pW1KMyJeZO13mi60ay
fJBL2ukxkYwxotrPWL5KA9yAlaB99Va+dWw9+Yev8AumLfZvvb5WWJGDzoLGh6efB8vTQ3ch/qbT
hRysIyyme7xpMBP1DU0OD6XLs5s+kFNooRAiNKL/WRrBawWkQ663R9lY2VFYWcmTpLm7NJlBwSWa
GVaFSOkVi5JLWpHK8VCZKA3dxnE3HRaR6hso3ldrHr9xfHfXZhyIQrjUHgLOP6oag2y+0NrRV/SF
hhVbl7uk1k2qucg2IE2/xqjLjO1dPxklaM24DIbKwH+VFc2bQuaWIPeG/r+BMEn5cBrrLcfXGHHj
aIqztniUUDosIV51gFvx1lCSpxspIVUvea+7cceSfZmFi1XPEX8s/HEUr7OW+apGFDGvsbHYdBgW
ZhNSdhn2qbMjDsbVaolyyoeSOVSi9iqV6GxjESWLTd+5jiex4oLxjFBPnNtD6HUWO3QnQ9xgTALg
6uO1o1LupNF8ZIm6Hb/G1nmrStUCz0bQN1K7XVV4/0jo+L1r/HRYc0E7F/fGREwq35UmAk1YJLeC
P3c25mbj9kDi3TafL9SusDwDPxvAX2G8ZlN22vZsOuZqlHedE2msFVuf/uY4xNyhftDB82PW2BXS
0b3pfbW3Z2UJmOSTVJ6omJ+Hk0ezNeM8Hy8sBJ/EJKrS7+ZJLBhqfLOZl5ALABe2hU7BrnyUXHCX
ERqchsjuUX7SJTC6lvx11pEkbNcZYemmu3j+y3qkBpGEkD7MHlrJshFYI3ubv0YdxxdthIteQIpu
tOyuipRzReKGRTswF3ajE4XBLND9sJ/zzgxqKBc197IJ/L4bKRMtwM7aoLeGF91hCGKv+rGmkQTV
bL/3VKL8/6fqTf0t3H0jSVHlLSbh/INu+M+hICCirUAIilJgw1XF5CcWV7CJ68/rpYqZWNLQxhZJ
tAbe8Ehs0aM9Cbrz+uKkjxamiVGuWY9Y5XFqBd+dVtaB2Wi3iUMJb3LB6KMbQf4n30p8yIb5mKrW
VsnTHZPcfV9pYaVPx6lDEKTnebZ46YjsiGZ67SY+Rn2KDkBg0DV5NymNJjJTM3ufrJQiG1cJa8vD
3+Y1aaA2bN/LAGgoGRQqZ/EDa6nxQTow35We2W6N0cLvY9JrZZKl8nLH2HaWu9ztqXlJl08QiMuP
QrsRw6me+2Ncb9Cs4Wd4JOCmuQojMJYvi92q1I5iqrNqVwlErfQcpvWXhD2BSPmXUi3Ug+g2wVGZ
g1VONdNXJ8PdkqRgSLHQqmTwi+vyytNTftOp1e8Wq/fYT+sfMSjcIW2NkBJJ6kqzvqJWv42QTrza
Oaq1feXbCkC/McSR6maG/xD9tTMy2LZiPDLlrRjbo6uWqL/L+GIkh1wb5rD28B5M1c30mAiWFupW
lGWPzlkulFmFmqrlf6Rm6KtlJX4xxhElygP9Qu9X52n2iRmhzAhRIACoRCcK1dotcfVud+W1Tjt9
B4UaWbc9tmzcQ2ZGx3mo4u0yVb91/Re0s34y27EKDF2DomZmNS0/dHHkDeHZssFHOPP426Tj0iT5
TLxs7cvC/JjFIIoW7TpoLm0/HScesKEgvXEYjBN+uzz/1KYTYWR9UxV8AFh9r4yS5jXe5QXCHDyK
RCO6EhK1DhMHr/Ja8V03Kf6uiCd+auXBlOq5IarJYxaRL3ILiCn5hbIzl6gHfYUgABjpzx/klSIq
DngxxsnZO7n6a+mZixvluXXYZOnxYBQVQx+zyNx7nFjayrZvJdtoIxZtLzxvvFKa88VVC7dVHsRm
PJwUbQlwhWz7iQANeF73gkn0TNvhmyji33Ec38BL2Zt+qoI2YdmV+Ujbp0P9L/mqop9Yg5Gd90O3
Fh/PZA3T9NtL3aBAEPJHzIxoFiXnMcxNgDmSx9ASzlWFd2yV5cXM8YkxGfy1LAjErA7rywez3U2c
oPesb5xil3HRFx9/RqBkkIeKR6MJl6MuskdH7NrztFc2cBHkfPy+wpQ27nWFiOKQvojReeja6JwT
MV9nzLu+iAYKwhvQaJiruKnSLNGnj5FKlwXz1LYclj2piE90W9MXSkKn8IAjzhwGPIvFHXayw7dU
bL3yXMET8vt+ktc6BzTfNiM1F+7wooqjxa0jwHdY6upZp+vY785DUj07wn7TxgNXarnp/rdlu6JG
m15IMFULPKSeXnIqAzbWbOw7qWPC0yS8Trmq7unElBimAtfLKLA9AXd2dN44Ke6h4b5lCiw3p7rF
inrzlv5D76QCtEDfOvjntw0w1rBts8GXJScQx8Q5XPT2G2c4fNG24KEd419MqokPM/2gFazxdf3C
3mXtsWbve7fAfzMQSaFUuC3kdobsFPNUnmYUb4LvM8FXRVbHilaQY6pZwLmNDPURxs++HPIdH1lN
DWQExGrufjwyMSxMPMQLHZ1m1ewUQHKKZDqt92s+Z8ZzpZXXMm8SoEaNOI1RsBQOVKnyws+eCJ5G
r3k90SdFhI/VB5bG1BPJsCXgKNcsuRJlj6xlKRxLok7z50yNAPtSXR29eTvakuDCxBx/ipcXp+9k
WHQDl4Qs5RGOvZ8orz69qu02JFcllGDO2/EcBwIgQ18eB9W9JD01yrIx8kDD8oPTaNMU0Yl07BBM
jUp4pkJby1+UMVJOaWduSmpHj51mHcpOB2uqFW9LNt6HOsE7R65FTiVwpvhRR7Z3yLz4ZYnHYNZ4
cmyN/SxWux8ti38ae+x3hlPho3NJb9U9b+Pgsoxy2sUN3gTOxA+UjE++Mbs6VCaLkH68vBbRehG3
GOqnve1spEnjeSY532nFdFrP1a5C6ddifXdSbvMeF7c5NB+zvqb9DURfHTnCMeTAcis+UGSqjdFg
4FTFE23DImCotIkNK+EohWps9kUdUA+3zpwR7pX8lZ1OPxUxSOH6nKjiDzekzzyLgK3VZLDnrL9L
oCTTYmenqOPvtDLvPGbRAeueG2JBa3feu8mALPRyeluz6uDyhHeQJ8IoVY4iiq4K1ehAAyXofVIK
oM3Rckb2GHw0bz3frEA9CdvEsoMkdmm3a6p24+Xqvs6X6pj34pTNLoWI3idC+LRJiFKvDYxWSMw9
2XAPvLYFDAdPY0tLk9Az5Lcu8y9SQNyiaxzb3ZmBjxXWvbGNLWAB2QCfRcVT3nN/c9UL9OL6AJfU
Fx0nwYGz05znQWMan3Mixs2Y1z9j4f4B8lVgBxEO1xlGAZHdTU99QRNQNajVNpfaLxDXz9awCCZa
xM9b43W2ZJhb5jfVXdhl5nWxHaoPCPfAueqG5SiRmRIott6HHZMdBEJ1t4z8trQDZAO/evs/L0g2
hB1J33wvCftejJ7BumQU4Zh5f+0igVbbOTfi9v2JSxxHDp6gQ7++kq6cSQzMOJfXloM5gebrZTkW
9hJjyhIxfpMKpHuTyPqgJRVeRI6ENW6gbSV6Wv2oeGPV/xnzmNoeD1OO0MURQQ7WhFVgUMg4HJnR
emEtPmcTKQ5TxKmf5e+opC9tF8Gmly6r61LsFlddAYMiAghivNGpjVF0XlQkCVJqpVIse9VpgzER
+tbNrH8KpUcH7oiHlPjE6f9/1U4jwjYiD5U3q8PcPBcky510fNiA64KsL5lPQDbp6CrZpLo2BFCZ
AJlNMsB7AMPXQg9EkweA5HoHdTDolV4WsRvmPuLLuDKGwjpvNOHEqYE2phUDavAriq4QGjUw6o0Z
JaLNeO1nR+xam1Jmh9s4wtp0w74H6W/GnoG7nA2tDRpNISU/OSzwQj9ERrab2UZW3usvUcJLxKxk
u2D2tsmr4SqRv3DdvI0wvLdyjL6qoQeM6fC61eMfvisWnohz9VK7lG2r7BV6Am2T2XXgWOV90Mu9
w3NKxWL6QVkShInFz9gCN2RR36fa+lU7wSWjrfY9tCc8tvMQlIaxry2nOFnRFAwzvh0BRTdQJTae
RUVIEeJPq8eImgX9Wowz1Z2UWjgY7r6k2T5IhoTDvJzto+j1fx6OlK3Gyk7YVBWHTlUvki7AJ7qh
LYZeqIsUaO/xcPYS3m1JP3vq5TslQxkmp3JArFIOJadfcBig+CgZHrdzrp80m2u70hzMlluvygSS
fscnaePrxvjv0WhJnM+tn5viCyJPtC1oVEMtQ6FSs39uzDQunQGedJrScuiMOdk0Z6fWX6hDl1C3
kQhT8s4o5sTZJn0DHX4hUDZc5pxHk9DshxrVT5ZObJMSUzIwrKEhWzJLodQp8oDCTKg3hFULBA88
Fl/pTH9cc4+j3AtjI/pIS/VL00djszX0fpcJ7B/Z0KIdJWeyDw6rcLce66ZzBstPM8fvyqNkliBa
bt57yUU2SxPpj6NMnmiFZIyost0ar/GoInquBbGpWLEwbb1vyhZJoC2wPMVEOvkk26ZodqW6Iih1
kpkMLG5m2dKd3ephM659oiaHd+7BgT4T/2UfKf3EAfldebmvRfUnK3y7aXQroEq52JncIPyuZUwp
QEePvDlkv0HiJ6zweqpyaOxgq9KQzbYOpdkj/O43snoa44/YgQLSzj0HNqox3db6UJqEmIpWb6LM
hdSXyw2kOy5QCuHWxSKvTpTy4rjWFBAMxuacD6vqGHoVvcNGPO1FTjds5taXrNe+sNMebS1JwnGm
sjEz5baoxGdDNA3jLaxOrpr6on4OTUwBqSifxsKIt03tfFcd3dNaZ4Me5i6YGgnpB7e5Dx4QQhP1
V/SZu9XAOQem0PJD0+uHJSm3zmJQlDuykYNcXZ7Wq2Ot9u+tvAluIL6LDsOpuXyCzPGPDnA1dUk7
276udwU/lIyqvTXfmTEBNolnlAVOwLU0SW/Z2w2h+WqUPSS8hw2ZvS80ty9EycOwumhKRz+3uiaw
R7pbYWCtLoh1Y7izQl2ng9ukvakri+uo0QS7UJxZXJsOC+Dkkg0qbW+fpgbtVlTb7SYKj02w1KP4
TfPfeCJ9iVHhTxnLcts4NULjoNPzY2GhHnEuqrUYEKHkozNIKMyEEIYE53nJ4dLOdM428+C7RfcD
YFTiynZfUq0+jFHmwb+j84O/kqBuFIOIgsphpymhV8e9pWni8FWmvx6QE0TDkvu5IC7HC459/HtZ
GxyylNcTeiMSpUE9gwskyutRFuOCx7BjV1EjL1RU79UoatXH5nBDDWeGVJDxk+BSHeZUXA3H7Chr
jK3t2B4iVokk1gv2i5rmeViafWwpO0MpvnOG7au6y3LV0D6l0IUyApLFfHJSqdr2ddn/6xcLllpt
Ix4epbc2FmnRy1I2PzRxHPXavhOLibeWkX0CHLIQ//NAVAVsKiN6wVI58UiJlwXcFwS0j4WA5AZ7
pLOp0Fyg4Hx7MVXBNd1K0ED1UJ8E8TAQErqKbsLHA/sv1Kr+pk2l9Gd1/DQt+62ah2+1Hm9KFT/Z
uIdWLYaGkYy8UKV9Khyr6CO5o77Oh6K4yowzufDwBWQGrdrEqHRDQitXYJOk+rz+7E2wl3MEhIgt
KhpiNiINLpczF9hX1m2pNZOgrPg8u5LK+rYWZ8e+oAneJwur5NCTzI0TOw0NvfOdvkzCNE6DmcoI
VC1jYNkEw+i2CjqaAw3vNJXWu+Dnuy2r6WFR0Tmm7c3JXplMMsODTQaJ3e94N1gBoGBsaya0G/EK
se2yVMUckvg/yVTQRBkzzpxxcRSmaHepqfGC61YVOtkYkqoNKfJhqG5Yb7RSvkVxtuvq7lI/itHr
6LpS691AgEet68tcd3evL7hhiAa4XDhpSr9pmyG7VbPO+UCBuoJyEO+9iiMhbV2klxl9SslYxStc
7dnzgF/gdL5QNV3nk3ZwQfz5GgzOXZ8UBObkkzZ5a1HxHzgVQBfchHmA+2+g06RRoX40sh1PU90H
Ztnfu2V2sZZQWNHrhGySzPUng+dd7Tl+1WOK7wTY/IZJ0Sltaq4fOswTDwOqng4OZ1jtY2ytL6ba
QNgcPkfbMMtzTebB7VmYivvSavw20vvUpJe0NYDx2ysrewB0PFF3gfNHovnzv09ZqQJTYuySkrus
y+kmVZfarE4cuxGCwiTZArpejnS0QRRqRxwTw8LjosT1XbbTbRorEcpcwcBsuFSERs4SGo5MQubZ
QPu0FQ6XuBuJUNdbEbLMaIBZEfP7qA5sTgqtBjjLxoqAGjr2zrDbDyfbMnUYfQQ8KlqpE4dJSXul
0VG7m9evHtrpBZ9t6bk3jDIfhht/g2/91w5qei7V4h7J9tR4rNWij0RQ4A6QZCIZ32CAVoRyoym8
RqrjO9GpIVpPBjH/nxtwIQIDiVC0nzvnUTHkI3HVQUrlEkpc0C8aBR8uzCHJKwnNcfEdIUafxvid
lzh/6SRnSpJ6QY34TECaeQDzhdgXEyDjmjmYIbeDm11S649GT4wfvfHL066t3JOUHvyEMYWuQDVa
vXjukTkRLEbtM3KLauco3snkGT0aTXdwRFcG+Wg8lQNTNXfItLMOe5525ZuraPd5ps83VlrfcZo9
mIwuKmhsT7nDQyia3a5HBih3aPJ7ZxXMWUFVfuti+aqb/QElEeoVlbMwKV7gHiTHJDc50/EbQeg+
PAs2CWbit2GI/9BQDuHPij4KOZ04g5ZbN/7oB7bFDMIaCf1+I4eIoYZz07tmbUEzEQxAXNX2h1n0
P3NWfigEkjtw48d1J0VhZxowKFi5TOtrihJS84hoy/gtuvE6eTa4immAksnFOm6X70kxPhuC8Zx3
x586hfI8NQz/mz3XmSFkqDsGaWIePNOsr6KPEYJYHj0zBB6lcBNY9UkP0WFQ/iImOfcEp0TqEtHv
NdnTjlEB6kwJGzbMM7y4wzNZc3YS1W4oWwgtjYT2zlMzevFbJtE5M1iBmCUAmHbS4lvXar9sHN5p
7pBU7f1iimRQiYrKpLy6mFIYId5lZIeMYb20d5lrfOLcnwORFG5YNlrYq6wEcEAgiFaVxxLCxWeZ
MjgMGRHwESF38vqzNxfcotjkz33WO5AI1ANyILZxQgSbiHv5kahjGw3pPs3hj1tqslFcmQLHTD3i
hCvdY7HR0BaxH1poF2q28wrQIDEXJMLDiPnz7BzsjBx8zpxtlkNQsQ1j1OMhVtvxt8WK6M+lUxEh
WFiYCySQbESGcuy680sVmB1oP8ofcYQgwcJrozPgUKtMFp3O8rZaF9EvmeFOQd6v1iO1eZr05r2b
m3uev8TNmO5zWai+KJ1vy2Wj1Cvto4l7uXOo3IPWSY+dn5ZjexssBhFdd1XQHTZaYgHhRAHRaCXA
JjZQ34xR3E5+U0v9rcGLcjWiwZz7BsU3v5brvVOUMpRT5hva3IHVHx9ZY9RHITEsRIPt26bNe0ub
9S5V68gnp8hrU8MiczMQpUtTnWpN2cXRKMMyK1NOS5rAvFufGz732VmnfOkThtx0x1n6Qh3Jycp1
bQf06AbEiewNuZIQP+ChZ0IX6q34rpEgJ8KOrWXOGwfSWuquWP6euIGL+bzXb7P5Siz5c6EVnHkm
nA1qo46tGQ0bbTL2ps5Vq4fTWdv51o7H36xI/kAyaN0qADvzyfM6cvWZH4CVVq0h3lMsMkMrWq/I
59Rtj3nXQY3QIe/MP7LK6fsmjetnpF+1oUErFtmlF96PlSELVd6vNuD7LaHs43jg9KyAxHCJ1vlx
l/7tPC615lAhZW8qLzXCDBDQhp1008XUhnWWfbRj5ZGA06FW+VrG85WRujjI+6xSxtFLXQ0IH3ZS
DWdXvHOayT4c+TzbJ2MxPlwNhjVIWo46i+lnjMTXZFSIR10yYu/bsEREkcO80cpuPzg0ICpM5XmW
ivPAWaOMdKDSzofBhlea2d5kJ5oa9yWjHQvtpX703ninROyQpHxUi0KDki4CW523ZDo/sSOePMwJ
e4tsOjtdtxv7v0Jrjk6XwSaKsPy5PbFZu3/wpD8XCqw3pajY5IrxYWrJky76dzGrJxlHrO4MYddW
Lho4YrL9nf7RGNGzHrGqT+p4HYz0KY9pHXfaO9fKe9pWJK9sjsC0HT0wgOFu6pP5BJaTBFFbHdoc
wcz7UFQFZWWI2PUfLSFZx1Ao++ZZNVOHdZqjSjsMPITuk5IM16TJmWjHUMN1wNfsxZPfetPJ0kI6
PMcesVK6x6qk3cXFIZV54yVXrN9Y05iDJaCd0+pSTtEOKPbLOrGJ9OYUK8inqlKXKL3DT0n/jcs1
dS60ZqNnhOnbaHke7ZamVBwH0uO8Fs/az7wqK+tzn/QaTuBO+waQ/HxXetu42KP3FptMaV0m69Sh
BW5Eu3ixGwuYs0SvQ8wPvlpW7xng4wLKVZi31LwldlfQT6UcAAbs+zp6WHph+17D+Loyv1swUv7S
oJignQZ0tkDp8OYfWtt+XZMH2uCfFLywge2lQ8KnZmvxwmkiSZ9j91yoUQmiUfl1FpVzNYnfXPQK
JqK/gGOxUhOAsmvvG33mbAzuh5rmf7uBISGVN1Ten7KK4VfbXUyDLauqj3oyBLDxbrBQPlz9KXO6
c9RMLsl1XHq6YqOIKKsHId4aKtv4aJK954b7yWJc7B23fE7H7lHpm6bqwXYtzSNR5N2IWAIWLH3t
L0dJdYVTavsF0QFuEid+wTpObJb9cFKOgDD3ugEAt8Oww5m3fF6axSOnJrxLlijuxROBDqEumEz5
yD33byHIs8mx4IdO0NjhYj1FMKvudqNdbcr1uLPCfFFXXnnSAfdZiVRuq4Ft1T/QBvSgNYpdnrOB
qprbbOkrfU/L+IDZ5phhs960Dm963pu3hbqHQ2nOxZOwgQETHr+4rv06tBTHOMxdE91FG13/FWdY
AKy4CaqpC3nuYWh5KnqKWQd8mFxSXUYNpTYGlaiwGjUU6TDysBflbJTlxaWP1Uzz9wxLgg/Qwdjh
JfzRFeWlsdVvpwDLM5niT5Pn+i6bAImnSb2LMZkD5zf/SSpVqVQmPQdxk+VcY8gkp7m5ts08+vnR
tpV9xMCO/XFrKnmF0du8jnFrhgWoz2Mq03ht2F2NQugECvcOO9W6b2VS/ypO2VGoV8sQZ1WFxToF
DljcHS+7elWaXjIFzbuAQrKwqNea/o6XxN3kUQPJ0D3DPZ+3RiqDpIPGUwOdeo/VeIc4OH2lKZ4j
KNMQIVI/UskEwNHiByIFToRcL7n+sWFNnqCTLg1lrTgXV/c+3DY9y9Z+syfmhnY/cpid64NRNM45
mulBUBa1fMZ08J1yBbBpgx6V5aanVr3RessIczqypyZnt071OKzt9luMLvny0kp8AwSnmqcYcQIZ
d4FRO96bU8lvGbsVphGQh2ZEj2gPg1QYnzDDX/M2+bsozSfXKkj/nfgS3vLeJ2rQEYjdOQD1onNV
LJxInavhplxy6RxAatXrY2blNRc4mW4Ns/g0PZO6VsZDNcJHXGZP+J9eWpLpCLFQetLuYVIX7UfA
nfCby/e2KH2VKswNdUCMfpp7mo+v0fpU0TvSz/p5FDUztqw+lS7TnbiJfockAREgOP3HaOB28y1N
/E2i54mN5zvcPb7qTByS4sWod3Jp/w2T920s1DKRWKXYwcOT4A7bcVEv3AD2FJ8zo1PtPwzta4Y1
SdrmAZb6s6pWYYWDOAbcq/5VEdAbMga44TejNmCKTXMODvI2kLnxJ8HkY26el9FAcEVAiZJnVq1b
ZXavuVpevAJ+UVsYxDTgQ7dVo2/YilDV+jviwnEwxp0QeczqrD8cof+2evprsaKCQnrYFFmq6niS
o3We7W5A+IF45po3NbNeMyiCvhMTZdQ6Fi6HB6+kiSXVtGEvnZ+5G7i7JRPbfip8q7Ju2dxdDU1F
IEYK4dJhUFhcjNW5pZ9o6LDB6Gn9VJCS0qJLprbr/lA9eUDLM2C92OyqUfmX1ebN1Rm6xzuX4+3E
UdSWeJRk9q+XNgg52gVdM/4AquibOPWCJXKwEqj0W6H18ySs6ByMP4h2qvnelNbNwE9iysTEEdvt
Iq07UI51r00vsDTxTDg0ohw91Y9RFuDHTG1v5uiiNqEYyk8bfLaZeEw1wBBNEzDInDJlXTU2nWoN
fusa52KugKwY0UZH1wJho6zh7/W86FDFMDT2NVo/DGCnvmxVm5K78TCI5mqPtHT1BmitnIcNxnUG
0ysrxD2rh/cZZXCHnWY0lIvUhPFSw2aaI/ncB5Qb7cYhv0RavBl0/Y+NVTQzbU50TLEKiMsZDQZK
8QrM7ma5jMQ4aJKj54iYj+DeFiAlHj8i30h0PSjj9stUljttcJyDXPDjObpu25sX02um0FubLSRl
wo1wX5mj/xmqedNn2NpMpBLP8PZCOFSdlgdFmjcjqZ8TKX7jXrmoZvbU2DmnPgI4FndotL54kybL
J7lGeLRUbMQmqC0RjOi6TuqEOI7KFnhLKpp9wSFBFeD7nKT5HbRy23nnJmFxqsmbDxzqzJUBb/ah
52V/gbuVm9pIn7lK/nDSJGKjy32sTXtmgCczyLBugcP9zARosroLtQnXPmUCMRfewFGUmyZq/tAF
TjNjgzavHok3+CRdr7WaP+WQt4s/DGLucJ+fxJwdwJOfEF7flb6/ui6mU/B1sQ/LjEDQ9BLxyIqR
s846QSbjRFfffAKYjPjIbVx46g0BYKfT78lYXIdIzU2+WkDa0VZLbzRowCilE8OISbewNUySYtmK
IgkG/pRgxU+1xq3OG/+vnmRkUDjRmromxY34UlpAy4tu17rNu6VOh0zjxydwNG56LT9rVJeZ8/Qu
YcssI+xvVAEKLC15IXVnnaO2OWIsOYkMty+uSvCJb3QWqL4y6VfXSp87XlEzyy95Nl3/z0+j+uO7
Yi5nfPaxfpg943PAdDLQWkzC2eYIB3ZE65BUhOCAryziAliVBc4QpImQzBfMnpac7tSdcOd4ZRx1
I48Nus8bwywajhVcA66RVu93xdGs8iQAwH2TJcS6wTshTDL5Z7qj40xPI5BcuguVz+bjiS3wMFaF
G0N50eJ+R0POBlLazarIXC9pRbeu+dUCPLdmOMyD2m+M2vjGQXLUMHKLxLwjL1ubpJl2YuQobiQW
LS6LctTbNmGijUTHPZh1gBPs4CAYt2jf7WCcVJ2fDs2wC3N72Ooi1FaD+PhMlSa+XPmNu+VVyfMv
rerCgafcB3LSBFaC7aGhqEoaAJQ8BIlR4qDIo0+nZPy26MiLcrjmnoLVjrUaI/NzkeP6Mkqw3PG0
dUzroZYIuiW9RGlVBFzCD13/vSLH1iVZgdXa6eZxSb3KD2laeLdl8lcWOXZvhXfFkDELHDtfCXpc
Y+SH5ZwuCvwTTOeqp9Ju/ihMxInRIk0ATGZ0dfWc5Z3t4SxlQeCTKyV1yX7hdXtbLX5HLpX06Dyq
lqqTXgvjpUhQmhecrpF1Sqv0T2YSQLOq/jqUzFxVby9n49QsyyktSQ6mT1Td/MrK/Ub03dM3crSc
BZ8+xgAROahGjfZoe6h0DtrOghtEXx8rPs4KDHmnofvJTj0phX0257V0/quh0GbdukhDog3PMHqV
27BSAhIv/VXzwMLnjhW85nTmzP+IwL6BfP2PvTNbbpvZsvSr9AtkBYbEdMt5ECVSk23dIGzZwjwl
Zjx9f8m/os/5T1XXib7vG4YsySREAsjce6/1LW9bW8EBO0XuNpgMR5hdg5FxeWXryk9+ejDgHWFf
isb/pQYwSXjgPKpWYnRvpMxQgDBHGJ3uNEYAwxnS7bjB8YFl4AInI/rJRiqZoud+Anjb03PMdN6c
KRBGbysU1lVM6ybvP0gJn/Nh1ypCGPzS2A0e75zdux+hML+FruC1XokSpiYRLyKmYTqG1mpEhgRW
CJVUBXEV8RtzahXDlF/5Y6geUnYPZmi8AJ2K+h7Jb7ZT5ZhvY5cQMDkAlsy8/ssPkI2isDhBu8d9
aWfGFiYPZ/pSDZ9l1e9d2pNXT6gvQ3pnqG3TBnMGrKxJMhOOljc+quPc/iRm14CDtY9U4DO0GgHy
6AetrBN54awV5cNmZuq1FboBG0DnzHyW8fS91Du41hVkmeA8lJ2MV7Bqv7pa/BRj8G3GVQlU348P
RRyzNzHmZW/55WMf2reUO02ntZRlaJrrSDEIHdoCLVs/UfNk2a5c2IH6ffi2DLQGyB3I5bDrMJpt
k9kfzontooGln0CL0H8yx7mGk/nMvvZWDOEpCVLrAT3zb0bJ35fAtdazBfk9ZgrPRhOU07a1p0NK
wjMbBZRbCyPpi7KpSomNyejMV/1WziSkjDHQLNVDqu7pBa2N0JMb9trAT3QXJaX2TEQEvY6tNsRP
HkqvxecgbkldftnDhkzP6kTxti/1f/IECZauW14NiuR9EZYPXNGQ3H0yv0KD1Jf7g+rrV5ftAVRv
WkNO+xWWDvmRpnGVo3zjuZnHERSmX623Ho1MMW4Luol2SF2RpS6nwzSK/azoKNbxIgj8mvcoxn02
XOGlrZoY9bT4EGP2zSo6Y2ctLh23PKYMXcR8aFI03zwdDrKY+Zxn0AAS9Zc9o8cxh/o1Lu3ioNVD
cSpM6sBxWAXMF7jJ1iQGExsRd3bw2BatOGep+23xjCvJxGIdRCPDsM5/rthMHmKzIsC4JWEmbPPt
lCy/ClC8Tjfsqiw21h6WUwYUhtz6ij+PPdjVrgSeOeFl7B+5i8OJR62clptsaJ9LGGd7Dx0bYVcD
iu0KGL8VFWyBQCFOk8zPbVQ6m4DZCag2xGRUdsfRmRCSQT+Jl+o28gNrirZWgl7fz4mgSkyUQ4JB
szuYydnHabOuM2ax7sJomYyMFzNBJDMtjQaE5FtDMvRTDY62yg1fvHh+KhMmiIYo/XUL0BTF7jwc
naHAdOf2e2Iojh0Dsj05ZcwYl24PMsJds1UqGhUdQyN76nwVYC6qT5A26U2SuU0S18pxsR2JEoCb
P62l6U5orLwvdo8ewwfZG+c88ZpHfoiGJaAPAdrLfM/a8lvhFW90eJNdMI/eXnXN00yKQ5LA9TIX
ew+o6A/FNi4aq3xBJf+nFbSV25a+TzZW9FI5y0flDhu2oOT7dMVxjpmKJyFDuwaCwtpD5eQPz1Pd
tRdVwEqWtKuc3HggB0cnATLxsSYUgaQ/qJdAxtGGaUz5ijfsAINvWFUpIs/JTPTcON5HhvebkC9M
145NpVTJdU8xv6XbdOnoaGPt7CJInQ37RfK71p42Pc/BiV0xMgTePSZY44PflUCd0gUtpO/cmtBH
Ugw11UAv2g71h1FH+zwBPGe0bnsBuseib1NMAaM/CIWueWhoTPU2Vv3AosEvjP2I/uQg7eaK/fEr
YrbAYfdwIHLPQXmPUQHlFoDd3iGv0QWgBF4j9op83bC8Q9FMll1DcPk6rb81RAOyO4kd9Jrumk8V
N0P15TP325jp2J/IAnzrKhJ3TRdlEZMfd3xCq8E17KHgd6ubF2VHJPXoa6R9yBe988+W7yjgnu1F
HnJkxZtU4ApLOp/yJ+s2CYxrKrhcnMi4aHa2U79VyWPXO6zNvMvreCoPbYKkvMJAuDTE0PTpqCeY
6N/9MWECraaHsOBGjsIw3qajRNhUK+7RnYVR1U1OVGncDDxu16l++xg6IXScyp1XtPQzsYnuSsK9
pn74ThcWpTbrUDq1/UUJhiC2EiwptFtp9/xUcg/oGuG7afZHJrrWY5E4O6JKJTLZ4T22s4GLE+XK
Ut/iCP+lPT+Loe63DbcxJTxeHNzNxrHc7zSHEuS55Kpl3vd0GRg1FSygianODD4wpqZTQiOfdB5/
pjBIZqJXejOEHGBkz163nOcCizzdfL4BZaj2WZaKKug23P9o+ZBL9FSZ+YNkpJ3q1ZW0pmLVZY7a
QBGPdmbs3jIZVFvbHG+JhTAvyAuLN1u1RH5075ZBK0DZzUf0wTld0Do3oBUn3ZnsCsgP3k+AuVpj
VQH/nQUVIl0jKMKXGrEiLBCK0zSAuY9WKemT9C0Pds3Sh+uRvtO6KgVHAa2WrjdW2eQaA5TZSQMQ
J65QLMtRR7tERi4TEjpoXOerKS6KVb00pzkV/qGpg/kpNTHhx17i7yPaBISlA/vDnkMkwEoA1drM
kp1LQH5lPkZ0buJkPyFdWvWQzdDAUT6BCFkP9bZLi+qEUe4aoCOheIvWcSHIKaoW/rSCg5ATZtbW
yk961krwyXgYPXQK4kijnvTP8a1pWPPNmRDIuj34pkGgksDh5dT7OkW9ikXYXacVJ1Q5cOYZGWmj
vaHMHbe+3129T9P6RyENGmapfwisGU8An78dAAWfA3fcj2X71jj2VSpextI8RW3jw8smK+6tHitW
OuLcJDbsbbE65zkaUUz5XDnLuOkoFx6m2XvNk5wWdHwqdINyrOEHpwy+qJkOc5jjpDIwb1TNcrTY
fG1GVH27LCnF924IniTq2zRFJjVE9X6SOnx0OM31JS6wA4dhlm3dT9+D6zv1FgAHjMoEj9UTu3YC
ZNJ9nR18ii84zcGxFj7A+ULcohbzVNMHt2ZCD4KhhLleq57GUoyPVmVgf0e63dXTRkgDrwnIjk2z
PBbx4my8QcrVGHbEoRvvVDy1bn/8IXbjhUqv8SxmRjlDKjM7eUgqr3hLX8iVQl7vHmY1RBth9Tkj
LnSgSasOFH35quwdLdVHSWzPUbvrRBg9GP3NdLv+nDvun2mste3hO9mMDbfB+UffYRlJ2Z1aNkE1
/mkQw0l7Xnc25lysRyipA2A2cKaeMtYlxgm+RkfS4fGdQhFJBo2kQslIvPJmEsnvhr3vZmjQNAXR
nF9GC08wbbuNSakdNHT3mlSxwaxlvbZmbz+aDGTLjHFwlFQnFQzi6PoXsvxw4Uj6UQwS1cm1OneP
zeRkZiy6fmzB8JgTE5e0oNfeDAdPtA19ejwmQLawJeEDYutHoaoS48GPIoDZY/Bl98PWjU33V4+Y
dDUPTkqK4m7hj9lPo3fXIn9Tjd0y1pbn3lIXZT6niMauKl3kzWNY0Vsz81TbfM2ppQPQotvKDGiy
JxPXCHz+fS3E76khdxwQW7LHwP/V6lxorxH9cWRwoCYkXoa6FV34EQ7EnbR58iKTvqZLYds7NedI
0SZOfJujL7LYulaZjtki7bcR7bWDHrKtgyG7Bb0Xbb2Ko56zFJky95M2rDAzjiZb6qLPL6C32oOY
i/Y89kSipxiFjp2tEFE06HcKz2sPluiDh4Vhyx4t7rLzx9RYJVZm8JXoKBbq8pi7HzOEdonsgNqh
e3VoZFw6EyJRqqmyoQ3PTeAPWzfLhLO1GcTBWmJkaMtrJBirs0VD4cL8t/ZwJxUVVie0v63Vf0TM
Y2bLl8clr7UKonqBWQ7RuR2trUm/ZFPN+NZ6hXX+ZyUj+7TIYdX51mtf+MiSvY/AV5i9QUFvas+L
1n4aTg9Vj5o1AD8cROV2LLzqaaLXvIoR2Ry9Hkds7J1mI0ZNaw/2rhy7aBPYT8gF0VFSS6HPjjAX
S9Xd7g9cUlAibEx3RjNq0lN2U6o8cQsn28C2j1N1arqyuD3jwaxvFuXzNc1ubfIehl14NZope8a+
dXXnDBcJjB2iPGoccYt3res2uCYBjRLZ+S9R4vovcYQ8svINCFIKzj5aXZ2xesFtlB5ah+SmUIT7
gDnsi9t243Xppy2xfM02KkY60vQX1hFepS3KPxYzRm9T7Q2HvAxxAdj8Pbb72e+KrqWBEBvxKfVI
N3YHf1el+lsyCn0EBRTvgUxPSTp2V7Ayg5mlGzzs2Q8vMR7b0qlJZbDK55Bbw2j7D26aINPhvdkT
vR2sLEDtod/UXI8NCvjMfsCgPp8cXK9JTSMnrj7BnL8PRL+vYEx3iDM+Gydyd14zAT6IXdBWCe2r
uSwjSr+Si22CzhFN1sgatxhbiQL9ofhOpFFzzgi8y2u7OVnYZntJDme75PY26S+u5/UbS/Xag1zI
M9tY9uPqLL2IMXnZJ1stLRVcwLbXfdpqOYxdv+Vm5K58g41x2af7OMLQAs6E9laSx4/gL2DRz+UB
GRb4jaZ4V/5kHa1CPsMQuQAyT/efSz/DmhZcr71NYjNoniEsFzw4brETdH4uqm+mNU6ljOETWDIv
ei1DmgJuGe8IhCPwRfLkE45rzDNq09bYdSW1jTsHJeAL77se5Dx2Nd0Bo4iMXUD4tGGmj+kUlFtc
PER18NT9bPZ4XLR+wu3/RFPLR41BEt8h+j5p9sMuqilpwtB4zdkcf6WYqQhLs38NaBqVB56rawrr
PXaAQYz1dMK/4c6pBRgExmeWH3kddrcsFqE/EvWA9WXTmr332Fj+n7ailWS0w29Vdpi3BEWJUQwX
d/nZBJecfvfOY7+Ehtbk021iajAK8tTYV61xSNiZjG5l7Quy4wsHkkU1UC1i7J9OC6rWU5wrLTJn
kOsnaUdrF0Qd1JqVwe6fe8XMNJf58XPRTtUunvH41FYS7opYXcZIOAe38vT+PGCITLwJMx6css7r
PT1AFZChahJft25dqU1Cx3tTRek3Tmx0gObCzalQmHIWiWAbN6qPbn6rn3THHwGrNulfS6/pN8Jj
15ZYidoKO/D3S2tvfeitW+D93TJK7uNIID1z+S1dVODWon5FglU4UwkCMEHyZV7kB7sWj5L71I8Z
hDySNLvFTCBJKCp7BE1Rd6Bx9ApiUT1jCdqhVO13pm65EUlFBHzgru2kynYtLN/vs7K2wQjrYIoU
+orqh18hlHPpcqWZVNe2mbqj63zOKN+3VoaAUCZ28xTE4dYrTeuPJcIXelwIhujVXKq+Thn8YW/p
GrZC6SBfWH7SXZHW65HCclshaAkdkZxwNR1V6v8InaCjwVlfjcpNr/yYIVrMeAvLa+5yEsfQi3Zy
wA3oklcK+Bt0pmFYyIHxg9HRH7dlNUET7av32sRAh81zC9WwYfYwgtLtYnwmwSN42JTEh9Q5oPQ6
g8AxT0I/5P43J3HGbe4yfOrCCfy+bbwtCaVY34aMJq3p2BTp93ScMHP6DXNxSlmbHSxjr9FhUxkL
1gb8PklLHKYxCXVlgwVUxjAa0pDXaftWKMfQeYbZYXBpkrtVHd0I6P5STEmwCPnoYqAaZFXw6eCG
UBtQwozF+zHeovDGg4r+PMFubnusOb61nHH6LoclSY8RbN1NEYx04BFBJ7cI8Mi2yLzkZKYI1hgr
LqF6nEMBJKVdnqd9Fomn0bEEct/SwZ9cPHdO+sfJ+duDZqoflXYBudWPkhHmNbJ9sW4r91tl5/OR
8QQ1WTxu4iLeq77HW109oM0ZTqqzl1VjeubGD0wa763x3JIw7blBcrOB5Kyoaa0DE5QJ+1DQs5cC
dA2sOJuqbTKNXKg1ieoMbfAaVZa9Ltk1rsK57/1NYITs7G09hUUFX5qYZYNJPi5KEpkUInqB2sT8
mCWI5ab9YNksQED26s23agwc7rR2fYRfRSradTcb7dYULNC+wYyXDHauxGR4SQLawKkl0s9uDNfC
ubaOmH/7CJNg2KkXOASHCBnxJm4N8xKUzxi0CBxflitr2QMyB4nsEixQHh+L1Ki3jlUiIImhR4xV
BmSkfjYjIWkbhQRgT+q7F0GJ8IKRrVA6X5iTfzMKzY6E5uNBxmI09omuNDhbBCvQkVrW7uIdzRAr
9RgXM35xxkGQDtHy4FQ1+4BMwUEAN4BeDIx4PiFnLro8P01Z/Wt2HCaQGSG6zYCBwUjUSY3yaubk
Y00OkUQyZgu6tGsiRq3Q6TA8j/4xKMtPat8c4IQOpioekynxt5Ev6B8MCJIYFiEBcElQsFlwUy9J
th5W062d8cPIT54t5VEmLSCBSUB4oKo6dzNXwQgJwO/pjKq0sk/YriIbEa0bql/h0qm1bbnoaLzf
U7GwDSE+IncNonHfuogskkDmBLkP1alNDetGuckk51i4X0QLX2RGKzOhe4iMaUudu4nt8IFOFc4I
HEmrLCjdG/yHaqN0rnGTdq/Q0uRqoqoX6u7/IbYHFcPaRAGD3x4BTNix14m4A6LXpzprrCc6r9eh
SK6NLLpbIwlkBNx9lBRlCDZR9xKIxhontlbHJCk/l0ufHKACPKAU2LHDbdb9aNQc2YSWFXEYppZL
PWKyCGMprjbVKS6ByMqsZwAt1jONgV+LxG4dtda+IuBlDRYTaIRaHjAqU5TQSyPcwM3ogqBqiTr/
sUQF/VpY9oCIPVkjgKfRG+JKdqpoH0jM8LQrX+bMONlpSaRDZT8ObDTJ1fEhcyC195dmkxvFRzKO
pE4t29GinZbTpaGo/qDsNtC+i3cRjrfGb26eZjyxazokXXbuRtb5Fr3RTgaMERYz2uMZOSVWZeFY
liscxBkiY+7Uksl6VfXRPqytX0XEF2Pcv5j9/E7AmLeWTufTZihurBTmBvBHuosy58dYmCGm/fpt
tsdfbjSQUj2BzClbqnhkobLwh71DzWmO+aswUsBSJhY/IZ21byK4dJhfFg7WqGQoqm1WI0xCILwf
xEJelEnXXMVzioxvhoYQOQ9G+ZQJlR+BlwGMobGzz90auwfylT4HPjIavBdOuKQ03lR+qIxSU8D9
x5qGp19Hya7J1J/cldwJyW3dN4WEe2cl1zT9syR9s0WZV6+LlkuEiooH2X8zXXfctsp46yuAi4EF
BN3K1bVeqjf4LvNuttKbbYFJ6mvk9lNDqyLysy0tb/gBoWYj0Rnb2eBytjDtHugk/pzFxSMI5iz6
iB0H5gsCgB5cG5PsErnHJjQ/LSmsXf2zdyw86LE1PcdchGFBYmPPASfhV1QjyQwxMCaqxsPUfg4m
skhEwNkhs+MHO4wXVNBmuQe5hd2h6spd9Jmrxb8ludwm2ZI9zawqK0HHZEPT/TGwq4ix5RNJVxYp
F8W70TEa4LbqIbuBrpWg9IxaHEpCK4VN9LCSkAnZoLqChceYGBJ+5ylIQqWPAWUoGRd1U08vOv2N
GYETptu7RIV+G2061FEPNMBZCCNXbcsdChupPdV0Vh2a8W5fPttx+jDOHtj+ytx7znAxA+Qqdsvn
qJRNsHo+7ENNo63rz2XAMd4RjUxP/zfEsCck0NMKt7TadoXYTWMVHRvc6FIF5JylNNt92qxsX9kz
5WQXW11HkZzU57wYCPwor22HCNGzJ/zwLUScKLR2oyBqusAAJPuJB7gj2rkiNwa2wsmltBn8caMg
ATEBK9+mPoJUq+i4o1cTFoIxJN6HToFBC8xw6/DhNGzjUo/FIfX6syOanBfMnocY3e1i1E+6hGJD
tHYFzAcSj55LTEvw05LntkSVPE0/EagJvC+Aw/oEYYLrU5AZytmXMfEoPYncgyxOD4G7vMAggxvh
e++S6hoFNnv/TnFOMI3QO+7SBpXnjstxdPB4M3TfzI0KueEWmwnunuVPXy9ONd76VM7HMMoOZemz
iw/peiNLB8ea/uo63DqLi8szII4uCrEUKiP+GMgNS2Ae7tjI0Dab6QTTTKQtluVyFxfTk3RAKFdR
A3vVSjZBnHzvCkTuKU3unvRbNGwRuyq5oPvEkWZEvF1oupmBG8HWyUrccf38aGN41HsFKyY3oLv0
BHVgXisIlEd3CiInX60RbaIGJ+hilRXRr5xcL2KesbVZCJqYiO0X5Hh0xZbrIrGHYe0jQLP+HjkF
8OWxxDwZ3rqyPtKkTImlNB6qOUOSM1trwYBta1QGuVEOaj5mAkynHWcXzTW2ZjY2LAFYTCEI+GMQ
61mT3PeV992Rob8eOSE3ZNJ9GYXO9zSzLd53pFekZa0dItHxCMHbHeuUmDxm2FBnyoNdcM+PyUaA
/lrtvYl2WZmmAVEE1Qo/J8LfOh4wfFEjpQVmUNE1O1NbTBZ44euQSqBNS+1jKj5SE2fpIM3nwCrJ
EI9w4ms4aNIMVwP59qpDiroSGb/kLjj8mI3SORDF2kKNtmmbElLbxBBV0TPubbavc36y1I/aCNcw
UKydwmFUL/mrCb6uhQw2eLhi2SaZG4T//VPkOUIrHtfD85DT4ASXgIOr4NOqGoUUinDnoXHoR2ZU
i1RAqxYI9Uo0scsmOr2laepsaqUVSagEGazj38VW/EBWqbNhp7zsTYepBePdbTPJV4cu9No08pBR
Sv69qeW7tGLcxQvYoJxOwahtJQ2wsrD2qPXc36i7x30CF4obF3bbuvSBk9ioiS0f07E3WyhTJ2Wc
mAlxD3XiSzMhuWSZ2EgDxMiURsYZgwGhGM0xrspxY5TNW0GoUJEisPRi+w0kGmcnpGUxr11kmQTS
20i7vNjhIkEXC0uGkCK9M+/9EzkjXwBST1VVA8eYUaK7khNBW+yHbFTryVUL2hwoTtEvqcAdxEvw
SWUS7oymfM9ZGxkVtJRkokyYZSBHRRBNbt0yPS/xmJ4p6njwou8j99md03/mlk9ZEZVsoKPiycZE
uW7PU2mgSdHjEBMjLeOg4McyDs7l/mAOzq52JnFQQ36uFhz6eQilbB5d2kstThB+zCzrSa+nK3Zi
e20HzkgTm/L4AgfI3jcJF+kcEQ8VmS+xEOzISrRv/o3FLtmXU3ZxuubgCNQVRgi60VKUpIv3u/Gz
Y5DT1ygZ7a/9YXxd6I7Tm+lPAYJreg1cn56WVNo0xiezL85tnu+dBUSds2SoBzrv6E0yOC7o0o0m
wu424TsPF3pQKguKLeM56FbEka7nmOTttPycSjpWJXfFtHG/cNR9llAllUOZZM7NE399vxKxgFQT
PORu7G5KX6ZkSUeHuEm/ekbCfFKc0wElFWqxX4FtsMm2AaYqn+wuSUQdjMzPBnvavko2bGWbE5ik
P47nBC9tvuuBaU4hPPm5JJTKdHsGTJVAqDmHr/yynkLG8XEJvG8g1YITijnwa0N2bey6IyyPfPIK
XEE5o1MbrOchW04ZVqUHt8SMKYtdesAgOZ8WXMyuHJNTbH0Uy5jT5qjy7RCgUyvH6WbFIQbz3gtp
qbgFYd0Vb2W7yG2UzAUK7xqMRRLK8/2BzRzpLWJmB2hjVx8HeEv3H9Tz1W2j8ezFHyQZVuHWptd4
wtxR24f7l5Y7qEO0ODukBBynY3z0jkumZhyb5/uDQ+7hX1/hP/nPr1RKg3sVeaWxN3w9CMQZwaDG
7LyWPEMeZD1DZddfGXk7B+v7v+8/CVNHrBDGJRuIV+apKnLr1E10yXG08uX9m9ynrJNl2/MhUDSp
Lcc/3R9AmTA+dtPCYlTLNFlLuneBYX3OBTZ9rFeowcbL/WGakF0iCuDfdn9sopEIYZ3InhFncLRM
46FXGavZ/aGWfDUHhN9l6tSha7kwraK6wWq7aVtob/94WlUs38E0FwdHP9k/vm/175XK8xsTA2V3
z9wCIJoPEbBbixJbijkm7A76OBXCe13DG8swzEyYZZ6GKVuKk5Nl8cVqIuK+hcBn6PgfxjQ9dF5E
sWGh6gCDEf3BpoG5c4i5v4q0JbU29Z74C6MDLU0wU3kTPwz9E8a1DCRlUh9zaSxPVonLC+Cy86NT
1Rmeq/3HzRg5tcX8A3lEjHN76Z8yE7l+BAQWY4KMz6VvtMckjZNzZLX/+dX9e5H+3v0rBFnXtnKw
CaPsfId3sqsc/hLZFs0Ggpc4DS5qbfpO9tv9nzacWiYklvXmlDhV7j+9/7PvOvc45rfFs+NtJQd5
nVIpt06I8g8N77SrB2c+RSaECquVvJtFYuxM3thryk2eZEu8Xnb5vbfn7IkgYEpqJ8YLS2x76BvB
NxX0X2mZZ787x9ieaUHwnoM5uXE3gigjELBU6Mtq01THe15114vXKnHavZPTGo8C3z5Te6wDg6BD
dvsNBa75DP3HvArVmte/vgJ1qNxGbZQVtpsgmeVzmEzzeerm3/d/LQuOWrYtLq4R/50wiOpRhaF4
NZuKyyaVPhnUjbF3GgfSDY6ji2LtikLVXe8PNkZvQN5ue1pyLDkpIvN7IGXudz+JB0n4deIp2RhE
Wzk4xg7k2j4kcOo1mCfgaLZQj01WNC+L41xUZmU/CMJmDxGY72NWinWCteFHp7lF7E+/OVTRJzoH
/maGtP0jSKu3DHXNc9It1gU6VI4WdvSW8GMcogMbdotKSRDnu2TQGqLhF3MS6L/25FMqj8beni2P
qxNkG9iCbtPiEP+eCD7uDkV3NcPTnRdmG76jop0lugwx25wwwqLuzOd9NNGKKAq32bfW4l1ifJ5+
Tcjw2sCznLCuZ6Ccd2NVBo82DGskF5ncs/ouCc/9zN+D+WDetNJrDv+f4U9KQjf/G4a/Q8Ld/x3h
v/5Z//lf73/U7z//TPHX/+cviL+wNKzfZR2VgQGh3Av40V8Uf2E5/2E7WGED6brOPc/vHxh/7z8I
5WNzZBqB5VDu/x+KP6kAXMSStpWDwQxTgvP/QvHnRv+3MBbHMxwfkj/wfkOidTN9/fN/Cosqpehq
ADFoYIOJdYoeIYisHQ1xFHTbOIb651rgBaz+u+9EX3WeaaJkcyzREW5Gc6avhjQyVIBwB3JRSp1x
NjfesYNyBLG7hfpjfyAzIiKKRe8E6Q0KYH3rp+xdBgO+egMb6D35xSdmxECyNNNjMz3obgC7Vzad
9s0oCB8BNN8CUKwS42fTdcuORA8y0sr091idR2oCP6GpZDak2oUujmvXM8+dCl6dUIITXMqDxDYI
YaOCIFtdE+H9QER3Zp+kSa7BvPWN+WDqCCFQTadRlsNOp7TMTfhbQCChT66F7QMsmEWqo3IAwAYG
Hc17DkxW9AF1vg8XBvU6/TuizJEBJb+qsX2r/AUl14wOG4VrLjBg6OS22kV/FBtPhXRfdciNToC5
xwVOXX2x/GBXFWSk3INSasRxqfkT99e+1AElOvIkJeFkQKRiBcM11XEdrYW8I9Dk3BGqU08Yik5t
uQfCTBbxKJxMzO7UYUCyuFoWIvikM7zlWG3oxbGf5g+vFc8DZpauOn2gUPL2YrA4oirHTEGom2Za
bG0sT0bffehXuL+w/hWOmQpheAty4LmMphGTBa/3l9XxfkBL3icVbds5vyff0fslGqx2jvdX7RsO
/H50TeOQd8SrPla/EZseTP17E6lQu6Tju9HMm9wPVL9ePyOE4oh1YKBHnJU+GP3sZsxxePqtHhy+
Chv/UjrizTO9VyfJfjFfP6s2fAA3nq96A5E+ISlE94wEk0n08qXJ8r1MBEVycuYWotCW+7oRRm9x
G2x14Eo+YTUEHM9YISZAwiBgpVpIVkLA86sjUJ39RImaFKxeRklIFb7X74QNBC6gK86tWu0gkmCR
NMnniTBxo9YD9en5h9lezlj0f8wLeTk6rOWf7kn/TRAdaRz/epmDoOeuYTqmaevL3Pz7Ze7kUzT0
iU2j79Nt2JDe0x4NK0k1luvofAZYbtDwMw/WIUJWn/2aYH6hhdJud650fQlCR1qQO64mHdBpF3wC
FJSbLO0OHe++Txgl6OJlZ+A1WM86AE5fQrAGNk5d/MgkJ/T9GzqkxsSAFUAa1hf9X7GWOr9KX0Nm
Etxyd7zdT8dcZwdC33rTcrzG51QBc8MYeG5JUJ2OguSRe/rS/S4iQchaJICSEUXiN0eHMPAxrrna
osn7VkHL+etS0SmU988lzwi9Yq0OwvaaY+QxBBeJjhBbJsp/osnQdn/AgIl2g+Mc/IVeOQdYjc6j
b+DfUc55lryMcEmO1Ofh/TTWz1zrI9XA4CKxD0YQwbrmG/qKvP+Hex7ZrHOW7lfL/e8aQtIIYvEq
n2Y//uvS0KlnOOy2JbLslb7OMsChzew8dCrbdIIzXF8y+pDupzs6m61+iY5tBTvLI0radD46I1eR
fhaddKefRFTNzyElOnOBfZjhXwYMBtzHskEk6FCr0WbWazZc7vpK9kfzJXHgrqUfsqGHmOpPUZ+k
Caf8/fezmM9AP8s9JgniyV4m8iH2wteKEYonQKk5LnHjgAr/53Pa+Xv8DCuXzzntkyAmPUu6tvyX
UzpqbLK25vrLAgBxpEd+iEY4d0oL3fTRLZ/uhGo7tdKdUQIksllt9K120UdPuBO3aRKWe+qrWedo
iRqnqRdDavNfFxaw+y1bn0EDfKO/bmvM6MTPiRMmyqITM2Zs3rxh93P0nnUnSYBp5+o56t3HRJ+n
jR28FoPDnIn2tGt7T1wf/SoewwdRkEVyD5Wri+c58R+RkJHH2gTUQ9oPnHQ0X3u+o7eW9/c51MuG
Prn+53fR/HtY5P1dRBUiyTrn/mA7eufyz+t/V0XYKmX0FerMspTShg8+3/v6X4lnseQiFUHBUO10
nNc9ru7+QFfoKhxmmJ1+v+eRFe/fHJh+4X+kxOkDA+ZtmeTG08IxnX+N6uxg32oVyR/VBY+l5Twu
+lrLyUqdBv9+1t9zApeE+8xcEsp1z1q9H5s+zdECP/pR9tsr0ZlxSf+bgwv+69umDaGkJdvIbCRH
+ve3DfuJPRY1yswgfoxSQF4o0iFastS6Pg1sHSlnmcslIQAjd+1RR37/dctsJrg6Bsx9j5Xlfoe8
n5k6O+x/s3cmvXEjbbb+K43es8DgECSB23eRcyozNQ+WN4QsWZznmb++n0jXh2ur3HI30Mu7KcBl
S0wygzG87znPwQAE5ZyTGJCvcOdU9Q0zAlV6y9znKNOpJNtITvhxO092JtVvPIrsoCJ3f9655FX2
jReXzOXp2DUhSSOUSM6ZZno6uCvRae9C8YK67qWKwILRmLEZjqUz8daofN7e4j/EzLcqV8yimrz0
03gX12TI1TFEy9i99DXtRb1cTRl9NXGqnLMHLUvuI2pGi1QrLnSz2f/YBdJEh+AUYYxH/KHzK+Uk
9+eRAjW/RrJLy0N9b2ppcY34W4I8YqWVLI2hh0Cr6tPt+d1qeCvVrGwP5J7xvZJ7gRdcPWEwqajI
S4Zq6mBaXMyaXKnNQOEzxauJ0Z4gKpijc4nX4Ml0FQYmYEWhnA9TE/tMm/b8Pf9Qk91b66ancyrl
edsVavZr5ndIoNVyoUE3T/I3EIg7UQMgVD9TCpxLefk0xMl9pOZFdekAEiGYi3DZaDmRi2oOTYfX
tCJX7bzx8VQcK5NjSjMa9DpWWp6bujs1258zOFs9uoUEuDQysHHq3s57uxDg6fkC5z2gmpdKbaRC
1wwbL+hutdJGX8ak1tclbNd5xvPtnM6XFyoej44KzQrsf2VcsTdVm0tfyy/SAu4AbdUQFPWq19TK
n5kHLzCPiPg1TLztxnepafdwYakNjpfn2N6mkxOtAAXN78VeE4g31Jjo4+IJ03+w8AP23ImKCUZB
1a61tlkr1uh51zOJb0Ff3OGFBGeLlvUcWaf2Tyyp8BAp9FUJP+0hlv3ThKIS0H+dUTzd9hwes+e6
iJ3Of//TUUfQ3wzDuXl13fI+QdoW4rPXiHmGb8d3PBTWPRLRV3I7UVCbHtjnOF070vg6lCZ1JEt7
yNQRKSKvbZ2DCPesedjZjrMtDGdzPgjUamvhNBQYislbM5OjPEiGiOM5zVoP4G/MrIH6z1C8icco
by7gg+ATcIJVl/TeOrPTd8hE760Ddq7Q22ypeUBl9EZbaiW8CjfDqhRpBbtT+3liWihsXW6B+hw1
3Xzw/eHK8zWgRcCldobdbyDDgXofd11mgVcla2CbUDvG8Opi0InqHeEe7xM6sI7Y51VsdutiLGlE
JphpgqS9REGwGVPiFBxMGpRZu3pHsgodIiN+d2hP5Uj3ESpFW5NgBZhk7ErC5B08Tryi0K4R6GQU
9s4r49e5zZit1G+ZmuRdJj5w2uFucJ5dvGs02AsIPzUdLrP11iacy0UdG48j/zT3+nBtIia1xv42
o4dIrBx2nKaKFmGpX/sD9UECi/QdonhADy3Kwq7Z/GGyN1WQ3S9LkScMT3d0aeuuLUxTBZr+NHDc
NCwLDNHfIjkfnQhZpqXuunYr2CXeSIRNUnlHe4pPboXiTa/CWxpp8yYLThEYZRarXuVK6s9aZNwF
xOYwJeUw50aiuFlg9pbYZvWr7zBJN/norZltUcllcKQ5bAcWLL86sox1hbmkQ567SskyoH9FLlNe
fHcy4zqz0KRN/XEGM0wrOluwMYH5M3iHsQofGokL0+Yl5Vt2V1WUP8/NAaxtjrXOAhuiNPJ1HN/0
GCJXc1byKiCwO6SaRhCoHlyWRNusMGdoHtxhY/IvyBJALBbOwFJZn5azFoo9IpI8BBH47mVVtGVn
wL2IhGrldN2ot2Kml72IzOBkN120bRK0cQ4sM6d3UlJyGRjBALsBrOmDpmn0vzmJnMfLeVwQNEaD
duquMCkOYwpPPX1Xo6NtzG86CjSaHISF8JZwZkGTTV8l0Ap/cx5A6Y44OuC+k/5dL+Z3M5nIDSvq
x9IDbecFBlYU+Ea6X3mcUN0TqzL0RgR7rqTl2heA/NlzkEQMsYTJDTdemIEvNS6riRQ+D3EweBPv
elKPLUyiZ/j3DMSaA6Olj7ci4rEHky8XoxGcxu++Bl4nVV9D6xDy9odx+o89iSdcx7ZVxci2ae6o
iOyfhimF9bTys/k1VEdlbOKl2VN/sVko1Z73vBicj+oQy70lp7RTVYI2IcqBWWVAi0+j4voPH0nF
Sn94c1yHiV1atm7q1Jh+/UgSqYA1xOOrUBUGd2QLLvj6JxodPbx8xCbvaktrs2XCAfljE67OoyrB
9fNPYv3mHcZ9oRv04C1J1U0tDj89HB63N4mqfT3vhTiDz1K/9y1o0aU7RmyK2mfY7l8yvXiG71Cv
aX+lsA4EkCSwYJVCJzOTPjbO+JpQpa3hexEtl63UlK153dKJshs9aG/HKPPWk5E/tWa0+THyB2hu
vha9p+Qt72a1FeNoRQ3aoLQ1q9+eAqOSLgPIZMjkoparCeb3ebaL1Vixa11BiOeH5g/bWPefI8YQ
uHp1BOemxIL2YRdbS0nnAbGTH1nLvs/o09GPXCZ1CKSFDuRW4Pk4S8SpmgGuXRNgt40Irl03qpkv
LM/cm2V/NDXEvucnVsvGxbsXbTSTVdCB8McpB7+XPcfdtsWJitMAISHlLx18WnMdJAXLR4u1p5mb
Z7fvL31EUmzoHXACrXxXz20KrAQhvHE5eF61yw2Lfq0rkFIEqixDKX81gF7awm65AF+Swli4PE9g
TgWFNyrLu1qrE+RUNY+bwssirR79CTOzrkKfyB/0sF/QqAlXKZaQjQMSZYMcbC2rlInMQ2DXwPr3
y+bJHy2FU2z104hqbIWLXANKYQDntoNom8kMSSAMRyvu7wcCQs+veNZh+jl/p3nHcm4xH4xjhSsa
FYCdBdZ+VBMKRk9v/fmAFyoe9sO7ZxouX6zBtCAoMn+o7Ea2zTI1uS8ZlNKFqxbfmv4/7ynEbrXb
aCHJ8cfovWOruTx/jirGxtTT0q10Ho3Pz+ENAwPWWGAWPPx5xJjC+73NXAZD38WqC8w0iUP971/A
hEk1Fz8b8iu+F7Vx0iGkJWUIQ3RFb4Mcbcu7TeYRblzQHQnBiLbIEe8meFsMr46Fr2NNr1DtWlOY
4Acw0cjaiCfRjxBgGV8ZgkwqzGLdbmr1BeBC1rEUUJOSn3UBtqbQyjd12FVwC4bdbGQlwTc+YaHq
VRrTFNHxmLCGmfl2QjG8tKuJ4FIDEE0e3bvDXOOhQw80NREkQGKHYpRNq8g7gp/Gj5EybadlVu+o
8b6E0qAvM07G2nHk8vw8xl6+zRnSyHKKrs//0IsrcVkmw4uREiFUUZVcNVOGyFG5ntAo4CW1sh/j
mFSSYlEMh4G8TtfFwhWaBnTiAegB6tVV1SBt4vixJeTT4zyCoa7szSsNowsRdmBAzv8KxiUPKsnv
asDKMcliHOuKQ9ux3wMV57IROZY6ripf3eV5je3wMuyqYHwSaBj44Px8bzUT75yNp0eNz9I3HoP6
pLfdxfknRvXgUnJmA8t/HlMU9MJ6MmU+bWetxwLEk4o7LdhEAhcgC3VS0XbVIv1GiyciTjptdZ7d
zr9LLeaaIrfDNULtyhktqNjneUZB9EXYXefD1GEHvCx7tXuJC4z78avdkb4WV0BgQoIllnlZn6jH
SzRuvG4qCnswLfaKtoVKYw7fVWWc3Udzc34NhI90pR/Fs9QY3LGCYqA/4B1JrWIdGwCPPn8Vz8XV
X1dB04YLQ5WAOpWpq27Oz2tPmNHqkEJ/Gb9k6MwXM2YZqOFRtgQxjWrD8mbsaJazzggzMXz9Oiy8
eAXPkq1emX0z6JevMj0yDDyoZFsR2RIsz0cNRuUc20TCGSRpBJn1dH6lq5TFqox7plmdL7YwjGM4
d8+DWz0Hljegk2Rp80FLhUC4CW8bl6ntv+J5rHel5V3lWoE2VM276JX3NEeyRR/SKvXVjK429Ocl
7vzVnZewGnNY0Q2v8wzex6gHAJHM8moQRecnC0CBGi2HyGRm6J9/S7+GnEM6iile2/O5J2SHmE7k
B+kaJxXBRuYQXqBqerUD5bVRQxDD9LeuiuplVTNb5WyK8wZm3/k8ocNE7mS50SLrC1P0KQn4J+fv
8P8nmP+h+8nC8dNgX720L//2/dw1vXzJvv/Hv59QP76+Fj/3Ps8/8XfzU//L81ydDbBjWRaKYVcd
nf7ufgrnL8FfsTDRmWBnZnKhv0PMTfsvzzBMy2W7ZkneF3ayTdG1IdHn+l+Ow8bC40Wi+KtL83/S
/mST8+siKV2Dz8BvgRQiHVVO/vXVHCbbGsieeYk1UPvocCdxyGo89UcbTlj3MhcIt198SS4RTGo+
LUYqOyQZtbj2ZcbBYz9ONLmorOO3ZpMxELyyK/IgN94at4W4KDtWIBVs3Y4w+pPA7+gTaKOwMGPq
o0sRDMZTRd4yEWEQ6xAblvpYDUCQIlznsMT6uKvHZ93M+gAmaDlkXv+I7tKZvVWfgraptypzqrcW
WdD3tbUiorYi1cCBtyMu56o0vRddb0ljwDPoGxed1mstWVe4AB+6AJsXEY2dM+yyqWzo88ZGL6ob
ELZp8YZmqSWf09WAA9hhmCM/sJ28R3RL8apQlash2U5e3PU7acXpBqFbMW6aurRG1tkBHQuNbDei
jCLBGOg62i2WqcJtNpok+hdujT1436qiLfQdTbUJKCQupQbPJSg3M67XHkdTLwOMZ0QWGK0yE/oV
Sd1NhE6ab3RYEvANM67yGvOx1FAbbVyZdHSOaWZ9gQZny12mlY2+HuFqEeVlzMVd4qCs3TkslzdD
OYPZk7SYMBHniECgZZE2s4bvr13HdpdBu0hybEiznd8bTha/JEOZUopkJ8fxHP0MyDob5GtZogQl
KKv04b5pZLuKVsRcNG5O6LTxtk1UUYJtR42SP2ROb4zeXVn6FfrbUeTpZWHXc7JG8QpMFcc1ipmF
IGgUiXhgRtGuqGx+fplAKhZ3qZbTalzjVdDE2gO9AwuztRFtXeYzQX2rGmFdtGeAWObKgWjuXFi+
V4SH1oXhwU6XY+8be/nKfY2RIbETjTDe9d7CZesUoWnF3U5LY2zKdW1q4QglKPblJXVeX1zZQ+Fo
F23TOcWXnl0+ziQTB+uxkp2EoCjHFnRDaLQh0QxeHSy7kHX6InTqFBqAH+S1desMel+j4o867bqA
Iuzc127bOuvKtOLoNDfIjyBc26rpgGYh8W/p1AA0Qjfc4wjvSYBecbq19Wsnjze8kLjDW+zcF1bf
ioRdbkpWltdyyr/W2mg2doiDGcSmiXX6yJicaHOyVuvEYg2BPE6Or5O4JIb5yc46/G24fXlPYedU
T8TFw9u3AciyxuD/MGvvafbMiMy0sAnabVEagXXldMTNLea6xtRgTyWvkJ2D1bLQLAVyfAJupYIm
SQRoVi6rPf5jpIhzTXPaZk9tY36cX5M4lMD4pMxM+55+TGe89n4ixE01p9OB+fHCpnTZNGyl2rlc
B2LAo8EeE8WtTGJ4D55Iy+RA7xzwZ5+7SbIbyEKuNqWWE+M0TxO2LUOMqb8xSsNLUEjUHdbQLjKc
VetFpJg52pxBInZzo9ZHmsNFj1EzmQkVBJY4a6NyZxNhj+QxcLMs4Kv14ywkH4doEHD/AIkRDBez
hYeKeqVT9TSISagsDjF213rbGlnyYJOo+USAUxJykEhn4R9k4DndSyNszXVRYIzzcJXbVgbZwHBT
dJylIcA0DgncxzFHdb7DSAyyG98G7muup9c1ASQ5+sSWCkvZYaNLkqnSV80YYpyxQXXLbajJMAbW
GUXzlZNIglfCuLNw1UW+cLW3IM9JNCRGNHUoG+VB70JIwJzEDYya9d6VygkOpSJs702rptzTmy35
OQuTDUl+YD+pR1e5BSnq1pQluTlRVdYSMUHOrzzNhA1RNIoDFIcCMFGu4uGsvhn1U0iZkNkfEmae
IGxAIijF1u3iZuQIVrpyo7uSEIU4DJEGJtRup3tiWn0TsH9a0tNtA8gpbGqlidQGDh97NCI08roU
+6QpXUEGgt7pRb4SYjD6y6JM53DXdiJQmc0hjPJqEm5I+IPdDRu615ZxYRnICmn64yXLvrpFm7xA
Oy6+pbFeaSvilIqhJY0m1+ujZnIIG2lxN2OjABtRQdULixSkE12OmAuiitQmsApkn+zqOJlhIxFw
Knc503t1gLVbdhavAgCgJQrTtP5mRG4B+KUuZigEYGzcpHsjDwt8EV2u0A4u+t6c+ls59NMzVS5E
7tqQ2tX3IoR9cetmbp7fUJnQOlIJRx6Cv0zIACy+08JvtPfKLycQO0YwKC6CObWX+uwN9VNTE5AQ
LxK4pJRJdewjYugQR7p0f9RXmav2izfQSOZEFCXG3YDDxcH/qSXl3s19Rz81vdSDe6csRPmSJo6M
l5HuGECSUI97J5wGMI5afCHw6vVsNvT7YehGMKSIt8Pr2ejM4liGMTNMWeWz9jg4E27KBd2TaIt3
u8MPZFVtmntQwCcL2wvt1jr4NrmG637xIEy+aQNVhR/Fg//t3e72e6G2gc3/Ub/4tSinOgrC9v/+
+sfmx5+D74XaPf7yByWaaaeb7ns93X5HMMuP8ov+/pf/3b/8ez/6h32spL38X6v41ihR2583seqf
/9jDmvIvtHauZBsr6OwIl73ojx2sYf0lKSY6rmUC9kCIR3XtXxtY8RcCs7Ou7ryz1Sms/WsDK9gT
K9mfarjTh+Kw+K+7vv5xZuSB/XgKf//539hPXBfsEJv/+HdV0v1/J0vHkJZwaE2g3HNwZFFq/XX7
2ibEy8YVLhq3wIm7ChJf01eUctp8W1uaDuOxCitvMXIQJt8lCcDd/PSc/jsfQPXTdKkbHspGx3U/
FHh1mQ0EDFADG1i5j1FZTUAauhvUMC0bxEWZW29aRn3g86uq2/rltj9clSf/84GapGGRN+6UYMYN
t4JEoY0gFYbli5c89oqLz6/26xmBh/zhah8ecjxBg5CJCa22ML6wjd5UU3P3+SV+FTv8fQnHFS4O
TJfRof7+p+o0LOrMSa0yX3oYMICJhiGQnBTLJGSpti9um47d1qIAq5L/4VF+HEGOydg1XRSohFlj
v/xQJWz1UrQNzt5lWacefGKWCMx8UrNehEf+OtXMEdURaKbQtbCOfH7b6nv6+D06HBg5CDC70iT4
9bZl5Uuc4oyeulIlI8Rda3JEplXHvPiH+/y1GvrjCTsGBVFeF9cwvQ/3aWBYT+IcSIONeesYAh5Y
Z2Xgvw9ZIo4zZ7t13KfWvp9NziHIYKKbz2/143NWg8ixdJ3/OtS9jQ9qpYg+DCZobrUpp292bJpH
eBYPkT7elEH6UCMfvm2yOPlD6ek3D5iX0hEGBgqCABzz1wdsz1ZGbR8DtR2QTxRiGd9iPsp2c4YK
5PMb/M1bog7kNp4hm4P0RznWHMHp1Mxa0QUGAdLOdUgehg75+VV+8xh/uQr1hJ9fFNce2L7n2G0p
1I5oY3BEKB5E+JR33UBKNB4S5NjpqYyn6evnl/7TDX54liOB2jOgj2RJWjTM4DbzB+gWrn/7+WU+
zm3qhWQSkIifdKXZ/DDbCG8mH3hktjGcUtCMwSZYXNDd7F8bR5DVFMQk2Gw+v+bH6ed8TVuhEIRJ
n85WT/2n6Uc6gZUyeuLlPN2R1K0BcFySc2Q+fH6Zj++guowtXSGF49j858M7mFFi0KeOOokmYRvr
xYtwCUPMhukFTlhxkwVkFEkHo8/nl/34Epwvq6YZXjzP4lz16905qU7CWCygGZMiVBE/zc5Oh4ns
Hz+/zscBoq7DNObZDiuxy1bh1+vEQjMwA/IUywn2StBNBQjTstl/fpXfjQ+PWYxpzLJN01Of4qfv
SkMeTIlIQz4YDNqpNTXORZAVmpfZjMZ0ExdG84cRKdQD+nmaRvPOPZkkONBMkv+4ZBiU3TTmyNWc
8jlsrsiRJ6SoPKCMroLLwKqhM5IaVS09lFGf3+w/Bqa6Mudxx2baZJ36MGLINbEDHnqAR6hdujDj
siIl8ixEMl4uqSxvP7/chwFqUnOkqoimj29Q0kb/8A3aqV/qdUHztVqn1+0B1M0KE+9T+4fL/Gag
0J9HdakL4VJ4VB/jp6+w4txJjS6Il7qFKYt4KVG8ikTBsD6/nY+TJQPSZlW1pMHXx/7sw+3oY185
BaY2TuZBLBaDMJA0Ezbmj8l+SIaViZVzcLTXz6/6m9cNZS73R6tDsDP9cHdBOzRm3/Ma+PBaxGGu
Ho3q7n9+CZQxhi0JVGfO+nBjmSZMfIIu85XNeU9mCxOvqFXXfxh9v7sTj60RI4HZGGHFr98TBQU4
jKB1lxNkJWzCGQB29D5/uMpvXmjERWyhHR4aQ129Az+NBpKLMIPmBPIkwGcwKQNBTMGzHozeZBhm
dfeHUfGb0cf1WFhMVX+1/rHpikP6whWRy0ZHRmL0Eobvn387v70hlwI9r65j03z+cEP10IxdlZPm
gS4nM4CXqBhbPT/U2Z/2N/+8F0s3BPQ+Bhqx4mfbw0/PLjEcwuc0JsPYKLc5pJtlRjz5+vP7+cck
ZFo6cwK9AixS7CA/DAPhJzAjuileYqEgqWwzk1xueLc+GgLqxn+42O/uiImd5jxvkOqO/PrwEMwL
YZdFzIHKvsPKcUu24x8GwD+HNUuhIQ0Wes8WfEe/XqKDzYyl0eTtAbqGDZogzFRCvXeMyVp+/uiE
mqA/LB060nx1rrE53ngf3lRcvjm2cJYOLb/q2xs49heFIE+xt3Zj7x/RS2xd+TU15ps/XBgZ9j8v
bRPrJXQOcDzPj09ySENrtEsUPqOg3S4rY4YVEenkiMeW3jtXo25A8QUipJPzOs6wJCmsoaoWxkBh
ztXhWag2q4keexYV+aBkYwDQGKVM5lu70mhHWhdVCubHgIT+VpgJ/efA6XZ1JpyT9E2YwixsK4vw
6jWNV7loLZkcTBe/RVCbb5k2yUUhpxdYLA/UhO4SMGVc9hmN37a03vz5PrMNwC8EBVn5KZ3QDMEX
yoBcaKVxkwxHTdvW3jfZVOsR+iYpe4dRI17IgH8UJ0SS1lsbFmNlIyYmWsGpve0c7wLzoTImxCfJ
trerdegUh6ZvdugvHzLrTgAXJgzjwgpR4wpqPrjDFB+JxFIdx7UpbsK6XsHW3LhYcqTUCVZ0VrSO
IIeG6y4qNsVoWoBU2mIZhsMB18hlQRaF7zx2+Xyc7AIODxyTIbqUk0MSuJ0R8duNUGlsH7yZibMn
iu9hDsAM4H+WTFFxtGgUMcqwgGHXVMH7yxzfuRdRF79v5WukhfiqYpSDjtwXzfjqjfarzYC2xugm
c0fkiOUCBeWOPKOUR18fUa9uzcjZxjK+S6L2SUjsaH65xJK1NPpn06CAq1BnoMEsb1w5Q7XRsOz6
g7mVOtViO1o5cbKUun9BbxC82HA0y/dY09aRV7KzzFPwWKCtzHY9SXI/QoKZEK9XpH+E7UVlIPxw
45UvppPoWghhyzHdwz6lEVW6cMyBPLeoBB5gd8zR7YCnkK59dfLkRQfEgHuIFTgxJ6pwCeXM7GjD
xZcZYVvVSxijjx8gDR7DYRFNW/i/NA5SbScArGsIt6xqVUP0rIstoMtFL210QE959Dam11q8nfkE
1koQcN2J+J4M4QsL7IuOWst1CGqzUfdENGP6J4dU7hK+aFdA9CQk1fWOQH5gf6Uk9NIMA92Ntim4
mJt7eiOQgckTG6mKo1GFApweSsxEJPoW+s1oQ202t8J6H3wC4zyoMA09qxWqG9BKwHX2Zhw+QEde
jqBBCDzxdm1568P4NeSNTaqNXV873W06X3UY78ZY26SRtwwDXNBRD4hyPJnSvkDOvjeNh3h8nzFN
x8AIhPg2Qwzw59UktkbYguAulhALSvsu6WlvbWyJhDunAfYQ91Apk5NlPMzWA1FlcKvubWJNZijb
G+msTGc9T/d1mRD9lKykcSIQcqAU5VFh7uAb9uhm/e5CBP2VcAhvaWWzd2lqxLGK9N0MCHmyCWTU
s0+2gT7v836vxxduex118Kn8h1E/hO43h/Kz+aIJsEBoKfEwujlZxOaOs1TjPdEM4vqGuxwJZokx
I9RH2fUrEnYWlLWxO4alven4ZlxMJ4jK7b0NmKPbZnQZLWz5C/seGWIavvQ2HYBT1l6OpL81S5P2
VjWy4IFvso9WQ5Bj/10fCEStfKXI8vxX4XVXlT19z0GnYet5jEWrfL04X6xh3qTYmNgPrtGh9tcT
NYJ1DUV6S2wj4aBgQahvk8rOC4036nKKSeoy5aIymhXMnLdeCbQc3lwMFlDAphHGmtwOTkhAhv0I
7R5diE93mpgXd/RvPK24ytLqykh54wpd3sw4g6vQu+x9cugMWvQL9YEhqGyr1oG2M12Ys3VEFf8g
u5Bvz981kyGWxgi9cgy2Otl/fqFt6r5+scrRZ7q6YELZR6CFY/G1M2xQy+O+yb1d3FwWPv3pbp+6
M+C9jcE3X8wXUXdlAWECjZbcc9gNILtpvBPi1nE3bnccaEYjNINrvsQfoPeb1HtAW64PBz/ckM5i
vyTYb27GMVqD0MzDXU7WbsY0TdZj+yoalXpwKPNTnqxZJyL7xq0fESZr7S55KeINempk0YJyBafu
CYagY1zQdEBupLq80It2FplnzZIQtXk4MNTcYqc1wDIPdbHpgG6OqHIbHZMjWTgZdAKz3bjus4zS
b0HQ3tlDfxn031s+RgmvvQ+mhdFUN2IaToafbZHcXpltURIHCxpnMDwac/ZGK5yJamL0BXfIpk/1
u5Y8KvR/qnWGKk4ZHpSbuEuIjoeUG/c7N4OGWp2K4YuZPCbJsy9uGuskx7ey2CZy6/W7lm6Jmuyu
+5mkIj5uf9UPDyP+R6KHcisBGozEwn1q7B1NMy99yyj/QdDSkjcw/Vb/6ocglOP7OrxAgB8FhyT6
GolDmk/QnoeFFj0H7hfEeHi5O4BLMJIYnu9w1yYXO8MWSA0rGpaldgOmLw+e2P4ukvAWcbVlXmrN
XWkg+CMB1N4U5QJyVjq8c6AFCL0q6uraC55KApjCGcPU/DiISwtQVGAEB0rn+GvdY17Q67dYJLWm
v8+JicUbwJDvneRbKrpNQ1x8TWPaiE2KmiQ/Y+jAHGqehjhai/4xiEh0i5pnuG82nz7oHICpKaZz
tJfVM9qNtRh86Co3RjztHLytjNtiAAFfXJnFPokvaNRB8p6WTSsWbXFnQ4RC/YFVA9dJqT0SXnuJ
/e5WioOO3ERcmdZpauktj/ZOgKwuyocKil8HKUyT05U3hBdNFT/QHbqODe8Qe+TaTDdtyzxOwA+t
veTBc9rLugAWOIk7i4Yy69FXDHcrmBxrlPdMrXI/wscgwoII35fM2JkQZ0f/Mp/uRotAWPOqEs0S
kd0akqjnsBCwp07R+3e4zLL0rbfHFc4FxhV2vPzUBM+4SBxtYaeb0t9USCqzjl1Rdgc6caEPEUDy
r818KcqHgWTn/MXPcGdKusiGJNvQXaFcO4Ldv6xFtJP0+Sf7G0H060EjBsCP1myFWijl3bfa7o9u
WG/T6ji7CI3vBv/Zo2syAeYD2LwqULZN9CQn3bqiX4hJbgx2syv2U1LcyGm6iAXQRIfdFWS9omES
IkdoCE80Old6j47abK6KdNzR67mAmb+LwfgS3ksmANJtpW907TtoxxBTbCITcrHSW5TBpLx+reVA
XuwZZpOs4HDuO5I5QYMuK54YOIO3xrpoiTQUFxbILgStJoRPN4oOpJ5swwotcckEMYm1sKqLcEru
zJndLh2nOkv32Zg/yxmqsZP1R/wLt6H16FZ32ixwBCQbMcQrvYuOWKFua5dUEGl978IvKeOwPBA/
D5lFKXCtzRQZcIqGLUm5+6B7LSK5t/2TNg6rtghXY9N8jQvYyA4B7AekGXfwkw7dpBaBdt3U664S
cCzpotpfzBCBf5csTelCoJDlzdi4a+FEzCsPYT9vCq15mAJzY+j6Sz58n9N56aY46bq1brwY5iZ0
qtvQDdYR21E7aQ+c1i9S/dIq71M62GYX7pMxIBDFm7tFxixqVLmiPYMtSPuvrtvOgI0EmYovfd3t
O+uog6pitUN8QMCXjdBRRyXNnoYDxazxyYzS2xAfS84Zcvn7bmBVt+Xsb+pmzjeJVYB/9ZAXBSoX
nsogmV5RnZ/sJNAXUo8rBGapd9U7xMGIxJ+2Wesc8tg86EVEQIBHuuSc2HDNbBU/iQAUNcrKq407
fdZPbtwSkxlGKzg/60hm2ZZTw8aog8dySpexm66NLH9MeBgOTIvC6fc4YLAbaddNm16aAlpG4Un3
0Y28YYfahcoD8U1KumEcR8EAcbQrhiEvYmtcACE89aXKqg4WoTZeVxZqVzcmzRb2LtFV3ZtXkgMZ
WwTiEav+ODQX+XiKR4NDzibSy1U779ENsI89eQZnJDiIZDpTZCsO1oiCu7SefBHeuxAOaQetavN6
7PzDbMhlGz7Mhc030K0icgXnkiT1oLgVKVrq5sW2vxfljjiZYwCEHnZiAyjQm5xVSLxGR9xV7wDq
TFdlUoJWbZayhdKHzlpzr10N4SujDPQiVVtglxPHDxJ1M8bT5O1M2bPkcFosjS9BEW/HYFxmk3HP
K/uUpfUmjPV0gfnhxvPyq1S32LuQ+BQU3+qQ9BLFmMvHZe1vuxjaIZkNMJvXtVtcdTruFlZeTX7N
7WHTxKcJh2cPe2+ipqUl7qruju7wFcw9lF12K9CJSRkgbPMU248xs2iPrjAtiF/zFY48A/Tc43+8
K/QLv2yPmZS7Uu9WGdnnIj9OCcve1Yg2ZqyvzUyjdZhccQCHXFcvtfq1HuqD13SwX+netODd8fmZ
YbC3EPdlUbKNA5/jDK0qKe+QlCDrj6sNLNeLLkrql3HWvqGwvtYqAio5eRNyU6HBCult5xsm83WW
MAL8YpOOM9pMvhOZzfd1Pr0HOPWtB9wLRQJ99NqbkJaxRtr2MY8DNj9vJftYg60YI8KV4ZUIQL1D
ufPI5WCqSJJ6g5d2CjhDRFu1zE/BXZ6Slazv+B4GzMhINBVjb8E8OXB+lYsyvZLBF8v4gkNUBoRq
EgTCqSPqt3MXvPopuh22fxmBXimx71TOQ7iFNntlDsPAuHEXrvJ8H5AzZq6mON3R0TxZHFFyt1qO
HYU1qNz2QJZftMyCy6Tej+iFqhvOYlYGppkE3WLRqIL5U0owMJQ018PVs2zEkm1W3iBu3RvpPVzy
3tsLNqhmtZzY5NndHsj7uhW7WAVeOyPekVCsZ1SUnBabdaIZWy37wqmh0FZkePYWuZ8ZdpyyARl3
mgB6M7IWXkJu/U1PaIABrdt6h6u5FE20QCDF44bnVxJvGUxLdIcrCbmsu461dazte8mpjGNrzv9P
dbnx6mXnHHw64cx18HBxr/j/Sd557UaOrVn6VfoFWKDd3LwN7xTyKaVuCKVSSU9u+k0+fX9UnTl1
Khs4PQ3MxQwGSAgyKSkUQfObtb41Pc+hBZfoZyLXtcWS5RqGr7Px0xpuyfuW8d6fdmN+bQiBLap3
4tpWrV6nyU+jwqJ1dWhNjfmlyddox0Hq8UVCQ5JjEJ9kc2cSCJsShTYtcZ+44F8IANuxTATpV5zZ
aj1gDVqVNqHSXKGZ8HSKAM9vAClPBojV0K2wOHwakGIZxuTBdCIZtunfJwYxU4/deu3YT/BDE9Rh
YciOP3ybhHGoG+bwbByQACDIX+6PHnOADCs0CjBcX/Ea7ykd47xO5mcGKTPUftwkIC5wmvriBm/R
qTNOhL2s5vqpjbhuLfZdOC6PvUTy8e4tVqsC0zsmKtKTiH7cGS69Jx1SQGeO+XQUQIl3HvDJ6W7k
PBnlGQAopNBt11MPUf1sJng3rXfSgAhtOvQmHeFQO1eWJedyoBqtHiqZmiuN2NZhUN5ndKXPY2Dy
W5un2aw3oTdtCV/AAUXgnPOkzJNXmWscl+gloae43cZBYp3AS/dqd4c+dZUnFx2BIrX2ka23KUc1
yeA7G6XU5FhbBcmzum2CU+SAQbI+svDGqTFtQeyMsVgMGdm6YuiPSqOeK8MPZXS/dGAdqyWX2yy5
hICkUvN37eOIyZKz25dbdgBcucWGgdPVYHRtwn3LNN4vXCypECvWvqxMylUgj4OJGBj2QHvtm+I0
1C+dfR848Bej6JhX9S5NPt3opm3aO8o1/sQJgLe3cbLosalS2DL1ucgjxlu52jnL2eKtW/g5W51m
eu01Bp1cCCCgt6j/g6BJdnAk4JhKkV460/H4owkLLxKEuKvCnLGgFh2zsTFktamd0PvRB9Re5NeI
qV21NGoQdSbnu6eYbq9bhJByVVmweSw5+Ic0srG1hrJ+G20GaQaf3I3DO85q60eHOA/+CFAkLhB1
ZD6o0vDG1TyRyDajxcy5YM/GG9kuRbMes+W+xN9c3k1RMnL31omxnXgPKYszmMfWibNzIlOyPKPS
qOmCarfZhS3kYcPrFrkysZbEwNHn+AAJKoIRbSaRQC7evCCdz+CJ/DNCLN2tEjOqD44l8mcj0bC0
2thVjwUgwTums1W1GsukuW1D0R8GdqkPJvqvUz+S0bsayI7bVnU77o2oqbd1b0/Ae1HMsxJxntui
t59GafUfReGXn30QWv1jMnI5WYeRNck9MT3ZDxkl6tTEKn5g4xqGmwiG/LtFjFB+mIEpjyQ0NOPO
7IF3WFVhgabldV2h00/EBpeuhaOdV3GDngptVh409XfhJy3pMMwdxwk1Vwtg/VUMAwFLHn9TVFbD
IXSkfGwGJLiJx6i1QRzPDKDxwHPh39Hr0vG6+8rDWgS8vyVn0EnE95Qh6gWb2kLOSIryCkiwWZx/
UBpM7HUOpaEJP3coCZ1kAsulyUSlTFiEO36UzURTPJJmka2KDsLDasjH6lsyuIOzNaexrtZB2vQn
E+8DFVvu3CPOrzFGFxq6vl29ydDWyJ4hQAPagMJZeE7AELUbg/5maGcvJVpjTDn00dO2G21zG2Vn
COS9MCoqIzuyNPLftByuEyFc1srvOuuhziznprd8ct4NlxQWW9Pyq2bK7gW106kX4EQtw8lusXf6
nPoTZK8KbznTxtFZQ/ghhsiw27eIVONH0x7rd9mG8SVuUp85f1WRnlDm5vgNPnSzjxMiFdaDluZ+
ZobFmNXl0lyMZv8U+jrfjiiQ3/wR0QtJM1wxxkzqB9WWXzfBuLkaOOx/ai+pSeutAbOiCl7ED0A+
16rHnKeBF1TEyKJa88u8YGxrWs6mbwhSv9aljZM+rXEDsLZA2rSHMU2j33eW2wHZAtV+JPzDijch
QUmYtLxoAPOUDX22GprYV8faty0ipP1Groe5WX6nnwbpiWKuIJORQPD20RuMojxlxZjROVOw249I
fmuHy3WxQC0Qoqgb1MQFJAbiYusnYv08SPpe07ZAlmepX5GkBc4KqEwfbgVrbXkWIz66Jws1e0Pu
eVbSVVRTmomLHrvZ3/X5lOrviWO34zFD+6S2fhXTqnesLPUetbP/UBelPV38PqSSqOeSu5CZmHZ3
ijKq9wtenBmsqIIFekgZDeVXK53jehfpcoGq2NwiNvQdoto7TSyYqQCWdQtk8E0ib4MhJ5sCrafN
RG7M0NZnXdekd2Q3Wa5PBeT62NcAOcY2I9EsqQ6ZF5vBOcjdh3Rcqhs3Qmm5CgsSGOqtpE6x4RC7
GrZeHQXDKmXoAeo9AVuKd9jHpozUx9/0ZJ93q5o1cMOdLqYNTCpRiKvtYdo/OypGDy2bYbJWrdd7
9SmBVMIcq2scgjcRh1V3BWYFaDLZAED8PVWlT8LXgDKTkd4w5ZvUnlLvGjRAlIm8D73m1nJbFR69
yBQVSdMgqmEBC7DiyPCL7rXQ5shyxfbyLHyz+WY40VyUZupHnRAJlsOF5L4/adpk2oCKCASbXoNB
JtrvcqSaLjHOfIu7KlCKwZbj20zfvR4x88pqlF7gjSgPuw9RSi2OVgXgDTy0VUbpxwinO9lVdjaO
I6VNQzzWPMfjc44b9mYWoT5O5Atgnhos2a0tjDMNky/IrufGKOvYIh7BG/ztIgk/t8B4H8mFUxPr
nYx8LW+5eDympLpVzxYRiTm04Mw3Lq4RzK9uEhf0h7D3AuhKttlHx8pWif4Ye2JOb/y0UiG594FP
0cSNqXhH/z8veCJHs/8LZIuA0ODM7Oa1UfBkIlp0WjF8jpluMOoUBY02iZSeD21X5+UeCovjlStn
nn3/omZJWkeup6B9U7Yusru+5nGucwYU5jmqij44kjreg+2gIy5esUNb4pvo5kHTRPk5bSE8TAIG
uzpuB+jJkwpOdR30yYc/6TbBE7J4i3Z+TpLnc6VL0exDmRtmAQFNyQGyI8c9XtJYWDksbZnGl5TI
xH41EEkIcKfvis77CL9slnPYZz30cXjcXLNLLyg5jWOXRIKYi7nxUqK4pZkiQ94jdWqI0v2Yi846
OZhfin1ugPW+Inh0sf13wljge5ExvFRs5/FjF15UnuF+T3SJaHJiResI/by3yR6atb1Eo/eKYD3i
yfrIKz5wPM1kb1VQ6n7Vhmxm+j2RZKxrIQlmBokv69SK7NRw9jb1g1PAS/Yb77/RHlrLov+3Zba3
qE7QAoA2CPzfhA2CffEQBjJaq016pOPP7Q2IglNySFa3evXJGbzqxUezOqFNOv77ffZ/kQUghPrX
X23/fWevipih4UymJc/LObZTcuyTP3f1/z+L/nkB/43ov+7fsWAm7/l/7Puk/Hz/mwGAb/3TAGBZ
fyxKFsZ8wmYw+SX/+NMA4P0hLGR+EHxt7krIgxA3/C8DwB8+n2Wuuog4wfgGvF7/MAAY1h+wpxyx
uAC4oALgFf8TB4Alf5PbINjkV3v4D8A9YGW1l6P2XzQwNcEEgQ9+fXblpQC6s0MIRrPplA/t4LmX
oWSvfQplxeJjGAySSi5pZwEt6vQJ39ZjX5g+NJY4BaCtSBVmXTPEabklDRBA/dE08chP2g+OfRCT
lLUgg2quEPsWsyashyPJZ+kltGBteGRe9w1RVnWZ/4pRU58yh/1sYzMT1r0+EApe7CyZeg8UM5xf
8s6w0ZrnVBpyHK2dX5RyD6Zkk4Y4YF1l7RmDEsmEXG0zCP9WAkx80Mhu4RE6mjyn0mK2bDSgrWZs
g3AEq2NslA0jIHYO5ERQVpCpoiA9JPO0jboYzoJlldvJCuq93cZbmgzvrBq2R3ZBvrRDf2oQDcwl
B0c+cCduWlyf6uQYErqXF5/GWDLz6/2HQYvbsiatPVl+xRAzKzDJmeVhAVQqWJr4TcQOPbOtlfMF
BZ56BipWdc+N4Jtyh5gUJLPiNsdyybGmcmu0BRoBwRgNs+qzP/Yvthizrc/3nO00ZF+WxgdPcTNz
feNmpEfuBsaWlB8pdJ+nr5+myo2guiKjaS5YuXneuUvsfsMzFtGH19kplZgkMKN963qlXjQOroZD
/pySFL9XD7yO7W1Dxo7jZL+G0WELVXfPYjRnul+zQ07C82SI8AerDtIWKalFEc2H2GoSLJsPYNbj
V7e5n7PA3QU4sUiqvuSMPa+qDu6wUDnnwcbiH2ZgQ7IhulHM50qvfbbnXu+GmPatlPd0J00QSwYn
3hvuX3c91nlLE5BFm9pW7uEL4IBJUO6TySbtRME4pBCpNn3uXmRKtmBaZea2EEzw04XyKdnbpMwW
tkU8fhK2N98ZkzoogZGUU7hdJxaJ974qdkGoq2Mgv9lNY9/9y3Xl7s87xL+6dH4X0OIuRw2JMh7+
g8W4+3cM0iw46npHrr4ebuI38b5jT54MqbxvuaEfmcUyRFDmpiSA89mpa3sdLSSLf/8wGBn9/QbG
48CVhP6HB7OAf36XZkrm06SOYQBlept51Q86amajunuAWvgtjsBpwAnBlFiDqQPUs2Wp16xwB5fr
2DfWSuvXIaMuI+TtY5qTH6lXkcsKySZzGc43fvIQpyFQwZQG1j7hab2tiOMSBUmwVC2GIv82WN50
JpTpURe3xLkh64jdz0j0aifiYG0Xbojd0f8mUTMo22H62zHaxxsDJSeqCDW0RgZey5vcoMpfhdln
BikCMBdhQ7kUJA1FVsBX66IlQ4H32iwnjLgtzrqaWE4OjzHidCpWUmucXJanZHnvrw/H2U9P+vbr
s2W3qG2+3v36r8M8mJyq6g0QN1/4+hxbYRlOMx0gIyo/78XJ9CluC5kenMaoT/3yqL/e++tDmzV6
HCbBXq4D3I9r07s3ZcYHIMSYAuoPzTBiRZiYsZ/y8hR0I4GcaesgrwldbzuY2b4y+29YP5OdlfUz
JV227JVZDoHhQ8Uin0jY5tWMGnUgxvUQpHF9ImmCvHR/UKe/Psw10bKme/B9dghjUarTtLz5ei/w
SuicOj7mkWeeYObyphIcxch/1yWc7ZNbRt3p672/3mSus7VVYR7GLP0sh3rcStm3p6832M/v08zO
96rxz/ZYavgI47QuKvFKx5nsAlX2p94vAnAmceBvx2F4L42p3eYV/RSJYIw8siXIl0EDyTJMfVZh
M1snQsMsEuQmwj3HVxzU7rHIuvnUKZKMQ3CbGGND54QK9evTXkNATROwYeDSe3Hh+7Lgj3xCjnxz
A3RgOlOqcvDFI+F5iplaCYDgxOjkNaHqIo4l+9U0+eXrL1LL0+A1wYgcZ/kzd0y2QNAnFlO9kitw
m8PD8nOxt6Gd7EOLbjuohvIkZ0YBKxzt/a9ceOpIi7NnUCD3bYPmx8HsjpMivnb2d0xKxFBxvPty
iUP8elcvxxRzo2hjTwZDnHaqTx0LydPXexYdB0eUG0fM8ztetQmiEblxb6lZ4dlOl+P9683Ydv94
L/csvQFGj9t0OSX++kKU0/hVo1FuxtwPt5Hhfgu578fz7J3cRTWQMjOBit8raz326aFw9bzvaZFO
w/I6BZHBS/b1sevpfdCP/i7Q3Kci1ztRneSHUIR7esf27IOeHKsk3LZh8vz1HUYbM3pyY9JnWpAH
qORXkW0Z3ybnMyhDApAD7mBBoK56Zofir+TcvIwBo+9p2Mn4WzE+CtQ0dtkZ57x7yHr7nXSmt1lS
RRepeJKLFMNjOjGmxG1bnNukarUknE/5oWdAB/DUX5Uxu7dIKzhB07uHJmPjsgCly/8R04cDYUKH
BWGINRHlwKHQzCZbsIfeoMrVuECFrCQhfi1lCgi90mPxxeeiSRJyxN1OdptCZnh6pL5GifEY2kW0
qWBYRWa7sQqfAxbdE5AvflOdYjonqTbs5T7w548SUG7WskuLsvEuQN648eEHrWJpr/2+vIW7Hm5H
QQzfYFRb9QgYFj6CyPuHiaHJyom4smPjBtiQGd97DdiNEmp2oHZ5pC2y49JURqLfJnomIj1dbpRU
OrkV+PeCSSxXoQlcARytjKi51r36aAIiKAUn6AzJ6qseaftUMWXNWVQMvQfHnPyusmisDWwDd0vi
FBgIvi7QLcrmAp533/m5d45NRFd54l7JsL1Q+U2xdWPPbJ7pIO2NA03prnmzWxhbM4rlQ9OYgjxq
Q30fm2mt0wExnYsGyaWo4T7zMdp1zaTZJv9rcvU5IA3Jg+zGPvHZaMl5mJvq59fD5U+zzm3t77Iy
/k6geMAjERtrtqtjHkfPpArp7TSzua4DZEED6IJVU5fdWUYd8czdwXKV3GHinrmJGvPGtxjoj4tg
LoLwtCkMpByB8s4GNZiRNMXBD9LvX2HjUZG91YQvkbYLUmOoPLK/i0G8lgzd24OTlPG17RW3OlJv
95mbZSuRF/w51aD3ralP0AmzS1kEj3YCN8rSEfO7iAT0tsTgwcmCeQwPesVYzO5Q7kjLSF7Eq5oE
2FEQDW5IodnRXRIWTp4xeWqw3yyYmWljn7+eq69PmTlNdzt0v9wYmLrNcRR1Phntl7zVKTxR6lct
oVBVzhkjZ78Zjbo/Qf64B3JxyIOx2nsjsWcsz/xDoK1qO3Dvtzg+mwLyGNtT7bxgJ+gOUf8CJNs/
tVQZ4US/IoeNUTneGRBEuW1JKEqc+7Dvidxgb6eXT0q3sE+qJ+VsZmiVkR+7Z0rw9FX3JYaDVtG0
7WNt8JKJRr6QCTXexM2bFR3KGI2SF+TzIYvqD8995JHFd0Tj9XNn8bSzFWSmcyuj+ll54NCTVNQb
BXZEa/FoKYipjX7x47HbxBHAxLZHtLso1pbJvls5392YjMdpYv8GKODGdDWqJffG06o+TPSPK99w
uXtXVXeZdUOKQMO6KfKa1Wj4xg4oGyqjPjCdJz89V11K8HAuQAUwBpaNxyR7dEircOMffWpG7IcY
CQMa2ORpV96RUocqR6d7wyqDNdL2X5XnMvTEPBiTTYhmG2a7rBBbGj8DLssZjqCr2UlEiEBbROZ/
5m17aWv0ylHz35gc7L8XohICAs4TyzSZpfi29P3fxhmZA1FE1T/JZ21vPOuXpw29c5ObuDW98zDc
JUr2Wwhp1yRUYlv51S8g9YQgxO+j1JuxRs/fGb299hLzNU1YpWROdahjaoS6iRCZLQmJBu3HV/38
f3pAcpN8NFVb/er+zkH4cvX/BUn4f4idwNTjXxqN/8IAe/lsu/9YvZfZv85Pvr7nHwQF7w86kcD/
8hxhfl7wyn8OUBz3DyktG3cN8xNbwKr8a4Bi/+F5zE4CAQNE2MQg/XOA4jCQcfn5gbRcHJCW/T9K
QPJ+b86w3/Hjl+ZM4InxsMn9fX6iI1kvLSd8+jStf3S97x36ric1XM2Nv08Iu0bkxUWeaK54fqyY
Ox5bMzbe/YT1fW9mi3BHNJe+nrwba8yMSzUSZdy1Bi2uF6A97+t+ui0VGZjbPPSdfAMldfZwpDA8
hSxMiDnfpU9Wb4JwKUuTU3oe2WhPn95glpt5KmZsTXTZUnjPhZdAKakQiBpO/h5kyfs09J9iKr8z
6T4T9grG2DoHtbzJhNghnCLht7pzXOwlWfJps/oVDBF0jya/Li8kZB/60DinY/+sVfpk5n25imMP
MUy/6Qh8YYXKCkbdVFX0DY859aR5M0zRtWrZdVTKeCsUUps4st4sq7rAFSrXXSNvJJ+lI7JeIEZs
RwJwHJ/oY0Fo89R3t5YXNgiyYM+743PvUhzLbheMErQadhMP3GuY+g/0IRdrHh6M1D5MRoKoO7n4
5vSaxFByZXcW6L0AXO3sAUfjWJLDq7DLpTujny5zQnDBUi5niXO0C7ta9bJDwxTifPFZRSfoC7O5
2/d5du9O3d4tPxLnXYrXmDHzkMlj7hgbMfYHEbD6G6NjNpob20kxzluPvZttkLc/ctSvnNEjkKLb
m2l2r8NgN5f9hanV0YwZf+N3JpmA0HClPJAt4uI33Rae1rlOSIb2EE4kEwAul18xkP/H1iV0k32V
Os9ax5fSYdkinGw3mzNhz9zXoLixyjgkSfEq0xz1YfDE6u/YFvMP4ic5KtMTWa97F4X6mE0nVksb
uySwITNf67hgT2jfazQYeQ/nwJfbxE+Prdt/S/pw48zFngzHW2rI3RTW+9GLjnSuA3sXRCl2b126
ITn16IFWeRYEiws93aiRCB8zT09xZz6bCrEqtmXKnwrJTtgl32NlHnqJZ6YJ73MbArTPgsCT8UmN
IUmJuHRQGzyYw3CKjTngnhfd+0GSrUhOO8ye8R3AylOjR1Yj9Y1hEKxg6jZgK0TDlgFhAtgZvXpm
vhuUeZ4ksodqisnJq3Z1bjyUsXvAEw7YuNefc+hdi8F/aGdxM3rF96lz0YxTIdRswhmKfLdKNpN1
fisth0hX/w2Vv4sKPfjeC32M8vBemqJbxXZ1iSJGCn27j5rqGFbZL50VPxsLm4XhZuRJ+9Fb4/dX
zf15NQnuQzNe47VXpfd9kd/FxHv6PjKHBM8Cfbrz0wmrfaDbd7uazoyi7vEaEWca6CdSKqeVjrol
GFddiIi7612HMqIaCGSU+aqU9LOeVz/PZX0FSXBsfOQHquS8yO/IIFTY3KYUihta1TlDH0OUcryR
nHr3kMzb+yC2yqM9iOy+D/v0XnEJZ7jCqKdxy/w2HObpkpnN2SOr+GCCqbtvnYjEokrPW9ZjxY7t
V3cNPbc+RKokCUOky6CH1ddt20bVxorrh6oaMVxU4jYlm3FZGCKyE8l7NDsn1ZjpVvQMqglmo0SG
LbLyhtraxHHowDwp9lHRV2uAB+ltKttuNdYsg9NCsnhsmns8z/gBqO6dyroNkJQSNN58zD7p0riF
iUwVgLaa0vkeTd5LBN8Wq0n5I2WLtMkZgCDFi94zC6+Qb7pnOzd/cBnDx2V070FZRuQZRYsKQXYr
AvPue+J7sWqPR+yYN3aPw4qEGV6coJhO1QCGz7SidzOo3yrt7pvOOaO22Rm584N08MchKA7IhB90
GjyasX+fON1rNhtIzEwO6BTrGylaKTqnAJmV4yAkq5TGgO5y8fWcsSQWtiM5NcZANaeldxiS7qEo
5kOaFxeImVc3db8twdljzH0DRl22ju34g+swcSHSRKKBEmjVWdGdIZTFFbuI98VszOtRAfeV8/C9
I+thW7TzmbRxYKv1qKyXEcLaqnIVNELHoC0xCI2LiwyGJI4AVpco1L11IfG7xapOrv2XkiZ0EZWL
J78y6hsQmqg1JXh5yU9JRNZcWGsPZITg42jHUGyCsiJLe6qWUajxrcy5eIBtTN7acH4cGaihPOOo
YXtuLYalvNgLhx3HGNnjvgkUyZu9+XN2VbWZoI9eZTE3KLB9jtdyEMeSHLRdYVL490C81rVSYj/V
2W0AqzbtK573sFonHZ4pr5kOwk1+GQZqjsj6PvrGNelREQvPunqm8eBnXnbMZxuvIeJ+HwrPWGFI
1HH2UVcz84eB0Rzo02hjVfpKtMUvpyqLu0IPuw6D2jTmRzugu+C3wtIkzYJn7RLajPJQ8NBTFNXP
ti/v0bfY56GIq2fAYMV7FtQ0ZnAOtwvxZI2CXuabWmCvtEOv/Omk1vSUN9zWck6OfTjb+AJ0Pf3q
UN94yAySSnOlIG86rFJuAjButjCw/W80s+Uq9Dml/+el8f9e3ftUFfz7vTT+G0Ds/w5i2DI8/zfL
wy5OKpX8bWe4fMefJa/r/wE3ACS7g/3dFFC6/lny2uC/cKqTJgLiVsIV+GfJuyR74lYWAUt4m8nL
Ysz/x87Q+cM1bfhjkjp1wVFRQv8GCft30DDq6N93hgsNAnaCg5DFFNAufuNqaFwoo0s9C+mIoBJH
PgPovkOnVLNLY/Y/JSrZ5RFLsqHujsjCrq5skOIPzWvWI+dKKY32SnevVeX512JsoN6V0bPn/XTw
+n8QUXkQcQV3j2VeZsVobWNQimJA3+aeglDhXdLBszkusTCCGa2BT/w+ytFDgd/uYVUuk6JcW08L
C+doKcEeZ86sp4TghBsEqC9fH3XKGa5BmmAEUWycyuBHL1PQmkW5wxzjHf3wefCyfl0Mfbybu2m+
+ppQ6HSQz/lcbQTauXM5yk8WFfJ5GKv8xrAZvrrLh07TkmuQI65bvufrm4M+E9glSLX6+h8IpfAu
un64s+ryXP+KxhpOeVWExwLS+0nbHcDSOLG4opbBXZwM92bOOkv2HcvGAsuroW9MEjND7BG3MNP8
Gy8obpLcth50VeMPTMqXIQkRXrXRXlbR+GhiQdwZbYVWqskxt8qKKNYC+WnV/bL5udvRq3EOtM1j
XnZorbso+cVI0Dh3HsYqQcbFIZ1LQl0MR99WCerk5fNF+QlWO3r48z/BmqNmTFjGMiT2QzVeg4yc
sMEZ9+YQ3IaNCJiMIwDMgvnTma14PUeBixmbX688Y53m2JHykaiwhIXcgK0oSHFdJqNObnNpb7PO
mnaFSMTWAiHJ/S9FMSxLRSF9YI2jT0C58PI58aOyvJsRIdum9YHB+i0a6Yy0Ltso0BrnycE2vXot
lfGB7DM+jeZ0TMdDOVco4Si98yk5Z9742sxzu8Vna24AVgoGsS6ZO0G3ZizubJAWnqLR/EAmTu6A
FT+GNTORIT1beiYRepa3vuT6HdEzeSMuHjd66yv/Js+Kcl1+ysh3V076zfXb/NxwP6NujRYaVXCx
Y/Ro84yDCwHS3p6TG/jPbGKGpQDv0WeL5MFDnbaCJ4sLxHhPM269yip/RlN87MAjIYLfTVBsXUOw
ti+3nJQUmtlNFjNdDbs7XOt4PiJFwk5QW1gt4pfCHV4X5MzW6aet06XbxAjslYg7DIJeQ5NW8TRL
QTkwCkzJPlNeO3dnts4IzXGSgi1qtp3fW2tUmbhGRuOXXW9FLWN8H/YtSqW7cg7MU9X+4o6JnUG0
TxUK3NYbH1lIgAxoVr5Z19sCTfImKfqfQgb4zv07exgeayD2gWSZkFcGjtIcO6r/mAblhdiAX3Oc
oAwQzSlNpz3WEWMdzsj9Cl593zEem/Y2KJuTliQDuao+ZcQ44G9UeqUceSTb9amSXrdqAnIi3NDZ
aVaS8KzfsqL6jhkWTRYcxqflO8vZPIuSrYNVHtK1l4knalSUC7b9GdXVJqMamxgndYb/jYUaWHzf
k3QRH6rzJSFBiBTqxuAgKIiD4TqzlUPwGCQbS0gyX+uZoDiHjDkoxGtVYpwGbvDcmvUraZ05Gljz
m4igyNQp0mcauBXGin6F6IkJsfUWDUmGG5TJPZO9dYlwwreUCXM5vGMVdsQIlOzQUlrbicFX4w9b
+B4X3JXmujGA9KYpC+2EWoHTNNiyX6FQTglfM6Oboaaa6pLhdfRRAlhzdtsM0UNP4ukYjHcTGRed
Tn+q1CENdD1Ow3DAccOKTn7Ws/to5+oMYPdslfVeTsGPyMT50O8jQj6inCrTsthBpKP8IPjpoSmT
586fHm1jOE86/BgKpt6xJPGGIp9jbzsrfnPHkibx9N24+CCjH62ef4ACvsP/4a8iLuOMbJEMh8/K
0BvAtb/sYsLmNVDoOCRMiDjbGRAZSsG8o81ulB+fYQofTbgHkzucsI2KfRm5DE1M8RZ7v9TsPaWu
7B8nPeLqPVZF7XKkutG+xMLlFnG/Fg2R0m0dhbe2Wv7bI4falvlls5CFapbFbCkNaTdYAGdGFXJ6
U/3AOWIr/SnHZw1WFn7j8BogCp796a3E94/jlNhAMv3czeB12xhPTtyRv4BymMwftvBfe+WU3fHB
Hea1AlKOzWvibKY77jadcMpz7jbqpOpXRgDF4mfEh8IEH5F5eShVzA9HK7CaBouOJodC4IhMX3zN
VTmENgRLaC1q09uLNHxlmNUymaq3XgeaY5wJtYJ+sR3SYT5MFdrNpizgqqfy1Fotfg0XHkUo6tdU
YpNOuEetzaR/cWKesaFLXiJF/qwTJ/ZDN9bs5nSrt0n90SWxfEAXjwDd3hKqFW0as1vXGgrLyJ4Z
a3fyqIW+9tVHLTHWD/qa27re1D49PeeaOtGMqZNRuOm2y2qbp4LCFWUNWo72iEQSPSvuoVF4zTpJ
TEQHuTK2jOtwh7RjtBktpTdhXpWHaOqIFFEpuuaqvKqwAYGdYgYPlMy27Zg0PDKyjqx+zrdBQ9ER
ecSYuVQS+PF/BsXYnVVYbJRMpkOdaHz2dvDMiBxpA2EYjkE0G+R4DE0PojWAr/eiOcdZvs/Ckutc
s/Vm5zWT8bwSy/8PGUUNrU3r3KQ2ljLUsXYOP35a9SGpZAlrz7SgLZYAyDYT9OStyR7hZHRSHIB/
Nwh7WMyhK3vVblscSdqC8lwnCI6c5kUtawidxf6x8WTLdAAeUlvNP2WYx1cyOYPnsERPFCfGVTnM
9MulrLEHn2RqV1xdJvHPYKoZp0xaXL4+JEryvlD+NRCqYImYfFheLXEfwz7u21kdXDoP7ZA9o8xZ
3c//ydh59TbORFv2FxFgLvJVpJIlWZKz/ULY7TZDMYdi+PV3yT3AhwsMMPMitGy1k8iqU+fsvfbg
FVioWNrmucEPWxf33DTaJe8M7ZI48V+kjb8uPnnhuw+xL86wb+JtP+baqvItoBe/H3T1mY6Hg6ts
8kvvXNtr+sDRvWm3w9mZjeM8KO6ItBL480ZzOI+ms3FQgRx/n9kV68Ak56M/Nfd1Xbnrpjc2eVaU
OMRzER/c28Pvv34f6nKGl0PheWArzEK/0BgqpCa24UTjIeuTm3wqOThY3CBr28YVM4yG4/T2kttn
f1/331N0CspFqfS//9/v59vb//nvlf++4n/Pf/9l9MIK7B5P2X9f4r9vQ5+Si4GCM4bedJb5gjfL
i7JrGkGGXuKyf+jRqhG5Z1iPfWvaQV2Y2TN1aBW0SowvORrslT1gSlQ0ICgKkOArX8cMSK7oZ1Ul
H7U0za9SaVeMSf33FPUH9LjZzzRN8FQiABIupO+S6oDhrjwq0TJ/nRLKWFpbMJEYztg2CA1dr9Zj
VBk/sWvtR9FE36lvnFNTK/+otnyNldQ/U7P5SSOfYgp28Qrn2vg2ajjLdDOLX9l6aGHwqz5TzS6B
Dub7CeERW+NYuA/1LMxb5tp09ZTXrKtIqy5TreJNkaUZHHbX2rheHN2ST8mM9HNxbLS52bktg1dF
V2mfSxrytuLe6lrH3eezlR4aumM7G4LQsRNjupPlkt96FNW2SP3qnqtj3GQk+Z29LnaxmbrkTnZQ
zeZM+dfIYcHRgV08jgP5N4nbzk+D5Q5IehrtmYwBbYVZaHgdcxpGaR/5b2lmFeA0FvURy+VPiujj
ix37KQelT7VhnwSX+1/dKQnOtDGKLgYnlbqM05XZf2Vlgd7PX/3787vaa8PAEF+Oq5Eq6LQxNl4X
qZM9/81leeKk6f2plvzJ87vyq4+Mr9KI9A+KPmQkWpW+Z3V3axOo+ZXuYwR+oMteWlxc+PlS60l6
WA1jmiiPyahUGOlZ8iAZvq77wbAv8JetdSyd6TwTC7Whu9LdowsE+pGZ1Wl2GDKoXhVH+r5ihzw9
Pwi3t4FJqAL50QiGREXVPiN58zANJSeTVFhHNtZ565BrwiHPIott7LV7wx2YWNLxvCyT3wFSKPur
BiueGbkwHyo3ykMk/8kTt78R+E0yPKOhw0evTeIlYY3CDTS0b67NydAaU9glE0JYQRrYpzcmbNis
blnZXhY3dphHFndG5qqfrjHWDt6UZDXMy0rkCcidHOHV72XPAEhpJkARTLxIUUfUHyLK8XsxFPQ1
nwhkZ/oeEogCzDG/Mi1/BxlafpIsmqyKVhnv3EUwnbo0f/PiCsYTM/GXRLGzwmMon62B1p9dj+LR
0ahJ7bSeHghsFqGBRv5qx5Zad2TQXJg+55umUSzhQ+5vHDvDJAzhYmthNzji7x93UeZMh6VI+n2S
GzMm7bG5E22l76kx64OTRtaOqV1zHEdEJVPe9vjoByhQkca5D1DWxuqFeR5xlbKsR/4F0hbJgMVS
PJDI0ocxXPtHmL8iMNTs3QBIaHHjpnnRFXOmvnbsVxIA1GoYS8Ch0y0oAw/lR4+bvu4r9UVb6zHK
h+y7aPsjlZX7N+vK7eS4802qPJNhKZHY9umDhB6AjevTWkhZhaRAbzPRiIlbOMQlqR393DoOYpqL
v2ai3ztxxPhMaM/xOIhPuvnf2dii2avSu9gsKJ0fE8fduAgQN+OYZg+lEiZQPxRlA7kXu3EsOKXg
XyCgJIT/6G6HZnFXlL+kPntXcxm9K5scxRLNmvXvU6U3Jg7i7qtTtrWStORaM8LTTAMdDKbZ4Qem
T7cHUuBeRST7E9qtOyHt954jxtSX5roA88alBzmpzukPFtZy9LQ98z/zXKuqJJC9rILeaaJrJcot
UcYJd/z05tiQu5fMNXZawwnVkaexNZ1zJxHpRsmVIbm3zwRJzX3TpNdk9oNlXsTWzkbSsyO7IQDO
L9amitVFRn85jeL61Zt7JSvnikvE34y2ilaKkxaLZH8UVXaI66oHOBL9jRxtLwlMuaYLKJSiSM9a
FVfXObFpjdM6ATgQ3bs6c31+dM9nQ9amljqwLJKwteVfhzTHKW1Rt03tfeTm5RFJ+Q0ZwQODMpbL
0Rx3vTeQgZJkL40xR2AX5h7yzsgFQJAFbAe8F2VPDWYY9QMCpRXskU+wLN1eaMOiYYSbjtMtsqhy
baynlXGNbw9eC/6HPMz7uc7cvYzaP1qB06su/FO2wC4iyuY0KfcsULofHV/kVweFZ1V70X0ymvo9
QGFgkHg86152gcdhGyE4QkGCCG8CnCWIbd+9b4qxuUoxDaG7V7wL65S7DmGSbK5OhOm6YXiy/n1a
TWN9bihHxQKieMwWUipur00qm07APIw76qwdVKCOiBCctZXQu2tDNxnX5FxvJlWnd3NFKLLo6u6q
xdqEpqoftwKLbECtfB280Q383z9JSy16hxDlezaJsbUFPLhRMk3ubjdBr4/bpoYT1Vk1lIasmbb5
MMirbjHTTGoyBo08z68aB23LFt7JMGO5k8zeVmo35XpyLSW0LByGuBEa3nrzcSHMbtP3kLr0ybOv
vw+oFPsQo1yyaWv4RIl16dHLXQ3LVMiG6GD8Ps0tC1XgZD0jlCJP4/YXcwb3PMWJfvSoNjZ6hHRO
H/NjOYp55Y4ug0qERAGvyK6JZWXXsoXa19fTR0PtuiaU+P/cvmgCmDJi9yb1S2xj21QX37ejE5Pq
cIrpUGFPTkIDWfZ1FsYTsb3lXYvZsIu2lTW9DlV76irkyvgfmHx5JVGFRUw3S+bqyiFAXUG9eXtT
jA9Vjixu4IgatKyRd1NEUW2fWoObOR2qC/NHwi6dGkhiqQixdj+dtGrfkpTTOyi7FGbFfZW4YAzi
a5U3SPhivOFFmhGe17vQ8Rp2J3c8OU5eblx2rH030ctSlDVvHR00FMDR8pLU4mZbQIQkrCU5ap5m
QKASyRMWL2CzoJ+S6Q3WVH3fD5Io1DKtXrqxI2xS+smzVfh3oy1wjzXCe+QPwyTZKZfLhLlcqfjg
ZN2GeoV2CZiO0QRy0Re8H7fu7B0C5ChsFPaJgQaTe8HPZT1GkrkyBlVzB2dHbGdTHSNPe2RLbZEV
q3E/MU4BC2G/C6/+ztqa4B5bK0I2udS0tVeDyGvTSlQw9RFnJHVphkk+Fq2JHQQWacgJgVrSzO4W
2bAZ9HPY5OUUJqAEO1/Hjk/b7D4BIjTxN75dHhxmDHiCRFSL0JSGubklv7tpBvcH1d48aD9SoAOw
kBbWOUz2VM6YSxadiPSuNolQKrxgxmEZ1Ivo1qx3wMluD7//KvWU05zkhE2ogA8jxG/XlWM4AZfq
Z13YeGpYr05QZLbIpVDQDtJ46QWiZS8v5kM2VdkpTRtEwY4yV/NoI/usffRmDW1R3+iuSM2/uwbz
6ohGUsbGc1F0O/umM6Wm/SsnCkTX6jmOJ5PamiMT6Vw+Wvof5I7OA9go5yGNGWPnxrExhmbFrNcJ
fj+c4J3eaYtGiHQc2Q/a7fW1lbzat5/VL/jboepDPpaIkmX6GmcgRybPpIm3FHcTBadnH4tsGLdu
2cMJR9g9yQ0t1vQhTnsdTX+jvaaTxWEjzbdqKptdO5UfcrG+Je69jdkgUsEU0hyGHn/+oqz6nkUK
fW/qRwgyGIb7sds//D707ryH3A3WJs3Q8VpLe9ZoboZjbA+bAoZfqPC87EhgNx/oyG3rGmVda6cf
ST/r0Gnq/uzmNS2jYYlQeRKZqaJz3LT7GRXlVnUxU0Ir35JokMOquzejjvX7NmurEuve4kK83uhm
OtZyWidNS+TXSsbuvGOsmbq5zsxyCj0uw32b5piyb7i5BfMFeAj4aIZTFO+anvphHOXOLhd/ilbG
T6NOpTq2JGnOQ0NfhkOLJQC4zIj9tiTVOTTHFOrCrgbVFk0Malr6SBUDxJUXAZVxJ2s+QnzIe3da
DZx2VBN5qOkw/I+p0x9Yo7S10dvDGVP015CbB67V8l1mEY3VqPyxskgDAZn0J46efRCnDkMJmoWc
LfjzR9jwowU7j4Ze6ib4RjepS1yJYOW+k8j5BOj0kt3KoC6RFzU41qnGjUtTFYGeg2i76OwVAeEL
PRbStmbeWmCKNec8hQFbL6JT3khzWxddFcwa/bWUvTWq8VZ44ov6cgnM2YnDzLR3joeJqcvifZTF
l7T4QqRJLIzXjWHbMHIaQOgQE1d+WCp/6ZdbCdVg0zKNLJR2ij/cRwReEEE2knZ5l5nU+gTRq5Ul
0YAoRc+0cCoCjolQhhWFP6o7+ouRnxuQ1OdEUx9FyTgsRbzBexV6cRH9wdC9rLTe8jgyJFMgc2ev
zNqjRtwbXOCrpqYYnvIl3UEd3WQtKky7rV5lpGt0pZNuw2ESt3QRFSuvrj7g1WahV2ESVkyMWPX+
wAtHkn3rshlxsrUrVPYj82EmWAq9PoCHbTL3SDdv8wVbQWvJUDu107yxkh7wc/aOKrwKPRIUQQJB
tclqP0gj16Mh1qNGKgRCWd/BhnvFv9bs2YqaVd1ucAgz4XDrY4Uti6yWzTjEKJkNJnx47M9N70g4
WFq31VLF2MBfnGBxkuguhoOcJNk3c/0sKKx6W7NEjFWjBySC1esBKrAJmyYeWRY1DIc1LWAS0P3n
eTMAJFnrRR8Ho18+D6oIsE5YK7UAh+DkeYMtTSdTNtEmRvvbdz8cL7y7tvspJizIuliMc+NX817G
8YM/Ft4uTaJNZatjjeVBl80OfeoQ2jHBHu34Mo3YzdohOY+ah6IHUA59M+QMhG2B1uA4zBwFe8qd
EKjsJghGAGZBerrAow7VxDhJoUR1JlatFYnW0yElJo9d31x1apjvfFji+xro3AyqOPDBRwQ0a4a7
mJMKBhMEvXqt7rSlE0c8MaFMIrT2TWdu6WsBRZkw61Qeu3GmDef59lD0096px25j9vNZumm9ptqd
b4Oh8pDJ4l3QAeXCQbVQRx4W+DrwOGLCZ+m9fWHFr1KU6V2b9nt3yNjg4xzV1zBAqqkijFtENV7d
tAir1Na2kCJezA6waMsOL0t88jM4YO4Y0EEgAC5yxHg545YYaB0HOFp62z/h0L5qFpGSpfPH0rPl
SUTFyVW9A4x0djeVq6Zjm+g7LlZ7hejc2tYzEYcDkJebQiQ6FOaWJdfcYPB3Q5Bq94Zfb63FM9nY
c9q1nnUnEZ0FWRvR24NNZi6IgZK8YXaHI0CAIsSeIHaFJfKNm6HYS8mnQ3GZDgc/NjU6id5uKuZH
bD/DRebuXxdAMGNMMnJk9mCX449j4lIXiSnA1XVijaobFALTu9VNuhpWQKP0RZxllf/Uyn2lHs3e
6R6/O16RMgXSHG5ve9n3nZqoXwsOrYNb3tUJV9Ii+nLPUQeTaFvCXIw7f5t53vigNRbUvrK5WSMo
OnSj5FDOYsXG4kQRsi3Dx5uUxZ9li3eWMy29Hh0qAkUAl5I4KZGn97kOo3lm1hcyeKnuXJhn6LYC
HfSN1Kpli8A92TR4EgJu9yycsXZhJ1qgKU+gIePCr9+HpnVCo0+ghPl68m69csJv3v0hW/bKcbSw
vT0FMfxtYzu8JKyf//7z78dLF26jK2p/7yU4KuQHEHL/pSyG96b2j4nop/vfh6Kyp/uoz6Z7PY8J
kxSKPtrts7+f0Bkg7Ouip3ICNWmIzLrQy1fPbqtf0QopRtI8o+57l11f36tcqWd0XgxJWyFPv08r
V+tvysTkWGhCPdPWpOGcGPHh97PQRWs0ob21nmlTY2WqII/C492UBKhdGiPzQj/zkkd+YSdIqH2e
RYlVxqrc/i23wGMhfGs+zTF7TmZmnu0U7eQiYdoZBRCeFlExltQ9pJuEzmkC/czrzb8WqzvjXpJw
5+5HgC1xuG1p5A336W/IpLfknK2ZPVej4zGWVMne92PGEZPXvCCfiDZj3aKsXer2JXPh21qLbqDI
4LPkRtIH6zh/OIbZvhQWQ9OMttjx97MpoaRlW9TnYcoaDB9AgxN6N7ihjYKxX9w8YXr5HBa3+BMn
zZvWLuKJMZ23tTTv/+MFDufUp8TVPi1C0/5vX2G8fYuo8P97gWkX4um/n4HF7N/P8L+/wv/zBb8/
ZDTL8r/fordL2PbIEuniIDDWp9ZFwxt3j4mu5w+W8fz75PdBOMrhgEqv5/epoyt5Gpzx3yvQLneP
eFeoA9LOOvy+QstLbSciui/67Sv++1+4uhKtVRxO+BAkfZOumaZu702L/MJ3L10eAwvnq/2+Ik3H
KmDkDNP99oo20uIjORTfv5/8fVgM/7WsTaYyA5dmq7zh0EMuoWdLn8wY8IdJnfcupcDyzD569JYq
x+Yklq17e2ot03w3WIC2qZGjRx8/3aM9hI4AFtfEHsLaWPSBhcdsveQoxlJjMHYVdnDc1AP5y2Jg
UjY+Cc0iYC+j76jJ5qnx+0cD+paZaF+6il7GYunRTAB9Q1JdgK2r5h7/+7VX3rsxjRXHDaxBMXQ4
aRefmtedymRBdSigPHegFuG50OW2awCaDjW/PyO8HC6z0GOMVs2zAj9S5Sg2ZrN7gIvlEHRNRHQd
F+OhTJPQQbC4BgFCPW1E+c4z+Jv2Eu1tRCdu0AxgMeBuMeW9gG7zN+jsECh36QViZ9ia0xVLp8Wx
WH02ynlgUGMdGBcbaIIRibPLyJSBJR8kXhXR8wCL12s9sfXyat0NOk3o3EvZLUd/vzjFfurZewhd
3dYVByNAKE8oImG/DWgzUcj0e+7k+0yTf3V7mNbKkKCWp61aKFI5mXQEBSDy78ckEO1i7asaFHRP
w/suzwUJrjwThdccvJnaRDAwsfr6b6zJ7ENZKdYCU7uDFaWjOYbRBhJufJ8cg3YSlqlYI/yNyrBF
3cC0hktoKekWoWQ5dm1iMg92CZ0xkcS0vLO6jiQLQx+HdGTnZgZ+efLUZ1IV+tUobmFyWfSwIByu
NqXe/KWQRskCq3xMf/RFvkRO9V6nePAbFQB5GuFcwhQgqQDQzg/FITZJ9ez4ugpRKIPZK6+thKxY
N/QrSpriJsIFshvmNixn09pxpvEjKFlCw3guCZUB4uxjxguyOf+Umbz0cmwCC2HGarBguoIq6FqT
IVeO4ty7eQKjBcK5j04zGof72jWos1x/TzPTxwIpXnTJdHbi+grT2OQ3d/jTmxAe/T/cNoAaoUQ7
Gqi9inyUPQpLeDjsX4P/Q4ESrdv3XN4Ygs3wtdxm07kgLKMbqwM5szZbH8eafknRwTV1WKa9d3D8
ZV2Oiwh6t6/Wk18YG1R2J4352GpMyHofp+aqsvhMk5c5bdUJYGHMWgpME4mlcx+RwodqR+GkzeFn
DAlEjoyeuFYkOyMe30VF9RDBtid4czuiTV3HOFjw465EI7R1z4FxzfCELADEoKjzesoPI2aMOGwo
ZZ6SpF7XiRUCI0w2lecybSF/AnEWQ6Y2vYVBVCESHdoe9sifvTkzMt52fo24w8j+1G2wkF0WYsZ9
RtYi0E4k+uoXmw+8cC7e+kw6V4JJddRb2LtwcxF95CpMn3PFWz3k01Ol0293B32b5wnekLmm60UX
o8n0B2FliIqrKBAGgrB61G++wdJ7rP37EZX7uipjbqzCu4tKfClGywXTobq2qR8spDR3lhaBecta
D+Gusfb87AErF+tjVLeovuEft/xSaZ+ZgdQaogo8/3NQ3kdp1XHAiobTNDW0LbFaR3cS2doSfRYi
R/uaJ4Y7otTkFtf3BhcqsPRM1LtGcUSb+uLYm1xGk9lddANsYtPRntFuCmyXntnQHPJ20lZ5k+2z
bp6vas7uerNzQhz7GgeJLFqX3KvrjGthcfKQqdldV0ANlzF1s17Fl8YdTmlHtEVhNe/SBGVbZeXW
VpzOwKFfWs3YOVZ6Ejp9zznmzCtIBtFKiySQGyqzG4rHLsK8YxS4P63S/GsXbBvJRKC5z/2mHFTx
WBaKbe+pPfnoA8E5FhRuXECJbPFK3dbHIf8qUrjvg74cowo1S5rcFD09iPVupWXthGQC4u6i/9Bg
QyyWuLykGph+3GBzer1aVMevyzE0zDv3QgEHBnpRrxALWm+iK4C4wcAUCO2NkFsMksRtzCtBD9Oe
ebezRwVpdSu06SOKd0SD6AFLrLbyLEADqrVvYjje/VHRKNeEtALTtcZjhs/Bjg7Exdeb0YpeEsHS
0mByCWho5J797TrRj35UAztdsTCLnTbFMnPITh6cBea4aRqnto9YHfxu5U3OdO/54kJ/Ir33afP6
9/Rs5MEbsS/8OqF1RPMxHWnR3a4Hy9uxRLD+5rBsZRGUCWU1WXqvXd7+WBC/SpctNcWCVhjYT1vL
x3Xca8dOy161qNfC2s3MMK/ZJEd/CfU0vhbT+I5HnSU+X7DW618UmW8LeR8ghQ3DPzRM2nZmrD4w
y2IXl3+jEkJgQhum/i4jkGFF/RXlf+aiocGmHC9wrWnXWgAigYx9W3m7VsOlMNIMfZE+o/mYAA4a
trP3zHCqTI2WeTE+0PZXUFwE+NCoi+n9GrDezNkz934sMHWh2LqwtgXzIpMiuMmfN0aBrPXfc9jn
H7VGW+f3xeZi0FH1yEH4/VKTaVbr1mzV+vezv99ubtBxwAdkbMlXn6xRHRg6/BlvP8rvh/zR1tBd
9vH233cwwNowATQuvy8RNTpnVKI6gI3bTwv6jcCGmd7S71e3UmO+moTfuL53ApXX0UMukk2MoGTG
Ghy0mftdCvVdR/4j5L9LhprGn8Ohnr87b1wY3IlkFWvcnrEl7nym1CSHEbtV6ba/FVDRV7IwGd/F
sQMHsXyIS/kalYROuG0ZTLoLoF4n0Fx+ZK44GgbveF1oX9g/VLAUVYgiGkfa2GeHLIFpQDv13Lsy
dMr8nRn+WxpPpI3gBcAY4RGal+llz6wCfoCaMGTrYS/Qb8CRrV5qUR/sxdeebQ1pHyTuq2fBmqy+
LXTSZY3luNKLN+LJrmnWP9Rp+uRL73mYCz204vh96uodfoi7xAawsvjGps7ah9qfH/okR27Zjp99
91pNBr00qi9LEbfrgDs2bnopjNArXbp72LZ7fxz7ICkjCmYyBkiwxfWVDcEMZ3Z9+4foZbbxdWaE
rsbgoekUABN2R0O+Y3zX6Ojxd7M6LCVRDwZ7AGrvC+aFXYrMC7R/WiEor70HmvEfZme+ekgEYGTC
nphMnYZ/88cmP8eL228t5rTvlO3HEuVNALOB7vAYPQ28eOvTfHZzFJMmlL580zf6FHRLdumwfD0K
JhBhN5ic79N8XU1psx1KheHD+wJ2SwLBbIq17tZrEpvacx/LL03zUWP47WdajjAxQGHQujOO0rKG
XaRzqnDiR5gi2r4tjY8sd7jrFPVi5NXWquqSeWO7Mw27HoejlSp05RlUjOW9nrTvaJwocgknZnH1
CGq4CbkqDXsOMpAucBKGtSKxb7RYxdUBDR5Gy5o+BXVWJraa1RzFbRgFJeTcFmUG+oFlP0YJKSCJ
4j1HhqEUMUE4LPGnrufcjwPkQ3k4FCX5a4scDw5J4auGCUPQ2cb94tYqJCti3Fh6naClnZDS6pC0
5vTMxSxWfAU9VAeLtuA6ZQ1KQQaG2fjh+ZycZSKfBqNdkPWWTzYWeJTw7Mt56OZYc+a2LcNCj16z
FuRBqjmvrlle6QjpzHqSfN0nzsE5OX394HQ15tABRVGWXmlWHhZLPpfmtqvRTAIckpaRb5cpP+md
nx8Hs/vEntBctHHcDGAdT1G8rAohu0uk5vqBCiZz3PTi8VHNzdqLIj3gSN17pLW7UZYmzsIhUASR
BxZgq9/msz8Fg23/wC5sroKGkC7zc4mxUV/4LgnJD9pY/fVc6NjzuNi3XVo+eazynRvobUtF3Tya
JWTkeMHSwEHDd4laF/GNvZlx+RGSTiZPLTdw44fQn71HlQQJ0QVZLGvm8iDdc44me7u9yn7SNtNc
OjQ+/ZexFn+yOvtDmGx1cDysH91oAAJnbAo7M54utqH8wHcrtVEZ1CbJWHdTmF5zYkclgk2+VWBb
1zXB7AUGwkM6q6s2TeiVnfyJsYe8d4hAfWIgzSbiCn87kSwRqKaxt7I7GTJ/ztq53aULKSzdKUo9
/4p/L7oCMCsPJD5+ahzhtnEtjFAzGWKwErJXoXJcdRmSphwK166Kpseh9NJNHzkBa5B161nPoZSG
G9ZKZ3vPG1S5ccMgJvbOFYaAbYX4iSMBTq9CfrYDSeDNiOm3diLzYszOp9PnKaOPctjVY/Eh6Ul3
PiKcPs8mmvEZITGtA5JoLFocmcyKFetMa+vabiTW/SnN8V6l7DvuTCBFROEZIDojIiitCVKQ8yHt
dBvhUmqHo/PC/JTGQCbf6wFs078HvEYbY+iugrZR0OZTFTrgT8JiasHWVJynEI/tR58Tbd8Atyhm
lQYuqe4EfTBvc3HHwnSaA0lnGj3ynAZkzpKfVpnBRHIgyXuSY5gDSldUD/CR6hCBNkzXAhRLfjBL
1PWcHFPF0MCb2Dost3pechqUij1jZYqB46zrcTmRczGVklSFWe6BNss1kFJEVwkvRev0QxnMCcRB
Rzcqer+Jf11AHwVlxvgEJTB1aSYPbjOdCrMt9m5bnZEblw+NgcQZjpK+Gk3/DkpydRoXj8MW+OrN
7CrQOaPbodaZiaxr7RblrH/CCS6DBthgYKnlYE6WG9iRwRriyC1x7Atmiixhd0judQwthTseh7Z9
TQvhrPF8vPapdVri8S73DUaIuYthv2MOAnD77HfiuWEFCstC898m7EqrWAfqXneqDguFNKhJ/Fed
8Lax0fVgiCJzNznow6aCco4DG9dtWpkkWLkLdig62bH+ihGW6VBkJ8fKrz5ug4vrRNFyzntsV4as
770I9ZXrTN5alRbqp3w+d8rvnhrXOkT1u0K78lrlzACYI99iN0YRyjgjaoUKgLdaa8NksRHKR7EZ
ZL6v2Pyr70hx/5S2c5aAFNf2k0XyAQKZgnFqG6/t0u03clbTWwSXv0jb5YXDrHskts1illV0lnju
ZJlvbZ+aPB3TS2qVhFVaA2t/xXGcs2B3MBCPVNPjTFYCda/U1p6cT1HOsrI4uM3aNqa4lrEWoHbk
JJ67Y8g46UUCNDqXWc4Q1ChejLFHUyTcr5hxZw+4aTXWdBxUevN4LNVbavi0/KYGODU3L9xuHYm5
QFKrEP6gLQSm7a19GW8MXxXruBG3HHAhyelOku3YjX9oUVwiaUwPVMoGqnPoLU3f/S0ytP9O00Rk
IDLmMh3SACTJc2NMOGAOc8GK+K3i20VcGjOHNYHN1orOytJ/ulF24c1yvXU9+e0mwxQk9fzaxdxB
dx6mHk6ZsNQNMbwKOVubrhDunTl5IwZmRlQSnPtdtWRPRkkUoa0ZxxuR5uDZ0dZLB+3Okm3CWdPu
tr2RM+EeWfgjtE8BgPfmaJfLtdCk/lJKh6liB268KzjB9P0PhP8QaKGxLie8OQPt81Nk+8/2xqbl
+LpQWO4JGMC3UmRns6l3xBIwoCYYYrLoiWv1nLwgQ7ylSjhfvJC6H7kWWGltlUS2vdZ6ZyMFk+cO
3V07Rieaa/RjLK3ZQmhgDsxh68w6Fp196r87UZCPKoqzTi8kMCY2LXxjGAOiyAnNUS8edMZOybTo
d2NOnJSTEtIEPmMpEyJpSgOTfPvlTsvVB83sgyQum+uSeMvek6Q4RG370Hg3d6OmHQptqU+9w5BK
pPOzMyiC08iioVbltoQuJZDKk4QTDX97k7e4KtF6JTRvmiFDxIT+cuVU43ZZ4OQLr/MoJKvj0ggR
Cu010Zz4GlVAHDiFSEoyB/+0V5CLYPKNQktT9Wa2EJctBvZu0WoXY+B2zhcEgvntF1ENPi0O+LFf
HbPo2k9DsSO+dgkhk4VsoT9FUf4ZWtE+t/b0M4+mewIQG4UpUVtRZr/51S3WK6/CnqiAC9S/53mu
HpbJE0FLYUd6tb2TNmhHb8l64Jr9U0OE7kr0jvukSuPRK6Z/p5XCgfsVy7nbwAvJXpM2v/fcLkHO
etF4F0hOmQkdmwx+PeB8XLTpndVU74jPnQtQ+vvWJF3AWZb+nSI2kIW6doOzXHKLdhMDJkhGBpks
3ZCYx4giHnDfeO/V6YuNDvpsdfbyYhbeCtBKga7IJ4eqTn/ywXM+Kq/8Qb2R3hUl8yuaBYf/oe5M
ehvX2u38XzLnBZtNbjJAMpCoXrJs2XLZnhAuN5t93//6PDwfgnsTBEHuMJNCnVOdLYm7We9az6qV
/qB0z3lb0492jpz24NZev7MmD4RZ1foEhrInHQAYqXhaKQyXKfhyLu2s9pE6pl/hlJc6mzielm51
6BkzeQIjTCnoeunD4a0xYA3MWKDbgHHr0nW8Zu8uN3HBAKeMS0xW5B5cguapzSzJlpO9y51c0UmK
8kmWLtoSFrqO2BIwDI43XaQMkCIzyR/bVkcDautirxct1gnHDTkpjjjbB4PiuFIdrQieYFJrwCQr
qlNCL95hj+WaaMbf0Vy2m5iCKW+5nPQ6tRBJMlr+EGf9KYLj5Pc6CUw16kfPDG5GX0+nFsQT3MNL
3yFXm7Y8kiyPH/CldVu9wpGR1VSyNdXE2KLRulMMmU8ZkuPUe8fLB8MWYwNZrOjYDPkfIQd815br
93NX0Y0ybXGf9Q9RNmg7ozIowloOxrObqV0GSHg9KSy1gCaiDcuH6yNHYs5R9YNQRntWATt70oba
jvTu82xb/dnmA37LSjy0EDuttMguKETNJgqH2RekXii2pZOpvTVWlp5FG5RnQg3lWXqzIsPHGSnP
3ez0rx/UyC1Bc2gbWXQ2mj8qaDtTkeb/+nUsmM12ntI/QYlVclgKOU3XnE/SaOeTFRNBGqNerkMO
A/jrpDhx35U7B7PDsa/QBQVWc193gYObuaAvjxAPf4tT+z1MvzN1F2A5lcVSMvY11bnctI4DcgHY
yIoLDBoop2iM1SehLY0IE5+qsae0ua6R0XgI7OMUO6Y/e5juhq7rjzhs++M/f42VtI0/1SNdMPNY
MduVu3kiPqh4Rsa6p9xnmTVntvB4suPm1kKqx5//3lqhtsln+pJEsyq6CipZn79PM4m26sKBOjtV
Yfge59YLG63HCYXysAGv4rphR6ODKAMe8+VG5rSbyvwFwuEHmctdE1FsZkT6lxVQ0lXEvBH1yQzZ
lo0i+hgDjYbG5Cnr7XQtLEoDoRjcMn10NmONvaITm86afvm0tpy64Y+qtetkNAV2IBn5CmXxpRy+
EaP1Pqeqe0p4/0lsDjTvaPkxKOh3Koi7iAi2Rhck58ESv1OhBesoNB9iz8r3BcEI6gee4OwfNIMg
IifyNWiWr1gOzOEprcKX1CDKhYRtyLi0BU072Bh5O8IbOoGzHbwC+Sp7Mvmi7fqGMeCltF7KyCVd
Sx0CtQ/20xC7fwkUP+UFsAyConAicmC1Q1WxZ2A7n2gCs8uvpdhhVXqMYmYnrX26LNgDZwTqyngO
KNh0jIAmSU2/iin/W0I7Q7dHNgI/p2LXQtlWj9BQHkYrandxXdBYrbfUm1rXpsC5S9XMNrHxUdeE
ER0di1AfC2Nvmc1T2qsjkVnJ/cd9iJ2nLh2CVdKgWVl0beVVzEPuGqRg2g+yFqxEZvFTR7iUgOvC
6TSiZXpkLv6PLt4OatyXxCg3GsYlgYdrhXpS+Fb9akIzoaR0O+Dbhl/r3BZnEfyhONlhtT25QY6C
YNABoffUeYnhFcPpzvDM14nD3kbQV5jMFeyM6J4zV8CddgWQ+9JUHVWEcXKpp/JJ7xjoQQe8RRZf
WL7UKyOlPSthcDsWS+FPJs56ykuRp6G1wRD9pnE2BjY5xwIbijC+3NncVUp7Ije9lbI5VIIeXOnZ
m8btGwLFziO2pegYVlq71lTiZznCfFncEzGdm1hrL+jixm40PmNI3Jre74tCfgE4LVZJl+xsCq18
J5NfhU5rliPCgxWYla9nnHM4Hu6hE3+mtET5rMMcwNwHlaT4XroVZwf87HxGV7HAJCwEi7MWPac2
x42+21SmOAhFdzAXtYhD/czEi2kV6LtD1PBWsBoVXsYsg4ozlGkCJf0z2Fxu2SsWwiC3ijVtba8B
ablEs8R6wglXd+j9sz3eItk+OwShXTO907lxSQf75tqzs+xydJA0tBWnIVdQm9PXWItrWvJgQMmn
CbFfHKHmq5Z6h0jH+s2ysS0a922wE90XGTwGy6Q0ELPPMxbto2s4f6pB4LIPyR90p05nH/QoKA1b
7VUDqWY7YP3sSgc+g4JcZ4+xE71rQqc8VTZ3hpZrfPavaR7m67hNEKk9CIhjbU9kaOq/wLhX2oiB
3eNyyjQFf6T1pcUd+K0KDpATD3BiMa15jHZXTVgnpz5wHsq02VLA9ax1D12iaDkFKrWqNZkxMp6f
4x6STtSWm2hgHgROfK0Z+Dm7bsC00xJLqZvcT42cPrOMw35b6gSbGmZ+Gvy1ct+MwXF5jTlyDQw/
MdQNWrAhRc0FXMYPvR5tAo8IXzACsmjibTiq+zx30QnL9jpxuLvKkYsyYnmxLo33LCaJZOPwJl3c
vtjuubNoctbhBfXaQ99zugb5lSfAtyzNeair+BlA3AqCEUuaMh4dF/uRbnCyL4xVuIxsw2r6iwYy
XJOssrZMBYyNCag3opjqkjbWzjPlH/b7A3hbEEgt30PFO2zcCbW+Fyo5WHmxEMYLEEX0vbpBsy9m
Lt/4XIXARahp8qt1J96A8amImD2VKt+7cfXrBeG3qec7O6ABy1PMgFTgl7P3UtEo7NU2HJDmxbb7
x0HTXrsaxzoODd8fnfmN/hQkNc71PCrpNzs8DnmELPNsYk228vYAx8He67VG3g7fpXQvCmMYH9EL
qWfGMBMJHUj1F0hbhy7SLiDM7ypM/waiOeEgfu0891gkFz4ytITOhPY9JgFrJs5bMDEVo9mYuFhK
4W40HrqWjjxBXMkxyPErUntRQVzCHQnpa2T5BzKsOEMMk896lPOuOcnNSjbdzKuMqSzSOJfVDQmj
nnPfcgWokDSi4MJV6cMruY73c3vVp+gWTVg2ete9QP8B+pR8AMv4Sx3CWwuxoXSsN3AUJKusc93X
F/KLaKRdetVpOPDtErxh7aJYYhFajaSovFa/93iY8tK7EF17aPJgZagUDH28D+r+XEOpF8tQJez3
uaXtncR49KjRytoPUm77NqzvdqVuken89JX9Onmh8JOCpZnF/iYlBtzBQtMHUf7HZtKFRW0U8NoF
X8doqG9tyn8T0M52JTEwmHdj0uJdT2XQGogxTZhF8VzZ3LVdccH7/uGm7SlJmabYHZBvdUOxvxrd
e4ABB04Vo5ZQQ/iBnSUiJkqm4HrRJQ/WlB7wqqOd5kzznaK6Vg5VZfNXoWKwH5XxWplTvoYtw1BP
P7c5v3VR0Po6ehna5DGBEeNbgi9qSsxsa3ESj71i3YvsrhDg11MdeL6Gf3QcFhskn9BpCBlIBX7a
epflMVaxcZbBcIrTaatSdvEs/rYKeiC6xbVb8TCo2PaRuH2bU7oeij8Klz2kmG3bIBKxr1wssG3o
X2Q59GD+04IEIa/WEClHki/197hvTrGBfR16Sg5JmKa86OboElRscwIGRZtnrG5S+SUiiuaEf9HF
4w0Rp98+umQa42F6HJYDkfau16Zc1cScVubcH4Rn7Dt2YMgpZBFKj8qFoXgMJ4sRXXubZvsVE/A3
TRhH2Iq8iNr4NPKRA9B4aE1AQiqnugNrirRDDHFKvis57EjkWGtEy9yfDO3JCcfntBU/htd95EOO
hyREvgZ7bQ9Jd6lqyxf6fGPYrDc81mFICsaEgNZ12a/Xk8SvweZyZFtjyzzT8bimyErg5DY/Uml9
0tzE5UKVOwySq2ayg0e2E8pBYPUG3W7GLM5YoYcuz8MDqrcnUM/ZKwGhwCZHIIH2Z0mpu1OQ8Z+C
J68vDlhhcrr/8MnMsGx2GQdWjkdijdEGvYccS9rx8U6X5I+3l0OLhwrGn1QGEEw4z32Tbr05x+uP
4VX+uOxChpk4x7Jgseb2LLZ3EtX5RVuOo17yXSQlQ8DUhufxOCHBxjZz08h7KDLwHlgOKR3wqCBV
WAVZLkxsWjVb7taJmMy7+GyaAU8ggtuZFqMPC5DBclYyqEeldQxnUL2QrXkeOtv9hRkXLf5FufIq
xvJxgVEEf9HGtoLx3CeJvi4dtYNbl2AR8N6SqytTd0U89bvVyo8CMzEf2n0apgAchPY2zRhdnJHn
3zb+jFHygHfjm075eGOapEhzHpSJoCcFXSW6LJXKifWZBXIgt6/v5wVzJswKpxjzqXVWwkQbXctX
30MrECjt4mCNKdvAo5s0v7MGGkayEtmN5w9kPwbq8la2RWgeJE8V06sdZcTd6NGhYxlYS0vy2R+1
Aoon03bT5QQx0IMaTHzO3C4+9ab70aYlMAzPD0L5E4TGs+mpX9REJqX5NfKy36IO73WgHgjZES1E
SK8wpe0mQWGtKmlI4RM/ZLp91El+642i1JzlZN01BODsKR+ehGnCCxeFsWF0kvjapE2bEgT61cNh
IgZ9U0al7/aecyiqId2IPuPCXkUnO6VCGY/ute95ATo+fegiqwIEaNb0V+oROfJQetZiHeU2lCIe
usyEpregGLbEd66x7r11RnKcG33GiB/bO/q14sC+IuvVh4BLCMLYdgj1e9oxxE5eXVPeQlRQdrL5
sRun0xCJTZt7nwJaVKfGk4o4cXdCXu2KMJBJtXhbqPtEowpKwDkLz5OGGIp2dJ5YGNJmfAzn8lpS
lU1Q7k+ner8s8BYPJlPx39qIX7vEsjdpgnYqlsiM98s2vbUiVobKKudVHBsa9LD4k5n6X6AjfDA1
/ZQxaC/7STJNLQ9MrS+dpzG+wGaYtME+YJBfCzjXbW2c0pJVJChRb3HWIflrTr0tAuL7uTutghGs
gRSaP0rSkAUdQZuarJZvz1RNJwHCdjTC6s8DktqoSxYw9M5xfmgGOBausemLG8pd9VvYZJ7n6dIP
hkZ4Red7t/lsZ/LCURUHlvRWrYBpkeXfhm7CziA/guw19Tq7FD2AtB68aHHUHINJpZvSpOEDlzh3
47Br/D4EqJM1z0M/MPWzATWIzniG4+lL4zBTg4OJr3vLYw6B8QBcYo5CMsvVESfla1qdeyPbJi2t
s7XORBJvJ8B9GmBKqCEAIJdroxNsQo+Iex33z3anf1gMANdoIF55yosp9xO81nY7Hd32Eyy9XBfe
+Ih7sdylCIAIiOl24J/jWthyj4Zj5GI84wptrrI8fNXJPa/ndMSzZV6qyr5bNasyRU8MJ8xsnSXF
m3KYTQwoaUxH7XNrOAduMpQUV+I20OjKv80pM02DL88EKeIl8qlc88JQTLVI0lQIDPO8MwRqLQGc
T6szX5zEuhrR0rtbyic5ouw6oG8g16NqBt3WLKtt0Wf7HtvJQTV5u7NF/teCSzuX7peBn8/yCH51
eqfxqOJZbAj27/M8grimWc9qor1kYZroaqDPBsMeCRtn2A3SgsLEbLdmlQvnuN8p/HVGLCAe1B7d
oMxYovrDIlLiVPOJAsuzIe1lmefwNOrtz4hFeZb5d92WB4fazzYrwoe+tB+5XV00r9+WXettOlX5
eT+fFT0LxsAaxuD9YA7aXgtcCbFDYg2lbCW5hoLjo/WaR87bHBnzrleq2VWQ9FfiL4VFbA1hjIO2
5KbdPnvKuufou/Qjzx/STA+mbricQKLmPbE55lpe2mKRcqKNS5vrjhcUG5ZevyuN8q0MKiZhXX6v
pB55GmPzxW3oA8VWvAzvLOetKldGrrF/68y8aRS2/UxV72l0jAapNnwbb2lfiYcyLB6aqes+zJG6
i2zorKNj8WcBHYYnii4/YqzxIK9oDR7GilqdQnhnF2fIgQ/pLWwo3an5xtrOjJ7cwvmGME4cXWyr
7J7n2i1UVs6xDSozmO5lXL4CQXIcrfbP7JagTip9L5SAppeUZIO9cAczgHVzNJn7lrV9qmQEE0ss
Rok+e25pY9iGTWn59M3sqRgF2Ov4oYZlNHAdX8eOOpnFgxPVwwIYYsHCKmuP9BJPNJynmVprM740
ZdOSkAPUpR/CbGravagIsMvCep51By9vLqt11brQi3Xn5njprY7D05C2e3wV+VbE4i/2p8YPYw0p
ZGAZx2aGDqrJJ6tBLBfLR6i4umVAcf1IPkgbaYTKKEkjOXTrHZMZMS4CSFANU7uo4eSXfBAkzdgP
I/Yk8WI2LDymohjTbXvQtoCXawxrNmVW9jOglCc94jcwtaSKR/M2nJQvUak7+wFAFVWfHKnGv4jl
mR+O+tVRl6xBnug5GqQc0qXuRFsLudFo4mLjdT13VKsX67bW/CYA8ZvOzzWNUnMfczBk8csM9vRe
HuY2x54X31sj/7Ir5+DF3EUy3Rs2yex7KVfzJL9WWXiTnOROYXALepntzVLtzay+WqnzOvY4LaLR
oFemZElqir3W8ncwqO79SiEt6sPRphNY1YPwx0ZjAZ8bekFmepRojVm3bt3QZKfdI0Wnmm1hdXAM
E9PtezCWwbbO0w8vHRxQCmotS65guk7tqw7ZEDWmW+8zxbU1Y6iveiw7I/bapkWzmc2MHTexDk3S
YT9gSrOphXVwdbRUKtmfYsKyBOLJn4TVwOcjse4tCMZVYhQJ3If4AVebeTQy/Q0LurOJmJhO664l
AVlHGRkiJ3vL7NxbYU9DOc4rn3o+6IxWADqClfHYa051zGAP8OTEg88SZR2nln6gICwZb8SeCfxl
mjd6F1vPgweve8LcupQPjfUFtM6s8CbcO4orfmFlf3IrSt4YYIs1TB8y9acgDr+msvwAZ5JjSCFF
qNNyvKexFNIDNrUxwqHR4892oAsRldV+7JDkNQnUG1b8lOXSXmE15OHCu/IWh/Q3h3Ai7hRIoJKF
PzrngCckc+gSEbSBdHqsM+9trrtfBFcCqZqkNqwAxY+7geR4i4uJOTIFGiEFxP/84HCN89JTOr5B
G6tOBeuHyHA/LuYKhoFJuSFqJFEJ69FfSNggv5aWPHqiJo2GqKlSLbU5/Oe//wAw9rsmsrH59/+l
L7/tn9/LEHjfNKZO8iCn7M4Y7NM/P8MRm+yBPffspJDH00GFG+aHX8i+8zHT2ybjMC2no6qowoKg
NB/zof7DexNv//mvaAZkAzSFo+YIpCA2n7yJhIzFjGnrVpyRIV0Hl66fDlrcB3ukWJSSSDxGQcog
IIqZuUb9d2iehnbkWXe8o5UCgpDdU2o3t7HtFcFQg4cxmfa96N7w5UKC+eGEGOxbM0i2kXB4wcHo
lWnNFadwPrXiTtrU4iLLwZb8XfCHMQyGt6rwdiHasV/HGOO4kdjS9g4j5yIWkP6oeyH3taiOt8qK
WRSUJXCuXnSI73dgp5sY78NHpFFMhgc5P+Sd2/3RyY6w12A4wDSQ1vtcGM6myWCK1n2OiCbLBy32
tOcGweY8LW7hIEvCj5gtGZV5mB7d3HS2U0zOQ7OJWHm0pX8EdKWvJTY8B/74kWj3puQvOwhEWURT
efDkuNd0LMKVSn9g+kF/TKpXU2qAlhrU9UoQ4EoCFL7CsN5EFU4HM++/C5sccK0YJqZVnW46c9zI
TqcrIgEkGyjdeRgEsmsXDeZHkOLCU7HqHm2egodkaLDsa2A94GNUu3G5NCeOmz6hRvaXbGKX/OeP
aVb4LXMLi9VUuisb0PcG75nxr19snfKtDwvyMZ4D+yuCz+mUZvmQzh3cgE/0I4yYKehUoFA7GZJ1
aOaQEzKezz5JaQwOl6EEBAmWh3Yrwo7SBrN5Tstz4jE2IBEvwMX219gcwz/OIDiSJolY5YFDNjGI
yWXL4GpnriLLM/jxgteMalhxLXAOwO7obYotZhyjARHA/pGNde14JLCboL3Ic4/T5OREcGTEwJ1T
b7vPEIk8bIoQWKK+STk1YJ1aZFTChQFTTxmX/emfn/37D2bR3cl7lFu7tOUKW/pZt+m/0utNPFin
ykU/LnlNz1atXes4bX0dPwaBQWkx8QzrTT5hPRTuD22ctd/ODusLY5lZLMMck1o5Hah7GElQr1w2
6KhPCQQPEcdui8QGuYta3/DIjKOPZkbdhFteh7h4nsL+OzFZ6A1aDNbg7TFrC/yQrh8EzCQUNxgW
Z47WLY6VwTg7c9YfmeMDr8p7TOW6sWd5ZaFaUIVV372wccJEBZsSKRVgZ62OLv3ivKuO/sfW9mpL
zQ4oT4ycR45itZ+6jcegpByOlqfgNcBUyEHDB5ciY5DVZdFN93TwOBOXpeKbXcpPorHbW5VnPA/N
KI6TLdtVruqtjvvtoHdpdVDaHwYbO9szH8PEqTm6Au5TXMgxW28IeFIt2nlfVYayMzMa4QMFLlMH
9zIvUQ6ya6uCm6Qdf+iW962Vs7vtaNzrwourmfJoTASe9Mn+qYP62kTdzlHk4XpOyG5nrOJQy7Yz
NRkHApm4w/J+M3jhS5zL8eIM83SfC9SW2PJNZ3hW0ZjuarpOVylyWp5O+R73l77LovEjCubghNxS
7b0ES9Y02MeMRj6/XSwe/cRK3jC7NJ3yREXcerBhXGfdJqmmTR3IbRTa70Wovw8pxrkYj1/RBME2
yGOdZAs/QLwRUDo6d90YbDpzvZ6C+ICQSUEdY46jBetgpWtzsu1l9ThXLMxaR44L102+BmTdr/I5
YRiaEduyomkb2gVfxFx+yZIPHdIc8IjLf54R/3+mv3+N//WrgC4cqbD97/9vGPn/j+qTwMT+30jy
iPf/W/f0P3/gXyB5Tf4b8Hh8te5S7ew6oOP+J0leM+x/gyLPLwiJqc8Q5n9AyZv/hgmOFLgnuIfZ
tqDTqMH6Hf63/yL/zQCdB37KsnSTA6f1nyHJC5CB/0ulLPssRdaC9iTI0q6wdGNp+voP7dPdgAWS
uNYm1q3Qj0zvKxEco6wGwaTSgSPNEZwSp+ZMD9armBICAgCtuGg3ZC1660kjWJWTCTvDd0e/Dcyb
YvWgELr6pDsJB0fVQmIqsFmlv2rhPpej+WyExVvRo2kGRXaTGds9RK91ZdW+OyZ3zavvtCy8FP1n
6Voc8qrmMOYzw1Q8U2uupXBy66Mo9fBMtQaDkd/eVDflYk9OxcmgWeIUV7kGpaWmfQ0DGdfmmOYF
ARISkuEJSmaDthX4wVTeswmVprWbazmw8RpOvWscsIFuBubb9sZx1cbq2XGra1qXGhe89jWNa6Aa
mvWI5snxiHV2N9kra1bP0eRd5zqZ4KMEr2ZOXUz1gr75q6zyWEUGJprEasCfhSm3IPM55TZkqejA
I/vXQfP043TMLqEDhrokR5r3zYeojQ+7RX3hm0ZCcX0rx/AcLaTnITxwMUGtY10px7pEfsXgS3Xc
SWUM4CscKDCl00cCtUclvIQMgsPa4iZ4E8WngAuQ0L4R40TLmgCbs/0NDlR4wjnURgBdAA8dNRPK
Ak5Q43izZHLVHIUEUQVrLkPu0W7hua6qyZGUFDbuyoXuzrnoO51Krh8ZO1cWUqWXaeIy0sLxFNKG
EYaLPaG0JwoH1Ythht9KZLxdQVS+GQwpGGZcBh3jCSZBi1QyQjQx+mwF+heI/pgaF8qCDXQa94Pr
M4pCByZ6XgoGFxcwLoEULtku0JbzZFq89oP9IaRjA77GW6B3OfEXaJYoS35sYzCAVXYeIhwDHOCf
tcgi50Zf6q6kn9cYl/Kk3HjzIvgq9K72GCEL7CaKINWo9Pax6NJ7EjrseVPJ6UV0vxaxuFWAJ45h
0VryDdYWTdBUpqwleTXC5C61AiAcy5HcZF64+q4NBsz3KITGpNPTwEepWdADLteCF1LQr02MSbe3
H/QB884iE/iBp1Nd2y65Svp/GsCVvsFIbUURYsr5gYlRWdL51Uij98VYVbs8Gb8rveUJf1RFqej9
QdI2UdLXfDi8rjRJi5QeWdPhMUKdMBzzqyL+up7ir4jEHL+/5cbW2TutCcJjEDBcaoNvPKbzfoyX
9lCb8LCOwWaodZOuFGzKCe8jRP/iPTTwn3K1qCEdGMOjoXs+d/D5MDp8iUaXnHQ62zmQ0YQ0IivO
MSdW0fZ+o3fdSvbqwRZjid9EA6MZZ6B3sKQmZbD2TKCmmYfNTiDP8FhE2vgazjWndImXMndCpEfr
JUa934qmK5nQn0zTfCFoRaWMUZ/qaLpIr3ymnJQEVYhrOe61DToLuFWkQZf8qGEF7cEIzV2nc0pX
YoBljwV1RY+mvjJH6D0y+yo1B8d0D3GrAPGzQoLUV27M19EN6ZsDUGbFm/7emjipnbBq1rHS32Uz
MaJK9egQhReTRyFKl6cH3BKnCflMf89JEnMurXumo4qkx4BtF22AtGkiPZhR3lniEfBbD99ooA93
qZkXvadQdCao7+nBeBgYuqzjEdytrL+aFu01rVJ11GDnEidO1imTUU/GIWCwmQSyLL8dNTxmpacd
VP2RcGEtBVpBgqa6cXqy+QzTsaWCctp2ElnFauQPlTbJrlZ0CNlqAqlmfkb4BH2DnYHMxPhokv1a
s2ocsf/QmpOTw6oMe+OF0Fjsmvc/d2aOvRIpexjfg4KjEEfa36mjaCHLRqrfTiHU6IexNF7avvkx
2+KVBQdLgUfPGFop+pryfK+ChOhWKMgg9f+aeWUR++GLTcr4bGjtZhbadYRyRFi6OTiQ241lwEvj
EbYzTsyOePHaDEgRifWIA29jBFsvJUYr+jXAm4twZnxn4YEE45YaaeY56bYWRXDUJ2ruxp5iWBxb
WIvDdTdEDwy5P2qHLYZz5WBws+lpL1wH+gTNjNpuyzpnRIPwf991XT50LSdbTFGxy+wODM5j2jF1
GQbzqll+FWWscQC4QTei1D5VWFP5dOa7ZGIcZIclxFoGiVN2hfP10RrsvstP4jZ49yqZraX52mBd
XC2D50ZVd9VmvuyauwZUdROY5YFqrqfS4fpiA0pZzALQ+OtwS2pmZq2cH0u/tMZxzQ/fZqn9jGTK
l4UP/hIo5MRJYNQBZpCW+TPX6WFoywtoX7XpRPPYIVgTmPD+JIWy6LiNboEsdwNuySSFmY7YWK1y
r2x3btI+jzzrbTRvVK4fCqP4xDe5A9V3NmId46gxv5YNB/5ygtvXP0LppLuDq1KuiXg/mjr5Meec
dc1W9jLckMp7ciUJtzjjkjkhG2/kID8j3bwLq6QqKrEf9XkZdVbtg9aR7+1alpGqeozJbOFnoNqN
rkWyUWgclrFahsOZmK7G3NFL4sEJNZOmXokFhhrwGDPrkQCi+9cinJqjkSy8fSqJq9K8F1b+MRRm
B8GtPwTE7raNqRGrTHGhRXaH3T/Qb7SWwb4uxbKQr5M8OMfepzbbv8SvOixK3JFp6HijV5IXQKZ/
DeF8pVNngYSTP43bfKXkw5G+gdV0/bDvPbx4tCyIwtwCXVKbQbjXcTIm3OsBTlXD6Faop8VIzt7A
x43v7TWq2zMTQegkdv4n5jDq1yP7OLAVihDMazSSL52b4jnQJmsvLfc1Ef3OS9JoPRudvaW93vBh
2RyKUbK8tdVTS6WIUzH49XT33szep1wKYTzbJfk+lE+GV5PiQKTOldR2bncVxnRpEjJ3xCNw8BpJ
cBw9vJbo3FvKiiDsYzMfa3dXhmfKwV7b/Nt14Ul0qf5LeScrz8iS2oMo6dStwcJVOfQFjAEiRgoS
xXW+quAjZQ/ZzPPSwSn6CjA1s5+wFuf2bwVoD4MDTiMCX8Go0FjBITs5MxYs5jXkUM5IVDsrEObu
nIEQnGlKz6NdTmQAwpj3KLDSYi6YLf7FCe1kFse8m7NNM7bRXrrHGH2EiTJhiNRV3SWZRLVtc30X
JuVHG7oMFmQMuTWOeKsmHsKo+xDGxStK8eoqsQsDMycgaK8jB6+01Liswupe0AEk6rlMG3sDEy8q
PP/f0oMbA5AVanmPfQscsCytYjc1xbtVOS1yppn4iZ1heyhgiJpYpWYTFoWof0vH+/GWHHDSPrp4
t7cjfrlVPRp+U0nrmKNuCUoXh4mZj4TzzdtBxQPCDW+r67tu86OZk8Q78dTXaI8tjQBH4amHOpK+
K5APYN7meIV457LReFI/CVsvjBGmIc6M8BqwPtKoavikEhEBrOGH/FO6doV2Jgq2AA/m4TCnwwdi
QYonz8rWFDZ6eP6mXdcysQ5ykMsthzbqPW96Vx9EFB/1bOBubKQ//QJgE3b6kMuGWlXJKDU3ZQ31
L9kKAScQ6zEYuMW2gxT9myTxt5nJbp1a+SaPcTHORLKYPhFktoFTtDT5iZy5AcifKX3tKfmJQ3cH
MXnGctHWFGPj30XFwJumsxUwb3Xs8iepG0UiEn67Fxc4NWF7JXZ7F818nr3h72g4T7LRnhWd9sOX
pjVXGKrlOB9ynSxFNHNDcyteMD34IUBD4ouYxNrTxTPb/a80XL8O7K0VzBw/zGYLdIeXZkw+XCjv
Z4t53iYvwje7AJ7R1G2xV1rD+YQkPIbk5jvJZL+eMIrIrNK5bGB8rmjDOrbG8ITwzcvQi3M6emCY
A/tYaB2HdGgkru1e46x7tHptvnLWWpFhRUQWC7dRaXe7cdZNlbDWOt9VUW3mZSs2eqaCXIk//4kj
Ns1X7Q07uq4Xt2u7HyXOER5qeMD4XOPuf3B0HsuRIlEU/SIiICEx2/K+St5siJbD+wQSvn5OzaZj
JmJGaqkg85l7z/3KhsJeFzxWJNumlz7Z1SCjcXamSFgQwWLq6eZlY2T8xOZ3H3unOUefIMP3CmIn
P2qwY/EGbGTgy7bTdVREpU9ZxIqBLDEEbt2mVgYqQHnRwztFOHwhXnXjuQMVtGCSaK7y0Q4WofxI
7nC6HCRBa5UX9tYfQbckqcdGMTvSbl4qMd5Cisla/ommQPAy42TMo390eP/S8BnTWrRRjFZHiuGw
FEcez4PVuAfZ+vU+Eu6nCouVnlnINt7dYBSWz6OTvvV29agy7xbUI0o/s9kTH8zvqc3QD7FULiCU
r7UEJ+aZVy1Q8kxevk8Kdi/FNCPhntUq6Oc/UocReyY7Ch6xanT4DCcecTmrslIddRzhloVV4eTj
qaiHX40KsPrSEy9spt2LNbgbGc8vwEtfR0eQnCupuRYtAQnNlL3rogc3hEvG6uxmPalmV+rUXMDb
P3mUmPMdsw2XgpYX3U5OWGVIHnhI5eW5CLtALDX2r8qc85gxEiaeKV64SDWonneRS75XAUiNkz02
XluyxXZj1f+E1jOcO27ftH4RGZC3OJi2JQipWtJOm8qmweiPEoHnBq8FgUH2ghWQZqhW7V1H8kHn
iHYM1s9B9pyU4s0o52WHDSY2m4yHPfrn+C5Wv/AB2vNTqcar7toXpsgpB0bx3qNlW3rO8GqifBhF
tB+C4QOjR/5NqfMPtu9m5txfscFuN+Xs0M7YHog6pV4NkboX7UVP+JCTY6wJBOoIEEKt4v2JEUqX
yPbhHKmdG04s7KfKWXoSNfYUoytp0DOmNiePJYg10mIVBMZ1TAhhIKT9grqsXIYdsWGVzvke5JBF
enQ2DIRRppK+UDvYRj3Su1Zl7SEhnSyuqLTZMOCol/Sm0RqJCv8FPe86nFjUNEO+9Wso7H7YHpIQ
RYTKxT3yLZqPLG9XMke37bbcGz1hYFvgK3SvePNp8gf7AK4PajqfaAdDcoNWhqU2A3hy4BYayksC
YMdlFwPvQa+FV9WrgSJ6NdBBQFp6iEwTvZ2EAGFjostruRY18HSmon9j2YT70snQsXusKBklr4gn
pYNFWOSCB3ao9PfE/K2wjHxWzN+4bUseULgdXf/gk7fSmK3k1o33dWi/mIElV2YeFkthBujzmm8X
HhKni22vHYmA3EWhzJ4IGZxMhzfMYYvAwXQ2lCSpuKhS/X4DH47dkTVigGCkmyOGoU3lBauQr+5g
iT6C2AccZA+8YmZND1LvAdSyWXeDa2SAvbMKKAet2ywCmf1kLQCYfKSxycaaonrwH6Ji2nYdBAdh
nFDuPHEfbNx4yra2dXdGCuI4MjvBHiKRNjcUSUWyqlrm0a75EWg6SX/e5HeNu/SGiZ3GxEnWh1j6
XfdgJqCToy5fC6cZYO0UHwzFrX1ZPpim5V3aVDIIG7OQdosUVrzai7lq5VaX/nr6IASjueKXdlxu
+L4OPz2HEtUErMJakU3FDMxLl1b/nrkNouIovvjxt+j3uTdiKeM4K7iBl8xKn3WPC0L0rGxRGRUb
pu0E22b0/neBoEPg2Zxob102hgS74ZjLGQqvB5pkVZXJv7FNqncNhsVc1U1b3QrPpPtXLbURWVlp
CECF7wXBE8RC7qZ8VUOgFUsMQjjIOU6a8asAneoY47SOSEla+eFfX0BR17zvrG+MxwbGu+41MFYs
CsIIt9zkrC9y3AfcuWWL6jycyueE52YpZgbyWWfiAY93qapWxMhsvFx8z/H0SzQyp1y+DuMMWYJd
vlkA6bv6hpZqblrmYoxHM1YVTfjX6BSJ3hC/lhBaRqTIjGe3M91UHlvpxuPnRQga3ikjhCcaKWRc
58Eb7PeC1odEI39Rh947rPY1yQR4UvxIr6yWX3+jXoid4Tmucn/d4AcWxhXPKTYbCglww37BxGJ4
Ip4m5CC1lqA52pXEDG+2mMhlg5UQlgdKZvxtlqqekeAHW6cI8LN48u5Kt56SRlBlTeVviIi+a9mS
tHX8QccDTMhcdlPHvhsF9lKZvP3MGVn80qrpzsbPQGlVE3RUjTF+5mK8OE2y8+WAlsYUwMyQbTGN
Sc1NmoXV2lP6Obaqv2IotpB2EQSW6a+w6QuiValIR08sqhnXgHk7l8yTUucKXNi+hn22KOG8oxuq
6I7YxQ5RcDTdeeCyZw1ks9Kjtfjq5u4GjXdTlStdqGAXO68eCHCWg3cPMBl4bn9wMySAesQWRwp4
jzVSI+lx5LbGgiRn58ZAGl+VQNVi9vus6JC0o5IDfoZGy2HxxoKRGnWh0/GiJQTlUDzFRrJzUBGi
v8g+DKEoCDqHUAYEEI6EBln7u8xUzRrsWWzxQNu+WM69fvfz/nHE69wOiKjdOPmenXncQGUdCfhY
phQYE+rhsPgYpqrYFOVAYayOaAd50R1GwXNp3VoVbUTW/ogyeByQB7IyQwxc5Cl2NGr9tk3ZMmf1
schQnPMOrZDhTJvU6tDcZLfIBArm2qDuh46BVngX0sQh5hukNwQxOnYm1yG04rWuq/E4K87LCu9q
iSRsMeXUDaRP4LvrOnyv6DhRpUfbJjGxkrnpT6Z+7ARHRnoX75sd+SZ4ctNQxafZLu6SScatLrFa
8ej95VHX3Ebf4G1n8AB+DxFp0rJHK2R2JFlgnfcWEYihfIfUhDbJgkRo1camhz3u6oHTO0tRA8SR
d7CLbNjjFQ/8Fa0PuknZ2Ss/Hf0LBxOIr04I1ACdQzPLHyg5FTELOoQAnLnTiutEbJTf4MtrzZsq
giMFdrBgvd6uoggTR0qCNVZ8G5YjtV3kjsWa6Q9mq8HYi1Z5/La5te3U2Qw5e/keS8mpSRlRzOqm
G3fTJDXdEnaCkKhq+sKbnIJb4D5LTEcVPlY0+7SP7axecpwCUW8dJnQEq1CH5nYW9lYZyOUht2wd
5KL2h+Eb85p0CUGKgX2Wvv+IqZ6MoShCE0BwaG9Nx6pkvhlgHGSkau2IWjDgwHyVzjwjGmHCbQr/
wZh/uBNRznj5UktSOHoBX4ApDqB/sPUSdVgAg0DhSoOi8EiuNgjE+rPgZWEWdh0brPfmPYi868o3
pMjOSLvSOtNxpvUhIH4DggmRAW92UM1fhaUJ4ClWojQQP1EWraWQK5AK+0jXf50Bir8HrkQmE0E5
ePR5Ie2EhY8HmXcYKfZEP53SYqMRqTujhimV9c5pVNNHiEZYkGceVWTN9aH5lwUVWfPMqhvbAFEJ
shcs8Rt23U2fqLcGzziC+WgrE1AxDBcbBpMooYJzEHKRaAJHQNSNC8sCJZYFZQefA6a9azXO1UeS
6nCuLe30rnByy7PC80EII6I9OmQkN/mjY7aQvV/z2eB33StjA2eLLYKKOCOamX2UZqJXh9c4MU6B
fBiUqHe5T9Qo43F7qM9Ex7nYzKt/ng3Ot0dw6bcCOwwhKLVjxjBfscFpKrOBMBypfnssaeSJnRqi
bHUewHrzs7dQTBcLWdqC8TzBkB4q83tNNOxjHWKH6aB1Zbh17VzdAm/iFPXebLKPzcc5g/Vyhzrp
Af5jFSGa6CN4mrPFbdnH7DhoxYzsjaTViUubgGt0JivRYKspZnPRuwCorG3vyZ3Q+VNgM/GYHAfs
k7ogLQfoovFp+d1j1mJwGFz1W3g1q7N67FEIgQ9T1NW998zEa+spdbX8ao2ijK0Sk8HIdBQgHUD2
nlTEXLm7fB0rXS0lCfAc1zMgE5RAfcSgbOjZ/4EMDWDVqGTERtUH70J6Z2dKLw1bPQtqkRSHxDHZ
OHB5aWQWU8SSKK/Ug1FSaqXAWLC8cOxefccljGv8g2D3TcxKclYWtISGtk/LaeeEhCxUBplgnbk2
BuCZo9HeF1PZRbGRRcOWvLrWa6nUNzAVuBmm+6E9zpSO5mM9aDJzOQQ6OuJ1NHtHIwcHauNAARAa
HYrM/zU7MjsnkKbgYfvrxLkfEHoFIKl9NJ3Xck45huCgFzUVR05uJJ9SUhwZiXVgXvPn1qvOOpjf
2JCy69DxU0RqKYj8BlhcyjMUhycM5eSHpwWtZf4pEHQ7ZXABAvfnRMz4Aq0e/ZgIJVv+6qXjTQ2v
KSPWPoCdJ0pWILXfFweQMMPCrTOeEjTMC4bjyVL6FR6RhKwE2ioJN4+gDdvHkNKJaMPthP9k4TTj
z+yN6yAk5TC1+NWLCuqjx1bB5rVfDU2JOUx5iin4AmcQ8RU+qKWp9RFMCY6GGU20jD/CGkGaH8bm
Nr1nYNnMaQc/eZr9cdoPUOCPRZeudd8IwhmMpwraZGM5agGGatXcgQbE9Pwby+FcemdRT19JwYjA
FVhkq07wvmj7sxiqZyNL0NgUR0qVp7KOkx2XEgKxOLhrybAput8E8Y5L1hgkPoT2Wg/iszRSBOD3
YDlGyTEGZKjt9pYNzNpCjw44iWHGgH+GEMJL0prHWCXV0r6UJSaZ+h6CzN6hU92NxKOkZK5qmsnB
ZyajVPwycISphAV5lKLfrEsQ+/VaSf3aegyZRriPY0Gkr5uhga6DFVsaB3GjayXVpc3NrxoFGLOK
6BktEx+SzF/DSL2JZ8O2zHU4DBscMycpC2Ds5ay2A4866SpYh5vHDqP2WLB3k2I8eKn3yAzcWeoG
c0LojO1ahza0y2Uz6l+Srr5ykxwK5zg085c3+cSzIPvPFOnhgF8OdfkehTijuoko5HB8zFk+L3oP
sC5cNYF2cN21w1a3/c9cVecU30Ln9T3ZX2i9XXPVDKyuMFDSTMbe1sPY8L+5vOwmHHhSXtnYU9Qx
kvIApcY3fQ+oysuByVM2fLmc42kPfkuO1KJ1APFECiZEQLOtMfqc3fbpPoVX41hfyAy4lNo/ojW/
W4r1vagn+cGJN2lFzYihOlyqkPu/rbGe4XVcxH9oB/nGFh+M1MwX4SO3cest6JfkJndZiIWKhtKo
H1Nc0iuaIHTXOaxEj3U2EBfuHhdDD4FFvlmhZOLx7UNur44t/NjsIpHoDep1iZtAkEUVwEH3gad2
+H39ga9V+Gif/OCWpU6zGK1qp5qfHjNyl8lnleQ3ih0IHJn7abmaTJS2PWCVh8UIiAm2ygeK9YNZ
VW9rlHe0WBnEN2kREx1mL/bc95s+Yjp1T2dx/eF1FgGtc/tnlhH5I379aKFKzC0JraoPvmgIMOuR
4QA3LZxNegyv/BYVvj5H35m5ufFtpgNZRfcgLIQpr0HAInAW5g9xhd6GTfuBldsFMFG4wiJiQ0KL
0tU9R3iNrwM6oStOWVl+uE11VL2jOVPNcJve24cU1yRWjwRGtfxqcztjOhGfGEkhGXV4Tw06HG2v
G6qlypvQ4rsl1Hp8o4fZLslqXESDdWhc21gUiN7Wkpsb+k+240h5GcaYzk1lP2RUGZswb9uj5+f/
GIQjAGDc6fhw6Vr1aBjmNyAhlKv4QAH4IuYZ6h5JBK6juPptQuNJ5y6usD446ZoGKBfD3dNBJ0M+
D1GD5EBxhSajtVLIzgnTAOOtbRp1lW56VksL0U2gQGuGJ+h8NPVFbPxi9gGWX35UJes916D6MOb5
EA4VmQkOmMkoIKO7KVduQ+2dBZopqrmMM8Ymg9m/4fI9yTE/s0D+ylwUzXgLITRw/MahArXgyQvE
mnk3I+voBJ15M20MAfXec+YL0qQjRxdfVrRfjK6JIkqLF9dsf0JnePGRMy0grySbTk5/NUwH4urO
Ci8vud1/ZmerzVzVB+KOz4WGZGAiZ84qfz/mI4xa8+zPsl3jgxs5xqNkjRQSflV1Kl+ttCiQdthc
MHf1pxxKc4NHAgp1ht8zAFrWiUoudWdtBNAL+rmgW2mgmgvPHbvXRHXs2t3s00j1e+QY87d0D+lo
Bg9en+pF3MZ7lujbgjBwmBY8ZaOl4wPIR2rDnvukSI9j1+JlwQY1pfBIwQSwekC4uytYLG7DrIUx
ROQTnkILLFZPUy8b5pFJR0RPXYMvEfzokSLVMtKbIMq/AsTVC27tAEEAC+a2URtb9AlbV+4MBKVm
79Qn3UA2iAkumIviV1FILQabmBL2OORmlg6TXi99ZnwMx+Ee525Xr46kZKNa/imz8cVvGPm0kCCW
3HWed+lETmtZUV5N5Nuyf3X8XdupNVT/jRmol6y8bzqaRRvQ1TdExC6GWzCyi60T+WJl+l9FKCTL
aCTozLR8f3iyJBClXACXDPCuhnjV6uZHm9HZqgAlKE6wWGEqspmsmb0Lo43DOnV9Yzk4ZGOWxdoH
fod4NinWMIB2pbzz8/Al5D4OkdyTBy7hd3KAvYuh+oGaNai3eC1IzQoYx8QzuOrO1If//0jGrNgy
SbjOUJ43qCcgdBgKvw+MCoQQDLYYEB6z8FNmf+XUucfMFi3TZQpErFjbwSRkG4zFwzRWn2OOriwk
SpAQGnvdTWNxnryAT2YuF1OPxcerGd+RW6BO7ah+GI2WO36Sh8KfSQI1Oc+LiB1Oi0nLmpRAQlL/
9EwD11nc3wlYTrI3x7uG1Cb08CxNyTpzwtgNK+Qd4RRQyB5l2XyLpPvkKYC9oDHypVvEALzzKTqU
Ifd9KNOjCVdEtnjRBBOQmoMNoCKTeU+013BAm1q9GDnQTN2TpZLGiLnm0DqmjsfpHTHL5MGu5mrk
5CrgVkTxzhHNhzTt9pkAD9Ql8XuV9hhYYyRGnrIhwKj0Zjf+XztTrbLzhrGSLFhEQ7Ucs5fJn19q
8tY2lkh+tE7dXSHN5xjxF+lXRb02U3N4qien5rQjDVjTzNYRe6fCjr4GUsPOpgcWufZ5/+3mpuwA
lIrJ0ypGht1Reunooxr0NX42sz5s3ZNmzraDQgPjqGhuVeSHe6aND+1My8tYB+y1vE5hR/pH2+4J
IDnJAaV7lBgE10b2DzhOrq0pj5ZOF7waXXrA5c15q8hjzmbVvXCk7nC09OSnpdmd1eLOhy6KDlEC
q0ZYiJ8jswMZYZn0bqfI7ay9GMAulyGe2rqK9mTbmBuG022dq7VKQEnHfFobKaJnJ3IQCFlEgAPe
fxZ86jDJ403XBajQ754ymuelkHGzEG2n2dhR9jAa6qryJ2TMBGrkhc7Own2avo5o0lBoJQhw0Ixb
PbSXmSScUZsbk2kOddjAGzHgbOUMKUbww2WJmSEnXGw3heXWnMMXMzdv2oM72ZHDs1JN/a8qnHdy
4EEeVg+5ZcrtFMstkpByTQ+NWLWfXknIQXswhIS7durkCNYrhm++V3Y/X8PZfZqxRjTDfY/gcMcm
JGpjfcXb5k4XaHg5y23myTWOkCSNmRSYtkua1Lt2rIC8A/Fcj+kRlBTKqwCC+t2kOMP+4YT4GGX2
bHr+N5aCF4OMhTIhgyUXyQsuh2GbFy3FimBI0xnRAcLnOSW0YDE1jwSkMJ/zoIzWgODbeGE3CLuC
lggOSeoQ+RXsEOKrb88bKnyu15pXPuDTg8Kdr+akYCUKJcVLWAZ5i5nJHXpWrhnTGQ71VD/3Eg29
HJcD+QfLqYBaGYMJ4q/hYClIPYw7kOy7MUb3ZG+MiRl9FHaPeLiQmcTNrSy99yjVIAJSvig8ERoC
iu84CE95wJA5NuNt3RA+29ecQhNsXVlijOcW2zWRfOkboqtqejl4CUQQQstpQ3BavcX+uB1NvHNm
uGaKunKn5iLuFzRDKKYQMTEGKQI8u9YLp67bo4+6aTlz2y+Vpfpj4gJgoWp+d7Ad4JEmI9kM1ZIN
63z8/48SDFgDYjuvjv6wrJqiO2iPMwtOB//4/x9ZNLi7xhnis+le7axIDxKGiTHrdmtChyNl3KKY
7TTpJHZ7xhzyA7uYGADA2fTD9V479V+sonEjYKdz24MyS2pYvE78HQTEO4Vd8zUWFs5UvXeV6+yK
ipMNjI/HqDPK1qkDiXakTi3yQlxHLtJ10Ql8uYL6OW6Zt1ua1sJ6T9w7lXMm+M6mChQoEtdxlr3F
CFxMTE6r1AzfZ/8pNf3pQN7hw5xBo8HRaVQDQQ+Z/An75qOfFL54n0gSEvlYjHRvoIHfQmxGHHsu
0o02/25Nm+h1hNmxP6U7z5RPmsN7FyEJ68OUMVaLSqpEC7SakNRgNE1eWLWtElNaq3AmlFfHzkfU
mX/DfScF25mjBtFRkSqs6+Mj+sV3V/XryFH/Qlw3ieJ9YKKagWogc8LGVU28A4Mnw1oEkWxR276x
9qLXHs2vIUVqKfpz6gkAy038w+9yigxAPc60v7OUHHgXsmt5/Fv9Omh9rVNUrvcdDSuS6Hfsgs0w
WwMKtQn5LZsFgFKpt4ojq1+llXdSdWjR7aClncdqaxUxC15ZHfse5TOK9eXAb7lnz73SOnrHiE8v
keojsUTMWzU/ASG9BI1x1Brw6uuAm4RvdIyhZee16zIKr5E1RO5ixE9j1hBq+MImri6+ucHkf7AV
aA+btMF4UdZMo4sY6qcZ238lkiQxd09Fey+jewSMXjVHm9gZEYLn9qqrLKR9kBSqe2xYJz8HQw6X
avhJGtjPsxeEhNkQPFD1yCYC/M3NxvYLIKsm6RUQUZbM9qplPiXp0R3Yl5n0g2u2wSTChAhaiN95
s9ti3tJ0gDOJ6k0+B/M+8nyoGn3So1DOuwUfC7IJt36yFTWpto1snRsEtvhtv/sfswimjX7Xo0fu
8B5ONHJt7QSXnM0gDir/s2q59fKoSVC3VV+FwFrUzU8Ooh2ENzhHq8mAaYynPHVP3li82WPxRcHx
ZjBjDGWM1mvs9/0YXViM+TB8mBm06CAxXR507n8IwwL77J2iABGt4fVXTuRd3IbPbXFHNqcImKv5
mzCtdYXsjEyC8HPKh8+uxyiF0XZmFtHaeH2nOJDIc/qDoziHW1LNeV7UlTX2T2l7T1Hz03CkrXBv
lTX1T/oi5uItBuDK3KN+LNr2wUoogmOjuA4u/3Ok+z8hJdLEvr3mlfVn0Z4te6p8Bubi2np1tQ/F
jDoWcR/7lR/08NnOnsqnsjX61QhykW1L+zjDhY/zuV33BGq1k3mTKZxItirSMMNDOHqbziVwnDRj
Tp+sO4KwnW6NPjpB8pD3tr/hJxSrLIx+21jDgEnl2mTFKcnY2Nolg8fRnuEAxW19F5MczNaPD5QH
j3NbTqfewWnrUUW0xDhAr0UL0JM+DUSKvjVasnEC7cAiMaNLHlt3F/vWr1EXj4j3iq1TedG2HgPN
fM3PIRCiKo/xYOQQTN5bJz5bRf/sOXH9SnRRfJ5xq92lbsiBZ9c8WDXTXN7T9LGI650ZzeOONcjI
ksYMb7nrno3S3zTzRTR44U0FRozEkE039+Oh7KxqoYZmjbd02ttWYRyHWe2CKbkItHBbs+fNEerM
qsY7FOyPZidif+RCoG8xpdVk0TNWifQhuY8nyZct11niRxviOcsFKoaDZND/5SPIyYZefhBNSCph
Xcp9MXnVk2q9l9q4uEE8PrOAFA9F1a8yD7N8lLJk1F1lP4q0alcEhlib//8VPoE55cZJozMhJNzL
XxNBEGY88nSlVSQPjtOV3I+5uwMfy++gRt0j9dyvhRJ6OyahfGWKhdO5bsCCFN4JUMnKlsxiyceo
Vk1ZWCiEkGxG/qstk+gc3MOxkoHLgWA3A5hjmaf1ZhC8bqqsbwL15t6sp+yAQJxZc+zRhCb9lYZf
rL2GJZaVohCKZKkeWADn68I3yqep5OSogybiTkqZt072P9AQIM7TP/Ln3ZuaoxuQRiSPNJiP4z1d
Jzz1PUETUlliCykSSVYunmRCOirELfkchRX3v5O9gFsNn6GUst9kfRNRo21mDXM3wi+MmG+UD6Ov
0B0H6rWdnS3xp0d7aPXRG2oymXMQ8EZv/jbRVD2hgOAuDxn4V5XMVl7V3TJ0jpfGALkUV/HzaIX3
AFWgb7lXobI0+3hj9+gWas0gRvrxarAhCRfJ8DJQm7dmAGsrPBduPpyjUlWYmrAjmHq4mWVToubW
P1ZWtkv+cny6gyBLpWsegn6cUFHmd8e74W1aULRru24g0HfjT8y+90jq66YW53nOvVs95myFUweb
Zlle8PKGu173xarryWKIEluvgzpxdwb/D9uM1JTLPsCzgMzX2VtOYO/xnVP4ELJi0ZCviznwVglw
gWTKXwLIROsxdFnkktx87B3xA2k8wivg/JayCLdiZv7VoOxZzhmQ0la9M4NyD4Nb7tXcpXseEagS
dyw9i0UU6jYZgVGD2s3r+REsNYldG6YQDBWkugpjE3JxBXbLy4NV6sbt2WwOQdhWT0w5vcYur6by
kz0YaCz0VdTADbgvfWIPTiWkM3D/AH8VD9s+TX7Stnz2ENcDKD6RsvOU3PdkpovzIoW1aw8mgxP0
ye9RL6CG4aaKwvs9XEC5Y2tTnZtQ5CeRUOPZ2T0j2ytfalKbt2Q9rdjrtitNEM21awDQhrA8l2QL
O5exi7xVpLlfMPL+45IzN1EzMAdC9LZKbOPH5wshT7PvU3nC02JEra5nLdo6EDtpIZwre2ntlbZX
5f3FIa7d2YcBu34in4xbqkw0TMSGLWzKmZUZj9OT8OMHhXHjsylHeV+7b2qzrzfiXnigIyjuITsz
M74SY07TvRKlo68F5cTVLoP3O66hqokYNdvGOzA05TESol1HIwmS5jgj/MoYVnJtozAS/SX1rOes
ctgAVTJgmdk5FxCKem302bmvonBNpfo8sbraYkb2Tnz/cj3xrC8ROxmHqLXtZYPahyM5YSLgAC6w
LB/UoJtmT4yN5l3CzGSZhv6PFJ56LlLjm6Wl8z1yMaIQC177gukcSybkw2P4BuX/lkRm8GMe0end
UnsMH42oYulq4GiwPcozNT0QaLelq3TWVu5bW5CWRIYJysvReEiirltZ95bRj+zkoPxs4Cai5EVh
+hjXLFtoR7I9gD5Gk2z9lk4MgHuA903Ss7csYms+G7K5us21x7G9jbABb0HoEbppI+mA83vNhPfT
9EMD0lI79Jh5d+s6dMK2YW+jyVGH2dMt9j6qZFHzYpYhGOfO37m1Py15opk3jx4hmm5NKHhDLZfO
d22WWeNTHkivSEuYSqbjldRi1byjyaP9QgPQJpbeN5N/xEmnD+2Md1l2TLSkqW/Ktc4qaUgKMzwy
QyYn3ypBu6mAXr73BgA4lw0YHWl6K5JN0mbxaxzHl8YHiwB/y37JyPE7MaUtZxmsU9YlmzEV+fMY
3Ga8G0eOGHTBQR+yplHh2sOnBOxo9M7eOD7oqERwisVwPc0RP3Au3VOWNR82aq1Vl/jOCZ76h+x7
dYvGLNj0EzSCqovsoyhaGgMYTGiRT+DXurOLL2O2mIZqQ+ab3rHDQxlk4oCGDLB/x9kPgGIwCNMR
tU2nV26N0jzBZH6J6oGVRE/aXKJlcnejJ8fKBvWbd9dOMuBlvwV7liiPc0qwG9CpPpyzX0Z9ZxlR
pojWYp5PxnWZFDmqGCRsZhW9DRjIFxBfDBsWZzveudsVH1IcJa9G3Fbn3iK0aVjIAIwWS92L0XlP
OC+dlWnmLp52Z9lhSMLKKMHQpN+VxfIycJCXwVMltJxX08RqcSibl3CunJepzJCzGs4nbCgeCuAp
K19FWJsmVKhz5D04EczXebAJzGisfWFbn4DSD2ZdIb6aB/Axs/OJamm6xxOxCw/Vl6/IQhOJiz7K
8c8peHHsfR3rpMxxCM9uU/bQnNbzDJuQFFO/ks5i7Pl6yoGhQJbdppfk/bRELtBWFKeQ+RECjs7Y
cYAAeTGrB+EAa3BGIjnzib4WqoYvGWYPU3vx/DA8zk69K33NJtd7KF1CtOzMW9VWkO7jiSCEYosl
5ewETPzoLYnQyrwtk83lOM0BdY/3GI0psdTVhxm2nx520lU6taya7bM1sZAOdbB3enZZMgQao8gz
IDrDX7jsI0oHIsa0rBkcD5LCysmh6GBsfWhqyG4zZi7lNEszKAWiefs9Jz/VMJsvoHY/w53zLe/q
tjJIn4O+/TCAiK3iu0naKzMkYKZFxc1yogvMJ6K4YJZir7CBS6B9TP2FRUa3bnjlax9ayDxsXMA2
MoMP39uvepjeHSd4Txv91Lv817pu9jNCQgxJVIaEGO/KELwSFpwz1uv+Lqv065o+4r2f3JfJSNQ1
7igS0lgGK5G579lMoFTVy4WnfWRJs7r4wPiSUKCtbk4uQhTkeJLh6vSl6hhVIcYD1T0TF3QtbfZz
dX0qpX9Owvgc2PTztqCtRBLsbcjMIG5oYC85h5gjtQenwQDgkPuQL5GvkPC2yno1UD9/B8lkr1SS
fSJL+WKIjO3D96+TLp7yRtxabT8MPVnysX0jUvMkSHNb1FV3tTvErD1fx7FRzfu18xZFzZJgqr0q
MPuYICCagpqPq11ntJMhCQ7ojeWSvmYXyHbaqAkEcu3x3I/RsdPdp0Dimw0ZOMOO5h9itwvhjilW
xGwonTJr4RBRZbHcXfRYC0SQr6RMAxRu1bVLORoxa6+N1F5GE3mJJqfFRFM8WOnFc4x7ToEH1rZA
2JzjmJj/Y+9MkiNXtvS8lWt3jis4OgfM9DSICEQfjCCZGWTmBJZsEn3j6IGRtqF9aAe1k1qJPuS7
eo1KZVLNa/DC3k0mmYwA4H78nP//flE8mYb4QMXQQp6ZL1C/bqpKn5g+3oah5ido3zKBNRwZ1FyH
T1695xQ/Ys0Q3CztR9EF4zbt0NVkxrZu7VWNmBSIcYHRV+tNAjb8gJnJxLDkwkyssYgNTRAYb0wn
fQaQnz/8epmFPuJKw30jgMPa2peqNt2HXy9NhKAuwZDLuQtTEWh7sDofAYv7Khb5F4tI6E0tuuE0
JGCLakK1fKMoy43sc4xdicvoQhsGP+MIj6APdXMzb20PWSS26R1gzNsg+5gE2/ZnXHKa66Jp74bA
9mInIj5GMLFGCydujTNey6S0TxhSxI2ta9wHlDIrOzd+1Mw32Awrf5Qx8O1U7LwpULtSY8odAHq7
hExteISBrQ9Gf9IUYa0zmgO2R0ZGoqbx+us/kS0VR4UHYwHo0UZgBs/9CkcOWZabLhAT/IEbcwzA
hy0vXm3y0TTcL5UhzKM1hcZKEx1bjFMSnzaEj67TfpHlxFS9MV+adtCP3fISDaSJa8W45Ql+nycy
IYDN9Uer+bQpRKHY48A1K9r0zEIcfImSEO25Uh5RI2oiVwQ25gLXnaH2Hx1dQabahSTAIGaM/Tho
gMzMfNzQUw2NK2HbWunjYCWr15mcjUQXeiCKcR8yF4PoDhK2KLUTcxOwio3QDmmTHlWRvjPRUhdn
lhZhi9n+eRraB+zS1RcHaS6tBVA3apLx8ratoztjCvBihO0yh7cn+55DFKGkCk4Smntgwmb11NV6
sOLB/1JMtVxCgralnjXI1glwccMOxpGFiStErTDq6YXkFHej8Bqvk8pe2QW9Xls3GEfIpZs0Oies
whdrfo8CIACD8jzuRyXO46XKo8hvtfpODvRWtd180cN0XhvoiQvLMJ7Rkwl1pyCIDh0x1SsNsZ7J
Vv6glUhsI5VfGsZMdmu98qtf8co1NskZMtvmSAm2rq1Y8+NwD+tTBe5wNKbpuWRtjyyTgCo3+Wg8
3L+WIBMahxSFjz4fozr56TJU2pvhpz0wxHXD4QeZNQF/j8RzZhofjgTphQJG1WwWZBX81FVQrNoO
cdhSP8ibhHCQV0gcxwx1akMJmuuob+M2/Dl08QVvOWqTcutokWAL08kcmifCQMIjB3Ui3sf2WA80
R7oaq0eQG6/jKIFEsYXsXDMn72XYBqN7afHnr9jK4SkPVuq7yOF3Cu25O6stTAd3EzX9z3g2HtXY
NWzpKD4rUZR7QSt7VIAz9NDdG4XDcSGYtk7VfEFl/ChgdPkYIzuJXBrBDuPS5Fswoz2p9IXb1eqv
eVZ7fp/STWXgrCWpr5Hr8lA0N1nkDpV0+62WGmeYasJmYuG0Itd8jaYvOw11+qo4ga81D2dRlvNi
T0mPtp9DunIW8HgYnNKI5Dqc1I+G8qhvp0DbFKSxurqU2Mk9eIG0Jplv2c4gnkzQZBhXdwlKhM0Y
A7swjeCHCK/Auzo/cJInjLZQsABZVac5pP8hncDYtUNZ+BaSYQiiOrLb/MmNIStUbfm1KGW1Klt2
DZFPX5o+pNIMwg7jewt0KfUqEKtImqIE4eo0pchAhngnSvEq6nBDQ7z1s0an7YGoqRcNtf80vzpu
edA0nC2c1OYVfVrmgiNbnDav6yV6pyMkeieVMe6dCQGXPqrRTyuSYGd6xAF3l+WqMwHIIBYMeRmg
SW1ED0I8bF601grWfJltsyKKokS8BhZPrUwxUHuFbrWeEVu7TvOtriAzkFy/0nMzPbcoteeBQfRM
bnntrI2AkHkzf7OR3SQLKjOAyWIuQHDqXlAN8o20SG9XkctM51t+lUOIhBd+iUNFY3R56NfEutHf
IgEvxvg/1ShOtdz1IzQlSFQQVAvts/AdmjFQ6QDW9znCZcYqZCexEwZePxzrsPpKjO1+8ozXOK7f
7Ka9k6cCRmBBE4yg3nfMvpxVaf+wwhmXWj3fgK18ZSxHqBnchXb4agzd2RPtzmiK3Vgkb5Wsjn3u
CN80Lc5byUOi+FBwQuKUR9SC5wKFXfTTIvV6bcdH21x4Gsr+SV7fKYHlOXr9Kya6uNcwMim0VnWF
LRsX+kpp/dWOHHOn2Sn43LhlEl9rvomeup4U0P2Yd06b5yxx9d0kW6UG6PGcgG8OSh7HwVpGEmX+
xB0UcEc9EAHEDenU5DwGJKLlnfU8dNGTg1tt13ccJuHQUaymZQWUs2RUN08v3TpVjKtTOGgTeKCj
nmj0/mPbxe9oIcyNL2lok8BXjq+xTInkBQKuT+mbjclswg5OTgydo7RAqBiI+HsP4t6Cwde0S194
LuQ2XPRqMpywBERFv3Ps/pk276lOyJ13g5zAuKhBSZwBj0ESFwkcbHqV67tRG144fnl05QcTokNw
KqAvki/uXoZYEDw7AoDvNfpCSLqQWnfCr0P7kuY2n6UOoYSkw2DXw2g1DIwu2kgijBlMPyuEsxn0
dd/OJ5z8wR01BJb/LGJaqw1XIGGSAql+mToad44xy9WUsnLpKLM1ZJIbc3Deh57uXdkMD2YbY+oQ
1d6MnAu0CHul28WV2+hiNOiujOaGq/vGaGQlh1rthWhPTo4udSRhIurMZB2qYDogtzs0HbezzBm4
ee1wGGl6JtPkq2KC4sqTsyIC7GNS8QORUmgvjPnatcjK6YZRWWtM4J0WEkfpMu/qxo8S9kdGmUuH
0aQ2sGGyqEEeAmyYugD8qVnZNZDj2ZppM2B+o4NJ2AjPUPm9rJPHxAS93SHJWsFn+R5CIrQ1CgE1
J6t5yOeDIct7CSB1xRyaybsxflbOk3CGD4mcgPkfpYBDtOMARIVhwHHogfGWSCCObpS9SJEQxmNi
z0WttZcUbKtANZcAX65hLNReIJU9T8V25HhGloqZ+RMOmnWevCZO5jvkjuLxwGw5AYoNOYTSqfpp
mQSfdE2wKfmZjukxhUPdG6Gp6QGwrZOJmgPz2bopjSfSdumLVOaNnsltwM/1acfiPembw4ywDWe+
yOjBL3aNAmjtPL+6qNvMJoRkMAUfbv6c4wjGgYKsNNORKTRwaj512kyKeuvkWgnq6krkzLErAkmM
golUfLJa8uCsyRErpXP4yg0ByNpk8ti69pPm4YUCAvE1tLprQpTTrORb5AhyxS3LQGlM7eIWXO3O
nA9Ng+wsNeyDLTuoTTgjpG5Um6bRLxpNzLXXJJAaACExm0H3wUlrPSLd3OQdo6xwSi4ToVir1FUP
geQ0muXpZ5GE91miJg7h1EdDQ3My3QazS59HLhHL5XvcTw1LZ3lHAf8SZCYsLLN8pVVeIIhb5HTt
uZ3GN6IumKNDrVtrmOAd2ozb2tNuBtEPO3Ql1T6u6yuBT+Y+ifTsZKruGbUb20sF3sLy9prEbaIL
+mh9ufTaHGKsBuzY2P/OQa8Br9DDjdTKR+S6NN0x0ozh0UhT8KN1eccwCj0gbelfx9/Nud8Rb/6N
BMNmnbc0WhbrZztyroj6xwAjta2Ld0LQzjVSupqRflM+Vvl4SEYNFpIU84bRHF1jR5crvyK2noEs
fS3o+agLjGStY13C8njtK8SKqPdOpmRITK+JGU/J0Xzc5iltdop2MDjWjeYzQQu9Y/r2ZxFjbXCm
+amfdwX9RD7Mlq1Rln7CRMM3EtDWE02V1CYetydcKPnqxMG3pk2x1GDH13jqiESrID5SkIwViS/y
i+1FH4JLHyydBU3o2L9GZ9PhtiXBYdhKc36J7YCbVFuyguZ7U7oPfXudGdHQ+e9uU8Hk0FYmdUQ5
7HWNSWSfVJflf02PHxGQGhgZNbBbJ1Bi+ixlMbcigvYaFBSiab4Vsn52ANpEA0gebSkrQrotJVvv
mhzIN06cJyA/BW3BJWzIwZMU4GVpHePBS3HMLmx4V3Tg98H2xoYg5eICX/Y+JbwhUkGQFI+gqC2u
ZZhXAZkg6U7bWSRXGo7A+TGfYXAnCF+GW6V70Ybm7EkOzr4eJi4DRc+hMi9TlSnE2DWBToX5OUbZ
IyfUDoCWOhZxzxVyZig1ZrmH4xEc6/omcich9S+mni49CKX5DYDFucmR50gd7OkSpqAEDrkSXObX
KBZrDeDXVqd0WBNIxXRevLQtN7NdkSehpdkLnLe3sYx2CUfJw0RaxC1DSaqLmuQoT7wpB9yZlwdA
RtszRcpivZnuBg2LTcdmAU2pm29lPCXHDMg8z/itj7KfRZBf60bGvl6OlBH6tJ8sRba7YfEwS7ba
weVGCGtqfzcIQZeKZF96HdluJU0cGM5bx8q+xgEXu53lWnnt0bHJNcVku0sDyuKF4mdKlzaV2HQZ
wdXa9OK0uBejyDpCcLgnNp2sMWm+YIi5za7x3pjDLjQyhF88KFntfi6R03U3vRbKvkwzYp62s59s
mrrrpgmekPbBQ5qXrgQyNk7uxJZTuSWJcWePMMB/0eSUSQIzNH4RkAWZYA1ofpCE57LQLjHwD3uy
2z1j37sLfAgYgEfqhIFC6VB+k0HCVhX0JwQHgJ/JTAXw0TCx7l7pz3THkvQlrGIzIjvifDrboPEF
WBVDVECPlvALJ23f08yx/CmrdrY7nir3NszDRKgczWiYfFc1FtsJcDgm8oxJE+IYBoC33K7PhHk/
k3mrW2rYWWDfhfFhQspZ/Se8s2iZ/36Zqs+//I4hqmjr6ekzjMvi998+f33p8PGX3xdA5m//5b/9
VxCl4We5+dH++POLDz9yvu/4WTef07/5hj/hncYfupCmCSDTck0wnfLv8E7jDwMIp+e58CkMAzeR
9/tvRVkvhE7L+4NFxSX2g6adsXA//wbv5Evw8wx76ZWD8TRt7z9C73R//60q0dKWxfLOgIJanvuL
H2pKz+DX49/5J3RnF7UghpOBZfRTZFcSQmZK2waPb0BkkNXHf72H/vrR3P76k38rupwVomibv/z+
f/v3hGV6/ObSMk1nQYn+Ayo0RctOw5njdJScZ+Nj0K9zf5+MjzE/9f/7hv13/zEB4vTfvDshSaQh
7slArPh//GvSqRU7FXKhic5RNt9ZVSpIM5xv6Kn0zqdq2lVnHBrrGQpZTjmGkGjr6E8MlaEk/b/e
uy24oP/8+9g6jhzXIh5YSOrb5ev/8O6NEJ2Llli0phwyC/RzCAwMlxzaJEaseNIDggpwBC/9mqk5
CwyLJZJo+Hy3ui3uuQwu6fwWaww9Ksc9CGgUcjIRM9nHIo0fle08mKCdIHRfgUC8TWEBEqj2VWmc
1Ohx/sGLWt/ZC/ei/9J0P3GZr9QMuoxCp0RsU8hqayKi1j/NhnKEErXs30yTbkYXr1oKJ9T1cPjC
5t5VVAjtFWYnKmcIfFa7xBystJ6oAkpTMJ4cKA5G160jCNLtANWImpi7Si3nyo5+brk0MaBkLUQN
vhPhA60hTutMsZdM3xINEr6xwIHnAxQxSLSVZX44Sb6usG3HmMVIvNpMtEgT0W4iPCLaCF6aKOrF
SeGxaFfjB4OquizWRsfCLvfWsOlLAvCia9dcnQTO6cSkriFnML66+J1lLdbN4s4Rdyx5Ky4VTdME
3Qm9TVqGXkr1smIDWNeEaEfoVFOP9GUwOyj+MHHa6j5Dzlw+v7C8tu33GNc550sOFhRgc7ZvHRgc
A3umnFZJjO97IjCQT9xN72A4Vsz1jaRbQyWt0FcWPHnYCnnPQXobwLX2FJeS2ij8tMbDON0zzEwc
9zAmx1glEa2yCQJKYqjCDHFC6BGCZuHTmw3eSn3GjLrKyEjI6V8bWuWHOzF8GKgWVPV9sj8qVMAl
gVrWpPsY7zfLr2CRrTTEHYdoYPxwM3QDgmRPsUmIuaDWj8lOxsVbheaG04sPZWtvuMnj8nZJqlxR
fPmp1S1mr3WO4Q/e9WrQPrL5XDbfh/js9U+petQ9yoeGVvuM7NPcxCQpBupadUSCMCwrig/GSJgN
DKpybTW7VEXD1dQejPK7zdUruE4Tatq5QXG7nKtWfcGdKJQvwk/BZXdw5BJ2OXCbcF0atBGOyeUk
P1PD1uJNZDoQwcp59NfXhqXxxd9brkPMCKRXKDW6p6a4ajyRTvDELREo2J4egg7DwqgnfLLWfI7c
vjmL7XKbSFyOOg5yieljBlFVcIAP3PRUjrtZzXuPwtLmGD8OOS1pjB580Lr3tLxDkXxGXOWGoiSP
EJMDEyUobFfpGZTEcGfgxck0BmzuGjWBX+OBb0JGRpnHcS3HwhCuq4RHIfmsuYnzZqcNGlW8za3z
KcqdvThYOvQd4Trm5gu4bfgoVVTQ4QrXPZy6QrcZcvBJzIFPj/GhTVOfceeGOM2zst07K5qPbhy9
2fguavjqXX5p6/GrSZ53DnYJ/8dOGfxow8D0x1xQXwtPZ0q+n206j/y+y1d1UfkVD34tvw2VDU6J
mYeNQdD4TGfYWtn3mMZPXY0b05w2vboLAT6yq7dZ+QG1FEWvX7QExgp/2ZvG8VFaz4LLVQZEDIT8
UsOn0SIGGhBt5j0pPtxTXCUGlZyqdgldg3ACz8wsehSCfhoNnzDHrbzpnPSRduRBx2y8rIs9QSg5
t1ePyKHgEyo6i2eFe1FiR1PlylGQ2LjM1lNArkn6Iyr4/Eu1zQr3ragtYmGch7ljGWLBCyqXIfD3
rN2O0Su27VWyTLT44cuDynOgm95a11uEoGK97E6iZLVD3MQkEvk2CxigzJp7GEvExLG+we8Ccc/m
WczUh+TMEox3hY+WhyhmLTXyT7KKWfIOSyysNUB30Q3k5wIhME3/nhWME7oaF489+toQsaqxdkOU
xw4rIABoyVyhG6Do4GrVyELS1FV14dZTxhbvBUSwqKDRI/WtCzyhibGvZeN73eB3kIaxOEWPg4Wl
382aV8/RNhgv15JO87goaQHvxVNOY59WFr9rnH/qfb0bODtPXBSTDyaXT6R1sy8TY8THM1xLIo1T
TFeVwguOOYf3nXKNh3bet6FDsFW2x9fD8qY4Uov1sgEVEZZqrlzKGuYcu5I1EdWVR+oRyIYdTTV0
9yOHUFzPdAZoHH+r7Ia0Buvc5TgqrHS5tcPdf9bP/1/181IH/fv18/pf/mf7+dvHv/73/3HAeFR/
/lMlvXzr3yppyOHuUi9TF1vMwP5eSbt/2B7lqwd83rUwKFN1/llIC/0PaTp05Dzp0HCxHL7pTwq+
9QcAFV3y8xjTw7B3rf9IIW3Ztvjn6o4qXnqOpJB2Kdsd6vd/ru4kAdktM5l1UhN8lbEpn9E3T7Qn
rQ2EyeQRfM/3Tsc9YiZK+TKKPTqhjJ/Qce5niTSLk946C0p1d0xI3lKjq2s6xa5v2gNOOdAG07Tt
HZQR+CXwkUrisAB7jk8h7L6ga6drFSEHy2M217y/FQ7iS8/iadFD6KCJPrw4lgLj1+jTCRrIhenP
cJiCAR+mjfgl75GUmiCuUhGWuDVRL8WhDPhGBsfER0XHUINb2uA9RGvyLTA9ois6O/nhpC+Gyh4c
lG9vhULDBKP52uPLQDOf1HelXzp9YuUYIpCQiHvBCwwZjPgW+y0Gy4T+fTAhmOpDRM5VnZ4zGf35
UrZWcv71Z9AX4WrEKS5kAgY7FW6ttLe2tM1tn+nWeBmhl19knu81p9p59LWf9bnhk3f7S2yS9JzJ
XD8brSBbThAximv8YunM9FcDLsFTa42bOuryLRsjcUOBjvszrgGMa9GBTofrOySDoCDisF0MYNUs
fc4OYxh/jbxOPbRD5J4zZE1NGMcQ+3vzwcIu/+u/TK2Jb2mM+8UKrPaQ2O2pTbz4nMhuN8Wp/uIy
oSm5TU+Fq97x8SsEyPQu6DUgUI50uG2hzqwRm4bJsmvVtXGOu0hDQ9qzSoVPmjndktHR9qT50SnM
CYuZl58y02/jr8AOTuW5I8TkmbAuYzPF+auBUnldkRx6+/US2Znjvw5Ie9dxqfqHdHnx6sCibwnK
UmMnxTZwpRujnZVwzoh9+oOyvXxA7U2XWHezV3cw7rLrkWvRJLzUnY4RuM9dRi9hBEPJ7GhcdfVT
7brQ+VTZByfbZeYyTSYWHdeazxrhTvtAS/JzGKZovDIqlQoDPN0gmlQbw5yOhAowcUmI1mQwrxGU
JlFM/MN/F/RktTx5MEwdVvvyYnMqOZW5eQ5EWO9//VGHZ+OgR+620QQcnsbViIBAjH7Gzutt8zb5
7OYA10NovUvNxO4cElD+IMs+eli62E6/s4eZvXyCyTLXi2Cg0gh2auBiTl7V4/gl/BsPC0LthQT2
95euyjVYqiS6/u3Pw8x0T3WRfEcAru/0EYfYrxetj5qLkYJGpTCGwuNO7a7xivfUMhcJRK1VZyOr
zXVTQTD6JQQpJtDl9oS9vK2+kap7mTsLcV5EYR4pXHimPXxtBwSrZglgryfGnm1eq+1LljS+K4i2
ytXQQXxu0chR7W3oyXqXILfO6H1NRujIAOPKZDrMP+RdAJIyyp8DtGXW8NQzoqfvZGsnDb3/+df/
cxuHzI+ypgadZv3sFR5p2jm9OB1EIEc9ko47xZsBX/CMwBS66/JCRkL2YDh4ScOKU5ZRGdllSBhE
lWaV4P+tgnhnJMBuAA1CwuygPOp6avn4Pg2TLEX7ZteRfTDBNV5Mbecgcn/IMesgQ4xPk+3uUsDj
6P6ITu5nbm0SzWzvOuGzcbtdOmoPMBqo8RKrO+U2DnEbYWVHJNK2oK/ohgmaKUJNoonBQTCg4+FX
U1B7Hc8njdD0OTSUW4IayQAoX0xb5/gV8Dj3I03nBkixCpSfT/2JrHh6EJ56RlV3RtGgAcu2/dqi
5DCy7G7bY4okUNCI8cg0tevPMLzM+sLew3WzDzLYY0nhcXOMFIoticIKhVExJD7w4jdNtQWmzaBm
4nAX7nUIk9ec/qkTMU8w0gEHqfsDEOglw2tViAx9mm5wdkyeoGfACIfbEdQtbrC8PvVu760HFs5q
ESfJCY5UVu0xiB8H2360iCGB8mBepJE8tV5xqLLguY4aeuOWcS7N9oR9Fb0EcsLEXqwdrvfU7HRB
iyOo0hc76h5ldonweWe13/St5iPkPhhkVgTeuMmWPi2ttYoNgxxnmV+7ybqFScnZwF6y3ZudtAm6
4IwZRd2e8/qzg5gF1T3QjHC0bpJ549pOzZOT2ShhyDJEQHcu68avbCvd1p0aVlFeXMSISIN8wI3T
lCeaLTzOTvoVvWWwju3kjQAbyTz8YCw2dckwmqmxX+KrW0IPgvWUwBLM0PYVwXcxcHjosHV7fYqI
GzJnbY9kf9oPs5tw5GARBg2v1rMT/LSm2ANuEKV4j41XiCcJzmm/lpwZo4gDPVGlatc1jW/leoYG
0K23key7S0ff/BLmw5n2E+RfTzHbNcLXPorOmutWG5Qbb5jDfvTKbvYyG6kRiMrGUHWIMu3HBKm+
rrueebE62qWUqyoD+lz2coN/FL0ig2qa4xaKCvDWZFh9G3VYA5ibta5atiB4fFOajkcmk9raBqC5
ySBGoAxF8F5EvT9O4Yvr2i+1dtaLfD66sctxjJp6rsKDloR7JUioD7wOBKfwQ5QlHNSAkXEh1khv
4w2JHiCQnl05LEgfOCatmumV0G1PmZXDC2FFCEWGh94LQbgwrSkxbPoNqFDa6vEu7iaFmLKiDkv2
lWve64l5YecaKG2a+sggFXWCgX8pH1rQ6uN4IjMyBqvhYWlqLjno7pMnf6bTXBzjEssb5PDvZQpQ
KSXemIWGtdUimoEl/idSnQe9l+UOszT84ckhIKjViRcCfZsOsrzJpkFMyREjClJgvGUMlL3h9pyg
/foOsOwAYw3syVlALhjmSxkhq7Rpa+1y8r6PYxleA5E6d409CMMgabJpS88NHn/3NWuNR6swMBEY
+AJNZ/KFgXjCHYYEZBCRGIhp1lJzdD/WGa/rpOwcbb1DUjEV2IomuGZzn360qMn80qRLV5nH0EEN
Fg6Yi8uRUX/r1BtjhsSUtHN+zZYXncLKdN34+OuPYqvMrypmOOQxeVlhU1S7bBnjFC4z5QAQNspr
wmjLCI6cS8I5zp/Ub0vncdRzqs3yNpnJWzC3Z+jC5NLWABDJzNS2wmmAL7gsuCHWifSeD4V7SmOD
aWUeW7s0j8CTvDiVeTZ7ppat6d1rCxz5BOyfYuuOda1bh48jIViQt2eaVrb+bOPIqpVz0qZyX4/o
IxNEFAfkQNyHwbuQwj43Ea3RLNV3VhWbxKN23Z7wCj5alrnXGL8+o+scWX9i33q1LBeKb7R+wkMn
miEutppVR3sJInXvNUTWzLXZvShKGzjnIjpGTBohY44wEH23N8erqGpvqw08O55eH/tqgBRopn7v
ENiEoTA+SlXclMztZ1Et4g9tAP5kJxyNUcC36Kx+DIP+SeoUQZBNQvgR3W5mkYb5MEbaRlLI+fbY
osbq5C4d5gc3y9Qey7E6D0ajzqiM4l1bQUhLh/oV6KB7cNss9z0bEko2EwAQSEyUta45R5NnAnDp
DophGzInLNDqANNG5Fm9CQRCNb3WXjs1uqWdfv0/s3Z/1Ea392TW4ytxzS+jR1BqB7rLx8JqHl0E
SvQZECJOWUTbrp4fdR0tV+H1+VZpSNW13n6sg4GxPGsvIAu1M0vAZOiIrg5yp4HtcIVavClo2Fi2
CftZ14+VI9LLTJwQfZTkS5E0n4nJKoyoTNtXscZ2TbeWqXHpNyKvzmqgfysLgMdtqGMsJVUhdxq1
RRy3cSLDWXpJxVqwCIyZ4fj4bnyVu8MegnZ90o3eXjk5qgJvMrqnqSXRKDBd0NWET27KpDoNeKCB
cZk+7SoPAxZNHCBnWhltRWAlN3JhfhojEX1Bjd4lK/Wv5fS9B3q0jagxOi+HcSOuekKykT3WaIZz
+rjCIl2Q1aXEIjo4U3hLAKVDV/0wUeYzSKSVFNfap47Iagim95Yp6ZFtB2U6D4VeO6wwuDGhephV
i8XS6K8cYhD8JjRnwgd3ujI8L+/u/KuzOxPMY1WMTwFbdwaRF2F3CgMDC/bc3QiuwfyYuE9ST03u
mO7R0ej2eG6IUSrRvWMEVy1WwXy0WC57IFj0MLsttpaedHKFjBOLt8wkZwUtxt0P0ngasaXrQ28j
nh0PhoZucoZJsDJaz7s081Eo2V6kSvaNiYg0jQv0hLV2csNo8Ev1RNDLvawawG8MRf/6UmYEnFJb
0TJ0UBg5YwkDuqopMXO/auzo4JKiRTg90s2QOUOZnThLOqtWYL6GcwiHEhpgv8kVbbmOaHaMSte+
8d5i11PILLJ3iSaAFXi0UdMZzzEyoEoBwItQ1C3QehTEn51n5juwbGjNciglA8g9QVpwmY1fvWFx
S4T9UwJteu3M6W02gr3TRt6qGDuaVTTD5qSwjlmZYbdhUmFBnME1T3daMFFfQtOSk+nI72R3n9Ik
nBkMNK8WnAuEjGgFzAT9N8P796Bzv4kxRjirf7fENtb6x1rxq4fMJFFDw1cgHx6BlNv6Wq9/8PYg
fPS3vK9G6tI+OgKWWI+tllEtSrr6g/2kBwXBexF3XZGYW1syV+Mv7UY7WoZrBIgw84LGMfh9CbzW
5GZiAgE3ESYiZxL0Lsq4FUJIKj8j9fPitAiL4e9dSJzZY/UuN9Xgmr6laae8L4ajmoYHLiAPgjWw
SZU1Sdshar0ZQ2g6uSMwTmo91UfIMV9FzpGc5AoLcTCx2QbceGYD9yaziZqmMQ9areHiI3eetVc3
JSezsVz8ZVi9vL4j5SRZ+tdev22k+FqDol5rnA9XoWtUK+QxCGFLvT8C8V4bP4025EMq0vBQe9XC
LbIQWWDFnIt6laqW1Tcy18RVnUQPh6PJ7YBH5R66FEFzXny2oxcee4yKZYB8z0V8t5aJWOL8GK+x
vpFKpiDx61PJb1L4wzids0n1mAZgD1dCoK/Iaafq/QQiWKejAkn23WvVi0Di6kzRuy0BfApHvUwa
/NUMqdcmyUkAQ+02zlaJRTgRnB1ni4EX3jttZLnK4f55QZCdGsTfYztUO+Bx+gHsM0gXPDBZgAxi
6AqyaEYBd4kkBPQhNlrstDIWWYj6argBn379FMcx8ZBztCNo4sELcgpW4nGmXTw1w1M7zF9VXhmn
vrNfhpkhdFk22jqDLwXabhgwBLhfVNu8T7N7bRn/VFE3HSynB9/luTtTc+HR5Ok3cxCvVoUaJy8L
G8k4j8oY8ps0HVQoClQExemHBJTJ+cR8B1rJRNDDblzC1B2B+xXceX6k2fZOkn6e09TZtyT8jQRN
YL4lAhJWr+8681MnvGMZ297WCOanDKYrj2W176OJI9ePAgVy40Cfw7z2VPQ4K0tJHwq6BBIspm/U
nCsmNso3puprXad87H15n6PkuXSG01RzuKt5aBwXy/VUfwOu3O/UrH8p9Ygpg/ieS43pVIo7zrax
GuNw7kNmWqMG8KdhuoX+7WphWmKKj/Qm7NtDkYkIAsDIUP8ZJoPhD+ZniC8oSe0Xrf9pK2hXWrO3
MqSknmx3Mi4Ro4anPk/IJVOw20xz2DYq3wKgSY5sbcjKneBGuMk74ujIp0BAJ+agSI2LLtrHZf+Q
s+Ds+MEkpNB1j9j09ylTXWZ4zifBWfJgizrY2G7TrHsUhwUulVUsrGlTcNrpgdXAH2UuVIoQYrGZ
01dR9lK1MsNMBjos+FsAzscedDy73CD4fKfLyVooYhPMtXXvm2ncCZQ7AGYYbrrN4OMrWky+TEdw
+XRaeLUmebXwpvKhhx9zXjFMdExrjYxusHepcJ4r8gH0cpkjhCy2mUSYXdBLPvhaxQBcZ5c7BNXM
oBBIwbgYwnItPZuOik6R1vOJie7RFiyr6VhHfpBBvazGETo3YVhkBMz/i6PzWpIUyYLoF2EGBPI1
tc7sElniBctSgdYQwNfPYR52bXdmursmBRHXr/vxv4AwyLIERIurGjJRbhM9S3wYE7WGRmIxqcbz
PlIhH4M3wXzWo7nB3pGMbZZcy9bdDHykgyJemzakoqh3DhSTn6bus5mmXSNtXl1b7mOQF+TeiU/B
WFFroF90bXk7jWfsCIV5kVuRz0RY3MeJavOYtyLGfbzSLT5YozQOvQU8HJ5Ds+hLrWNq5VZUlHuO
OZ+t0IlMW8ywPMThjWayFw9/ZS0evLAru7fHdVLR/2W5GalPAUUWV1vHnlOzZHSknPjXAL+iWQ8h
dYcCB/ZWoTGuZElXlp917sYuiw+s+Nm+xDQv2uKDR/At4uw4IkcTMrYnn3gM5BWOx0XRtIBQ2mdP
Ud2aRm9+2nK+ll8qpSo9aeFi3+nePurWty2tjW1PL+yYcEOg+dTteCjNfkvggS4eyqsqKVc0uwD5
4Ey04kcwhb8THNMwVO9VRa7eHNQbxDQkEKxYBPRZECofzhrPd+laCUhhvHHUERY6gP5pbD5CH5II
RAjIPUF/8EZ/01g0A/movIe6D06toz0lULRWIWHZD13+5nMOvoDoRetHENs4UM09LQZ/lVV/UWOx
Mq3k0E2Ml0n2maS8A7rzGedhMuOBWKYltiQAtcgjIsmFJBsFUm7adba8IR2YJz8J1zxLjPkRCHeW
aI8w33iTWZ211SnzH74BejjVG29JzAyXbGXlGMqNr7Bn/VbOn5nSUrcpbKBjEXCI+eYWOXVJ9Evh
6sDOaYTGT5e54SI2iTv2TNhxohJC1VOMTmrzFKGPxikB+E5QTSzxR+n2U6Rl/WrM8j+tTtRBhXCv
OSWXfVEeA9t+jsgerPqQ97MU5KLr/gpav2RXPy09ccrTTO5GbARbxcfJSFvAe3fZWd6ilslzo/1G
HZwk19ewKIMvAJ63c2LGXVIax0ArXtys+hUpCbgmO2sj054bUVYcnAlGEZUZIqBd3tGY2EhqIoTa
H+76YYD+SKkEdFFqyPu/HnEcSeHERvc5MxwMVc06S+SlpX94Du4o6ADzThtzupB36ltofXqNQyZf
ftsjQKaTYRpXuookZwB08flnrXvvT5sWXp3fNU9tfQtJNCenc+KcfoGwy/yBXCpMqP5BjhtA9+U5
TsIHjnFSAmH/mU3iIY2eSisOqiATuyw1PvzeV6ussD+0XnvYIw3oSY66ZnMnFwOUcCwJjDLUjx9U
+TRbYzrSd7Pb5K0skoOC/2zHxq4O53Oppv2ismi7M0AA59VzDHPWaeppV7s0vyuKRAxvreX1OouH
D9MuWPA6bzn9C6s44pRpDf9SsSN2Rz5oFuRlL5b/CrbccK5aPNoLjBPtusG/H/jW3uphHbE6yyJW
vZIqyxkAlyYC3FCBCzav1NHIiZsVycWdcuQgiEQjoM6ktc6ZGfFHewRESTTCcJjt/9ApOJ9npfq9
5Z6HPUwSqEsbDtP0qxqgPhRlKQkmpQfX7h6DVR7itHydGkym09i+joVCzZEXK5P/QGjva40kQWiO
PO/98seV+R6t3dwVBo6K6tKpBjIgVWR1y7q6E0yPETS1vMZxpxGiXuRa/5RSc7cotL4E+QS8ypoQ
jk0HlAY+fX3GlAs5PDvYHOxsulsaNSYVJ+oC7L4s0fKSEhfzaP8rUDuAqzE/Ez0JeGlK89KkDZ6x
4RU253NKRXPRlpuEcHPqU7iGAvUtZPXhuO0H7yNUMnipOM5WaQ3+VSv181hBbo5mgCwEQ15VHsjp
d1HvJMVi7rk++kPyxXDDRBRkxygJvlhu0DxvV3sfesUqA2ZdiCReUQvDiiw/6QVOH6z6D9ev3m3N
5LxnONBtee3MkEvXNJ3bUn/EbNZ637/V2AwSxgZCetqjGVZBar0hUKbbLKXlKjAYNVrnyvS+tsb0
x5CiwwVE2HyASOqm76Z4armnaSOwJi9FtKgUaYshuhi5i/XJxqJmmgdRR9zzpXMspH6ywyMr5fvI
TWiRQZJj8p2vL+W/CGQtC0MMfCrJf8KaWroGKatxzFXmjmfqpwvSbbQxxR3V4SKmaRB+sVe9Bwal
eNMUbMyKc6Lv/Tdhdq9Onu/GevpCH3fXMTQ8T6PSizUCJdJYCuk8g9xQEerpmIRWmU3BT8rUTHXn
stS88eDIHMtV4+NqzyOmncBZBq4b7JpeI58P5SBJMdoZ6Sk0uXFoutmhPCLasjmp9elJzKNKFL5T
M9pg4im+jcy3rlAolpJsxcIPmPBlClovxhy+adL4QV/JZUJg9uCeANfRxZ7t/DYnaBGOWrJAi/qs
om/lKV6gPtkNBmZCOnQ69zXNcOyV8YEqq7VP2u5cWJpCZMlZVMbJLi0TPDIpeQArBLznkSTlerUr
w/6lTGmdbasX3xxAKGiY/BcQmu5mW8Bl9+9uIY0Fk+ypkM2TSA8s7CHcA9vBVA+q6OJX3oeu6h3/
atDX03HjORmLAiyGrZsmRB4HZnZ7WjPtbtRMHEFulql9cgO19uZzpu6NYIXE+lS04kHlVUECdHav
c2nLghZ/CY9LwG9Y2vyWtZLLX/b5ZYUmNWBkvO5Ei+mWKW49i4jFbOR2DYDOoHCWUxc8U+4smTz8
Ezy4Q9hw7mfwMkF1GM/sIZeWE+6KrF3RO/mYP+qhlT9VzTitCsU8QLVyEE2XSmUbldkffhxD7czE
wrLYqujTD6JKvnKlfKbWpN6itVKN0/LpT4KNHHWFv0n+5HT1lXjXwNz9WCw4uJlW9wE306KeVqMb
oPbYb6WqQzDQabYZDXi/InsHIEPpGAXArEIr2G3whSFzb/UEqFnp/i9J9A/DxIUYl7qxcjj7xZiF
u6HKELwTHuFtNFPu+4zCUE+7oCIdhaffysEnscRFuDLyYGNB4lxGdf4UNBPvCctX9yvVHaAADVuV
IXzRlQVzGcmTzVl8G6W+TJM5DVmRtWuVBvI7Fi9eM8c4rOASgQxmLxG+dLhQNSfjK2masw3hrbW8
ZEl2y95Ip/rIK5QwTU0P2mB4vhrPELboGzZtzoW6OPie9mohlBsh/LfmI5ueI/qllymOtylttFXt
slIavJuTJ+aGkYJASTr+OuZNd9p9F0l4TZNJAysFppr/4nZyPVKNlceGSS95x+5WhDUXK2wevEqE
oDeVN+1UpaN5jqywGsf5Lip2R4Wdr3XQ5Ive3HqYa+codeTb3Nd14S0sHhgLvR55aMTmcdAok7Cx
ktamBbWrnEEuFEikmk3FTGVfzCTtsHPmD2nxBR9wtC1g0hYbv4XU1HAtKacsoUPMmjUvoCAapl0g
emItk7kXkgUyu9kco94+RVNY0WUIc4ogFja1qOu3nZFC8yW8ISb5mEZvnQTYGpWbs9GxSZWQ28Fm
qNZt59DfluyqSeP9pVBm2avnSWJijhyUCj1rwFb1Z4VgZttyl8EykAywUVoZRNAKBmgDeCJbURpV
m41Q3ms9BbvRG8/84z9ybM4Eqf7Pf62Yn/ZRqTdHdNLE49ohmTcCk/2l4BvtYIwPSs5zQiddP0lW
juG97KObOZ8KNVfcZByaXReEgMsa5z6m01NLGlNz8r9IghwT2hVgGffxmM+aKVlT5DJr1+YskXGz
im331FPruc4nFloOV3i3IlVTpYaxqtuETXD7FIYzKiTEw6ym/AuS4lNAaVmS+9GGsp4V7qit63kf
gxEPi9m8LVJ0vyl0vmsu5uSYCBQmzq50tfcwbY+2n37qCWEt28s/LGxGVePzLMasYzR0jo8hBZIt
zxODtZ3qLh6J1toRJARQT3U33grfbjeyYA3axyzJHBktpKIaq2jcR2dMb2mprlTz4HVO61PqROvO
xjczIHVN/T6mYnzlYcHJDUQULh4LVW/crj6ZE+2laVd8dnRtUF4A0qW173MjwORlRz80TuEYXbE2
XWg+YwSHKrvUExobqy49lrbawtRde3TQhwgNC0FeH86ecVeOTtl9DHIHH0ly9PAOj4aPNyVDYMc2
cxQlZ7UY7m1hv0X9PjLz8TqyKwtU8dIW3SkJOYPSJJlbdXPwD6OG5tg+Jtv9qGiQ1GY8ghG3H3bk
tlxA/O+wDG9NrEWrkvjFVqOBrieMrwfWr4F2vDDs1F5WYX+xrBCaT48MVzftIU00EEV0XiXddoD+
z8tXUcSwzVg8tUU77bHATAcHbB5mk/QCOpvlmIDl1k0sATvv3JTZqwFRCN/oxDHsB6hohNiJMr0A
xggW5rdGXmLB0gAIl6RBUrNxoJWp2rD0S1ciKsmFC30VAjvRkdZkkS0zXHkb345iSBV8k2zyt6xD
zooqmqAHQsfFZ+YUwc6Zh40+/iML+MKVLT9Qw3wO9CI59YHHpz6qmlXfc7brub+fZrFN6/pyDQUE
PsWYYfac8NuMGAkmpBkkjRhPL9URCfIyiiVEruGrVsanjzrvaDPNvTzpXDtnJTpfUF/3oeakgunz
k/YhkVRH7bFz7mHcfydm8xlVsMEioDfQWg9jEdNP2jVvsYHrpkxTrNrqQMcX9lijYnPlLtMeewG2
uH9OzvRH8pvbWFx+FfRwFvAgZ1RcYFq7Oq33VC6iflNO0ZBqricWdDkIL7oRx6l/hgEv2fJ521S6
fLv58BWp8dnx++S1/jfl2QHAJUUxRnVgB8cQ5If7AmS5nVkHP1KnhhV6rdPuLnL2vcMYnHwJbSkf
0AVHFBpahWkz2ifOU+W6D1Yq1drHlkAbMWY8amlDhnVKQnpaDAPmT84+b5M4zMSjV2UHhuVPyDkL
Y9Lr545U+znUODex9qaB8+e75YBAgtEEJEW6QYnrz6CqvyNtIE9O7dw2cO597nKQwqRYR94QXwQ2
aHQCjCYtjYJ8Otb6hD0aWvi6C40n/A7kJAxBzzsLpwKrRdVPe9HC1ITL+sFMmYArSr6AD60pH4EK
PvPNIISsMWADQRhfcG45274alp5B3cqYYzLmsrqnhyqgqgV+nhY88DuTY7CwDRqmdpjJAo5wtyDR
/A/+Wp2R4R6ZOvGsACKrQKsJzAL0w2QaDIKB710kwXRrI5k7V/yEISlT4KvkQwO4NK7+JGVN0WeD
qlVPXn1m6HeKBkguUEfpZJcyCNqVGlg1upBNe7TVFaRYyFSV8YepK92Ok/pgjuOdDRtEgow6Df+D
OkLuzSpM1hh4vlyhaDAMcSVqBkXNxBbe/VyIo54X/1gJ4tOusZ7w5ElM65VzmmO2AagYOo+80knz
Z9qm0rV9XlVvPcRSiJkQl3sYRD4/ki7/ZUO0c0C3P+tQUIpkqs4sEttVa1MCaY2du0Ltj9ZmhZOf
LY2PuRC3JdfMOuSlQD+aouCIOWXOprqbJAUgP1ch230208zt37T11OX//6IBiQsthPi6eKM5woOJ
SfDDi5IXx4JaAhUMfp1p/xAtV5thJJUV++BDnZ7VSjPJHy/V3pwpbi8TSuGi2VAa/lUFYqZ9p6+G
Nn4w9ApoXPXL4BU8pxWSMwDd78yP3XVQtm9qrJ6Joy37Onwjsq6tsmh8H1ddy1Jd+ViiekDVEuwo
21NUOw0GLhsFbVjXBV/qCilprN0rxgzrEipWIyKHdItn92gV8gyw9pJx1SyFdmimodnTkHcKhXnS
xfSrg0HJLGr+gl/Nke+4St4si3u+NT2orD+zjNhCSqFupF7bdXKJKg5G2vGeCUhRswAzIGx3tl8c
6QEOVg4wchSWbc9D0C5giTF64Ih59wHJOyOv5KCsZ/ZXf1k7vDdJgH9wwHETqG2Kzw4mN8YfPDhM
4yElz5ibsGhWV40RayQHnKfaryG4cExgEGX82lYtAQdp+CcPzdGhxG0oSOBotftS5mxJkdgDhrx9
wbquQYrZ6XVoYrjqawTohz0AnOhtbRsi8Fzn4o1ssNQ2mYp3iLM0FHjWQw91Pv89Fq8xRnGpR5p+
efc5pooQgdBYlUHJQy+yVnVBRxvvwbdgF7QnZ2TRn0HjG5nGhnvqLlADpdfC+oMDNSe7COMWFCQc
DUHyN7Pty4gTWYyGYNvMSaIyUbPh5xBnVbjhYvdoQpF886j6KEptN/XYB7v2ns3ARlrI3jMvjzdt
wr5GddeKLm8Z/BMe1d7ACR5po9B1QO2Dyl3ycHvz+FzP34SUIgHqisQ7aW2uFC0yK6UHMrKI0bnh
hnjc0dUpGW/T7iuj4skLKTkx6CGXLqd4wAWmK1+sof7BPxAy/Wr3XAG9AYJRlD8OZFPNnyNaODQk
Xm+WStbZH/TfceXMhehUtG/yAIZRhsepBPTIVyn70uqadASW29rHc8MemdLPXanAj0qa11XW6dzj
wSBBXMZUMuGcVI6AWmHeLZrbdbop8Rpf1FzpPhRfbXMPVINiqk5QHTctwIaFogke2PodMBKqS/AS
ypCpKQI5hkWWdtS/cmKAnUvlR5b1pELSvTLJ/vWufiWKS43j0KwVJlRaTBGs/JovQFbuQ7ciDZPY
t1YUT0D33wwrfRnTQbBOIZRnE22xEuvTqr2SEI9zYPlyMCf9qMzuNniS8r1SbqLgxSnVI9H9zxLO
29KAstGWfx3aeSG6W6Rf2I2sNG6DVPCA6iqBDqSXMu6eIoEwGbCOgwiJMQl6dMLllzCOz5dhZQA5
8MN3zboULUvQpGvAZxHFrGIfMR6z7TLpCLL0aBwY2Zd17eMl/18p99559py6yj4lvv4dYdTH5b/0
aTukjUDFEjjwPLtGOxnGl7RHNYx7DLmZqr+kQVYINVW5rgIp3+x4gGVE69U2bJpvQU+c5xgP/GkM
lAptingSFx7np66Si8WZ00rt1bG4RXsOMTGB7m9iCLpGWXdzbe/aYz/OtY6qJi+wD8ngs4G3ToPW
Ud9pjv+ctA8O/cB6k/ibvh44GjEw9EtDNSDI4gypG62oocVkl6Y90U4DwIqWGmudSsZTOySfiU/v
n+m2ODHZGGmc5L3BYj+1/0rHea6dUC0pd4VOF/y6rBRILIHDznTAmm007mmjkLK9DuqbaT7P/Wdl
OP9E2X2JZjp5qn6lVIEpLYVvUxrIEl0OMSTMfxVFNAaeqK3LhpXUJq+WLOtlApkBSd3Z1ryVQ3pX
mjyJ3Fp1g2btxtyFNGwQP4uCYRlX4lwCZDUtaiy9Vv6APWfII+QFF4ePI+sG5sW5WFuHIjJS2eDK
zNkg0l66hCc27sXfKVPjRkTxYerqfWslT25bIOLn06ltLfdah+M2sBJ/EfLhoSCKmqTeHD+92FP7
vAGyypbozA6Yul6hfrm/U+niUy/op+WBhZi9TJ35kzKGXLF/gn76B2cci5iL99vl5edL764ozb2w
GfcPXZ0AiAdaYo7u0qWZGaP0Ck8p9IMwXju+N277Ucv5f4L6NCiuPaFjMer8Gq59vs2ujHrWYMx4
mjr+r21Rq4dyLyLtHBYaqTMzRPXUVLKCatquHD/9wAFTbFmYREsKdvpdx3HrYO16GgNU5ZzmjkHP
jZ1uQvBzxoJZeeS9AmsZbbXRXmI/yo+NmGOG+Dst4gZj/enzKoBwssJrLCKCdkN8M6bss8RkkIQj
zDm0rjPg+5KQaUoXuXeoB75WYGuydTxZB2px9JXrTqRZSzYogeXf4owIjuzjLQvnOaCXbh1JFCFy
s3WlefnKt4lN6k7+LijX8Acyte5EobtZnUrkiuZL1tbJUZ228koTQ9nAbFLi/lg7zSMa/e/GKwb0
dW1VOvml5smukeZw8EEvwmT4oLxy2ab6H8lp7lTmj5X39yI81UPtbSlYjTskBK1NNpQksWM3EkIR
Q4TbNEFsE8Z4drtrJl0NdwTFfLpfb0dblf863wbRLOcWZ/8BGeDVhv27a2ADRW31Lx9cFsYl+Yik
YxAzOpt0chotiazjpffuvjYK+iCK53BgpTu65rXUWZ5UA21r6Fd4rNM3hycmm/waYE9y51rGaMhz
fC1YpI+0uAj+rsLcs+gt74qiI4koFRBHt50PEUbverXLULTZuGe72mu+k9b9TUZUMDuyvn14aUaK
Sb1o4/fKxXFKjwVYId3+67uH13snTwNAVlp7kCmSqkH9qdKhcFhiDgKbmrMky0JLotfvh8LsTqXI
P/WqNF8T9i9mUr2X4dgcwqi/l1HAW6/hjLThQYukYcHs4/0xpw7/ljVeJQdlxwIyCHYWMM/lgHF/
IWpF64d2pZdmftQa9AzhdbgANl5UqbhZAUzSqtZfNd960K+Dty9LqfRKIupeR/NfnoXROufssKR9
MvrxpdAsMCponnyDiGf2t2pECxYeWRpjupe5FdMrlZ4MQX+cUTy0jNhYopOLQLhO2ufCL9ttqGPS
YTWGgwDEWJbU21aPMK1Ise0D/603lUYfV3UrRrYHQ1ue9Trd59r0a7dAEZo+3lU90e0W5At5aXNh
Ku+3EsMP/xmWCKD6dAsUyVPZAjEwZXp0LI3ISjWhTJrxP80EMTp07trrmtewzVatrF5bnrVoSBKB
5l4mgiWe735YcfDZGeyw5v9RmclV166pHqUYa0lqKLZJ2yjmyA7+MTbVC13XbiwiPqW1GpR5zTq2
danp3/oBXR316GpmDCXc/PK4es2n6mZ39gmwz0HTx2ud2gzSBnjNAit34wzHqgw+ehVd6i7GgUr/
FY7V1QRyDWFY8w9w82LN493pxUb0cm9pwwXv5lnPrJ67x7Lp/A3AaQwS5L8Dbl61Y71MAite6ldQ
suql44RLiyUYtS/8ezv+NQxI3kw0CQgmUCOvxPI1SUnxDB6/QO9+gonYQ9HRJO1r8h8FzexjQQKU
ovylp/GlrQrjUh/SjEDh0A3lDvrdH1Y9osZq+NDd6uBK5PY2ZgyG9kj6erTWicARF3dAHEw3ORhN
qpaVNdz0hiBNZAOIdEzrYcmRiB8gqDSlnMBs3N/W9bBuUz64mUsf5gmP30Vm+MYtALOxMey06jNF
9N7bUt3A5f10EoMEEOpwmcCKA4rBbsXhFlGlEkQtyC3N+RYic9a0WTEz+Nm4NxjUMLBJ6HHcY3X1
Cv6UkYe7wSovffJyUKZnOEnXUlumtYfOTJ+KUrw63aUvjaPhuM9uO7KfLriXmSlvqQAC30T7XFFJ
ANP/ww6rBrZbxWvh2R+j0/YsBdJ3l6lzkek8gNUMfAiZkJcF7zp5i+zbGJrlBOGeXXwFTlTgzmj1
LGOjam51EbT71gNwkPOPMBSu+hqVNEWpgTA/Tz/5sygVJdz10TRwZJm9/jKQSmswtiWynDaZr79U
s6zNr1kRJ6NCV+/vDtoVdpKVEcXAA8zqmXUuHsOEbYSZ7MvKKVaONdDmC0y5mVcRNh3yelwYyzQN
FpTYo7DZykaQio4pT3GUh2nah+Q8ZA8OKvb0eg23PGXFnfFJCb0DAhpDkWzMfdjweaUuer4jJbui
CzE0Gy4UCh0jAxb2OrW2UVZxRilAlEP8XTYzFM5wzG/uLGmkbvDj/YPX4bvz05tZMF0SJ2Fh4RMU
zy9Mqc66brufosPO3YyqB0rKj8hDjbuJi72rRFjG0WOnK/KS+V7PJIp7DYPANd2VF2LApWHswpm+
tm3zjhczfPGwiS1SqB8bWVf63sPiEfLRdgNd3xpAd1cpuUaAU/SI5NhMhctUGWWE3hP5Eg1LrelC
4O9UZo4WVJSxREIIHWtfdukrO6T2pkmFQZYMHJ1ysxQVRQRoDPFuDlzajCaGC57Cd6gnPn2GMp8L
vdrXwXTqnSGgxdbgiNfdXaF33BlG7NdklbdK2ZRDFXe4q0wc6bZUWrKqFfCsOYPruxMMs0ShN3TO
J3qpzrvt6ucg1ciSYe/D2dj2Z48OnLbiFXG7d1buMbHb4tZysesCT3uvlMPD81uz/LXBP9w1GRvD
qn8IkKIj10jCJETJROJsXYPXJwHOnHh5fs2r4RVTaIhPkL6+QRH9tzobJ1lYrczBuuscaFua8dSS
GhHMd9l0ccosOI8Oj+iSi2Yv6mDP+htjRsDOwuGCSPYRSsi0MLPuU++AIqj2hW7VbczAjMEg4Fbn
s1/B4XOLjK/eiopdYXfAMTuSL03Ys5Xtnj1p3jxckohixnNrTs3KH0CfONZyAr7KJgooSpRYm9ge
XuYnU+MTh/vGhyba5sk80rj6iXSSrjAANtBRwnKB8v6jhRQSlh1PPxZ11Crmr05b1duiNPAtmcEZ
PTJh+6M+J5Q5ojv62eQZTRc5L4CMeSm0tgDKRePzoomHZ1cKjln/YxLpFVrCk29272pA96VRVp+n
yEbVCnpjiGEGl5a0/hDq1ryLJdhGqe+meNrRSn1m+/HLZYoqTM//bvOv0enw1U36swOEZxXh+VMG
LAmbctx1NPzxFo7gA+tn2OOvMnK/texmWMgCxBEOVcBn2vH4M7VB7nno/bGWWGF13XoJb3HcdfY5
Ro6ttkh+S9/kfDb96SQhNzKYzYWHI3QYldPqbDrmzvRJrDRlCXGTipdcX2eBeCd7oFaeSVwbiqRA
/KnS5N1Os6esmNq1XwWQTszxPcv8M8PwTYcJR0vXVf9wR5f073Bj8Xr3Sz4jLYt3zaY8whUDyBsd
OViwZ8r0GKlGf61tdZOzG7IJki9pl69W/eIPWLJ4V18bq3vP4WUEMn9NJuzowhsg1Qudvq7BvuMO
X8CHZA53468cwj6J5/pW0ErQFe8ls+XKHXe4ebeG4o+ejOzq1mW2iWgTd+3y0ILuN1V9Tqdv32n2
8x+k+QLP4PRmgFh2KZdnYLHvBkVFmXzDdZVwAoMvDGb2h49NLTfRAoxmE3mz68V2XqvwlVbGp4bR
t++414SzuRz3FD1j7krvij2I3X8RxcR0VYbB9FtPxdptjN0IhnuAEU4XOgucZpa0ubkScdfCqw1E
vZiXZnXyTLOZLly8BHK+muLoGXr/wzQx5gpR7Zy89ZE+FkHa25RvZ7PgwtlkFvaBsOSeVC3L/PYW
urQgJpzZroPDGAFnQ1seMiIyG1UFbGoCe1PUTrwOJ66I9NWms9OjN0Z+NaeRJBTnwCaYtOmU6gQ7
Yv9saRTnVDJbWsRVqJ3icA28M3dNd5VRQx/W7puLDxr58Chblr2qj7pdNTafcHO/zN7G4sURmDSm
ODVspDy3wavfga0uAn6yNg2PvThxA6b6U+fHDFP3IBQ6t5aEz2LyY8qM0RA5dIZODUtKdOZoAmn6
BLFMjw5ZXee7pqb1aqR0oY5B2EZpu+9Zm3vFSpiyfrUBuopgERj5lgDTh62JrUyaK1gGuakC/cPR
w1d3/gK7I6mdzgotSEObOnfQi8xjPDnZUfC5J0ls/qqApak4FiMTnsWbHEcc5IZuX9zeY8/PkzHx
/a0RNz8qTd+IlrgwRHm0zm1Di7bGTTweei+nwiXBNuaBAhZ8h9sy25FD3EU4ogJLVMuuzp/RbhfK
Eou4tcZFqdhromu/c1dkTq2zp443lPsRO2SC/AjmbMLD0j/HMITzUbwH1uCutE7flRziMFbSaxvp
9xEzWofMaFQNUGrvjTpYRuQGuFCmfQ86f4PijqVHpiJwFJ+DHiGiTPV7wKZBC5X1VPkjjUeMw7q4
2VX+FuXihcveUXKeskHOdgYy6pyhHky2Eb7DDoZKsATdvCK//FUaoK/40jy1DkhslRHOYXgltxMp
WkL8o+B5weFevTsh30a3R1Th5eFWyzeSuHHW0vHmO4CN2f+hl1IDYxjYWHoTv3SBQaBpOcu8nHBd
mxX4M511rwtqaCXtOmlTJlsVkhGoVH3Ne+8fR5RBCg/m0PyW6KzL4XHnr1OH9TCjtyR3sSrbaMIM
qUzyhbNn/Uc82jLvndusHbrIzaGiQNWRX1zd8SZxAVrEDooAP1TQ6T+tW2pLHQwY2d57HcfkvXUm
VVYEQlFgmFNLSFWwW7XP8zs0YjHcmePdhcMJFH0C6A9Ni0t3iMn8rS10/sxoeuLpoC+TCI5XLf9K
/AxY3iVQNa/decV4g0Z+rexs1UPPRsiuD/8/gyFIK4ZXTEYFNokRO/TsbnnOHRBs0RxsnCCG8EEN
p+m3KcbfaDKrY5XkzRr/w7XXGHQ1e5U7/TKnQ84qGGnBUW3ronwZMGKtDFunVqKUlyEYnk3oCQZx
RlXbzz633+Xo1P2iMNPz0Kh731tnr562whwfUU9K3KJBgEfMJaxS1pPSf9YUw6iLNbGC+YFVYDXO
D8oemm8PAi8aoJrRhFAsqyi/JNlGmA27QR0BRwRVsuZW/KkVxo2KciZWMRHHV94LuVqweEb+G+j5
p2Pa5ioe8p8Y8IGdd3tPuOGz7vaP2pb9UkpWNiXfUBX2ZODdjqp06dP9XpgAlt19qJUYHRqLBSbf
J5snW1H8w1tmcvFXn3XLVT8NxY27crzRGF5jzcbUwZkkAZStekItIjtUmTOQpLLOkyFuuoUMTFXk
LgyZ1XNqM8hFnCJLfiowMICOZud6anHbL9AwOJLnzxzyq8uQdw3w0VbpP8t8MSo895bslhX6AVto
HtZ5f5EFy+p2KJpN1wio+QH6YecDv9P0h17WvLwaH3SqQjaD7W6KjhBjhZRsB3/pzCHGvUSJcxLP
ne8ZYSLxXhfixmX8M1AILPhwG3v6blLD3pXD+AgCHp7Gf7ydx3LkyLZlvwi3AXeHcLO2HjC0ICMo
k+QElqqgtcbXv4XIarMSbfm6Jz26N41ZyQgI9+Pn7L02q2FiiucWO7XE4UCk0m3gEAyawwQ7Se1P
zxAAxiMD4X3RqxfKatzv2RL1YTgAix+aGWYtjZdH0JofXtqysA/009tzqux93Iqflo/3mES4a+HM
2MTZRsdanLOGoV6SPlcGLSbJ4W0l+ua5ApifdNO2lpgSC+e9Y8pw1+r2qehGlDFh8lGLLDsz0V7Y
sCwQy5Jom9upZ7wJsGaq2JbLUqmdMTu06NxLMPG8Ob7HaHfoP+GjEOYQe1+QqZobOzVObfIGFAG7
tkLxg1WSzJMOrdO84ZDer0rOBpuGtqmm0PQUJ/bJLz8Gc0R8EEJRo8LDVU2w+Bzb4HCrHQ/J9y7P
ih2rJ/IP94xziZrFknS5FJuzk1zylhKr6b2NnfXPoqHKcyICXwiH2uQxStQgCi4BjsMp9d/wyJ+Y
Y2JZyThMVNGrNQdPvaPZkBEVuJb3HVPftXey5+WHtqRa0Ebyuuwb3VY0nlrTIXVpOzGFJYWbHlGH
VFowckj7ZxVBeqNRE6+LvNx7TXH0jPqVkOVDOQ00cO3ntJXmpnTFG7I35AnptbIIAvdwzR0zo3ur
gwpUcDNGANTQY7b06Wl9rCvStBDCNZAaUrQxbrrnMWf+0cLyztYkEuD7jJsRJ1H8wwywrw5gPOhp
khxWKuclrHsEUDJ8RXi4mZEP01VgiBchPOwN1Mo02rnH8He6kjZjpttNTd4NLprkgGBmqDwYFnP8
SetGw0ZDaVI7yO4j1RE11BlfsJm+Dk1xLiPxR4qOHJFW8kPn+UGjHuEAAriTg+pPq7bfiiG6+Jn/
ld69yfTMOiGOXkeGd9+5yD4YMHcvZc+ISepR30F5+Rz71znql7y++JCXGWGMfrq15xghOpEQbAyX
5WXxIFzTW+PUDP0cRTNEdxgbG4MMNaRvp4p/u6sYuxYzZwn6FUvpEDz2M+lWIYMAvUAilsmgIHRK
WepAUJmdFz/TIOq2jBqsKCDbaRxIXIkwNUkQdZNxmMhfQQn+qF2yDItEf5rIm9dLJajUBMCJCQF1
sr8uk5mImahYWY55Hlo2/FCmBDIPu0zqASZfRGGZpIz4QYHiNI1XtnvymuiY59Y7Sq2vYNTD1bLf
YHyrLRSno8lpTJJslYhTqamakH6iM0K6XdW48+KxW2JFMKq7Rv/cFAS/BkSkLv+UMYyASUHyW3Un
wOoRf46AsLS4houI2yRk7dNA0VhlPnZVcnFXhGY9E/JAPsY1nwBfmoTPqYW8TiT8KvBAN3SfRpYd
8GTsaayczJEpq8TwikcdC0gxDcTXpLvYKU5DlTpENBKjbXXxj3YCtImSc4MyHK7C8FYUJt8PC8oS
YDKmuJUaHi7yMGhLWdQrRlOwsQp/I+Z+vfRhZGR+bY2lxe0Vn4lBPyvHNN0P5rOaSxvZMrhIDk87
K7deB5m+Dj4D2GoZ6B3ibGKCZH3XRTkchBPiKorTtSsqRtN8lDybaCQZ0cEOXcJ2Juec+/1DD/f9
rp2RiYTOA441Rs9Lgg8nkEtu+8QNF98Ky/vJZvZI7bkXbUgfmcya2VKfU8DsoHeBwoD0nPyt1ZfI
hkoF+7StqfySkRwsDzx4XJ4QUmyARnyZ6okDrv+GLA15pUT0xvgWFfKnN2MnM/HcrjwzutYBzR72
12jVt2c8+J+ToEZcu1cjrjZF7O78sjIJAR5oL/bpTvszM/VpPMauesYmg9FeW19xn/9Mi/JsxOgy
RVz325bpIGeaGrYtIUARTbRNXjvTLpc8WG2EMrL/7JhVr9D00EAVVrcBLIMp13b0qje973FNBMv/
X0Dh/4DM/L0opzoKwrb5X/9z+fOfxOy//QFEZ0RIavezhrbddGn7V7b2/+0P/2Rwv/ye3W0DtP4N
erD79vWvuMHlb/9JG3TVf9C6eNQA0v0LaFD9R9NQEawTIKy1WPCEf5IGhfyPAOwhTClcxuOux4+w
hSw0b0v/xxOoy7TrOqZp8j//L6RBIf7OGbT5DVLYDqBDy7HBhi8//wtFGnLJiNLajXbKLRmI2l2E
Uo+YgoRYpLhF0N83wbQzmFeTjEvI4pRjHIrboDvruLIQMJXj2xiS/dMikPw+CmPl5EV7iEK1tyu5
B39D7tDJ9eio/eXi/h/g3/Lfn1xKiXpMKqFsW5r/+ORhBI1DDhA4s95eDnHWbpg0ZAX8GtEydJ6a
qKcXieE5KWmX98harip+qIM5B6DiHye++GHUvBVe5n4k+iLD0meylH4vS5OfJAGpWUV1NXU8v6mM
PEEneed40G4UpvXN7ecsR/1m8oZngtowNg6cn3//LQWPx18p39wfyZdzHMXt8UzHgh7/1/tTpQWN
pWYR3y0fqppQqZbS6lZipiQm6QZzftlt6jh1d44Z1NtspgofmHWmExZC2gmkbjHdObiyfHKjetrM
uc42w/LlzAovF0TBJ29TLq9YUON2hE6YljwJv/8aPJT/+hoez5fp8Jx7plye579+jRFILmFahrft
XWFvcuQ7W5ETzEcFBEXX6429slO1Ei29W1P0E8i5a1HTU5DSsC5xm9fbvElKyA/qLHQgXwWkYVRZ
wXoc/ekl9jDD2B49sSrrW+oAGC5uHZrnSTslw9r+S1mxI8aGQxxrTr5aNRkPsQIZFzCtXREHD/i4
Lt7B7bUPTJYnltpg4W1qMVzbyGOqT/NxqwnlA43SIhEf2ubTGPCge9KL7718fpVUgB1uoQ+Cqaap
5pfVSKwBTawzL1o1EflnUYdScHCOaRkiwxl9UNrhR1h24UvRMLhyxvlMhSoU1hvD+dmp9KvVWuED
abse2VlYTP26lg+ZET8rD45nnpKlo9ph5USmehAlPvff3zZh/uO2KW15aHct9PeerZXzj3eMHl4A
5qDvd7wm9gk70cFufW9LkKW9DcMKm5Ce3HthABZ5aZ3GPnGFd8TuBBvLVGyaxbi/PWpkhm0i6fcH
0XCj8nhTl4X+b14VqP//+LREQ5nSVqZjMmyVaDz//pBZ+LUgbmXZr7VsZnXYmX05ocfH0m6UYAXK
qjL2uehg/1TDtw5R5pUQ0j1wqz3T3fHoxgOT+mGigW1lb0y71CaMM2RGHoy9yOiaPdhV9IBEwqNI
2WIub8+3F5NA6o8Z5yuNwJFiDYKeVBJLYq/bU+w2BLukEhq9HxOiY7jFQUzjW4J88VAN7dZpMKyY
0WjiUtLhBvDdsElqqDii1j46lz7asTdUnMmx9fomqUDu3B07zIgtxp0dr8Mp0iaiJeQYGEdWsib7
0iYRZEP6E+WIY31EJYuhaYFMtKeww9BmvMnCtddgs/EYzunaKUeUEG7YrIXfMMA3YRQEg4dvjKkO
mRLZfeAOr7GNF3B5/Ryo1E4s7FPOUeFEeM+4Qv1JlnUaNYCqSHlPBU89zWmIZF30PqmexvuyYzhd
SfMDMGtmhW8Z0p1DVtsCTBuKWkqxaIfoWx8bwmdApixvmtBQFFGftACqAQDZpFEfM7t+8ga/vbdH
cFjMzgN6BTHrOuAYconUtB9mkhqc0ue1MvN840Wgr1He22f6R8eWbzAhwr6WehWUpffYT1G+a7Pp
h7k0KxC+P5L//d2V9UMgvfAyRFx5i2DFY92l75G9FxT3D1nXNqQUcMqTBufRChHqTo+FtS5CxHFq
Uh9e1D+5TSdWKRMySAmpt52GJl8TONzsb7tM50139tyKV8N+H0gMdTWM2iDLd7yO/slzpgcvURMj
F9IPbpc6rtIGV2QeHXqTDK5l4SpU35wI8kGkoEAyhWX07swah1fpbiC8lgwNYmfrOEO0SxVNY930
mCKn/uwsJ3MCoOprjTVZ14WDlJlQm7gy8NXr6D3Ng5G8RrfauWXRrlGeurT8nFWi5gf0r/6dBOP6
a23A8ZXduQ5ysHKw4rUPYSVbuS02w98vSfKfOwkvOVWKkpRSpmsL8x8hI1MIW2fs0FHJaRr2NODJ
lR19bBvW9OJO/vQILMWddHFQnsPTDq7P7kKCvroI/REP5eq2cecp8i9rRCroWg5vYdiTpbP4KTzH
3aQaUX/c8yTQ6F8LJofHyJqczV3XM0IZ4+4CmKS4t5L8uZ2QE+NO2ymWT8DL04tvXm9P9SiK/24X
FUvEyF8CVmy+O44+BykVckAac/8oBuCluHkAUJY8kfyMrJlAM3b4bezfmewTx5ZwwCOxBInkYErA
B9ruyVp5LrFLw0j3sXKli94l0zQmIbJ33oiZrk542zJmqF1gYdfxq/JjdsWXejSzczbZ9v7398/+
1/2joU0Bq4VQJrhs9Y/7J8G22hgP4x1wakbziAJg1+yFaqJdZpSfKTigTOAtUFFDBGunCVgG5Vq1
F8YZ2VMqku+qt5bhgyqoMutsh6fhFco0s0mLA+xtCZGlY+3pUx8SZR+SMDb3ynPfawuleGknf1hL
kCy6pvc6zswTiTXfut606JW6D5WLzIWt1ruf8TXWrTxpnZjbW/2KL/4z6MY1LSS6LASxc8bzMO91
Iw0fOrfI24k3bScHkw4Ns6Dudk4zhdsOSsfKnMr72Ov8J9W/hYgb/5ur+g9cuG2z4ymplAQsaDnk
Bf9960NlQL5rMoacHdkoqjiy6PngsxHUj7sYnmSb+cMVSvF07SxjV8Vz/wKqYxMXRvUEpTeAz1pb
SkO5MOmdVaN5r6aY1NTOSE6kXNJ0UPBlCJueahKT9XqUlnqzy+4yNBUd7WGAiaS+9wsZumJauebI
e2qtyNrZxUh3fCk6g9RsEY5YGzYrlvmZ0ZkG5mUJJE+h27r3BIGsm27cSNnnO3A81apPg6d2IF5r
bAUm/9AVm16af/z+4lnLI/e318oCb8pyYmnB4kKOxN8vngPysBsDsRBJJTvaSF8lEeFd3HjuKsLA
uGotcbxVOol4rkiDhMJdHBL9iExTHYZCyoNCXGMW1Xj6/UeT//5orHIaXwcqDstT5j9KGlcgi517
Fu1hEYyNhX0GsiDv2l7+NLLunLlDhIbPrQ6ceMaNcDpSZdD9eCg3KnV1VOHel0V8CtkwMSfPrwW7
1HHUL2D8qkfLDz5DQevLnKMHYx7sja2aEqgiiOTChDlmmt62EkAK60HmKG9MSJCjYsOOFS7dKF33
A1Iin4r+91/b+fciwTczOQJrh0w1oPp/vyMAxUoCashP6qvyuUSjhTu4XmmD+ayOScArRoJI6Txn
uB4KlNVHGv6bEjf1Kw6qOu62JTFsJEhX7tZIS7gniUUftcq+Y1A4+678ihoK1QAdMgpBgK7h3F4G
jFOS3mSvaud+bOF/mrS/jT7q4QE6b15OKXNbXbTOCiby8tDnSfuip2IL0uxkmswIgKesOzv1UF/2
jM2MaQXMEgmL5/oH5dtXDRNlQyup30Z6AlKvbdDwWKSA/JEQRaRr9RhMZwiTLYNmI3xYjgCyJ4MC
qqC7s+P2q4ld90Tb5m5k4LFziJBzJ2I1mym3zr+/CfZykf/2WtB64J3QtkkrQjnuEr/1l9YAbS4U
ahwZt2Yroi2dgguj7zH35cEPhnJbl4HYuxq9/AI5sv2sPAV5sR1qZqGh7s85Vjus/6kjAeoZ3m4Q
5Fl6NQ24pHtROXkCWY8iJCkpO+y6MXDDJi6YnUa9oO8oUUe5wb2qGdQgjcbKMxvwuaXFka2KCbNX
g7OZivE5RO9zQn4PTIgKEg3hA07DgraZ806WC6VA2Fy6oj8hlg/vRYeNIKA5ivZwST5J4X4VvRmd
UNwyb7fl4ffX0PnXkYRrqBzHEa5UnGyt5UH/yzW0jGayRluM2yHq9G5W9H0lmNjAlM/xDGIGxStZ
xrXz5jMsgoNV0LfwQ3UoetyVxinPIn+dVIneiQXqMAroKoAJOfFVmFwas3lO3Gg+ZB0T9jEpAcBk
brVtCK48lg2CpypyxGbKIXUtWApURsh7kpKWs44AAVVo39dGL2ccNXibzbDYpFnsP5WdvzeC6XFW
M+5St6WrjtDN84oL84HvQ5lunVQP93PANlhiaViz3cHRAc9fuBw6DI1apu+5v0P3AS0vpOT63x/t
do6UeA7vFK0mdvyICTX/jV/NH7+/9JJH9V8PMFWyxxBAkp+BZeEfpcYg5nZqKc62toVIPyiwI0ck
PO1IMXXWYVJHHAuStSKK98EL2TZHJvBrvQjaLJHrs5aY4PrBxZSm9Xg1aEMB9RL+Q403jYNYFx7i
joNPqabxOroocVMb0XTla++s4kPnO+FDo8qndIg/m6itHwMsSjtQW8BP/TradSNaM9g3mHWR90Xh
pNfJEIQ7ESXcoMlk+2N8ABOogPBrzYW18TF87mWQf7sR8Iv6pOzMOKmKCKFgzJD2zzLv1oVyz7fP
VJl4nuocuRgNlvloWsU9h4b2qWmce9wT/jaVVrAySywIzL6HQ1gNyaqYZnAeUnzX1exef303oMwb
tidvMyrHIm04xYqSE1WvJ4yJLiFSDgecq0/9mM0oz8ymiS7KJNwnr+fx1NhjvL9d0bpRlyIYknNU
wkad6hNTdVorIee/3CCHFiAnlvytubyWeTWXH7f/VxAiurmd1ZXJ2GS5vAO5pPvEVcG9SfIJ1gYa
QX3Yl/txrj5u39GNzc0wmiVNOSANwpfwuZYT0ADw4eKbPjzB5R/qp+JlkF7z0BuOPJiIJTmaTpta
JzUz0Dw5Bz3RSpTcJijLXG+9cjz7k9/vTbomJxGOn2aJLXFk/H/bFaHYzydsE1djaoEjt6m/CU2Y
S0CO9a+bEkgZH92I00gDsemlRFZzdFtTbM0mAdbpJs2JJIe1EUOupOKU6zIkXzvITETPsOtJiONj
F75zGUT/LeFoC8zaemoj9TiBNYEMjPfRVg8ErlV/aOQutngQzeCdMbP+oaA+nDS2CfgAi3mKoxql
hGLrGaM82jnigvgQCaJZP7p54645Qp3nHr8Q5KL4YNi52OZeXqwSez7++vSRdQyAw56NnM7Y7TVp
Sde5yxoKQl/rryDeIWSVFZ7qKDre7kzOGa2hX3l0K5mtKcrTNQSykMYEXZNbQ2PGyMl5EwuTjsfD
IF3vUGLrPbX5+BBoYx/p8gu38YEvnlwy9gYjdsdrLmjUiGiE+otxf9ctN7RpWLwSQQBukCcpb0Cf
rg0/e+5a3yFkDpiVZpK3kQhOt6ob4hOGtPhkunDUrYhZfYfY448UChdcmxmVGXUPMgL3zisdvUsl
pbxpM13kpVppRTiO1xO9EHoOg/26OjtseLfb5SV1Q8/C/RiTWDyVY7qxjGGJiPKsB7PoLqYkHqea
/OcJXNHy3N+exo5zxnYmfXcDBJJ0t6bNjhmRHhK36p5gQ0xbmrSK5e+XZroA1qAwFwFahlA0Fx7c
B6uj3WVV6byqap+cuGR6N0mwP93easss23u6MSzxy/IGTpcHfVD1GYMKGjRlMaPziH3Jkh5l/fJX
8t69AFGxHpPmmzLv+7CUz2lGloPG2kCOTPKzQvQyx2b/bDFc3heZG98587QPpSOBLDlIwzmA27C1
No0CGCiQbgd2yniwUuO17Qxxl+b+F9tnUl4waOfAjhslCxMoKhwtdplNU6EaoQS5LkTOII62ukvI
WpBd+NxJ46O1PAa4BhKEvfbdZG97/ZEkcL/eEORzclo6LKQRZrsON/h+3PsCrBKPYXAs0c3faY6s
W51j0jZzRF3U/wyN4a9UmqZaWKniMUj010L4r8EwFCd39gj69FJ1recfKVqJdWQO5VFXlbmF1fSZ
mv18b5cEjc2k+Xr+9Dkob0BURY+k7/u9lbIHkxBQrVvZTkAVsVcXneD5VVR0CJCKjSPLd6szw8de
Ak2aNVoyttn0gZbMz16SD9JryI20JXxwht6j29EChtHhnbLI9s527axH1ZlnNc+XW+lqkkJzMDLv
dawkNRT5oevCMIEtyUY8IrCcVpJXOwCuCKQ2nPrHYLSfCufq6zh7KESfred5yDBX4wk+eWH5DJfI
enHxp8CBiOTjrX0gPIIWUsd4qr0x3Y7MNTbKT5uLhOGNaz/NM6BjHIHzyUEcEhHAcvvPADNYz1Z0
Gb0xPIcRill6oHpnJNEnITVff30oKKIEvYMZA9kyHwVApU1ot+uG48Ku9gp3P42gIjUCaI6+tPxu
C0CYDUzMk4GBdv9ielG+d8JFYkqzMSPBM4nwmgDojcFZifxoMkC4/WeOCcSk83X9GAV7Yd57Rjsd
2iI2tj1wxddOJ18sJNbcWAokkDwRvb/9aCSA302v2jSi3cklEQ9riP+gZqAAnRhw/CxKJd261l5U
rrUqY4T0TTnK+3SxTS9X/rYI2nL8I0aSgsrXNJ7wasMSM1/LWDYnsh/XQUBrxwU0unMLzvmWLSRG
qwkjZGGaZ5fonSu1c3DP7Guvxnl8MPNKIImLdrd/KnLCb+PQ4HEw6O9WqIOnbjC2kWi89a+baDWa
+Xq3d2EY7iOIG7SsUc+Qq5TO5Y8GzztiL7fZVrrhc4vQhdqtgUWaaH+bLhv2nui7A6CLAjs/6fY9
5QkKA/NEDeGBaUl3lcOqrbMWKk9frVMyFNakOBngx1S/H2lsoX+Z2k28NO5jiPsHw5Sv1KXtg1ui
jjP9YyTptVRlrTh1NAXNV9xpyEZA7CUcuHzTwTYPnbIpbILZs+fbFyut/r0LzfGKzWG6UeI3iDZe
O8MrtlKW1R0yAMI/xhohSyPT1e3Klq2GVyiAWoLlCHYFmvWVlXRfooFioarcH7mQb5nCAJPLCJkh
NwNnYbNSIyH3Q0/WahcbwRNJPG37nDGAfxlGl6I8zZNtnFhU5uZMQTDuOlnZa/Syh9iZjYNV+IiB
lrXRQqfyoEM+hTtH7+FU0QOcxj8i8nF2LHo1iUtGeKWKdq94Wb9nsRrJARugl3O4WNP2JNow1e+K
bs5UDqSv5bmxJYaezSjsvzV5/r1AfzOq3niL+y19d2REtLO+aC/JFwMZqmpb6fMYof8wmxJckVV8
oeGxGbPxnVWx+xIMkJ4mPxsudQIxo6k7Z+fEvbfPAvTrCoShtr92+CzvRjKQniIjgV5dlpsWoui6
DBDtTV6hjtIJ212PNm0z9PvJbfoXpYp2VyfNe6FgTKgpQVxXg7tPI5ZfUXkW+8Dcr5w6pU0tWIlA
x2R3SQFCwLA59IyGG98TkvmG/fs9EXFw9kYEhAVHFkdyEOHFQLvoFdnXIh4vOU1RhkXJfIY/xwGz
vWgvdj6FCFYJ+cl3onXGa+G/FQ4vQKH8aFsVvFQtXh72UWS4dE68bdFQF4X6h+On0ykKGWqOtD33
BABso7jHfzKH0ZNpqIUmh+dhR6utuOIS2DHPju8hkiNc1Qab0SCfdKfRWdecCbCJ3cN0yZ/a2kbt
CuGqKc2PX0t9NHX7xMKdG3qMCDUW0wK1EkVi9LNW2DNE2Il9moxqFRhWuJMjyXompP4O5fh3GaWb
zon0mRbwMWPCcBBlm60CdJ7nYFDHIMm6Q6ECZ3f7E5lqvxYJdMYBEdxfidiyF/y1k6lDDpI54c0+
+qirSaudg5UbIVTRJVy6whhsxgjDiua4t0HeItakQ5A9T7zEDkzDEpi8Mvpi+pL7LRb6wP0Iqkyf
CYj64clPv0kL4sI4BMHBwTBaxMEDPQOSWpforFHbxWFmDafxgI4tSQCZpIUuCK5Ti1fJoGRjhVzn
cR0dJzz8NAggq6bzZeBdOpUx/PkiEycLtzOtPHtfDLTTqhTND2iX/IFN39sPdvPttkoSeXPh5+XR
hF00Je77wLp1X3HOXqUGJD1yJoL1wmhae8wGYJzKI3S35lClbMESW/Iqa0kb9lzkum1C4JLrBdt5
6QXd/gY5fTSYlnuCbgionqfKj5QD6qozIIzNgPqzGs9cIilkYpNJrBu23c4WkUUY5JDs4wyXpBFO
RExB6Hy14f1XZlz/wXyfvio2VusuT2yUom33tZJFSaoLrZHbs+RCyFnNNpkmYwF4hMygO4p6Fjun
PaWVJuuBJ9h3Fo5X1Mx4MqDdlHn8ZfaqL8EIMZ8V32Ab50829wY6anNPFvC8GfkdGJDKdKWZX5UW
iChJvwZk13gCovCWtrQsOLgo8pBCJI2ZfdTE1Da4WzYCE8Oqn0p/x/yF9cfu3V3p15KxWCgBRQDR
OSRlvMigvPCcGcMbzdRdmYf+wdPDZdB+9GzEAHB1+ZFVIzrqEVNf6mCGGFQY7IKiYHirEHGEP26l
UpodTTV+5Qv7iL8GhPFwXYMmx2dSxNuEsI27AOftfi6c+0B07OazvNCXIyzMfR8hEiJceTJE8kYS
DDc8mt+wZcoHiutPevlMJCh+bku7Gma5Cm1H7nmHzppxxrqJtDxU1gl/vv08NXJ/q0faCAWA6emf
0TSa23J5juDFhugsy4hS1rm380a8TJlnvQQJ5p+i87KLpK3Ux1529UPigm7FW6waQDROvjBExp9z
m9mH2kGrF5NPNgT56237onyugKI7j5Vn6lOdTgF2scvtc6A7OxN8PJIFMnB0bB1tHsw9k0P/XEzj
fm4q2iHLHMmbCI4EB0Jsti2OvSq/gFWg2Ef2dKiTFkYw1f3tHHlrpJels4gn4N84C1sn8AfKz6Wr
kY7jn/qkAYMpYDeb4ibov0FzP9gKF87oBoewxgfz69xUlelhSqof0i0kbUcu6Jg03TGGC94xrdn5
bqlWGRzwkzfPRwO7wn07G5vMbKy1bAii5DRQPKRRgvOGw7YhTLGYS52zPUQwzOfKWw+VJrNsVv5p
7mKy1itxTNKZSAGRfoHIzFMPof8lTpW8pNp69WzIgktPyTGvkxfKIzDm4GQgYWF5SS+QdZFTfp+J
7fmS92qfTTRZFXVMorBB+ZIACXCrQFZLTkmCj1yJ7GsCL4KkavsjGPNvSx5NPAEFgK5oCULhzWS2
XkRr/DFFS07PAmgLURIBtpvVA6Kqa+QH4CXKYIIsB1vAGXTZ7OB32kcfJzw7+fx0qyKZOu8mWqy4
MeazWFKr+6Fpd8VsKl779o+BNKt9ZyDWnVrToWRB+5iNCcr6TnOAhsERUcZdR6JqbiOUqFbeburT
Q+HnD0bQ9c9lQgvTa7FAeL3N6pK0hCBMZ06c9BSM/JAZjfOCJ4Ofe8mnlZfzhX7yYXJDgrEkUoOq
k6A6+wj4YFoU9+7cvGdagiRYlk9+L8V58+TKC4kyGUcdmgM4PFF2ZDapVmZ4TTz/KG2rO09Tcu/Z
zY/GrNznFCIaW3pxHO0huTBPoJqFxLyKauSuLsQ8BKA5gFOv1LuyXPrgeE5fjNHBAxqsbBE0x2p6
kSmDBkLI3G0Gv5mcoISG+gipAR/yJFnrR7nvWnCaaedsI5wF6xIgFZ8i/CEZ415KzYr+59lHLMz7
VBc7MAvBtmftLZmhAO+e0E+QR4dOv00vVmPWdyXH2aaqm0uVFz+MoG0gyKPYHwZakp7JODB0UPMX
8zv8cETCLTlLJTGaG6dUCMBMFrdbPVDwwhKW0dN9MJxsW6XaoDvUkkXTjTSMAC/ZT2ONO4Y9wK41
SjoxPngcVfuh7PeGHdPGU9D4TQ41TicOQ8sRDcc0vSYEqmQ8GeMuaWkwxWFUHG9zc/JLgqtXFQ+O
2Ia1xkAsYJIYNSzUPHaAnDIapxRHU5xOQHQHcxe4/aPbiHqX1GxtPhhJFH+xt/gevsqRujliAXys
iDjCUFySYOX3W/b39nXsu6vvVBQzRHvJ0ronLOxrAXbMAxp7jrPsoWIueL0dx4Q5IAY37A9yCPUu
wzQeO91biKBnFU8y39E/85GaxFz65VwpF4FI6pWPgy29w+jiLCJ/8JoHrdoJosL2XkYOcu8j3bWO
IYFp+6H96K2BaiGUz2Po/sxnAVOuAAU5D0PGVkETq7EMEz7BWK9Q7dwuY9qubw1VDMoFyGUkgjg1
k6ehru9yxz0pXbWvNwUWEPl6BRsmR1gPpUngp6aIR8uZWtp9tOFf8XpC93QTv3ktlaCQc8BF3DQn
t9+YaEkvaNHrUNME+7iLAHNtK9nbJ41KJ5iqa65K/O8oSP1UcvxipEBOMoiB/CjwaB1LmF81np2H
IoBYNWsX1oa38aQoNwRRCUDsERj027z1S+CIclc2fXWaS45HVgjkYKiCJw9j2FM3ekAveF95MvV6
TsZPz/EubpI4JNA79paCl3ZKt0x02gLw/9ZiBgMYugKyjsygl7h85HCS1lityrCwdm0zvgRmmF+L
mKQdHzcL6lJAl8uddBfXpzN7Pc5FY9g6tjgUJma3MReP5NvXO6eS9vaXVKniNIWXikDYMmZJb1rc
PTFxiargjMOcol4TWKDQbE9vkmXsDWXUF0vy2Rx+vxWIt6oYHlkbHusJT4eK7XFl3vReaWvfc+AA
zboIzl3RPg6BWA8+NFeXNJ0g4QgCayreoAOB18TcutDLa5BlI81xO8akFT3Slu82ynQhn2U//dYy
LjZHT/BxIsdakBUPhhFQ6tVWiLFiCC+aj7/xUlpusem5Z5v6eJxB7OLlw0pPWQlvAyvrLJyL48e0
6DKPkt0l4jTU0xP/tHVSwyKLWB6penn94uVFbEw7WOuSNyWYste5zOyHOvM3OrOGK+/rV1qwSFDq
JaBj5lAYeuEpNzHxctyb1sPM4AR9wLWtWyC5AYHMtKz3AnU+9tLKoTpzyDRoobaqljLHFqratFrG
W5UPS/gAiSF1hKtyaeuT1jXc2QMkntvB4r/YO5PmuJEtS/+VttrjGSZ3AIuqRcwzp6BEagMTSQnz
POPX9+dQ1uvKWry22vWizTKVUopkIAKA4/q953xn+cUp++IqyUgk2QrTD3TqjebM+TbOgktH/tT5
lx6V3jHUaH04xCqcoaz46ao3ANCHgt+hLKKLzcrbvLWYAY50vrwdJj5bNWVJ2hQG1pisyg5ptAsi
IlaNInyGoLteemSZvenVW5SOl69NpHCnobCfiRvJtiC1QYqKoaY/CNCmz7qvsg3ZTluwAcLES9Zg
sbRNkkbZrjBZU0dEvauoMsRZ2OUrs5Nyb2Vsxyw8VmhcKkwpGvNqUPzQLfhgrpM/jptm0LN9maTk
vSIFN0kCxQSO2C04jHLYoSrCb8aci555oR2jDoiONIxim2lC1atAWz2qA8Pvk63w2vAZlHlmfyRx
MR+Qba2kUXgPXRZIMsVS4+i7Ay2jMjwmFqHuDpD+YCjMq+ObRPbC1dmgAYAlwjh4C5SN9xMAJnea
uxFPKbn0kK1n9lR3Yfr2qc31XzQcdprso7c67ac1NlpS8fB2MGjHOsSDPz7UHuVglLUY1CU6Q6GM
VVjDmf0P5qtRtmLD8P3TqHr9mBQDoFdfwK6tcPVpyRBvoMaJa/ZFWrjKqEq5BQYsbNnY4dCMrWrv
Gx2aQCQttCcgjzkN5WvVx9F+WUuahqQZ13O/wra/jyUBjn3SEl6LHH3L+Cddo17e+Ewp9sszJyH0
6xiAv9jZwz10ZHIe0jjazhKiqmqoyjhEZyjcjFREznImkrMF1wRruv1VJIO/7yq17DXFLSqd6EEj
69R1oPguOrDAcIKNGRTMvkONStMv8SM3YKTq3B2uGfwSG6EqfBNAxTmpecCoh1On508j+RBH9ggP
WdToVxmXDew2/7Dc2zT0+00VdMFOtLlKmPaQCDjy1a70E7Sf4bSsM0RDPyStVpzy0W6vy0OtsZ16
a9bFsywYecLxx1IOhUv95tRE7pENb/MUwL+vRq87eQVszx5Dz0H2+e+6N+e9ZkUPDBbeyxpxRtAR
ACGNwOVp5Dg70vmabSlJ920TjzLUyiq+xK/2ImsPEM14JuqTONdafyNslCyo2Pka0HuQ4YLqD4sl
aA855zcmJsiqyqh5nDNs+SWCcy4biQVu5NwNYYNGGNzObmz0t8YmZl0vfIJjh3hiUpr8Lis3hEAA
y8qaWrYihP8ul8YczQd3mI2z4/MGF5FsXblnzZ+N07KP6iX9k6FyNoHXGechcr4MM2PGIAiVWrqr
MTyTHbqgT6cqxTm0jUea8fOFungzqYkOBpTtsgpXghIybZt0b9iQLJbX6qrWvsAaxFYNn/0qBlZm
MpZHnmnuJ6Hw/ol6QetZ5NWUpRL+XZvN4URDC4cVhpydYHdFt6ks2fLq4Y64S4TUY7sfo/oHWoVx
xzLlnHE6rei206ppKVKYbW3MSHPoKgvS/bCSPoDPfiDZG0MSNrJz2UDysjGHB0NLuh17CAoKLv7B
QRYIEPqzC+BlcG7CdVfp33Sbe8yw2m/AMSApWxfIbgjWS7S9rqJ72Cgc4Be3YGoi8lOV6eW4SAhl
bRfvnd0dQrupzrVdPVRpJS8loSIqOdCjcS9fRkFkhsbVvJ6M5qUpremlklxN0bh1WFO8vu++Sxl+
pYgxcJpSX9oC4/vIqsTifCY67dtShC2XrGnNu2Rgc13KA0HVxbkP43xbu4g0Jc+0ZaEIyOvb5WZ0
hsrylgd8MnmZbIIkxSg5Fc3Rm8Hmoknf4k35XlF63gSCFjJi/d8OA5YtK5qxHcvg+0DmbDPGPxFa
GTun8eCCID3WC4Kc7WIWm7LD2mpLzdwBMJXopba5mWIatcPiRJOK9VUp98wuewlsk9mSyKfnEo3g
uq88Tz1X0AVq2CS7xoS6GcY/w6wxdrTtQWFMUK283DYh4YhPrw7Lh36cVw2eu+OifTZmE+UtrA43
i4fTci2ycvanbKYJr2b1QJ4uGbDZTeS5vyLZ95B7UTgirYoLr30IRXCZy1ByKb4Vs6PfxI966lQo
prnGZ8CG1PIJ24pldVhkJyCpgjWKmphOhhBncrz0W2RrACxK99inRnpc7pEiio5OpfUbg77QZjlv
hVDajrw8M5Et8FyXB8/zBfhbxHbVRsJa+OGGM0ZOi4aL7WWP7YzA1UdTwc0GE8osE/cWBAwORHwP
fcu6xuqXZlQ5FWlziUM9uGF+Rdb2FjDCfCZ7r7v0qeIkgTxIXurIfFkUEKkbYuVB+RaUAbNYnQ6n
THDMIp/d6VN7XTQOfiunay2+L/sBqAJpmClbCTuEZc9Ak0CJpbK7RpjYWHlrv76EMEbP/sDv584g
KFAJ7zua/LdCH+5m1duv2J1f2ZpXWyCl4YHgZRcUk2PiZhyLo+ur2AQe/5JnJY9Be8xITgj0V4qR
6uDbAXl0SjtdZdP3Op7AW9OsibzEOnVT+8MrI+OeYM8i/S3ZdF0H4klY9oXSd9iY3igeNIOnSSLl
Y+Lb9c3t2ghtY7pL2QDcGuO34TT5tTJzd93KEqSVR8OhMo0LmQlbgnPL51wH/2HI4ClsrYvJevra
l121NhAzXHG5Ag7W0Lr6QX2Osvq1igdY2Qw3YLoX35OY4RR12Zj9HlE0PS4POiHpPeFbfjaj4Clp
o+xqjsM3HHvlOrCIbXI/p9h0gHfAIm92+JFBEVuOsfHnl1wnEjUwBeWX0nRVqX0J56FH2CgPngx3
bd8jawl6ccELutMmDeKg8N0D+Q8kMM+fyyiexg1XW9SdW8tDqaoDt6fO/LLrTziXDDfc8lsdwqYS
vXILxOHGQ51zSlhXlCvWoy3AkVaonzICY7dkPJEMTtf6SA4c0qaBWDTH1CHC5OGb3ZDYtc402NJm
2vVrS42qyjGrT5o5XY00eikXScrcRCAwDKyzIsFoqhePtmZ3SM3ZF0ddc+1C92fihjXj2+Idqfu8
5pYjm9hwr3BTm908OwzHbQoPr5/YYifIshxmcaAquU6bgACaNrF++bnT7kVjh4+EGtUZ94fv+PYn
HR8jeWEzQTpL79Dhbqb+0UqD5ii7AtPNAHayY/t/TWBWxZqgSZVkztrQLOc6oAoFy9ATYVTwDK+0
Uq7zCtGHUDW7y/N5O1EbA2kGu+joeKAjV90fUWRciKyRTQ7seZXlB1Fb1SUHN/e9i0YFrxc6iCLk
tBox4t/tnk+/Quj3NfUyfKa7lDIG2tBR968eix4AdkGoQYutGrAcVJhABkAn42nla0lxMwVuZl9n
AxvjRzZy0rGaihVU+P2z5nXDxh464538ly+ozSzzyF8MoaEfazpjZTAC2fmF23xh3xmx6IfFrZxg
MoMLvwTjzKiSV1/5mKzpHUnzuHx/PTHICPPYexi7axT0aDf09JOsDdatPjDeRdWUqyZ9yRAmXdJO
P2Mk8HZzN3XHYAyf04qtD/FQSmNnorYkR9fqbdwHqhMaaD3TX4Za/TekJvJJ9xJn300zpBp1cLC9
3wd88cflOggTNu155abH0ksQqbuiOkwWxEy9Ma+t3RkPIHvCIjyTudW9DH7vH5VWOugSDXMfaY5d
wmhqmKxtNOQvRACiudH1X7wTbV9qWEhaO0SyQFhIH7bTRUZ5tzWx+DfYxtZGxoK39HPnhg2gZ31C
7RrXPIyrdxKvf/fsux7J8oA0AQl0J2FnrKhZUVp2hgRvBjTLzuOCYIiCxhMaw6tf2Qc0dR+ZVhCH
G04BgQbEezQQLTcBPRpooqN4mVNaKYlmQcYAd6X3RnJGQvs2uLp4HUj0mHt7Ozm580DiE27XzHru
E+vJjMmSFlgOTkShwQkMMwBA9eQRx2RrLFnGg5Xm8sFQi2AUpAeeV9YxYKCWd49Oeunqkdy9um9W
LpiKNZdCvannOjh6EZqUsgb7GJZQtoe7TwPy1ip6Z94zQKmL4mgb8/DkRAwuJ8ay2Thcqozc8t4K
EkD3+PXDqLkk9Iz+aPGIXBuOBv2xEjYoLxOTpSdVIyK2/PTGoGoys8elL+NNjH7/DANmRj3b2tKT
i/+6zA4GthLkkeDz65EW/LnIQ3dkNlZW9hooyKcxOx29akv/hpdYbqbQs9fkwL0ur1XXxHUIP0h2
4BDYJXYQ5i5URBS3izIuIhBk56jynPsAgtNkkZ4oC+uQ9sCQhoHuzcRmjBglrl+bJ36lIYSJeid9
0L6Eq9FhrOUzw9OfZRCrV5oKmjAzc9jeSV5y8qGJrzpGeeJdtEFNO4SsDcQFdEDBNd10P+seLZ/I
noGl3EK2edcy49B49ETzmuGEg3lvaXQPLrSqlND5s8Vo4JtTM4hzyDVYNwNLqG9SJNhkeYnxoHVu
d6g1+eoYyR95Ad4N67hUnlIj0sqMnauo2ApmANR8VFNkuom2uQUlV2RjsSYHvc9GQvkA8iz3vuOn
y4bsTkDeY+HUFmmHeEvGGi9SC0gHQZ5hbpeSbqlPDB7sGwpDJCAd+R1wk5o9GMhmTzv4qxp9sPGJ
8aIXmH61EVewJRxmrcIiRsHbWojSjzod1TUjXO/BcX1uU6WkdMbkmawT0qEBrbbxK6GoaO6AqjaE
dECtsBTu1/vl2Z314hfDOaWtcM881QFlATeHeDWYwfQYY5lBZUA4x0jjIKKbU8YlE+j6DFbMuc6j
bA6u+x7nzaebjMmlLdsfmfIzIk9oAUyMFe9jziA/qz15jCjMRqML/xFU39QzKujfS1y1WzI92qMU
c0QUbhqe8j7+XGY2vVGMN6tT6M7KghpXuEgKrCetsJ+0wUPyi3BulSvZeOeWXxrLw0WGjCXMJvox
i9J4IqXy0+1/zZEefnhhc4pVtdS2bIJmsObvZBzvZ7UpDPyIRCE/ThmwBOtsoPM0xd4xL4YvBtPT
cYhAaAxC104pOYorEpPFNulZ1uyaztjSoCBKWAIll79Ra7G8MilG8BPNyoQUMePRiu2AY+1SKxUm
Aqh8W5C7x/zrMCaU94sKcZFudnZ2TtFP4qEMKpY8dGJ+KYqnRcOp/AEFEfYJN/2lGJodOB/jClqq
eQJXtC4iyMbSRSjUT3hpky4s9zRo482gFBejRMcTqAiF5THGKXpK4z2RoWxIQzd9modTpmTEdUjR
1VfdG0uoiRFVMJ5cZJSYdEkXBK+868y2PyPDbanQlGQ2qInXyZAen+lUFIiynGmzXIiR6paCVOB1
3JZ8Zg9cqRZn0ToyZf4UBFdDJ/6mIUqMioKxBXbJzFHaX3IuCX0jsw6hk/tHR+56aB28X6yHbI6L
mqaUmj52JYofhFfNMTCja22OPRih0v6hML92Oh2IZfHJhAi/UBHjUO8t93HqbcjdbTyvenI+r3YJ
PIok9+bFqexfQat/2K4b38xQN18ZqH+QABzf3OCduDvnaeoAhsyt+5DbKHPNdtBenPBzuf3sW93j
7E2l+aE7dXGzdJ3hnao9cEXp2zAfX1uR5AeaitYqJf3nsXSqF7MCFIkq/LcYxwRnRvMyaJIyJHzW
84zNgRLUN1Bx1si4rFufX5Y700QEqWbBLkmA6XlZfDSuRNnm9q2K4uzP9znouOzZcXe5DManZUqe
Uopjq4BVNKIjXvUMQze906GvWA50lg+MIBDLa++10UDxR+ywIzCxPnl6R2NQ69CwqxUGwX5/8dXI
Mm7Y4wA2yv1Q+5En4zd/24zm8AyHhvgetSwuVYedWgKdBn/0u4gKW18lpn3o+tY65b5dIkHEgm3T
rD5VY4zSW73vadDQEesSmpEN0LXFAJmPMHzVVL+bzHct9nda0R3NwikvlfSdx9r1aRtM2nsu4MkX
MuAGoJN0ZSs0r0qbZDKyTIxzMbjl2rQoJ2qGXgR2mCymNJ4f5jF+K9wgvTE+BGam9+OFQAqn6CAE
qcfq6Gkf4AHr/ZgDGevsCZWHelA1IxVjlNLmbKvGPueif4bqadyWt0EO6bw32Mqht2YSHkBofq56
V1/56Oi3uVwNWd7tktCxLsOsqwANJ9zGYIl3fhzamyBvJAzX7fKIzmYdmdA8bBqYknzjcIZil2JT
dppDQqjII3nkUE21r6hJsjfQQdEESy6y2/IlqrxoM49aj7aPhEjd8rRbEnvdGl3CsW8NB4WJ8Wom
U0FUSbnViYx+KNRpkB8AqrvHxB4YhtToMob5BeEUqlcd16TwzKvhxb/Vv4PtoIhthXjmwQ1iaoBo
YQ8i5g4QIBpnKGka3S6nysLrKF8CQPaPMxhQT1YXVjICr1yIad1MbmUxJKec6SwYZ+u17o9xnk/7
akhfUVMzs3MxTfixb1ybgqzKsawFRpLZPwY0WiCiXtHFt7tCsBkskyE/phGA1LhNL/mfrgc2oPmN
+JgVKpqnGabzPavA02fWTH8YQIqr/xam1R0zE0Ge0mYGqO9yNKRwDXpI/pTCJWkLm9wjZ2BEGr5u
rC67u3p1GUo0rRLx4zEryb2po+Jb0xF6IIzk7nlTfE3SWK7DhL0M04TyZmvd82Bh/vGYxO3RohCv
yORv58j4KcGlcC/DV6pl/9zEdvSXU8PzdsvOAOFeQwIIxAmwCc36z7VohBghRRyE257vWKOKokde
Fw4Z8cmtyQgu01kA/hSHHbaCHTxRNnkGD6YA8sCxLjJ2oswmNDlOe70nObYYpvopB53y5xUGhP/7
IkZCoXuaWBkGeppluXRansXLNT/Ufb4LWLLWDGiCvRdbyR5pAlzR4UdcD+WzkUEEAZNyWUoj13fd
a2oO6dEv0TNGAyauQY/FNYe6vI88qGNRj7uF3c4r3Ce5Y2uiMbDM3L1Hq0CsG6lcNElkPUINlEQg
B4LMJrlBxdYdKHDbTZ9W36fU1S8qbmIpwJaFzHoPMU2tAOVHJ6emslEbeNnQyiQ3fEL2o99yJUQH
cKKBDdbii+6/xzJzd2mN4lpvwnG3bOJwlgCzp+PxFLnFm0BtJmXTnqvw4s4aYpeYMF0pj0L3L0Ym
2hfqhytNlVWnbEi6RuMlQoDGkM/TGdCVxT6or0RB1JAjBRFWJu3kYNQeSBbVtrRSEigspzYzfi6l
atYWp1jL+n1uet62I26pp2lktTpJ4oZZqDHhW5Y6WFjCpl8jseNGhDr7KIpvOY9jIMghcw+R36HQ
tuh8S+doZhbhth3tH2jEX4Zvdx9lU681F9OUIdxnFEo0L50yWONM+GUPWfoIw78nC3JDedLsZSmB
5jc4w4g0RFY/NPlOoODYz918DS1vBkxWdRtAdtsBw1qwkmm3qRt8DmNwT1ozeZLaicEa6LAk+9QQ
lBAROIfntp3Y9JD8hM6OgOgYSOIIEldFgP6ehlJe9NYnI30s3u0x3EYVrQFSKI+Ok46nOm6LDX38
9yEjR2bKp0vog1Zb3HZ/Qbce/9hCoXD9NyjXf/3jf9yLjH8WUNfnf4K7/v4d/3GNPhGiFL/bf/lV
+1/F7Wf2q/nvX6SO5p8/+f8RJBiew3+BBJvKumv+BgXj6/9AwSz7HxgIKPV0Qo/QrCj34vCraf/9
3yzzH/ARDNzokv8Kwiv/yQWzxD8c3RPAXAzAPKzGECL+4oLx84TE/u8BiDBQELrG/4QLZhjm3+2/
mFV16bqSnyMVtQwL8N+tq30U6n2OtHqNxULWd5QFPdOuBrKr5t4TYgahL7/mfvwQzaiOIbSuCsbB
hJxT6bVh/DY25hvId7poHjNHVpGbWSQfPrQF29H7dUQnFkEmEKsPJy9hBoM6QaBXo3XzdUpEoI+j
MA8uwPBBY0s524BUnRLVvFY2CMC2bqWTwJtzVHAR3Y1AAxa1lbEOG1iXXqGfqR+Z7TFVIXtsDqm/
faK5tFFvt5QqzcYO+dbFYJjAP+Qn8SIyS0h5b+61PvVUSBn1Jt58NBHefQE5c8K0bVXT+He3rOj8
EJ+XDZN8L6r+nV32XVaCxgtdct6n2fIjfR2KoAEqEi6Nv7dD/hdnsVmVQc+iWaPUMyM+IzZVfFDz
83JoDO3UvW0i3u0qZoPxR4PBAalAiAeQoQw2MySv5G6tK3vaTdaE/Gj4HTP12dPWXd5YnPEp9IH2
3elNMua6Gmq+M5xl6mKtcuwXvTERtgEiTJmH+3pdroXLp9igLl7ZGXoenSaxwNdWmbyyMIJfArXD
ajl+tx4uUOJBZmrRx/K5UK4CnnUozlyOHATXE8JzPBycsmrsiWy1y9Nost4Zb2gog50eNogGnTeC
dzHv2VuyOXhTFUNfPRl3guW63PUVTOsUJXzZ85m7SCtGKkdU5Mcu5UeOzPY2MrD3bJVBBYXKhMOY
fpUb7rNN7Hlfl/O2FulMBujNYRqwW86EXnGA4DySTSJr3HC0pwJG7CvTHBBTJ7AaXes+2Q4G+945
NzXi/J5I3lobtX1Dni188+I5NQBUmC02hzEnEdJie8exl46tbfHT/6D5se5dAcOiypFdD7W1oZgc
sUjFh+Vahup301WOH6XOWkvU1VshJQSRxjmb6l81g1sEdzdXxzlhz+txppxJ6YwXBuqa5SZoff0c
jOkhtjHf07fiLpDcglZtiJWtKZaHtk088eTY8xNaeneTlvgzujnf6XHXoJ/m1MsUSUwlfpD6SiiH
sap149tQ0Hqv2o26V6tK3DIJRRkFlPpz5IAwlz3WiK7bhxMXGAHZLlk+2h1480cSuRuvHc5+Jo95
7N+bTCJEnl+UZ2AcnOPccID6BJ3ZBg0VGkq2LamnIgPwjt6DSRhsLEY+b4iJFXfOMXXSnwH9QnqX
yYc+yzvRbdEagUDRwVGomUbQLq+PUzgRFgF2dLkmAl3euvneONCdkcVE61wh2Fuxh7LHBFPd62yC
8YyzE/aoXmnqmfnzyBlgNZBKYICYNOe2LrwGwU073qSKNoKkBZec65RE6N+1MFt8P+lvqiBul2x8
MOQIOkutRo3VvmZ9d29ICsAzov/KkMEYFmNuUjDg8kQNofc212zebgfzvYU7tPYrsshClyvT0sk5
YTocdmR0FfIWSdZUPdB/acJ5y9TbLw0K3HgiSqvrfuWSnXSTBN/zIL8uF0aH13S5eCyHVaapuVXU
uSsC0k9VvFOaFNmKsvK5Z6IKHFT7PhjiTVgwNsymsk5TXVDvsLTlCpjugIJ0Wg2fADw0jJf7xmuZ
6kZtvjWC5rvVIQpkRIVfXQTvMuhou/BAQw0EGF/gOktq/2Jh3akYfbiV5h9hZBI1Iawzojd1ubvI
x1cSyLPmeEQpZeUjnihvH2lTthmlPJkmC9zMx7qsatxVfMComvBbbSbrHkmDBkCAIDLUmd474UcQ
9DyIXD6Dsb6PvfwOti/E6bZppKWvNUYMqQlGtQpezdimSlJ0YpO/jiMJ+C/+Khlpdo79aHXdYTmd
ZTCXmOqCdV0mNqQkd6fXLs7vuTyox8Kcc9bQ/bnc4qQ+pE54DNL448+irm5q4pP0UNsuj09Pfa7L
qsiagi3722jbN7UYuCNHXY0c2XLoOI+ZJ4g1wSfEfaRIoOqAM69rBo2S/nOmpN8YLns2m5QY8gVH
pgFdSOk6CvKxXTt5qRwJN9gHq8zlrrscR8PBuniJ1hBoG9P5iRqK7hyX0qSWArrYLY+DVWV5dyt3
75ZPcwvV1m2gJbLqjPCDRBh2WAVILTf+UF9CENbHcmsxT/4uQ5LzopCpCnyh8CNueFlbPebyXh7R
P9ytQUZrI3LYm3E1Llo2UfG/KKi5Hy2kbVr+i2QFrqTeuS8/t+vIEoGt/gKlRS/0Z0Mt3YyKOGR1
UGnCHZxg9KxicSx1gVxHyJscjM9qKkkV5YvVYTqExxD3/JhwgvMxO2eWfJd91iDF9O8eOt66me6w
5YkGdu/q7c+le/MM504a+FEazaUJ602vHmvLQeUB7wxB9Jaibo3a60W93bEtST/WeXOCfYpDQKkm
43UTR6+MyDlSlwfackC126GT5pRmJMs7HMTyHgcavOSckPWWjgfXq/NNgMNtEzLWMbTpu5Got6J+
aZNhZxfyRaYWFmhr+ixq+ks226jA/UmeS76vArzVLZZ49XbRx3l7NQfP6k3QmT/bEd5d7pCv0Bn6
Hb+Th+eOSwPBxOvghD9Ti4XSSfiArdg8oRVYW2O2XU6T+kDYBdHgDvubPvFc1zWdykfdbUl78iXD
4obbjzqEAClkzHXhf805H0sEV26VKbMLY5FsLN7sjO9GQ0IdFKf0cYfH5eR1NfEnKW3vsuYols86
FT0yEqdczuNEU3mLiH1bzAxssp5HEd4/H8VVe16OZZ5VaaXb9C5ZSDhDvs2xqGfYchwlor8Vdv0t
hTW3knrfvV6eZq8+9rVxELkdbFtLfUBl/jBK68/XjQTRrTU5tNsp4iRlbnGZLLwUUcvPZsj2Dffa
1SW6vAOJs65tMpQDcgBLji4J+ZLlrS3vOJt4rmFbOkU5rLHlVNhR8AXd6brc3DBMonWlw1AZh69y
QYZKitD4N0IH9AmCYBhH3TB/fjchtjc7XDdandFJbRsslFdW3oflZyXqtRotbzbLKa2ahsBl77C8
DzeM757fPiwP88jx7+DFGepTnlQqHlbdBQ2DhrUox83QAozsBWexVmtTSRG0TQwEYEnx4unOxe+0
38sL2g0+NeE8zsstKuGshSTxhVXxMY0SjVTgI1R7SHTvV1J3b3igWPiZCjLmIrYOPRUZVx1FUP3Z
Y9JcL6vDctUHpnnooSYOBR9Fn4GjwUmwfAMFM0T7uDuS4fph2YSGLgeyfOHyoTvqIypDYW3T7lbQ
/F6e/FyfVG5T+YYAY98lpOa1Ia0r0BMYzRNkt32wl6qQAo19s0NWRqgLP63gOzF3xBOxhqplryy1
s25Hz3GluLFT+kHmFRozkmkdyyzA3VPyo4G6mmBbJU1AH5vKKdFVcrDHVUT/KVzJqNUOHYGbc10J
ZCewL5jCHUWNaLnGtGL1M3lB2VyfQnCWvV7M6JXRxKu71vdSth4RqSneCM8HujEdTzx5JrNxc7q1
bsBqjKbkz5W7bMvk3BRIWP7cWLECCWBnpKCkXbhK0ROh6QLboc6CUfZ0mkm44nZu1D4oCBgUxfpw
YPx3jATzB7OnnRRkz8tfL/fr7Ocv5Jo/6nKqj0hj7KzM2Kg594gaRi2RoeaeSC5Uv53VU6BQ0KhC
PsZN/+FXrHaT2t+Bcj6qlQtj5nevaA99hv1kotOlrmWX3Cz4f1uICQcR+V8GYJQVMkYKT76jdZHw
y5t6ukxq34E5HTQah831sskeXZ+PY7mHl9WgRa+1rovg1c5pSc+mtq2duN0mYx4jchscDHnIFpoi
uKZkxO/Z07o0j5nRD/HwQIjKsKsqGH8kzIQb36rdQ9nLTURaA86sgCROVv0x8H+WccuaNMQq1MU8
AXNuNgn5srPnntoRHvDA5x2Z/FKTF65hZvjPQle9JaeeX30YvwSu8n2xTwWAlINX4mTAQ1B1cTjx
NFrOJgbpft1N+ZlO0laE7NA779aF3jZkj1annG+1hDtsKkRLOov6TSyiD/XfwKESp4+HvoK0exr1
6F6dozDkvTPcm5wkmCP+ZxhSE2s4mWsImxCEHNt/XW4Vv+PW6N3km+YFxykOP3xVdKifrNCK6sSA
veJYVWGf5Gw1uLUorYk3JVTCQDaDeYzIu8B+/OdNljbfijH/2RAZWqTBVZUEMTETUFjk2eJQ4V6T
DtOz+RhM1hLTTFaRi7iwtQN2+dT8y67U9OVR1WhsWVDoh9lW3b+laXwN0bHlrtXPrknae2Q6z/j4
H5cHuPoSIl8oNAaRnGKfPYfqaoA55xfvyWm0O+jQj46tg1oJKoiPAkH9SuYAueaRNK1mec3lDf75
VtolOAGAN5sqB4U0I/OmjsocgX1lob0zgHoCQDTpCbjcV55P/KeIb/3w5Kktsfpanskzc0/nqDEC
5/nKl+WMKVYYBFahUmALVWeownN8F3P3Y/n5PgsgpGA6iOuxr6KVjhxn/Wc/EZqHKSLKXfenYUds
2AOZMW7dfy/U9RoOrGookKmSjQPRD/XRRMOzQjuxDbmbZcpx0zG6FKF2KYqTmoYiyIhVtJZtr5dd
NkK4V1E9GKpQUJ/0nIBFsBiQzeq5q7a2VKyuSQXbeMMWldpp2QA3lookLp6WOlk2LOqpJO5PUnFG
qJv76FKW7Lxzj9Oo/jU2sUOTqebKWHa/1cTsE9tRjI5roxncVxbcl1VIqyIAXr2O1D00JcyK83g6
i3zEEkj2dD8EyIl0dYnbyUlduBmb7rx8rlqq6ZhP1nWrmzNiN+g4B7VVP7vom9XbUBu3TKras6Ql
s2zuVVOEqdOWt/c14xPcLRf+0jhZtm7/paH4V9/1f+Vd9lhEedv8+7+pLtz/gfTRpWNcYEqdbqEi
TkGo+XuXbojo5BMGKFjMjGtv27/RZiH0HIFxwisgnuQvNuP/7/T+X8IfDPNftnrPv/Lpb/EPy9f/
afXaxj9cpC+Oa+gSW7wtaOj+1eq1/kEnlx6wK+gr6bpiLP4VASH+AfofTTV/9VeL+J+tXs3+h2Pa
jqPTOqZvC2lV/E96vab5d9wmaEIBJw9LkUlX2RKglf9+ETHgGs1sJq6Y5N2+35JCnEybuY+TN4e5
grEJLXw1c5HbPzU899Mq66ou2oxCz7BAejYNk7x15tfatlE9NlFX+hBUysAFKVLz6ixi5IYHbBEg
c4QmtUk+TXDi6Ckk0c527EmwEJSlWqi8CoGg1+iBs4GJk04PPVbr6djxw2gfJvpU9L8njO6AQDU/
1qgKu8YllcmxCHBETwfQbpoKKd/MbJqMq227k8VmxIu+Ezo6KJ1cILNTMcw/3UKD+TVBIwozhzsm
6GoIAmY3bfrec7JD1Zctb8xLK/rIrtGiIhROMOKSamYcOVbf9Gc/QWS2hlvZYt+j1kOnMGyo+2vt
sc+Y3PBcjINJ/hDsAPs3Fsq4q36SCpc33mfTS7ynUKa8KsLB06LcMNkhMzj/0IWlRsYJ5hoi7Jjh
xs4uLePJeRwCSV3eDRnS8NjD04aujZByOgUORswwFJW3xdmdYXTCvwx5MSvb6tEoczr3m4EGprGt
egfgVVVYjfiewQhh6be8rKlPnVW4lVz7QYXwG++DqCci0Bh+t0c9mizSDb3CDlWDzMlOk9t59DbT
OICOgRncZCplSmdP+pwTfKVQ9Z+qEFPtQ97wUkQt0rEBfZrZ/5u781puHNm27RehIxMugVd6K1He
vCAkVRW89/j6M8DecXdXdd/acU6cl3tfGAQlFYokkGatOcfECefF/Cu9J3TWv30O89cU2q10x+DB
iO2BRpcHFc5dSCY1Ztahbevspu3cLG831NKCEgiwXQ12gTYc7eQWKRBt40ECN/ZOWdVb4yu50J0/
71XHd/imGk4kZSBN7FBa0ZyNMhwCnSdRpgXN4GS7KHGweC3skRCKu9Cz8uTB0pRFQmfqeQQv4ijH
LWN4KiO/qdQndguGbyey3+UK4ZbLBlSr41vy4yoKmLAmgk1PGc5Y+SNqhYOJ5348l1aB1lhvHEE/
novdxUua+VS1x6hFad2Ngp5C3RYAdDqjbJa46Vk3tuYg7NtcBwm+tLsCBalABiPIB8h6fd0MJUHi
oVO2OMh9PL7UnM2aMNgEHJ26M1HOaeta0RvZ2WaGrt4R9MzXFc6IZFdFHaDCll12viwaxT1Isa2t
NjFdEBCImP6jHWUVO/wG56Kxno1w0OPVqEvL3iXtyL+TuxJmz8LWJq+8dwc2xtvJIIdpDVzTKr5s
fx5NGMiK6dxRUPJOIWxLLFTW2ImFDAHnnPVKNv0jLYze2dtDJwljANvqLOUE9ZeSkjv+sMs6L290
XTC44EvVR9AIdgLb2uZmXYaUMR3g5VoA6T5urVa/M5IO7zMxdnX61TUN/yMKyLnhf/juOJrg80gK
fUMeCEIkzayKFRzBbtaCGVQzw2fUCHpEyS3Cjd/WX3HqhyZrbpV0tXOjx8VM+q5dP2w2JslkaBWr
WFZoTBJ2EpUbAgdArSyywxQ3tnffuQ7Nh1VaCmvSvkeZjudsjUMoNd9+vxD4mRSNUETNlFldOnQM
WQ78Gn7hiowQMxVHC6tU1JBbM+OKdsEPUHF2u/PghM7D78/486zx5xlpTtK61Gk5WubMJP8L23a0
gqhzIblj91U1xG+tf9eJwwtghE/GjVJ6S2x0Qyjp70/7MwT/X6c1TAGwm86hMpmW/3raLu9KWVqc
tpwo2cDlZ/WuCf3+92f5p4/TQGFl6dC3pXvF2P/lzfk1wmu0z8wsJWFzkTc2y16M30eIXEuUqWrx
+9P9HPPDm3Ik867uKCJIpWB8//lNycRpkgnyL2p9gxQwVMYLfH5q1+sUMH5/qr99fpzKtB3CXDC9
mvLXz48mT920XL+otgo8AYH+TZVUwX9/kp+XpX++H8sUmDfYCXCJ/8I9Hvh/y3IWUeuyRyyU5/YC
+siLNUxHO+7uZCufy9H8D8Tqv12Q8wIYVIGal8OKLurPH2JmxionMh6XRDXcpkVPWDV5GtSuivvY
72gxeF6w//37/IfvjVM680LNVhCFfvneyEQJc3hNWPytoH1Op4hxxGPTscbDQt/1f3AyW7KQFFgi
uO9+fn9uUqX9GPHNRUPjb62hkI/Aa8TBr0W8/f2p/uEicUlrAvcyf5j6r9z52KPuDvwbdmuPXxAg
3dK2vfS/fRJdkuFlKwGWDc7D/OH+5R6jJyRs1C3hAjeN8VwYvTj3Cjry79/K368KRI3mfGO5BnB/
9ctX5GmN7pupw1UB1RUP1r7NJMaO8CRikp6yQHv8/fn+fknoXA6w64kgYp9r/zI+EYnS4ErElZUV
xPgZ7RtWr+eszv7DeD+rQP6y85tvMc5j8MHNOcAEyf1Ct24K5l46S9xipQmSMkhI1J0RedGqsPAi
g96ZPNzsXukDZMcb9K5VfZLv4sR3XAjrAytLmKajt2Tx0J1//xn87fJxpSWZkrhOUbH8bYwRXoM3
3CMtVSttoOxNdg8U8PP355D/cBLbBKluGK7D/urXD9oXAvfNwBDdUmbK6/6mhzbp0RrzE29ZEZDu
e6xQibBTsDPxQj7bbnti7XeAGf0/+M5R33Bv6g5r6CsG/i9Xci5Bu+mQKnB2Ux0AlcFCghimyNXW
TVL34er3b/2fLjGbFR/nMpEisP376capyTlubIuBIGblGh0SoizhywxjQdYYKx35Hwa5v33QXGm2
YziKd0hExjWS5y/vzo90t7Mc7lO3x3FUcdMY+X8YCvSfk8a4mvnUIOTjNnK4Sf82YVh8VA2tQPpK
c2lRRJup6lw6ARkmJWfBYnc51v2iB+kKpHGqLqXzI0vjlSJdQUe+0dCHwqWMoYFwMQPuJalsd9cP
/X+78PH/kHhNzmPG/129diJDvQnyv8rXrn/xZ1FDd/9gdcTkTkIl49C/cy119YdAPMYilPuBqob7
75qGpjuI1Ji/aA79mmupGeKPuTpiObZtEHNkGv+dmsY81vwyPjpEJqKTE1hJTZehX//5JgkraCGw
uqGhI1CjW1HoK3Q07PJsG5yVwBgBiYC8SM8qVja4XN+K3gi2tPcFTAGP3KdAig2ujo9JhgSPA1jd
JEHwoJf0qBOCVRCv+7sK6vW+rMXN5JZ7R9cJXvVItshLNsdDTySABlyhJkRk39nRbZ279sYowmo5
kfO0gAYZBEDLO9G/iNhBPeMHA1ZT+6znJAVDTHc2YaXQFHdI4qGMk0sr/ZVPyeOCR2umkwFV8LAI
QP1MTChL3V7NyqSK3apDUDc1XJgJMU099yB01Cw4bo1laLj3biYfmoxNYEiDfhO2UALj8gkJChww
1E2LqOlBkuBbxI7h1b3c9DYhFjr6pbG5L4OQTY6zx2dGuGLeaNgaDHDmBVVij6Rvony7aDOmtERS
8T4WjX1B6YaWJiaFWRnABjSdXGNHg2fuxB3RB/GSEr9/iLXmc9Jy8OPyLqkd1D1RvArs6Z5M0ZTA
ly3TWHxX6dpbX2GT8YRzcQr9yWra9FTl2p2eIih27JVGetVCn4Ibt5Qviu8thTnZzUqNpJbtbpyK
l576UsJnD3GFIAzVQ3OMcQ7FzSJng2aJPt2T6eQvLLfjzGH1pLW0ndl99qD5YaMQYLgzGszSSer6
y6SjYaYXXxCrvLVtptmqWdnOg0PwGs0yBMk51p4+t2cznu7AzllIEQlyYxD4uuDV8dCjPGpwfhDi
udIL+oOe5fVbhR8brou19PJQO/RdcjO0PYoSeh/8Lqalms2sSUS3rsE4xGkNUOTTTcR6sMb4GYkN
cKFzASBfM2GTGIX2WBuDOBSq2kXpcIxGh7C5iQ58ZJ0skSenrkqRz/gdVE/S9XoVjwu7RbUUq8K8
BO6W/GJ2mIaTzLIDXMB6c7SNFkW4RTGtzBD4jXKiPFN/R6yO6CZzSNehXpAP3QRfBMXQBMJ/ajZu
4qplDQzLjLXsUHb2jzhxYXXmxD/U4seoIFVUsFTjeRmfJTSRZwxcJTVIDInPhQCYCVXiF25AEt4U
ZS9Mj+4KKNuNJkaSt1AlISn0dXgRF+znB2NMKlq0vtya8Adk5iD5JgVoTXmOZmyrHSB9u+gfZ3Nq
kyBDiK03Qpke07bfRG0a0DxE6wVRZEMbnHyCcYQoFLTOuZ5NzNIC6tGke6Dz5ItHbzU4/2Ochrt5
I0a8CvFldbc3eoQpVf8NKlW9dKbiiapstIamYi1bk24sxmrkZM7wVvHvLKYErZwXTw6yqOA966f7
yUQh2UzPUZJD4JsdGJoO6xHkRkaKoLMHLvae6V5w0Mb2YLWH0n+ZZILhJyRoRzd6iMyG+ZAb46Nf
1CAD3Rs7IgqNRfe4cazXNDTljg7kIg9sQHSjRV3RNJ+aMumOU9f4y0Z1X7qPUq8q9wOqhqWjrAIs
Jby/gCg9wsCHVYHbZsUdMKxrgJ8yXwRGo3ZVhezLdHYTf0GzOn9rbLMHWaY/2OIcxOnzaD3os0Gc
G9doPGM7pBOiFwDF2AXJB4qpPmZ5sfYHRl8kc6fGyQkiaV4Spz+rwSkIskdYUzlwxYXQT37VlbvI
QSBs+sG+0gmhqdAkyz4VB8sO34GfFHst776xpNuIvF5rUXNsfO1LFfHJ7vKjmHA0jSXdIBaPTFvf
SYcX3c6tTHzz5rIkMn4rQy3ga7QYiQodjtXkv7eF2WxHdheoQdVJcB3BLgXw6xn+BrD9HcEYL6gq
spWN4STXCfKNyjjeo3ReOr7z6Zqwzo1cDnPM1Z0ILVSQJqkb1mQMq66ZVgHUzKVGBOuoG99Mg66a
a83J74Z7aRKzv3hVv4rI9VnVrO1XoT/ukEVwI4Bbm+eaS1uDwc8wO+K1mrvVhLRKK2wY0yCQDilh
lE37HGd2san1ZpOECP7yIVyRDf+dNvXdWDe3XubcGV2UvpolLex6cAOEAf26VTFSTr8t9opvjcBf
RBd2vbTJ6F2CUwGveha98a2iJ4yqKag3+CzvNSelxF7DouzH+FxNIIyrRqXbZGY4jdyDVfkmRgzO
JMOs+3YFta27xVD46XFRxCpLP0lmmPCah1X2qfVsZqLAxVWRNj3Q6q8iMKp1PUJZ4wt6Q8pjrOoy
BeJdux8aikV2f2w3G+9Y5Jm7q2BpZo32mi6nFI9SqriHLCTjpqNlq9nN2eXGqrTh2+DoPLdPBjUi
NjhltS3s2EepOeGXJa1lEyZfVpXEK5miX5TOLbIZBOGhBRR6GtrZkr92aOQuo4nibSqHh4YExzxC
VDBpBV2GGvlBYxXrengwxxzLVl1RI3e9B+7EpRnn9hpGyqsh+wcof+nODR9FYZjwVrKLk0wMSzVh
j33uAPOTB0r5vhm9SHvcM3jGMCRDfdEb4CCST+rsLI8g/a5FTxCZs9cGRz9ZVrtWKDEWgZ2oZTqK
50Ak98GEQjiNB31VD3zJjWN9z+s4X8cRYNNiYgIFwYT90AHdZVZ7NaiJIL+oWpEXtXfNlKioxAa+
rVgk+JQv5Cykq6P8mNfBqaxbZO4w60yv9VDb5Xhr1LCALJVtdBBvywE0QBc2RynoBuN1Ul6C7BEj
T+scTT75RW7F7aoso3esMo/zrdTk/XeWYd9yNCALV4OT0WuApqxsiT4Ph55CWV629UeBjmLdIogM
xFvh5ns3AKtAH/pNDXBDTCJqEMbvDQ95B+mDpK8BmY2+afgHt3kWmcvenjalj5Q2ognd4IAuEAsL
l6hETWEa72WyNmqDIjwTJC4usq/lD8cCNNwowQclv8lpC/+EsB/FYs52KndjZA2RHUmOzjEkdtxj
NDGJgAvNW0sPSGQP0WtgOvsQotjh/wZTWKmbymnuvYYNVBWx5aVD92DV7hvQxrs6MJKdXgPmnoD8
EpPtnVBPxbet9UW2X7RUcc8ordKTOzh0Shx21MoD5IlBfmmnyNk7pz84AMTRYNJnatBgFUuRZjcB
dtfd2Iw/8okQCdoI8hT28slrOxIl0RTFRXGbe415VG3zXEu8BCnYhAgUQQnPruq7nZ1FH1FnjWvH
ok8P54X8JSEuZmPeu0l/NkychqY9ki1Rmc9+6CCTwKiInxZdYxm6qyqVapFUP4yhOwaa5xJb390k
Zfw0RgW7RY3OD7x0Z+mlEP83wSwJz+vwjrbaUiqk/7ikiGBx472oqgNKRVRPAby7sdXgXRiPRemd
fDe1l0RMuRHW3+axGCVkCLs4dDW8M62wgGmJ+6xDO5sWd0kbvIbOgW9RLvKkPA+he2G2e/UqrgcV
soKZ8bJm35HvN+kf5UiaadmcmwpESzGCFwxEjYXAEXDbxLnx0BiLcDNb2/r67Lq+CXxT/64nw9Jo
WX4xGZxgkpwi0zzqWOCptpYvWpbfFUb6blmeviXrxV3jUroAvp4d6z/s4aXyYNlMLkb2Mge/W0V8
DlW1jnHJU+PmSEk8JmiOFtkiNWYMDiKDZZI5z5gzvhzqxwfpxT9wMS+atGOcFxJxh6BlYpbVN9dP
nWPv2sfUGeiqRrRO/E3vJB8BSu+lTlto6sZvSf5Z9qG+HBMjvrF9scU/KBBee2K2R78rwh9pQDtH
eDHlMmfWAuwJtLQ+tKojBk19Nt14CPvhfayrcIOg8G1wjmgwdtDMP/QalXgYRtzXrYE/0Y5uhEQ1
lJJ/B/WZVMKReGRKNGssphVxzRbc2P4ur0eMAfn4bS6x1vixK33AS5ylDl8t3vBIEDyCRol+MJsq
LCdwYwIo4rCGqmUtUI55euRs5i3NKiMHhoIEFkATs2CTG2++KPnAzRiLDN0DdCfV2hHtWRfTpQLA
vwjzulzkWfFgNXCJWP8+gljDzKN3tMgb1ElDQlygnh1VLnd2fSj8fqtNNVuaKJhWRAMjxmVhjP5K
YTp+MGrxgIpPWwQtjBlSTwH5RywwkjMiAKK/dP8WKtVjqHtvPZL8ZiYVGJ7zMuoB2sM57rxJxacH
+eWGRTIEiGmZ6iREmSNFlo6O79Zg8lkm5GL6X17eshBymKuxVOxzFb0rKzhPRvdDUJmuPK1av9Vw
G7H821y54sztDHI8sp58r16Mnc80CERvIzL9pnVBWxV58+Wm4XskSdlNblt9QDXEsmVZaZT58uLB
9PAcRAo39r3sfIwROdH0qNQ2up2uwCst6CwvNJF9RoiSLprNEsFKoC1PJO5kMSl/vj8sCto+dAbd
71nAFIMZPFubwZssJ3CmKT7wlOwIzyX61YRJGs7yLjgBkHR9OnzJdHbAgSEPEowDLWZXRvjtqIgt
qkLkBKlNhlXQMxeUYB0es3Y6qSpr8daWp7Qu0Siq/GzKdMQ6Uy3mFu1aRJAsVC72U9pBlJrsTdHX
R7vnNuqNbtw6DVUJw5XP1Kxn4s33gouOC3YiBrZtTiHBtfvRDMY9bBa4smNALCgTGfvOXUqbYl3V
XngL9Uu03cWqPIga1CW23dnSktuZA69pjrm3kaqtXDewF1EVoaKP1HlkCGnS5qMHBYyrA8haNDxp
sXaYAHwfsBOMY7nPy+wRBMKu1vxPLYoBcFXu3md1kkW1Wki/vQeL/K13p3Hbd9mNHZCFY+iK+AYz
2cb8/1fK8oEqNfFJEDIIK8KVZHgyvEM3eXW/6yq6ZIYNYgwQflpCETPUi4+1ebEK3BPrvY/Q8L+R
TisXMKoaJOPm1itsRAh6C3oGvG7b0MIH9bLuAlwhWQ/lg9rVpoNgdh7MTFv7LTAWsJIFcOMZlp0E
1HBbee8Yu0nU30TJtqQXjbPBaHfTxN3O8+1jE6BIHtJ4WqBqOCRB+dCKJl7W+PS5/6nCh8n3OHaI
kjEUtqz+LHOCs8CAGM5Tpnc3bVSax9TvFvBS6V+P1lcjTRhcrvZVUvhdaCRyrv3AOWGfBuEfuvuB
rFpJ63leuK273OTrKB57ss57ghUOahbvBWG1yby65UY23WNUVN4Da2aiIX2096cIfucqyceXwfff
WWF9AfixoawCIKPRvqzzfNVlXB69xMemN/lDZeOrx7gJymIYtoNOgJkSZFX0I8wng8JTSo9iw7b+
q9In/v2xfxJtT6A2puUamc4KnB0DpuFb91WFUxAG1io0MCmUQ38UelGf0twldawlr8PeT01hrAaw
H6qGIdXhHPAjbugEp9dmFKgrjZadQgUMqccxIP0RXkqbr0harTDSbz1BZagzomFltzTesT1VNKjT
j4IgrB7rFBaX4hsi3aPjFqBKkM+tkAaYfzad/reLxf/f+aHlbBP+TUk5/PxFJTf//r8KytYf0qA1
LXQyW236AbQh/lTJuX/QexA6jcg/68kmP/mXSs4w/sCfTMscZRrKNUTJ/0clJ90/ENUJaskKlRfG
uf+WSM6wxc9tEPrJtLSU4bqYtqkq27/2RLFVxeiBIYvELmJ6lFdyGgPxMFEEIy+EtXv8Pc6b5qC5
siGazD3rhXJve39fl1ZHTBzhTL5rpQ/h/NA53b4Zwn4l5+KFzRr0JUL3O5rSusHH/zDiaruzwvIm
NXp3JaoBCrWfWKBvmAob6xYVK1EPaF9Ym1g9AUnOp+CGeCAf6mTWXbXpRfEdrknyaMdErDkifh6w
0+ywFkyHV/DcztLRk5tAxLAMoFuOQyPYSZfy0UKWfeY2fcsrTzxGOlM2Kih/2xneOm9iuSNIuWRv
GzgXLZKg0rLspMftBwpIeahrdrJFgAkimCbItxSUZg3jwR7dcVPMapTCJSgRE7DD4mzq7ia8KPtU
Y1lfQMZY6ja4fs31ujvRlP2dsMi+DidqLWIa1C42wY+gjINUHen5Kyi4nGKkPb37ZnKrCAAFASGT
rd3JdiXteKD7CQCyrexmH8/VaMNPN36p+c8EPQjmjVQuSzUXNAkXWcWjk2y6CshoamJesRD1J1Vn
3cw1CjRjlfhkRbSGdf4+Rmn5ana4iNiGrsZCJUcEfVRxmuwD7Pa3PhbZJdapeDa1viaR1PvKB6qM
vi1Jvxk1eWAuLG8TMwZOaJZ3cSVOja2BLFJgm8zBWoVlDI7XBV86K/1wGETbEW/kPfDGjLXaNC3S
BKXhxCpnVUo17GRsfGAViHeOqX23vLx77FlGEeTk3rN6AR0VtmsCw1CXd15516cOYSDkBi6jqPqO
ZmI8BInFOjN1sK5pwMwTCnprc6xNWDekVCLiOEW93X3Y/r7M/Xent6YTWkw2CI2eUmhrm/0Yxi8i
qYDoBHIkGsA27mshopuqd24yijb6+OKM2zabgtvBsh5ayV2QsqKQjmrObmuyyTf1cIWEn9J8pVHp
jA3rFCvfPpl4D3e46y9OX5mHqKfirFL2aW1fJ5ucaX6tD842SFp9ZbaOC0ipcHb16D+CcCPWmG1B
b+D+krYnd1JP242p6ZKNxpi9aLq9rpxUvftoRArMrG2eXZC6XnKZiU0+tiRF9335VjNlLBS5ThcW
2PJC2vl3NlrlaspUhzsrEJvedx/y4UOR/Lu3TSM/19pNJwaWIYKshgp8CdCG+yY0610uTW/rttqq
SMV9W8bBvVMH751TBAfoQd2Nwvl1A34o4kKRN61vfrONOryfkEisIsdTN4OC/RUX1DiFSstLnGhb
t+s/uiZs7nVTiksef6cZoh273H00jaHaIlOp4b+Ku05V0SGq/e4xy9jvauSTr0PwTZI98s4xmvp4
fTDwIxyzhnislkzntR8OzW3rPAcWRglvsoaLZvKsikfaaNCT4I/ZxNQQnnt98K4xummuUR+kzlJ1
XnjEeJ2u+tZCgBmAVY0nv74Ng6o7TNRi2abpAWJgO2lc4Nu96W10omyPMpAwUniNaIVLbrjDiXZD
8JB5brYArGAdroeVRUphnmJ9ryI1Z3Ca2YXsP/w5IR+FCMzHvNTFMghwhrhGqu2csjBvap+l0iiy
p5auwIJlNsUwaWVA9OsU1td86JmdcTbZBrSWm9Imc761eG0pQfRusFFuJaddF/ZHo9CTswNW/Xx9
JufD67Naa5aR05xyPE8Mtmr0EO+wDG+Oed7t9C7JTq7oqAICkI82kZeGH/lofMvblNJ7a0dbzTa8
Y6B4YHP6QN2CDAlf9ph40/TEpo6A1xFe4YDv/1RSE9p3JkkpjdcZT345SzOj59waMJCEUKJDpKSf
tdltKqN9UlAPduCx4lMhWVUaqryhJ9ms4qm17jEXsT8rQHQIRf+lNyk82rYFH7/tOkjWdMemyX++
Hpkqp3inFLui+eLQGmfcmVZJmYgxcUXRY9g4XV49JOwll3nHn8pJVA9uH5CUbZDnhQxogcMbkvOY
Bpd2fjBGdy6TJ4dkyBw0s5jj4ty6wwWH7Nw22CkOjnl3feg7CUi3GcZ96GawdzLhkRistEtaZXyr
rVvuWjn4d9fXrJDY22FoxrU0fDItuzE9kCk2PlQYaQa39++vR8IKqV5NerE10cWvCo0Yq/2k6yx0
XYPiI3couug7mh/2ZkjnJN1+cjaNx8L/TxJ2HxqvJXnpgAOKe1h67gqpyrgeiJLcjYX5oymrf90B
MXC3fR/Ejw7W8ZM55MS5OBCSkZwTTujYlPvJFPPWVCk7mgHtqG60mlC7sc3vxzQq/3VCcwJXX3ds
itOsoy/kJDMxSRgrz5QZ4qBYXfwhpk6gV/GjG/LtmklkvIQZgc2EQo4fxriQlb0lAsi9XB/yJPcu
QX4RnebdXl/Ri/PYTdnJ8CvnBNaj3TZF8QEAdWARAnMXGp0d1Jd+ilwWC4a6CWWj76bA/GrTRt24
OrSAhdPLT6NzglXGJbmCBaU9A/Ln+zDDfns9RJuoFmHthqfrYaKPR/CvazZM7kmlDLJjlCQrB/Lz
9nqYcyUfVFtDKk5zWS1b/RTapnZPtZUYroQwAi+3HmlxD7dJp8XPru4SxJnYd9cjiPEoZu3sMZJp
9xRZm+urbLq0oxaO96KP7gnHsj7DHJdlrWgy10maHsIaiollqPgt6ULa1IP5aSZlyXbJ8G+lXkwn
hvd2df3T8iRsf/zsOkFYYueWJ/BhUVX4J1it2qYh/uqSFUwRQawNj6Lz3EWuRP+W6NYrO6jgu+0M
qwHYC71tHyJMGA071dX9nuLCvdm79WPjeFRdqhbeYjl1HzI5+GLq3vMefadfNTZQyak/hQwKM619
ZfrV+Ao+oAGvEuPULtzhtZaMwI7jm2ewpc1T4dJ8mWK4LPl0CMshhW7a44O6Pr0+pOSQnmjHsnLw
AZSQVhWu7bwylxat0PWfx5Oc7WvDkG1jT/S3eZxGcP8S/3tmVg0NCgjriAr916l37hqrHe9Ssxvu
p8w+WfSTXypKXvvUpVoTDMJ/jSySH3Q16MfJEcmzCn44xDDBCgWxyzX4oNe5onIB6i+qm+GBPnd0
M43xxeDLBlg7JN9VS3OviEk6mCXR27zouUYxr4A/ay/XhyosukvZJbi4BwPCxvwDYijNLSlO01IT
5pfhkxdqeW37xF290NPYeCE7MTz5DoCh62ELB2INP4S0UcpWL1MxfQkciP/0RwrCL/PDq4oKD3qG
fMSNpn2ZhXcsWxe4yBxSF5pzE1ThJAlaNv1zey9hKz4bP4lZwhoudWK4yLn8rgaISn5grLSkU+fK
Yfb34ua5ITV42yhNgqPprOe8HQ7SbNPPuMAnENaWfUM4SX+2m8ReXn/gkt3DiF+9zJbyRhmHYCx5
q5jkniJXdlSbQ0RX8yENoOrG6/PX6xFhtdWliKPT9Yho5P4+bko46yQ6VpNoCNVC1T+njPBoewGP
BcBKrpz4SK5VfVIxuIXrw5+/85djmQ0H24XjPf+eljRP0UjXQMjsKW9GMupiUfhEY9DJ9FPdujW9
yr69PkvS+FtaRvW+CgP7tpgf5GiBuZyoL/F9UaFIZpeIjh+iL/1ntAP+wfJL+CbKH4l1gF0KAPOJ
pguv1166Tjp3fI/reGeE0H2D0tZ3ljLC/UTwxqZQZfkx7Oy2Sj60BoBxg+x750iVP8fxADqOH7MT
BFikT+lJFlLeZRGipGr+QTXSgIXiEFyU2UwAJq0LyJRnotbGVysZdRzibkEGUD++xk96FXYPBfRf
xxjyHTl9OCcKNP5DQV8T74T8Ih1rrjDmL7XmsdDz/PXUV9TiVc3uwJbjFjs00ektIUK2JIIETUVw
yR06g0Ef0PacD6M+Cy/XZwB67l3Pcw7Xo+tDVcFVtMhn//dLgQi2dtUHh0qWaH06aT3b+qylCagq
lUVuPYdS2qQmIea5/lQwQS/1MlAHNssX3SN9y9WLYm8lsIASA9koRcxaYZSlaj2FZGXRs61vSyQ2
Y16KhdCaYNdkTFuLVghWHlqHI1pR9F6L0lrazAa1JqtDCumG3Hp3xk70JJz9eQxXkHatbGnjTUm8
uKbIAmpgFySJwwrT+pY3lF2uDzImkTzWrqqWityvzNtrMLcJ38AbfO5iFZ2zRC6rxk2O15f+/fr1
mcZGs/er4sYlSE0XWnFjmHmpFiAMjf1om++hGcByn69ctFDrNC/z+q3nv7ShRDYd3c6f5mLZdCRG
czpGMOQX7hAaq19+cP2V64MlCfk1I4WkbHAQ8oRYknaE8D1Xc8IT0q7hfH1mz8+uh9C26p1eyT9/
4/r7VUm5OwmNAXApide1FspdNh/quZUe2UthiTc9yILDCEoZEcBt7ZTDgwjzix8PM93ML3aFypMX
+mT5QtaVfbZQD7x0sQsDgaUpVFXoraZ/c/0tetfJsRznhY2F/Kx2XuKyD4jyCvVHfZqv10rFd8Ad
4g0sB+8s2RgtAeCLJWHqwRoocfZKRBTGQ43GWGXJ5qUPdv38MuRr+zgY1mzY49BuPWA8IR5xZars
tQzDDQNkvCpYsm4pwZuPdfNeR136HIopvq8nZ3s9knGg39qF/3g96sBsnquRZN7Bly6G/FDfsA1i
j5V0RFkPWAXt6z6h7vq17nvTSzOqYtVjRb6JWhQrZYy+CU+1t1CkSd5WjPERKTsXi/3Pxc7uu7aF
DKybyWflrSZ66J948fKVxX70rDPv3Yw2YVd+xtK+BJOk9TSupgbdmeGVylhnOa4yvedCnh+usWGG
UY+72JN0lWesdFCgtMnQNqxJxnTNHUYn74ByZTlZYHNSgt3uodmYi5Fu0x5Fhn2f+X13M5n64XqE
nBEpI5lZ7Krj+NzrZnwujO4DQ+K05U6Mz/9+PWiTaU1qordGiWB14YhOhtRC4re6760WPPQgLj5Q
mxYsVMrp0cSz7emkNlSBgNwErfg1nfSXaszFhQL+8FBKECiTob3Ema72JY0kVH2J/1r3CBolcUgH
ADsgAQPs89WMbycltd9IJ6Rah4TzfE2kvf7g+uy/2DuPXseZrTv/F895wVzkwBORyukESR0mRHe/
3cw5VJG/3o/Un+HrCxiG554IRydLoqpq773Ws16fmztxkHSLD4Zwf7eJag68RsbHZJMlP6Bq25lY
xU+lu7y/HtfrEcKxHnai7j9fj/5/ff71UUn334zLpDhJ3VA7leaQkPw431XsV1ngWcmnWUXjISes
UZZq/piHJgW8po725KiP101Ti2Ito46obUJjtgDu/JU/x+RjVY1w100rtNXY68nldVOYcJKjRGqb
ksv9/LrRrMRBMahGYley7lz4DtFkra0YN7uAFNEtzhC9ri0C7at4knDHegR5V8AVWV7fIXwyVxkB
QuujZjk7Z5h7zTlvfObXdTWevaV1FF5QPjRjhyQZFR9e39ngZYEuMxDUSndB5I13xBok/t687oJr
J9aQWueHXBJr8x/f8vrmfoxhgEl2AhsP4DW1VXowqYFe91QpSpSEzy+MmAS7Bbvl6x4tBLnNTLOB
1aO5wUBI+sHxpuVL4jaoEgASwP0zPtzaoPGSLl8ieAiHRZZO8LoLIkyEozEPoZ37Xxk8lKQMqIgA
dM0OX3dhIEzwf+KvaS7KW/68QTm7WhhFfiC43dml0K4ayrCgbKH56ZUR3zQi53YqJqTTm5pn59VF
68gZg4AanJ/naf7J+recBvkLEHl5U0mPJhlFK7DnKHtMUNSR0yUzb/Auf5D7oW30MdfXktHbnqg7
bWMSFwflA/PoYjWbDrNuH0H09cizrpT/VYivnmLK2zRjsS4r9xvPV7sRcw+eZjEJJnPJHQU9xhCV
UTZMpoQCflAhNau7cdIn4KaFttgRtkjzOa7fSkFil6Eyc5/1MtrnpqS0dsl1YFUEWWyFgw742fGb
7p1pcbmChywPEf8kWWbuOdsNeW+f24yjoNRdMi7MR2k/0dnw7HamFVUr8CHV2i9gJCvNPy2zxh9e
HCOARf5Vt6M/bqeDOmiK76Ue0oruAzwDBgbuqj9aSenAyrDQaNEnMIl9WgPGr5h1jx1yXo3jRWFl
R5XXEwoIsR0iKvncLe5p9gToUnwYXRbBT7a+NXg3vxoOIJ4l8pez9H9Wi5XcneZ3m/blV5USIEcO
1hwILM9BS1QPk2NPbvTBNrbCYKrfQAo8lvT9svzLQEzUCmFityXdE2Rz5h4T75JXI1Ie2f7p7YVd
aGwn0KWUsL20+KHxC16bu3DmdF/QA3XGfrgk9T+pZ0aXxB+GYOp1sudiUbzxApOdQvY8Enbi+WDB
hWRvhE3ftdc01bMP3ONmoFzzISEZrIeuC0WjTRcfbe9hoBXJBPbQVRPed3tGRDcGvOOGS10RDe3H
nF0Q7uF6aU9NbX86DQmMZUp9mRYiX5sDgvkWKYPWDw+cS+lb51jaxm8Fy5PtP305TKU7O98OeXSu
8oUurALTzDybmanhbfVW/TDizHl3bBiKosGUzVsSpfWXFtM12/d06rzWfss0/6dMJbqUWqc5Fs2H
fPAoNnQV0TN4Ji6q4kS+La0oAmTHjFyoF8knRvmq+3YGpTVXXPTuG8IoZjbRbxAB6V7PdVJPLMR9
AoOxt1DZ1T0bJb5aaFX8agLvjcka9lIvWGGhv+NWPdbLpAJimJlvtt9s4f5TWk1zqItsF6W52ko1
eitJJ6iMEPrBEGDM3N46yeWUunp5kYWFOjQtt4su8Px3wyMH9eyaWYumQUtDtydydOG0sWd7wLfu
W1et/t2q3tsJu37QRUR8aAtiYhgrqKoDr+OLb+Uw6G9TnDrhUqP6cTErXqhVyEKxmoTxqpUxYwlG
fyFByS7y66QfUrckI9MAt9/N6TPbgjB7mRQbhlwVHTOr5ARTVTt3SNaUkUAvC5fITA8akjdv+p6l
YMqz61AhIgds369Id6vv0pagf5OZyMnlyJghZiIUdUGa6UTZkJe2JCQ5zKn7LZ6pSo0k7pBoSwIE
enIME2bACM/qoCfftrMwlNYe5x6avme6L7sc5Y1doSEhsjx5I3Z4M1QQtUDASNMvidaJ+LOok6qi
aPc0FZj5xHI3JTxjfpu/M+vTNhWnsBZFKJILEIee3SJxmmxoT+1PyA152FX9coMacacbnl9yoKw3
Le0wfFd2aOppjmtdqouemW92CW63GetTod5pnm6tntDlCNGZsdQJTgwGaHYOnH9iChQNwOOcVn9z
Sse5Kv9Uz4zFnIEri7Em/YZB24usPmeq/6YtTspboSRMmCZ26ok3ss7Cymi07QiWNsXVcuCg+TGo
vd5ku3Ic6k3XLZym7GVjKPdPoevTM/UKOa6td3uPMdzU1dimXN5sRDgCBTe2U7zpn5wyJUmETxIj
D5ZY6w8lh2Le7r2HzNzaMB+z1pmN5G50pw8nG9gMkaDsvVIneqIvvCd98VP1OU4t3yaHN/e9fe2X
iGfRpEYj2X+dFb/b4g551l3TNLx10KVChoREW0QGrIs5BoyqBS7xlUg2lh+J0jikWu38CRIz8CXB
RUOtxFaSA+tY07sFpmSF8PHYPMlhqS6PGlj6sJ3k3k3FdM4Ygm4oaKLriEoplcB2l9b6VPatJSbm
4FSGHg5TbHyB6LVb8l1vwX4WObwDr5DGzoIXKuNE25qLa4TSQALmVo1+AGQ3r0dv2YwaQiqORaso
av+ZiU/kwaTvZtdpRzmQ7lvP3Q5I8nu9lB2YR3IAtJkA9jYG9TTp5R7F1ZFn9arbutp6cLtAuFbF
hi0lOmPw2WRV971YnjvG2PsHu2mMbdNDJJGbEbX2VYrlis10/mgKjqbp0whSGuZ21McFXoeLFNnR
313VFfvRd9Hs3shZ+Wmw72KcY2XOWs6bg/NtoaFRdqhph7iJts89J8ZLUkCY28kYLVleGSIQS4Oq
zMj1VcYSixsSYLc0f8unqBFWmkvUUoyiKYq/+RHCZTVOpAqodJ9mxs8oYpjo1fI+zZC60vnP5A7N
xvILAbzK2umT7Z5MYwpTJy6PjlfsE33w18Q/27ueYfiZ6aHcTErNb3AcdDLYDej9TDa6XnswVPHi
ub2qPJ8DEjtPBDDnfzLF5ibs8Zi3RD31BckFrsYyXmAkwYT0tVN2/GUYLRhp0Yef/O4XBE55oz77
xj20Jsk5leYQQIu2cJvlwnzMmpkHpvoN9KXeSy0zb/NkJqte1phfXNltY+SDD0ujVNWWWu6wXqSP
aAR7MbfuumVb50KorkWUlm+z0NP13OeYVKSYblM28py0h6Q3iFDwLSzzNUJhGNlNkuSPrjGeoL+H
z/D82Cd69nDonTF+y/RzVHbOtm5jDh/52FxcLTALT21i2mSMaEdCWfIY4vG8FM1aJJBwX5/ED/x8
W/vprn5+jxFlxgVKyV6f9PQ4slpqtvOOupFw4YEZcY7Alward6EqQsVWV4iClI6rTHNIByQ3Y2Ca
cYi9SR1eH0WCj1IG8WuFjnole1UBTEkOpVWb+6IcA5/wSG8uMaqI0gvmkjmPOWbv3tAQ/N4x4BWY
X/S8d9hpnEe2lCRKE7/hxGCx+yD3s2NRfzJINHeyrz2itawHo/f02HpNsSHbulxx4BZXYpj+dF6+
rNua4A7HbI4u6uGQSSuHAsLQT209AXSMx2GjjOXXbIZe4321x/bNzL1qa+kRWPBZGwPszsUqrk1k
fM8bp9fGY0YaK8zOpt/5iRaAJHKv88m0zGUt44IX3S+iQxX7/qHueXmtXpVhGon57HXIvOAHXTkl
0Pu3NHl9dclfHw00TrnIoHVHDeoQt7euNnq0z6ZdLu3I7g3cfAx7Aceztn5qeelf8xmt+JI/R++m
d6cjN5/i4po+Wwk1rSsGL1ZCJPHeJNnjnc/0YWo42XYHC30+eW79SUf2i22jwpx999CNc4RWQJ/p
yjT2Fg1sjYHGJaY3Rr5dd74Wwttrnse1cUM4H0GVlvgd9/BBybu+EEChzOV3Tc+TWSt+BlMzbIDd
ZrqJ5n47TMb3vne2OSmZJLSgXyCF0injbOfodqhbTsSEumP1N2kUl237WRb5Ucz1OzP5Yi+/NqJC
YQv6VzYWgLmEwViqIbekYxaq5n3s/PKYGTGEQ+tt0XLoOmay90hmCTX4JIEe/cxyZwTgBvC0zaJ+
XWHzCcXooqB2f2FjKM8teKhgSsh5xM//y5J6/wQjnfNYfNbPvk0E+E8Yiq5jvKAvZ784DsUUymg2
30DrcfLX0D+a3SOJpAzKrm7Cylr0jVIan7K/lvoY71KhvVtEgwBvzr4gkD9bqQVWr5mD1sMqZuT1
uS3HT6vUxWXJtcec9hqeFcNbO26xtzqypRuRf0wdK0vk07OuCUQzlDA2imE0S2paXspJ26UIbwHE
ak5AeGP3lit3MzXVtxpL6TqbrJvjdOXFKtztNAq1ZyoaJtpcsaOIXUw2Q2wJdZ816ZyyVORBEcGI
J74Jd2c7HKXjUM+YdrYppfitTBldDcIXdTmFk1Mr/CrtciXTamUDaRwjFiG7jrMQi9R9zvXyjcHm
GxoeKNE1h5OVTJIE+S+dS1EyZiA7Y15pi7XDDt/jSWKDgsBC+oy7h6z0xdfGT71AOB9j+wlUbOph
nY9i56j5Ictp+mAR+YcC7sT1ayGl5XwscPNuJudpkzSPTm0bH/74wT8g0VyiVe9xfzhj3ZwpfS36
1Pg/tGU+wpiy4Os6G7dM4P8DhAqEpzlr4IZH3SNvy5nvixmpdWE5v4XpmU8uNzhoBs81XfMgLV3j
zcrsX8YzZlWyXIcwTq1L9Nxa6Xzv4hj71NClDG+8jUCvGxKrLaiEhPgUpvlQz5D7pbR/EUGKOWEg
KBnuPi3/+hA7uv7xHJFtSYs7GSOAWFn2X3KAWARtsYLiDKi2gxsfzBpPPVLXLzUXXup4OFAJbVUD
puK0yOWOZGY6QdYoNnqh0fdK0EyBngR+H42ksafU9bXF+VYNy2WOq+LC2gxrGeXrCt9VscqqFlY2
MVb7VmKdnXSPLOZe3Rwx//DHbvw1tsNZJb91k1Aft/buuDU0mzljC8ls1ZpJvbZQtp6E52xxkXRh
gUrwruoKP2U6cFJXHs2DnAGQ2X2dBcMY2pjE2xt6dxZZT5Xg4XQanPZYJsnJpIZbud0QlIkOB7Wp
pr2GrzfMjTi90CH1Ubq4/XqI6vorh6hjiZL+VgrzezuAcipJoiVGWVxMfGWHaO7IYnZr6zZnYB4A
2PUPvzXPQzqv7AKrnhfNH0j15zUq5ju+JRFIz/i99I3EyezoK44Z+i+i39fzZFg3tyVMeSJLLwZv
31QzS6E1G5+8TnRMEJf/My3TVk8bIqwFx40k1fLNlOcA6mLVwquLyfYV9pXwFv3kRohfhD78Vln6
ufgZTNQFHWyKXWqbsnjv5zKi9ayikZTr5mtqI7yFZGnA5Ce+tqepQtWPND3QreSkp+rQKOGvpzR+
TGJeu1ZhHfsUkLamWlpjAzZPsyOPTvRhJ6mQWHr0XDpb6rn6wMmP0p9IuPpQPW+G5NYWeFOr5tJV
ehn6VfpJ21UkO8sFKxfNoFiwgcdBD9vsgFqsxOM7Ehby90N6mymHWAJPdNKUWiMePiTDHr05NnRr
OtdmDKn/k01zhtlA4rVI/E3rbM3JVRtLyPmmzVO31R1EZloiwqIx5l1icKKM5ujKFks8njXKbW1P
YT+3Ghqb/3kziBhjiCn0oCfnLxjdLQt3vXa0ON4baUvAr6ym92cD75tbEWQMz3zc9l1O66+EDxa1
kiFGMXzGrdSCuqs5l+HvCBYMAo+hFqSXjO13w3H8de9iPazT9tGMWf2GZelSU9Q4jOv2NsVRZ3Ao
8qqUAeyYh5T1xYk424lmDfFeNp3NE+UF7Uxz2WciYm71zPWdgzIHgF51UbNG0me+g07mqMSZSSNS
T7oY3Eesbphgh5VwJ/XuadYc8N4wV75gJBstLPAOKWkDjk1/1neic8S7n0FsSnjJC5pe+6gzvDeY
iiV7TZOHWVaRlGfzpllaglg9xmkfrDRukDMBIqMFG8+kPCLcnmnSSVdBTEJLHIxlLFEXlu7b66Yu
pxtiUJQOjk98+PzRJ9rT8KY+8Agte6xYpx4S+jrNz6VId5PeHhEvcbih1gz6BDWqLokcp2UITLUM
/AopSYtunAT6jiy5wLbpmHPokOcCUKQJ8sAZcf5UU/F0CxDqmNo88ly1V6/NPxFi8nAzdBs7uvzI
FBglpDRAQ6PS9EPm5d8jwtwvdoMK7Pl6JpYl15muA8Friu0EsfVeGkzF+ib5oWUTw55quCZzZR5T
QzeRAjrf6/op+bKtgp5HQ1NrOMa+JpHhYFwhBSIx/GWLfQviI0OZKqZd79Xij5X7F5xLCb0awBAN
aaChR6mVpETeJEN7JEOGVObYYOvuuySgO54xlc1+Ep0utoYWaZ/6YvxYyAM/1casfS40CdaoV4nH
tjydwxhODKeKtFMs1Heig0kbnX4nz/CSRn3N3dw64hIvA6n67ynShBBnBOpnylwbQMOqo53pG2XI
u3dGJuY+TK+1dmQv0BlryDvMgFht4x64JkG4380lHQPNjpygLFv4ykP1ZWitX/1UhrbeynM8V6dG
WM1Hd85wFWyxQFERNij55Ii7t/gOuZy/WeDitRK9IAuDo0iy8J22ZuHZBtazm2z7d+pMyTHOjFNj
mvldK2w2WC9Ufa2tlDlRj8SEC6cmsophdqg6KNTRzbA/6LqTr92ygWE5Qp2GMjae9ZHV1G7bn8y1
mXj22q9mcdWFMm1lqPcopn6hoY+VqCFFhLxKHwM6w1tv4y7NcFysurtoDYtK9XTwVHQ4eOO39GxY
Irt+IqbOvTnPQXDWyTUd/TupTQSLW017qVK9vRha0W7q40TraqV38eDSXXS/JtbIAGCJjUtuMf8R
DsgzRooEo5vVfGUtYGDtOHsCLzmXiOGisElfGDoNF63szj3F4CFOTYyAJJwSjZiRU87hZMYyysas
B5xN//HbcT6Lcg79MdMDbI5TiEWTGlJp31JLiCD1GgsntOabSBoJ3LSc2N2M40OxffZqgX8xGkQs
yADt7c+0YWqmGghts2WeyJBdLq5RdpsRXf/qKbGn0oj0H2ne8BKanY6EbPk+scL9vddJ/hm9+Wx1
7Jw1qbbr5xRYmslxycU6x8pGppgJe/OytJFNBhSaTzVSIuhEM4QFb3y8eCirSyf7pJyiwy073qOO
bA5aJN4HoiDXRSlJTi8AqeTu0K+nQSBanf1xr1s2cIMyv4heNaeKxYbcaH1rTYgOGYNuSoa06P1g
6kbt+C1O+j962UxbUp9JhuiGcY/8jnW5I1kXRY5ck79daQzOGzsn4iJpYrat5pgtLCZ5fy/QU+5Q
fw4PL25WnBfar06E+rWb+c/ap1eR3thwGBscpmPfVu+aWViHp5vHLtMcyQqs8IxTyXFsoWCIjnEr
h1K7L42tR0RTACS+AEGbfs+1vP20WBFF0j3hmNNhEkKdOVtVa8py7954T0ihkzV/JNMUIkFtdr2N
bzJ5HVL3j+ja7jEOmhfqhU8ySFwGmWEl68KuvHVdmu+DbpGs7GUjoyB16Q3tx+yM5ffCMOkBIxez
ByQxLH0/EosjZFzl86VtVRMKgAjnOss2Vqdju4woAJw+Wy416oFwMDX7ixapHSAYinR4wEU0iiNO
cYaXDdmMWoDHOV3z0toH7ZmLPNMJs7puLzECrpZuao4J+8RTACL7ILSJtbtZ8D5Cn0SPLUpibJZe
WR01obKbcny1STyNR9U8s9V8WnoLEuywHA0CRSbvI2+Lt4XFyaZSugKPifdZNCAuVlaIAtV+b8Ro
3AB+YAeWeKQce/geUWSkka8urprhKYz2uiSNm7mLNXyO1bHRoXpFDhMlx/putO/62Mw4RTPjPdGN
0EwLdUMIMwdxTw+1yT2Sid03k+6O1Q3ZZbBT8Wlwog4tR2RbKsH0kPJcMHx3rSNwE9Y2Hqcoteit
qVJJSDVSJhzFSLXFpaYxHLZxuW11+cZqQ+Y7XdfZqVYNkd6ZlZZHrTe1Tw4nXLXI3wInRpOzEOpQ
tlhSBd3ctZqIQvM4kM96l64WPPkZgWYfcV0PN5QMblJPn6hUCMBu5Pe5AmBQuEzE7DQ/CbffGNN4
yb2ofmPkcGr04ptKxbt8PnlWaovb4D2jVisQSlhfxM0XmjyYtlgTMfp1NvrD8wh+dTQdXTfaPKJc
b7Ov2TdnTE6K4AsEN8VGdGTpRb7sglothENA0NgSlrVpkJZ+Wt7sb3kPyMjk/AaCJ+Ga+yztrjz2
qKqI25m/tRmhVIlBfUQDeL4jy9O9SQY0QPXd69tp27ar6nmxlR6lZsF2cvCdVNssZm6EtvOV+SDi
Dd3tQw6peN5d61Km4k5uXyNphUDxiHacDOuzG83oo6lZl2iMjzMn8tvQM8Yro4Q2i9Z0N7cpm6MN
UWMFnLncs/ZSOjGRl2U97DsbHkyd7QX66yGIdY0aazJp1VU7p/SsfRr3Z6dwTosJ9tSsBXGP1HAg
irrZ3gg0rBvNJhgk85vlRmhWdVmaDG0g95BCMtu26H9Haz9KdaJmuIFzQXsplxcAHUPvGwwMvTgs
ACNtTc1hixUtMuSxTWj22fk+r/slNB3/s/JneTYBHR/nIt+yCJ1zJ5nX7cj5XnAQ+hy0f5C59x9G
3TEsEFa2n6eWd/hj6Wb/Qtx9caPjUAD+Gv8QW2AxVPrR07O/mYSvrgGYiE3y/LfT3HZ3QL457ud1
OIva2ZnP/ymaHjE12mbRbVLLtrISZkBaZYEPNC0Iu1PD55L+MmXFsyHwd0un6d97cmsvqdaf7eQK
m5FQ32xoCSFDZA3p+0Yth2Mx5UlsI6OAVfGUv5MEGBgt9KmE7PGEXSON3fhsjA1Tjyhx9qVO9s2U
KJdTj2PtBr8yz3Mx/RO7bfru6Onewdf1pmnlbjDqmNxfJREfLxfEjeVtEtrOKJbT4srxwv72jb1D
nJN0OliwFd9cucz3brg2HQ8SPe5V4kW95S2nAPTO1DveMt4qRUy98DFs2b4Zpk//iFNQPPNqhvDp
eR1tLQRYvXxUJnkrtaXtSErkGBnF01tULViQ6/4yp8YnlgZ1M1BaBEnd/EmqGpctWpe+Lbsrvd2D
PSZM32cM9hruE1P05a4pRj5VlG8oE8arKxjP6+whqzr3bNwifLHr7dU4wDLqvTkCpzM7N8OyiL6L
sTt4ZencXEjwuzlBdeHqiR6yzLEbG606IXjM2NH4iShePgpZ/azhh4XMh2Bl9Jl2c1TvXnv2XQSh
m8wkNxuOivaZ4CBBYnN73SDsX2tVY7zHDgyLDE3NljTIb2lae+eobeJ7webJgIqXJa6VWqGIX+4m
c8GAeQzEoGbZvj614NsP4GDLvTEsX21TeicA3C5rVrG3YRtQQVbl3XaTKdQlq6lTYQd8fS6vHHor
dfo7cZNPKOk0RyuTvcAT7OzTmLKbexeE//pbktIF7mP90/a+YYSJ769/0K2WMMes8/F6hLZbvBfV
uEranNW6zHUe+DSuu9FIt90g0yBfsE5wlIzvCiRG6C04g5citskqxEUNpi4KIU5zflSctZyRUqjr
ZbzTR4/Yn0oeq8TTbzZnMnrxlIDdrIxgSWKxowRsj7PenOOnLLDknTM0iu5HWvvvmdUyETdxsTW2
eULP7l5b07ya6jSPOU76it5LbRGwlKKNbTlphhXX7jaNrLWYuvQjm5b+3ifjydJUx1UZD3f8cPci
N+BVx8NwTxrE1oRRl+fXt46lJ1dTq+wjupXh7iIcCzJbDIfXV3MH2zCZPshEnj8bPx9p5Dna9vWL
Wz9qyWaq/c3rqzTU6401U/C/fnaSdbMd4XqtX785q4iyZ65fYRDgXyzmdtmXRcNQ9vl3U2PwDr0i
YOZ118ODeNLcpKM05Ztbtomz8Mxff/8pQzRX12j/Pla/GaO3IjL3f/+lkqpT+SQWPX8rzkt5Y0Cj
FZmugi5D0tH0t9eXBt7CEX3Vj9e9hMZOklRkNT3/XBllnwRmF9fXPau1/onGRP/7fGGNICJoJHL+
9YN2R6aUWWbO4fUUYN5FINFUcv/60cgo6YnTZ9y9noIpLbI14Xzl9vVVtEPxBkNBuXl9VWbwc6LR
rtev39xGS7qDNziGr99sDs/IKSgNARqSB/KS4Sp9K951bRmFrIwSt0BjPOUK+VbJfnooxmVBBeFs
j/6zonOgdQe0AgVD8K5FLrWMd2+iTio8b0/329wMyL8fneKYTxLPcnjdVVTYK/Q0gEci9J6JDosq
4inC9RmXJ13rp7vBLroa24gm8fOuBRYy0J2sOjRqXs9oDj9qqf0YhDomfZYd/i5lho9yQdTxTj3f
6wPHGgwmNzgKDLCa6VY3JbwGYL6byNIFLf/KvssiGzfVwtXVxZX2gS80XKATbsrajje2HdfvqnB3
vtcla2MASlRTGSc0D8gYzBEbDIgLk7Kvt3qHmlYWcAQ8WltraFjZNofCcEfoC+7fTLYLnXY6tf4X
67krJAkvGpIPCHjeZNK1mouHA7AhjONO277u8v12wJb77E9l7xWtsGtW8H726Jz6C9LwvxeD5M1j
IBbbJs+LrO5S9ha9OA0aTYzWUPbamObfBBw4kJtIYbA7xUTNtsTRFtNvXbFhonkOdFKeDmaim3eD
5kFQcGw4LIWkUT3g2x5z+bvSK8Z1T8mrY5Q0SZqqPMZyxhAgsiRYBrs9+hVNOloyPzQPAKTn5/1W
ihF8T6/vwd1jh2v5/qn97pUdKkIBXZT+iX+cNbqXg43PjoY0aka73tB9ce4taJXGs9U+lRqjHi7g
Z9pDdBmPhpmFXJMNJzvvVjkwvPLJZqmVHaJvQVerYAvOB2NvLmJXkriBeoF2Ipvawy915zIvzi/P
U+Z2jgnwVMV8WOwoPac9f7809Xk1NHZ7mit/2PsFVzzE9+ieutSpc0FZ0zlnBE7nfLbib2lSrZWA
bElfT+c4i1w/qedmT94ylB4b0d7IYamJ23gtnm8oTo4K+kSEaLpgzEqcc68Eqk9DyVUMXSSEIZdD
Scz+eNVoBWqgHh1VT8acxpoPXD99AJtlAhqxxSVT9sefuOyXyUXToPkjBm+LtI/ZPMwuzrrakV+9
LkaWQZ7srC+3hr81o9V4bzjS8qfuvKH8S2/O117RFzXgK2lZ9SGQyO4zVBSIx5DtpclwzMiFWFUj
SVWcdKetguNhMZi7E/LrvRt+CoNCwON0p88i7dJz4baS2anckU+Svmm1IhiHNAwcRDQHfecPTpP8
AZoAvhguTQYldv7w3DYjAsM45tagha1WFA+30aFX5DhErOd7pJtlth5rd9nmHEvPGEZhkygUIR4d
SkB9A2G7xjKuzO4LyeWHAQPtjhje5B0KyK4ZK7RjY1mfS0cHorikJEB76h/MtyLVvUAzvB8Q8Bki
Pv8yVe657Wb37fWHAQkQfIqVJEGPuu3juHzU5I5mC3qrCPVkJRxAQpUkeQA0OwiQYuVdus5oHnXp
ZZjD0lPGZZZNU/toe3u+oNf96doAhXz/S4K99TyUtBmc7Nm4Xla6WORDKhvmjtSf4pksNJ+fGmyT
5MWRfb1HqHhYLH0IxmImsHtQnNcqtB3pcwFH+AZKn5j6Tcxg/6Gl/oDkKV92VZHUD8vvvnkSL0RP
+9aT5Ue5lPJuKfVr6Q33DDwtwRA8a5ecYWTUJwc38qarH2sEjnCFMDFwkeI+XEswIx8ioobYGko0
GeesBUiQDtr4iPApsqtQXiDoJL+uc6bbQm7uGxqq7ezAX3rxMP4/OOT/Fq/lwLf/P4NDzj9m0Bm/
/zcW9fMn/itgy/kX4VmOACtt6Cy1Jqznv+gQmxgtMiiA5CNcRXTpwAf5L3SIZpj/cg2TCxPwuEPG
h+D39fU4JP/9v2mG9S+mzZb5pH1YhkVGzf8Ljdr6D2A7cg+KEsPyAYXqDhyT/2D1G0LDzZO43soH
b+G0X3CZq0C1At5tvhsmVNY4Lj8mWTwym0kXzfCBsTlsYUn9/U2WgBVRK62k5h7GFnQmO06Mf8sa
NiZgKFd4B2aCBlIervjqztAU3URe/knm7J2kmJPdZ0c6s++1eE/d8de/vRBvf7Pm/j2BzvqPrA8e
nOcaPIc+Nz7xZs+v/xsefogKw8tYxlco5RnJvKHIpnVfnpI0e48qaxMvnMvCjMjSKs4C2X2f4+Uz
0dobO9/B7rK7xnKj4D5ikdjaNjNPskmiNwPUpOehZ8izbef8D9bObLlxJcuyv9I/gDaMDqCtrR5I
gKNIzUPoBRYKhTAPDsAxfX0t6FbWzbyWmdUP/RCyoMhQiCTo7uecvdd+9M0zHsZtjyguYRVNzMDS
C8Qz3V2n6hNnqUBiUHXrr7QW23//DNfEhj8z9rw/nqDrcKU4LucG5y8kcdky9Vt8GijGBHfKTO8S
8jGFqy6z5Z+q1N43RX2HzTX5Yy34Nf2f+Hf9T17Zv0Lxv/9j/IGWYbo+zQfxl8APFKhGQ3vZpy/5
Usft3uirMxSv80gZaQ0vC3REcBJEdYHvRZFAsvBZp5lWaglgOofhKKdaLGmeuo6MOOns/vvXRfwF
sf7H77cS3nWbDx970z++8wSBYf7N+9WwjBq9m95kNe8h7I59cnGQFU2udZ6Yi+hTCcYFG4HLiQOW
n95+moOxn8HQ1hPVlHorWOzTudizJ6J9VW8MZ98IOLjnWS3g4zaJHh0aAF4Z4jS8SG5jPUk2fKi7
SJfVxmj6H6aqMJTjbpWJ9moMGfO+bG92WpBwrqc/cBpM94w+JXRvllVBcq0b68EyQFnXcbITuvhp
puVrW5a3mePtjcjd9ZznbIBzvihu9fR/yO+AQvRPLisPUherFosCy8I/vnq6V2oL+yJGnkVend69
dxM+9zghNSZMJpyw3v6gcL6H0vZs+tWvLIne/dl+i8cBCAQ56s1TqTOK1XeOsxyRjQcLE9A+Nz96
+q+I8LctASA65GEm5ThWoeR2OzjxhwjIbAEPEnRdGHvOrp85s4n5jMI/xO8T9iJ5oqsM+3GrGJqW
bRw0/vKUwH/J8uR5MMqz7QSc98C/jBgG4W7HmY+spVieBG3FCv90oWs/POXt4vrDR3PRGnivkuEy
ypqmrLPrsuY6lcWJ5sZjzqUa9ZQLN6T+IfRpbgi2u9eL5FjGP7QYFU1nXvOouWPisaHVJz6dVmwd
f0HrJUhZd3YGNp0+Mq4Mf8HTDEdfgewstkp3bj293tNWPmFWgW3nnTJhfPRjwe2a8gAnfYWvRtdQ
017GUd2mnTgkECXlm9sOiCzrXZ0ll8GgBOi7S7cwBoOH5MKY7x2sW1F9U6fzGfL4vo8xRi31bpf5
acDoFWwJSk5y6iddBhPidTznB1mXZwqf2wzUK6jeU6zqrc/5/vcyNhdgudfUzvZA5hmDYNjspbow
pPxpyuinD9GuuvRueq8l5g1xja/K8s6ZGegd0FbctafJELj/jBt0HYQAa6EV5fuBgMAybk9o0MKi
6A70jm/TMaZnkAd+cQPD4UTznxOhROAbh7Ft7X6Xqr7LdGe39IQAj8DGRfyFK+UQFQ924+yY1ntP
5lDfRU77CPdgHy3No4vGM7FsLL1r0i5aY/jl27zDKaRln+4gjgnrj+szRzX8p17Yr63xHDc2x1l9
j35un0/Jp1DOnsjGnWV5hNSXN4sEhu7S3JfSuWYMtFGT3gAl+AQW9bZMEdx072leV10XMdbiHofu
VdmkdkeY04zqvTObu3peqbbxlcFgDiEye0NUZ3CNaCU49A0I6HPm0/3Lerq0ik+8K3lDIWe0Ej0k
QImW6XtJUjKCAnv1a2vMv2jUrpHGbfrRE3otsQuhjmA2ML8UHcM9Xt6draxDVJchTq+gQ7WaLPpL
P9uHWpYfmovJhRgIEgcfc6uAOph8mLaET6IdzDx6mvz0I4vw9Vll6PfZh56JqzQrucmjn3HkPTVC
XSxHCx0yElrJQMF3umuclDsl2sPgsQ7ndBURi+7RvD22nnUd4+i0iPx5+DkqrseKoPpKIkGBzqLg
B2izvGL3xOX3hSz2d2nWj7IaXyptQY0Xa1y47KsEDfO5fWq0/GEkwUv7mBDnaa19P03FDRSqS8eg
yGnlY1faL+1vIfAjNq0JgAVryNX2+1cv9e+JrQmowQDdl5thYTxcVPKtTpPPpOZ0U0U5AA7Exm4J
W9HF6e6Q6W2lX5O08gD/wCaO3INu13dE6sC0N870jN7rpLgRtcOgBMmdc2yr+tFS5CegBXzJ5+ip
9M29XuBLcAG+Q4cKXHtGYbgeJVbRQbZKqAdT//Jy5pgkBQPFdhDaWLt0kVUQibVWKrwzBnMMAdLT
QlkR1xxZgeHCIBpce69nSqIXWIiqoA7yise2I17Bn8tNZ9r3JtrN2sy+HF3s9EY8TZ1JWe580A86
jrl51HrUsQupyFmunZDdncyJFYbAo3qbBkaXvVjC2SuPqElEaXEN1dR6WATjXJdkYT2HATxsrbZ5
LOzXzs1upqW9TMTTj3UR6K44RXayQQn2Agjg4MTD0TTS11pbbgcFJ91GuJ7bgCQmwK9V9GXDgOxd
ed/6xgUBf5hdJqN+oOhnsr7Gvv4UacFxVQOhUD+Bygs10Z5JTABHYTjB6KXX1srDZWEQNZg7Gl2H
dJQsY/M+TVJw9iC+ih9Nlxymns8YXSZ/nLcWZjTEGYfFkoFwintz8M8GOm8gboy2DXTBa4SFdwBm
cUzNfVT4e8hoR0XLnJHvE/ajO9SJp5594N8fb77z4v567qNwMAhW9CB2eX852JZNNmYVuAcQu2sK
yos3ekE03FbWzMiYCdVEGc4gUxFMqw/W1uvDsb+39Q+GAja6uiamnqHk+f9dG/6rBCLOnb/qBmZ4
nPT/8S/Jk+tv898P6/77twt+9j//4QbNv7Sf79VvXCW/O1X0//F//zjYro/8f73zf/3+/in/Y21I
vfTvasPi55j+Y2nIP/ijNLQcEpYFEzfHpNizdJt4uD9KQ4vyj2uUc5fvcMKmZPtbYQhvUricuznq
E4Kw/u3vCkP3f6+P/duT/a9TPK/TvzzVr//678sJ5k6UghCH8VV6RBSJv1xW8ewqlwFSBSyAWBHL
r+snzStoQzHL2ZKDWj1J5Qy39eicv+/EtkRzqJ0D+NXa5c8vEF61S+oIqBSO1m7/vCNfH0cikDhZ
VIQHt9OvxAZah4yF+7TE9VXJZf/dU9Nb5p54jMrw+2YhtX6DQw2FkezEk0gyjE3l9JaAcDm6asF9
1+XXv3uv/lmRA8r9ry+I943TJMIJda/NSvqPB+FaM6VlaQtOTKk9J8hYcR0CNUPrGAVFJygQ1i8F
HPsdc8F7yVxho8DhBKNVjxQb2e2SOxGjk/Q4ZoTYWwzXPTf7LcltiDFbhb5tg9xgvAycIz3mY/Fu
59pzxmq2EZWO7La7qV1/47XVl+xi1CMtTTE1+/eKZJMiN0nkcaxNv6BAzApktDFLEyse8yjrTesl
xn5gi21uiR2CgWJbTqEEnpy2dQHoYwkYk+19XfWbaZiw6Ter/tQmohU8MlQ1uoZFoc6TthQHhwjh
rd+UHfa6jtAJdELT2nSHeLQp82jCQ6Se2nhcgi6Fk9KGC/p4IFcWXCN1gLsysp73RRh5c5Cl3t5L
bGjQPHH2utCotQ+31ymS1bk1zPrGK2ZwjykXXeJxTlS2Rut6KDdZ7e6LpsqCKhrRg5fbzqHwTbDW
BkRIfKrW5tF16gKWvzF1+w12CJs9DfY2U8ihtRr7eRqBMtF+paUFnaOmbrhF3HuCxh2HloPiaCpu
65or0Zk5Xc2naiyprLs7FNATPr0ZHb8RKKxpVU4LU2jkDTFm4gC1qSrGeiJro42eVmjf+4occQQp
s1JHt4wem4LjyqTaA9UHLGk0cE0BRC1tfINWwkKbXGQLERMLQgb3F+En2AsI4RFkQ3OxeAg/DOd5
bJC0yxZv7rA4EdNXSssxwiNkRvRoG0YkkbNpiKcNPdNDRNwPe4JHL3G3IIjRENmTJEFS9ET0jgeP
nfUg1EbGrkbE/4eCsNpGvUl3Wrt1dIyzWBJwfkUNA2o7YQ43hymSNtWLB5yG3nbJjBcX1pWKCiic
lgUIYOIp4o6vOBjh6HjAlWNhCqjYqmLngmxZD4kzmvZ23aTw45x6m5jAxUv73DBdB5VCOrYawIUg
16L17x7zvDva1rziim41T8/v3VFeujpvgkbD4hj5tdo29KwrYQ8/5ORvF6BF9uyVqyv9sio6ma5k
TkDWJFZKAnsMSDgVxt50uQUXCeqgWWaOM/iYFoCTQ118FhY8SDtDQtZBmltS4whB84HIasYjPXNu
rz1UJufSvJKfbrka3cZ0OXqWfBpmjMQMXPzKB6EENt9DlxjoPZfRwgfdwozC7ARVzuRfZJLcjzkK
eeyzz8Xkgn3mYhpyXGsOB2C9bu7FSNqNxzysf3PRohpJwfyZYmoaHNpSRAkAJX+G35FslcloxOEH
O/QmgOHa47aQ+qlumii0HXoVkDli8rVMVNzKyjnrYyKKEoQUmVff2G2HaQ1L20FT+ouBtHjhl7p4
8/iopuw2dr1m5wh4GxPqycjVTrE9P+Wa2QawNpfN2ACbzfuBQ8d2cZ32JopUOGGh2UzS/FWq5mxG
+he9QvT2Sqf7rR7HwUOat4nBKDr2gRB3HOgT50ojSs5dHv80JA2s1hx/DU3p71MLs98Ys/ACfdrW
HtCqTUaSRChLWImWA5YMCkd0xjlfHYwB83Vm+ecaB+D6gvztXlFZZrDAkt98P9ivgL1tJhA6OCrq
EbkoSRlcfij6CoqtEpfejbP+jQQDO0Q9QbqZ1f2onbk6tiNw4jjNfFxw6wDO/miJHNr5qb8bqEXi
nn0qbtrb2VpaOiL8LYYz0bHOIS43jfD7W39+cW3cvKg6MVvOeDWJ7PFwlVyWCHwOqoInvWO5V6XE
wrjeNGfS/JYIsuv3TdnGz3Vh0U5iPLHFoWQ+1R26WZU2H9+3QI+u0MGKRq1vPPVDh412igBSZEmM
fEH/AALnbcfKr8K5HirwMlZ1+v7bnzcNo6xgC5o24heUCJwfttZ6xm4Ks9jXmqS04BLUrciBmlpt
47pzfntJ/J6DK3pBAwCxvyuxka0NCpGreoMKsz0Uk5yIM7fZMBOMO6iL6owmaSm85hVz8Zsn8voL
2QqH71ml5adJlAAthcF7nHSn3pmpFOe5EtWNXlN4JqOBq51PCg1X5Em2yv1PR11xEZVf/aj/omky
vpR1koQ1QuhTNkXHoisUFMYGyUM05xC8/MBuLKY0rYv1EG1q7uk6rBTrOMysK6MbNw9GGv+OczTo
Tk9Sg5LPJT7bpyTyidnImvpRgykR2r29XJh4Yz90zSspTNj8EAJf/Uqq0J9NFGI+M8eUzKN36K/B
hKbea6ZnVkP5Pn2s+Q+GVapPROyvVb08THFDFkxBTEySab/GofvFnLm4r1C57/oRgH9BGX8yYRLv
RcEgvDZ0tQfGK8BplrxSKIjCKhV3ea9CZLn1z2Fm+FlEC468nIsZh1p0EpYwmTC6zpsm1d5FbPeL
N5MwIMPs7tE0wBluYYT4PY63lHwqwp7tq2dfawgne6tijo4haal5oQytJ2CsdbSTbXXOqVgwmzQE
bm3UpBu0gZ2GHmbs3Y3UjwF0WYAbWt4GTGZXn5m5PJQGdqH43UP8c7eUc7JzzMS8LutZZUwRZ+Wr
kNdvZJC8FnEzUvKMsCmm2YTVgniYnDm6bIVbHJdMWKcySm3CaNtmm6vxtey0H521OnqsAUdP4kBq
gKBOs5wOPwfCB5JwpLTEpc7hQ4xVQygdARYs5JXWXpumvxIPEJF1/YUR/FnDmLCpFcEXoNLLbclS
5ppiPCe/cBJotzXoBwIBGhcDS2QfxNC8NGMKeBfISx7HJ1oVLWFlUX5NIJgw/Uw5JKTA1Ca/Xo71
BIqC91U3V58E6lnMUfh3pd1v22W8BfOh7QEEFKg7LkuaptfKrh9Tx0GtWnx6i9ftB7t7K0RMLwjv
/9YczeXR8Nr9MCUIsp0C8bu5qOtc5q/eIDvqXHlbSYHe1BRQ4XB3jrN12xbez76hjVMjWJ7HGOG2
TxRG1rdTWCHN3xAkxmp8P5lcHqREqCeUCzjj/fzBZwv1gVLfFSWQ+KWMH7FFxLflBHa9s7hSZyG9
63jxlFuelyJ6JP4mY7eh1eH1I7MWDmeg/zB3TMMpIuv3nnTQVzSYOL3WwzOwYP32+wtWmYvfNjEW
7I/GWDxCFWfzqddXV1yGTUn30ubEG/falPivkV5huZZee6Po9xxJar7Je94vEHsD3RbNRfsnyR9K
OnW2FnN4HJzCCLrRAwQCRGdpIvX4/SV1bfik6Xkcev+iWaV9LUbz0RrEa2ZqFuGtJWaOpez39pKG
TT71UIls+VgkDirgqZBha5fjAyJrZ9b6+wQBRznUGemXIMgqFmuSEJsPGwe3X/BvI6aNKGKUH+TZ
yLEVzz9RSNK9J5fVvbdktdDmFXEgZnYSyrDswAU9XiJtKDhKNHR+yPUIY3ITKcavBZKxZ8QGiKzS
5C3mFTo7iDBgkoI1TQx8jnaq07pa79XUckhNf370pmK6M9rp7ftRyHntvdI4c8c6zcw5rp3d0Az1
NdLyGlnfLo8rm/+fG3akhy5TqdMQOcUF1kVx0cqyuJQIDpLsYq7f+P5uG9UG8rb1UdI26KJ7uA//
fDxqN+7+vv3HYyBTkwBtmOH39/64+/sn//lv0oghZNIwhlr/FzeazTOxQFwYHLwA0bpnsmBdXDjc
RGCDIyqvAA953YJUZL3n+zFJtmCw/q8HZd4fD28VH1tNgqH6fpI607i5jecbPy8SY/P9PZBQ9XUN
V/q+o390jCi+kzgy7oohh6JtwrA38+ru+wtp04jerTo5It7dZ7HXP2N3yB5RbG6/bw1k2j55816K
nlhxv7xYSzo8SacGnW3Y2xUlbiSu+5CmwnuMoargGrLvv2/B3Jy32hABf1jvtFm/j6Ky/U283hyG
YX6s+lUy3tyAAes5iRb9hU8KOYte5H2Y8cmD4/vgLnqyzapjbOgAwlEeT1wNdaPZm5zG8Mbwy3dI
eFvZWo+1su9RjaBOjGnnAR8oNg3G/CnWPwaTpmvRbQ2H+Cqje9ed+ELBDwjSfJsWYQdDnxAv1pJt
ivkZZLEnfs9rGGkiCxm4XcWKG0Wn3sRjU9Ptclq/O8Kgp3uoYwUhxnODurQ8qWRE+cZvqbt5hGkl
Ow5rQFStCm2Dr5KeOzx1pc0CBVp57CfTCnuDgKtKaS7YBaJukuoaIVIhvzO5rdKnoY6hzESds5WN
DjZ90d/8rPtSBcyaUUUnV8mb3Bl6lly6924Xn7F2MyEc/cfCq5mDlywJ8N+O0Si9A2v0SDpN6PY9
psrYuHNSEg6HUX/sq5Pedw/sOkfljK9uqX/SkfigFxpCXoUQbxoaJ7n4OIFSbBS4A4AQN7os9hp+
7U0uljlM5vyUWHje8NDczFSAuzhSZ+mUddC6Ygt+GVJxZkbn1oJQm3sg9/Xs5/fRx1iImzb17jkv
indchz35dkjIShzzudCGsIjX1IaeDIbGeV1qDhHI+2+Vonsum1yFBMRe3emTic8b6OgLaVOXMlre
o0kPdScJR4DFW9/4YVX6J8b+TXo3MyzdZF5z8pP23QD7tm9xHZj58tvM6t8I0z9F0z4b6E3JJLt1
DPXbRHvZt5zbe79+jtL2B0EJ56W2JlJI1bBxZBkMAhN9PBQHn+M3cxOLhKd1POjxgbXn/FiuUrqo
wtnaTHJdVcHVcVVbanoHmfYJUV7jsnUPGeaeXBknQ/IJwdCS7YAb/ObEvzF094Y/Dwu8SLZe/6h0
9bYs3VueQEuJ8QAiGD4DzjD4JCbeJjZS5+hwotdHVoHKvvM1DNGATR4Aa/cwIMxq2/bV7UJQoV/p
H3Ffvy8iNbDc0yQwIjGGi4hfcTUwa3QtXgw17NDS25SajSa9HXRLrt3hPFLWnNU664S55MHnjgrO
D70DQDj5KjWGBHWVb1PFx7ABAVZO8jfdLvwvWc3JtK9k2GTuD12kF+abDDFsd94as2BnzNUONoHL
lPi1lOieLLTXRvQZF/lbOqu7tpOIucoClIqb4Ll5SuhaNfOInXJq8Z8SWLVz2oUTmtadSTcRgJhw
JCi3D12d2Zzn8UkqO/3DBEm6a9DmdvNJ62txp8/LQcJPD3KScDCLmxeu0i9Dtick+QOMDOi6hQP3
LEVMHdSEU/aW+VtfI1o1okpTxqkt6au6JmlY7cTAqCInz4/DSIjpJxgW/bbI78jp7XdJ+YNz7pf0
HRk4tf9QRIfEY2yysgn7LHPCKOFoPLeVdkJG+wzgHNm664Wp4phLOQhfIkagqGnA8nPV7tXcPrWZ
XTCW6G+XqjHpAGiXgshgYnNN+Yp4NLSW7Nmq5yho6nk9uScMDWE0I8kZCwG9CV0YqyAZv2tSzcIo
vZLxuVgGcmGtgyqr27mj+pldTHpaDay81s6pBJqmt70RpB4RcK7S77DwuPtqar5weHTsF5y3GBBy
cMdXArL+ZeR5kQMyhWVhAlFoDHi+ow97E5J94wAesZH7N2kp9o3rvuR1Cx7V3qa1/e47JrxKMIb3
OZmgQDW5qlKPxqHZ4X6z6/uWGe5m0bqHHL4/hxQkRVpgl1ip9TavN01fIQAYTw3Kiu1kFjcUaubO
rhiAQa5NdtP4o3TKh8Ko6ld/6G7Qbb7r3ihe9MJ5HHy6jwjjGU4u5iahXbudKrBHyZQACZBE2tiW
eazjGG6df+fQyB5cBMErWpmjJJBlImK+ZLbQOllRYq3pPWIT3JqG8+Q0GgVyRrABFD4MmjQyyxE7
cDZtLDC5gV+70XZe1MkVZvNiMpTNUy86NXpIBtCbBrK/KiNgAY6cQp+g9G1fpVdaD+8d3wFaOVR4
EtJ042mdve9bFYKSI+8e9eB94tJZY6q4DGO/6/rBxeDPHrnk/sGvLV7ajmW0LImRFkkRwnDJ3AHl
qYGgUYPcozvyKUdBvcnjnHTeaHkZu0eycsGNMCXcoe/ctDq6U9GxfUjjWCG7uNiCmmHOk1DF9UAQ
yWyEPcLbreCET2pCoDWpeVRlFmQjQWYEZGD2NWhtcfKnRQ2VLWrAygOmesiEeMYpGJRcyrupKvjA
6PRIbF9sTNzp4aSLy+S4yVVvuqclZfxuj+4eM4dOQz9bT/d+sqFLyO6uMJUsRk9pLIG3ocRGOBwY
HjFzeoRQNCGHtlcHzZfTIakY0DPOPs443zZ93r5r+fJhocHceliWNGWV+9n36p0Bblcf6dnFnoeA
Ik+0zQhGAnHpXSfmx94kkTMXJrGsKRdTZuhndwyE6qydzCqb8qH0D5pwn8pyh7NuuO9r8zwp/VEf
vfhQYGPLMsDHDEN3tdHtEsG7hL6X9kmbXPHv0g1izqkDPAwXMklv+iV+9Uvtpc9Ig82E3Pb69Oq6
3QoBl69oOd5psiGzztOnqegqYl+EfdTbV9DidlClLimFQCznXHzQcd1ogybPtuDFt7L8FA3jgzuN
8oA2eHNwVNtei/UH0z1Edc5lAGSXXnBG+8twkp3Vwxcgr3YrqIQGmZJzBQUC14f3bGQj0NjZ/kGc
4XTHBy+SDvn2KkLy5Ju7Qg4YgvV7jK4WtglS4Gev+VCmQy/RpEYHxoaTmMcW4k1I85PpabeJ9f6o
lzaI9rXKr2VyUW33IAdClUee8TidB1BVN0Skfo5YJ8OmNe7FrD/7JoGwGhbr7cCajKcLQoyB1mTT
CqYHwju2/iTuSQ8OEaJz6ZDzUvgvZUqh77LG12q+S/13rWBTiwgyHwcbUB7De9hP4K5LApRdIj3Y
w++GmoaDTs+kSrOSXr8PJJZL5yAs/7lPRrrLG1pSyOyn/hM7A6gK36R9l0w/crz0F4zfPwkh+WVB
r0J/jcD6XauMe6IBTYwb2as7UFQ2i7EnsPRWB8h4TJ3Vk9q1t1VvkdaYiF9UBhDFz3VCPqwGlTeQ
HpEvk/XZIGZBFA8FeQK0UXP1s4g0NSFB+o9u9Gm1GO/tgOTDqldDTe4eCQ1T+NmEgJCX24dqyC4W
zLddFFtPtLTpQ7PUF4kZkivzKxfNz8Fr7y0GUOStAKFj+pqWBxvWwsFrOBoU8rmaOFXBlRPbDGt8
0E3+F71jookMYlL6LVutBsywziEvv7fgILcR9OQA81p2O8cRhDT2ChRDTWAvFB7ulJAtShz9xgRE
5mmB0px2oyr9di5p+iw8FTlZr4wYmSZp63E5ZrsXgEjLndmh+yuE9rXEAtstLcKcHlCweKzRqG51
6ImWBX9ioE6NHLY1xdHIz4l1st+7dtixgKH5ZpS3Ral/MYwJkzMwT5JBqhCYt9rJmlDcTyHa+SKH
5Pfo1f29HuOEtcnV6cDAxkSxhlqKuo9MVWlHSSgRuQb2x+S/tOnaOjIRYmginFrSItvcmDatqT5g
GZRBY0HTtCkF+rWeStYBQU34rAtYAcIGMh5TnnTI89spT1FStfg0IGZtE3qHVe//pF0BuLGghW/r
D11mc70WI75ZOpEbncNRTj3A7ExinpkZPcw9UUdFjkmqBccnl5yNSyU77NY3NXwLkpYQYVkzaxdp
AwGEZVIa8jnZ+q0jNhP9G07wnQkHRTHYwCdAVXgzR1my51BBjKtK3yNUTZguU3izyaliNdeiXp1a
8i42FvbHQMcbBDNm2aaa4uKvmZzVwxAkCK3Clhgsvy2uhTdcvq9f19SZGNLr3UjctiAgH7LG+NKb
H17qPBP6NqAZ8qpQs3Qc0k7/3NPy2fh6fDThlgAAw50hvTDOxud64bPqVVBio8l+SOPRuBhgPrag
oq06HsJ2YRDTFMhY5kR/WJz8vgAhc2jtGBBl5X7Es/9cZATpOA6uGUKgU+gBVa6tHpCCJThI7fxp
zgn17SLQ4NGSvWUjMzxeoxR/xxqX06QEv5WoAZPU+VlG7W+cG8A3+o/OqS0s8gJzSithSdYTg1i6
qMOgSNUSJP+mTymSj5CZsti2wj+MzoulW8UVUQvAPvnlV+w7xJkHyVDuYz1la2apMNN4ORqjvHf1
GymL5dB4Mt05mFak7Pk05PFOZfGn5gh5TUaJDsv61bQ93jGSaY7GB9EYP5t++VgGYaNulcg4h+wH
RaW9NUHWNkKo3QAfmA0HcZZFCXxb0ctYtP6VGvvDkkbIYHsm6gmM9+zr1p7suZ+IBWhoEuJuS5Fe
aVtvSOK0kAOR3Q0eACOOM2OrQoO7balowKgUlyoF5+PoFsNGffBP318G9rBIePGW4NWDvcgT6uB+
t2QvbPlaoI2Ug1lpPI4V7emKiafrgTkZa11xmca3TaK/LQJvhdnmGGSXDxVtpMguc6znp7To3z0r
PsvR008l/BZadbuuiX9kQ75ztSYKupwnwNj1F/itS1bO2rEFWL6xMmunqe4eKlexSxzUrDXrpj/1
3jZ1reWYMr5bSDLUpuhQG1OgWhRgVsQlQuIynQU/fpuTydrrXaMd3PjgAwHbsGOne1PxZRzqR99y
d15kABnw9E/aBAdwXvGmMrF9olPf0WsNPHdytnq/vk2r60dotx7VHTs77QPHWC664YCh18QNqB7i
bBFLCoPi0fMO/lKGnETlUdfG15xxFNBc2CSl/W4ZUbElDuwZX9iLzdxhjzXIhr0kfpDP3p5GcI2C
BIzQa9bWt528tdMzoRP4lassuUsTpnl+URxwx3pUiCXxS9ZIlAHT2anC34OhDYLvsoxfBBb9UNTk
UCvHz9YdruRM5WHcLPwAypOqZnyeuzb8nZa6DzTfGCpT3FWCs4bLSjGWotjqIpsDjwqjo37fKfzd
jCN85o1cWVFUkw1osS8gKt1oJd4HM6K3a2QsbsNhMppfwln0Qz74+PAIOgS3S2Vg/m59GQcMCgKK
NedQGrqxGszIgevku7JisXEmcAMez3kxilvpF4Rm9qhlfJdRjNvuaCyaGzyYx2zS+D0V5rIcbmCQ
e1dMlxPhUnYVrIq3JSsp/AdwdJVBD1VELr58YF4mkTw/R2gk6e041u2btepQ2EwxJzEmGb0BZaQ6
NHUWB9ZSwcuV46NBr7TIj1Lv83OrFS7mfhfRocerObQGdHEXUUns08mqCKcavNt8wEQJlXtUZuhU
GdAbNpVHEhleUirTI3PSOVA6zYSYieRNZXwN7BWhU4u3ohTBnAzPycBJF9YlEcvTg4zZnSXACkj4
NIwU+5+zvCEOIC46MbJTz3BBTMgmPMc864b6JUanDWLzY7Tj8VBIB5p3asf7UhEQV4/dT9nJ9FAA
pmUxeXci53lp9GqLSuRM+JYMCkmuM+sGO1tJqc6W+Ox55dnt38cFQHCMDDAW5FvQngoyBA5b6RBH
gCrlJk9iHXFEQgS8oHvoU6g3yQAbdnK9m5LmC+A1sgTzBjasT2iXqxdBmhsc8weyV4eClHSdDDc7
ssAD+clxId8lKeoHs4qLm67uf/hTIrdQC8VJByeDP70NJ9ME3lLmOdtDraCqH1B412ctH7otPa5y
Q7xL8lYT+wp+xPYaRAPoabHG1Rs5NAfem/iEEZTgWG1C6sKos+O8ARlCnahsybhFxbWxdGx6NHnv
inbENcd5ndLCxqc6qoOVc+bPZgvppz08dW4OC7rQ2n3ea7QoEdtu5VgRowGiKMmyx7kzemxwTiiY
px1Q+L3kXVbuRVN84JDPtgOakGmema6r9EItfB+nixay6VF6WowLdCWZsO1qLaqAchoacxVQGr57
g61jOzjdfzJ3Zj2OKtu2/kVsAQEBvJwH27jBzr6tfEFZlVX0XdDz68+Ha+nW2ltnb937cKWzpGWl
m8oGG2LGnGN8461hK1JTyVeAVRdTQt9tlyOw+Bc0nlUB36YWtDEFgzjkQIUI0mp60V04BvZA8UdA
/ExRoe3F4A50myhVZy8+KC39BaH/UdOy+UnUMJHiztuGjhh2kjF+kTeJH2rewjW+q/w22yI1E6ve
iZqUjt92KNDVxsXQ3UR1+VGwC4P9y/54WS2ZuTVEW90jm8Jcuc8h0JxBv+nn4a0vm4cQ9/1B06vW
b7ufALxrPintRk4MPz3tUeI4eFkYTE5s4qBxw4/LzPJsj0aHuTbDrhziOtREs7Vx+28dfIEbPE53
VSK/D0S871ji3D3U9ZDapjUfcvaNzCui1rcIXQPyqB2V05zzWvNzvcH5YstnMeXW3p1AU2uSBASH
7zJ6SqOwSfejZBO45GfwGScbqu6BrQDNViPediNpZO5CcaAx8Em0PP7eRv0FItymZW98i7LmHHua
dowwV1OrYkkCoPJcTVDXFwb1O3OUDN2z9EwO1KOQYgRnlj6lNZfENmr6bWzD1rFBSXKmfThJPW7g
pfB2RyXYvYUun46wjjjd/PDqhpIcm5GMy5rd6pkHIfmDaDZ795g57sGsaffbTsEb57kkSZaWsxHV
NzK/Ti18A1/PzV+jpm8RYuMGc4Zsq3q7YQtheXs4HsUNLRZxzEbjbkhAn88Z4c5x36T70kpRNzKi
gxD8NS3OsF8y9zhqKto0AC+QSkRvsYHDhY2Gn1Ku7hKNQbJp7gAarAmktCC0zvpVzuW4X2YLIBqf
uK1uzGdCmgt/yFHFS2F/FXkOXJ8uEgNFHS7dscgelNuKC0JI35Ih4KqCPGqmVcYmFl52y1n21Ysl
SBcoGcYUsQ2obcrQrGf/5xjhASW+xayXMkxm5zDK7saUnuhU2PtSYNY3wD3uLM34iQH5jg5iilHE
VT5295BL5r0hyXRYOf4uCDQ6OeBNJmKMdVfMq37C2/LJqM+9/oj8Cd0fJm1HtUE9sMqompE2mqv7
SVbDnjwFg1OtPjQjYSgS6HyRENXYofbaxBE9UPQ62kZV9BaKRsrA1rT7XOznvsMnBOi9m0N5P1j6
0Zl0TAPQnctU13aU+/VuGmfSYlT2RhhyYw10j3R+tLARE9J/aCFzq4dx2LYJDo6sZO+AjAFlIdfx
DTu9PKV1jYD8tRr1G0AHhkbYcJJjCeGNgmwDHcLQBmbYYaO29hzXT6E27pmXHZaQYdQcQvjSB/M9
jKpHAgeo6rLGz03nuV+yghL+oyVmmEu0RwelXwI6SJXVnLpsmA4gyTi3pWMRwh19ppPOtdl8yWSf
QVOVIf2O9gQueo99C4jAsKbjWCFbIpPq3+q1GwCyw25eCIeooAlUE1Zp8hBXW7O+a2I3Ymvk4VM5
5VP6q2mWV+kRaNGhJKgLLWNdZmcky9VwnwGnTdKKHVH6FIcYpMp+0k6F1p1baJV9OxjHpRyoWKP8
EYwkwECSyw6ik8kujq1vkYClhI55X2TfRWYsOwrDeyGoi3snt1iGCF6oCfEFFnjWVPM89o27K9tP
eza/Wf07hi0+3GQfMIxJ2fND9GS/VDw2s25uI0I1N1pK3RgOzY23fLSUV7ti0L2DgWrOoPd1DCfn
qzanh9l0t4ZM+n0l8qdB1J8lijnM/icuPx1dHKPZK6dnD24QS9vN2X0fO0wfEUcAZylpf3jtXlH3
ZcCLdmnnoDEcIAmbBOAJp0ZdkBuvQrs4dTIeEiyvBMR1vwxKTzi8KYAr+6AQhczgfDd2TedBGT/C
RR+O4J7jdQhNxLbP5y89OmzitsagfxZT/lSOXnY0J5rVOr24YiS8gspmAvPo4ejfjQ1uIBnzAVbw
/72ifYobUOH5hFmhKFcavFmFATDvI3VgwyIYuPTR+XwMDFHQkPSJC8hXv4eMgqwhpKFCpO9Wo/MI
MOOLCBx4INTKfnYXVnlyqJbpkEHtGztajXF2W5hLDQmr3VfV8jE5rE/KelptiTlyil1pU2Y4iMh3
WmkOG5AQ9IYsW99JP3baN5Qs1FJ2mRxaiBms3dm+ZyicU/hsimi1Fy/LRz/SDZn5C3cmetXNbC/b
BeLIPirKGcZF+6AGoEM5cuN8Mi89cEIlVr8txggWv8bmDDZWt/KGn/iCz56pZDY8EqP9YkJB2LTu
GDjdRQwoWgi1zwNXdO9ARnIQ8fIphZEWGxR00ehVeytmYPEDnFq7d9jEE+gNdoFt6cXIU+Z/N5od
dkRmMIdJW67tuoPJShaP+oQDDPj1DI8KGB+64XBlOJcgt+p03oM+76go45t5wWBs+mZDaVOz/Gza
QLMFJ3usAGh49Wn2wohIRWINPZv1kQ4u0ZE6qSo1qcJshHYaJmOIxT/LfudOFDGu0x9qrYSkvbQH
rV7sk4leqggRuMZ5/RgnDbsZGlxiQL0o45I4qRGJegcgafF6OI7GHFRVsgoM7WNn0jcziqcU5BAx
eYS0xvUvkbpiy6xO7h1kOod5ot5csrF8lKV26Qca7IarvTUuA56YOT+sOfYgCVYdLRs7nznblikK
iXs5UjJZA06yWS7blVuORp4BDP97iJdCFQZNx+Kpogo+KAUYnBbEzubHTLjObibGbptNiMtGb3yK
sVxrS/NkGhEDLAGRnFmDWbTJzqvns1FNj4VNDLVImO27PUuB13/0M5tMKEzsyxGHdfYPFbYYiKzX
2Rtyn8Gcb5vEuxVsudjDIwWsdwtbb0pA0l7IzIs1vSHheCWlYAKuZPewxMslwoaEJC3v/ELHt8AY
hVgsFwOXAeOLXeJc2/SdaD1IuBTWxIoXT5xCZOds0ih2tjNXm2EmHN1QBsmezaET2WnOQYQx1aTy
QWlIU8UqG9Y9ZFNaTdrgGFukWCp9jQsn43wR0NBkaa6leX2SuAMRWlYEmAwuZMhxhaGILN00XqqY
/o7PWJ0F/JZtZtjk4Ynq5yTc1tf65BS5DcEzyry11HZRqvMZKxe7Np6xqdJK4q0qXBSc4gUPG1lY
U3JMrabYqJT9bB/dM8wYuJRQ4DvdgqzWbs9Fmn9pnptvRbTuLQ0ojzPjMdA8e1TF3/GfRWtQF7hk
FuRsNKdDAfF4btT32RzfEHD257XfS/D0rzC0+6Abuh8zUriNCvvOt1LJ5aJL4LbP5ruQA3HH0ehn
FXsc2dHEAIOg9uu1ZrpOBbUM1lkssiDXzcsQOuzYR2gghGRtDa1cqBcZBZhA9rTY/lK290BP9CFP
UyZxtnFoynTvmj2jJLwf6JO13f8Xa9W/dU393TT1X//OgPW/0VolgRn8J2tVr5Lus0w+/8letf6j
3/YqzfqHa1Ik6Tr4DBv9hcVTv/1VmuH8Q5fSNhjHCxv+hsD385fFynT+gflJl56u6yZIBwvv+1/o
DcP6B6Mv2/IsYBne9al/MVf9J7PV+uP/ZrZCmAFqD3uFrTue41HMrQiDv8EpImukj0zXEQ2lYKSX
2w9KWI+FWVxak4Fol/W0Txtm75YWqs/YiL4ikkOOhZ7gSG3GtD1rrDu3hRd7KBeXraPRhCN64AnI
vEn2n3Mb4629hzqoAXqrsr2lTtSydG1CM3AJ5kqLHmADlp2b1M4ZA9tmHTR9UBFx/a0eGS+5Y2jt
hPTcQKdLEWAP/5RewVjJviuHAjjZSFbL397E/8FzxcT9n6EdHBdpcQIaLuWfZDq5vgF/Py6VqeFD
K+JbYqzumVN/mZg/MmkhmdH6l4lNAR1gTnC7wdwoyF8r+jo9EJ1514sx8bGoIuchx8sWrKALcKcd
fIr3CBd96mToY93hRRK4hELZ+FG58kToJ6FARBk47vhlyYQOcPrW4NfbuoqqKG0BMjC3uiXe+wHf
kHUfFxwC4IPxdiqW+AaB8rxpKhNbfQ25gE/iQNvXJiDEmdCBTOznSgrDDWmbi5E+O63Qb+JpPBu0
1zYLuGAqfYuBS3nspNvcLJBHkRnm5zFERk+Pgcxogy5SZA/xfqlZsITz5igC6qspIbhOOj6p3SmY
QtjVCZ6bIftE2vs6NXj1w/s+JZOtiOqbWXavtBssv4zZ6TCi2Tklxmkot5uWSRIDt69FukxG60dz
8R4GRiPsKpTrD70zwLyqaW6QeiVjA8vDTFRrTB1QOnyXFl4sJaSZ1qwba4ukEzCpEnqljjGbG3Mc
b20Uo5sJe82pHFC7IRDoksbYNyI3/V5y9e9RomzNEi3TqJyYbUuybBHV/8qJPj26c/yhh7AEUjuc
9jBVyi2s5+KQzZ63pU1Sqh6nRZpPd53nFntrRupp0k+h/r1ho/lmtNcwmdE89mZLL1UxmAKSCkZY
oq3GLqXSPMCB4vmuvlJpx+V7lkbHckmCyEOdVxkLpi99jrYD1RAyu36km6iWGjtdDu+FfHfOBnYU
lsNuvY4fW6qf6M7NZHhT96gQp+mWsWF7YNpibaKBvzefCcLL5aXXJ7bnukdPPVm+q9F91F15lHlb
bxuJWGISBcrW4aDIIN0vsA2xywlnY4LoszISTwFF6RNK8qwUxrE1zBdzAImRkDKJ+V589N0cHzUB
ph4nVyWrM3oZRtqrOFBQoQdFJDFvWOGtO0TqyIUU50W0Tw3jtdBwNGEQpQkXczhx6tX+4sAItKaZ
Dera+JQpA3NzoPJhE0vdL4aQNl2G/hsS39YUtUm30bygJY1eDLk6EubCj/GSU9XFP4gKu4iMRAlT
f5+z2vF7vfhFo6Lz27rdA/Ooj55jl4ize4e5cPLRIyHZRzGwsoI0iV0jUoJ4mu6nV0coe4vUueMi
dZCm6HcRjYQbuiPI0pOih7bCLoXBhims8h4VwacSzfCZ6XTtvFGzbtMMAnvVBosXE2E/98dCjREb
3yiI2GOhDDcYf3QqaDu5V6Z66MBlmDnYeNmn+YGkLbHrMc6SqVTMxPmhsV4FPx2NI78bwgpLmfY4
ZO6599iZrP4aIgi8M3qWZ9MsND/s76OYLKGswKI4ayRx5TXfcc2PahrnFeBoMM60SlAUlbsaHAnX
AmJm6SJguKfgShWdi5wUi0yPzQMbhIcqsd9bt7SeDcXKYqF9mMLUn9nJrz+eeGv6Flwa3dMwheM5
L7zXpuWKNJT2pYlBHM1zRmhfEb0wFLsL9XneW5EdtCVJOAXCmpkKGlHN+NgUcMc0PTs3mBD1Lnf8
2qMj2y3tauijp1GnJymwW+masencOcL0MCM5EQkN18nvrZYMDGiFk6V2dFB+9SNXzNyMu03kiXUg
dQcc+4Aq9A7OrTi13Z6aAMuNKPglSFXKHSQyhFcafk8AC/pE9V4AZ6fNQKRrhoGGgplSlk1sEjPk
t8aPplLJQTfUDgodElzIm40ljA0RSiiRIdPvuVxSOuMVUD/SYrxrnDk9xQ2WNTRCTP8MZjbEIEaN
+xbrjXZkgX+AvH5INfXpdJOx83iYvcG07MbsvbaaGMgjKUwAoM6MLCUzklCR6/NlamTssNNBLJeY
u6wGhE+8XiI+yGTSdwZKIaQcA8KKAuvwUstbLxXjRUVEZomh+MEo4w4B0y9STnQadpbYMCuI4PhW
SI4JcUqyp2bo5wPzNNYxD9JV5vS3tq2Z7G7dnUjn9jZpcxj7YX6DkJkrX9MGZbO0QbpmfKWNOvWY
bQJzuktiuq2Wswrhpx57rJ6u8QHER/akcjQFqo4Z75KEj+13XUrAoTBIqwvVvTYU4wk5ARiKejrC
N1K7eWbXFCIg2LG5JzGkVrQzMFSPpT0zAK0/bUuWB4x7zpFg6G3FdWtc+3EIaKFnFqS2C1369lI+
L7SLnAZntDP+MpdZww+4QSy9XkiB14PAN/Ca2Hpg0LYuYP4Qdts31aHF1nMSycfMKYE6HM6mZUSw
i6aYaZHEe6iTQMY09hn691rsJPsKEWQQIZk/FKCg0KTM3801jfB6EzqWccs02F80JHb5VC6+geTs
tko88Mii3KScfJjcYW6bZA4gOFq4PDQuSmTNM6uDbSHeawczO5uq/lkI5SK0GV7KsIzf42i4NFp/
cgZ7/BUNzRFOJvG6wsHDIfosGIX2FU+IuTABiARzLVpbRLOR4zsNx5Uuc3FrVqq8rZCLbhsEQ9tl
siAg4v5mYIUvAO/Broezf3JTWimcLWXA9C9faDtmNFLK/rWFSbc3Ncde7eLON9QPvCmaeKZhYzOg
CtohqgL201VQdNlbMdcIYNaHKuxkp0Sd54quWyPim8YWew9T2UoemZZg+cppjpyn1J0BKyLATtaf
eL0Z2q4KGvRMujf0x0XlLdKQ9dlpfcJNjn1tWafrHT0rnnMr+jkKnW5TSBRAHi2M/auFQMgINq1B
hAJBaW9Idpu9WP++63e/fqX3xnvZhthjxWGxHxgMZAyy6JuheniPNfsQ98TG5A4tSS3D6IeYl99w
vfn9i9QRqwo41tK13zJzqnatPj4IBiEVwZpdelSLfUPvLRuqHVedamspuzz2ZXrSRzLTsrjbd1rD
AV9vxqJHTAIsE0mDs7HkcpEARA6sAQPJGdy0tXiJcpnjmTWWU1O+lmUzBNeb0JvxRQmPzo6LxqUs
68AhPydohpkTQThx4kMGgP6DYbnu2M47yiBwuEOAkkeVb+FW3GulfXM9KES0IcAdyUcPcs8TPsGg
73/emj9H8PqYmQ32TimGkrFj4yYTWB14i6JY0kAemUGhF52tzWBV3I/aW9UTF9QkEl4B7anInA8e
Etjj9XB2RS02ZmHDyqcjpJP0woE27Zlv1BfO7noXjTLLrahIFcgoOK5/fZLZ7xAqPH8e478OiGEK
RLaq/Bm3DA9xrv0s5PQ6R8Oy10ggDNy+pYmKM3/rFLRYN9d3oKjBplQ93vrR0k+Q4xvRZkFkeOr3
Td4U7e+vTKu7sEl88TwFQYcYYsMZ6sBcjYSR+Ag7aSN/oanrlCXmMacB+sZNSrzusUqobq73zFQF
hYjp3FfX21w3+O2K5ELcEFJW2mAtUdUbp4/0A/UdUeZFGCiLeTXnrEaMuz4F15tQ1d6OE5z13H7Q
DxpWVLK4tZjruKgrxkwzsC4D2l7f2Cq4fjWtzxJvQqMynImVnLLunMj2W0oOHyrWsQ9kYVvw5Xr2
GE2XH69Xg+s7/vvE4boQMnzbUuDeEPvZBkZnvTgMNzlo1fn6w8sfQ8XkUavnd3OcXyx0Brc5s8mD
chnkySiKCbx1HRIToUDNkYsVnLFTd4uqJ4nBXiFsiI/F+uT1RvQzGHSmVg08R4C5+qHsStJikDim
c2XeXm+yePnrqzpZs+zK3w+HeTTuJjEr+E68INamwZfQiqD+cddbvNsGUG5gFWK8jWU73uZ59qHp
vX1Ey7jyztYnvNS0yJ24/HnV9aXGEk+3aSyNg0nq1O+XXp9wezgISs8VRXnrHDRronY1Eq44XfaV
W1l9b0dL9bi4+cP14QaT7sHuICxf70JjeqX92DxYcVU8kE/3dn1YwT3eV6OsDmhectQeRGfuG60q
Lwq552X0ANQ5XUha1/+5e30MqdVfz1IxfQkTltr1FdfXXl/x5x/8eUyfva/JKI29Y4en0AVzEOM4
o2FNRAHYZlp37hFtRn6QnfXp2aF1wTrS6DENPdp73qKdzD69pOATU8fN0aOsvwXrVbIhMqIglbU2
UB+/Dh1axlwJpCNaE6E/cO9CCuG869MAceSkYctIiugz6ax7bN0sq0XiF+b8OLe2hQw2bIJuQhOd
ai8iqWLfZJe6ZH3oN4kWkHCD58j2IxS+J7vrK78OGZHqaZTurYSBVZWFjyIPmYemaYF4hff4z02z
oKaXjX4wUnz1WE7BPkw+NOJHdwSYEM4R3YfaiuCuuOjOTLG2V23EpN2XLZlpArS5G8iABlzV7Yvi
vplKdhFrI3xizaZpeWPqmLLG8d4ElNJtGkT2vmPiALDEz46JYGHZH8CHU+TOgZxdkN+DNfhDfMFP
nQVULTuzoYE/T9Qpc0znqJsW77Ty3caFfX+cRk8R3eUNqWFm2dU7w6bJnfTeMUytT6DGjJ10gHNF
EY8+JlCsHV80HGjGRqibYcT4NR8d6D8N4eWiv6j1hkMfBw5xb62Ec+h4xGzGDgjMwmtOqbuAwVL1
86SR5mxn7IdhrpQX3N/FhTDE8kJk+y4OozloqC7ZKWApby34ZbWDJbHyTlaavBcmiL6u0dNjO+Ag
iy1xyUAWUOsQXYlhf1uq5CF2tOnIcBgxQJsRvZrGkHLWGxQbyYUO//WOENWRFGYLrM30KEZym90U
+6uBv5/mMB+MhTjuQCEnHkfzuTRX4F/cK6YrsrksxZKSz0djunC2/JbJ2WTlwBD43JA7QaQoGPGK
JjteYY+4Jj7dep/VcE5/lIb2Q4+j2ld1iSc1QzwpQ/z/0mXQzO/GniAQczqzE5hoFMkIgbstgmT9
0Whv1KVZ/xIXtTyNL2e1+9zD53la/8/aOTo6y3SLXKxFxj/CTJH4TYbae6arv7neUetxXUr105pu
5gRpZtGG3V5bWgCjFfr7RaK/V1N348A+LzW2abDis4vsmuyScsH0f38XWJWMUoaLE4NqRWjvaznl
CX4EgunIN9/hR4CzEu11TvTNaBdAWEi/2CyAzy7GeqOHLVnWUxXY61Up0+rWz9ec9Twpqd6HLW0l
tfeMBQhOBLUvRJYzuCsAcUY3iBxtUxjzlx1Fh7ZKkMul0ZY5fkqaXqZfotI0YWVydGCxhrRJlxKo
jZvRwKNapOkiiK0F3N4qQUjJepz1cf7uSme/9Jh4ZVi9RQrfmt4Pv7wMiFooz6hQoqAxRt9Ohxe3
6L7Wj6OXls82ahWgpJT3VdykW5GSHCRovgCF3XkZmQYeFSC7Dt1f9BHRk9depvVGb+PsAMfvNZP2
g8xzrh6Ry3jENA7ZeuUBFMQMRHi7tkuevIaTraaBRtD2W7xuKDSiHs1I3lHv+EYRf7XjzJREW76H
r2an7wZloiWtSI6oCHHGapJxCOsSNdHRaMbpWPXuNy0Ud61lhduQkJatVg7w6GsJgXH0LuylvEvf
ZeHvryJ3iXYwF0PAdzyBgq/ZEqX76dbzD6PzhsufG/RqI3yM5a/HlrVSLoV2+vMK2htnM04QGpLP
cIgS981ShYfqZ26344c1dZ0PVZQObY3fXXRvRVUZBEJxXmUq9IdG0AeBgEV6b4LgorfIv0xf0cWx
tdTJbQXxSQdqTmlAiu+FNdD4zZtb/Hrv5hA3R5N532JgV+zrButTESL1iiBRKcv2PdFhB3ZBoLqa
WDlEu6GHQKSGqNnWmA8OtkzuQzODBxCZ9jYOmTOaXb8ZZJ+fy0HR5I1kkm0XA1MBWcMjsafjeAHO
jv2Bb41MiovDoD3BAsTaJsdLKtPpYrukyWdl4WP0Oas4lLuIa9KoEPmLulVwlba2rrFAquo45eKj
Tfp6r2CfkH+FdG3EbZxlC/1JAkZKXKBYMFHo6QH/851QyrRdTsdtjPOjqKMny1nxAzW+dSqDwm27
oODXMcm03kmdSN1Wr85xhc6ttJZXPC7+NAxTIKMSJm8IVsGTY0fbsPxlZErsJZizCxAL+n+2ToiS
BYalBVfhX6/ODhTCHYjer8LKD0Vddpcw19tL0Waon+WquePKrvfTnWVBV2wFOzU9HGlsrzIGeA0E
IyYnq+jkmoPLCuQdAdRtGOJalK0VVKFmdHwri238mUZC/UfHoJuuAG51QSHPJNci4p3l3Mi6Jzg0
vFn0Yv0GRdnGiz469II+0mPGg2N+LDqdHAMxXRAaEfypRXx5vZ8VVCmGx2eBHBSC0IxNQ9jExoPg
vb0uXga1XDBjIElm/QO2CDrWERJRGJK/WxrJZ9njA1AsvKMRL765vh9lnz8VBtMVr6NPbsHtIoJp
AEJpRxfbSYiCtslMjyzEvC0ZeGmTnqah3VstPapVKw9tioMuPM52wiqSG424adqLvCU0maDrZpP0
5YJ2tgJP3bk4Z9ok1bbGWlSZ8xz00rA33cCZLMv+c8gHbV+HWHZTunrbvuumy/Xvn4wkxnNqAEpz
k4+ZMRi7w5hMSuqU2gHtYerTIzu3YzGx/LT2eIvB+1csVmCqrHD6u8t8GQRXsyHX8E1FznNCYtYG
o/FhHNEEgukFQCWHo0zkDc5jfVMT2ESgRvMEzGrZzGYX+x3KGj4PGhoOhT8/61J8E4Xyoeif2Z3c
Zwg4t7A6kaGz2cjprULwxCzJNgllEGAPd6F4GeieWl72mHTmcgzR4eELfK5jgG21bu+W2b5k1uQd
kfTR/Au/0AORF7uEAe5PxLJtQ+D4gvJr+epj9kheo4dbe11wyBV9j52+OBIr+RD3iY69Kh+3CnJF
vtjRiT7GNipIKhsmEgnjovmxLo22/DA5M+iWkDu6dDeZ1Rw0Phq0rAF+n4owfDHrCSxfOJzxWxF8
OLLK7C14h9RH0NM4Rh7uWGJxZKK2ysu+OdUqhtcoyEF+IB1pox0Y73aHIzHfMajb1UYjd7EzYmVL
It8kMiSoOpoKNh2pIHdrf5rGu7mf1EFr8RkZaChqZqk76Z6FzZZHrodR1fD4NPF9aOJPT6xTv46J
x+Alj/qcmUcjVelNt7CV4NP1o2zSdz2abb8BjDg6CFrGOA7wfH1raM1wZi8XM0Mfy3u0EHhKl4SP
p2vgpJ9CUjJGxaIXmT9HJgwbuyJitXaqMymPRCfT0oHdtvywRBuy+Rnn/SzrX9dP7TzqZPn1yOh0
fvilw4uN4oDcFW/hqhKv9eYYOswQ1pvrXaeMin1NPbMylcvLAIvrkJrxS0IgL5xCdF5LofPeCM09
z4D5zrnDntPxztdLPINTw49riovfl/11Tfxd/1/Xvd9fXp8iOuSY6TVZaevSgJaOPcLvtXG933vr
/MTL8Ueiz0EmuC4iAPriFVZOro6hTecw5TQoZrgDCMk78JCTdwg9HLt/2jF/eln/8tifvfr1JX+e
/ZcGzr993fWJP9v+P9/gXx778+2v3/n6uv/3x/5vf9qfb//np/1Pj/3n3+D6L/7tgZjkLAkoKhfm
dOrAWCglSxSWhab0117RUyzlVPlZwUwzI5dMaU0Al04Fau2xFIb5DYctlSZTmXn4Quz3mJLfd6PR
enyyquxeq+PlG2YX0ycxzyKJ1Axf0PT66I61qp6+TW4EbXUgWyxubP28wmO3IgxvMjGUj2Ob3WRt
TZm6BjulhnS+yRzgIbp5cU5txmz0EU+xnEfmJIXaxgsS1NiquUBiLEUzq2/j9R/RONsmQpVvaWWU
QW9q1m4iT/qbpruvqd7Uj/M8hDdCB092fbyYRw/FJtk2wvKevDWMzFGNE1BxbaxKdd+ipG3hY7Ts
ubXHcorfRs1Vjx5BNrQaAARYNeucwjnR4M96l8hXtzZYgourZ8Zr2CKeT1jVs7Z5xzVDsuxSo3eN
SeXROu1dI6OH4Mji1TSnltVeq7fXx2f+WMj1RopruppfXfrZ1vp6dxy4FksyGBPOKMyC+fxNq9yX
Kc1K5Mj5eDvak77xykk9zk30uKRe7M9OV296i5g0V8u8b+6AlAfPx9uUePLUtj1uTr3bgYKwnlmK
cY0MSl0yUj66zMgfy5Cccf4yvYQqFy9W+/vugphWZfPDvLh37hLqh9bTTp2dzrft7DzZ/eRnJvMS
FSeU8gSngxnJ3W1tiBq0a2r43iqj7UcN5W/7uBqLHvtqVvdm4/7IhG2+z2kLq7pw8RMMJT3rkXxR
Iiyfxi6Ut2gWcORVayKclra7evjZdxywWlpks3tzedSVShGfSwZ4zNmKTh21ssSL2J1tgK+YKZj9
poQcsfgNybcS5TJ9O33GW+XcM7M6OraZvKfYfjqy7D88SowDv+LH5DqUY0NavAsr/4wdWd8D+uie
XM8+NZCx9zJDHV+jD8AkybQ3cUb7GC69eQIi6bIzrGl2VMc5TdjdibKC1ZmIS1TPCDSsysNEiRXH
iUkur1pLxxz/cD30kLbcU760+g7Mmfs+NCx+A2Ou2yG39aeBv2q2s5G/Dq3XpEtqH1r9fhMn3/SG
vnsVov8s0uGbmJkKT5YW385k3pzWlWnbOfInA/ID2k49wI3uvEMPcEbrXYPsHegWbbjro7ObOGjI
cX8kbddgZ1jEa+p9s0VYvBsgGM46AVDb692FTK/dZE/TAU3k0XXo5kH/3NWNcp9dWSR3tp1kKEh4
fHTrfs8HZiXkIagjKjm8mYrh+9RUyb2KPflkEz9GYZ2+L2VhnqaOCfiqmzh50hx3dglSRtK78rHz
ghleSvnWwBIdc716EXk13Rmp/CJvY3hjR9UXhGGxJWLGRnvtTXf4i9KsMi7XuxnpVHo7vJoW++qc
fdTOi1hKKacgP4IavKjEro5SGZHP6Z2+dfxHLW1lJxAQwz0t/ied8MSVuGDcLpGdvHXDT8txUOtl
SXrx+qK+01Lx6/rD6npaMEEx3Eco79FFIUibHgRX58EyL2KerLcsfbVi6OdklxbnJJ2gJFF8pjon
bhuH6lAyr9qPgELf6pIUOgzb4jKvd6Pq0zWJ9kyIoHUTgL/Kcn/1xWK8Ydy2D4ZtQqld71YIdcmY
E5+JwRAV8oT+liFzUBOy1m7soksZNuLOqfQfbqHcN5Q0y0F3MP2JgS6enjhvkctgIwFeeoOHRr7p
gw+dpnjDfRzeAAeHcB+TRM7mhsiMiPaunZlyfz0AqYk2EplneauUzoZ/IFZuYs5Feituvp7QuJwz
7b+5O6/d1rU0W79Ko+5ZYA7A6QaOqJzlbN8QDsvMOU3y6fsjvbp27Y1CF87tARYIilq2ZInknPP/
x/iGp0jb0slZ3g1ava+w6K7HUn3KA6HtNYuikoT5et8FcIokJyQuBV/7lIrnyHR6J9xtFW/RK2f7
dMxohpC2TE8qzok/9rJ1hBiOmWBiUQP72Z+fn///vPevHg7Tb/vLf0nxyP7+5X/5ufl//9PTqc8n
ZyrZxiunhrhMo2Teg45KoXfadP/Yg/kRyO580C/7ipZFbFAblzvS8PgziPHETO6XvDLr1ZPT0dpl
lZ8jF2UT27zNeW8+5pS2g8WKwcic2pkV9Zw96gprKSl0aYKpEeRJMgM9xYQt6ZYQKxRm8dzBq/28
ofjzey8U8UuljdYqnJ40QYztyc4p95ZgIQ/YLnH7sC33OPf0pc8kdTFMD8kKpiSh4e7/42FYx+m+
v5qF2a1V27oRAKju5RDJL7ZR/WIHqbVWwZfsbR+5LD3ikNbGOOy1vOSYcNqN43lHtI7povHrAmoY
r6GPQBvj2v+YX/GPl/3j4fz2WI1nNMl38/uv9IL3ZQEUX8y7VRlSkE3Ba+H1L/fG1P36YzMfq7tE
rJtRwLmbSJtRurM7W98ZtaAbOL+RXrVXCQLj7R9/cAtpwM6hNKlzU23aWHKWIvFucYT51QhQZ+pw
Oh2ceIBB22HqOJpTv3PeS6a2oUw5iJs/tfRhboR1wSnEgYpdBo3DvBlSk85ihGSJZS4hOPrkRVVL
GQQ3Dm/iKJpc204BQ04q0v1gGAQKT3t/bKTQS/eMvU9ZiJt3PtMCMKbEyTLDc5WiUJY+q32QCk0O
2ogrtauBgs+b5h97OXHwO+AeHiNHjEuClwjaFm760ILCjZrRW86/2pyvzT9epVVocWp+/D6fxPMm
Gx2J2tl0Us8bG713AQR1hwGGT2g6px1DVkG9dAFerlb8Pqml3sOM0l0LI23pHA6c59T8f2/Q2+e7
KiV30Z/aggUuUmP0mp89S9LpEprBMQ8seWcbiafpNLBNlpehBB2jw3BMmxVpQFYKRVom0HR2NWVe
2tPNz++xmSP+7M3HqPujAJwP/uX/2NNLi4LarsJwvXQgNO7nDWz133vzQ7sG0C0EK/EcW+teqWkK
56re/t6bj9kRLBsd7p5F8NTq5zZTixKA/reWJCCw6pR0ErrOJuIROjp9rW7HwCwrsdbTnIIbcDDy
cMMtBisCds2KmeNQPWehB2HAATHKvMNZD056HTCTHv/YILXH5CuNtAKdVjmkHh0Tp85XihH7xH+p
PpzR+pYrPpGRZU03IcWfH+USeVcvndp0h3lTFKpX0GrMX0Sf2+sslcxDjUjmMJrC+tmbH6Jsk1f2
9O60vKLuIkUHUo6tQ5hYcC6nzbw3P6mFgDZtWd3UsoWYrglXVMoUAEI+GU1TaRW66C8sDeUmG2UN
ylFyDRv/q2/6dAMfNMEwGvVbia7pckwDSId5Ex+NkGS0MKzpwnX4+obBGXgrX6LTlCOdFXsXdi3p
RJ0vXTEu2Fwprl4zhxVFJK306uaALPnwFZDt/VD1B5Zi1W00MI8ZSk9TEvnrNqpR4eZdGJPeZftr
2Kv2uhwOZl9WGCPGdClCUd3rafqVyUp4pBDXIVHDftlQirqEOihw3xKkuE4P580AL3psCKOoM7Qq
VRNVWy/rusu8UYinOSMhRUXNEDrqjDU6nk5cyVDsqXu6cjBglHRUKhLMbiAsKFa5dNr8sR2Cfmt7
2UWjpL81J3ca1PRBUMIWxSoonfgoFf+zKfU0IdCp/kSETQF1Oi57UHDVglTkf/xXyjGAZvwU/D/3
taM0VVznvRof7gaa4zOchZqARXGPJLnfGCzxEB2ywQdmHTTBPMYifRVsGWCwVFHouVaySaBSg0cU
a0m4lIc6Pf4c9FAhHVSMlVPNMpmql9R8NTempebiqgZyQZ8zJORxlVoX33H8XTlhSKv61UlQvFFn
2atTUcWqVfugBzgaCwIdVi2pkPIYVLuhQzNFHTBMOi4zT8IwxVsKjlVeB8ewUb7qRrGXqIa3ydS5
6GSKdYHSoCVQEDdFuf+Wx+UrEU3a8WeThDQ56Hag2PYQv6QSOWyDcIhvpO4zjbpHLCY3wdScXCRG
zNgRP5s2WxuKFe3NltqahvR+wdot30NIx4hHyVVWc81N21baK3qvbgrT3gMHa382chP6ZHMLOaPM
D4jUkJpXdHR8vlNOCN1j5mnTHiAfAiDAXc0TC73SkfpSlYIgy61XkrkJ/zHjmI/1akH2mNZYPzMO
qQSx8ce0Y34YqXm7cmLjM5slJfOU42fXqrIK7mmMgoRh3Gl1+BrzsE4nFjVRcMUx/XsQ92OG83n8
nvfmTaCrrhFX45aRGAUrnorXyuAW62T2w/xr9GmKI5TmarWGWAdQf5TV/JOpDoZM50qhWKuowG+m
ecI8tOPgxug4pjugMNKSgiZyiSLAfSYMWtEJmlcFUKOLxpL2dlwdEnjD+9TE/rkw8zfwEM3Kt+pf
gxOKfTQ9N+9lTU/7Jhw3yKAZUOVp4P7ZrXFAbI1KX46awDMwD995r6QovKehF0w7Tn1j98cQ60wz
yHlIn4/1WbtFLdbjzY1STvnp2XneSHPmLcDziNSXSSWCMxZEWJJ8BHORUBfWxF+Roxp/xjwQz/NK
FZG/27Qwmvho4GL4pYlsatrM44c6je5GM76rouLjmjYgs5lgTYNLXJrx0oMUhdQiwZKpBbtmkvZ0
0ybMJvnPPOthBmPuQpLVp0mPPM2DAIf/3puPzQ8VEHqFVPRb1TMDUi265q4OqmadVU1Dk1+F0DDv
apZSLjpCkWlzIHsPphFw+i+JxlA+783HylRpXbz6OacqT8ybupnYE9Nmfih5NgXqAf0WyKESTj4m
OSR91hJF0rgGNXOZpy9/TMyxWalxGB8TRb3LHPyvQRsUV6UgOYhuClUAlUBTVne+H3Vnc9Reekco
B7UDUwY28VxL9l1L093V29oiJmMCXZiZJS89givdRBoeCrsDLaB5r4pK0TjiztPTKtvVtqBV5jc2
TakgOc0bwMZHSy+rBfU8QLl+qV2LoqLwx5IjmERz6aQxnPdkh5cjSIGAWaXWz32Jdsuu0YHgnIlo
PPSkiukvlqVxzWpht7VLwsRQVj8PjpVs63bMj5EMlpj15bONWqMluqz3+qMXlTkIrsrexwhLF5re
CehbZU+/fNhKiLaZxxrW2Rfgq0gNAoqo9Bmi2O/M7LddSPUZPXVwVQEDuChXnH3MYLnoFY98OOkl
ZfG+taMS96YMegD5Z3iBOxnf5XoMBphbLIIwFS7BcK/YHiSINrbLJXJU+1hJ8e+NqqVvupmvfNpu
CxECXgrkkVp7O9xiRpkaYfVz67XcwDLaWk6mPlSpUb1UQyFhoHQAf+p95cq1RPmy7T0i2kTf3Yva
eScgoj3Oj2I4y5smpddm+75rxqP1otbEWyaKpe+1MrFeXE7G/qY6vbmUJYzXUcitr8AnqfZXu7aQ
BycD0QGe9JQVeL99ybOO80PMCBs1cqw7TrToIUrhtmm99KTXU1wSWNLC1tVNqTbZJmwHcWscGkFd
U2xL24IuyL3T9XXbPuHBVm4AJT9wDb75ctrckyWCIDi2ukfDCIA7+JJ1SlrT2eXyHdPN4vJj7cIx
mrq5WYgTv+c24jliKRe6WTc6BeFEBlqFQdlGiRcdErD9xyFrzk0Q3iXTXDtOEHwTHyaAbcriYiU0
avsiHN4imcjDfBif4pgWltGL8ikhZzMNlPSGRax88psKO5LaPgg73EGDa09ZMfrrnHxbJL+NelX0
UL2qbRMdh0E+5dJDpehUrM0kWhmKUPZhHOMMKYxxNSQPDInaY4cWi9mRidcXJMe6wI16KMmFOjic
Meu4hSBnZk+lgI01kvr3xHs11Eq5Dr29M8g2Ps0bIipYqwn6Zl4DjDRVYVUQscoc2fYQsra4M4iO
XTXche86P7hDhe0tR1HZLp4b/azDOLQpHu1K6OZL5JJw68mSp7SUNkuvIEPPkLvqRjORRZB6Cumt
pXV3F3cY3unrgbCXRb+DkaLAagq0dotfzzrZLGlOw0Oe5A++SbjkWCrxWth1ejCkMqU7iiI9Lcho
VaLkw1H3YTSm5EEUyKzxwp/r3jaPRLB0y0Zt+ocwDu5tGxGbpVOUdoQPu8t46Bx5OM+PGEJRLumA
gOaHTZqFy7pFva016T0F9wIdW+MdVejvoTZsWsRkrt4NyqbrDLwr2jlS1fzu5/QacS+BIAAGKZe2
ccDz3TC7v3VmAnAWF8ZJDNeYUuEp0R3/Z+OM/i8TsigIIWgUoURsoxLuvALub5VAOU0saZMFKB4z
xQ4+lNp/7s3sztMa+VEfzHs7jKp726ylg04dbEl7FCMGUvpq6LOlJrcELSLFEovEYUSpSQFg4TE8
AQFrbt1gI7vvxdmKaepLnm+/9FaoLEeoy+jSmdWafOtaC/IDDtNGjiXn3sIr3wSNeFQhtD0aGDuY
KT/mmS8eu25lW236IEeXghzIHf8/OmY9xrU2G8KLag6Zm3rBJkxs6TZvopEFDgW5djCu5Jr2j1ZM
wG5b93dmHYpHJcu2tEfa2/xcGoMVbfv2IGXDoUuK8OIPHlxrYdIZsYAnzA99Y/z9BGnYOsUL+TQf
pxKM36OdIjsGLT3Nm8rypUnINV0t1VTQVnArMZn3IprWTgZjQFSP6Dmae33aNCPjTWCNWKx6q77P
G2Egbehe5keU8dTVIJBwBno7Gq5jgqqPPNMEXIrwa2fTfW91jWP1gOsmFidryPt8qU/Nb13vx6Mw
R75DZ0tGYA/FmqRbd97N06Y/zHuyZXYHpVe/tQwVT+BZSUHlp0AUN0bWrs5hyk6P6GMUh3kvMAS+
f1MGHBm1iCAGux5OU1jNSVTaUxIFzZb11HDyc/HVNFq+G1BuXE3wdcu8gWIxPxxTWFZBl6t73Quf
50OJYmbeAu/T1oxS6UjplYfzj4mu//1jqtmJpYLnfZ0QFMXygKAWX2uae1V2/DM5ahdP5dF8SJ/8
kBZiycN8TOES3HEG+e787HwMtShzKa+7jkPQ3I8qM4Qga6gwTL+ko4x1jVV9NT/Zhf6TTxgFocoB
GjGW6Klhn2Tdse5reEvL2pKk9ehrOnnRACZspN4HraRkNf+XvIJM3dBBH+2uv82HCsDbDHhevnWC
0r5XEzSrtW9SnrYXthk5JzoPJRqDiZ0EqIWIB3B4upL0O+yDHQ14/BWd0ADWhIPrxHGxFomUXgUO
pnUQVljqBMY04KfWjoa++ihLUGgU4OmaDD8tJ+bybEW9fWbNz5I6T7uVmmI79K3skHsgyYSlBWev
WAYVFiVBVbSD/eAYGDzwTWisvzKRqqtCG74sLy+5dmJq3/vwu4u6Rakxjr0kikKtMyIKT6mzp8jS
boYYXholsxdZhwS+wVLTJr8iJumuMY53DmF7y9GI7nAB6slwYC4o4W6BlwMr04n0CBoYAsO+Qro4
8FnmAQnhanLuPJSrXoqWSJMQTFlyhdxLh4fo36XR+IlE0ZiogeoSnkpsPfVlqbsJSsARXMWi0L+M
VF0XKdp3uW0JECcsrx7xUWScnGNmfQJtH7eVLQqI0+JTF76zRZVSL4eEMPDe6C7aiFW2bzCKhnRi
PTSESMUOQ6+0lALNfNkU4gukImO1mnjrQscSKjG3WVh90mJDjCEy6Tqlfnx4Eut17rrtgciASTSb
k2di48ZLi3OHahDdaCo2ZBCQfGB/KZkFdkWHeeB04y1W8TPXwB+FpsGNMDPXlttnLaM4kpZAo0pI
R2awk2ovdOMuggk19id6a58DpJbMkaytT5oZYJf7eDDIb6uMC8BXitjjliqeh6hOf+y1AhV5SeBU
3n8GkXrfSZ26LPyEtpIz3bYzGucDCexmjrQ8NLCNlAh7vWejMyK8e9qhGNG74NQhAWjcdlX2ITVh
sUPZlC+Jvli0fNgQxkjLOgQ+mWWsMDapIXa601drU5PCbR1pxsJWJs0F1otm+M5Lfzd13pQ+LS+o
2d6FNZF8FeVztMrwqHnMgOBMA+bstLPeGJfcw65HVb5iPafbi0qyumWh5msBFaMt8GX7Q/0ddsQf
aH4ebLzMOMRwyDAIRtwe6TaA2VybJq7IULaKVamqF6OvUxcbToZX5iFMnGIDF+ldhBZlNsPs3RgR
Suzl1rlN03Nmwq23fP1O2KyURRBc0qx56i1oe3ge9YMAv41trERy3IEIKKIbihb0lpeOP3WTJyTE
+famsxXcYJwNsxmk82t3yDSH9T5MuETbZHV8wpXTLqo6YuJR2A89re4F8Fx/2xr1rTDlhyhvw3UD
vNAmI7ogPJn84XOvJRtBTgzfYuTC7v3wSpaPkazkyyjv76K+PJmVGSyMwe720oTJ7TAKQ+D6NCwd
p3aJJonvXxXpokcRuqSjeU4q/yUFHbDT4KfQs3cOUiICSkMdBcsa0JERY8C3VoFBPmA4Rlx2GX8B
KNRAChCQ2/Ezrt96DVIHQFm21QSZLrImrZyCZUJru55I/HuCUB6jkaQFk9xrW73INb3a1iASy2oo
Aomox+9UZ/ISs/kGT/G2N6BzKQIzVCkhYeYGeS7U764otJuvq+NCLRKg3AYNE6V5si0Ir2TccRVH
5H63THCtSoJcWwz7AZvgsvRfw4xMZ7+hqIynFfS1LBA4NDZCKcpTbhy8wA509fHBjle2wanP5ANC
jfKLlNE3P7c/JYRt1F6ix6rHelhj0bAS9Ahj8x0KLnk8aS9Z2vjbakLryd1wyDsTrzMknn4sDGKk
YWEZVeLADL9LNGKfBNjyGv2ieoaKosBbVxtqhc1j6ZxzAhyYncjkn3fhO7P0zh4ZPb3woPNNUUbt
6SJ23JJ0OlS8IBBvSZB5ygTKEvHiixkapKRODAxW0shPw6CsGF5XSYUEDCDHUquduzJoXlOM7kdY
AO95bVzURvseJRUgBKijwq4+YcxoPamXJYq5wmzEyhzSEMn/+GyZvC+WX0EqkSgjpck5wrbthFK4
KVuAOGMo76JRu6aKsWoJyFypuYlzClRpmowna4IHdzI5HaH3NTbcvyCSd1KVEvMi1lkfAU/P136p
b0qjRjWnk7Vh50vDjO8KYRGwRTNmMHepwvyyqkkV5NuEtkQ5MswmQJt5UvP43Q/lAIBo9GH5oNAD
49lOSRJxVP2tqrIH2cPpOyQ6MaX5tAryN8gtkHuq47ue6TDHTPQ6vrqqFeM5Y1I1dPmx9MaLQR17
LAtOnhrgvaiTSzKuE5WxrTBbaJ6tBQ7PVMhi91KxdNJGWSSStfPAdgUJZ3kny9IkU1v7YcrV7Vco
QiKqvmqY3KromMoAXwtYUKZHhcKR6PlFSyVquebVQ49aGkoIJ7ST0joEInSgYo5uMbIOWdyjVVK3
lCOejVxwax7050qjFYAw8NvBE4A3C6FqHVIn4LsACZWvAt98Uvtjb1WbJFEYTAY6azru8tpEH900
Fd2fBNZYb8n5Nmi91zSPFNevrN7Vgm0owgfNUnHPIBEnEe3BEVWMtZnkCkuxzuqUI4EvxWPG7cpR
u8kcS1vCwxyo7jsNqt/ROT6ViriOSHNZtExB9mpawBUcbDzckEnqklt6jehwSVnIXyAgPVMHWjuD
f4B4zNontlPXd1Js7sL/jDu8kMgyGMS0O+psvev13qRzCQ6UHO4RXaL5g3iLGHv88B3jwfdbYniy
Xdj73YNf3YeqHRLKHB5jUn0uDjRnZiIw+CuE0EjbCdN2i7j/iowPvewA3eP9p86kL4YRC0ddMaqj
Omp7w8BsDk455MNxJVk/5CXSWrvXvmk05gsCNseN0Avu3HnxTUl2Pdqkboc52n74BaP/pTjD2RhV
DDk6WoqYpB1qu9VVaGgTJIPye438wKmYIYEDgMXqb5iM6GtKs6BI2s4EpMTl4jfd59CQKSUnFMxZ
cC4mQFUKmIn2p4uqYisgYRWtfWAJPq5gaBwqZ4nYhTJuUE4DUlSLTa+aX1KSbhNFN9e1zK1MMYdf
TahwVnhGN3FKXDjXH53QlaNIaU1n+dQMteNDhN59JVnYXrLYr2hShzvZgb8fp2SQVRHnQaZlT54e
vskBty2bippHxZKQbI/CgmoAjio+B1RfGBMvMtK0hZ0EV30Uj6mpPemF6SYZIGfiCb41NXgbY96z
b9cRVkvOvMYrgZ5ZPRJ0gLfCy54GgxtaHaSnDN8DFunw3He9TtKGvs8N9eIXVrvr8CvBQrW+GO6v
5KV/hT487CrH3yvXjeQGOUUB35ya4ahjAOOp4La9dzVgZVfjoXFjuxtXE8ABXpiy7sboVmrKhmhl
DZEekeYx0ckq4uVSgXCOb1LGfY7qooq1J82MPiqzfhoHyo/0gkMfRWAahc2tqbjXik6fTBiMiAYQ
tLQllQu4ukbhF3y33JLrMiK0Rji37PPyV1XCuY36T5RMCn1C8ixipyRRl2kt8bLkTo/NxgbqhRKo
2aIvrAh/I/jBlib0MVLhTZpOGWtStoKh/h7q+D5GOqctlxiVdbJYG14aXO+lpy64MZT8GTHR0pPL
dZqTLVfpWyxgtKwSNAZxdmnLzjqWprYvi9YnQ0HBPgihjTRqBGEkE5GVHbzS3li3EqJjNZKPQxiL
S2kMSzF4r/2wCHLyn1Glu5USfVfCpGgYodyJure8vpfMjhxWKZNZrCjiJj1ITLZWRtfjICqZLNU5
10HmM+6khIobnSkOWeOtRaQ+2obCH4JajZWRf6i4dPYkTbk+sWgbUzLrladnF0mP71KATS8alF5a
rgDkWjDVzPjd1NTxrXUYYnOm2At1i0kJnFtRQGDu6KSSyLrQRuwZrC0eYR4T+2v9KitMEFaUo33V
uRiSUNGX9GvsBQCIkCaqHZ0k1MuE7mWQUu1bGcL1VNvs227hd479u2f1DwnxNjKJQ8wdtE8JCj4c
HOJdUQ4QWgvJb++Y6HTaMm1WnBEZbxJMZBtkD6G3UzoLmV7tGcsk9p9Hyzw6vdzDc2jeFJ8lXoRd
I4bAVtjlxTepq1TiJMDDYSK4l6fzsnAS8n6mmY+Ay2CMcnpWjPKV9nnkpiOh7SwChR6aT3yiEIob
ZednKNDGIUsfxyjAtRB651bIpy7Tl3jKNoSHP0XUfwJMAQtBoysvQlqRDqhS7p5KGA6noh4uGTmn
dk/OFhO8colIdldy9mgDNSlTTNJ0byOnMvF3nvXYFlG8Y1VfUKIxDBo+5oGUhLcAyUYxVdRjpk+d
mUeHsKrfOs92ZfRQpaQdcGuSkLjwZO1OA9O0LEZCxeTUXLcyRVIjidCOA83JkVFAjyUlKQuxx9N6
agU2rdSjcF1ME0m8aVlibmg2cOsigjiMPY+mCU4NNR+bVSAXbuLze0rDZkqV7EvdJpSSbIFJmRjG
n0nrkGzAknLjBPW40ntgobKNzB9wcrkWuR6s6uQhYohCYWBk4DKDm5qGMnBk2FVOfafUDl8+ogea
ZhYpbxFz8t5BBzHYOy1ibsXNaSexJk898a3n6PeYQU1Qzg9Z6NYWikq0yeOLL+WpaxryV9MDmqUL
j8y2Hl6ULliJCr3CfDgUn5RCRqq6MfT9pH/3ayIlI0Ml2KDSh50D91KtQY77A1zMuNgzuhNWnGUf
KJQKlowxORL2sM6E0LcsmD9bbwmbqNnEakPQeMD3wOSRsIliwNtlGxumY/lGhlAb2d6rpcQTgSC5
70fzNPRTUbUi6r3T6KrQmfKJ/yGeOci3vi57aMIYDqWk9FeOmEJRpIxBKvfOI+Gca5sb3A5pM9aG
TiJ/noZO63Br7foOh5Zs4X9PMvVk62+BLJJlAAIprmuHJr+50gfCMQrZ5Aw7tcBargL+LzpxLGJG
EQEBLTt8tfh+LZYTaDs+sNw2dwOYrIJ31Hl6cZ84QbAIJRoldZlVa6WyP4pADJh2uWc5ysLoiaio
+4jcMBlAadL3S0uYynqsbOJ2Y+qJgOEJQYnUrdrW94MxwGXWQGz6aEVF6l87mRwEWdNOVgbCTvQR
17F98j3FRtDLBBCSZrZS4Ykytcoyl0DhZBupzUrqytfWogfmjxqYlfK5U8wHCFj9MyLvU01Ubhqb
4hkdXnvoo7ZgSYaR1lE/ZqbdxEz0f9FcTMi0zX7Qf595AePeD5q/PPyvhzzl3//5E2dxhgf+4yf+
6/8/gqMBuu9/Izh+vuf/cf9/7/4EcJx+5gfgqCja302+VVaImoKBzwTS+MNvnJ4B3wfc0ZJlxTE0
fuZ/8I3q3+lyyJbNfVFxbHWiLv7GN6rq3xEL2cAF4T2aJlFkf/t/wDcqGhjCn6969/Wff5tfwDAV
HXQj0XCqrf4FU+jHwi5Kp+wOVoe93DnHufYotBP3PlAHV6zlxA09E8zZH5rsGDva6z99Vv8ClKj9
GR/5+/X5G/kUJiKl9ZfXlwO9bmBgowobcDTvE4XQufyc+Y9KYG/lUnUvRlO9U82kiW1SURZbK0da
AnXrrmzI0SAOF7eBOf6aTJJtkhFKj2nevPSU7Amy2loOFcn4tYWvm1Epgac/iJ8L40/XxX+gk7rm
YdbU//k35c+ox/lvMG1Fc6hY6I6m/vVvUAcLkEFgU6G8yHvi559Qo2yCS3wiiuZCavxZPppb9dk+
aw//+6f3b195+nT/Cb4Z0V3Q5dhpD7jDnsoza5X7/C24Z1G9is7VOX0d7plInuxzfvg3r8xZ+9fz
5k9/83Re/dMrc+MjbMLmlaX75ArceK9sg4t2Nk448c/inO2zk3JN/92rKsq/OF/Qk1OcB9g5XTb6
n1+3S/qWLq1BmPmFCm7DIpylZL1Qnp1zuBc7c588YGEPmHA+DXtlV27NFdmoW2PNVGrd7jm2rpba
DkrY0fnEfnqsrs2lWIeH7Ip7x0jWSb0NvBMVE0EhLlxi4iEcR1no/Rq4JoUJnxgNjP7ygqQJq6Fb
sQrIp6JJg1Tm5CCi/ADJ099CsZzssi18hiX1iWhFaNRihEMou8dzvr5ZMEHAhQ/Mx13jpTiq5Fsx
pzs23Q0jMNN5unmGuVXA9Zyd/uDVRwoOzB2ZAg7frLWZrtZP8HKGb5ECFEeruDC/TYY84Fmb9Caf
ZAB52cJ+L+/Ks3N4gGcP4IgZIwiE3I1PzRbwPCqb9oUF/nClz+tB72R15ra85I4XuLCUVhbOigA0
e1kYG50kTsWlKp8mIJC3LVoj1gLkUhMfjDadNbXzQuk8KV4b7UnNvn15V1moMLbiUz3RaHuFUE7F
mxl3tEnNfUHRFXvSL/mDstMu/K4NGhzL6tP/GF97i4zmpaD3/CGu8u0ppOeYH0T8hvnKT5m2kvGx
ZQepLzNeL9nKkykaLtSKE6L+ZiI7foZnFltbf1s+aeXN0VctTQBSExfOtj6QS8Ey+tm8k+/kW7IL
HrSXdkVWzZpot1NyyretW3FBNcuvyoU+vY6X/sW58ukrPVzZtcMIDR6Pc4VCP4hKMII7bZms4022
NU7Valzo7rhWb6yeSOpcsXJbgYgsXdktjt1arJ2L/B1cD/4S3qlL33BhLOA6L6gt75KXcuVc2ieT
fghITaJ8FvqqP0GE2KHPXlMFhDm6KHbOIiBChpN/Kf+KkEg/Dxfl7L/V2GucG9jrxfCEQn3hP2To
WGnv42+mGP4h/3IO5V3xWr1yEpDUWFI3ijYwo6p6i3FAX3F6GpixFobrf1OoAzn4SGwKbTy7201x
jA+4dNzgotDjzB+ZWfOj/AIaKy0Lfiy19zYo0Zt8ZfFlZ3cGVZI7eSfdqvfobNzKF+U2XOyjtIrW
6Uo7qitoj+6wJC17OS4eTNff5nfSi7U2jtOHyarf9fZvzc7hf0fr0s2W2TpYxyfLLRavIMjX7YO5
bjb43rbl+lW4n6D41kzYviJqNa/Ne3hNzt59+9KhxeFP8hd4r/dQ2qbfxnR6P+6Jy1wG7rRIfKfS
hOElAlZbLlUMu/1K+VCAni9ZR5vAzA4dHpJigNUDMJ64LdoQWIyHO847MYCih0DAULSgQLTO1t2B
q03/iqpF/oLPjv4hVRZWw52rACYr0Juv6/viZHrLbthA60qX0iaHi7gYNylilhUTzwXS45V09m+h
9JS/WevmiB1A4BVMl/13D+PBgaS+ldWT1EETW6MoC7W1ABRvr4zajd/0FXaqvbaOltTod8qz8qxt
kZfsyIG3N0m9U9Z0wXbtuTyb+/RJOozX/tZ9qngHoD0FboUeihoP63/O5NKF1Bl9Eqqa3lTojz6r
r0UWbIDK+ckupIxC9iTQIOdI+amdMlUIzrwZ2raqD2NzVafMErfEJdQYSAmX6nj1hrMAN7gRyqoX
++I5u48P/qE5QivLiycVcrP14cRvpvRsvfhj/Iqie1sCjaC27Mqwfh/84RuTFOzf6DG5JaJ5gOPw
YWX5iqhjnNeqPN0p+210onkVfpDXKEx7NVB/7VgjLYIvwtwfuqvzjL4BmVJZvmGaOVrOBPEHlKcS
NO/wxceL8lf6y3617tSrfB0u6SiApSxwzHifzbv/2tx1N/+l7K9J32xkk36xKF1Bg1gh6KFdZf09
aVul705qKv+9oje4HA9pibkL3zS333N1hzzcxVf4C0qLCSN3gTs+7o7tOd9jkobCs9efGGLW1POX
FKYWxl5fqGR2LLwjBPsVWS6uhzqafqi1Gs8NyVsn5cm+cNFCoFipTzKRtl8e8BHCXu9U7gVfpgwi
FT3Bori3n+TuI66/BhajL+lT86LfCKuQOoO+Sk0/eW/arvPflJ3XjuPKtmV/pdHPzQN6Bh/6RaIk
yqWk9JkvRLqiN0FPfn0P5tn3mHa4F9gQlDurVDJUxIq15hzzUweKjyOQN47vPgfSKlpX/fPcbbFW
kWuoSfx4pUbsxV4iYIQfMh7UPeahRLw13VlAD+z2aG/Haj2FHtRj0T0Gyh6JOYtEkKzaF9Nzztbg
MeuMWdlZhy1oODvbvc+1bREcjfYKZbkyLp1C5NSmPqZQO7AVnkw/vciHYBtEq+jZIpO4JiYNUfOa
gV81eT12oWqjg4wlBJbwJlAl4cbsj8QYwy8ZTFghhFRxEcZr9Y0NkBfJW+m5t+Ar/I4Ital52Kq4
TvmbTRZhRLIHg8Rp35s429ZAo0mWHsId+nGTVh9riLHKfyC/RA19uXvo01aLUHzNqwQFBxIINu5V
P7U3QlT0yo/qD8M4ZsEpNz8Rc6IqsMlxEgdqV61+iulqo+yC7OunHKBHVFheMq4DpjHa0UiOY/ap
4a1h1L/qaGhyjI7S53xcIri+4+CRnRWdygFY0mV6Zvm8OYxYWBiUowE/tbtLb+Ymvk8/mGcTl/Ce
vfZor17ih/JiPAVzuGK4l+Srct944732fmXZ2oBMe4ppmWwqSYM+wmI78k30wSnBiSGQGP3N1ECs
8MVAyBfXZzF4k/bSwSAJNY3RHOkJewbE827epNcazOjkT59hedMfcHXmpFVFZQpB9bF7iHg0hnIv
2ll9lFcAEcSqzhPMIm+McKSvxtvwZUysJKjfVksvCVQaIZ7rbsulmX6VG+uUdGvzxXkU2+aa4WLf
lViQiDZHMfLQvtNLIhNE0XdudXTMx7o60vECFUZUK6mFeMD93JOfpD1lT0xcIB4/FLfshyzQkax7
eparRbYcrcrP+E9yGt8AYROibT9Fp/QluKNjrBgrkiqB3BM/OH/LF5eyLVxPgMtMT9d96UCZXjNI
UvjibNV7PmahrtEo/w/o3ZLY4bQ/xkHCCIT1iqhmHxf4TXm11+ZTxGyemNYfUtHdjsChu6Q5K0ye
oSrCi2+aZ330LAqh7aD066hnDECvjv5iVZPRrbxp8qODkTN0OYq4CYjjytVeh5q8vvLP//98YOju
/+2AYOuI0w1hqLiJ/r1Qd9wOhXAY9cc03o8UKdZnFr9rKKUJQE2KNxT2soIw9scZ7/ovzfYjEvqG
q8rH64537nQdUNA62Z3yxuo9XXP8heXszzpErtO5VQ4yf3DQ8rJgQhnQsYYGK+K8iybcjIfyXf5J
zclDTxLtS7/xi3PxzotlQrElOmpb7yY/2FgenZ6lLPSgFqysE66NVbih0mLDpH/mkVJ5UVafzgrY
64YCNzolJ4a0rbkpEW+4Jvv/Vs8eBVvuyXk2fvjO8W/OD6XjdfbRgFjyZ/qYzuqTBRtllz0F9xTW
fnOO2EXTo4k2ie5gtqquydahyQ9DhCchP9waGvGKemJmvd+2hh/agDKZfaw0H4k/1tn0A2Idqgcw
9N1RVtvuCcWdyrGT0U0ybEXqES09kWjT8H6tIJjRSvueP1uWqvt6lz8OVuujilD34bwKymDluDvj
1L1GzZcs7o1XcXOmK93ROnhSmBvPe15713z2JI3d5TeX2HvM8kRsag0KiWCLCsqUpyFHR/IMAzad
fMPytcq3I18z/bG/yu4iwoMmd2q/N/pvu5yYXK+63s/Lbcp/E+R1CijipN0EWs4q91VzU31GXvfU
GDsrvY/ms3XOOMGtcnPDJN+6b7AMlSscetW6fVbMsw19pEUJVl9cQGz1lrjtBoLx0iSXVIKu8aiU
x3srX/Uf7g2d4FeHCidhCQcyJthMEoXpmsdDcm1q9yNVIYOsCtjQVxlcxKcZZW/FroFx39gklvnD
Q/w6MoWWroZEFCN4eNcEu6l5bEhenpnQIUb3ApO1iCtMOccd8rxjnrL+xB/kHiFSYe5rebxZ9HGx
5lpIk9h9vIV5xUSZQeozshmSIXXqZG+y9vH03E0cddM7suNa95nMb/K0tv2m2Rub7JA9QXI/WFt3
a23VjesRgKWau/SziO9+v9X/pRbgf66/d/dBK/xP+b93Cv+tcUhz8a9/2ftoP/7th03Rxi3p6z/1
dP/TdFn7Hy2u5U/+Z3/5335+H+Vxqn7+53//KruCUNr7Hwh8xb+26nSTxJL/d3vvKfwovj/+j7/w
996eYf1NNWxclgI3J4lH1j96e7r7N8sBQQpq2Rau+a+9PXNp7Zmks7AyotomNuUfvT1F+5tJZ890
eTTddugo/Vd6e7rx2737Z3dPELnAA1nMSpDFw0fX+Kf+tUvjzDyFLAnu7Y71JULHsJ9nDTdazm5G
um1DLvU2yNKEAaP7hYmDo4Jeveiit57tGYxSWz0oSeVbs3zTQ+soJvviGOIT96RPElawYka2Nxz2
N8tAt5W7ziOU53iunmQ1YSCb8o+hNf1Jr8DSc3SQ2WPWkmprOh3HE53dG1J4ZLvZpqjlVlX1P+mM
udytu2OPwVaRX1keU4KZORU1GeHMLs/DlAjm79V33+8zIT+NLP8EvAupOCHM1VY5n8zO8FXUCpoC
UlhAsKrw6aKbrUYuyrYllU20/GkSbJGwxRpnqlIf7wsGL1uDkLSu/SybhCO/np3dBjVc7oa3JJfm
q1GQ+YpVI1c5mY1GtWXYtCo7pSZlQZH7wMEzTZjuNrOe2FRfJbndpDn9SP4uPCztpDc4/XKRJXeu
YUbQD9RDhmSJZHeL0ZFZIYUJ8e3GDU0hhpBpSdC6DS3DU8Ks8WItete7+UuTHNX6iXOQLV7ysRpX
wdDeurSt0aUu+RDuooJpm2/dhPqD09LTllmLnfaPSvIJHGYx/UP9Tia6qCNw7UgUVwfFQ1Rlu9hR
fywoLGQ3ooBVS0CXGY4PrC9k7cLQu+sL0vUK4wGdeVacsANF2z5ipuRSYQ79z6AZ0x2Ttk3sDvJS
OKeRFzKFDF1KBEhjaxJGhVnYT8bqXYbuW9m1+k5M/RlEpQ7Dyn1vo3ImSZvFu5jubE3oG6O0RgiE
4TZyYhi7RSthOeix54rZ3YEE2SMybyu8CcrscVFugsSSW2GYV6HlA+bV6ZG5Lm+3m3rKrD72YxMd
2k77KtEBLxsgJ3mnO0unHU5ZFz6A4behC/zHjQhKkgxMVmhEZ/FGLQUYM2mj1tRf8sbdQ1Jo1olS
IW1uhXosXYPiwkx9jBiMnI04Qjegn8ENt2vs0PUhWWgK/7z5/X/B8ot4rMACGHR+YBTtYSniy8WB
WCzM7DEoib+hiwUb5WfkbA4UCDsdai3HnlK//HXN/5Ni/3tPnyzQipXCYR+rZr6YO3/v/d4U+JCp
qSlTnSU0YJomatSIs7nVYIKUJkbKX+A32NuWbwIN0EAg3GYcR7dxHu4jEc/YWX5vK2fWt6Qh3bjY
Na/P5pNpTJ+6nJojkufFdaousINf+LlCBAv0zJQshFYjOna+WRlwlmDxioqYlt5odUwIy3Nc9bGP
c+dcNxNaOtU2lkzzvvWSSqN00pqX32f6ezP+Eh1+n/Tvz7BYYs5Jg7EiiWMRg4Ft08yPHskqTpt7
0/lFlIE5EMtnRIwJfI2FepCazMxlkZEcnWOOckvnAteSDlcboSRE4fMPij2o+vCSdLdMaMG+qWlo
isTZ/SLg+wXl8Hvv9ybU1HFTVkil5tn+6h3ctAS/YW9b2BbOQrmAXPqnbKNmo5IpfqjDqj383ptB
sNfBJLdlPT02aYUiF0scBIxwOCiTvp0dofvuEP4Ei28TgFV7+L1JFlsjhXbcw66ONHAqvzdAotq/
3/v9MVWNxitLlBn2Yq38xZ2rgG7VdbdYMK2O1hyjXWoyJPbJwmOIlpvfe7+XNmDY+GB8zwyMPNW6
Rb0ucBzWtLbS4BbMGbhH25R+wgfbttNHkgbmbhLqewBwaUs+THNQ4nLaa/aTALy8JWDotWxFu58b
geAv0TdxRzROOzvXUGFC6kjjQyag8VYW+edoPjLE6hZW60ClhCpFgth3Iu1qpE13tBi8Y6Nr/N9r
+PeaMMi+3jdm/kBrzTiYDkiZ33uhYGbUWkhXuw5NoK5juCqY18wW7nPbPKVGA5Ux/72dEPsdiizg
f2jFuK1hqvh8cCPPqSeGKNRdLraYXYj3seIvFXyrIxqhRlgcC4sk93SMrEOq+XZHExF9S+Q52SmC
yr4yxphoHF3V90oiz72UKxW7pteqoUXXRMsYyHFD/jkMN4jMWJCLu7alf68T7boqVFPzgLG3hXnn
oNCxws7YLwPoE1eZujcm9Wi21TULUrGvWhXN5Mj6GRkzh3o7oBAukbtYI2VA2TmAI/nwRENGaawj
aHWxH+xt7l5yy34WpaL8/ac0jYXv6s7ZLvvkNmvGHyi76JRxCCbsGIpATcbEe+c4eB9B/9T4wsJu
a1Wkd1ma5ROt5H70xkBbqDzGYuA9asdjNM/7PgolB2w0UErJB9OYVfwWGDkWViivHHpQiSrNeF76
eM6gewh9FzW3dqeYdB5GdsaWvkXUM3OZinHXaJzO5pQ4LpOuQmZbGVmjVEJpOF61slWOEwh/OHQK
/rFWgMJW3sM6b9eaPqVoXy9zHI/7zE6/6yB7MkZEkbXsBIErNVfgDF0SR1LNZk2BPqtQA8wUVK8i
6PSQK6HIGA5R5pUaHEyml5LsZTqqdOX1tW4RehLQbNY2Z9lKsTUzneQ1BHKXoXD8YSYf3S6tb1XJ
dnqN+6Id+NBmR/E1GAQvVEg1jf1+ltNjh8UIBmXYHSsCOZcAGLYg8uPYFQ39uYf9v2o6V65St4y3
YX/PtJLmezighUh9U0ogywYLkInSUsvJdc6IKFfzZvSJh7w4zUKxdF9VrGLk2LjxhgBk0Ks9Zd9I
H0klG8QJJafEMZaeAOXEfgkMlhMj+JYzQhVkJJb2pQfKeG6ZQREkCuOWmUQLMnwMl6ByTOCrInCM
o5Nj4OwIcqEPfY5bmT/idfYTo8WnVMg7UkTocNDv9NWs+656GJYxdqqxtXbqEp2mox1CPsL4rrCc
xLOHJYEJj5mico2QWgBsui/3UWud3CQgQ0M6TypRO1t08SZOCyjOZqj/iYVhAKYp46MixaoXCb0V
R8CzCzrKrmDaukbZncwaf0AqaEVKaUfkoOQgtYvAIlDLvQSI7mjPAbHNwWKue5WZFqR9dz3Wtraf
KgNy+Wy6zOvu3Ub8aIEBvTSy+jWawC98ET92NH87BXkzI/Cso+JqE/VXE+4MbNSHOEcklLHBJYbc
z7K1fTRgtct3rDCX8G9KHNSqE3r/Hg3w1ClrLkpzxoYE5vacKMZThRRnM4aO+paNAk90WN3rg++G
IBkxEod0UTlp6/ZsnmI7wrA7m5UPZuKPqRBu5TT0OlUyl8x6uoxxAaerHvY8/RM48IFLYAxWOl9D
k/QcpQ5o+qIdwAMX9MYzWQskbdvpV1KTce+QdDdT1qM27jFwmKa8tjDtVnglALbEpGMgYFzpGI/f
rDY7KW704zSLtTIk/wKm68lqjWOvRPXGMVGIFkKTG4E7AR7TQ+qmxJpXoCENuZ1S67tTo0cZE8hd
WpexZd6CRvC5rloGNzJ7MYH64Hk2TW8g7HndY6E//96Ecf/Xvd8fA1wz+8GB5veP/284ONJUPL9e
FtO301rlM7QcZ9PnzZ8pxNqZD/FwmK1djdN8rWfNjdKNRFq+VElfP8buOJ0DCSRBS5yNrTXXcbQ/
hyQKfGlZ93q6XP1Zp57T5UavynHbuTCfo7wRDkDshgV9DgtPCwH/7GrAtRs3DEHc68qXELTVhVXD
4G+/OnswXvq0+emnprrUuvHaiPJRTRF8ZIJ6zrKLizDFF97j2kfd3m+CeiY9tzTvciIGV4YGAJwv
4JDqpLeYocMXCx55iSPQi2xMhZK2Sx7t0zJGWcoiTcPE+ayM5FPTyp2WZfdE+r2MdnJJ7TUZUu7N
qXQaqdB6+F6TKe1wypjYCq+gzNO7Thk4baWJ/h7k+NuMJF4u5oi3ejaZMSw3GJUYH6nuH3bpftul
YMqt5DErbbm1sEVhyy9QjTT642giwiQw73uQ4hYkrXrgcbjan0K1KY4ugcdCOpcond6GtlZ8oc90
Fqt6QZ6Y3RoiwS6tlpOYmKmBkmA/KuFzSfDiJDAEOO41ctLgnITYzTqsMBxZz5Gd9Oc8ASOu8U02
2QTtPN9M+fwB8a65Sx2GcAA27qswoK+uBO26y9VXd04FiRswdWVjlbxJiPcsSE8Z07mUI1AfPbmN
lW6n2h08SJc/g6G9KbpIAJcp2SqfgBiWuGzXGOuYjm/ypLk4iV17rmaRTwHpxutVAXGBQ5AiZ5xb
GBMPZWN8JUm0MUHmbUZYN/zO5HOm1lrrC/ghSZQE7Ff64EAvu+gYz+u4dLk8CJcfcC0cYsiBYJ1j
opWj+A5SxYZizfQlzXUu3S+9HB3M1Uw+uyzFzDmWT+CPwKWS7sMb1q9tMmngv3XuphPBVtOd2mvS
EN7T/GmSpoa0uz3JJkAuywKrL4WELdJtq7ZQ6JGOrkq9EJ6VD5shpv8oeXlHqRJPkFlyr0lRn2KD
xm6cDdghao+ECyKZ5uwEYRl0KG5dXxld7SjN8BhN6COimCC1gRSWSFmPjRrs04BVkOqzK2aDgXHq
INID5jYp4owvSqwTnVQMF0hDXKJjRmfQygrGUwCbzaIjqE5tt+4c4vdiq1PuaKpca5IRRsuvsD3S
wFT3+3pQR7565r4K3WbvdFa5aWCGkOc00WaYzHCtjAIeZ4UXzp4JfyIkRTrkhqmKH9bmrUOfWFdc
WXr4MMDZyYRa0K6kPiwLg8rWiP3GqO/0kBU8DLBHKBVT3aJwttRDSBRV/Ya46X22IrEzTRQuyJq3
esSLpACcKmfkqAKSI53uw7zah4LEQcHKvk7zKdwzNPRHYYUe/bZFvTGds1phzW5Vf8quhak3a3tk
NFyWOuBTXPHrgV+FTSMJisqqnZG1bwGHW14/zibY1icXNFm3QB8LF9tnmjA6VsMv10QJq87TVjGn
iszYmdVAox/Ddz2DI1s60joi+i/BOU0qtuYYdnX86hDY8MFfoGwr7scu7547JlgwU38K4kKJi+Qc
pM7BXeZ8VftU2sEqH6V1skwGrW2fUqfRog8U57kNkBGYScccTt/US3LFXM2OF9YqbVznXYsL+yCX
6WYJaQaOmBLk0VqMgvg5x1zJOne3ptI8qTZPVdp/4mLGw9hDQrNDVrhU4u+MU8M4DJHyrPXpt9IN
9nOWhU8lvRHmKBR9gQFioTa6fCGuU4CTYAES80SyFz37QWcMhwFD6nI46ikORXzPBFhV0584LG5W
qacf6qBiLTRtlNvTdigrOPsWuR6Ce5uxbdxzRj/dLyx7PMxNPhwsBaG6oB+fVeoKAPB6qONgR3TD
zZkLa4NtkCQjeEQrvevuRMLw36KTPzou8Tjm0OyxZoxHzHCjb9QIxqb2dZ5S4RfKUDPwJsASq+vo
d/b0TmSFuYEC6msDia/UeyBqwlDzuoa6iwU8XxctVVWvuwfNKZQdL4kEldlhgj8Q0KlP40cx4gOJ
zaHbjcNpDhvr+HsTSu2ve5a0TE/2qkUfkPismjTMtTVVpyLL/xQzufQtJ3SVyKY+a7/aoYmPwOfb
VC0OpZNtxDBrx98bBLk5Og2WD1ddMs44m6ztJD2TkV0dRYLtNawgKBtwGGPslLnVZU9z6gJjojkC
bpHVQgyMZ1nlTrk7A/svyulzRC9WR1uFjuDRIJkhMocHtPs+OS/J0amcZnGyPFtytl6DGPtnE8th
J8GpvNpud6K4tVZpX2m7pp6YZJUpYTd9mFw6Ij17DOgShsoFgf90sYrgVWhxsNGnYh+Nptep/RvY
BIugRqhUdckHDpJlgalQP+u5g4c4mA9BVzKOZfnbaG3V7+O53LaD5MpF3b6pCfwmkrRFsp2y+QxQ
XEBS638R/xqb1BLwFX9wcPaHa2vHdHrFiIpLZwFYaZXAo1k0D/Ose4D4w6eqiJW7rLMwXfJtRfVu
NtuMVsqOCTRiiFbqexAQH44yFdc6toaHUC/2QdRnr6rdURYPDO6AFXqmij10orIoIhbSIWIOlKby
y2mW2l62hLO0305tV+c6/4ojWznFbFbUnMbNdgZ7ZVvipNv3hWhPQ6/fVWpZn2eqnd0ss4+2sytP
6cI/OSp2XX8pU9F5RWoW62BrFKl60Iv4KGryN2jjcZxLSroKzs1CizamWYQ3hmgEiP/1PspuZGUx
zUuCFB5Etx+EmWzcIH6rOmIQYs6uXVor68EtPjjoV4ehf8FSjMlDH7Zkd/g1Ic/bOPsWSox2roJ3
MwVqcv5NOJBN/D2Ogb0XOUddxlSe5ohHN22NTeGk+UufyFvclurrkNqnmdAoibq9q9B8METOLqYs
rzE1cRE71sdUmjcR/ujoYs+a4eehQsxyi6yDpMC5dufNPFT3RUWuO8yipGJcnSsPYxmfRYPjh9qP
zMIv08XPYTUbsO7QoVxlOvWYRI06p4MTW9fJ7VtyMoZ0zViMJOz0qFmvcJ4ir7dZnN1lazTH1INa
BCo7wFNMjuE+QXJTEj/sCeOLAJQnq1TD7ZwGaHFEeYvI11ItcnIQlhpeirtpShN8F06/01yqiJoO
W1llNvt9sm8HN8L8ARUidfG2kjYOcdbAFYK1Zn5a5pexET6Plm5sZarW9CBQaJGb8zJHUKnbxC3X
5JyyJ4W0C2zcJflQ9r5u4k0FdlDvf9HIiqLQrhHiFhPTeq825qFxoofK0i1US3azcizb3vzyaP9J
tvv9EcX4fTDVvtmgUGpIYIQpM16ajH10HBTVE7m1Jzk0u5YDGtCShyqJZvMixlW7GbN4IufnWhJg
xYhin6jNgewqL+mZDvSwnR2OZrgNGvoWkIU18h5XEsfwk5H4ll7mfp4uVXpu3y0usp2TOM9x/lZB
h/VhLoQHK2pvjuHMG8IvzpPUQiYSY06jPufjVnTcvbPrjUGzzqTSe5owP2261BvalpfEFFdBWwWz
FWfEua12tX4O4ny4p8P1kBvVJp7yFvUoH2CbDGfHrQhZ7GVyHIZE3A+Yw1a2VsabhnOOcKkxK+GP
adjsG6lyWXQR9AuNtNBheGgG4jXLwFqQGUiWAlQKBqI/lVReXC6VNNZi6k4J4LVHu2QTd0SDoS5X
PFynvHwzGB/60PoOCc7lZZM60+PKBzam5k5Mz8xJr+pWcxq6r7mTEfLOPEUhBydMFZ9vOC7fGQlr
wbBWjqFXj17Kwu9hBnG2oaE4KJERMZGoHqA+JGQ6cqVKE4U/acXO0QxHLvi8PhvlMOE9EWiZhlhj
6hvx9bbbJy0fFRJSWbt4RjoQlH2RXVt0OGfW1GcSBOXqhtspWYtAov5o37I2+jYqNClGFHJWYDXc
jp3XN+Z8YtPqV31IyQP64lkNqjdFq7Ubp5uGbmdceTALMeUU2zq09VM+Wi92vshXS9A51VKHx9mH
1qaC2N6QK6CjucCB/a6k3OV48AjfgMQr6MMWnE8PB+RKVBoklV7bjRNci1Smw0XByt6bFe9PI2+5
VhwxtMKwnBVryyM719+beqKImVXqE9tWvXasqtXItBD5Kn1/4+Ak2mvVsOVnMXjeaOI6awfV2NSJ
mR3NJuk3SQs1rzP1B23Wq2vUhFt9kstaynAkyBoCtrOuIzXeb3vzkOTtOwZz3FwfPM9DMusoQKxr
3jjMbpAqcCa+uFUPvb3JTrXpvsPfNMlXivJTSam5HhJECywiysmdh25DhiDNPSBy8NZwurs6+xOx
zoPTu4w8CZR1puCxsuMbVmCy3aTvymFcZxFO4mkwDrhGmR1FLd3kdNe0KOwsRdvNirm2HNVkfuQe
x9aJj6RHvEWx/qilXAeKXUOpdOZ8if4Kz3Ymr9jv0nWjIaqerHCbh57SlsiLRtKv+mDxSUpq0xoy
mEAxbDMWyWXdY4Wuz2WqKGhg22FHq9Ozujg9aFyqkwvcI90PUvlwAw5MiT37EbA2hVzEUqmbg7SZ
GNONWmc4RBBsZCPibpBOUxLmPt99QGVEHQY6uklQNuuMZGhfadPk1aEJGyR1/w59tdmCiej8Sqmr
u6zXjuRRRFR3By0pHbBvub3Bk9hdEt1JoMOY0yuBVjrkHqPwY8NsSUFBIFw7yWfKqu+S6626YF40
/AfrVpfxurRslLROFF51hcIqnezsQRLruIa3pz6TeofCUCJwlsX48uYoWfVtV3O+diCtXmvFsPZg
VZRtGHXWozCc7wQI8LcW9XvQG6vQasQtNTTGDoGzgRmnmlb8UGCIXkk1Nr5DnjN04pHWZU4drc1L
0zDiczVM0tgqAs0MJtAMz8oX0VQP7eKelkSpkAEwnjl1YGns9Y9aMDYnwQ2h7+Dqm6B1J7q3zNT6
qFwbVZV/o0uOeeK4sXN8m3Z7jeXk7GNhuVvQbO2jQFK3LHBp0nePVuO6dH7t+pSpGJK7XENN4Grz
Js/y4kWrrdsszOm7ztDvQyVetzXACytCZTly5YGQbOL9ZIQJmNNG7FNVEZdYuMNaa6zx0hUwGSd0
AkOeOD9TEr2RqRE8x07tLMFth+4k60RsB9t8qlgd16E2X5Ak0LvVlNzXJowDQWC/KKbWrNscdVdY
8bV1GcXOaKiToM7vYSyfGh3tDq184ack9qHPmxYQiz0BrJFo1BTYbnoj9zWgt3Un/tBF9EZJ39a2
yYczdJoBkjxOgp6iV9ONqK0B/0Wm1CnhFHadfh9mUUOMKQ2zWn4PtJnpDCIHLnuSAa2x8DJyI1gg
llipnE+wHsotFXfKNVAhdVaQMy4PmVYSdqMyfCaJ+1GawHI04qWY4p7CWr86tgk6ggAe9su1pYUW
ZAD9q8+V0KNv8UPb+l7VOp/cB9LJoxT2RD09N+V7Y2NNVByKa4XxE+MRTuCFtSrb6RRCNew/zCgu
2Ed5w6Jh/uFU7k/58GyL/GZzQNEc6lEn5lw6UR4JPoSAqOcFeXy2ScFTOtS2RYIPQVbGd6sR2Jln
9yI3fkBonQ2rf2djQnUoglvqMlKuau2d57ItLcZBI8Zys0ctrhBbsZJAPdfOjSHgQysw++jptCmM
Ab5GNf/pKRqM5LVWxFsXWourF7Qt/ZXCyV6b+NQjrVKke1O79jhYBJ1j1zQaNqEwfaf/RrHBLEkF
emyjoZQOMrVsAgBQt/J1tlMGk6SbVPF3GxSoiWu6VLXePEMbuGYGT0JNwCkRb6VxOIWuiPg1oC4N
QfmYqY0IjGiWbVV/BwRiXMPeWM9On2ytxP1kNT7VWhsc1Q6cZFc2F9ycK6fLfm3wW8a9IkGBbuQj
+1ZgPCj1rB36Cvgr8d8UpOpbG7o0GRPj3PXpfD8EyWvex+IH7+0qZSu/8MnQuAOaDowf+ugc1vdK
lpt+bVTmLtHcSyXxdReZYfhzGz6psdwJG5Ab184pkKLDwh5O0Aqp+ccmTDex0aLG1EocASJ5B1qA
2xE1XWUpW9km5WWujOfBjiOyMnFJRGlAyQhNY+U4lPohICarSHFAS3Lq3fASRxDn6i5J1nFUELVo
cYAXU41oXy29ajBNNDsDW4sGT6+LUEcjq+O8qnopcuikgh5tVUcYbC9dHTN+6xrwJvCCZ2ke8+g6
B7xkXaHhFEz95xCgtGswiW818A5mmqSb2Z0+QoQz3pxt8oLLF5B/56eBTXSpZTLJY/poMiFe6VYV
HJktzB4mbwJ3aju5M5PhrxtRMcsHSmDt/v4LIt6YRVrUH1bVwNX5x5/+/fVYhBM0uYHXPKaYGIfq
iQA4wAWVCaNs1GoSWGNaqF0e/ZmZFQ5ljuWlY8IrJnJVBTIhNRqoELv8DZZ6wXTZYXaoR/ukm4ji
U3eOG38IQR+sRfhBLYCSUg+Qj7KskMFEqYfAVmfS7hRxftILjWU/ah50GifoUWPkNKoraXTsaUik
C+m0wvqxKdxuo5Xkikc06kILCbupfSXzktXHArJC+baxhLvHGVkQ3IFqMmjlJ7ZzJq7urVJTlRXd
vcKmRlE9EM7YOK1X6NG80sziu1qEUZ1ebIvUKADMObcyNkMa7cQaT5oQa01yAAs6xlujwVhXoF0u
1MLYtKRXYQsX9XZQu6uIu6M5KV4XqSQ0ttmHOoIvLnTyEJv6HoA93vSp26Ej8XXmrIcoK7HXJRUD
6dBw97mCCSEeWGTHBA8UmqHsFFuj2I+y98IlucVKCUMzaojFuUSqHzEi9LJcex0lZ9dUe3O14nse
3XO+oN8jA7t3wY+r1GEGZqEgI48Rrf5Uy7sguxSR/qwl8ZdhpdV5Ulkiizh+MFLgvbZcSEYZEWlt
lbAMNOfASrbNHOh4vQxzDXzoVFsMYqP8wxDTuaqqR6tnVBuXjeaj8lnNdvLBIOWP+r/YO4/tyJEt
y/5K/QDeMgAGNXWtFYNkkBOskFAGwKDF19f2fNXdmbmqXnWNuyccBIOkOxwwu3bvOfvMDLUYZljX
2FAPK4h+FpLPDPAbE19Rk+IdLGG9ymVGdgcN2EAdO0/91mNRoKFHixSHwUoCASkiMUNTabOjCp6a
4Lj4Ngf05mlgxXR/wWzlboCpCrls3hJv1Hv5ts5ZhkJqbLOxw6XrjI/Iax+plbx6NvACzpgEkgDx
cgtNaZnauGBydo6XcpjP6WD9Ip94M9gtGpTSOjLvoUMUW/lrSmiFsKyP3m/5vLrkUZOtvWh0UK7n
lqkMMs3DKJKPWXYreIjh2p6/CAjrjwzjHtC85FbgXshyZ0U8Mj4C9CWLFs7B4n+ukf1/1CZvIX/9
r5W0+0b9+rfy97+dv/1Ff2s65vPn/imoNeQ/bOEjVxWOR5vDtSVe63+65fkWPoIAp7i0HNjUlu/8
b7u8I/8hzafaFY2rF/i+xU/9h12ebwmJ+97nh0gpdaX5P5HU8sL+5Hp2JI5j5gGI8HyTqRu/9a96
Wrruhm+3EaJSxq0DaDMDnSi6cQfqwp+uzX9ijH9eg7//KZNKnw4SlwKAwN+ku53FIcdr+FODoY72
wIRUMSafAnmLpnJrJUSFlVg3h/YAaPktreSLwpbGuX89K+cIK2Q3RPVP2ga/nrRy1oL3WcKxsmcU
ixmt5PSmjZSZSXnF3vn41y9eir9iBf64UCY1pcXh0hGO7/7N1j/rfBjJJAoBdfXt2jfMa/fE9UkY
t6s42CqyG7t8Okl4mukPBCirpGRglSU3e04eA3xtrd6Ftk/MCEAFxxv/U3bPsj6J9nZH04uIRHgt
PjYqb9470CHdYdrBOIT8+VAe7h/CQtYkR7M+UUvXLhlGYqKjAqL3SLjB51AgaQQtg/VMx0cmkRtv
Co6pSm8VZxS/cD8nVl2/ih9THhyj3j/GmQcGnqmPp3OEz5ULS8XozzAin35AkoZsxlSKESwIV2RZ
AeZ0Zf+KC/bhRsRHLzZegtr81UjOxOVwhu40IYQprxbaz1VWsiCZVrmqA++bN8Wsn0ydudHurkoa
Ki8o6qSqhbTqOCttOZp8uDMY8JiX0rrVUWfeDd/Wvi3iTUqjIojoZPXIf01iFnJSE5gx3QejXBVg
bAnwNfe5T44zc6fOs06Gnd7iOL2bhbELCrXKrPgCM2/9vDmKSe/M0pfPzX/F51wuJHzhoM4wEQ7r
qQm/ERC7axMSU7r4SzhSFJShhULosxdwKn3uP7YJRvyruE0fcLZpto6bJBrXQyy3eRTvQea+MAC5
pEqtYHt9IUFoFebtbbaqC+LJlVZkz6uBV+OCXY/Wg3a/+WN811H5gI5Fn2Nf2Bna4eSmM95RO0SU
IWUEdbbaRO5AuZnQv0mMXVGhJBiDU0Y01QA2LRoJKrZAai8pEM7V8DHYzjlXCQolGnLQ/xCaRxZm
nB5dGV1Pwp5r6g5pvk89QMbeDZk7d/N3Jwa54LqPjL4i/7EOllWvGBz6yStl7SW0oYIjWsTfLWhI
W4ifZCBGMGD41zlcQfbLQXbNDY7/sMOXOzUA9lMdbpOMyjgkOhdBVllunGdkR85xu2Xt3DNLIOMc
Nhr6n4+piX4gFYvS+Xetg2Ud0eA0ErmV83sFvJtbaYBXVU0fbutzGGxIuSE/iibNuHFdBTGbWrh4
PqFBgtC2qsx4U6d4mJG5nyxVvLcQX4PW/Mz7CjB/pC95a2HEW+ZBdfGLBPEVNwSjNzRdBqrY8uJN
7mdI4OHs0j+iuHFh4vv5wlIQi8vsqIfwaxlzJcSgvz51osIKwNBjX89RFQksMkwq8dX5/kvjxm91
iFsUNFFMqTs3H5wbb6mXXzu6exKWWolSZTLH1QgT2EEOrZ19RPvAyZxvo87eiJe8+3HyFqE47rtq
58TjCmDd18CG81ZOwzLHnle24S4Xxj2U4W9lGb+JZlv7vULym7wRffpw6Oh6qfMNNJjPOf4U0p1B
tOZn/rdWdujdia6y5TfyrH9MhTo0pv+rHio4wc43T26gIy3D2DqlOX3hVv+cakJMPese5vXOhJQg
Mu+o/G6tHfVe6bsC/aD67M3wPQr3NrtK45PxK/Gj5r6e2m00y81UdGdrHhl/mOSRxeu5B9Tg2Vul
zRnhQQYJNSKYS10ZdjE/bG7ddCXssVwYHfedYcUc3SLGBJjMmuRVljn51PF2GtIjYNmbN7RfWdi/
oU5ePVWBT58Sr9UHSAHG79Ywga/m7Cab+OG69d5gbJYnBuPLtrnkeXosZr0t8hTB3vxpSmM9hTX6
MWOFYOGVUc/BnyLOg6xYOr5DqH5vvisbFyVUWma+YXtWZnfw6mwb2Q42H2NVoCuhLdqubexoFa2I
ZRW4W+aP8DVHNLaJe0fORTcm0Ze60hcaQEfdR5sO1cFi1N63yRKn/1/p/V85pmygK/91nfelKwBh
/tUy9fyJ/4VD+ofDeMqF9UNF5kiJb/SfBZ73D8eSPr4o5sB/wyHZfA/ZiO2ZDtD6wBX80H/Ud7b4
B4oSaWHxkZRJVB7/k/ruD3zM/zFMeRZQJZ4RyzQ9qHS0xv9Wt9SOwUJR5VAf06bYAhCajsJ0v8YJ
Pv5oMsZ14VyZfHD/Eg1dTtkzu5n5MITUNzCT9r7RULv/dPX+k0rQxI/2p0rw+Zp4w5SbnuUKH0b7
35y0VpPMIu6w0ECgezUN2zvz8JJWAgRtW1aC1o3m8AiIfbwzYrG2nWuE/001+jfC0dOwxvXw2d8p
pimz/3ZZZhqHoWifZ/wYwJ0tGXP5YLmzGLRrX1fQcTP4A9Q2P/+79/78zX/5QKTLe+fP0892KP//
Vga7HsajkoxRFlr7S6lLGqppTYsVweySXN/+4LbVbxX2+blsPdhDzM6QXjFlzANhHho3Kl+RLwY4
53F3ywpEMbuBB5dFTt01oi1RjJokYquh7ZwpfJxxijrbJv0A2B7CPvFG5+PJ3k8/Pc+qDo38mTV4
2hQlyKYy6POR3Qu73Nc2Pu28uWaR0a4aIW5ZnUIZSLpga5Z4AoKhZRnu7XqZ1px3vd503iafA3JV
UsKab/WgsBrbnT5A4kQM7bVodzR+CXZXOhsjM/EnR6juj9r1xlsiy10OOphmirELo09aJcug0z9D
Mva2ThwdJb2AB3YNf4cIfmlNbwm5DGRmy4dAy7cQJScB/0pJAPSn45Dfxp0CJw/oYG7mH01nNi80
Jsol/kbI8DI6E0IZnS2DDmQqghuVZgy2rkTjSl8FQqI6RkbvrxlZcG0hTd4rGzOvMYf9RkST/jLU
WXeYTYTDTC6j67++TzBG/vU2wS3p+g7vBn0uS8gfbvQ/4aiUjOJycqi1o8S96k5QgBj+Ka0QQAFk
HbGvIccHgmLU77YfTvckV3eztuH/Jc9GZwzuwiyRTze9zTcK8CZTbnwaZphgmpoQbtArO/YN3elM
M6ZEvp0CwXDBXUR2ypBMlSc/h+Ovmm5DNnSHOLhzqYoalwFmh/hDMWvwfDT+Kblwrn0fCzCTKZgL
0X/xVR/u0ommqRUGyHxKunqcrrZ2ZP8emXEeuyT2DsxQv/ti8k4e+WbbOoPL2zac3RZ2mewIht60
Y8wjGaWPfgI8ODNfCyHUMMA7olVCb4WKOTdpjxpIxfkIlyPk553hRM3dNss9iXAcWcxyuIsy+yhN
fU+qrNl29MXmpg+3UqQHEVH2Zsr212Q30bhKnfCoC3Ev/DDbZGizHq3oiCOT2v9Isu6eNMwNZQf4
3LcRK1G/T0V4Jlx2FVDz1yTM/+vbwMLb+vcbwcP29DxxsozbnJ2fx+o/3QglZp+RIc6PmOIqAWKM
I1DM+ABgVaGZDrmdMwI07ekhpXkNIwytJFyHHXLEeSBoqDaDgzZAwtt2+8mztHFHEZ4FlfrGj5nW
Nyyz27JzrukIvGP2832fIg/0UKZ0fTcj2oGGD6ryTrY4norYWFu2MI7JnN3HFL6QZbZYpuhPp8r4
IGCQQJx0Ju14IpA175/t7mcTuS+NbT0lryKS5q5XXrZqVNUvimYXpWqnw5Y7WTDjnsgZPCj1isjK
fvGdmUGc/EgSK7zaeE034L2HcxKOe47j9mos4YiZXfFuYxPxZmEuUp0Od1w0I3zArQ5J3bAQDteB
NTFqgf83Gub8jbDVJyeeYjqKP7xIYfVzwo2Bp2RVlQwCC4arsnzr7eSe0188Th4El8hlujWpYE+o
yQSMuB+vEABf0NX50F89nK5t2u/beZJY45F3GPV4zAMLM7srNzGRAQur4HEorAIr2zMrbBrIRxMW
wxkP3EM3mtvYp25vxTei7VP60O3Kl6LeM7LFuyBE/4wr+s1iMW+aev5WdC3UXJ3uunEf1uYjdV3j
0LMP1NkT2Y4/eawL/2bmBEW0wSYSDoEgY/Php+U5Qs6PNgTgQ++07V5P/noKTm7ugCp3KnGTtLzP
eW/SJi72ssDeZc0c552wSe6yoX3uDdscZAmDnpODEsFMmR+ZhEHZIsl2DRjeKIX4y1h6/tLnc3bR
w/zaFM38pQVkTFO6+m6FveQ94skcypIPiNF8mZVLPUURAePZfYh7PLFeBCzGJ2ig0NVeo+2tHBrt
katIriCNJPbdo6PZOp02vg0ovhYN1i/HSXcJhOMz+8HFDjk1NUOEshXaiZn8QbyaTMQl4xbRHw1z
ZyiW1eR/9DabYtMHiLJ7c4c8qFlKK4sPsRTHPFGAz5oZfGpfvjYjrJd4UP1qjtTVFzi1hbOJJIal
bmQcXZo13uYuWTsKLBFageKdUTpSsrBQm8KneseQedSGHEAy4aqrg0MtVXZtg9m8zg6pNem9nktz
S9PHq0AQCdJvZkyL81A4q3yW4la34YeaOlRQwocZ/bR7ZbSoSap6m3rhg3v/ZZalpBGGxYcAJzLW
wmf8Jb74qajwEoPi12b/1kvO8F2LAjEqnHuSGvnFSJjcJfaXXNBZD6dg2JRTuBpHWgcGh+utVumu
YLx+cDz3Zyk/lA0qS6bQujikHjuTCQIveGP1WDzi1tqDpj2R+RNtGFlfs6f0oOYpWQatTYBWRkjv
YCX7OPzVB9hE/cm/UYIBsDDDFJCbwfzOQxTRGk/z5hMGSGoQhbg66ab4bRguE0eVqHUfF/OhqYV4
IfKUSU30w04teUMRfEpMZ0AOa7xD21wWVXEPvAIt79w5DGrnbwzLcekEPeC+DnZ1PZjvMSPfqDGy
bdl3PF9FwMaSBxcDt9dmdNL0ltr9m1vXL3mPJnQKIrXuHAQ15kT4ndm6L9iHq9PsEDvkVUSt8HbK
oGkv9GhMU9ZrGyv2MjbIlOfTQaGUH3pLDxenbFYDIZxrpZy3YgoYkfDpPILEqqCG0wqojSenF9dT
WohNm4z5bYjz/DZHXr8J9AS5sYuNS8t02rXaC84rlJBusndD99Xoh/cG5HPvJAiRuoG4NQwiW0O3
vzMGgxczv5YT3Sgb1ErPWyMchkqiH9/zLqJNhdrZ7pAqCBsJjm5TWixz0ByIlS6XpLCCkFFmdawQ
xH1tnV9zmSWvQ/OjiEoBaZvbqa2K4usYOB9WnYYQ1QAmplphQVSvXUjOjso8cs3Kfk2DMaW2MYjA
JIcS7BneOrvXENldE/JcSXZCnOPU6IvmmEa+uWPK1CAzWblafXpYMpfZDB4wZ5SF5IIslDiFoKB1
iK4EAhwpAWiKQrphCI93BaoULqb1RpwEnHMBUK+w5Lnfo2emqtZ4fXw5HIICd6wb6PrePVk+3URQ
yTyTtwugJ0sA6BuuxD3j10DMMK8trKouGcwUPYd7JpFB6QCyVLO7QQE6rkix2/Q++2Udk38oq3Ak
N8iojrZgMNpnRrUJLf9DJULhi8jyha3Z/ozg6xzlm8QrsYR2xACHeuO2pbnoeJGzAaABEwH9LRt3
A2NdpY/u5Ii9J/1hzaYX4M1IoLleJ/sivQizX+nUKyMVxZs27VeHJenql8AiYOzrjcD7LVP1GbIg
ki7hUuEZ8ydtP1y8ZuPzCCTtqqtqcQ5k8AIJwyMkRfyuitQA8iWtk88oM4rNR2Z0+pY/v8S9+Ile
NgGL44AWHWKN4rn/gkr2Y+q84GxwHF55VfwramWF377JX9DlfJ/rYd44KFy2tgM4LcoabAK9BSSj
KZZGHCT7Nt+EeD43XkWAuDWGq5ZqfRtm9ntk+9vQyMpL/oyKJHBvGc4zMGCN6csnde77NGAMb3T4
KxrA22bN7xLB924mAej4xxdEkRtj6BtM1W5yQH59NqduPkhEAYsGhY+CII4G1r02BKiukfm/qmqM
X8wUAmLP8DdXMT3aaRgWbP7la4ZrxyZpeJGh3r/WVd1cHWSMZzEDibg4dVZv6hoWXNX6xYUC3u8G
f9OTMrWpqVfWogislbRq94RXDo+kECdugu8xn848eaQNGOGpquQzfBNUhtWD0wmLS230/c6zmGlK
jWM7a0BrUHQHHOpFf9DkSBKgsAkZT+0mmlpTRccvCSW4fTHv28j/iVlA3Wn0NgebgTrbbzHufALc
dl6t3gJJ0fPNryjiLGHo04w6OjQaxeimOWc5o+KRuNx9TebZpetbetoGVYDhrmo/IwbTLdnQ0b6Q
v27DHUABcxamILfBiejD8tJmmaNJIRqEt6oo+ZNu66HoRH3nuauufWp20GUetImILkiH/iuiCNra
PMzH3E0J3+g9kFWuS3BL2vWvVpgKEG9an1CBYCW0q/e0I4ih86TcZLDxt2kse/5EPmzdCBFMGf4y
HFCWRRObr2aooR6kkNiiar76tfOM+BXZTxbsRUxT/1tZhBlD5DDlCbVRO8gBr6Mer4z5ileJuv5R
p8EqDDK61hmz3CycyrOKdXnuOuvMMGXaPaVtm1zXv7O+nY7S1DdbNcbWdMnP6FuSqj23/pEUfbYb
YnAnYcwF7+NhJVpm27ZHnL0Vdt/QiINijIyXCaH3Xfb1aqpxnAQ0Nq+unI6hMxXvaVwemL41RDri
NS7b5CDcxKX8ljZd/OproBwIGwF6g6MaK0GX20ne/ZhbLyzMV2m5A69IHC27I+mZO3olzZmsCuT5
97hrVhDAT0id0q3hRz3RC2ZyzxJrEWFquLvzuSlJ1iD4bNcbWcN5wqeVLOT31kWeF6oY/uGQRa9F
DjsXY9bPcRo3yttNo1m88JCPq27WJIjwmJ0sh+ikwfV3runnmN1g6n51o8A4yyRIX2SrlplUD8fw
rD0qIIgnYeMdCmGwBmMec4zJ3nLIZJkVsdiUoyZLvSJyco4kxNGwkxcODCseTtwhntuscrPUZ07r
N2gFIS4IRXxbHmxd06Som16sluGCU1Jfhn5CVahMZ5umiU1LIcp4C1iuerdgc8tHcx/PyIpDMhV9
HAfI+VIjtDaGF8Ee7eN8a3TqOykD2UEk4mQjmF1GoVWvEm7oVR3hTjA7DqC8lmaZYN9/xJN6aQpo
BDGZ07S3SDbzQEJYDiaNdh7UKqgCAgV03p1oE65l0BUfKU8RGxHZr+nQSDyhmXXVWs14w/NrPLCN
zw1k5Dg+hz1iC9NXDIcZe+4LK/oxiCzez6aPuJqV2+4n96E9b0u4SrhIJzff+Bl2R530cCmm9JFp
IzhUzTRtktm7CL/VX8pnFkZ1sXwvZkiVvTGKKdYzxuyTxvgXxna0ESh6l4PDmHfoi5fYts+jL9/9
3oDv1gqNP5eU4yaHTpN3wl/3ZnJxPKie9ChejaE0jj0CWZTTVnrDL7uqy/DFN1rQmiGWKVaatZ1k
wXYM9AeiRrFtBrjLY4+m0Z+RtvXYa26+4rxIAM66KVt3TaRDcqvQxi1NuwFnkebnzNb+xeqf9mXE
2Fs/TfOTS6NpMVrwf3UZj4ced8SGtCIeKLPT67TzmOdE88tzkIkwRR7IONwNiR9dq9nCPVXMX9F+
q4tl5j9MURUQFr15lcuZpMjR9q6TglKJGYY2jhX/sJoiJ/6BcR6xHSysudwnferfoxqDjyfzUx3Y
r1R91apoqGcoxo+aww59WmJxc4IeK+KQcBAR/P3cnPIYN12N6OfAhAKii6VudS+nO+iptZO5P5XH
ZDVHSottyrAWtdFN6272zW2FA9FmbSVEi6Zt2/LvRJ+Gqy6E4+cMjoN0HJ4rB9LviIFqvDN+3vVf
rKTM1mmSjKfRaRfTJJO7anFiR+mvatbNugsmlMsIpJnXXUiBsPYuDWsEA3paI0rH+dNk9s1Mdfy0
cH4wQYFp4uc81ZwAF3Vl6jPaen2tm3BauyVloTCeUWVFfEGL074Mcv7Zx0Zyoosl0EJ16Tnwyq+h
kYd3cm1ADtn5tpU9sP0CyofOcgZ+iXkyuso4IC39UHjAoOF6Dl2Rs3aqlAhm85MB5UM6DYS72P8o
5hx0Sc+y2U2IsaEvcbNOSuCT7X5h+062blntpmeyoT04lBDZNJ/auTiSsqP3w/OlAK+4m1W/MSLK
uHroDDZPeFvoO8xlgFb1UCaieB8419jFU+Ma0hyxs7I41rIljQt/IGM7QKiNtTfZd77kTeJtWyNL
th5hIV9xmi+8r+xd4odlxDgI8967MBl0jh5uZRC31U6lMry0GdHV5BYD/04n5paefmvS3F2kajCP
ysarVBYGVrGbjgMGs5FBfCtNqGWgsEgUXrydm5qlsenSY4wbg59z4N62vUuayW9Xuzu0aPFFMyBY
ptI10Can1R8NrM1gOmKZULqsRdOq9RwGmJaAOWmrXU0+kg+trCdebEqwXYfk3RVReC4bdIZWPFxz
6C7HmHcJ4RdAY5LPwdFwdXCsOKFvYic7W7nlXlzZipX0bTb7pMe27v3h7pmWVptbl7jE0ivs7joz
sRxkV58bOvMLO7Dzr3YdazL+GuR9csQ+FcTzrfGGHhdZHi8sdzLOdVf0Gyzn1doJPB/CK32lp1R0
zyJ1chEmM9wkD3BQESoFryqviIEXvYHsL5whBfete0Yeb5zTMd3rVE7EYD3ZS+58SwxLLq3KVFtV
DfNBQ02EHr02BoGi0pBvvttz88Dcus0jLBgaqimHdc9zXycO2OfUa72ziDNCjSqx87NBHtvc2/f5
89H33enUFzB/83mocAhl1wQfJN0MN3l3C9pKU0nKXhMrxCIB3aE+q295qtCga2f6Uj/zAolTbFT6
i9MlIHmRX2sSc1HkS/9dIDMybJRtCillTJtpNfr0Uym7NjFZwy+1sIaV7ZvE0HhdRqd28N6Z8dM0
I9VooWpTnOjH+/vOUtEmi2z0MIH52mDYWAgzU0elfVIU68zexEgC18wAQObDEViqjuDR2tH5GqPE
Z24a7gPVO3Fw4Ukb6i1HVbK2Xbq/ZXACpbUW3rSyMbK+R175as8lCN4B3TbC0fowjHaJrS50l5kd
y70IH2mU6XXbxdWja2hCG4g3dq7VoJrXZLAH9T3gT5MhHRfHaURkODXLoWiSN9EOv3tNuHyMuc07
a8NOnm6LhPCf8gcJROY2MIz4ZOb7GfomSbJuQAWXdcfRjLey4hlFLsUg2QKC3D2pcqnj7LxjKxzn
XEF8O+v5F9yBRWmUMy7o2FzTGsU2ETS3VFTBsX8iRB37PIc5/K2ZZkA5pbvagjHoN4EFrjUqrhWK
GE/l9h4vtXnIrea96iWRUCOvuc/K8g3M4VYDruXojoiClWx8YDe5lVOVXChFP5l0ETUu64el7OgB
5uRaclC41t74KrsOuvqMI96jV78Yi/LFmZ0fcgRK0bvg2L25TVkJynituhNbMLSxWjyyzvN3dFV/
U7AHD88bryKbzS8ubqJlLcvsTqJ0N3vp1jYk6vHMn49xwAxJ+c9ARFpvRj9iGZJM+ukjL5NnB1zi
AdiljUeuXkIwR2JX1YttUZfrAEFXpA4Z+I4LlID4IqcbIdsWDrGYEF+nFbdBFvumd1EFT4Q943Ug
Qy4RCYVNCTXh2bkrPDrdcmrKY6s16q4BeXIayvosghaXrOpw2XbCuzcdAeeN6bY0b/DHlNp6gUXh
vnpVq7biCRMPkUyYMpdfimkK8DH0tJH/YJFj7Oa0At/Z9I41Ft6N6CpCA7uUCrqV4oRRBQ6wM+XL
1PHJghPq1WwrPNB5/KammPGsxPQQc6RbIHqYOLygOW78cwE9QQ5+yNMl6AoWQ7HJwBX15pP72mUX
RIv9IsjwvrHMn8vZC1nFnH2QQcSdrIxczgq+r/UHEws9dSC6cC/xaa1ETQaH8F6jmAGLmdTwuDMi
+zjxrKO6Q39MLkXeFKdwJtehAJRg1/rhheDcTTP69H0DBQYBOkS2EWFa5ZfewEyPuKK2r2UxYaxs
UWl54jAg/V3TdhGLXEdbkFcZgd2QuCPaCMckiX8Boeer9fQ4jD7XQp2yqVFL/MM/5mg6Bc02ilQB
1lCflB9gPXdXCKB+qCw2z0aOiBf5N/CZQRpY+uDeh/FDu+kHMZ3JposefRhQj1MMgVVpd9WMtlsE
lAf5zxBZWBcw6CLC7+AiLeo9FW3h1NEITXBTOEerV/NyMpFRuXNCYQpW0i+ct/k5TlFWRjRc6TlL
Z+D8gSIo3w9FeXDFID+1i2EmipudjSst84Z8y/yUWFFcZF2oieIub0M57FUGgwHzCFKW6XWun9R5
k1juFtK9KEP8qjEX2LCuHsOH7cjtBT7q3Flc3bBsaW72SK5yx9wHI2mjVRYACwChCWxQXmlpQHEv
m5xDdHNnESBEk/yAyP9wupm8hdjn/6XDdCJrzluwtmWbYDiohI8ddqKxMWX4blTWieX8p2GWaLXA
KbQSIjgyx0v1hBURNL5kHbnk1RAeJ+L+BtHQ7Z2KAWbKtMrEqa6/dQGYMHg87Vp6Bph/l+eP7YSr
w5ZvZt0m4RxLPkiDGBN7TGGSqOr49Neb8izS0llxV8KiWChtxNuMhXaBR6LG9Q/KAdQcvfTnGLah
te7oAMw+zXZISgSjti2zOM/8XT0tJdoyz230Dif+Jea+2ei6tSC4dPjx4Y1QrCI3dwWlg04ZjmBU
x/1+zZVPLF5SPuJmug64dP3aOI9urr9EyUa2zksXzw9VYXvt++IH7S2xdCv3o9XRyi+ddBtM9JfT
lobavCgdRO62b73JIKWZm3uvvc32SE55sGGswO+eWnvTKNJ/xmn4nNCNLUzknFsDcN1EutYprn+5
7RP+WfEIGkFpYbkmmsThAHsKxGfekAWf5eI6MtlL5iS/giX5cIp6W9gWXuI5+bD6WR7CJroAnYWt
DavH9WKxs312j872o01P0ESeMrKF7ovbYyAAyJzSzTgKXK/E29SJf4yqKMd7reo11zy8BSUBf33f
8xGUDANgGi+UaTEEoBUPC+MlxZ+1Vro/I6TCu+Hm5coMvfJ5KgAVpC16YJ3Ym9wQxypKVw5lya40
pq9x92y4maCqMI5uRZ1mC7ri5EnQtNV1TZxYjikPOA1ZAuPaGQWFHV4Clixj3ied/J1OzbCzS9gn
JOvSYmN3MCdz+2RAkSp4dJ7mKauoPowcSMyUhf4iHhwSi+NKHcD63AK9ELleSyd/CHuuL2ZlW/cM
4bFj613ItPrat8HJkLXY+4JFV7OdxyN0GjsFx9/08bmr4mIzZOGptzqxoq225jjA6FqtmpLa3i2Y
3TXs4etiNvsN3C7sbvWXqfWC+7PsN0vPPBp+9trZzhdHoQ5iO3MXrW1lsD7rm8BwuPcHwHAimu/N
HBenpMZpXsJld5vpEmgrPE+Nl7yAWwH42m2a9DEkfbIB59Q0Y8QAIkKKEMGnHXkox8DWuBXLHzqK
TtIdFWteFD0q4o/wM+LQ8V/aLP+ay/aFzZ2M0SdRSAkFxIo8giwfPqb0qb5T1FcRnDee2B7u+qKA
zt/oAX22BM1rKkKxbOiCM6vj0n2eadM1kdS/efrsdWY4l5rnggd2CpjP5rd0wg/TsuNsGKF6cCdA
HXdN8sCKSldgcDGC19TtdN0XIZIZEJQxfd0uAi5YttE6cVpnPbpDQsGCz9JpOySlzoiJLeOcX1W3
yWQUoeN2LVAsF0VFgAxQYaIi8cWUSe1RIhdIG2M2xMBg7x9c8SVw3RNeb3bxgHOckAby0I6rDDNN
1OQOcAbB4tIUByv2KIDAT5dm0MP918MmrtofWe4OK0z66Zs3mNONYN+fg2KEkPbg94P+WR30LHCk
cQTh3gM9shs0kSRPJqNsZgKWy9xa+QI863sYyrchsudDNFUfYHbQRXjw66wq/cY4nM6euxS98GAu
d6RaIY5lA8+Z7rWffO5QAIyoPTdAQgHmjSfOZCzoYZtcTM64KG7BqI6QdxBDjRcjbrMFvvl5Dzon
W+FHpdRu5urM7JU55Hc/GsWuJPVeR9r5d/LObLltbMu2X4QKYAMbzSv7ThQ7SZZeEJLTRt/3+Po7
AGdl+mTFORX1fF8QJEjZFATuZq05x3xOIxyyBh1JK4rf0lbVL2ZTa4e8CyBuU+ycvF4mw94Shu2X
F6lrqWMVc2rxamt1zZ2Jx8pVY/x30AsjNzoEsTt1Z4VyyqaDilqCnD4ENbVFC1ahn5OxJ8Yd1xcb
rahgKvtBfEKPNqx9VG0r8MgAXhDzExo/Xk34qWLcNHo70r4mCXiwDHXvY0UbJoSCWYLiGjCynfxG
RUWugc1xreNkOjn0Uf0Hc3S8Llq2Wo5qvgg9hjGEMhBCA2NOZNPyDNtoQSsgvPaDysK+Cr0tLI1N
Fo4o0a3wD49Q04UtKPJE8XhJdULR8T0tXAFSRLdhwowHpynuiRIqgC1jeWqG/HuSsc5JlDI82QUL
wP41VOTS9eQTJB513dpDzxyIXrrKaLCUsbFBonC3MqMjmch8CFqHCY6/haWpNWHszPrAfTrMA3qD
u08/tHgDqPYa7sPLyh0Wkc/CSoqrlauQfzKmdzN3i9eUbAlRWUR2DTK9NNADD1oEys4L3As+CfWl
tJpvtR/Ff1gANWMYwfukxr8GLIPaJEqEw/xoPnRhauDU92k85l2CN6JHSoHkrT6arYayeTCjp7io
SIqqHeU8mJm11qkEsJ90KIlTIKEfAW00M/19PnGu2wDZiVum/r5J6vGFd7D3y4bn+Rn+wZehNpB2
29h57UR94b97s9JSnL3M8AjAFvXSTzq8oLZBvlGakWHe1lqyo28wEB3sta9wUp/U3uy/Mtck4j4a
iovlkDwck6KXF0QR05Vqv7LpEKCIWRljL465MNqLKDqxUIVp7LNEoQ0k0mev6qyXPvf8HSIIbWsS
Yn7HEX7MqyAFz1MS18E2FXKyZvMQlum6tdhajSgtAcPGYjmmCvFyUYh/xRKueBIyIx0WzrSCjuSA
l+JEZmZ3SasYqIRTTqiNhjROdlHLuo91EIY+azwavqgTzAM4EmQkvi6fC1V+h5DsfQvzEXlohd6w
1gfvG8MLbfZGo2JUO8nSyGCgDvLDBkz3re564+jazI/z08DStZUcgmJvqqV5iwLziL35YJRleNfN
0LgoRM7qtRLifc9UDKhovDuzD79BviV9TWHyZ/8EqYE+p0XhCjdK8s0NNfeQ2R7ZKZYWfyPXxlvF
ehwdMOnrappxRiw7K+leeiutz3WJ5aZAS/QtsGpclF7lwlnBtmeFQ0/4sX11gG5+gzl6ITfbv6X6
gHivDl/ZqotDmLKo77knjrLrtHwRyQCNBpiWb+lAdqMqmDHIXExMH6p9b+FZ6RnOaITLC4EPBEcV
9bgalUFefCXbFHIQR2ABkgZKhge0duQCEDPpbT1xNTK+GF1SbVGLPWkVFHFkiNP1NXT6hST/tbAH
XDUH99Oo5cWZDklkYC+1CaBKU/prLeUGTKg9HQUNlA+8GEykELUrOp4p0eaEb0OIVTznudd69eiT
M9U4qnIadNiAvVCf8YFisuBmmFgv0ZsiSvW5JH5iMea1v/VFQLK7wuqvNVTWSNSZAxGlUJ2mA5SA
Z1KpyrK0EAWpZI+4gkIsqfEhjHHaqjQtEufZL5zgqGfWSYdv4li3RpmyxCBuYatK0o3RURvQjZKo
KXV8t02ak2wslj7rpGidxVSeS+ZkryS9xPJ07Xk+gAwTz4pZ3FGGNlhuE/xuLbw/9n7b0hu6c+HQ
HyzDCi0N/cbI0TOQE+i7bDZMgBCSc5eZcgefiVDtSY7VbjGLYK3KkH6pvS6e43FgM66xxx2yC5Lh
Wx0a+vN8GBvzpQvJWAPdu029N65DfJahmz3b9Zg946QoVzV8MYia3JbRd0bp+rl7eJb7cwxp7Nhq
WB/McbzpFPXI/5LqpkzMlQDnfs5zmiNK5mnblBF3Pwsd/09BLI//H7OYTZTp/956QHXkM/kKiubH
74EtKJT/231gqJhILYlZwNSJRkG6/9/ug8lHoDGmOXy3JbJSByH6n2HMiqb+F85PrKfo8FUTdTFu
hj/tB4ow/8s2bRMhOFkuGEKl83/yH0xy9r/l7rYmdEY+yzClgxeC9fA/5O6eEYDETPMOmVuqM72X
J8GS49kI8x9J0vlbzR9QLFDpPkNrg7OXVchqzPKKxoOaXUMalFOEEtEINXXA1odOCX9lAP3btOP/
kSnDR7SRis9ifFq1/1TYoq1vjEyMKIWGhryCCj6MGKE+q7o/3kPA4PWbkVuMVSq7CsUPzIMVZ9+z
vqpOfWSOdyjVGqot+ou01MMjxjm+uVZAGqQJcD2kDHgYu/Hjt/vg8usK/p7R/I84svnC8lfHYCcd
VeIj+Ycu2Hf9yLM76vJWT5VTjwvwNZoNB4Vygz4Y2RfFbPgu9aGSZCdVgq1KqJvyqoLSWnq1xQqS
tA9G4QLgG5FarurfFU92Z20o46M2yLsFQzWR1L7TzkAyrcmNJbKfAsgDwirf2Bl6OwWGluUvw/m/
/YP8a9CarenSpvXoYNEQKr/YP38zwPpaH+SoQAazxUimJBuagto56eguRBY9Sdl04d6DTrdU5fY/
X1btX+XW83+OW1tyfXHmSO4J7uff5NZ5bcVhQNkLJLh+lAZ5OJ4UL3SiDPIiGn2jBODWgkqM+4QO
AXu/wlWVWxhGS7WgnvKfP42YnDC/f3u4FKi+cQGwvuNLPHmL/uXTeBahJ3SPF5WX95uqGz8xmYZP
jAP6Jq4rBaJeW59oIhU4ZGmhqKns2LKD0okD4xGag/0mTecrYKU3Cp0gxcGAzZcTozi04coaVHUh
UXzSjwMm/Z8/++zi+cdn5zsvdYYegxx0+x+fXbDgzl3ZQWQK0DPAkHPNUNtmZqotvK6CsU2c9IDy
mb5PIhY+pIYdih1jX6MC+l+uo/wf19ExJ4eWYcHwtQmoml7/7a86NmzYWHPC8YUjsegCwzh11CZX
9APghOYR18OIgLGj1astTMuG4NsCBZXki8A12fub/XrEePA0H/hi7To9VnYw+rQj6+Gm7YLj/KQu
Y3FEdkn8BH4Be+nS3SL54gX3lYBNri01pehWooDfnDgdpUPUwgcFMdkz3RRCoQMRHzzNVQ58PJ2E
Q0p6dhHd8XR2B6tu3XNDT+dUEwKAeaXUVxP+0VH87sUu0Z8Xjk9ePLKX9WB7sCiCyEWLT+LJ/xJb
bsJR/MediSNFAz+gEoSIPkeazCC/X9FUmnUvJTGZURr+wJ7T7OsCDy7Ms1VU5wCnMXxSqEWGPSYH
AGRfrejZRVcpC9d6eujBUSDscsjqI5qWGicFj/75CuulHjVT7K7mlysDxZxi9TsG2u4ES+DPQ6E1
IWkU0/MEP/SaK0Uc5/SebH6l+eud83vmV+SY9adGo/QLK3wSQ/35b83n//G2+WmnBx6LJzgkjWmd
R0LNKbxWp2SaNRZVAebFTMYD7Z+7jFn7Znbz7tRmfmSPP1zzyLmnJNni9lekOLE8o8YjELGDC3kA
9Ru2vVVZ28pL947JRnzoFHEYA8dcDLWmvMLNihaDO26tQejXNECxpwTYYzFya/dwOhQPrfPGTQw7
1lwW1K23nl9qZEhZS3i2yffIK5EJeGtakdrJ9fvXCr/+ZuLtv7h6+Aayi5Rpf7gEdSSPRe+9263n
HLWQ0Acqx/ZeryyxYylBmUIlwFSTgAODofN3fj9RGoAGoGgx6m0RlfEj8kkCbRHL/zGgVgMAw4Y1
iV+9NVifbAkTtLqPWIc0J9QPnqUsPJQtJ7Ubwd+4xHY0cbpB9wcP2vfiJwijg9ob4MxwFqH6GpZ6
0lQvRUTcd1U44lJNOp5B805tZeaohdJhM9YxtVgX2RcAbCelXpTTacInZr66WTBsVJr3mCLCZawI
Qr8Uo6CjpWAX8MYn2+IbWre+TXyhnq6oLIybLNdiyv6VYE9gVzfK0y+5QRSLFvdAZDPMzIkONXRo
s7tnqBir2rZb5WYqcDPwC7kwzpf8DtW5trX23DUQ2SFly8/Q1M5jYTZEatLBdNJk3Ci0u98xuyzm
NxhdLVdmbdRHBJPWNWxJVnW+0tCWrxYU9UPZqAjF7QbJuAuGgOpMuZmf+hWCbVR79n5+KnpaCZnd
5ef5KRW1NYrO8V6xu162nqh3HtBILXeGc2CwEmCSZzjOrBoou5/yaXnVs4ffX2XOazjPm+cD/foj
fpYFaCTr5AhPuQ1jrO/0lj4I0Gj3JvXMvQXKeLcaGTzNpwAa2PswRaIxP51/CmXGHwwT+nE+pUCm
Pzr0M3+9gz8I0SYNhsQ+RWWBsUuswUMol3g6dH1EA1Twnc6CQrmAjfeuwI6xvPvuH/M75vNoSJLz
MBRIPHjXfH7+N8xSX5S1hxb+r/MYC946vSth3xra0mVVdwVkFl5jHceAI9SGQKYh/HWO1qxN1VIU
m/ktzGrh1UB2tR4NzBu+ahE2LdyxpXWAaePX86RJzX1EshOMc7qQKqFBq1n2r9iJtUkzSHFxW0a3
+VzWFA40WIOY4ckZML8Q1PaU7lE+02HK1lnD9agGoe2aoKmXDoW0ewlD7T46i4JZ8T6fSd0MoZZj
RcwXnIsMQt9E0kp6trx/PjckPzOopLf5SQ+S39R1VE1l9KR6LVo6cP0My5ipACl/T9zYvPng3A9K
lfsMvrp5NGu9XkZD+J7qlQ2XMwjX3JH1k02n8NhUNVtZJ5F3gMEoJ3U1+oHqEhuc8WP0qX5T8ZUP
swBiUijNJ3AHwKuNZl0xccXMyK316Ytucs23zhV+bMFkQk8K8Jv1KaAuu9L0P9h0VxuQu8m+TCtQ
DGl//fWTuUt0saGHzyk87qfO9cnQtt3kFpUUZT0fHasekICwq5JBrOMojk4xChMhS+e51IXznE+H
zOvJVs5jQIYZ47AJIfGQxJII08KGOVK6I9XNFXovmn7knMa5dfFzXT3Tq8L41IzBnQF3b+aFCewq
5D7y6CkuA8ENBfnnxST24loXNIf/eib9btdWBUG50Pv2jjEiaTVRdsXoZN7LQf1Re82I4WtUz0Rh
DgS4pYO1wcOpnxhimXKEJ3Z2pZ6tDgwNLVD9FNi48eo4eS+n/8WrSCSJx/DeKI1YIq5M+qS6Io+p
rrSo9WfLroBpWOXVGd8igjQuae/v4zIdnvCOajT7G8QFSa6dRa9TtUVlsUSyop7nQz89GpiXtpkG
B/TDtTv/Oh/G1Pavda0gL0Op10/P5vO17v4M1OFd6/qaKjHD7xhXPZoSybHCG7g26TCR5GYnL2mb
XvwIrO78DMwyzJamVU7z0wZ49UJgxD9QH+arpMu1atKXc0K7IHJLNR+5124HWNzvlVtp66ygPO0B
0mVJF9ynZKrjfND/emRKoi1H3X+Zz6sBKrK/3+ag9wz6Idh1QxEfld6nbR+lI3jHsmK6j2gEcLn2
jeW5iPfq9sxWqj3Pj1wvJ5HZFPA9OfX3+flFnXj0rSPzexKDVXEgS45oFzurumMicXAzWqsh816L
wP6pW2XUEXape08hCq0j2qy1ZG14T3vUsKSfgSiczApN6K19u8g/FSC5+QqjQ79kO9P6S/KWjqrU
Tiw+8k/DUTZ5Yr+LKKvY8igxmhrTvzt2wa6j9djsFpoIV5ndB6ewzQIySKzgFHXj2TFjts+sARZW
3SlP86HKoF53XhK9AEkvLtGAoWegLbUje7FB7zCO63Icicyzcvs0P0LlMh564umVfCeQlXLz2t6T
xLg/mdB5aCXRyPI7Xrq52ixCC8nD/PtBvqNyNyQb0HRgAotWf4/Im3N1NX5leRMdXWqcGE84D0uR
VnuVjZeIHMxn3pIT/leNhC0MEtGmFtB+9V8rULEoaPMSkA6YmUOeaickPvRlCTJlkVFZT3pNgpyn
kHpdigTvGg6vg5fw2VIpj1VJ7y9ItbfGq+lZO1Z+gR2jiSF6wXeA0FEVW4+m3E+7oMxmszBIrPoV
eHkGTUnJD/MXtWhZ+Wh8sUDTI5IGdD7o5Yltzzcb5M7Vych4p2rnPXVtYZyn8KkMMt7Wz6lFz9dF
5rF/t10irQcneZ7vjDrS/lCaIl3hArVRzFHmxsdPTwnVlg4c3CNkJHYv8yFNHoHjvkZOPj5QadVX
bvf1/EypxfiYQlZUnDmoocZjabrWxewJPcyc7Gee0IT1KF3s/NhwdrTlBhBVPOqDjke1TgF5Wh9h
qL5lTmLtSeOpFhhc4O+bWXM2u2odawMWFb0lnzBh7DhUPrEIXVMY2zQs3ct8IJABGp8R85Wg44VI
ukeXpRfWtYl0MjolnWejrYtL6XxgAtZOwV+HsC8BCg6qi7ya5pUl2FSbI+TChW+B4RvIAFrOX6yA
KLStn8mfmoS5oOnABnBrmuqGeNUCxmb2nJECu/WMosUJb2xoDGOgSRTM2mHWkE7VIcq1mBs6v4GS
6TjZJujNq2IPxB2xONhSBS5WTs49b7EuByyqtGf8Kg5ag+o5JT0FR3GUfmgieXWUuvzhx83KQ/24
iXLwzMKBZjAAFX5yc4o+lNA+Q82OPtJCCVb1mIxHiK7AT1u9Owxqd3KyJvtohiJCfqS4+3RMjVe3
S9bzeT3IAL8q3riL2sp/99G31Tdv7JQfWRVfwtbSPoIQIQA5yfUj7byAxDKD7phmxrse4ebBH+34
BF3I3PhCfLYFaXfTkn9rVGC84wgs/8gmc2faXftEVFmGyawsrroMk1UofPGiImQvDNJ56PQ80Dqm
66DrxblqOjzpfZ8iEMbXgIVQ3VQZYWTsjejVK078BkcBQLbXvXo4Rx4QpHFBNTZSH+/aqgEytAxK
Odow80dXiZt0AVEmLf5e2frua2aYDaCJBZBk8zUaQQt7pmd8ryux1lQFtdnY+6vYyoY/LM34GcRq
/xbQp11WXLUnHJRUzkR8LVXc94MCVAKGHe2c6VCXgi1yLYptQ0HJWzZxQ4d10K012jDgIyXVHic1
QG0NQXWmutDtR2e82dOz+dTfh8TOUCl0At4+X4Q+9XsmUQ6lC8GiL8b9WNbpPiCobVOiYn/vdZ+F
YRF8wRgu+LqJ6pR3RX5RJUg+J1ZBwo3NvqmD7jxPQ6FZdWe29K9kuZGdaebVdh6FgkoN15kIKlwT
uc7qgafF9NSbIKgkXvbngAhIvwcMt+jrb6LMrJ9mD12p6dSPnPYufmXGFcVt+fhGuIrSob+Tc/Pn
o/kc0NruPj/qA+KvG1OpdiYt8rUWasnZzjDsJBoKicLry5MBl3yT961FP6pKVyOEzNcoS+pF7fLr
ykY9Bh34fnQx6LHb+c/XnJUkvuu6V78VgAhsek4+hIlLXuO6gtvPxqTOWFEO4lDjQmoAQf1gCnkU
zDZvfdGUcCM6IuSMsTuZdlmtaeUHb4ZObDi12ENd9v0mRKAaS4yWaED6LcvYbucymT8azfiqwsb/
nlvy3RB191BH8O1GkmKUGLP8Bf/5y/wGI6eWI8WY39u88vbSHAJcYSBMC7MPForduJR24YsmhVm9
BGSXZYUYPlA/EFRIheDX+bhsfp2P8MP+9v6/zvu0Yn87P/07HuPVtsbaAguDgaKzCcdSZeu+FAqV
WZ+qLOpt233J9QoLIZK11fxqlQhlm9VCX1G8dDERQR6qQ1Gs51d7WlcbJ7EpLE+v1oCt1s6AlD02
BQHHcTc+WMk6u5Fl8lJXw5FyAo6uShevv54NTvFIWVRPL81vz0R7z1LRnJvph6seTxQw7Hw/v6MM
GoJoQ4IqlT5ft6Uvb1ley1vgPcVsP6+skOStB/+wHftBWf79hiQjG4xf8Wl+ex3I9DAEDA3zUyCM
8pYLA515Ab/eUHx2vuBXEDcgfTEL0unnp/NBz9SjQinlrLVhc08zDNstdd3V/GIV+f42cRR72eiI
LdlNnAMKupceEeSlRKm9KPsy2musp3+dQ+sjiCOoGAQbGxuIFzX1bn5jl54TLSxRedfl08AU3q6M
RupbRtnP+YX5ENCAbxU7OMES0jHKhSfDY6unGeAHpYVNT+07Am3dEnDLdIiI3zlqadLthGQIBJm/
Iy/L+xhhV25qD7me647qO6VTpK/KOzvFlChcEirVIFHevViDreG6Lx4TpItqaDXfnJqNKNhXo29F
KcSuV4FgzOfRTPx23o21ZEMdFnPqv7wfQft7D+huwUayfrEdz9igCsI/riY8zRO5lUakrfrEa14G
bQSIMDbOcn415Nc5FAYVyvlnBWZZAojtb0RNIplhYPzKxIGhrviUNv0GBjP9YHW9e9VNIIbzG5pG
gaSCsAkaRbuXelFuyAR1FqMxUH/05addt8Y5rvTqte7kTmJuuHmFIHXIrQ6ub7yZjpLzw0A0/cGF
3tsoyaebsJhDT7Wsc8faaWGXPgwrvpl99TSIKVEgjcZ75zoYtPvIX/d1N4IzyuBna9xrOjP/1MoR
pwBB4L72PXNfZGZ4qvBFLXPdLNd1mv2ct2+dNO4k+OWsJuIrxAXQMknwCQrMfTSvU9/76iONs/XQ
f+6VvrqmQ1Kenb7fdq8+atX3Miu9g4jwlFLLjt+1qJ6gh2H73ASUXmOM5AvKCg4zWcACXumxvzmV
urW1RFxK1aImXtrlNyKQ3nSDkipl0EUvDPWn6amfhswPsR1Vj5aErBUbjuLg6LX3jWFwYyJjesRN
7V1klXzNp1U3abd+kqtg9nQkTk1BWo/mcx/rCsQzp5Ff6GzvXLDixXeYZ4lS+KQoFt9tZLULk/zN
70o6Xpnta+xGNZKooC/voctfs8Bcv4c6WN5zBNljygLN67Vm5VqdfB0UIDcZzU8caO66Yjv0EVJA
aclG+DLcCS8IRAD9jsd+pBliZcvYmi4Q/dVQRkNwmkC8t21Oy7BP4pzhY2x30lACLG76iSzZNxeV
wBvpmxTt3E5evBrNKtvd4FBq9mviK1iJD/NfU9fh9IsU3clcRJ0aHcumAIgrgEES4dd0T7FB3z4a
x5MfYmRgqVCdYoUsHVnkBrryoduAi6LK2BJRxwLo5ESxry0ob8RggS1XP0e+FEefKIp1KXcIC5GE
hHDSSU/ucTtFw0UP8mZHvOSTWnp7s6hZLrfENZDgdhireB/Z0ZpItOWoTMFeTvPhVzoJ0nXcn1Wz
PDddYIHV5cPUWoMlJaZu4UThrqV98M73xV/7HabLAH2vOUodhiZhZKkpN+MUXJ4FxIloWmXsVCuW
z52Oazdo6YfU5jFN8rsWjIIcuYTRAcfsMRtMd1tiouHLUh3Zw+l7zwIxE8hsAsui0Otq0P8T5Yyx
JXyIYetYln4NPMgUTcuFGccArBEAJUIETIpvKS2rqetT9qG1Z4Rcza7u+eDKCqQIgO4Qe8dNOikU
iJ69jKzKa1n3IJL4b9FgY4BIApOkvtDsXkAvvySo+d2kkE+RSdwpSHQunqqUm/np9CLcnPZpDPcl
puDnINIrEvGIJ2Bp+8Xij1E6Jz00Dy3iK9npTtOqiMh78abVMLKqpUqO9GFsumcJYOq5qdQTAjrC
tid9i4ppaVMNoXweKeqQqaF4u67v1/B4kGWXZJw0iryo8fA6WGNFQkFXbTObUUjBgbLLbCIP8U5b
m4oZiC4a855e1XtLbV+kHqUkEyl8/AnFj7lqU0UqmHc5vkKbwlFSYggwbbacUUPEXG3n4pB7HSU4
tXj4IcFKU3iSLBt5A3SkLbTOPWWKpT+UgskAnA3BVxWE9OGHy6h588AxnFRXlcesAzg04hX7Cu16
ZRBHvlcHcxf4ZbRMaG/PJWyp5vXSKuuMfQ6kOycOT93oP3kE+K5qWXO1HddfGSgHTcW/MbRalyJv
HpaXyUMNUmudSIcvs90SAJAWR7tIfNzigpTa4ZY0pXuo6BeBZeqe+sHZWkYXvzJT8JmV0vHwSp5t
MaEf2pufILHi05rsOPy83w+W+Sql0j1lZt4/KfXI15NReQ14SwX6bHtrurgEvA7XyJDcom3eZmfY
vo8xIxA361Tr5MnCBq4Ygo8rox9+Z1lPU52PKpGgv56nm1aXwSMfsbr7+k9Tk8NWKk6xVVJGDzrK
YhuBEmSxmWgndg846MZuSetYm7IrKJtObb167LcKjeezk2l/JEav7nss9mc5DOgjPeMSaJgYNJBa
hRLbxwqqa9U31bPTYTlnQ6ct6lF9q0ZWJp2TPDz6IjsRkYIze0RLS/vM/XSKsdSVfaQIi+vUU3sJ
8ihfIthlZ6yTwJ1W+jdq7WAuPSnJoIQogm1XrlGiB3xbm1cgEpQRLb797OEYEKwUzPKQoBltnOck
lOBEMtfeKpqW0F6PJOUoKjcA74aVSAoKjeXF0FiWZUHVvQFcRHWpWc+JN+rrKcNzF9hW/zSO35HG
s7CTXrQPldw691b3I5IltS+oW4tKwWjgjTEXZKhfAuyiWwFjhigHdzh7IwRt8m0AiNhaucVF4uLw
05kBQlcid4xHUuWND3cK9wgilb344L0hGsqJwq2XdZPrF+4yOpCKtiKzunmJawBMcZIvq9gV95Er
jZ47oL+IWM9PnrzICJArFulW9WlRD7FB5mGMtNUOWOJZHa0jysjdLuu0YsWC0l2XGhbjEN4AI2t8
aDuUD67agHWRBQkiiFL0pMSWg25+04WkBScB8k+fCXbVusWjgv+s0TDbKeNgoI7184NJ/Z5grm5v
lcEFtveOCLJmZZSS5I/SO2P5pNbnojlPypjEmFG/xXX6Q1FUInMTTEi2Zj2MmIJFMKTvLCs0ktKo
K5a+CzYoStdKgj/Jj54QVBMfVZgEXSXjsFYMHwNSaJG0JCkoYTwTXCOuhj/9ErBDvFOT5w8F8Tc+
rfJjnnLL0gzXnh4emD2yfepoAu8lDMXEH+pNa8XFU6X0KXW+D/PLtfvxCpwKILO9dxvSsSBQFLdR
Fedrm3Tlo0UotOim0rCjGNmWSEb/A7yAsjZ77r8uwcLWRHj4lRRgdMufH2R6eCuS1F07nvkdNWVx
9qZANEvbqnRqVlmDpDyIasiJOtpjKmjqcSjV12JCVgPgj/d5kwMqD4TYjqHj3DNfUhSuxnqJwWtC
b6lYbtlUbxOWTFvh8+ertJ41tFt9JErqL8DkU7qx3BeVJJw93plPWymaW1TZ78rUwZBV7FONoBQF
hYg/fQCKs6+3wo3rkxh1wJSqpWzZFBF1U7L6c8u43LDBWOYdGTWjaO0XpVojoRiVllbz4LqEjgzf
lD54prDMTcx6ZKfBtDyHI3FIU4UdMnwBJz0KL639lQ80Jt18JKB99L+T2YrxwPrJhKg/1ApwaYDG
Bz2BR/SaZp5hsIkFbZOtEcXUFTsHEXqRGMQ3wuNTkpQvQVxeAtLbtjbSfXyIrK9HpKsiSnSYIayv
VYxfrJOGTcNPrwsLADriLNK0DAMNRinzq2nKFzpLW8uJdi6rDKQ8x54ES6Isw/wbXo6ezHWyTXpo
aYXdZatMVNUqxNhbViUC+94/FE2zr+rcfEmBfufCQ7aVus3KZD5DB6+izZRTIKWgLX4Oyq5eJ0HW
4g+L6seoxAjt8pzZJM1fEM4v+rJpb/O91ijwk7wEC3evof3XWlvcfEAgt7r2wJ6ShGxm1Ysbu9XF
N7R1Rerx3Yi+2KVUZEJn0dmHnQNiJgjelSgC/hSR0Um0jV9AxXIjtMtB6hAoFK50J/QvzJXBrUcb
s6Ers04zm9GRKX3l9Y7zLRnBuNeNXp8HLLhbmvtAtDxV2xRJx7A7UQ2i6tYUOqr0alP0ln8eqpS4
WTxwQZkd4c0p96IOYFS2CRYsAs41F20OywvuKxKflw69Qm4Ie+3nUbDzpBmdoSzkOzWmBlDSL0Q/
cWtIo7xWqnczJ6WsoufhqskFQVhh6n5Sk0gKT3502ZkVykieoaxefMP1noqSLYUE9z05Wr7qHvl8
qMF+BLAf5ykpdfLhoh7cVZKcp85cq7XqHCibYkGvDOQNkd1xV8bNHoS6/WbFk6VErWhLqv5NtHtX
OrTWfArTBrkIXGvt2naImaD3Z390qbcANBMxUBJL5TEQPrOD0I4TowXTCl+ZcpEXWX2zgMbURtmt
ZGdSptN75w0NwidgcfE02MCxKJC7uwrlL+FEfcmNElKg7fmHi+okDJd0Sd+nm61o4drK8aTI0vCY
YO34MQQ4j0bJ+t0YKeZp9rIK3BsWt35PFT3nD95kX7rQspMZS1SdKvYeyEq2CMG2+c5H06clTM9j
11A563uIaS5tC9x0yyCr84MNiH6NU3KbGs0POsYAPO0IHD/T/wZvP1YYuuNu6pOyxrJv6+gQd6Li
GaLpZgp6XqZ6f2N2DXGlxMxddUhZpCSHlEi7VRRj8e/M9jXt6OGnLf1sCQZqVBqqhY1VfRZm95Y4
RfHdoGxTtcVG+NWjU8sf2A4JQCdJiFTUgZBJWq8o8dC51VX43hq0450hWyvATq5oD3GEGiwXPK8/
NCg+lkXQXsNSRMeR4WqlYBBckFAcyjZ9V2OamCbjh5O6yT2GboKljGwEyC0Ka/ofadqvqhoaIea7
TVKEJJiZqb1UuGKsbpdOimihxMoBiu1WaHZwUyujZF1LgKbK51r2U35qh3++wuuaUnnc+G1e4BdS
94o2PKjYYHQRZoAiN3oFJ+dsdG1yF08q3r73Qfek7Lv+H1Fn1twosm7RX0QEM+SrQLNk2fJYfiHa
dpl5hkzg199F3RtxH45Ou6q7ypaA/Ia910aFAb9fExKW2iJfG/xtpEpp1yi+Jyj3w5w+HJpSHtYy
W/bxCBbGm+7VYtp7o0oANecMCoaFOqW3am27ximmhfWBAlML9amSwDCEdYgcZ9p4ENUesIFY1V/d
rJpAwJF8FGnxC8f1NWsadTGUxNcLKmHn+0zykCW7X5xviUUSwFR65LlSHG+1xt3LZRqDfOTfzG0+
MM9SchNrAJ5UQsRdFqsPIcgdwIh7sCrSQAhcfcqWuP7EI0XY69QmdDH0AYYsyJxYm+eq9R7wrvg7
dPN2WPdzQNhTxBI+2mdNJ1kNYkGu8d/gb3K3lmN8ELHA4EpuNGcYz3r61sN+us1YwIzK166+gugw
TgUBObN91VSG23bAMKcK2MiZChPwnpAmKu5JOzksrnqokfPSYLR79knkPNag/0oyibOJjdW8lPoK
P0L0LyBQRm0zXB1FEAgtaXayMAEqQjnPWlHxTaV3o8c5YBjvtXARvdbLoVDDmyZZDuWD8S51WYec
GvNz09cU3mWz6VlQ8qC0CTA2mfrSm7uh544/qGwJ2e2TDMVjsXdHcJR96tdnrY3u4yD8nZYNB1L/
+o8lJ7qLWh7HTcxpBm+BJzrhHfl7xVW6Z4cFZtyKP4cixCiV8XNAiOsnAjZN3uslAdIpM9aiUrZi
Bcdw7pKcnBlqG/uEDM+qQpWpvVrwYoTXqcNMCu9mxMhB9Hb0ZXdkbk3ElBvV8oagA/fZ4r5MqCd3
btH/wdluMmxtPo2O6LycRmCSbYP0Oc4Cg+wwq4/Th8JAkFJrlJMuDXw0ZagSFE1cQVGnT5jV0896
WsmlrqwCb0Bvy7aZxsUu9O2s9ThGde0HnyDFl+uQ2muy4pYmrC0PCW2FsucETQDTcbvhOGl3ojeY
mC0TijnWUZJh+UZWzvPsaoclGaaT4eIApvQ401KCBp2gEM9ecx+a5O6L9k1ZugeY6Rex80sxTBcL
pTGZHmz1F8M8XDwSVBK+l5eS4yT15S2dE/NE4Ytj0yrx6MScL4zyAEdDPhm0W1/l526s5bPCoRdU
Ge5dQVgIfc3MUikGtzRBnNKdm+P7w9ZLkxdPbw+Du2NJvi2UTmz0bILp+K+N7D/S0M2wVyNsjxf4
cYO5iiUropNrifqSR9N8Jg3+x4/L7xafbiy+IoNI7CLyn4FJpddKN++dB5pGFKRedxrSdxjAKcbZ
+CNhK4zzr+bA7eM1zacJETQmcKpdGWaxHh/7WgaphIymADYe84jBh1Ex59fL7FCkWv/c0PZecGhb
JeUJhoWjL3U+aa/+agEsLUJgNE7s/K5cUliEI9l+EX3jjM62tLsXxoqv7tihoRfAIKw+38txmKlz
/tBGtRvdNRjpUxMRi4n83vU6wnlziUlbyPc5uzj9oN6mNYwOE1Ue2tP0H3XEEiy+GwWjoZ80nTSB
vOHElL95TFKOHVtPmRr0DWBOYKXaQ1ks5qnnSXJbYsvcMJiYLtGRLoy5hhzPLattonPIOMr3Wsbn
b9ceuc32Fp7ak89p9VCOo4cjHdUavq+EgVIl4OuUWVhhawr9sUYhNpikOQFQDXBOtKHjEh8oykec
2AXJlz7t5kM3/BppQ6KTv4yMifbR+KfvgTnkuUguXIV5kMnkndZV54E3hau2IdAW3LE9ziiCM19r
EDWnsV0uANBoIpgA1bHmnITTxWeD9i9w7XZDYjmQ4ZoCi7aEfCr0rAazggA4wYbE7uZYp9HJW+FX
rv7MGPNjtmmiyFd5qVzeEMQGrKXHE4971lfc/tSSE7MOQdKLLFAzGLH9hpPZCjutZaI89ncAVA/W
2n06KkKpKW89fGo+XyAFblST4HyoFuu92NgVkzSGpavZMeVaRdmPlA6qEeI3EmoAay8SYHMPrjHq
rlHEWt30RHKq1mhsEi0gzGRklmoLGClRL9fOyZpLQukilXGThvIC16E3TMmMwcQRAf0PZwsBxTAf
Gb1wEPrUd0x2igvKACrf0X2oxnTnV95TWdjqViNwn2q/DqZ6gIuYQ013tP8gUeMBVeMBlwhNHgMB
JwPb5C3pIwAdi1bCvfhLckBwEqniFo+qppc/AvwdzzRuEEtMnvA8Dh4yxKmBWVtMAwUjXvu2LFJg
s41edMPBPQv9VjN6OJs6enbl8HmZsLaIRjsxHixsD8B62Z1lwghyNOffpVooHirJ59t9GSQPJR76
+EgMVcgxacXJa9sm9SaD3b62Ab+6mnm6pyl+CaLUKghGfUficDrc2hyDP0L8PbSHo4NSe+/2DCP9
iYXiVN94uiK8hjsYR2kDWObZmxQ1BPDSoyeOfuNFEMdrbWNow0eULufZR2TkVwoJSco1IPTsPLSC
x4cPZKh1a8LIB5R3pQHao+sgfNd0g+n8iAumDmp2/zDQBBBKbWe38G7T1D7Eo3XwPFyn1jzZ77pT
aTR/GESzIaLNbuItC4CK+Xu+nUQyHFAwg9XO5Y4A9im0ed3JkrD2TrpAbfS1SxE5dc2C0QC5Mpl7
zArlwo61IiM76fhrU3HtBt2AGQHtNfO2/P91aFP8s9zxLG7xR9M8GLZ41BhInRZNp+uqoyNnZBP4
qf9RtSyHuKHZ9/glcb5N/Uaa9KFECpJEFBRT4ssjwee4OI2vtLqVbpse1eidRXZFPkX2VdK79LTa
oUTYGSY5U8elmF+19mJynFwm7I7jKxTMOUCtT7IwVpeQecstjomoVToSpVSU0LJAHaqerE97AGkW
O7+dcp5gPJvhmP9n2zP3xzId497AU9U/67q8dw6S3iGh9WvsCaYa89Vl/DUS8ymxTARzjf7bZVW8
l61zWn8kFmnbOHZDjoefOi4ujDivxKxeZC5OjN2RfS3lS2l2XwmnIxWVTyZg1m6KMgLlMHIIdyUs
A+cXBD4XydBhz4pxqHcIYpc8gLPZbxREp1LBxJqQQYR9lL6gpD613TbL0wzR0PiFteSXT3cP4mRg
dcDDGLQMPB47oqROAbquV1+JNntDbJwT4eaNPSfboOv90zjdCm4tHvYEGRhkQHtf9tiSWI+3HeFl
dhD4XzZj9sY9/5EXuPvdSN2q4a9TREfCBkDj4XGBBJV+slxk+2gKIujxJaGdcU6pJbf2BO12cSOq
r3+/9u9lNMiT17D5zX7yxyKpNuIkOzXg/73lKUN8dWxg3G60sXd47pTOSRtXcGauSIiOunHrCWLu
JpWgwRCbbhwxd/gT5hfNQvzJFZMllhZExSyDVtuTOkkaFyklJyrr6NQlmb9J42bl9pnZbmS5vmF+
ve6D1LEbOhcujPPXmEpGcglLCU7bOWNQSH62OA/DAK2hGDlh4E32TMqHkj/OE0SdG2NtndJmsk4Z
9Ga2cJIqKWu3HUtqRvgNYna83NfRs7LDDDtpY2kGqcbgU8hV0dwnc31B/gjnQlWrj6YWoTlSSUwp
gYIsywNEP1+goXqIAcxHyM5JcQfRg2b68CSbs8WRftcNrdlOzuxtTatvn0XMf0ut928htrdLnA7a
CA+jy+z3pNOfu9q3aCcycc1pdFxgbFY+jyT68hK3SBH12P3T9SyAl7GVz/4aV9zBtQV25uI5QI2x
88dUu5VecjHVWLAFmDvUWbqzGbKCoaaK3hc/JRcoTQUCTT/BsGi+1Czq+SztL79r4uNY0Paslu9/
L6TkcJQ7YgyZ97wLIq2eMneScD7tD33KSrxR6hELXR5qkZ3t5iLCZeCVZwkcqfUBuCRiU0wC40eh
02WV8XOOWvuE7Lt59OsIIWB+1+TMDtFmoaPMEVTuUzSx8SyxZDExZFKQC9egI2f2a9dMJJe5O8jZ
+a8y0EbDysShy/2jrzFyor55iNxoOvP3zgTpNDiFvhsZVJIy1e0NZS7PLuEpQe7G/m60+w9v8fv9
UPwk7A8PpV0/z2maPuSRXK66HkqdDTLInpsSTGn5U9E+yxhtqS6zfStPvDkBP9dyFAyszgLVBoO+
YgKckj9End0tgczj+ESCuhHZ/SUtq7dJM+3DYlALx74X722GZrf4GxOdOhc4vwcB5bQaNe4YC2iX
7Rev6fTbTBDckL88gHnoHiaYT/V0lKpqXghDf21QyV1jM+iwjd3rwrhkeZ7tYyc9mNJuTp2VlcUG
oPWf3J3fkWk1Abg7Gzhaap8oGctjNBcU5TAFc9Y65YYSbiVojQwH3xfRoFXLNT+UafM76ziubISB
D3M5JzvPrZZH7U9hZH4YwQC9Owz3QhIcwCVH5VpfM1nry9h/LDS2O+xd0fSsqq4cCWNgoV06qc7R
TrrGfmKu2celnppPZnWsUMqyp3tQQ2w/JBA1/MEn9afj8qjTkbsV9dzTXDPVh9Hdf0ftuI8mz/lw
LEpoFZs8XoAgQ5Je1hDM0QqaPqv/y9ZNYeo+GriNIF+W9Q4VN+EUhj7unYIr1fBid58Ps02V7mnE
j7AQ5/gsnqTsv+NM+14KH+Fo3OTHsl7uiLrfdTxRP75DDthXzGz402umV4V0kY1GmBip+dmLXpC8
bnrPEDF4WhZaSrIkaaWZZyKC06AZDfZyjTrH2oIuwsdEclPA45Ibc2xf7WHaANdiJpnGf7FpNvdx
5o2ywEACl9IPHmjxzdx33sVqrG82B+EQzfld1E3D4rAYkcSjKkXgfuLASBgi1uoN2vK3Gozy1x4f
yMAVP43X9GCrU4SsymD8Vjvadqrc6mKkrXtWuoMEo5Y+K30erdOYlj828sqRUUOOtmUQHwU7sPcq
g/0ywXehNHygWmIKNbXM1wvRHRzWyvwNPnv7vhyu0DmybVZK+81L4k+t6p2/fJrBYkUOrGpT31Ra
C2JKFvuOYvnspEaQaRTzCXbqUDfK6kTGX3Waavl/L///JT1RtXXkgqwr1b/w+cS7CVpI6DBP2ZTF
ZLysBEGZSe1uYLV8icbyqx5xJPz7yigzK1BqYhmeRS810qgX5m3gwSyFy2f9MhrxGVDTu+y3+LIq
VJDndn9NuoiAH04Sb9BItUBhonOu3f7/hWvWoKOlQNXYPP379Qma2P/+G3U8tA+j9uKnYte2E260
5ks067GbZPyK4mKu4Mcf2eL80eweT+IiyDgy4xpUk1VdAIPXl6bDQmsVTrQpYDGHhmSA0Uy6xcM9
s8TZSn1/MzsTitX1y2GMI8xtCb/NglCckUtx7kzV4d/vduvvpqv1REocN7aTecR0jVlKcJyoNjNz
VfiSbGvj8XsaRnHyZ/FJCZmc8QEGKDUQs0+OfdCODezZ2ttZonu2UbBIVpIbI9J/I7eCe7t8F9zf
QECGrWxVd2FVtnaIbPaLcClJHcod/Gb1pOjfo5NBc2z0yDAQkTQ7OWU3Matn2KLpdQIVtuTzG3GK
iJzjGimiX1+0ZJSBBzoJS0z+ZWkaaGXS35Gh41SFHc34ebLnE893FQyZl5B1zAAiSnRm+eugq0hf
DU1fGxee2kAgAuQ059UvYejthw9LqmeUWVdPCBAAYeVrJB3BzeXkYUCJX0mHZxmVaI/Dcu0z/uDM
ImuNJKF2swzzyTeQjk8J09+oEhdHnNma4rq12pdOpWTqweDakG/9Azg33uiz3x2ygVrHAT6ca3dr
Mo8DR6jDljtoWONhR0h/nMWYto00bno0sDd3AX6tQGOjGS4A04Isl9yCkMh0SJ9MX+l/uv6qlFWG
Oo+VDkNL57byj5DpdlSs83A8z9s+J/DZsusrg+38iVX1DWnGzjfa4zwBpfbqP2aMH9NqkamwoMqD
wsZ9G4uQVVsdWBBYAtM0pz2yTX2bVBYzUKxBjWGgAWq6e4k3QI0N6jt+fKTCVjBEBblYScg1/+ao
AelaY9/X5/iSU1qSE5QW6XxojJhpF0sApBjiZrb6vZs4a/WIfJkIQdkRBRIRRfjII4y1W4wQnMew
4O1pqLaz9K9CIWPzOdAHwzK2dueSwkdyAe7qUDXROVNEVI4LTTy387LhZweoZTivqrPhXY+kTHdw
W1hpISQZ7O/FJOFljOaQubPDLBWRriG4GchR3Hijn1/U2B1qUjw25A88T6wVI4NWT7PR8eVzcQIu
H5HubAiG2gwjxuRguuvFlBdvZkSpABI2n3XIEtW0IwLoMWPXbUn9NDjzQ1XXD3T9pgN4KM2KeLtQ
m6X5DVP1fzP9amqkP3ZKmptWM3vIRkY23eqPg3ELGO1jgqeKnms7dLai5I6Q2vOZdNx62y4NPBa3
m7xhEQ7jdJ8YstxQddP0J6baRqkVeGvpgheJDdOIA5H9sl5rX70dbccIDq4+m0fULHTIrE40+Nio
kACytwfDGjD/d/YcTAZTHvsiEfWGKTLEcnEnnnGUQMqEOTSMR2lUdNaQm7bGelQAYcDjMPVnxyX5
kqYVOLxl/Lv8CCBhlOevtQpCjD3GvNDtu2LjdvkWQCSLuiJoc8vd0estGo1i1RgfqW49qRgHa4Oj
ZDPl89FokLyNRW6GjD9M5T3lXb2Ki7Ns0xftbwWhfBr6i5vOz5bNKMjKtddMFZ/snNLjiKz6X+1s
53G5ndOK6Vryt26YXE6ZfM9hjvN0Jt9ryG6TBThfygSXC0aKDdJymPOJtct7Fwn5+tIjHwmthmgD
MbnJ2Y/Fa68q1lFpR8dhYjCost3g8LNmmccDJ3+qPA2DpvdjYkicKjYmTS2XPVUD+5tFZQReeWGp
mxjSLfQhpIEEc9uiyAIGZRhGt3MFljQ/TuhVTRLgbRcY0mx+zD5yEFtn0Ep1OmzdpWEAkqvv0SA/
FSPtb81m3C7a8Tyn5IVHwxcLVyIbxbRHmZaF3OZEd3VEPWnmlwa/04XWNxjkcy/VwFM/8gE2ZcVP
ZTr9GXLSxTCiKuTUYc/VPWqKtU3lDaxPvOygysQN7Fc6kREC4iKBLz8NGHb0mrEPE8Nhy+pCz2G6
YbU7xLzjWBH7bawVf3UJRz6rUSLI+IMZ80snwM3wVmT0SBMttPRX6DFrfLxwUPKgYXp8S1vdIg0I
FfywoUFiCZfY7HxbA3T7RM9D3NCh1Lv3UneygFqKYpGpW5Md0bwiESmMbdZ5LyjzQ7DubpARHpdO
Bk/0qQNjFqVXbUL1B/7eCWekEVxHQWn5FCcxYhcdrfFUDNuEqz/Uk4V1Bo6zgalOl0PV1/T2aE68
Jyb5AIBq+XvDei70g1NG3sY1ZRBr5nYRErLlYL7ht2T74Hw3KdokfWG7LOc70SSfwBO6YBwj8sVY
L5n1dEf7cx4LhHi9F+2mwfvmLuN01FuGtj3CePVcTFTzC7cAT2eeEYZpftaIAti51xja+OZJzduq
CBleKXpuRz5Lq5EBq39n66a8xeQkDWRL7cpxWLYKDniXmTCC047KdowZTHHsUQcS8eVr79EAQRm5
10XPVXVfUEpv2GyoPcxUl94dToKZNL8p3/KJxT4jiPJ5NCOiX7xDzJJ4VxvzSRdjw8274DTJVXr0
EuIWJcUWigog5GkLqAyxaMRJivU0JHjIOWbO0u9brXryfG/ci0mi9wmXyvhLVng4mFXoRCx+SULS
SMZ1Ljih0ddMTnlegD+wm2iOftLhMXShrAG5dSnhOC5J3U34WJawJesF5t0QpE02czu3O6JzPhV6
PmyjRc/TLN4bEzJA8owqit0DSISQhyWfqxsRw/CArllsRqVfmlKR7KR80t8W1e+Kb07xewwXfzeg
eyGAlz4qFs+W3pNRXKiP1O+Lk9c1a4V0GXx1slzm6aZTvXa5vOfzXNCV9a+EAOCeddhvtw6HC/TJ
3hprQJHdtpzMi1706bWHJqja/ikpKwrcsSIjy8FJoq1NgEteklR6SY7i8lnxllKL87CRBvpy4m0I
jWgRZ5NQjIU2Dfgb35l19vTgUQmVJma2QRNFRUBupL8px4WxIV1tbz/PHrdQ7RifUTTsTNeGGpk/
TMg7gUG2JNmBawSduC9uhkHKTW/TXxu+/ImBW3PNRoHuz6E+w7D2tceSGNO9Dw9jS9v1qEeoAYFh
1rHVkmkmD2qZohPDSMZ/JhauwsLqUDEGf7aI0VNUiSSPa9sh2WY16DzXZvdoE1Ma9ZPNCJ2gMSDV
h5EwpSa1/rMGh3LGNrNDDhOCMXCHam5ndr4kicP+Rle9XQZIm/1aSXvu3iFj89gosksX9dvq2Gos
1dCrNbhNrbeMlKkNBpAdO2J1zAEHB73Tctxaiimx6KFqV9+KaQj1kMd8lnwd9GYWNzUz75i3ZhdJ
DFsZaWmZnQTEv/xXWcUz4VTjjh+W7IbpiQL8x5Rae+Cw3o3CE3t6M+Y16X9l3V+JRQOu7EnIxZWD
jb0s74RSl2h/ayYIBIyuc75sq/wPFo5/6v6/aWz9EIPnS9OQlFA3rJk5JselsZE6u1DUu+HRU+4S
FvkX2+2dZsIojhP7j9djpewW3NhxDvXZjot7leN1KyvLOPguSr9Zcts5GmZ9ujaUd89pmtVHdAHb
FhzKJovrYrNaQlelPdKwSu27dnkrp+xXn46U8h+02KgAQDU3fb4wGeYjbxYi/1gMhbkrJDYgYkVM
kn1QcK7CBI4xh0LtlDHFxI10tJaILszlrsnMV/bzcB6d+D9rQgGeTD0bnZ5yGJ/z0ex3Dm3gyUjX
LiFGRCM+S6NBOCHEi+cy/jWAljO6vBvS/Fj40TbUk1QJ/Pgasn6XvIBnfHZdYDJH27nYVvU1yScj
UnhPfgSsYX/bKP1qy+wtIQsmaIbt4kfMlgjcCXOSbTYDxH+e6EE9DE9FV/YH26G6YyKKgEESBcwI
yO7y91lhzAVfwcmSgYeVrccFANJW2fphnCP3sUxynRE91ACLb0R7rFrXPfV1VIL4Jl2afGwX/T5V
VUVeYZAthD24hbsp626fFKXBWJT8vLwxHqXOX22sWl+sfSfybBGRkn0t9TtzuObsNJbgJsa1NXPN
WjabXpFyCjJzr3kEtJtEPZoTa5HZ8ylg8Q5CX9Vvjmb8NRVCgdpyxHYuAXBmGsobklUAqeZUks7K
MQaTY0R7LR//Jat6IWszmNYLzwvJ55Qt2k9qiVW+liNeZTAdODyB92QzodHrrUuVPxl4ESGXW49w
Ms9VUew8y/mhoF2z7gk+0ZPpTP4PS1VLZ/0pYnwgi/GrzUa9i+oqD12Aqa1SXEQaMPhVIpUa9meh
xe8wudFS5w0TMMs9DHSmO0OJb5M0r2UgqzUd22y35FbNWiwmaHomMi8nP8TXxvLqiAkxUUFsrmWi
vlcS1DwYhkDvlt/cj72tsK2j5340PRx8JXymGB5RdDxTJRHGfNjm6B/g12PiWnBAat7ZUkzgReQW
20d+kb1djPMxA/Bi6MT48pQmGnehYows69MRyr4JSEM+I3v2ZxTVhk5UnGupLcOFOyvXM+d/A6O0
ZfmBQhlYSJe/FH1/rTWTiooIlgNEPpZ4WfWwNEQQkI6eIbH8igne4crog1GN8WmCM+J7BVuxsW/2
LpGKMocIYfMXAjaJ8cKHmpu0YeSKwKPSD8iDRKXhuC8oeMpgKqKtVhFxZnXE0RP0YRe4uJxKAV2o
erQSzHlRuJT+ThFzwuPP/WKFePOlorHLbA+lmE8Rlvhb1Td24CrOJ9IHK1Q+q6hoxYTzDPJy33mN
tDvfALF3ULNY+TThMPyNDWAPWiuivazaJznL90QS+RlH88EaztC4k11pS44Bl12PIdKacTEA4qSp
PtNSDldVjsBqRSoC4A6Up9VkHfmUhmZADqeJhVD5Nt1664jJw/ZfJQMNMVI+gjXm51wTd1j+vwuy
eKmtMa24+wJIsLvFFzPCSnjDho/7KK8Zc5aldbLB/Gxay3ODhq3wxoYBVrc4T5cDGmIW7wWlUScZ
Tie0W/2747CoEN4F9NtVOQayOo0Cf1I7g1mnaZl6UAkgVEm6aDQdGMTG9DrPswrXqUBWAkfwmuKL
9CdSNIz8bW47mMxcuuDZh21RFc8mfT+L5ebq+xNjVFiFW4b4HfK3PGaEIV9yzN6BjQopyHS26bUm
SOWAFVAycwHeNz/aerXi0SgzXG3MAsvsT37Zkfc+0k9AmEc5OMcnYyhSZsiIkBOLSpf3N58Z2nFU
onFn4WTm9jFjJOWsFs/O1s7Davr899UitOlaps4FGXd99+aq2xLzosIMjXLLZHxXEBHViu8Myj5V
4CMQ7OTOJmQNf6E/hFlGp5THwxEmXvJkNjqSArt+6wp29roxWXfVa2HukS1s90iQXHjue1q86MmY
MFFrZPEiZfkyGrITCQq1d5VLXnc7qCfhOLh6EjJPQLLrdSqeSJ0wn4cShYvuRvZ+Tsp2k00paUUT
TxtfpKx4BnGLTH14SY1hfGHijWsfypGx6GcKMPlA3iOiqWzRUWx0PmATTPly9mzMHsjq8t4LXRZr
YT/tlrnHr99S1HRxP5BYxIsOvWHHCk6y97lWnvQfSwW5SLX0WqgKQQTEeXFMSvIlrJfcWZ5wf2o7
ZroGH4nmvqrvIi7L69LKnm+w2yYCnhYDd3RxGYpEzNQtuJ6HJAPd1CX6X7FS+KvlaFTRxbMJLetS
sk60ScRvi00/0oHcufz7spZYumSJ9I72tNz7Luk+3EvpRgeRsWlxHHGV2e6DLqrqwRavY60dKicS
kAmlt2HTKfjhSD1W/ozPdUQON+vPzrDALzdr6lw6NVuo+E2j3Kch5Xnq5Kjrxl67FUWtvSk3/mIK
Wt6qsWUekxbgxHVIcQkz3szEk5qCVcDXhACBTtS8RyJqj4klEegBU13Tk0x28/u8hLRJrJ/1MPkP
Xp36139fDHpuQWXLAHPFerrLfLu8jkQgjNXkn/h87Zmt2Cwq/zZms3eD03in9suDhmwLtLDyFE+U
gwxXqrVI65+8sby5amYIaWT9U28WSEAo+dl3DbvMFSJc+LwmIFxpe/WxAjH3dO2th1vM7ygfnGm5
utS55LB48cFOcVr8+ydkf/henKLCbFUQ6O1b0CswquxR8q4XV5fc0vWlmZl5Il8AiuOgbpRenj3/
e6kYkZdL+0fhxjoJv43v/14UK3ktEtdO8ZZXAFx2xDDPj5h3dys2/ICmn8Mfo3PLCTx1XhWyCHKh
N68XQLIA+PAGnnQc8v1jYSTYNv1oNxbU+GL0gt4aqhcx2fJeZnpgTYxoMeqrvu8eDZs8qcWoDnrt
aQcM5sznelE+D5K+hoOffUh3BHC9jdz+r1mX0FC9Q57GAApLRstxYwUxZtir1RrzpezwKzcSFafq
mEzblnkao1SGEzdjWU3jLhMYKUcABywXiA8qIlhGmfGZpxOb9skh4MWOuD23DS7AQ2UP7xr1NsJM
6zbkIPVAzrTaDBunPg78L0OLH3WSlQi5kXWbciu0xVcVWfJI5GKIyWQLd4aUAQfFX2KYQf3DDg69
HZh5V6qD3uX7bJLG65TvzR6MYCnSP+TvGMEyspfryhiOG8/teCRtk+TNIcqba9ksb94E2jTHcMZg
TmCK6qLj2iWaq5CmKO1HK0G4Nkr0x6Vk8jmnvnFwYmLUgIfq8qQ4VA9FVaP9deXJjXTqCbS0ntc8
WWX9iiLM2OAd8kI/EQzF5RRK6Ln8CU12mlOzC4Z4ADdcynA9+Tc4Us3Mebfx1H546skS2gEv0GNE
a/QYpeZfcoJR+C3tKUWrurMb96crKRpmeP5DOVC0CWM4kQ4GK4qBqkdhfDI9RszY4vttlf/VmgYb
BYkmm5FMqFMzsuPV+jX36t8//nuhwu12UVG9eRVJYR0bnBBPz8YmmYnsM16y9b/vWMMw8p3PMm+A
nG9BIAznpLd+esPuwxr7bJP5Al0tXc+6WfR6DAjuaoiOU1I11Zupd8M+6UiraVx/Dmq3J7U+Nr9V
5NOzE/IJ1YrnAYTcE0Mx0HPkY2zMiHKATANjZUwMgUTIKi2cwB1w//O4zC9tMUZEpZeo4c7AhxTU
33l+qpryr5+pZZdPxkcGmxnD+Rimo/tTW9NnV+M6GKovXxHsrswbMkUKYdyWWOJ1hkqDGTQ5TU8U
nT3wm16kfisnYUbVObt2Pi5GM7NvKR9Qkf9OiqEG8TkSl6tJ26otjOdWNm6NWmVPtD0iMcvlTnYz
6mLMPeSoTvtpaXX8nyPQE29C72GZRyaTbxjgM5wuiEy8ck+tGJKL8uPDxgg012efZ+yWnpG8Xfca
i+VVsxV/0dFyKY+ovmjKT5GivU2YzQ7kdg3lsomE6+2GPsZw4Fn1SV/pdjUt0rDK1XqnYE+g8pZc
G4NesdTlte6ceWuontz6pbPDvCElwq6APyRO0JeWDIpyeulwVHAEm986CpSL8OhoE60X23qoPuMW
SMI0OFAU0r6k2apQfRt4UfHLovhqMxhm65LeroNiirNnwzW/oeSewCAdDKKNkhaKd7dGrYmIpy/O
pVAXT8jk7vQKnUULii6SzWnKJepzdzCOsfhx5ANrhsfYnI2NqRcvJSOYsfdTptQz8Vpx+cuV8tg0
NcGFHB/6iCzWZko7ibeiU+uowWEgu8P+lW3LnqWEUN05m+2/Dva7VcPxjTPx2Y2TZJP5s31Mio72
p3WYwXnJLXI8gumYz+5knxPtaE0LhEUEf8h2BHM4dadB5kOJEGj9D3vnsSQ3smbpVxnr9aDNIRxw
LHoTCqEjNTO5gaWE1hpP3x94R9wqm+lrs59NWrFIJiMjAIf7f875DnfZuup9Jm71d9zRdxkvPqk/
X/xhsNYwTKhQqlzMh57KUuNIFa/AHFo8EnKyjxbBj61vNHd5pnibANDanFy9MTP3qmKEgAf2mvUN
VztD91U81M1+fnNGN/cSfSCDhjKtl5+ljMcjYRNEAFrqObRhBJLDLlCjfyVXN67aqaMUMnZ2ZELx
6nUOPrpHy2+bbTXKz9iRP3QOkwCAvXBirhvfalsYu8wYQ8Syhg91/JXr6blhRLDLA7O7MGx4KbBA
eSC7w+1cB/NzYlmSTDojT/a8b8Kp9H0YI1mz7PaSKI3foxCn7XOvsDtGgdOx0ekuvWHhHgsstcJm
W4XdvpmDYQ08g3moRo9cZvF9XC4qw86tk2khFTCJx4OxCEpBscGTax1kzBYpNR5pzgCcZtZ4OAtr
jx1frXERcVE1REyLfRzSlJYWaFgJ8O/tAn9LNLs/h1LHxlWvrVAHteuDshlx8GKxC+7pdpoR7OWR
Dr1PE6TXKs+7fjmH85w3c69bEl1a3spVXTZq2xlY4Q0dnZ2ekIC+QY66bdhPB+xN+9a0qIdi0CWU
zZnAeXENXPUG9UyruMIoHbkPAiAlFfLzIe30/gmK6LgD7bofCuOjsPUPB6TYUELoItSw6WpOBFbF
YLeO/deYWsX1JIhKpV1B2ZF+03p7WJVOcA+P+N2cZkKksiIKbXNYFuNLRiD8NGb9kaE63joUhFR1
r0FPF8Cg2+2rdMq9m6hmnwyO2qWFSTKTvQECeLbX6NNtFUbGno38sazEpu3bXxiZ2qeCvP89VUUb
hszaQcMaxviL57hdZJS/F7A5UuGQEhX6schDuVPkocG9O+Kk5DB5bMoeI/R5jMHY9WnhsYB9hmzD
I+fB7UqqVYAU46DGK6A/d13wHmPOvx/lSKlLonnUlTYHf6TTvph/YbqMNjJHaxH+Umk1plfHEOIR
a+umo9F5E0ft0ZGVhrSGf84pjB9iD2uwYdkKikW/SRGpRyv+GBKaujitvzASTA4tqsu619IHMhhs
okO1HxpoBhTbUKhTauYmy0uxDtLsPSTAB4UMy4leBMSHOPDoVfjll1EHeQA3SD9GiLs13qDJTp8B
HaK9DB0ms6C7Mg4KcCBDbXVtaN99ecdwx9wH8fiVZSFHlpr+JtGAJTABlDlO4q+J0OecthHzA1t7
rCMyKLN7dWf7257d31PVcNLvTCq6KfgdjZnqQ6JW8cuMx6edhruBQ1JWSkD1JWk9JcUvA+qJZ8LA
MNHtmMESHm70hH1DgwheNF9GFv8mQWicJd+xjTlfUeP8UImWxp2cg2TRSM8vGBaSwcS/n2X4vHGA
S7ZIun/jSXhomuRt1IDJYBHHIyHVW1hPL2lUXmSh35VG6u+zghW2nO0tp/SLIPq9Co3208INvZ2r
O3Msuq1pZRwMY+nv83FCvJhWRklfqYJog+wfPRoCcSpNlLEixGZqVNahfmU7Y+FzNrl9VER/WZJi
l8+Hyhrd3WqOQ7iXfew0cjXAN9s1Pe3HboRHGZLsElaiw73U3xISc9Bkmw8rJy1PrmolwqWqkAyN
y7BrsJW9JUlFUZVkSGZWvmcpg42vSf+dCjnf+vHa4lIXE99H9UoieQaEqzhHL1ELO6CTKtY6eBaK
svSo3dGAVuC0lh8pTq25VZ8+EJ1NoeW3ucB+MeP2JFK1NSxGBaNNgRtcZ4DNrIkIcVZ1C0P7ZhBr
25LBfrJHc2SkW+cbPd3yaZI1qmS57Uwn2ToM7JwedTvuqBTOGCyUs34HFqbbOyXPdHxsFTFd45V8
uXFpcTms3fLTdcF7xQuJitRj5euPBt7X/qufyy8JLbmnsIijivNeMGnxK1GvqOrA9SAfo8A0z1ox
XycqjfQUYQzgNlDNa+d8mVWWe35tf8nIug/H+14uI1maYAlFGHxm1YMdhe9pYlfY3R9FlJNDyftP
cBnT76REWc3wfubRWbMT+yBnFiF8BrLV3EPVG8CvSqwFFBHQEJrMLnk/uiyrFB6KHMxtGGnrKKAT
JYRLtU4qv147tAkYpnau8enFBmekODSY9qwGcpJhhOhahBanTcYMbrVolAm7PB3W6MonP25NNDCO
yQab1s6vW5gzyZzSMAZIkCWcoEduj2wZ3ZZrtTmRhUFuBI+K7WqTlsWXgh1zZ0QkWoEKLogZMs/k
DZA0wwsh1OQhgGKLYkipcrufW+fNCtz0amJsJ1c83fykN7e5Mb/HbjCvYRy+je+qgRNLp1+8D4H/
KIiUZN+IAKdt+go1vcKb+KW3yV75C0170u1dEJWeOxx1zjR0hndXo6ERgX2Yi/eOcA/6PY0ZR6mS
Y+NzipglK0cR7227ftXnAeikVl7KNiHJD32icYpHtnUwb6Cg2s5i7x+d734CUDT5AdiOj2rEltAU
xl2f9dV2qoebOeoCeykhTjEz+nZmbV21Y7sxBpVs9ARFP9djID39lO27gBP9BKt+ZfqK9GWp8bQK
+FXbsciBvnUyiBVCJuaWbl02bMvQJzRfoeweajs9QYQ5dw3+UXtKMVZWtMUH1L9DEXpTUM8SJ3um
K/IHKIliaY11LFhsz7sQ03DxXVsx1BL90YwHVhnG1RqJ7VTM2S51Cx4MtgWS33KuMQlLmCtasdVn
VkodSlkPuCgb9bVE+AuzXj+GPvKKwAkyx6a2ggfEpqXLvsrOWJYqq0d7JCTQhqPPI9dycRkTXByb
9sYIwqW6tdj3RlOd47a8FqX86YBO4j3ACQGj+wVpOwFA1u2cDgWKRRuo+PJfRH5Lj/n0o8jGbjWV
w/cINWqjBpK4WsVD3FCwPseXxqKFru3VOUtCslzVYG6SDD6Qz/UbBE64K4q7KiA9B0nv0nUpkkOc
v8fD8FbV3Dqlgc3ZpccSyzi8Frbcu7QK79u5t59rbj5rNLwS/lfQRu8tfllkYaBXjPtYs7YVM0Wv
6ZNmPykfYbFEBS6tE8GGkntmwAENYPVQarnaBtFbJPSYRBClsj3733yYKGKNqjs4Mljyk2KTayaI
LPdZnN3Up/RTQkXToq64dYa7bBLsI2agYR+GiL9llmDJwaiVxfkmHxmOSclYuLLdK2GfYt+1NCop
UmBklwiZZ0s9Lb1FzcAPI+9xIKeez4TBh9wlHf+hJA7FnVx4Yjb20OmtVcnHiTiHlc8nOIj+Iu0V
B/j7KEKkpy7NyTCjEIMTq8TQI/Z17LazubCgGuQcz0T+Q5ibN2ASJGVzzm6DFFyyd1qUPM5x/U2G
YBf1xqcZDMcFKtE0BOaTIb6M7dgAkh3ju6T2OTOWyS2ZOMfmLd1AGN+fgsk9QgbAHn3q58NoDonH
dTStzCbalXY/r0KXwCcIlic7qR+gI1LvjGqHbdgrOCy6lvHLoTOJUfyIp7PV2LyZPj3lEykNO4gq
z7RJwreufZ6gIZks8mfLqQA7JPPnEIU3ZcOsCJXzpGkl/hWhLwmdDx4vH2ZfXqd62sYlydJeoUsB
jadhLb7ahWPCUS69OC1PcHvNt8b6YYSPc4iq7rXUmBKyGaFvr6OudfCTG7WX0S+31jJKlTP+bVyK
TjDlx1pCT626+kjhVwBaCzY/duZuV1nRy8QHpbL2vTWpL51izUHtcu/IKXfMDe1TYpFHIP3Te70o
H6aMvxpj+6aRQaL1uPMZa7zJ2k74+6fNEfuDYFLr0FbgLMzzUGRMgn1AIRKBau075SO8ZXkOk+po
GJBgI9RISfNsFJWCyQnjh7St9m6Qcy7k0ZT63DxcQTjLUitma0KdbOlD56CM9VeV8iGPQF4jcYzm
meytkzyNk84xkYD1upl4U2aLh0tOei6lM3nj+vpvRNz7iLv1yfYhy1FsedfRhlgOmnPLZwp/+pLF
ehaKVGsTOitm886dr7NV8eUunSt/5WgUXzS58QUngMtXOvkLreIA0zLzu00KyRwmIVa3zJf9jq0V
64FZce7q+gxwtCyKcz4J/ELECygH4WJNp9Erx/SgFHpdx9CJBCmCE6H439NEPLcaYdWmdXlt4RBt
QH0f81pYXkR8Kh2CdgtZYNvhGd3oS1JcM+uTSu8NfPNrvWcH0VgzRRYBab4xiDIUQ01/tCMgjeAH
dQrkLUFOYdCaX6mLiy5qXNqKm/x1QNJMagzUFQcBTUl3JaBZJYP/VhWcAbsMrx7enq3KzcIj7jFi
suOGspVe/sKC/dHHeAYGZRMMaGkBKSLzSWQ2NgtfO9mNbT1Khq4bMyBp4y/J6s7Ey1x3Ij70PXFO
qrnFARvOt9kAS6Mzh/sMb5lnq8HyVBM9S3a3AIisZu93itbc0V8aSlSBfzv+TkNnPFbG+J3EXI2+
k0UXO2wFAZp563cgXnTDr3dZXVg7CZ4ZAQQcuGuV8QNYRu4qneYJHRyoJda4QrqDYMAA64aaYz/T
F0d63bC3wJNqzVP+uzKtn8G3zVNmyxFMFvXXVdbtB62s9xYHUKSE/jjGeAuxSOauQIGUA5X1K+JI
8W81O++J+Z0P72RwnvMoHt8YrTC14+OG/U29TC5gxgcpgYn0BMyY1Qi+MZUT+rWL8xVEW26yDME0
o+fDazWjPBideG774jPmGPcY1fmvrNNsJmusfXVNb3zBEsMe6mykZnELHLZv49xp5xYFjWcw+zXb
VtFzXH3h7OmZLxRiG42ZvTVSoO38nwI8Nf6MJD4Iy6JaINfvRVWmlyYiD1jXU/Sg8HJXDQ66IDq4
LiuVAyOPmht4NMC3fmntYtuULAx4nB6DRGcI+pNUDGhHO672s1X+8mGZrtquyZgOweEQbljd/AL6
huJEc/Ohh2wX/zTaMCpom8f7xsBukEoMtLBgx02F5eGkFG2lXFgUeodX2NLdYSjzAH8kOBKu4p5Z
1M7/MMz5JYygsktJLDh1XZ/ZY12vzYhKzqRrdg6UWfqBIya80JaMIJqB3wdsE26ug8mZcy9B/4Tc
J9OQgHBZyhDSGsnlJe2Kp1JJj0oz3i+Px/s+nj7DsbKOsB60IzruZ5FTnmyAAty5Zn2xIe6cXDhS
hAb0K+Zt8z4Mywdoi9omp0GaOBwT2Nbtq33nGr8r9linCeQet87vgeoez+xVd4+JRz/Oc/5FenBP
qlihP/QPujt0XAUfpq0+nZi2UGLGASZP80BxL7UH/rKrauyTViOTmzJkCDyZ+h04qYmB1l0SEL4U
Om2qHbyZhh7ndLm6cfqE01OdJ/pJpuNmHG3C4LWzI1yA7TQXPuPrE9+RKQw0eOZt6PtHveumI1wx
hP8+6rZGMfVbeDFsAVXY7WZneqMptzxpMtuWgvQ507ez08bhNcGWXXbFdBIWMM0hNo5TR+DVx4m8
ptCXTlIOINuwDl5rgVG8h+Z7dXyn2cMbmnEQl69xipbXtCNchxinMJ0GZIgMuZnVmU1bT3Ot/RxH
UUZShj3+wjRvNWUd6/wzTKuMrgy+6E5iHN2ZICtwozji2EC5xYiOxFG5sTiEazoZt7DARVL3zq1t
Jk7RGWxLVtLsMezM7hDYtzlmP5XI0r32xUT1nKO/ZSDydyA3lQeGItiqZWk2jINgcvjGL1rRZDhe
C+vkvMG2tY90JOMimN2D205e1/t3gw8XAVg2FrIU/2uDkAblTKJeS1aVIHjGguzvBtIMTmOoUyYs
nGkxQwS2Q/mZDu+ksBaDE6fwMXhqfEmhGlD9Mz0S6w5kyM22OTJG4PJKpxCvc8OUcjKSTRRal6Qm
GJyx+7w2ZfaLyQRFHEmJ+7f84Sx7bCE94XwxdVBLAhXEovLBqXaF41tnGYYSC+WizDr1aRS1Isqi
7FVpsj+Om+LZzYJlp4nMoVx5MIebjC0L9skutKrKE5R+WiGDNsfQQVeZCgYTM9tkpFbF4iAzN/GW
kmfOUVH2ZHUmqVIqg1dgndoDzdPM6FDDggX6mlgxlVTTjc6wYAe4dMs4FsQAtN11Jq0DNFzgHRNv
D8rQKkn6bO+CrgI/6J/0tIrpaI9ygAgxtDjNPti+vstMbI2MVT9023yMNKv26o6cNvlOMjTMWahv
P9ijwxYwKx+0gpOuK3JKJaIhOBs0eFQtz+6C3OOGeVDdMXDXwtlrS4ttU0YcqIE0EOKRZ49QbXvT
/yYoste6et6NWMNKXsJm4PS06tkJ4ZkrSueVSOMZU9dif2CgmAfFPvAdXkU6LDlmqs7OWonNHwyi
jTEnf4kiEXlDUizTH84OitTeOijcF1EBNhKLL2A8jGBoDnqwg64cHfXQXheV7+wputtJyLjgIDkY
2pwijSQ856l4nSbZrHGe/wyje40p0zjakf8E74cfK1C3WBRvsWssTT5EFBIc7dtRvaaUQmGmXesh
+KYiGbwOwHTcYlvUoZ/idA22dixgKKgS8jwhQTDDEDMKEzknlvw0teFwkMURfA7DX40ZGJz+k24v
7ekyd9zlND9CDOlqLxjTxybOdA6GgbMZyQIl8EHueW4tQtC4m4gwkNSxt1gVu6Ml/B9Dp96ok2cy
a/4uiHm7AebunDb8HUzRS4mEGLptdUs6TlmFXxsHXQ+d3WANNuHQjn5Vhtj45yEiiraOEFuYpYUy
u0NWX/kdCI2p5IaWqn0PsEgwI6I7joK8Sw0t3gFN5ZLdvV+cghtHO0yJijxbE4JakoKUP3rJqnCe
Eswhq7xuv8ccExSG4Y0xs+EchuQxozL+kixfmgouBMwIdr+lXnkLhBLYSnVoZHhkpKif8feDwS3Z
E2KNONeB41w1jm1cRjjcwyMpOsgu+k0PjOSAyFCSu7HZPDD4vEEVoGooTbW10SM8tKTzGbw1zlHo
Vbk3Ih+piNUm+SwFSyYHjG2S8Xl2I3IFobT7RH+IEE6Y3PPsH+2pP7cam+U8a1nheYOIHuFVhCGH
ey0c+oPIYNImeUTwN4nIY/hRd0xr0R1rO3Y89gIH/pRPQ9840Lo0+55w4xM8lmkzs/NFsmpJs/c9
DmiGxqFZfmsFYDvo1NMRRD7k8uUL8/lki30dZXu03gNNHH0xvKqBN0VOiD0BT7E2Lo9mUWBqj6Kn
UU4MdX32xUBySPIsjJwhUAw34Qwp8Piq/DY6aIGcIni6zmQdcjmK+0AwbJmM4EW147ZqLP0o7STz
LJIyPPeSdDcK7IRUeq9oBjYPQW+oPVbBDSeZBRXBuFAEhKy6ZqkkneYc0ytxe72lI84cfRe/+NT1
x3/8ZxeY2LfymOEgN92uBLtCLPE+c5nk1yY0rjjEKysSdzzWU8dWeITRhAjXHoEO1htI/jPDRF8d
ZSX07X8PJvL2BLRhhTbJVXWzhv99SA69lo2vmFKZbzf2U4HP94rY0646DPSvbeUzH6ZMav/nl301
c6AqrprZkl7QcnOv5ca17qd5H6jUBqEQacDM/+eXWGo1SBo738I5++ff+PNHDCaMm4mwxjyAjUeh
Ptl619+mBawPZ49PnGjb/s9vuhzh/1F++//rzJ+m8vs//g12cY4h4+E7iIr8n5vJDZ0+5f97nflj
9F3X7//t/F3kfyk0//PXvt+b9j/+TaOb3FCWgYHbVlCMXJNm2eH7H79l/rvJoYw8ObFQgosWlcL/
o9JcF/+rwdz+d9cwhA5SRFmuLVxT/T8VmC892v+7xlg6VN8KAZCP1+PqFm3qfy26rXwGGIZOAeDi
fwKG2K3MMWe8wJoAoJtNZlvuMn9mY+iDpWbHPLYfMIChNpBsAJP7UCsnO+7/6W37P7R/L2/r318V
8iA2Y8sxbB01+6+vSuo6SM8MXPLYZAcTewiIzXSrtPZGRqpb81cHtlKjvsTwGc0S915PAUGHxJ9e
Hcjy/6Ls2aBM/i+vR/JSpOngnJESOKj8Wxu5ruj4mKlcASdLtjuo7wLRqHUgc3TwYGdlkCuxlB6M
0GlXc6P7xCjOrcNTn36m8VL01oNFznc9ycpYA8FbKsfyn8Sdb30gxmcC3f/qBXN9/O0F25ZpCUPq
jtQNPt2/voG+LkJTzdY+gfpAblMS5e2wULTVhOATXCpnkU3S8b21iWkaSPyrrqWBO+rErq1nF3Ck
eURiuERExtdRUrBJLJNP1B6sRI52919/3EtV9j9fg1LYlit1JSUXPvnov9VXt7TA1EBl9yqhfC/W
cAonLu2KwepImj+lNTogwjm+/tf/6N8KvPk8l3/VNti3AtyyKUX/61uEOsLtKcmydA4ePDiGVeUT
ZcpKcxUKBMigat/h8I1bV8Y5jDZ1gyEYi9Td/IsXYv79apdi+ZDoU3WlqxxH/9uHNU+modW4lyoq
vHd9NA+HHCc6sMfkILXQxaYn79CqtPOfL721KP7MuHPalTBmiN5rwvLKN94m46h7EQkELxQxQEJX
HdSoEYKkGwRJBAicbXtCT2wCwoTIMe1q68IiDqZa+0rupGCUPqwgDxyISQxM4+SIFY9A3axpD4k0
zg05qReYQy+Nrr8UvTN4Fibya02oC6PWOivyBiVFbZWeHY00jM7Qb756Q6/PEbPmhscwVKbBRdK1
E28Y1G9GpKS1u+A6WBQ4dUbeeo1Sv5Xp9B7bQ22tKaT3ttrRK+U5vfjsk77wqLE9UEcWEhjR6AcW
J9eYxTmIYNGKrsHMsAxTMAB6kxODqTAtklIRZbPYwdWZTK25VnY/3hfIwkfNaL8S57Nx0+HBZh6x
0w3YJW78E9fVzdQ51ET0COBH7Q9Y3ZnbDTjIhgc/KRg9WxDPAmYrG800XqHKkB7QBwbmET569m4N
sSAhLh0Rm4wG1BvPZL60OpvX0Sr29pJ2ojUA6F/VWXdTEpjeZICPgFeNSZUYYOIXDwMhm502twAe
YyBaNiz2He2O832Hga402V2Vem8fDSbnG0MSBM8Qy8/4zpkbD+OtJzezhjwhOCbO7vFfXLu83L/f
vLqAyGA6PDwc03btv91Glm9bFpXsnj4BDSdmcJLsJbHaZGyyDbde0+d5B+Jr9LDoQ6SgtKll+lyz
kPqSEFohJxMx1D3Fdf/ga1G582FrryBIPfqY0Ycg8eRck1rM4y/G6DMWcO0UEJgp+nef6erKiBH6
cc75YB82XcoOGUVxXzroVikln87Rx4G6E7A743L+cULgY1jy+7Gg+NB4SRig7EncqBUPHBJA5fDK
ZG1Oa2rpipyLX5wNsvQM1ptXNB1ACM14zXN/YDIW3pA1y0WgL0V7yik9x++XMOF01fcFuzUDEKyx
+iBt1D4kDUGfweQ2n6TFEeBy7CQ2wW62c9CnQVwaXfrsF9pnBqmxM3+3UfU7qp/G5QDVa9GtG4e9
Ru+4qbcnUfIdhtTy7Krt13E3YuN94oXQnsChUeXJs2xKOGoIhKtZ2I+ZZnAANIArQAWEm6F9mxBl
M8f9KiyS4owyk7Vp2SejIHbPLPGMgXiZ/i+5mvk9SMWjwpps4bTET3khFI8aonEadqsCZFseAxYo
6LIYXkPRwyGkDZydfeT1jHstA8g0StO21oqU1MrwkGEKjlrKm5TTpmsGIgeH3GYudlNbkKRG6NHr
S10DufMnHXKuGBjO4ztzm61KeGyNUbiPZ4PpFYj1kNbcnSqtD1SHTW2EG06sb1Gb4f3N/Ys5Q9zw
nflKhmtY5+EWc41zhqdgU3iMD6GJn6oq/c2wxV67xfSakIPfmk7+4ysbhVkSwWBhgcogSgD1xV46
imMznC8jeXRipu56FHzF3fDU5sYhShgAYjNnmlRRFVfRS7OJ7MlmsPUeDiwBU+I41F8HcBEFl+CM
mNkE6oUm6ZzY/jqayE3BqsRJVlEsozhsDAafczGxPEyBN03adzOLRxNcCxFr1uy48KQpXqRJtXHr
ltM1tTqvbkDn045Z+jYJId8+amH91nQ2aaqAf0ApGzLaWcF8aAK6UWhCLI6p+pBTxyXlAFc1HBNE
SY5ZoxAjQzdW3UMtFEMKUxxHyZ5L6nxs/as5AJQcLbTqYbluBumMnisQqVGoCoTgvklvjZUUR7c2
+VkpmFhHFlkDeiKyTWX7iYd7EUle/2r6JdBahXdSo+YsyyxW6mbigJtLurHqVV1Z9ouq6+qsArB1
UODXHSoGk1ssHj4KkYJpSSMKyZfUvYRm8UMjuzjPAfDF5hbTteqRg9Y8A3JNAc5vg+UPBF7HwTPr
SWzHv8Iiy1H2GcuHw/iuCzY9A0FBK2WTS0L1UXeqNz+iwTH0mWOVlEung+G5utpjOs0BDkW/5+lr
2WHv7YYdzJi7JOpnfXFd4bzh0ej2w9adH0cbEdKOp5tppdFJxJRTlMnwlrSDgbW/67cjgMS1ORfj
GdDjcE6d6IdZYeAxBSWFYDteomHK4Nl6QQhGxVL+Syp77jwFatwZD04ysMpFzCMnScNLDzqCKJ0X
5BIrjqM3uF7Mi10LApKCoMOILbgudKr09B7qyWxf4o6uI5z9J3gVKA21rzBKdL9EoM1eyuyNitrw
asXmPa5YhsaW1nl5BY516PIT6aRHmF6dp2XgZAJKCwlfB84u8R1zw5jpLZ47ZMQ8+m2LCLh1EKKM
EbqxA/bFU/LhQkuJnQTITTG+pgECuiaiSxBZfOh/xtlauZuFGR5TnYoe7Ay3iOfv+KtJIRHVDjmx
LKMbtdaIQ04OPx8hrXu/MOiCBsPfuKT3rRyMWGte0pw3DP/7g1VQmOM7rI4J89YgM5yzxtRN82f3
zmyLs5tBjul5QDOeNb5UF+zY2xK3oy565Tah5VVqvJUVZlkdKaoORpPBSMxDgXugnl5JFq0NKgaj
VP3YPAYYoRyRnHAMhD8m11I6LusiTnbycQrTp1isk3JTVwH17A2qt51+GKLwRvRYc+jOlj49N72P
baqkladCrdPvZDCjaMl3W3RYXnArQXWD7MIOl1Ck0b/Yevsx1ZLMabbvi/o5063hSAk3PPn5N9mY
tDJWlZ0+OEVt7qwt7LEfTRp3gV1BHmY7R8V1CeiKmJvVKh6e4Xznx6QQItvkD5AjMptwU0/uc2oB
ZeuD2fWy6nNcwNMzxq6NO+Kf1XRmz05NBLD8MP3qO65tmKysyVl/ZtaxB76QnlOBt68haKrq6i2H
o8I0lc4pfYgPdE6ByWaTM5VQRq2JXVnQAfwMm1/UHAquPyRZaTgXdLFiI1XFx0h1n8TfjtNyo0NJ
26LjlXSx4cBFNwq8BhTBWhPaDFyMkjRuvCSeZ3QGgKF2lx9wUL7WM+BJQPxo96Px6Aey3Ro1thvD
fM3LgTElYdPVRLQN5EdNcsTFUtONAF1rPIm4n6KNkU1PBdkcUGbOovYhB0TR5PVR8bBAPiTJStJ8
Xb7t08xkPB4vk6xTSd8ZP99j5qYPWmuDUa6xSIQfU8TSBSYI5KkrPSsnS0P49SFaIoOxjrFdbVzh
OGvscgAIfG3D9H/e1cRsBBVJGErVyTYm6zI5dr+yp7jfZRl7BWq5GRjqhEkGK3tNcoVaWw7L5ait
2wRHV0714lp3+jeEbGJC5l0AL/Ea4BZY2jdqnO9+CwM3d4zXQhDxNmI80f2QvuE2HHet0x37ZjvW
vr7NivG+Groni9P6zsztrS2Y+ecYmdb4qdISM49PVJOFAZojT/r7qOl/orhXm0zN1a72N27QsBYN
FrJ3gUe5s216CCHDkdR3TVgrPbUx3jTihdYy47Wvh2ALAxAiDPM9qU/1qgvhRYrp4iDS0xhGZEXH
a5PP45pr/xK3wU8uIsxrFvJQyhLa5bRgMx0BtO7cEW7k8XPTKy6vIEx+Kp3hPbqlh58Ggk39ZTHv
w6Su2OUFw7s9WOAcg2+3JygB2OgHiiYUbwVkU8eiAPqL48WcfbVwebYQ1VaGCaTUhxFStV95G1Lb
y6VuhMraKV5kRpHWmnCUym92a722PLZlWNFyVYqdJQOQ2GPggdwzVgU+wQMayUu+KSzDYONATzcH
h3XddvOlcNxdp9UvSLckDy7xn9E44QmaBRTkhfkzz0ZIZPapc7AvYyFoVm2PVGFSuVZnqVqnNCxv
MDtdwhaohkWzhxt0lccKwA4GUgnwFGyHE1pqrs1PfS0gBTRm+cArx65csYxo5dfo9P2jhS1w07hR
eXDn+SQhaTGUdaIj3kXqzAuq66NAK5/mob0+UbW9d2bHeiC7XF3QbT/TJiGZpTOdaiuaOAqNDHoi
1qFecAKJO1gVIfAZNmK0DkUoVxLnH4CuYmOwpZknbYE9W1CzJP0ruf7o7yYtbI7gjutjMdQcokV5
EEM4HbUqcveKeUiMFATgvKzLRRAuqyOm4/Igm++2NPujWKbQXIGfKUXAKWD0TSdycWyWL0B/fynU
4nUj6qds8EkdhxoqC10i/NgswowSjxCpQP1aI5BJWx+Y9fOlSht34yY1JwidXvO6q466kP56rAjq
uCYl0MtUXEiZHXuXBIjRGVD2ll8i+BJphmFb5Hj0A6pO1nDO5otVR8grPdAVw0GQS33yqiOuYTDS
i2vy3ediW6WqHPeVjHWeBb51atweaZFfQWeu2ObSBdIEsPzRi8d9RC+LllU/lqrADbnWndu3XmsU
1h2LCGzHdPjKeLfBaQzbgigQfV/ErEyYanz2eKLHmNBTo3fDSYJ7ISGZPWkNbl++L0/dAeFKgJTt
A3rRQ94L2ajrny+4455CmW9KCPlaSzHRqBXZ9c+X2Yge+xSHFttdStHj54UccCE6tCKRSdMDphcN
VjONE+XS78FjDMWziR4ciyUrSeuvTtcpvYn+k70zW45bybLsr5Tlc+MaAAccQFtnPcQcjAgOwUni
C4ykKDjmefz6WpBuVUmUjKps68dOs5RdihQRgXD4cM7eaw8XRbyLfRoIHN1jg+b64H7GAblvwE8Q
PHUWkYVMdTy5SIHJAR2/ZBOrqZW3i7AM2d9PctWldo00QF3imSAX1Z0T0Yc93t9lMQVqXaEOQC9w
JTnoYANMVlCRMdogORCG2IUjGAwRDHRfQU51+rpCZGZQoEgwDQqGCxLCJ6MPDlBeSO/EGVqQ47GZ
pLdjxUJDNCZrb05KcrEQLKyQtBK9WxOnsgmks7fYhtCbeQxC9i4+jhBHTuNi/vUiYxKTbKsdZZDW
PGcd08UqzethSG8n172yMC4vAGa/FKN6UnotgCu86hoZE21fr4BATOjE3MvAo07jDQ4wDcgxrjmT
piocR7np4IZjO2/D1FsALj45HDCbojim6GMz6V4NWXnnYQQocFwDD3hJhoywQ4iOPl1QoGD3s1CR
HSv6GAxjgsQOVAPwSVieRYPc3WNqBahn1VfNKO8985PrZPs27Bsk5MvBkafKk+h4Jo63AQvviHF/
0RflvvURE4akgQnL++Sp/hMc+QfDzTlyVxfu1CFCgL/t9cPS1oe9q/HTjuGV+NbEzhpZKai43FKB
7HmYjA1H8pYDIqMnssmfU0HxGWjzHbRlb9mmOcC7yPji6+WLEtqbZumfDPxMi6yBfBx6FHMK1IRD
fYMFic3tDOZDx8KpeiCAZRna0YkEHPTWpX4EG5EsgiFSbJjdvZpwK7u5ceq64uzOCVyGXz0V8hM8
BoKZG+c8QDhdd22Pb9PZjiTCL20PMBVV45OrbZrOWDf8jn2bapLjtX+ufecGschGtwrapfg8+7Hi
MQxJuIzZ2htEA67NsDv61IBGJ89xRNFRQE2w80ybQoAy06Nf5bS+U/fZrBinQ0BgaRRD9eoNAE5Y
3DSCZntMBYfAobSQGpDu2VUFbDt7FP6Ydk4pJjBOTLTGy+qFIpC7oCiKM3aynjoNWJ/rExjVt/hh
0+kJSZixV10hUDT3bOutmwAa6waqG306hVvIzhG/+Jr1NGXgbTQkvffANYwy0ZEGmOQJVTxBCHOW
lkWrs6yCVy93rPu6RaMckzcl1dyu1axV0Di3QW9eNnU7YjhnT5J9jhKVnwxTu29iJlatqiFiTPg3
/ICAsRCvaCV14jCyc1IFGMrqeevPqo2eGteIvS6zzt75oiLbSnHST9j21YXmrdPKAolKUs5ccgLp
xc4vd9j2ghRxF3o1EhwsS1JitOi66KL7KWPwCI1RQVV2LRqzP6YHEr/CrY1dZYXuPVtMwqF2lWX1
rm7tt0qvs30d2weF/nDrBVW4jYJ02Hm1BWa0Rxtlo2ffiSK7UJUIN5QfHV4LQc95Vt2gRRez6v+K
WGPMrUH8pa4v6+gesKxnl93akFCiepIgVk4pi43pl2c/Kra8fYHMMPa2KuowH+VM6anKZ1yknq5p
UWHedmW8p540XE853QLDip219Y1ICbGPSW0uzNmvJAED29PwBQZamW3AuzIIB1bVcHrFZriODHBs
Huk2q7VnVvWaBBZjG+vxsBEdbMS+vYqa4ZwQZbBBI38Myo7DQATptYrCU0hSQ9s0+cHtr1t2q5dg
rKisEdUAIKNvnW3uzT7hvmTcJn6PN6qBhsXhcoNPe9gZk1NgVnLAzOb5eioia4d5ipzkOIhOXpS/
xZ5BhFY+WyyYOiqH9nRRAptuOCv0fbfFkkciCfZDkUPTnIJxbbXtI9gOULs+sZS19AkchG9oQ09B
+tvdBYabrr3a/JQmHcrnpCGxoX4tGt5r4NPgyziQU5qhnp4RrAEH1OOgR5QbqRYkYvf+TiuM81jr
CQys9AXSBBLhEan9LHO4mMzkdpyFBFU9QNHB00EpONlVJiy9aNyTrncYLboRGPzzQyvdJzOpHhDX
aixGJE7EFeKh0EKPLmsdz3g3PDZ9Pq51F92pyflp0erutdLzaJaQfoYol28dErYWHYvzRqsLXn6J
yl3L3a1B3f2iN/ObwARaUvNgr0fCApeYDZ41ITruMRZPoZndPnccXJozNRQ7xiUCb+ivMdnwvkbV
sDq6/WTv7P7CU0l3GYBV1+0Lu+G3s9yMm5a9MyZ74lzAEyxaiAUniiL1Ycy8yyqePnfFcES0jrdO
3/bSzq9EleFttTkwdLjo9iayko1glUfVwuZaRIIco6i8cGVT7RJcbWiJzYcSrB2bpDlAVSqa/Vwd
5ltw8r525eUQunzplLCy4rXdzqNFw1PGryfrGLcIM2K0RU++SwurvKbqrAmelIEOKgKrZlnLzt10
elUgzXAeNPbYWw+5Btsx09xJiwezbKpuG1dyoxNeeVEMVXMuUfiTuEo4pUI8XmE6oZnosU5RYMeX
hZfJnd4CRHvbrBiJzEXfSOZUPG2hlLDdD5CE0NomBw9FNGsvPgkPtsJmcC15owwOmppf3FRRB6qJ
IIoyG64M+AmWLqaNA110X0bCXEpHfYktM3jCfoccY+g2mR5hKvJxPTjoW8eoNS+oKbZdmR3e/LJ2
Vw5giwPZgBSjWgTSVWpcW6XYI9L3NgAUG5ATNaVh1idXRAjPOlSBoOyIiI0/j0oT+2xk6hCdM9Ox
CI5nZdlaNSFtUuOu9RJjFl4S/HE0JaqSLnl+S06vfrCrHHfm5F5+c1h9a/6EzWUGqWCNFJ0oPJdz
Cg5++DoR/Khdam0HWRWbQdG0rUP6BtGQcLBDRhKpFigK6jqKZ7A3NP4I8c54Q7ojbG1+UJt7S7se
E4wg1M/UWa/ycBaxLqnSaWtHE/WSZI9q51naqWxGzlvPXZaLY1t2BzGq/qquz2Hvn6F+PbkyJPCp
mU3fLMupuh4ErkjLYpGv8ZSUrtxj0BtWZmfI3RD0n1Gkjatc6WKrj+ysPI2EdCPeyQwXc2SQN0cA
EZgFgiFvWxxxy0IBkSl191wXyVvA7LDX2TSsy1w0G1mHA2HBCtWMKptVrOscJFptGRVf4VI0Z7bz
2N61GjZB4dEGJEuXJBQw366zK+phrzjFkJ9GAlOTePGWyS6HnZc8yy4NrlEWW3dBPUCu7TCs1wkz
cYJrqSyn4JBmekHEJx9AMhw9W017XDOvvaRlojU0gkrC20em+f0gCypNDdg5zey9eYXSLpFIUlas
vedUhPptd8+bVm5Cangq2Kl5jrFtXbbAaX1tFWH9ueFS7kzd9cesWMkeosVQBs6u1byG8I7gYGv+
dnCdGrrUcHRmlDYID28twwmONlUqHsZ7Dkd5t33WSwp+gTX2JKqWJxsHiC2R3red/OKbrrEo7LZE
nNX3ezseaKtCcNHpdlBFacQRE4SWmyAKpZNcsVAfk8TbkQvgbomPaTm5pAFUhLfaTOv7wK4oZkXJ
cYLVSoxMCFRQ++JaU3jKh+lCn8nsg7TDSxAwLEJHA7wO2/+qvCHL5stQpeTqGH251iY8r97Qg8SY
WBiqSI/uNAcSW3Rm36MtagFLxCQC2OnEbVX7+6YeRmJmcWwJPWh2XfoYeOLA+CA/ANFun5HaNfik
a2YJRLNMzy7wyOK/n+mUFCuZPNvOuShT2ZCYBaKaXN5FUNes4P6ck5gJ8zDHljm8UxMiRDWOqyyN
qW7wW8v0IkIJv3IgMQe6nh8ikmg2ADl8AmOWY+o2x3i0k0PNx31dVk5wMUbDISGtb4tPj7YN8BGU
rgREB9mj4Hi3KJospmWuw96FAEyt2VmKUn/CmiYw4EEKtbLyaxinNK1d+OAmZbhpaFjwMtyAQwfh
V1X1a1hb3ab14e15k7a1fN3bKxf+bCsNc0tAN90Oq9dWjjXXSc1OLqmiEf0BA+C6UZm5nLLWPGmw
hxZsMcuj3fQvCLq/hDbo2jEWLZQfttxVwypShBxQRrHX2uIqNuGj1LkNKVvR9CljvTz2dC85OGn7
MLVx26XyXOb6g1uAfIz9i5boE2Vjbq/yM9F8zdHEAIJkFox51ZdXYz+5qxqYI+EmAbwX3cL1QC79
NfR9gd0VZWNBOcCoq2xDlk13HqKyP4+9vy68vroqKsiGGLpynFhacNFbzlxcQmgJaNs4a/EgFloa
snbMX9IkM68YMmvbm9Bl+sE4rYk1JSWe3c5JTdUl4JX+FvBHW1ODc2Pj1ph7QV6oT9//rjWhupBZ
CqA0F7xaKYa7OA6za70f91ZZDXdkOGgg500Q4KskEN2jAMR02TkDQ24qukdifiQYG171t++ms6TG
BawDy1tCB8bnuwuIdfU1I/pac46rS/3R6lNUIHNxtJyBPfoiGov2tsJ2LsbEukE7wcnBipjZ8p3I
tfA2IgepJfb28K3d//91f3/U/SFZ+kD31355fqcT5Oe/C/6E+xfbF9jrDFzHtVEa/afezzT+ck3T
dUD4GiY9OMl3/pb7meZfSNgQ+emOsHBXmqjyapzN6p//cP/iS3QW6P8MwzFcx/5X5H+IDX9QXjn8
JscQtqmbljRm6dU79Z+Vaqk+kjS2kLAZo9jduKl/88OtuP4u4/q3rE2v8zBr6n/+42eB4fdLWJ6H
rAl1oaXr7y5hu8iFzIrQMjfH4rVCqocDqCpMedMQhgSjyoooqX58zVkw9d+Csm/XNLkgvhKXQggc
JL7/+nwOs4AXaPyvlpQhOI2IOkDab8IBEjikLC0Pyf0kpdT8g3ztN++QTB1DuJ6DNNCcP8cfr2ZN
RWpBAnXZAuYrX1WLqXisnfQUATn6+H39/kpQK2wH4aectaM/Xqkkr2T0qM+DjjhNzaEmZz6g+G6i
y/j4Qr+5gWjZJQpT20K/Y8+inx9uIBzxKcdDQbe0zG4z4bzQ2FuaXryPK32Xld3p48vNY+Cnz8uy
GX2e5SBF1S3hvruDMI2sstVNZ9GbN4YFiIciBQlDS7ha5KpYGy/8PpG9Dv87eMt/MyhnUdLPF5Q6
7VjJQ+TwNt8rDscwmTDdZXIBZ3znO48zzCf84zD89W1JfX70EUegHHVnEe+Pd7HIDV5EMQfyOvct
ig85c/hCWR2pjF+DZ/KCt4/v4y8fmyVtFFrzrGEhV30/7vW6TfyQrdcCX+LKFTc0kQ8RfXakQSsD
HeDHV/tl8rDk/P50avk6o+T9uK/Npi770bEX4Kk5vuIgB2j08SWMn6WhPMnzNeD8GbwdF6LNuxHv
KihPse2BsO5nd8Rc8p31UKH2mEzFOe3bQ5YDj+wsHRsvRcEIRYJxNwf8ZFN5lVj5DcXwlVOB66zn
bOtPH7++Xx7I+eUhmfFs02ICd969PG3Qkpr2rQ1GHWQvtWess2tmtZ1J0s3Hl/rNZytp6TDhG4Zk
IXk3jzZE6oSYzWx6NuBhFBZeB2Q9e6qQoOcZyPTx5X734eKVF+xvPD5k990UKlTd8bi6vDPqQHXC
xE26xceX+PXm8exJMn9ctkAeqvZ3jwdVGdDp2NR9k6gjxzxGYTtjLfderf/h3Xx71H5+4OdrWQ7q
baG7aG1/vlaZQFZAQonSTBvHjWYnb/ib1FILsYkAnqPv1Q33XYhUR5nZm8xsffPxmzV+lpDPI9lB
c+zQyJCmhQFg/v4PU2puoiEwCwO+gqoeptp8Dajt7gXb0j0hvG+GGVxMQXXLokiBvqGRHuXJ+ePX
8Ot85LC5ZLF3MRk4s3Pg55dgUS2tB254DDCDJd88VIN7r2r9Mk6gICQk5UAJfvj4or9OtY5jYnPQ
bTK8kfO/u/NVCLAqM+BKFCHNmkD7ir/5khCyYvHxdX59PhyHVdHgCUGNar5fsixF0n3b8Cha+ZfR
RFcpMaWNn6B7rvq8+MPD+LtPk22bLdiCecIDM/nzrTRUS/FdhzI+ZTncANt6mQiCW1pdDqmtjt5q
H4iKHn3qDOuTh+DKdY3dv/5+uaM6kwJ2qF+WMDmj8yts7UiT8KSp8sU0FZSdFqucb8nHrKbu8fEV
f/O8MmhMdL66ZF5w3i1njlGamjRYNH0DlWnhZehRjGe97V+jAvjVxxf73R12hWBtwbxgQ2h4N7Vy
pA+spAEt6sSbUUA7m+QirMStCVSC5jiaoAFbGiEbsXufKPPu48v/ZtQSHMUq6hiSx+X9BiErkQoy
/TFq1UshMdNnt8wqf5gAf3sR2xCoMQymh/fPowh0w4hZxhe1AUWmfKY5vyK04f/iKjz0LBseR39P
vPvYNIOqWa/P8Wze9ege7PQt9/80uc2/4+fp1dUlhxnJDXOEMN59WJExVRlEzbkHCpehRfkjE4A1
8lmzT7WErWlQUa7mrptT/WGg/DqpcWkL85IUjBXXe/f2csU+tcEiCXjT3FbaiJbmS9t41I+/FFOL
9/LrxyPj1x0J15O4gWghwzD03k2i7thZdRNhI4fhs+y1cYVpGaXzC5FrF244rktpbEqnPH981d88
DkzZHAQNPFH6vCb/POHkBtQfv+wAdekEP0T9gznKE3Vt1AYuaCLK8X7+YqYhcvf4MAXxHya8X4cq
l2deFZ497/XePw8+VO1R41hCpfq+odtSBy8qjP7wUf7u1jKHS8OwbBbI98+DxNBqZwWjCOkN9T/I
VzTkoy/mEK1SWC9k5yHH/tND+Jvxw/Xmww53Vsj3+6qk7fF/uxQqi8w9CcTYciI6G+he1F+Sb7+Y
QucPD+RvNiOe5F6yAOM9kuwHfv4s6yTp43re1DYBgX5kVMVOc1/13iH2k3XSe1cWU42FynVk7/rx
OJofxJ8fVLIEXB5R7Ie2yxv/+dJlg86J/gRTaWpfUxcjdiZ16j+8wd9eBKqUTvmL+sX7pVgGqd/i
tJ8vQp+OiuOzAmT+8Rv5dUBy2sa85TmWyWP/zZbyw3YqDbyBxZkFOLRCeTFAg0Sx0sNp9FsR/stb
mPlaDBGPcolri3lh/OFaVCyMFPk/S20PEj+TZX2jtU55AyENgOTH7+vXbQzviIOpMFnWGZLvnnMv
CshXCmBB2HZ4Y0/WmQyqmVc7bTO//SrbafjDQ/dtgL8fEj9e8d3GtBnInutycgQg3cbrmHkPLHbh
+PsgwMPT5IAwNRtuYtbSsgIoFT5rdPd2hGvTazdhXjhEK9EiMxoCIHzggnQm7zpNC+/6sjNeP749
v3t2HMlxEKsgVTNS7t59FkFgV25ZUnrFeuE2Ac0yE1GG8l5DD3JDHBMWBbQVs0MBDD55/PjypjX/
/h/v1lwys9gUeJR6JAvO+7ulR7CIR/1uhMZGd91PHBeaaMp+tN2ncagFX0eAjn7LiRBTx2dMaiR4
dWNvW1DW3RSuADha10VYS+nqmrUxY8F0ScP8OpXCJJeYfBEbhqnROpp3TwBwC1lPhTKPGrBnreVp
i4H/oT3iMyW2A460B6ngFjhvVwO8ApmspiUAh0w2T80YJeOIDWlM9c8OmG8IN5h3Rf5gGNUwXXY4
hGhYZllsp+UnU9UzQ9OZBtSc26Qh3JHMN6ECl9iZyvAGlNFFMhlU1MGPFNmao2Gai01oxZH9VjoN
ZDD4P4BENpUqRmJvRq0oLYKBzBAZJATjAdzOxqAvUGyqrmnHcZf0xHdTq0DVmg7rtDEIVlchSEPc
PHmLHBTfIpvR1YAFtf3sBaKwXpuwj5wbS1cxPDgvwpE3q3JMUphivAvihZxAwm20Ls/x6o2BZvXX
BYkHOJ6ESiWKqErFlvHS9Xo3BRiabBMQfFPWdfilo+JE41C0yjw40M/4Rikm+twRRyf2Fv4wlea+
7dCzUXQgKDyHVy/8ob116qawt8GYjD5UwnTK8BsMojZNBEVkzxqbqENVBwOK0iRh6Bi4xqMJRdjY
C6mFyUOPRzuk8iVCQYBRVCrCpBZaXNT2owmMlMhUvS2n4rZsiRKfLjNY7Ea8cArLcZ6EjD0SwqbW
jDAUDoZfk7mIPIfXSvqA3Qwv4N2GdGORdCtXbmMXSNaL3HfaV9lDWb1ru6poa6R7RPWSQChTO7nM
HCUTa2HjSkwPFVGB4gBuwc5PjRva46bDCx5cSvYM9anNuMf7HC01hq+JrjbZ0/6Qg1gpi8qfrhEw
jzjGglIzrzoj0t1taUVDvW5Ia05RIPkiPZaBiNKDrpexdh0EflUmewR2ef888kLqk5yCLkBzRDVo
NxJuiKoOcG6JUM3P7TeRk+pDhrZdNdPXxB4L4GZZgD4LjqSgr9R4+Rt1+ND/1JltnbzotDX5Ed0y
CvAsEDLl8EZ2F43CAVUs1mPb8qP1yAgtyAgKouYS4p0lzq1FiJgApn1AVCchmc960wIfKHGhEyTh
AGuuACYcrhoRwr4pqQDO/EtsjQsgfSqCm6bbVfpZy0tbtQh3SA0kYQAACLUPSE1p5r5oNf2/YN9n
NqE+oEoHKk8d6FUPDFc93mL5U5yWDmgte8dEVloEpVoSzcvzv9DqPmc6TNu0Lh5peYUhrde0cp+S
rq5id3bTovec7LGSR1+2hCCTNz0ahxp9e4d5JZJuecGsHXi7kbiccCNVbwcbFGeO/VCQDnrrh4gl
9q0dN+G15WvmaCyMria8fqlUXOEogZaiIGca6TifwlWYGdNjBRfG/credqQdXbmmg3erkLVBHFtn
lsg8IJ6QkuBoQ8yp3a6GkLykPHeobdv0z9UdbXZvqUWR2Z9VWzeJtjAKyxNfTA9es0MmrWv3N10S
mvkjhUJCeNHiEa57ZyQ5DvdT7kfS9Hfs9Nz0TUZxgzjailXY7XvXIvkBq55dAWrCgXejXJkB9yLF
ESm+PyBIPkZS18SWx0/r5mic1L+oq7LnoA1kOqPeH9G0775XrP5ft9q2b/nlc/pW/5/5F7/mxViF
gWr+/ecv6+9fUxpfPTfPP32BKSVsxpv2bcZdUB7mn34vos8/+T/95r+9ffstf2qiSfHDYjv//r//
3fwG/vmPp+f0JXz+ibYx/4O/u2jiL0efi4SeyYaZ7S/bpu/UDLpo/C3MN85k8ylXcKj4u4umuX+Z
JrQGivzmfMamEfRfbTTNcP+aC9cYljnYuFQhxb/SR5trWT9tDFxO1rP5GXQHRxcBe+HdxiCZHA/y
MTkSDWMKlRTtZVJcLzKAZp1ydXjw6gaYO1Afg755a1cCl5+sYNCQ2423v4pKgLgjEmHSwc++hGBV
wpLZyOgRfPEWTTSCcUdDD9X1XzVcBWQsgUkFLDrAvHK3VFq/2hwkABglNIji+CSJOlxP7EAWswec
CX+W26PPnQwgVr1XPsWEgiONL9i/6O2bC0eHBK/09BAkalhp+UwEcqs7B/lVUwOI7Erz2UblAzcS
qJtr+9p6SEH5SN2GfnoF3uHKanpcfQkxpIUxjOtBD314Pc2xGg1SO4cyXVeguhYIYBcWsF/MJGQq
gD1otiQVdLcjJGnCKdRbbBBOo1n1G/mIy6iTYvbqxgtWwnDpNrgVmbKDhbJGY+2XvXU55gKVWV70
G5GnL0gI1CHu1TVpUUzF1hhuh26yV6SRfVEsUkiuC6AFvX6f4Rk9O6SJFpGZklIRLukaqgOe9fBK
81CIz624y1pI/LTRebaiYd7GkRM4PbSKYtbw9O51CLp7CYmE3RIWPPYxJtGQih3WUxFsKzWZr0WM
E1LlbnDZzNRHQo8v+lZOm6kJXoMxck+tPjtd8WI24LMWpc0bdrMzUaWIUCLtEs9Vfa9SJE7u1q24
OAVqE7EAeeyelmD0cm4bynOLTNeTbeIOEg0EOsk2tsqVFrXEqXipcyGwEAVWZK80Hy0cOLPqFAgf
CqqNUQGxvYmpEayZJFezDYf2aPjxHmrSBtiTi1oZC1eeI5Zn66auUlVqp9STaOrGFGGCdMyrvja2
U5zoV67vvQZNgRkorwggatiP9x7Wakv5YODBfuohQQkDnj5iwZ8nMaGVVKohz5lHAzRCtaemQxxN
WVx3pezJu1sA8X1LRoVWwk67LQZDIyQrqo5le6e8NDu0rtz5fn1d4JeEsZYaB9j0hHgNxFFYkAvx
0l4SP/5Aty69qxt5gjuKqb5U2Z1zZVg5eTTE2cAN6JCPO7WHR/OqMpHO2a1frIPA/YzsZNoVpXcf
R2Z9HKv8i2mb43rWZu31YbCAUbghiLW+JIU91C7oVJXHICvZDZfSPrc92M0C598nEQ87ZT54XmPf
fPsjzFFGlkicUXQvJru8EbUX3dRqjG7GWU8+EK367atUaEBH0/giDUV1Xc4/8O3vHaXtmritTt9/
wLPUszkQ+/Htm3qDgNrArrruGrzHGdYRuJCpdVU4FvK3IXAOZauST51/skL1ZAZTtI8Mk3x2Dt4A
DdkDI9oBMGpv9KkdtokV3MqmGC5jB+t+od48s3Z2GZza5VMZIE5hEsO6CqQ6BH4G1481v+mz7Rjb
GfWbsl3powD+HiCK6dING1kO1olzJQoDI1pvbxS4V0RZ2SubztcIQTvznj5iCc/pRGVjs5opt70e
33HafJYVZILEfnA6BwksmE6zgUCmBg+v3RR9ToyUDeDXok8DKioGHt9KB8aBtRtSWQt+G+OV0QDt
D9FM91mwiDLz6LYjNtWsueBMS0SjRK/5knU17UVXGfveQ/Y6oFuzitbbj7r+5uJXWled0Fcpp7Qx
Oih9IoCzcetVb4D4Qb8NSmCNofimU+lzbE4m2Id6H5MymiXqIdax21B/eIsidH6J0nc91QGeQdqY
smqvxqq41mKeD7dsbsyhgMIwgSU2FQK00I2RvXpyF7VEe6T2QEzy+MkX5kOQ05atkw7+X4BOIEa7
G9Xa53SM3+KAgNvIlaQQ2e11OXo4N4acl2lou9bJUSV6YbMmJgmNmAVJoPxckZhHYCXWygwwg2lh
JQzdtuV2AfNGYJgA0/Nggob9lQ7+yG1z7Sls6cxi13mgRyIO2Nbh04zlro+NmzHCHm41VJ9IxHhg
5qLdLx97W9W0cYlSDDnMrxMLyvtg1O2axe+2Slu5MQty4EwOHhVxr3DlUZLkUP77Hi4Eq2xwqXnx
sAAmeCwwZBCRqPpF1vaUI9SDUICaJ0WLzyEdbD5FA8RJuyVJjGRY0J8hVLQkasTIB9I1gxXHsQOs
wmWSqP4h8q6CriBik6x1CJrYd30bN01pL3KrAikcuPNIjwgS9rCbDW4JvbgxLlok32vpIeUbrDFY
e5b/aAQ2wkjOc8EEy2Cq8a33Ht7KUd8WNgo279pnZ74tC56kPOKAOto1npCUOR2nsURoLRSK2J7g
W39t5UPA+oiBGA2n3BJY8Q308ZA6KIi1odxrsWEBLcr2nCUsGJ9ILpXp77OiOlYgH7Z1O60npxV7
AXw4h13LMWjhJRKyhFdiW826dSOPVu8cUdYxSjBvLqsN3PyzEZFI4OjZoQm7nMAE78lqgPkqwOVB
iLmts2fdLPMVKk7jGJJvNJtx2R7RPViiqs/Xvf55zDV9Hwgh19jk4gWePmulIXJblcYdSJeKtmzJ
Os+xYS9Uvm5sHM9lyuV6zlt6q2lrvaZeXEYTjdsYxFBG8NXkocKHjcwy3CabFMUiRnzHvJdj/kVX
+S0Jm8OGUzgI4hirU8cRJndZuawWtoUyFAbC6JqziL+ubbAyU8+JmIL6QAuXwEw7A9mD3tO17GUM
UPSBM/ocTqqW0Zw0CGX9Qs7ZgxohhNqcRlgTS0jZBh/Fjd0Y7SdBbGFqHso5xVCL4L3CX1zJhiaT
NwzRRYUmZ+dLfVjVRCTjcnKwr6Hnp9Ryj2mhuFHEJjq+/uL15CimBCoGSOd3tXVByl54kCQuhgxm
aMs48btCQmgqyT2eAxrnpEZJZGM/Zzeijr4g0ZNgzyEzFhkBj+2c9Mj2iROWWtKYRvpNFiSAdQZW
iJc6nZMiBZGRYwyXujPuWVS21ZwpmdhXQ1ohcITxC22yDoN+Vc4hlHAh1j2plPkcT4mj6qWYAyup
t3UbreruYrIsWzIta/4Pp3u6aKe7llKxM4dfMh3zcDWPnFjLnWOuwQL5yHKdQ10ZzEPRs92xA5hM
DtXdHK4Zc0pYZXPg5kjyJkJK4i8Jcrhoso6YuxZgf1uFa8en8AKfvTj1kbUkWZYRUGYTcW77dGyn
vUfip07yJ1G9+xAt+HaoiZToiuy2HsiNwYYS7EVQ7FQ1WXd5Ny/DwBkcaHCwJZcDWoIzm5LsTpUu
JnG2s/BjtY1dR6cIEyIYL5+Voa7wh9cQ0vUp1c8wLFvi1QxfEujJbO0TIYgiJtpx6Q3e/vHacWe3
RuNhoEO+36NZLuBonr/9kYNEYD/QfIaUw8a6j/Bl8odmIs+uqqFawRggxoup8Kqe/zBcrNcgIrut
bs2msCa90DHaQWJiKmZlDNWuZ8v+/b+gWoorsDXTyeGwIYG3qCaw1zV4pkWonwrdyFYCEG8T+cSw
dRu7wWml1/W0UXMerQxRR2dVftWPknTakPzVvGrg2GbDBVv5lHmTNcqo3XMbeA5w5tG9CirVXY2A
PGLpXvgw/TorzE5dTUIxia1EPUek6KI/Jzi3qV0wHlffvqgz4pN81xq3kYhQoDvLYE7hhTFf7bXc
OuPfNxzFkYCRcJaF2EgBbTuwduw0rX01gOiHWZtxgolehsbQHtgaXnuKWy4kIcMTxmFSE73gIejT
daI3akWFVu1teKm3WdyxpiTThVvIUxoIjyClyWExJofYNAJ0wQ9uOmaXvRE6l6FV1vismFWMihGA
jAAjBVMX0bLhcAoAlQByKNWDRjTIEand+P1LUXEuyCb8OIBLj5NDfjHROJptvnE8NkCJjeNlhLpu
z3O4dlgxPE+l0FaJXUHRfVdgtj7lX4fcu29xW6ulXfjaJrKnGxbouwT9cFQn+64EOkHpq9ixASBE
JXbca887cU7slq4bRDy0ZnP57Y9x6Ptt51M0itkKaBO7OiRQMD4YXFhXNtK2ochAuzwqGkU8Nyye
g653lxFAykPCZz8I/O7z/t1PFLqfSruKu8YlXg3vZqanpMMVBZ2IdNaUh5pPzG8ubkH0ejfUW0EV
5ZdqirgV0upvKsO49BKWOiUslOtqekGOAhmdNFM4f/5NSRF0S9MRWw1WRw4qsLlGT5wzm+2+E1YP
vmYrsihsddOXebO3bKNY0KTD29yyHU4nW52LNBPXXX7H2fvLEB5lTwS2lqW7RLETEB3wD72v83Nq
y2NHS+VkzLnjhVeKE+el47evMgVEJmS8hbGgbMTtXSqtHDcNowSnXjujhWImKZz6FxqltxslIagR
uKXWksp8HqEuiWILi4EkKZhQkIXn0We33eJgh/Gx+A/Czqs5biQ6o78IVYgN4HUQJpLDTIovKJGS
kFOjEX+9z8iuWnvLZb+oVloFcmbQ4d7vnjOQ9EuzjxGsDYPGfM4Qi7RnSz/0HmDPrM6YsSYmEtFg
wi5bUj/udSjsLUSJwel/jI5ZXoy8fmqyPshMIzsywXVfsZXsegODiG9DWMnpAqViYkBdH/dG2SXB
ylQZG4gIksX1Ln3G6EvCt9NwJUTtmeHqzVI9cqb0TjA8QmFPrgFAq4jhXSyyzAsum0E8WH36Xn0m
0vFa1Y12An5OKRoZCooohyXYrM7NDTEgEud1aKfPejDOub/khzmHBLea0Mjymy+F95CSaYo4wPxy
ZyZWDGP8pmhzdhe2v5GNfMyM4lSnjs03vX2k/Tgw2ooStITjlJIcGKRYnrCeMSupMbE8vda1CIng
fEg5Mqhf/cmSTL9MKMd3jZmuoQCfdjTT4e2F98ZilSx+2gyDRX1QAenZbcvV9rFdWalP3ceDCsbg
gsHkHKODCw1g9mAXhqFZnrvh6LAQM0r0zJyEHrEipxiFkXFgD4t6WaMlTbHaZVZM1Fh+FNdlvqm2
tuanXjIqiylg195sw0xYwMAuambhfeMuX+wm9DOwV/Q2dF2M4TJy4i8XCMhTz41cCQaJcheXMROC
CrCw9CtOVkZ1RWh4FQvowcliNmMd+k/bmvNw7G0CQKtwDrK3wkngVKqU+duusxfLWADXZ/SlnI17
jNF9OxmStQ4RlO6lL0ntHoWDDrwtXB16StudVyUDg27J2A8Q4g3GdT2z3elVx0jZgIeGBhpvw4Ka
1/QexhwSBPP5yY5DxrLfCIgGC3fidOLPFDmzkIM73TOT9muaB15Ba/gx0ROo/eVpOMGtw2pJTy+Y
rPnJF/Q8RyakAmeuD1AyWhabMXvYxkRcm+TVqcqPslIkLsY1j1JgHpuvSyzR3g/fHu1jylbJkJT9
5snudXNZ0WxLfCbMYSGnXwJdosUc2v7o6HTK1pKpqolbkM1Zge5uYXmXUuO5M0bjbtX4oJU90KDe
zh5MheKjLJEGbyZVdSa5WmWbMXO8r04KxmJCijF5+i98QOU+sVzmFdtnOlb5vsn4gVfY3HnpwWBO
/LBli7WnTfZRpj7HgcyCFtIa2a06F5accA8MykZifhVlqh8diW6GXflAf4fWbrNWccomDuorRhiH
P9oQ2pH7+x1Uo18lUDXKd4CoyqmMVZf+wIatxSMEy64yTr5F8rhSn/2KmS5fq7sxD7TB/LI4Muoc
6OjY6h/VmF4hQ2F49MbbGRMMP7dL6Gi18cwAM5VARwv14g2GsYodDtY8bQeEzpSgEpMbq+2f/vOH
yr25oizUwFNzR3H2JqUFHFuX1BkyjSk8qsoUAjkhHjM4Ne1aFvd0F8GjaSqyxPJzbT2+8AartVAg
cqUyo3WzvyY5v0viS5Ipz2uigRdzh1mFPp7ZuGbhWkXhBJpf/eg4bXGY5MqpWHamovjJ+bzcuiPH
HQYvN/GtFhlRG5P3ppP/km3GLDgQCVvfXlp4KXHXV9tB6Bd9ZljOsdZjRnxC24jYpFO9zxMz7Mxm
YphT/WEwlwc0q+/t+p3b+MF2NxGg7vCipKheqjTaUl2E4P9OVWlyfbXhupnM45PZ0aE29eqryZ37
0Rx/M37ycxmymtWnYlw3KeqdZBATc0yms4TXHxK2Pa1Xzv6ZXb5gUlz07fayahfalGqPJsKhZOLI
EnGiq72arv+FrVWFi+UyM+7Uj6I0n/zOLoOG2U5cWPUUTclxmXuAnrkw7kZDPA2Q/MLUwHwzy/VV
FcDyjTl5IRb41eX5MUMssUNe+Jraer9PN6+JVpNCKWXQV936AeL9D2/204qxjo1M4zNJlLUR5RoC
5rjL6ubeogjtpxlP4aLzhWZLcxLNvLcKnXOY5oe2d4PMdwzxp5qixsmZr6uy02gBkBgbdaxwVSWM
ZzNKX2T7srn4FuOIyDkLkpDojqEaUR5eiPamEHmDW4smNhYKApjYYtF5EP7StQkaLbl4ZpPFYwe5
QjOIqw9VeaevajtXPRPG2uz2+4qJeqOVUdFQ6m+r2TqyI+JL059I1NkM4BIyb5X/M+/IK3MtwU8q
i3DF7mOUALQshsg3h0agi04DHcR91TYNUw4gCR3FLdtycrh5DjaOfvkaSpBsq5SozGAHm4M8DIwA
wyh9c75kjtdH2kkWpfJStD2kAIeaTEmjLTBs6sF6d27x4j6iuf4tXGO9E3960dKR5hqQ0v+OwCYf
Oks059ni8afaHtTaQP12RsbpiM91up0F6D24VSeu8zLHWudbkdNDNpnsVAuQb0CT6QVcRwH6S2h/
rIHduYltj0F1acOA0VyKP4bVhlIk1jtWxBUwEqdp2syaQycB+FlZXheFI8VbMtrHm6dglPCdGZJ7
8MZmqphKv2q9wE+0zEaQmp+iacsT5UTtJILV1dBGax0CpcX/U7aJHqZ6ix1kceFH9q8gOui0V1p5
mFg32bIeE850kGR2sycfy7b5Wdfud0/NJZpnTHXmTZShv2wMwsR8Tu8SJjwPM88qcBN/PGk4PdHd
LZyd+PwulvU5WEk8ttaPbMEuNXcQP8kG7nJUREGvaUXoLdavnMnjjWAGlC/eIfecjnRJpkx8t8oa
dtsgrwXoAlhXbXbEOs8NkAFRRrYDvB3vZTObgeysx0Zsn4VxvhFHHZF9Ayv9WTSDzojo8oO2HCg4
T1IhbOdfg8uzSl5Opw2fZ9yICGBA/QDO0eYsIYY+WsHcemGmU1v0ODJydASQVOz8CZk9Fz0QkCaL
rMZVuPA/u3F9UK6p4ianbFf5b4lz02tvX9i7Iosh+8e+Olnw+ngIdCRVjPTE2wwZpqh6DTIIt+GV
6o4xWI9wiHFVeNUvl8/SBaBtrpgcFwvMuXF8YjA7u8t96x5ddrbn2HgEUAOAOXfoCnkfqZxqtj9A
BQtq6sl0uEh3Xww/ESl1WivCbvtYMyaX+GZcjglajyQB1eQ8C71aHprV/mEW+ENRX77CXm6Duc91
SBVuUFbUUuBp0CxyMgqxXbgZ4Elo6OEuyUH0OjUFyFHK+2NOKNBjeTwk6/pktpDNbAdQ+9bKcwKF
cisFk1iwj3MX7pA22XyO34tR2Me1GhqYT/lLt5UwvTX/k6TK+3TDAYz68t4V1HopUkFz1N6WJH+f
UMFedDVlEViwXT1nSA6r4l7ZNqugKKEACkQZkyhj2AcT8Z+jnpYZ7BLzmVjCOd/s6dEcYon0Ru9r
/9AVHFzXZrPixgz9PtHPzcAVTnftx8Es0kiK9RnAT/UAoAVyrrabp8wIvKxixBpNzopghDc1qffD
Io5FIeegcIyvzOAEAUV0V0jzWJGw3W3muhxgOh5Mpw487oHZpqhQ+9xgdX94XczhOnXzlz3ygR8V
97dWhyDCdRI4hQtpZ6psFNmjwAU4voD/yO995d1ReaGAfxtFWd0kxqmn76j6inhQdtgU/mutTPg0
xHe6eTz9xe0OhgspuduQ1CeTGQKWC12daJCfN0S5zUdImy2nOZv+5IhIDpJNFjli+JDe4hCTM47u
MMaD7oFk5ijT0J0BOkAlcxmeMQ28VWmJmyerBwpB/QvchCvbC0P67sTdT3tzkSEwoJ7dWoqghFqr
oXY4+IfBbQ5KERLWp1nF5TzMUe5eerjZjwiLUWDJMfLJl+xpQ+Uk1KYmVE7Py5/rn11WgiaDBAWg
Z4naGgQqwpOzLbYPNg5PK7WTBb/EE2b3Jsr55JSs0XaPxbWzlp3pdu8Z0DNQoS6UuRpNdKchL0Qa
6qGFMfXcf14cO6ZEzkC37P4kNkRN0wKtPbuZG3LCu7IOdClT/5ltmUfJM5Mv2RSszSz3eQZ7PVH0
TSZwpLM/MxBeOc/AksXbBPoMaNmlNpr2vXFqZsN/UMrKYoeXNe6S1IxXs7r0CT6VGpKeara/7TAe
Ow1iTgQTlCtqszWhrg1PXAHaHUaK9jExh4BcORt3z16ha861RfT6uGyacerZwFrmE0nHPVd18maM
MDFntFFGBxGsqVjsnVG7EmqxkU4LcjAs6FFKC2aSzhvbYLPLEuuU+3YRQ00c2FC6P6by3T0DHA8F
JVmqQ8oIi74GkAvSMO0ERR/ayRuOBkI/zZVI16HeIOUSFjqLLTvIEjl5b1hEwot5t1QCHDFUUzA2
fJTv+3YVAVmfJLS34tVr+ijVzP69VtzU8dhje+/Mu9RW1+Hmlp9W+VJ2htwLmxWVt9oMhn6BNI73
kwEcL8r7DUZl9UruX4Mw3ehU2gonwl1Ns0baj3VyEK3/JPkwURjs/1T2h6Gzxtflw7zpV6cGWzdZ
a1TmFIp1mCuY1HSt37Wy/Ja5tof4AQVmjpxk+z2nNedbT4UZCS6mGHJOR8CBSMh2J3NzQCWYd0DW
QNMQHAmNm0+HsO5DP6wnvmZLrRAoB/3L8yuU3xNY3no2VFQB7dDJ+gaTNpyF5FxLogf11SqrfQ/+
HOun2lXqBbhHhhH4piGZlrBYx4d0rT8gE/4mk8+dqw+tPmvfHfFE+z7OBhZ8ZQPhg7AG/F3kd33h
IvniBS8BUeOP1OiQLv3vfmQ8eSxU2AHw4hh6g1NpvxcUG9Gq0cNuRuXtoIp6MZWQ+dyO2sTbvPfh
3MVbSt9yfFs38g5Mte0RpL75LRUier31uV3reHXHj9KaX/K2AnuKhYAhTShU1pdeEd4f3DlObzWJ
DRhCnHrTkzWie9pIrHOIOQ03pn1BLuFgUEK1B2E/mOOW4f1y9piRBjhbpQ7LvcyD3D3S2gSj3fBs
UiZEkLZcVuxGJ9f+OWbrwRdgKpyB76WwnF++VxytcYZS3W1nNn1GX9BnhtWkl+dhs0i9+40RMBH6
sFo7ekP9PbdnWnJjWcQGXwfy6u4XaB32y+5TSZM9gCRh6JndvvapRU+TLNl4j/1gvuhGW97UjO0h
Ezw4M87oY8YkyZXPQbxl2R/cYny7ROvCDvk4B7tifCy7V43ntPaOyQRWUW/Xn3xX/DoPXRK2Nfzk
pl/3lqHtcQ6zOpt/lNbQ8bcCMEW4B12q8EVRPXidj2i31/EeMIg7YcoiDaux1PurdupWDUMCdXiN
yaDASBt6w7A9wEddJLS6sJ3xpeoZiF+rGI7psnzXaYOcVcB04m9aD72ZFaE+Hyf4EsT//GirzJ4g
LguowmrsQBSRQIpGHXiUbskfuKs5ycDV7isvOxS92KfSvdJKNo8k+O7xoLhHLJI/l4Z3OUN0O6yO
FRiJ+QKG4rotF63vZVCYwoMVJoudZh89tBgRFrNWaCewZkPgVz669PSa4YiHesIVjbgimxDVgUrV
d82Wv5TTmqBo5M4ImI8Eol/zd/YP02qpJzhr7bHOahlUde+H0J/y2PJzc7/Y6O6pnbmcZDYv4jwm
sdn+HAabLV5fn4s65TpTwY1BUKBHY0P8qi4H9F8egej5lnmQjkXr1u6jpaSqVGoTPdnkJum+J3N9
aakk7dRZTfb9ADv1sJVbmNe8Ep4/2vhRyJ1mfvWAsQvqT4FIY6AIQtnRRZqgYJIqMhIRIEyofOB9
Y1Nn2hr22NNmcsobK/rzbJLL2sq949w0m8WUk3MwnjYELyG1zkiZUsZun+PG5vih0JOfYPJ8e2MD
488CkazIlcwxphaHhAh/Ic7yBWHcFN4GkIHcuk1Q9sOvxaoeqTOUB3MzHwo/3XbUaKnSVPLnQieP
CJV+3/Xmb2eCv6kP/X5CsY6nZJxgpHQcD+bi4FLTP1gb45kaEchdURnPKyFHOPkv/G5kKnPBU2pT
avbc0g91tzriJ30Dp/IgfVJpos4OvjL2MNbkbgBvT8uqOeiVfbby9WrntMdqeHGKoX5XgVQENCQH
LHruzGfTablgcO8d/TXIxg0OtoFhLu0fZzJDPvGsV+gzT3brDZEcmjoiUhvSqHhLiNEEixbOY4v+
Aicblzzzc8YpUYmaWbSmyCOzINNaifu67PtQmpoRomCVlsu0EX2xGyzOCW21frDT7Dynv0+ypn3U
gCqZitPottIfKBSVhQYkspYRSZ9Mw6fhN9R7z5soHWflM4EUiz4k3Ie8JkO6Wctzw31qgla9eW3+
sDY99WjyDWmflN8DE6Y3ZvLtaYAddsum73hqt5PZDCJkw44ZRACENirgG+XZV0wFlb4cH7atejNm
aRBN0b2zvlmsfj3u3yHNaYaBgss7loSi5oFccim/5rW8sx2vfbPxQeyzxhJI0df+cWvqn5TuyZoU
T39/aLACu8IFA2IBRq+9NDvNS4cPMSvdS2Ir9/L3v/7+QDjeiNyCVuu//se/fvr3N9vWt+VR/vzn
j//9r3/91g6+dwA5rQ//9T/+9ZvJRKmT3Ibon98Glv2/vrh/fu3vn5qQo+6oquGJ+J9f/7/+zmQq
1d5Q48//7bdhuvjv33qZy1MjqAz9b7/3n1/TtCQJ9Ylr0D+/9vdf/dc//fenl2WdWRH/z6+x9bmY
EilI/p/XRxrteJy18vTPP/TP6/PPrzXm8OibRAWUci6zidle5lONV+r28zVR1jEZuv/8v2VpOZe/
v24uNE7jGahXwL1fD0mkiajE6R24TLG8KpFL5giM9PD3pys3KTBUSaSNPXGZqfXDzqvqCyEsEHFW
8ifJn1aismSnmg+TrvLBHY0ynuZXd1iqh9GY633GMObZ6qbtNBOJsbfSi4Rqsg9Nl7F0tvJLto4Z
FK1j3IHgsu5V0rVBuRKkYuDg1VWdwdBiX987hdk8FwnBT8fkKVzq/uiu23CmcoIZndoaoSnxlnGH
CpnO4DmWc8e1vKB52g5ne3kmUI7thWaI3rQXsvfltbWp5FH5OyxrfexM+ekmJd9MGXrJOge58aVR
FD+7aQvesXX6IOm2fa9b+REwtXg7OIp6EDWhgz2x17Os3So71QiJEioj8XK/UGZAfh3XXW4+LW4O
yQuGDlXL267Yqz1zA784+1jHoudMQPQmWDqiF/ADP0CUf2+GXkSE6VPOuFmB5oGxD7OAZHpLPjUF
rfU6R5xHE2W3LhC65+lL6+UZI28NumwvN8LIt0OwtPPQH5sdQV+H4pAOvE2MyYk2wRrI3KTiJrVg
dOeCE8rRtrbfajJ9dOn6R84VcOGhlkg+uCOOMbevoJ3HlJ1zzOJMf0TgQz8JsGNESokczgvzOXoP
H1DfKG9QLiWX9w0KgZMCIMhYjkakL+zBkDDGQ89BPeoJF7CncyiZZnFebMFfR+uHKNq2MxOwIVC0
avq+w4eF04G3lf7BCsw0lMA7b9alLaLvDcrZ/+gS1uF0qMhLYIOpvnLLLM6paLhcZSdHy48Mhx1z
egZeguxpoup64liWWGSCFvusUXk6QBI7aKbxSepDZ0pkDKkdkXfa3DYctce+gIhoCHFU7LdxSadG
n8X7WqsW8DUBy9yZkNMo+QA72UXf4NJ7GIFIgtnXGGmrRuaZtl3hc7Zip2OTCVSVzrGRbB/QJfaM
J8q9ZlcvoB3R2Y8H8uDVjhDQ77W75TdyYm1Zpw1h5nvom2fZRiJV89mfryWc3JNlmC8Nomh2LEV5
wrdjBKszhKZAVKlx4Cy+85tJMdjiVrtxIANZ5s4f1650PrgEtZoWxHiz6DsOuQy+lBtZK8WRsWu+
O6DYx0xPn7aO7weDcFhupn3lBFHhZSoWXOsJ3xbYMzsacszFwjb3ZKGhmS/QxGHeLlFuWI89HE+E
1Tc+0PQHM/kScMwjQdEzDeXrXXUy8VXwjiFLq5xgbHI9zitswbX2Ys2JCtLOrOJc55aGGvrF6JCS
5a0Bm9jiGiFRCZGwKYDlUAcrytmP14EngIm9nRxq9dCN2j2fbYjCWX9QM6O7jAO96xtdcM/v7itH
Q593Y/wZKbrFcewTPmDjRa/tyKYX5XZOGjVW8cXQZThps6RattBk5+oqKAv26fbBkEsWuBnnL0/I
p+5motEz7o6W3odzaprBvjc4/kwEqnbLWnyNo/x264pCkcXTjWi7gIqQb6w31L582vTrqoZL4364
xDJwOyTWYaNrvhtb8vm4Br/HUaE4OiapCxm/8qNeELidPDcPRK2Gc1I+iQVf8EitJqTUJ4IyffBv
BjBuLNthsu1fk1I/FIUBb+YIVtSLyUqzhKMvnf2q8mM1QUcVaG4iJ7/D+tMfSZ++acv4Xi7s9HK0
4snQGICbvrksfleTWEg+lbgHfCMwJwqiMxF0b84CpispJDdeLJbRi1px5fhNg3DD+NFoTQg1cDra
wuBiVOlhaU0gEKlvOq7F2Z+B/RF5d/D3U9bO67hLhIaVuh1+376UUTTvttw+jSZtboEGyqawZwNJ
fa7sn3D95idZzSu1ZGJ1W2d99zeJvJcnz8lMpU9mXrQVeWh1T5m3tZGZjs+NdiuadtQ7VaXz7zqf
o/O1wDvV5y9Nv0HnK5ZHYkm54QW5VVMfbmh1mSWfeVeRDe11O9KaPI2SqY9VX/SH1DLe10qvyXnd
jNEpMZ+pk5TQCnLUmaLMLYqXyc+eJiEIr/Ysk60gVKAPD5OxvK1lTYFJt+nA5ne0XrKPsidwY1mB
a07qzmkHmy5SlDCAG+jZMu47sfoAbKtnq02JCBnm+5BzY9AIWSnr253l5wBckZbyzeC0gP2dyVrS
HX7pGrotmKgIxY7eN/016kuOOECh3Aqc6h22yFvM4VqiBzln2PECBl27KChKXgvfWc6yRp+XNsVR
sugdUOlE/WC96gbFr409LjQJkVbU6PmZwxFDH/6YsjMjet/VxW5PC2hEoKs0AAh97VixL2XaGwdj
OVEExso+MRm6TN4e49ICk5Q7oclr6WmSAo3fRr1ynuHW0ZFE7nCUGzet/laYBM7N7YKbtyQy5k1Z
6N7Iz9mQRcriIV2w7QzahM5pLYq9cptXY568Q1nYF7/t9/kwAxKB2sKn7hdVR+K0XjfGzPfx+o7H
xubW3kEcaHF/B8y7RlL33P22KrREnXyvecJD3eIerm8zjEikD5ntPxSijem4J9xClvKycDPjrnZz
tNCSY0aC93d0EOLYV+KNXOlLDI1enr1q+ZtaEyS/dsa6PMtbabbZ8FiSRa66UsMPQyuElNinV2VA
2X2NflpH+Tmd7Is1EL8eCpf0TKL9ah39q6/M5MzxfcBR75SE6sYdoyh2mKevjEM+WpXzeVvjN6on
sdum2oFo1q501D1u2me6KlMgLY+w5EDHG2T8CpSNPRX9Jdjyhm6aZp9aU0etIKFVgz/edROmKa03
L7lJzKgf71NS8IFVINqgsRY4JVge6MGbjY6p5jSnHESSItU5c4C1Gzv11iT2EubM1ssz5qcqWJMh
DZdqocw5Uf/imD0GclTHvpnvywS2/srUNRfW98rigr+gRp+KmjmCbbwtLXwRE6Y+5jWO7O9g66v+
R10b8B0m53vTuw8v7YjkpOtxweOW0ihpZY+Cfjy0DqF2xqB/8pEgTec+GgKQOqcX+r8+yULIG78K
OnSU7fz1pSDp3tlWjiBM9ZHK9OPCxRAAEO+7qdXPFL4RKDhUBWj37aVOKxJgwf1SYoAp+AsCytBw
g4LRyig/AdwGpsZxcFa8H21HdbZOP/R2Jmdd4sfpF6oKVRd5QyUjd1zYo8RMAdEl9nKsnjMBVE3b
YHMA3f5tTvYDQRt3v5hVhGnR2TN290NR4tc2MQW6MzAJP7rp3sXFB4OqYMpnr03+PUFALa2h57b+
Yy6mj3azzNNUc8QSiuqzX9WnZUAokN5yMqtWJ0GPXuas+soKPSNzmHf9Y7rLAxJd96Iz0QoTW3V0
WscrUDhsSNV05o3Rjp6+/2tvptRIBN6MYInbUS6figb/BN0pfZ8tOQ21Sgs3SQWJWSKGc/tUBVmu
7yjT9EHDURsLzc9usAoqd+LNLMUDqMagULMdbJiUIXeVP2haLCdcFPFAV/GQsBvUajoCPjd2fcvC
YUvVnkpoNjGcgKtF/veU5117+vtfJrITlCLh359YmrhPlWfFsLN6rENGgbaioOiJcw3bPc1Pn5Ob
U3ncJcY2o15LxxdOdD4f2EkiYC3UJpB37dzZdA9ZQ33NMHsEevxgdlp/KjcnPXGw4BhbnxIY+aP5
p1Hgxpu+C1eMApRNaoxQLlQCmAf9yeZsczLWFduZuf3WKonBa/M/S6aAKX6tj0VOfLjKKQZ7KwGf
2x/pbgbNvz8AbR93pqBbrcjtnsDdvBr6vMbOyKhzm7pFVFj5EG587bfJZ0pQalv1qCR2nqXJlU8G
uhC1cg+5vWZ+0i6HTWMEhQvJGjQ3CRJ1IkLJLQupkxX6qXPJkeee+b1Cww+THClbRWllzaHJ0GM8
yRLJE5Lj/KgMtKFYAW+SCScPk0RnKS3JZBYtWsLE9UsiUDeJhM/KmGCPYMF3NZJslIVI6nwtM4Vw
fx0FSWNMJcXMfS5zXFqApkPmIWEdczjtMHINsKAbBMUjh/Fukwm7kvBJIbgCV2TYs7z6LmqatcoQ
37qvriKfGDqx0EKk2LJ8A9EDPquBgiALLEGqo7ksdCU4envjgTFRRZPpOBjbRWfjr33WxLQqLoU1
pIc8HWOM7994Vp6oSH0TQNQ46Mr3JkOHo+dAqQm3cJWq3mrmCte5+KiPytL2OSPlnEgaO2aONKz8
8ZfouRDZ2q+Rz1o0C3KTN5zMBiWVon7RhoVik8eN8Fb6zDIw00WecQJZSNc9YgYwZ1AKiriqEf+0
1O91/27t8/7sN1hhmWNiviqxrok90UXmkxIMTHDSJ8bxQ854Lu2neW2Gnb0sQ2hr9RBg4UzalW0H
tywPHA/0uNVvzYzrenMH6LMrI/R0GXWFx8MZqxem9b8H82JnGFtv3+fkMmWxSfs+bzk7C+Gw247V
s+a5b0a3cbTgPNgM5hsR/zZorBk7WEnxTKEvZngiMdDEaR7sFDfN78gipXZ7ZG6FagARwiZLWVIm
glqOTp+857vrpBXJljQji+m8s0ka7vWMeL7hVrHjjr+BaFkh3sN9oQ1dtPldEqV//UiTPGvI3INV
rXfToVqtInJN/TutEkKlSYsdhRNeW5kvKTmUF4NCbbcIhJr6nXCEy1JOXwNjw6lY7SbIO75N4bkf
6obItbpf3FuHeB78GPWAS+AO3oyOrTIUaBNvJ7ylelIzH8cJOR+LERvlqO0IuPi3agU8lDnVos5z
ZGSa213aD0cGAXiVGNCHNMTkprg4rnpfzJkuE14dC3UH4w/UIX1ioNOt3Wl3GFXQ36IR8c0TSaPO
EEhhbzCShBJZwUX1mFZnA1w+PRe33XPkIS3EmSv2yp4PkkG5ZRvsMZRcewg9o8TssrdJl/Wl1Z6q
dnF2VVlcBk/+Jm307Iq8pb77hwbZQNCA22XXPkiz+iQHT58pdz47G6s2iFpa5rX4oEPHjKJOF0Th
9AoHrySCKoqr6U/MZnq3ApBXE0WRZWjnOFuE9INioMbCi8TIQa3WYHNaEr7pQdeYz81H4HkMbuE7
aJJ9t2z7weiu4AydfeGp9ZC2yT13Le+gUYULHeY2GtOCBsGtp6hqRujo9vLBD62ERcdo2x8MnyN3
n5R71JbL1FAnvkVd2T94TRd4FWEB4H30I6s36IBysGfBxXMjPl2L9m3a0m+3BZdgy+t+DYYVrIID
lQAJH5ctocdWNDdmJj2TqhoSxgg5ieJcJ7hH96Anz9fYT6Np1OfR56hrG8TxtgVDYpkNB8eTywOg
iIBUEY31dTp7ZPJ2yipOmcbRr62ZnLLUwnBfKyghcku4jiLzY1iL2rEjRjVK/wA09LhZGnZX0B0g
+AmicE9akd7YVbw4HELNOf+dzkmztyd7ZUfbJFWn3r0bGhL0nUfDX0jEhN5WFnsNQ8HO9QlfuNII
PeGwrZnPBh0OX3rEfjYUzhzYYe4YJ8WLuRQ2TRPmvUrC/Zy5Wj0uh/WalUjJh1tUWD7A8PrDie46
WiwVSTPZQcp+fMJLCLLfGL4SWtfx1nuv2tiitzC1p0ydO85oMC6wcvqg8kNzQS5smMvHbeI6Rwxc
LmzSWsrr4vsyC6RsPhzbuivSiWxzDp1/Hj579u1X6jpZOCt9uwpUeww7ViFdUtR/jXd0tO7NaxaG
53oN3/O2PGNcXU66VkU6R6iIWZ8Hr2w/kmQ7tMu7kLaOURhH+MitBwsBE1m2TyKfZIresoPK5pDw
zt87C2O5LJXB5FtbOG/tn1Ix5L9N1ROli5nHiLsfU6FgltXRsnES2NOD79nXsiOWodWAQ1j9nGjz
kktVU0RkfKqtcnEgkHVgQJPR0vKq+oxkX10cprXnMUglodWW+YK52Oq96knBpYTc/YV1vFXGDyeX
bdx6duTxFytqe8dhdJ8Z7b8fF7ZCHS3hbsPmsyX2HEw5+xB/gDwiMnQ3zy7mvD2vhb0nEmWFhf4+
k0YORg4xQdHLqHdgjw29WVzmseCo0nVUdRftKxEkKDVBL56KzRMlS76qvj5nvOaRPfXfY+ccxpEU
qGUaD+Z/sHcmy62j15Z+lQyPC1nom4HvAAB7UmzU8XCCUIu+7/E6d1SDegq/WH3QyfRxHrts36hR
RVzbmRZFiqLIH8D+917rWwoeZM/nglshdbIpx6KVVtPltpATt7H8XpT+DWkC4Um9SqUxYl4lgLAe
VhiWqSR1FZEWdRsqHs93aTPs2wG8AWindwBFOAnIh0Hy4Bd3ej4eSvl5jEwYr6AMFPMuCktwX1k+
kHWjvM8fWRsanGMTNlbwAfCMN+EF8vFGllWwagUX91BBaRQnCM2R1aLtfarQUFflRD6N30/LqCkO
bSqTfWtUorsawwoFuTTKazYsJHHddEKjLhVL1EkQro5BFd4lJiupyBoL+4X6KKl1RTDHJG0HJX3O
sxiwRUWahh+rMTaoaBcPydHP4b60KX9HOb4nRBtjy+455C2TTaTUv0yNsZKK0Vy2yD5VZNRxgrgb
c+ZLI8K1yskbtLXSNJeI+GJbN2gV1+WsFglQoc6Q0dxYWB37uaDQhyWmIpWhBF5ocwaxmT2Ljr69
spQlLXIaxJVSTn6wrFrVKqrE177rDRSdAgIQYTymZTmsYt5RR0bhzQaa83VnheYqC49T7aWHniQp
08IAiomzQtC2ittyJSUDOcGoLJdpDnl5UhChlYRhzQX/1788bfz95kgDE8n1hkbHBNJhepnSYWbx
SK9z3tKxCaV6FQ6U7uPUEhchx1xuO67KPS3ChLjzTm8/MonDTx2MF0Jn7jQ/9tY5hxXJ3R16Cy4q
JLwQkWYuC06ISz+bPXErv2tSRhZQlHyBDqleaesp8b8sNbndsUOgqSzvrLZHS6AHCFIi4dTo/V4y
sndazEcjVpCP9+qtEqtDrpJ636ck4XijB5fgpZZp8IlenTtEmzHmRw9jNsKCFGVCu3r5UhbCcyfr
FmoIIVuIerUffabYYhpwMh7arY4UZyKIY9FxsXQm09/kCJ3cBF8Sa/tQk2JvFIriBloacgqXPgaV
QSiOj3JurryQn3WCMELMp/omVeM38HuPg+Z7SzVK9pGJdyvsCmynBKm6nTpfpTzUxAJpSLS8wK1w
EZC9yFtA8dL3ZYtOQ6Y7NDXjJgNXijUaQ3iIWjAXwacIXkRIt/E0QZKzSU2SzXgDfoYg9JZkdLQG
Z9jKnw16Smhp8mOd1bSn5fihtV6yOAlBgSDUiWm6M7nXFymbRJBTxVOQGL4TN9rkclBtDXlrGnhl
ugHICz7ffarXSzkYhKX6ZqhIMctWyBHTPgge7abUJNaoVs15WuAyZGc+lgmENNVU+nrQkNDTKyOQ
NzTW9KPsXhvoUBDNLmfoo7N2Y5E3a6fwQiKYocyH6cYNhXUekLkvGr9jrkJ7PWhRHpqpYq1AnbBX
w8w9TZiP+uziBYyfRSKxbWysA1pPo57/tYsIWXIzOS0o4EMdR3aYkKVZT46gFqegKuKtX1lLmmXJ
XVCXa3LmCWeq9K0OJ8rOu3Yt65WwNjL/uSEMi8afGC31rn8u1PY9El8yhTM8HjOTa+05mEFaWnz2
xdkDn3BCT4vbKKNbqgTlW5g2RPp2vbaG+Ro7Q0IkJ5pJyqTsEHVyvMjoFffjwKXySxV2qYW+3WC6
2PuCP1Kt1mgE1MbfcVH3d4SOplR2kmFXo25siUtDwBC122JKzrGU1atU1Hej6XccsyL8ujRxJREX
ZSnLq1Ins1vFWRSmx5Jhm12RCbwNxJFNr/egRKW26ruCo3kc/ZVPYpydCIbhkMFZrKKcCDqOIISY
fbiJNe2iaDD864INeTugRQ6JGmN7OFy5Hj8SD3ROZQSPEzk7KHOof0NcnEqxxxaiLfa+bLzkAdAw
dRROmXLThDTZlIbFemcXVuYQvgA4PVYZDRorMUNXRdnkQJzhVEsBMh/hGANhsJgyZnMJU8aAJckN
Eh1N9yy4aPX3yEweY0vN0YV5dqr1yhn6PUyywQ7lHu6M/yqiaeqjHnNZ2T+nA8dFbiYLZoCCo/QF
bJ2i3yhN8Yw26jPtvGxTefeS13tOQ0IP6DzB9Qr20Jai+LN7zjp4gS0a8hmtMrYiFeOvONBUE1u4
b5YypouQHN1x1WCFRNyZkURH/cUMPVz1smAbdVksu1Av4ANxZigLXVgoI13SERslpM9NZNIg8Adl
rfkNV+6xP7SFfifz+TFKtHJc2VRCWofWLPsKZh2Y9GljuI0zvErpEB2JaWJHRk4eILnBHnQN0fxE
PBGbBBgONGGSTMajzjkmjRANZqoMMnKWapmUm2KW+EtteBtnj2jvzTNwZpJhHjMYLVDOCH7wbqhQ
LvBGufhkKwfEZelyysmclL6yBFWJQNSlV1W3IdXKdQjJJhPwarfx+NiN8nX0wm1q+DrXROvaKGUL
D6BMdqqaHBpvSHcwffBWIFKURkacDfYpQi6nbxjm1kkeN+u8sw4YWnwSt1TyvCkuRS2K8fOQJC0V
K0qMFC9ZCoi9w2EQZd1eq4HAT/qKxE3SAhHAVYmFumvw2YDhM+10mSlQP43wuawXepKsdzzf5WA+
IwDVwXIwGgyUfVjsG3TMbh/qbhOyhEauXIJXl8hMad1onDpLubsB6rpEo7zI8uzOk9gm0Ie6i8W1
7pFqHGScNnBCM7SIDlKsH2p5zNaQy9dexhii1fAGwaI7AGuSCRBTGjK+VhCy2cplboqMd61kfuKq
GilcJT60UGCCLnR80QTVAk+Tz+lYwsXJWiSirt2qk0hnOELLJY93pcegcDAraZERbUp/c2+gaFvU
sv5aV1W1UgynhFS6baV7HPIYSybAdhK7mDhEkSVY4T4FLW/FQeXKZrAJW/Mytg3HbhicRkyEnFUz
bBQcDCoxwvBDuPCSq7KK6HbMezEuhF7xxM5Nccw6yhaGdTcyt7R7n7vUtpSWnZCz/EBjJXP69ki7
q5c+ZEx3nNRs/MfQrbQuBfFluUg7cFxE3bBg8oYwoAUoTt5vwbDOGN15ujh21V4JgONYuXkSUzgt
NT5dtPW4KCXU3SFwv6yub7FFGvmkK3hhvJ1otOLSG9tZFl2gerfqRR+zMcw9RBOomdc0yx8LabKW
YHfGDdHNU3q0Mu9do1VJGwEhfhRk901B06otptKJsvFostgWgphe9eneG6SaofnHFAW3ZF6snigV
dEjoXaQx02FfPVemkcOxmTEKqtvLgbEZPWzpOl4lvaZdZAQeewf0IIFIyAow98wtx+BFk4FOVApA
bElaBRMkrrE19zCD3qOifGoEdZ1k4rjpKODKzl8hGcUq0OBGDtSE2bX5FI80LHxZkpBezD5pIkbI
aJQeYwOYJ57hnZc/kJRT7tQpO9egWRldk9npNUfiCIhERgPkyiOdy7K7MD1+8oy+AyE5ssMGd0FW
PZCcVMH7wd5hPqQe0rSSsMf5z5RQw6HG+DlosIqG6E2uBtSTGWccb0yVo6p6S2+lcFWhKhStpSZV
T0qsk+YolhT1xcglI2q7V7YQJZHH5xGhP8ApCW06J9lUYdIdi1HN+Ddfw0J1Sa1WnbSpPLJZ4t5G
fLPCG8J4x0oYhKHKhd8zLrshqdYC6TmdhT1JFgV/TXMyRL7gnZuMXHdZ12h4bqSmLHYeAQ+lXkZu
oDevhmCeIy/c1yi+1lJYA/tj1EjbZNfr+rSJiEy2pvHYS/1Fj5It8FG2M60ortRQXGthcmc2kRPG
grCWqQjZ5+mpq+NMHCs8hmVVJ2tfKOx8arp12UyWHbecoGMVfzengABpvlXtEJNuI2pjLCTaiuhj
Lmb4psCjHPzGgL4KOkMGBEZSA1tL3CGqhw5yYE/LhUWBa4YQUq8wdU7iREJ1KhD9WGtLNrdOUMoF
tpKPAu4ROXMhtjg1/7TkkJB3gyOsk/1NoNH5TIFi0sliIGPiNHHkV2aTD55I8JBUMGA0VBM0Gy9M
nrxNXXo5J+4Aw9oYri1IVzm6ddsijJVl+/1ZxLgfbWwIdEZTqns/0yYn0Af8IyLvu3/MoIps2Hmi
dsf2il2ftxnYWGpYNPRUiYOV8RNya61Mr5JXSvhSdKzXobrpuuk+LGZusO69WiqepbZsEZehaK0D
0cOtBQtI7RjxZ5LZgNAwEd4pI9sbupYLMaEmsGDaYCbxuBr66NDFVt8By5oltd8YHIhrQ+cqYIRT
4bDNo8uK3k3sj5VlHtsIPo80Nkd4pPkJbjErnT4W2DM75ew9FWBLPIW6hev0QoHh6AljsQimI0AK
p6yZRmH8fDaZuHKr5rzdoGC3hNVQaBqGx+COJiT9rhJqXlFQv4EuYNRHcZf1HjSHUF1nMHOF5J2/
I3JkAUNhbM2pGi9+eehp01G0qslZpReSZVm36vOe9rqAI72RCnxUOTpypSzwOE06m1emEZUImWca
hn0UWycB1Qhx96/j6H2LarKyo1QQXD0Zz2kAYovxPb7WmoMv8ZY9BJ1tFDaPelI9MOIDkxvTkeHS
5zlSGD+TIpwUNFQCrXbp6UtUsaVJqRe/s4ViDZQhMiaUk3blo6UYzLDEl8pFPsnQmJPSuJeohIue
sY+4FmdbpoyGZj3EzLIrIV81zYjPXYGBxNB61dVc1IAYI1IwOAhGP1EWcCrY4TYJCi+lZ0RSAixz
xE5eh2aIY7wu7zBU0x8M2U9W2i6dRG1npsmx9CtxXgvNLk7bdSDG0VYG+8ML01KKUbVaTXT+QJOq
m0yhrM9BT0k1CqGGM6sociZWRfyJE7A6qTXUrWZRv0ZBdyvCiHEC/UPWE62TQER/qzX45lS617P1
P4a+yx9AQV4pMJHl2ttVrChiLk+yBQnDsj6y2rJgeIhvbNp2pETua0P6SFUqSp9wUdPS+TFfGNhJ
18fEImXVV/XB7pMkXwBBhOZXPokprSigeT3n1ubWV/J7Lp04WSKqa93YfMMOu5twIGp1nq0LBPqy
gYwx91Z1JiOCEAb8ypYcu6U6IiaB0EkULPqYctOX7PXbTrkiO/skIJct4kijVyFAUKgZcsTeorIa
3GUF2RAMCqsAcc2Eq8Id4AugCBjwDjASKZHfOA0IoGU8KQp1OJoohKF20aY3w4yjjadNaAqxN9ih
0Re7nHboyIoPUAHx9vkDM2aJiwrzACmZmab+XaE09daKq8+Iz88OqpHc4NojKrryydPmcmD1D0Hd
I8PLkmFZJt03dIvMPqVjOAjlSoGRhL2wdmgCodyUmSbItINinMlLXaYVNkmPQnMLDbgL4oRyINPx
Uw/TuBDk4bVLjYWexxG9NR/f+qcQGkQy069nQGEHuUo7OiiY7ggEXSeKk/qmcpC1eVeVqYDGuXqp
CVdTjfRWFEYXSaAF29W8gWLO8Ic2pdNk6X0/SpvSWloK26FSq7aDn1fUh/1vX9XzVz9u/njIj8f9
9JCvO/6Nx/30Y1+/4+t7Qu4hYfx/fpqvJ/j+XP/XX/Xjj/jx62bLOiPof/1e/MNX/NOv+vE0Wuaq
yWgSsYARgGTKjrG1pjJgJjsh2/oJ00qEVKpULsEJLaf5flFKs62aJXNXfb4t98iVdl/f7Rp6RuTe
8QB68WTafj3g+2N//i4WOrS180MDH1ssV6jfb39/Kq1LquuPbxbYk4HFJJuv0XqvIRH4+qryBX7l
15c/347gH0zfR/FfolLavNz++lJA0PTbT33dHvV5SPDzE3zdLuZR/o/n/3r41005Mn9/+u9P9+Ou
70/34/bX479u/njhP77348mzSWwXpt+/SmZYbIHDVSKzZD3fRqmhZWu/4EsJwPpv321gZf52+2/u
+vous+QosZO+3g5S5a10ocl3COa/IVu++qGAMbc3uq1H16iBuRiMEx/D/K9GjYEazl9ZmrkFJsLE
3IzZW1gdlnhCBhAZgpfQe4zPhboXPPMl76mr4nYcDgPbxAoaHAnpaJa4DDIw4BSLU3jMaKfnHoPp
Dl2BoNfv46TQ4Z75xCQVNvOUKHN9zOwLIhPep3a6R524Q2MERK9i1s5oZLT7IO9hTOE1xcj1itFJ
tMvG6X1Txi2UnH0or/w6NB/kV8zK101YtBiV2LW7WewvVAN0QVjj/Eu8OxzFEuJ/2wyyxi5LVWUX
eUwz4wbJwU2qLD9WSXLjF56soSOor1FitCkIuYJoCbBFfKQ1BPkngtUluu3clhfHmoqwjLN5qFlA
RkWkPHryMUDPPRAksqwG/4KYS2HgFn6bk6rcPOsb7J115xbdAsTjY6bGOqOxHkXIGOLzrfHNqtpB
nJAbDlOUOLXHHDyvB9FRpPEj1WrJiWPMR7pCIyTyhYc+MVZdWjffPLOh0iCPKfZ74zGYy9rM6SsK
YSIBKMGH97qp/B1yx2BdSmQEtN5mxGKEFzj9RGKc223bY/CmivTa4hCMOIAQUUtO73m0PTyQIvXU
g5YCak9zTGWDtYVeNcAZxLhctojmixFPr5YzZ0bgnn1LLeEiVqR2DIgrl5kxYIiq2t5OvFi2LVPI
lzoCClQpwoJZyzdovum3oHzUKk+6Z1TBPwmm5xj2AwNPm1bWa9zKiKW1UHHR8JNDcVSV13EIvIXS
zxu3SlgEqnFndcqrJMwkskwqXVFOUOmWquF6ae7fvLpjcWMB1wWNi26KZlYR1WuTYvv1jPBAG/rR
hORVWBMoQjU6jJ0MoaFOuUhv2TVIO0krrqFaOVi/bZot40luSC7Pi0l19CqLN4GQfrPQmRkFLkOZ
kO+9HyQZaO1VFDAERqFDA6FnZ93r9JOhnt3HEpFylpIjKssY1w/WrHpKL5oqfE6d2bsCsA+HYsKD
cymfx8Q7hcaqrhAwsP96zSSa1KCoB7sC9JzCtDuJocpbSh+zE3vE6TgYG7rzVH7pcEI0ANbpySCJ
9mDUlBsEYggYaWZIY7NEZFjpOEPL9nPIqn0iZGdLCRI3jrpHtXpW4jByLapyManzpZowLk7VjZhX
KJ0Q4M1ojVkZpNbMZNN17FcvGc5YJ5eGZNUwFyE8j1Kbym1tppBwVJXBTSPt8FxndqyED+gl6Ngr
NMK9On4tJPjiKdqumdwRl9pVkGcfUihL9AJyDAe5dGFNK07bMQLU1mIDImxS9a1YFYjUZT5pYcAI
nBHj0nGg1WAENH4S+mWG+Rh1l/kYmnPq+yGTLEo6qUN+0oUfPbMf+Obsw6fUQkyCa7Ec2No1zLwk
KeU1DwYT4i4V79haTHfY0NMdJrJ1PfPx/QjU2mCouuyqAWjaGNfr9HWz5qO9GxVj2nvtZDf5hDlo
Dnr9/uXX7Yq2M0CEv/n21w81nBPzWOr2iTTrjr9/b/55YarWSPK9bZlW+bSS1Ba0Ztlvvh6hs5mr
Ke/3Y4FdSIbP4A3CFbgP+he53dWignE/hgZL1kQ3pWcT8vO6lpWDX6sbOjacKf1AdOHxTl5moYMD
VpkMUGAx/kEmCXEF3sWduVMy7EhTTouSjiETZisGeCHL/DZ9kxZV7+LCuaHZOSO/DlfCrJFUgkrZ
JSkIVqVEFCFhtW3NBJ+Kte1odi+KMD7JvZo4OZthimpoPIGFtiu4L0aRD1Y2aL+yfmxCUEYUlrrB
uhoGKuPe38Z+eANb5s1+97dWh3nvg+ljM4ueiQMchJOC4spHtCUtRQmliUwrWTAgRIzMF9hecAdY
Ojuu9BUNhGHhSdKJ+IQBwIl6LtHjuvAd0D6Cc+ao2ZS6/qEJ01rUczQn5dQz0qiupZyiu9ObNU/a
IqPTkB9a7FWe8H/Lrh+nB96DGzEiD7yepa9oH7IU3VtGdtA6tV+0IRijcbqmY7IuI14gOeeuVSRH
bZJfmlDjkjPm8HACYzFa0wFikLLt2gezhMKmQzXSxw69VV8sxrx5FOsUAQSy46CXFpKKqFf1dko1
CVjgD1ZLb0OrZNoBAvTSkKYg9T6BsPinAuvOoNM/jygxAykXorXqhaiCFzRb3kQ1SM4eUz8Hirfv
Gq0u4wgnY8Ebh1XW0ANoicjZpCYNkrAD1oxGmJ2HpYDaiz/17aQg4MkVocQdhb6zYZPSKKRFCIF3
KX30OYOe7jvtoTLMV8ujTE20YGPQHRlVBP+iwkshegK1sL+X2nbDkfPZ59Bt2j5+E2VpOUMBG7F+
y/XWh5zfPkVpdVYzcW8m3gvSULhVBSo50TP3bIwctsxIEKPcc9Iuor9XdRvCf86NH3eL0pKfkE7l
ru6l11FniciUiotqfJASHTtyfYCN/5BTF7T6YfSCGwqGbYUL0A4MFSdPB4wUAeatSdPdECYhy1by
dnpF6hOJMSRWGM99mLBr1GqTGmnuSpHtEDYvVZ89KmO4MRTtM0ujF4aWyhyStRtrPtxI0ne6AfS1
uuoJDXpBhBgDkTad2idgg922m7j6Z2L93gjrRJepxixK4b6BBN8FKBzCEoaLnOWIyldGDE+xM29j
fJ/QSbGVrtxMGZTm3iw2JGyGNp1A1SkH42AOrGmJdsVioj3ielmmOmoRfQwlqC1J9aHxBpjSsN2g
QYt8limbZABA1F6t6k4hNi2vfOZ0JW+Cbg4NZwLuBebjGJj9sm3Ve0GV9kJwQU8LrgQOCNMxpOtF
tGEkglwuMMn11OhgjTIJnGpazt6OuxYiyLJr1YOaqJjwtC0gTuT+5litZseWouLczvRN3AuTa/lc
vfL8E+u83cLGXRbtWRzjnsQPqgq4nJ3aYp+vcQSVPbpbpQvdtDcu7Bzg00mH2h8DrOfZgj8SOgI0
Bkc3zc9WwuLi8bFnYSSvg9x3haCDXW7ti5y+ex559KpThj+D7jG7rfyTAH8wS6DWSoKPtVqYSyQN
UVElQnWqtX47Tm/TpDgT+k+wH+Ai2yAPbUuCDxKEhVsXFJXU2owaFxEJEKSktRdRJqtj5MrS4Wcw
kTAGlcS7ocqca3XVTa1nVfA+NM/zOTqLpylvGRm3xacSV4d0mlHJFJ9TgY0wHehJ18aF/AZGL4q0
snARLPT604ckJDJ3YRrRdW40SAeEjPBDjGIVMP2nuu/s1oD51bCPUMJwr5Lpt8iN7K3u/AVvebzA
WXI3akW7qHobVt02HlIk1PT+CUioCWiR8e1qPm7JWjLLRVTle0u1Vq31NR3bBzrltK+GMC9NzgKq
fxhqEVlF86JyuYch2awYL1P7A0oCf1puO4VZLHTIFScN4IM1DfosyI6Cgty58Ei2y9MzV+8C8WD5
wQiWvS12tAwRh075Rs0dun1dfnYtThtLm8GgVAUtECgHkAQIcg+hd41ZHi4ZkqB8eJgk2udyXjz3
BMrpY/tU++o3TqeW01Wccvx4JyGXo+vqmRxCuY5qTJmY9z/x598VEeieYQzeTdw2M0FnmeGQE2aQ
upALn21iFsdKCdapqJ6mTn4zGFQ4Q/AWyvJt6lAmMU7mBFHRCG58a1MlyCeZCW6lsjJWqVYIq8yo
L/kkvIBwZMg48wo4vXIJB7HNO5uG+tkvIJ1NPkNczByLsEUfGeqxG6qo3DPvo+qHeKmUjJDERpIY
Gr4UPX5fwRho3XkpjZ7MYo+U7fkYkuWffvmff82IOn3PPiRBiliov+ZL/XTzPx7ylP/9MXTqjz/x
H4fwrWLn/Nn800f9/xRnpf3TOKsnrv1vL9kvDvFafwi1mn/se6iVJP8KdUGl4yqaKsnoOvFU30Ot
5ntUzSCmXkOSrcukXUFFboI//0mVfoXKCWjcMAh0kkgl/Wuk1dddomzyeFMyFJO7fg/z+sOnSAzY
b7d/yVrIEWHW1DzxT5HOyNdIcDWAuUm6YkDc+Sn0tCkE2e8HagtLDDAhn0P17DUvnofAveF4XZNX
YQz3IvMUa31cpsXFCo8y0z4vkF0NWwpEkeUMDRYQyZIilZVPSvGkjY+QPEVK9fLUMraIVphXUPat
dDDS5hnPumnc+cPe8C6adP/fC/Xfyl1T/ulCvf/Lf+a/cPT+5X/98pK9/3Kq/vK/SdYpPv6waOen
+L5ojV9VncB7Aox1liFZ0OSgfV+0OvfIEtMBYpQNQ1XnbOHfVq1EepsoKpZlgoDF8TIfA3Xezgta
EH8VJdYYR4ElK/ykqZD7/F9YuJL4c6Izv0hTTVOVJQUNrzi/wr+N6yV1edKzmkQrA2+qVgGP1CIo
KfmpbIZHcyRnsYP9qA5seIxuPOkyfQYc4w/jjKQeSyWxY0k8UyT6izjQVzKdrSHC8F5UGUlQepYt
0HG/cZE6CAlU2WoijXYABNz6qgIw1rwURX3ne+q0GGPFRnOyxroIumrQFujqzvoWjVW2EchhWhAD
cMmsjTC7RLv+loZSCul023T9yECtoNMQUBAEuGgwIWFtaD3iMickLfjd4QEYzwngI3xAhR33XC+G
WX3jC9FC0DDZ4wrxl2ZQPSY+49wiy0f6XS6fIXs3uNogN0ZXse4I8TpBjGjQs8NzwGb8VqpYbLBg
f2JgX4JHRq6USQs0rUwTRmi2uCptK04+VJ9TQaVZm6EdOohSDRvPSro3y/KxK6ItqDBEcISreVN+
1CEwWrK4yvscbbsev2glE2nJZJJqVvx5E40zegqM8phwHj0M/C3q3wSNLjYwjOsCZ6KoH7cN+4l/
kW0uGX+3YlSyhFm0LEBTh3TzUyr2GNfg641veho/jTmooSbFOB8iZ1+kCcwJgzAszx8/84itWwBH
L6oMzYHxwbuEfp39CoWdCZcR5GG0ShPdFpOe++Y3tcJG6VgqO5fORLWAzPGUqOa+KRVpCYCPsqFr
HgmNmd/wcJOPbNfh1I+LFqTgAiFZ2S+68R3h8HNsFJC98ML7HlLsYcA5+uXO4HPKxAwHDMNoxN4M
z0WscGHG7phw2AYwkfRNVdkMJZW1iqbYQ81zBRUL8I404H6sXLqGsgN2fNnQm6S9kmzTgHI1CVmg
6Sxzi4ydlyZrqZTg1/aQGaVmh6kZHKLKuT7YjyK5h60P44KuWsyktKABLXeuN3gfSPuPBPHSN8lq
drOiDJxt7HBdsAQxlKKH5mDy0KC1abGDwkh4VrPRq/LWoizBsU40b40mMSjnJ26MY5CYB3PGrMgm
AMpA8al18hncqtyUePwsfK4mgEb0SVa2SExLG668BqegWBI/NJIS1V74SArGquOSBCxsMMU77lJr
hzwuWli5BgEIxCopt1y3lBb94QjjPw3DT7VPUPWP0q2rO6iXhnCrwDw4HkIdR5ayRV4g4Brinovb
ANO8q9jJyt2bKHIY9F2CkSmkhaeE0lXSObTDGLkQKBng1qyTtmQbZBj4SHVmeU2YCI6RDBe1zl1k
XAQ51SOD5axCCVJbWLLSZ7ac6VoZ2IUNVfMhIyZ1k2w+rumC4/SS1i2iiZUuiu+1WGi0CCq2/Fph
ulLdXrpG2JHU7Dl+T88oEoB1sZu5ARgqUJjhuqRHwPhfRpZj+vJV77Pt19WYKvEf1xfSnIf5vZjc
vP/5T0y2ZUMhVl3XVM3iqmH+lJepsNtMSNVjp3HwI2LWTMF4VnSDzQsOyTFHkJ4I95wocPR1wefX
wfPf9cC/Uw9oEqUeFf73j+rvcljvXygIf7FfKDc/ko/0D8Xr149+rwMEXf4VuaBoiJJMOaBqCh/g
90JgvstCC0UBqZoyl2GT8+3vlYDxK/n2omnqbMJlhXv/WglIxq+mQZ1pgXE25nvk/1IZoM4n7R8L
TNNMXYMQMr8yagCcND+VAT0pTQyZPNm95vbxcLs9PFzs03513FwesHrZYA5cAlLsjW8fc/v1srkd
J/sy2YfQ3iy+rR4ejojHV6v96XKi5Ww/XAb7clpt+T/aL9z84L5vH6hiF4ijtv0yuiP3065WvQ10
diVsklV4DBaFI9prtqu25r7fb5/O++f99v7paX1/n9qpfV4/Rc75vrXdK6wF+zZ/7z21n5hM2J+H
9/X9eb2+f9qd13/zgf6D2l6y5r/9n7w3X8X/28slBBny5z9J/0NJmxnrjK9px/DC3l2JanfgovJf
jbdG3F6vu/fD9d29Hm7H3Q34q705XW7X49K3X5eXxN7fOdu7b42NXJ7Hv31sGvdwOV02oX28Hs5n
97pZDfbx8vBxyuxvd5n9bDiXzUNpP9irt9K+XXep/WpfROf6pNg7YuUXHyfd1u1m0dmr08l0G/t0
On1cNq/Hy4rpv7PaP4r2lv/cn+eXuDsvdPu5dN985/Nzt7t+FvbdN9N+kRwqJudxuwvs+/v32N49
8dae3+/ucBvYvX02F9gS7Cd/aa/PREja77vz7l+8tQYL+O/fWlk2Tc5pLGTxp30TCtwBtr8luwfS
eezb7fbu8irO987n+y5ynlL7wD87PlaEdTRJVtfbE9nuzuEGdNL27cvVvV65mNrFBvqt/Tmvj/Vn
ygqJbf52VsftAJOFN2HtWjZLdv4AEGU6T+fPxNkdjghd7QfftjvuYREL9sNHsBSck33aPFwul9UH
K9hyVimf3OUSOndb3b68DfZJd0kX2Kgu+GKbjqeNtN8hl+EBl7uD12ORbkQ3udCDtws8aI+P2/P5
03fX73yYu97mM97v+bZnv/yrxapp2j98S8G1iPhg2Fn8VJ4ZAg3fr7cUIhQv218y/nB280rNbeBB
tuxQXdhXSNc2EWyuYT8dNxtqUZb05Hbu7fVhdTouqw2eFj6S4253i+0rESR2zIF9VJ2Vz9d8VqW9
iZ3L6/H4kG45F1x8u1rzVt40m1PIgbPE+bG378/nIwuZ5wntVwCQZ99mYfPpPe3uHp3Rfs/50GXn
unNvN048F9REzn7Dc31cOL6fdhxCB8W+3nAXLN9yJ3IHTieTXTrH2h4Xr0fdKec/JnQ1FoHGHyQu
Xn17UdmTc6ImcEz7bs9pin351x97+eCD4pbMGso4DBt+TnPeKdoYqkhLbNn2wEKZltSRbr3A+sZD
L+H2Ffy/faUpayMztUHcO5HNh0kGDk/2UPKcX694cJ8K5/184/x4fboCNF5e54/g1i/0FcfX/yHs
vJYcV3I0/C57rwjZknSbSW9FI4nijUIqee/d0+8H9YnYM7MnZtpUdavIZBrkjx8gEjAo6qHxUJoL
wkSYxPhJN3hrylNmbK/RRWWLZMDhM3YfZxmUT9om7mgoHuS/VXJXTNVazXa6owdXT/b2oD9bWlU9
GxR1HZezxLuoAt+lcVYbg5cB7N+18Xae6kpLlGIx+pxGU2RCsapeyUQRQorY44XVS7VlYWNiv2i1
a3RMeS4OfWXdDE6Z6x0z35vvrIaz9eKqrjDg0ZXhf4yYd1rMEhEDwSPgwIG5jtrxy9pPKB+HGZgf
I/ZOTh0OLlrp+VU97R99MGQxl/bD6bi8eachMmIZ46DqNuk5yasQUBkwgKvdqaxE1Z4lVABVc3dK
gSNAkCy0rHJNT+x8epbL7yanb4y8YnaM4SU86eHGyndGbh/8au/ZO6kRdal0cFO/a22uLALirKr1
0MOf+KaGQAnrMbfHDHOYyk4AGuiIsbU59Wc21byic5nQIR19OL9dfdTWNA1s6jPqsdGbc45dpU0V
7LUrmtG+qbfhRbysZ8fJWiLnVhoEgHNFTy5q4v3u9cRcqnWyM+ZX3XBIceZv7d+tnhMazOWxyFRB
KLK58BNkaRVX9MNZGT3OELvS/f5Bz6gD5Yy1h2bh1l+S0BknhtVmJYfzpcySSmtqZSe4QtkuHwZH
OhTLnj71YNZmGyrMZdQHEbFcPO89QDOc5+B9ZnIaVPVu6klrnP0y7JWRHhn0S7nBaP9d/6NOe4IL
cf6jRnF8BiV7KbGvjLiirRhUJc5akZFQNVKO8Sm7y3jzo15ZHYMk/3yy5Za9fWRKhiRjZNgd3Yw6
ADll8TQvFCieWgG+EP8ittNe77cMcw58mz9G8FDDG8jMKFvGXVObCPF+6rsAHUojTa/WHHR6Aez2
2cjBJaYite1e5EVeEJmjl+4YrMdDrwMCZ0JBilV0M9+WN46easJpZeP3au2DdrhbdGJSJtK/I7uk
DIEkO0fob8a01zTIbqh2Kuq/rZ/4oTkNr8wdz5LhxA+GzqiQDKKc+H1QcZl+onbYVEt3QooDLX32
k5PWw6vR1jal5bkvnZYdtsbYOZkjrhqjhk2CIdQS2a27V4ui7sxdx7B7HQWErlCXGQXu9RY17o3s
4cce/qjfgPeoaoR1rh46WGzVLFvMyDDC79lJN0xOftsNiNhYDT86GnpjVVf9k3LJk/hVWdFJBaK8
5h04wlL3Vkawd+U8dUYrGw1ecSDOm2AjA4ZZxBNX/mRnkvJX39VgloH9yUYJzVjoBXtVZuKh5kM7
k3VFBxoceGHSnwZJ1hS1qPTWOOilaH8Qi0vawM6AP2/loy7e+gIet3gyRQCBR8q8GrO3DnMA1WYH
UCnXKE9GcTVBRxGBpz47VKxWG1ck4+Ruo5t7C1BllDhmPMFOUShRfUzqUpjklQPZC38A9nJ81nwq
mU7RM7Lm6JrZ0mAnCt4W4U6zc1AYEKIBUSlgfOwPyBdkzJ4gOx4jT9Bx6wDVb7O4mw/rYbyMg7tz
T8HTa2dkQnGOIHvboDrZ1UlWymmrgkWE5e10MU1hQoNBQov8fvMAP4PWQPzuKiNe2cgWN8OnWqoK
i6XFujPPMlUb5m42MM3IY+M8lc94KpZ/KigUowPihVXbDCJvaaDhk2zY9ygtY/gITkIHVnZHt5kz
YQhfdSrzK/MEwiBgug8Uj8zAm/k7zSIdbM8erpQ/49Vi3PR/fH3v3V2S3vTIAWMhdQfWk3AcDcen
IDAIq0wQqRd1kKeJ8CH4nTcaBaABdImdyOejhzlq6AWjSWANXtUSGBN++nY5tYSQk/VRc7OXbdRk
b2QrFWWLg720nvykb6LX2YWTjfL9gYPUoecWJ93SNBz87rBkENyEx0ZjZW659Ffgjd7QTNCzo6hu
EU9h8dqLJ94NejJW0TNgZ1DTXV1dGkayTWj1zsz6/ajDYxFgTA7mkOpvSnr+3VuJXjNFHCp2E7/w
vf5sgZLWUYbYJAc9mjDrCDWbsMOu6Z/0YmzWw26G4EK9drbjbDTsYAJZvOv/+T/D9J/smH9z3P1l
4zUate5Pt1prdb5Ohr/ZMYcjniUiGrHx/CIsYGmlm8Yl//Sh9kky853ZAOkr+KhsqxDYheZ9mRw/
NgYwvimo7s7T1AV309zFxAuGaiLAaqfzlE3eU3YAvAbplz3L5xh+YjS6mJRWPhcIHkZBkNrDQKxG
muEGzXIiilm2wKWMdDjZAigTYOOL403EtFvAjRZJMtaJA5dO/vPc4PD+J9b8t7kRQ+Vvc7Ol8F3j
irvTGBRlmDA3eUg/koFflGtlFVkyo38J1lNRlDFfUNCwXCw/EQEfZe1Oc5mqUGYy8TOfS/0i8aI+
xgtNljmz4JbcXyIA4R648VGd8SLxQyZWpitlMkoMvzgveUAhKxGWBatQcrvQY7YhbBwunKc91IvP
ivk0hvmLxU6P5RGsjZ0WRZznORqTlWEl/pgyrjzipewvu7YDO7VzeWIvzacuy4Iy7PE3mPNc/sSu
HcxpgR9EUWQO87jM42kZ+rOylMblWXmK+RnPR7TF+L/953ncg+UfBAgBzQbmKDInZhR5fdrRfdne
7JUswcBjkEnW98xoEuloFHn8q+8hCglLDIQl/sAfIU1RlvTRimkguz/jY+bY4R5EqYcYBVwz4u4s
K/xFMuExG7UANLMsczaKh3r9BWu3GKBNQAcmTGx38HEwkm5xQRTY9sg0EVXkGcCIRoHJzYMy8TIf
8vyfZY1Xg/9o9TYbrSoenwZm2r95846U6SI2r143fLEHMVRLFhLnQhiz1EgX4xdBQWZmULEkGYg8
/FmWEFlgCD7rLYIhIsSC8K2c8t0vsD7yGPHys4x5o80iQXgQvZymReq+WpXm5EeYS1oESwxCflhi
4dAfbGc65SeDZIb8I6xcyTe5h3Zl4vApMJl8RMiOfBsg8QNulIktubws2TplnHgaF4RfdoEUmBvz
m6ZlyeIl0lZMz49q5kwyVthho8Vya8zVXIsQ88tF3gYCSSXwUSyYFcbCrf6ghG+qac5mkd4hRvxI
9iR7lR+xD9m3spF9Qy7kGtm5JZMUy3NTDFlGXLBLmeQYW7IMuSrkohB9CEXsa6adlrmF7iLxFs+l
u9ZRAYRs6LzEjpVJZBS0SE+YKNoPc3ZvErKHMXPzmOu/SMvgec6Z3uVTtg/jZ+VlCRN2b8nGkg7E
sSwytjKt0yyd4YZpOMWCjKc8hiYZ/7SMQ1pKvwPjPm4RKcHb4zl89TLE2hTPz1ckZLPSFo+jbVp1
p/iqpMf8gO2el7TOprV5HFNCt8STl8e+kci8u/wn/v4VEWGYf/4gTiw56CSSBxZwER6EWOBkHtgj
FdhD9lKMITTFw4XQsLqomaUC90EEMTQLBuOCGgIwCMZv6kqfwL44nKf9NHorJ/AApR7I+IUsLhuy
zwPThJkGPMXkKSZfg3T4Oww6ykTtAwXmcDQJcBwGo4jHpLmsGvA8Z2uPYAPcTf8EVAJ7OhVsZHPE
U/4yfAYMzNAiFD9FN5EhQDEm0VIAnkzYyOvT4yj/djvtRXYM3A1BQJqkUc8cgolBtFXwm1EvCNSQ
K0ci3lHAjkQvyoWjaGICWYGImnyBqHsZWnMoGMrc7fDrgUmMsieTM7RRqQdll67NAAE6gNAT1yjA
TAOeJ0NFwvhCT1OGOmcMKUMEzrkZK0BQTnCOPsp17Mc4ZfKGPO8vxxtTwc08DR0tffLMySh1kRn6
EaEKesHITGaoYW8CN4qwD+g2Fksa0DWWxWNZIvmIORrZgP5JIYWLqGfSYdoT/e550lEeg7dEpWC2
aINk4USjIZ2y8XwGclswR8HRb7B4NOLBQ5aaOWM2eAbeS5maUdRHwZBVTYH/Uebheg5YB3PCIrA1
2NKsmswIVy4yOsRyID2ySGB+lsjmzfB0TrzRhI/7bHnPm0z63gK1jwBFo4mXOLhTcD4nDtM+DPos
IA/vL0AHLPiJqCoMHrbcApoSTS7wTdypNIoWAxH7+FmDiCngV99Mg9ydM5VMBMxv4aB4Ahu5ipFv
AMcL+nzEjPG8bMC005AjrIjr0UXQBNnbHmuG+DkwJHmC/FqgqsBPGRRrk9EUoJslhl84BbSFXW8J
1rHhGPDCKAZ+mXkmQJpkkQdKirLNohHNwQPBSW52RCF5aBAfsAbEBVwH3h+NjPoRtKU70rOkiJOM
JwG+olr5EM8tH+Yhjxug1eDcUSTX/zcd2iSq5/97jjsELVRbjVYdSvuvhK1b2RPSX6+hQ3FOQqNQ
DEKGRLsze18cLXAKCc7EpDyWD/+ougLNhob9Ijfz9yVaogVkh4vKBQsZDfDHHpG/ZS7kyir9Mg5M
0aJ/Pv9DzASwgU0BYXnm98mlPJa/f4EuWF/V8gna9c+lwuSAQyi2+N+Kty6/qkDUc8j/DFHDaLkC
HewsWGmWrPTDxKGzzDDL7r1V5sBNZH24io/hC9LVIlnIcsExFzrzuNcXXQpCA+8l60kHUVUFy5eA
tpDSnPXLWL+vGpFJgl/IF1Zuwc0W+lQmRa5F87CvYrTwd7IEL+mu9HOAJYlK5t9QFaENzgLJktHS
FoLAd6QDsoqosV/QUs4C5SyzxiCZbF7afFUvfGsmzII2fREkpoWmhS/Q4a+Kg/l/twOKqowFsHjN
8uXOaCZRa25oIJbC/UQh9hFFNDCrgvgLIYbz0pk9swfuOEIJvmyEn9GI/AkHiYPSl/8yvq+wf3UX
A8/TeMqPXPk85t1NznstfEHQFPsXUxYNzTRB37CexAKA2jFljJ0Hfic2t0dCgNAkeQ46sWa8jKHP
YFQ+kOYFfIO5cHFIs5BngNwGYXu2OzQhVDIHZk+aQD/IWIIIgg6HNbHC/mLveH1QdJE9GgKkqEy8
tEy2A4ABe54J3Iiyhv5IL6TziAP6Ha3HtGXymq4XeBFmoSxOGQ4gMmlPrpT9Aa7KbnLdoZf/Gbrn
YW7wENFbX1WJ63MEGiMkmXwH0tAPIx2Y0lu0VSbyvMj6mq5zDzYkRMp1uUkUYeaMbDfGR+cw1ASN
gvHAhMU83wYbERzAVTgE/QkLphvwRBWzIlAYyMR3Neai87/sip/zCbrGRjlGIy+J0ClAO92IopEN
FH+FFUlHi46E28zRE6JCHHvoAfcZmg6Yw73g5pCN7wj66ABYgBgJoofsjzNH+WHhjOaQIawwIRAj
FMKiH7Fa8Ag+EYaLnmP9hugwE0OH2+UlEIAvxEz+4C7DwhFlIT813dztoViCeTocCm3GAmIwQ26C
6siCL/wZfl0/QXXRJW4TdiQtvFWEOJjCdlh0mTUPawmdNPF48TTq4YZzZUWn0y8zkrWFq4pxv9Iy
YXBLDHlclfBc4fTyGcOYHjUTLIt9VuJOFU+AWP3oeo81EiLBKFgFYU2woonJ4vB+GC7SG/JeuGeb
RF0zZqbHXGSzBEfpEHlTX/cP84Gsmn3kD8nN+ignVDGA4uFHQv2zCvKHQTAbMAXaMHHyjEayn1Jx
ICEakEaGPGKHMD4M8pg9KkIB/xllgCbih5BNoonn9EdM1QRqMImyTDjaAsNo5tDkl1FNUO+0RKdt
aAONsn44NZHKDFdYxourxCd0CM9PhqBAHvpigvZZTbCHh8iCFg3s9RH0ZKQn3kb89YtFdsCZNUM4
BKEW+DNmbIYFfpfiv2jIxs+/hqT+5e3pNCVopNqtoSP/VUHyxvVZPVWrKEgwKSynLjwyEp8buxhV
iY8AnBMcYJVEhQBeYhewC/hUwFAIIboDipwDwWAxOgB0wr4R94YMEDhkqmkQBxJ6lFgABAUGKfsC
VLJxPKA+Bc3FngQTYRX8pyis7xMw6sA/9K5gWSDUkHADmD3OfWmDjQStk17j/0E1JBE4w6WpbQpd
QS+AKnzAT2YDaK0N0snjkV43gGHBF/ErsKDsTbyXsqkiMEVoFA+ZmOxPCLktAAk7Y9sICkjTYpFj
fKFNIYWIYiKiCDGTZ2L3JIwWriMKbYAuKWFSWu7wfWIQPC/xnYHzX1bzp/XPdOf/VpOY0L/7p1br
5+p+vbKaBTYNM8WUZgPR1bzPxxRDg7E3mQ3IiphRwgpwk0EPIHyy2GxjUeGs+RRFHcdzyI7cg2gI
vOLRY6plb37tE3yi6denJAqcew2GSpOFD2dBAzAHJcD9l/Li7vyrUhAfZAGBmOMjFDfTXqdz4CCn
LwX0KXdRmWWBA5ptA/P3ItzcJZQFUoOv4fsrLKYuKip3y6l1lpfyriA9Y8Mk/vKPLxrJGxycUjY/
xQBl2H/IAEMQFWbKosMkWDJ4OcsvwE28hd1DonM3MPmGewrzRqT8K1Ei6V84x7IAOmkIiIVsg6j8
UwQUJzE6S1SP/AHOevjLvuL69SIByWg4WEeQgct4hYW24Bf2eBHi47tEEdI1lJQZ6cWIzQ9jwo81
g8kJ+2cNeecmyIVhy05g8v78Fh8dbjwMWEAVCsOltMQ+gUyglAgtiTI7glTpxF/QZdEf2QLYN7Qw
83AAoV8AXkXR9+gJloXIDK9ooG44V4T+QKzwGGATOfjCFcwtvIuBiEaABs4QauaRrRHxIpJf0nNE
oLSKRZR1ic/AlPn+wjCUncFfGCDROngnZQ64XCyCODaEFNCTr+nyX8IeGv8Q9fDDocdWrV3rVkky
K/FVf98fpB5e35uEUEmMDr4a2aw+ewXpdnO4MaKKDk1z2CzQUzKDbJoCNxOiUNchHLTAK8Pn7AgE
m58grzih4Bgp9maU2mwgWIV46GgiTsXHDUIGgfwX345sApvP03RI/MK8J85xHiDChfqz6QOAwvbE
xYik4DkVP0GQAFLsOqZ+4SGQEdwNhYMVjJmH5PXwbiC7PEukUIxepH5kCjUBD2FEGIaMFGmDVIu/
6s++9z15CLQAMEL9Q3Vl4dClYlAGkZ+Bg36iZ19W7S+YJ9njsNYiibAzMu+7XgnTILjt+46/ILIg
YIsyigIbE4UnErz4n//4gqLd+P8gxyK2uh1C0il2wnuKf13E1uNy6ozvT0AOyEGlYEWy54VG86UC
7Z7yT7Hx5De8HOegwBzQJP5k2UJiGImVw58/ZsRAgFDeiGE5LL5m9BfDASRxqfHvWSbCSSsMn/v4
W8Anw5g3vIMC4wFTDdTjGkMsPMYveCrK0Bfc8pyvf1Qsy/BNQJFcIXDr4/mHdkWOzxb5KtactooQ
Ks77UMZQFOL4C0v6JCDNCMRjiafhz6ItBgmhTfwcd+LX5JwKtIpmFgkW2TERH+FBIkBfi1XWhhVD
EYW8k3TteR7mU7lJlCRqHCzldmBbtuWXfbAhZ4wEtS1qP54y13IF8GZC0OFaEffxUEQPJ5TgGyg2
RfrF9sKMwG6Q9sViFlfuHxMRk/HLLiEWtImnk2Hi+eButgucNsUDKl2SD766GnXxBXMRcrAPIf/+
on0xtGgdp43oKiZCLD5BeHg6jI35DUzIE6OBEqR4T3pLFksYhVwGcfjit2h/mwA77mV38kxIt9wq
DxsJv4MafP1CuI9wIslLELg0/WPb4cozxefDlZOvP+9X4WXCKy7+D/AaXiHsENRlCEPsFvHFoaq+
jskR62/i4kIU4BpcxM4xh3js2MEzeiBUdYMSZKZx9vCVKxzho5AOcUfRS14esWWBeA9d/p93W7P9
z5jZaRD3yUGSWrv9b5j5odT99kCWZIPAKZukg7zt5mWySura77otVckqRXqJKYNjbYx9JG/Sa/nb
3Iwew230yK4h2TETDtZSMdY8E8qw5C09qntlH4qPQeZ/1ARBPWrvkYpaVaMK/l9qBVpve6Od0rLW
YdnqJd3R3XlZpLpjBe99ct8RfsVxKMJGqF2iyIFgXO2t07DWBPfszflR101K3dPjjefj1gk5UWV8
rFP+jg6UrSSaioi2Yc3aBLX8Gh69t0nNqoPemT8mGYD7G/pMgSUJZuWN+cUl87TJqU57Y639tkWv
SUhL0P6eRKB2vaXIrUk2+eOiFp85czF6k+HYOPQfRAITWKBrvYgkLyaVVNKW8RySu8Z42hK+MKrz
/vzskCEvrHsc9SccrWlR+Jhwg218IMp1ZWM58JfExTo7+xdFtLp2CCRJX+WeSIjsaHFCXZHJj3AW
8mUTjLWaH51d8NNWK+/k/Ux3+mR3R5yINIjG4OANQRiriJ7c1KVfqfDIZUoRex5MDA1nW1wi2vBB
caLXGLNSVWbx5X84KEIAksf3vUPSWqfNot/cg1VR/kGXSyquqmmTSIEjhSePascxSp3svLXF2zPn
Wt4c6s0zaw1j7211TIjSc/BRP4N3+AoojOG8o5d7ojXqHnzU1mzHx7d5+X0uSRqmdsnd4QCLcUQ8
jKo6GdnSJXjA2Vpdt6MXzeQ6rBJ1Vh6dp9d1Nh4JMtUz3J/Vlcb3DqUv25xFH9RIYh42nNuArE/m
2Him7wHhZeH4ZVQHkpNjZTb1ptcKtkRq1CfW3uSUft6wU2LmgxoZvYg4Jhj5oqrUUrtRaEu/muRZ
iS8X6l2FCA5V0e4ttWW2mVDr7O/KJ4Fm1suoxZWcQ7IdpjT5UJxiTt0P/2Xe7LXFLLGNVnPyMdtN
Z6l3EyIYkjoZluOHRbwW8YZd3u1X06UP6Tx/iHEiEpGZX9mNuJOyGOfFy2h6DbdGVfEZKd0OZtM/
uz8EYV1YWDKwjU79Ne8Ajr1m8Yp+LDKVneODfcwqxs3eZy19scdRs0REjF3/0V9a96veJLe7UXGr
/jKr71XFreQPRHZjNofVoBqQntggCUTY0TuPegQUkDPr3g/r03VOss1OAefkvUtRszpIEBsFkL9Q
1pjoJcqC8VaKwyfPpBFTkp0zxupmUb7HuquLcY/GRtlhU9+Ik/MfBhVZVLw1i6VBIOM3UIotSyBz
wxe5I8ezbhnxOeQIlVWuzaa392MOvnscSyH2ppaR7rhm3RfnwY931VtiMO2l9/Ap7sNzVwZ7XS3t
J7FlY7Y4eX5VxfzRRODkN+PjwuEORi2nQppDPBahni93r5vs/V8KvyfODlh5Er22t6ve1rxr4swI
22wRyzZt+GR+YP67ts22ISaHB+mrfdQf60czVhe4y186fjhr92Bs3Lfpz8gNEZDLNaN4DhgQE2wI
fuGHWOv4zjPHdi0/lxweiTajpclHb0LfLsHeOg6JO9z3p8Q2kfwExt42doTxciw6IJsMSMuDycdr
LM2uHnsSBvjwdlaHVI32urx6oK8Vt40bw9vS1atB+kSFjVEb3dOTS85bc+9x+me474dX39/FF5/6
Yi1OlQ9qv4S/DhuUOt0by7pXf6t2vDzrFSX0jE7yunLMvLeiLHgC3H/uVBtRJzlrTxkw43E2znvz
p3yjHQgt44d1j0zfYyL7zIYExTxsB4lxQCqWjwTgDhG2BBptibUlIPGhWs62Q6pg61Q3KkRvGa/4
83ueVMOXgahsB638apKds/vp1SrU5TFORptTsGPq7xo3DstfzHZODVnSHB+aqkk1kKdGHNccdCd0
zViRztl+NVVr8EQX1a1qlV7c7HEG6qjsZpE52bgMNnKKgLhskj/jn1mZ24HXUdnDGBzct3PiDoQZ
qwi+lT31yQXaJUK3ZhSQ6/F0QdzwcCB65W6+ejUNDuu3sbbeJo1d3L1V9QuJlAVc+hviBavSXJ/M
JSuzRvkH9bF/ikYYSgp3oqR3Kn2aZFLhdKA6WUhBINoQDkqGkSVhs3harXzJBjgE7+gYnfXdbgxb
zp5ANaqgOlUiK5uGdAacrCCjcVvHTTLHe+SuNa478+WyYzvzav/W+zgfyht1t/oV1OfHqKbmVSut
MLLZprd2quET/3ZxcNdOzekY4c2oT6r93zMQUDVv8VGTY40QsYY+xG3rSuDi2a6oU0yeSJjrxqoO
dg/9kxC/17B2+ickLxLiG6/tu9Wwx8lYgvnIfO6gIO20aSJXNZUUP56whLEu8pblbNXUL8njNKiA
NBti0qveLRiHR6s+9KlfRxghp0/NmvEkPhg5NNKXtg7521s62/RDWPrLRCHpfXRlfx3V2PvkG6vl
dwlDpgAo8dMVQrXOrsdpTduvAkcdr6nrNqGyYV3PFj7rRYAwCbMUseHE9JlLY28gR8DX2B5MQUK1
0jWWiJfjfM+PxBVQQ4zo12M0gIMQmL0zxh5hcR3noPLbbGO1TXYvYfh7fbRrBMoRlKt+l+ETD3a5
jsb20WsTM3sjPtGoE1y7dPIt+/2qPy7gke56e+9sVy1r1atwCoV62B5vrw9W76P3hFSD+MFKvxxi
fCeUiYPlPJhT3u8GxVFPQbPgiUI8qwULiLQQkG0+nZft77F6b25BPhyjbMfu/ORcgnSrS5KPe1Pc
EDa5gFH66/jkXnWtiD/B2mx4bp04uhiJ7Vpp53dlHKObseu5hNQ+jbdF1mtdHzSMuivhkB/r6N1U
vo021hlOlnyQ7F4ECXLmFSKL2/ahdx9UzRQ6oGvOe8BCUjVOUUJEPw9EDXfJT2vm9pmwzTYoFvbW
/V1MVjm3TrA38ffLYPQMjlU1Wfe6up10P3rds2tm3f8QYLjVTTUh0Tr5X0Hop3GwH4PuxXpMVtE2
v7o3Rc2z5Z4jqdZmQl7wyokkEmq3uP8eJg1iZE+DPVs9Igx8eEOf/FYIWn7DCqnu3aN89GSnvO7T
hDtYa+Oe/axZ1c/kYD59r94lA5Fx5iDF6F21KALdHDVgDGvruv29kJg77xLQmY4Hm944RJACknjj
jDiHFUW8KNloq16TwNbOomMf072zGl1GP4P6gNML/bVDmqTNSbWH2+RgVMgTDpH96ZgN45isve5N
+VdwZe8cOY1RUfNNDDTNx6PDYMNeuaptWJ9RMHhODpKYGi/LuqrfORdJVPK6TkTuzdtEzfiQVn/s
BqGMgGlcdz4h9YHjZrpBWHYA6cG8ByRm2edVh4smm8G2d7ApBjmAE+vHoAaMHux9bt4WFQoM6KW5
L+ly+SRNiWpW7PvLa/x4r4q/hj4RZHmxKY63iZF/p20d7l6L0jPUAULZuNWTBWJVGzbsrbmDVXSF
Gj2dydh8xcfBuDwOL8YtIPOO2nrvsDW9knZ5bIxzyQulj0GbnU3G+nhCUpViPD1EHIdtXaxxN2yV
jejlv6ng7rfMfXD/fZy13qR1squRuuf3oV9+OmaZX4PW4JrvUQRU8bMiMqvbT+eZo9nSLuaFec73
xm3SuSsmszK4DB/+k8juUb23L84kz9voykaf3/ZupY4hCZLaU0rMmzXsmIZuuGez0jQbv0QOc+qh
zTZ+gWT1+dhDN5BzBS2wpvAjFwcde+9Qz2addlFcl6Oq/O6jC0Bf3Imh35oncjXh/92quBJ1OWdH
jH22Nrf2yuJc2c5Y+muzG604REAUdMW8mf0Agl8Nr2mLMii9cqyZXzGCfpqKGbyHVfMS1M2NqDXH
36N2qwmyBLsCRTnVndV7leTjNXTVaVrUFlNMFRnDgmxC/jZjZRFM65BbI2v3lr+NSRd5iOpQfM5E
PPzqqGG3QVcSBy43Bods0SUrg2KhJkl51dH6PI31WHWs3YRCysvZJqpdVKX/E6zkwaiQ4KzjCiyM
AjvBJhpnxwB1r0npWO21AcRs678HTKL5AKk41ITleJ6PXQi9TZy9vWQTR4dp/eFsgUkoSLZPH9l9
sNLPsIXWpjh6RJEuXoc9jM9BPdwaj31rCtZaZ7YV1IeXlB/d9oYktWxAJ38KqgxZO2vTYzOiLk7p
SbUCTsIoNPuIky6jtjXdu9SAMR9+vnZeec0663lHNbRag/cUM+c82Sba1e2HSfrBq7I/HG6I6gGH
PeI6JgGJ27EOr9bK+L1EbVsOLbx/T4O627arbtVqLZ7O25hX5CWcezF30dHopeeAbLjNtSkVd2Bb
DXP8tJ7kVaoa7cHdfYQ3fUvJFn68meRk+nDy5rfSv0wu0d6tQfxexq5jtL1V1LxTvzPZM8pP9BpU
Fru0vffYDT/m++51fhsbt5I0Y+qpciqaTNzs+u3KaFFl5+K0iMQvKpOlXe1xWvxxtygtettkJ0Bw
On7Zl4d1pXiCfpwcasE2rLrdNjpvdTV37iU4m9cfNQ6fHqVsDTIUqV3c1fk2QdYp2AWRpsamEaCz
oOxnO70HDU7qkJ/QeQxeJOQ20x/sny6HUtMjGuD2VnOYyWWnKkmnpiby9mFIziNgd0cFcHTc3bj2
6sZnQcojxPZtNWfHsOZwLCr4UQfoz5aDDtEY6lK1qkaHWDfe4lWdZ8tEF/z4leS0oB4upR+pK4q8
oWbW9mHQJTbqpkfMHbqno1rotRUK/0SmqlRqC3GUbksWItKRet1Zd9TksEZ4SX84F3WmSpFuY4pd
XPIzNWpe9fe+NKokQ+o9CXY/qH1IPTqHOoLum5TLMV3td7Vy5UzW78SjJnD6tFYO2WgwctXuzHTt
Fs27efBPoECNNEvmHrr8sikxUt3YHUm2apO+l0JAao/uJenkVT8R94Mik1X3SvYB1dma13JJlgWK
BQPPGEdGjXMNu15B5gajUlzALzjRST/NDlTwYfhvjmzcw8PsEVzNEwe97nbaZfdszfSUrbKz7hXY
Kymni2JOaaKma8MrlTIUBZdxOFy+u+msKxT3Mq4RVrfix3KIls3OUl/Za1BWTCBOkgArO+PGHO85
gLQG+W5mi4Nnd5bhzgknbwwrQtatJqe/qsXdInWnXuadu/5Eh8WLehTG8umsyzbMnqMX03bTPXM0
Ydhqugg7fgeq3vZbVVU/w1w2pOIPTyfY2cf9+cCjoKHrCXt31HWXFkhlYcnrJNwZBY4KQPGDbbGP
mph00MKluU7XDjzebVuXfBtyjElOYnEC0W+FuOHwsrGL73ywEywiegtWCNiZRw/VoY7li1hL4Zai
2lPKD/y2LQ4odUPOWjGznA/CrXW1cYv4vHCXW+L6bK3h4hhAD0XsCWdAra2xGMNClyRU4P8fPdqp
yRHSZXrIDjXJ9JFZZ2usjDM2R7CBG4zjLUOlruH8h4NoKxbs4VsoHbemflk67JIp9fn2zjoRswV2
aMnJwBVc+clxAdgkSqUk6z+ASQ1YCzpmpDk5VPS2f9RYrVvTbQBwNU7dCZn/0UsP0zeGHlpXSPkW
Bsl906Ze6Nl0sPJ29pXhkdgTgrjl9z2VWak5EOuLe+YsFsd8IO9GvnTwZ5GMmKVjoq52xXzrpHhx
gGzJYZ2NfWUq4X1sKREq8oybY2fD+BJSy2tMcFVzunBNDmWZa8882gwKSk4yX4sctsnbLtbm2q75
l2kj8iDUJhl9dbmK3w3Vwky/2KRYBROO+ncfLm3MX4pwZnBK6gXikesI1i/duzFZB8vemiW4Ise8
jT4AO1QjO6pWwqcBJYOUt7Yxzzi3RC5F7XXF5OK97QYgPOn5k5VayXFzsapJHGn81vSaw8i4QcKl
fnk3/+V9NLkHldMMV13dmq98zo5y3K/ubJyK0bFag9rianXtvftJajzyBuhQUCd59jgcN9i9FTAf
U+r6qN4Yor9jySlNTbpg1SxrnB5KOSXN1JA1ODnia/nx0CrGlnfUDuIdI4Zp21kmyzfrs4prnOAM
ID0sIZk3zdoQitQY+uIgc98bqAp1wRHNH/Zzt/82/pezM11yG0m29KvMC6AH+/IXAAmuydwX/YGl
lCns+46nnw81d7olXjF5R9ZlbVWlIkFEhHu4H3c/p3b0H7tPJL+8/AZ2/mfNCd4G+AOstwxULKRP
E+6sHeSOoEDLkG654+q6T59LgtNsG3k/UoblfwQuHnWRZyUwX5aNd2PNCEyWrfCJLizHum84Ba/r
bwzOLc5mAZ+IK78tecmS6AGY2vfUl38UnwzNEkun9iNS9adXeoyPJzah3ZOsLJlXjHyxY6ygmuFD
2obbZG9uqx12fNfddEtXDUmrTSYFtPWYHY/q2ys2YD/qt+Ad32+pqCcrxBrInXzn27yZVumpc9p9
h0GX33MyuK0O0MUirXtGuWmCHG0CO17fA7ia3YrFB0dbZXcD0BRP4pLjKHM77F7mHRNpgPrd+rTE
aZ62FvAYh9AVGRYunTdh9S12+VCMY4jXRyKqxUewFfqhXPuuktnK3RMx2I+e77t3Hg4/glXvSKwF
jOu4g5B4kD+IVuX6x6PMKqJmSzxTgDMV7+lB5PP2iUQa/t0NxQZhfSLJx51mKwuLW1wgrJkk3haX
F5kMY/t8dgQ/IGGlxLDay/fzMkfVeNjOq8n4uWU/LpPhI9OhfBPo3+pbQbJWeUwu2wpzu4UXeSpO
NHHyfbTLKVUwQcwiAAs4R6I25wTkQrMduwikx+FE/dE++e4hvrtR+WZrQe8ey22/MY65g5wau9MS
FgpPJ/UO322LWxIOfihwCAtN3O6UQNJklnvU/FiRV/EG8M6J9g333D1dYx0mnYDv97jrV5w3V+DJ
dBs3JZes6XfwH9lAT7khYqXOYHIj3NTeS08oMu8ST36UPPiP7X61DOz2TgUgLD+OuEAoGp2D6tKK
PS3hIl5r27x1QCq5/XOy35Rv4w5WDt5O5a0JRFigBzKkFvTabZ3SqR45KYyYFtunzg2gl+gOzeFh
3gW3oDgAjpwXwkP+hmnQleoqXiPbP2GvPfCHTniHNd4Roh1yL/zMDwlGw+v5ADDo4z1wILG3PYkt
9AukSPa7ARIs0y8fAryolGQ84Rbo7a5asaYn6wCnknM0gF82tXsTYiu+fQeEPG+At8Nd7CW8vGLv
IFsg2lN33S57oYbxlh+XVWSwHM7+JVOfP5stytacRA/sBqyGVJmx7hsiKiB1iXF/ObCHfbIGoNsF
TvYwfs6fydt0EEanszYJksbAKxDec73zMP01Y7ARgIOxevaqtY1juZ9p6Ov4vnJD5MfdFlBVgr95
1bj33+rlWvbIduqXmwA/IxH0T0vg6ljOC3QCVGjY4cz53B3w6SzRYdzAVMT8Lvs0uSQuzo+Hg0mG
FLjcNfyPC25iVpkByzt9JdMTSDVpTbTjGBPXQrTV7lX20F9b7nt6XEnfJnfbLxfbtuGuiDnC91zp
3ugILgyiOAquMNYLxnqMmGvO4Z7XvKc3CzNBhRRrXMZD+fyaSUiGngGR6X3LiKx9WDZYW/ynvSlW
47rc7h/gMxXBP61HCNbsXQu/CxOZWMmdtUkB6FPnCGMxzibaBo669YkaqTeZzCTza1xqjyq683ZP
yQDkrlueu/shOsHmId0y5ur8fH+geLZWsAeqMqInrbeqM/5AyYax4hZmL7vhJgDIWOc3IehZuH0o
b4AZFUYzSdkZ7WVQbyOtn4EmEwwZAec7C2daFS55U/5EBg2I6i3rG6zLg+VSGVho9TfFOr/rKV6t
xtX4jqFsOKk/JKZUqfoAIWrOXnT2hH/u5GnuxLFoCUGKbWw3WIG6nLyX3K5vwp25SSlejA5SqY6w
JeVjqlm2MTNkmKkfssQ7RldZ2v5G8IgX7EPqPC0YaO4JHHiAkp+SQ62HWlLyIJ1S50bzjNvX9wcY
IrfxUfYIDW+XOtMucwUEB6mykgFaD9La2GYv0YOwaTb92vTGt9ybnP0MCTDmQlzxkyrh408Th09Y
FE67KVrroInbz5a4gjBdAgy6GblCCE++gTHw5hYGPO1RuKCTC92vY7QmabH9b0smwC44PtkA5Fnc
JZS93HTTH2Hk/RAo98VgONVqh5QA09pI0pH5R06FyYMnrag47kGTnaf6GD5h5R66UKuJkW4CCYol
XnjH9HbFntLbsbrL2bO7DVJJy/hUY9/lHgqSNlWOdk2TEncld8apYx8+yDBtf9+v3k38h36Tb4kM
N8pqwjSPi3rLJsJvAhG+Ypq2ftPj0+ojToiiKe7TuRvX4uZDhGgAviJijmarvkxe7b0y/suO9J+i
C9kZsBmqH8z8Qh9yLLaULJ54Q/d52rxSX3D20x4eT4ueUNF5EMChp9VwN6/vjENAMEONjh8cbPxb
aW/hM0+w2xLcvoj0ncnOsB92JrPbCAUTHQzEmybec8ENCeaOAsU6A1KUFPaWfXxoJgbGRWezlDnG
NT9xolSPShtvIxEr3Tb2c7WP4QNZmBMW1iXtLevXBS+tcooDbJxjM1Eba3qgNGoWw4Ms0ljjcwyQ
1CC07FxUD+0PYMrI3QNZbePN7U3uUcHbJ65+M+GNoRa6QeIBaQn7SIhSbGRKnZzKDKNnzHwzOg8L
u1DsDdRu6DGIHqqVfzMbSKFAgm3nxyd0zUbIiLStVa7TnTmuVcEZ2pV8AqSFomVfuUisbZb0SLXf
UMo6UGx1l5eKVwguwDPt1t8wUrdno9KjjiSAg2Xz/5g1Fd5N+jSh1GjKRCggBZ+k5Pnz40EZ7/CU
OKFhcJCtWk/IYZF4Vc/xWq6O0n2dkoUVz0BIxkmV94dWPybvXQG0aGsFZZjniHpomuDX6SwljkJx
Hgeqkz4nq1i/14krVwnJloSfVp2cqXQXRIq6aH4PVMyYPJslrIfX8B7chBLvVoT/QdhRXuLHAKXe
1DfSZ/fAENq0aRM3hankn5QiOsU7tXF0T31BuM3ZdS/pKnHNf/xJfdfeZacPSnxrtiPc5Tv6fwzK
8QlOjoPx1Hp0kYlk7T4nWMS4meGn9YDKkQpXV7Z+GTYaiOUOgRYHUijarSI4Y/wjHATE7hDRwJW/
TTe4hcOueQl3G4R1olPqqftoHTji9xuilePz87yO2Rz8GhBOuhsI5aR1fqDWuTWoUqZbOD2+jzRK
VBDnwPS0Qnd4zcnesOA2/M7POs0CUKOUq2rfSKhl2ub9UGxDPLTy7ivkCkiT3M5cY9WWatOK/gKR
SzV4HZgIpjjYnILcbr4L7pME58dAWbxeR4DQHo7sSVp1p+xkDDBp2t0eKfdiDUKTBs78mUFIQ6Ub
Il56Lk5I/6ySB/M+w7PMeL34qX1aAhkuIAZ+DsEan/akHsUNRJPQf+xC2ArQ98PrPSVrA38IVLgq
KUQPkDQJh/SpQ391F+7UfXon3QEr4d1FrDSnLh8eMHdb+jnXYKQdxa+W3DMmHkqPS3WMy6N+rvFv
gMye+RJ9qAf0rRfqj3llp5vF6SjrxTMvRBUJRhfdoqhAa6p2MnfdvbV0MoDeETqPK/6tiFvRPe2t
/gzZr8/6bqD8SEj2Nu3nbz2V3McZjM2tDvNzwZ1d31m3pMtuA9HEcuUJt3gJ6pfeE87zcJe5H3Q3
EKnme4HbX98j2UomQLX/aenBmbmURP77LXrgtIWwM9x995RRZTe/gS5D+BA2CMcjkgewAk8JWYi9
g0B+Hy63P70FOkHBB2XdXes++I6wMe/8leBSlO8+993+CYdOgM+Fu6Ko3pFsCKeCixq2dpYdOk/x
yny3+d+nu+liNCHlQ9xAphl1Iej6hUogkJp6UqMWKgGJ0ejXfg3kxe2RE1OULh0tbAaJo6fscxDJ
dE9QRX5S4QUsrikaXDbWjQrNSwdSDa8jd6J2D4C/xBHZmqQpWlOaNmDMIxCmuoq54UaXnkWLc5k6
L6kNp4Tlkj/CpvaxoU2OWPvr3jFJ/+/DBb+/41mn5qSbCaLUvCOtFWQpWYB/gxXoRvru39YmV/DS
ZCSuKFy+dEcUAdIF2CEvq+7Vp2U+ZN5EpFsSFEu4b6B7Snj824QC1lIFAXLzliDWo1uWDj2PPlw6
3GE9akHxDNbsE8iEkV7Tvp1iEvdujai9J+yA2s1bRBbxQK3XPGQu4TzbvDjMjE4AzHWdH4eNf+Nz
ox9eaPYiVBloTIAEDYf9M1x1REbyfXiEUkZY+LZpanuCL4YPYz3bjIBEXctrdS3a1DkBnHW8wQR0
g39d+rTQpXeeuJzR2kR6yS2QRzhl3837f5b/f/9fjsn/ovI4Y40/+8f/IUM8TNX8dU4ivzzoV3b6
/3rwQm75byr75R9W/xBk3nWf9XT/2XRp+ysN5v/0D//X5/+EZlPS6QW+TLN5fKdNqonef6XZ/ucj
/8UNL1n/kg1JUQ0RjngLfvj/x65pWf/SVVGHKdPQ4UP9lVzT+JcCt7bEBIxJw7EEPfy/yTXFf5ma
JkMEqYtMkPJh7f+LXfN3Rj5BllRDhcn7nFMTheYosxQN8LJSaBOjAUTKni1L2/6yFH8gdvm9a/o/
X79QmvziZ5rSbOe8CFtv1CljofJUK+JOsh5FkZ4OdAq/fsrvBKH/ecry9F+eUohhqAYRqhRzhJqE
YazD1Lr9+qt/5175z1efOZGkrXN1GDpMVX70O2nVJJ9pd6uXtCYaN2IXXHHMl7bhzB8b6hQ0oV61
ns4a+VmFOPBsI/a3+votll/7H5bQ/7zFGd8iiq9KHCp8vU+t14xTJxWPFpGlUnCc/33k/7DPl37/
2eiPpaeQPGZF61lz5QoyxXeFCF/s3K+//tLvX66zXzZ4ClXfMNuSU9rHoPKlQpeWagbryIpA4oxE
uDKrIV86SWftxv1soH9k1Y03OOE2pterdvOP/C0BlRsBoxbm0u7g/+giu4QTHEGoxWnjoA1Xv7JV
l1ZyudV+edWs9FU5qpvGq0L1JRaaN6PQbcMavb9aSflsJD20ojxE87nxNLWt7T4OTpXecT2O0muX
dFeM5sJ2LZIWv75DOHTpVBRt44kWSVkZ2P5MuiM/w/L9l69xZvFNEAZD33eN14fiaqpCr9GDzZCT
OQrBtY34PY74t9HIZ6YvZGja5wVLVbaCTOw5BbQbz7EJRelokJ9XkvwTFUv1hMxzvGmqGURdEiNX
h8Fq10x9gmCBFGivnTmabwEyWs4wJ6ID87u4i5sMhcAkKo33aZisB6stxLUw6jGCYkj7WhGgvZZU
7ihZ/XZWWjJdKAbWdZXAQhwI0Q75zYC+VCGVt13TV948Z/PK1MZ2m3RthHQyWsgIZ1KXCev+FChW
uEP8Y/yIUs1EfNRsupjmHNl4FDShOCh+Ex8bNI2RZAr15rmt/Pm2QkD6+e9O3XLYfznUYp9MtdVj
Vm2gUbb/HNtPRb1Lde2K+7x04M78W4Gadxg2GE3tfxe0zMv9G1TCnUyPrkSVF/yCfObfmkzKasXn
vJWWea9H+bGL4yvn7NJvP/NtcNnLi9J6QzN/AZhgOu3wFBfkMs21aQoW+Q/O/5zJqVMmIzHQKvc6
qagdqUlorpqym6939nf+6f8YyZm7QsjKb7I8J1VQ9A8rCj/DfD4WdfSZCMZ73zRPvtR4qlU+ff24
5cD84V2kM/fV6LOJjCwXwdyRQtNUZkmbtBT/7pqRzv3WnJt5F2LxphSsDINypkptsfLtRsiu7PaF
gySdOa6xqeO562NcY+VX+yLwo7UwKemVrZaWe+pP63Pms2QhL7u0CtiOedZXRa5ra6JOH7nPiuJB
V9DIYonTDmqvaC/1teKpEQpkqlXpV27QSxu0/PtfLD2Z9HqM/aLxwkw7hgYDGHOMerX1d3GGdGbo
UTckGgoWZHOaj2wuXXWh/0MMxePXx+vS7pyZedyUuWqkU+MFekEvEHiyeS0vXTb4TztzZuamIc1z
qw0YQ0wDDlyuNKigSiE3tMEA5Pzd7z8LX7JmrCUtwZeMPd1U+qGOryzMBSclnZm5n4lJly5frOfy
vk3esnH0gpi6hHLl3FxYHvHMsMtRUbNJyWh8mKVDrrXbog/ux1n41qX5QQ2NKwZyYYP/URr65XgC
GMxaWHE8q6yikBrUjyhTF1dW/8LZF89sWwoEbmsjYRis0ZGazh+Q8SDrqfIrvuPCJohnxp0GlRyr
E2tUBdXBQGfWr8PY6bPpNNTJw9cn6NI7nNlvWsRpF1pcFn7xvUqo7I9vZA5XFujSC5xbr1Ki7CJy
WUgWQ0IB8yBhfovIN9pDzeHr339pg88suOzz3G86zIyARhchi5amK6t/aWXODHgyY7kyMi4HmbkN
Vdqz13Y3x1eW5tLvPrNcVRVTZK5YmnpKSdHa3NMb/ePrNZGXn/gH3yOeWW+QdLWlSvz0dkgyWgK1
CdmcYqRoGmq1I4xyeKc0afrdTxuK4XUmbtq4pNJpidZGnef+AZ5W8X0y+2Dfxk3vtn2AxGygB26U
mZkX+FK/n9VAPjRoWaF7HjfO17/8zwcGYb3fb5MpCpNW13D3DXJVhGCrWMzf+4nGJ7lt/8q1qdbZ
pd/VQy3709x6+fQi6O8hEu6DSFNma145OJde4swtJPIoz4Y5UGKmbTCpb/SgdpOJIZt4urJMfz6a
qnXmGPJxMNVY4RX8ITJf87aQdq2eW/djlQc/v96JP59P1Voe/YvjHDtQZB/9Uq8N+znk6qqsd8Ua
Mvfrr7+0Rstjf/n63DJTVUqS1huYLaEvv+oapwSgyONk/fUTLr3AmWNo9KGW0jFmhFIGdS01Nxb7
K1996cefeYY6nooknAG5dAGu+exm0Z+dJYxjUv9yg8+9QycNgRwEHKFGsqcQBYAa2DaMrqz+ny9f
1TrzD2Ze5EOfR61X1d+lgfHB9k0Zofr2Xwfj8evlv3BEzTNLblI1a/qyBEcb6U3pmlUWF7ezWj18
/fWLsf53D/d/qZN/OT+zEPVK02atlyTD9OJnibTx68R6Fqscse82hgpf9KVDYBX9lYvmwqabZ1Yd
y0gOmoVPpB2E3/UgYIrLXySRA2TdK+najXlhZ8zl6b+8l9SFyoSMSuPlNX14IoOQ+rteUkXRRqcZ
r7zKBdMwz2zbtwJznmSLuEKmoFu3tE2gjX3lYru0TstDf3mDMo/SDB27xouK51597ht/M3bf5qC+
YhqXvv/MrsdCUVQt5fuFcGauWc09uW5Ofkr3kTT8VXAKIfLv71CRN6l+vuxC+ypzPaMraXfibTP/
zOXgyntc2oQzE9fTAG1rkWcAwjOZEXXfQ0P0vraOS8Z3Zt/KPCBuvPz+uDiFOv1SE21U4uvXX37h
iBpnlh3mg56pFr6pMcRtiSLgID2bEbMFGt3RytPfPeTskk7jXtIHCwBbM+hcyUvPzObv9VjTedbn
7zDG/10Mj5zi71sdKsmYFKnceNPgu2bIDLlPz4NhXLGGC7tsnNmz0ebj3IiUW+JCO6gWkyWyf+WQ
Xthk48yKgUPDqWhBW1oBaYMpcyutXpWZ6n69AxegBcpFv6+M0Ft9BdMpuXHSxq99nyL2m9b0QwiV
/KAGqavV8zTa4Rhbt1Iao/0Tsz2K6FdXLGQ5UH/w8caZpQtlb5VRztYolq2+G5ObBKs581TK+3Sk
DleecmmHzmx9QvhdqGMiEdUozJ3c9bSE+fCPfL2KlzbpzMq1Qe9SIWT/xyFHn1L/meTCQ2V0919/
/aUff2boljz6ejvNoPuBfDOQtLtVOelXfvsFQ9fPDD3KBm2ydMARM4YhRXnl3qDVhORNpsN+bK5Y
yAV/rp9ZujR0sjWVZuW1deKvdFLpVZoZ6qYdhPajCnrhytssJdQ/HaeluPvrxTQPqTzFc1R5oVZt
C5WBD2HaWJO4nwJhHSPta0Xpi1HPdka1p2e0au7qV6u64tCUC1uln3mCBO3RWUYw1BPbpJoRFE5i
ppxq+D6swgoQZVILlZGPLNCOilpaSHvIMyOCWtnvTVU0X1NTS94SUTB/+tOUQSTQyrddmImnrILY
YBLFdsdRJpXMUsLFJKBFUu2/9arCnF4UCT+nuKbBLYplayXM9fhMYoRyq96jNzUE+nMga4ODuPH8
XFYyraxT5ldXdnjZyT/YsX7mqPJai+YwHCuPwjC/oKifpnza+cW4yafkdh7GYxkWf5fc6cvq/xp9
aJlQTXFQe1HU0oOsCz/RDb5LDeln2wTfvja6S3Zx5pd8uZ2nqg1rb9Siwa5KvJGqhdB/pfImFZhu
GyQjubJ2/+DEf1o8+fcXsjg3qhmJNNkG32NZtn1T29HmYweiugvJ7WXGeye2LmsGd+xnO7QMVIEB
LJhhFVJt3WhMyqnNFSO64M70M3emUJfNy2hA48asGcJX6PHLhQl+Gzm9eu9cWt4zn9bFRhh2qcSg
dtYyYjamDN9bMu3opq7cNuMQrccuoHm9hl0jjlPD1kxx3vRlaqxqcUzWypBrXpKmidsQ2b3IMn9n
Dbrhfb37l/yIduYWQ7UulSyuqMvNse41SW98+ONQP+s6HD/IXsebQhxLJxoixjj5L+ttOiqxpxda
48qYem4rsRJf2ZAL3lM7854zOt+BpteDJ6hMPxbVSjFEwCp6bOX3K++7nLQ/nEDtzG9GotIn5VxD
+aKlAwOsajQy5l0F/o+YGPMkWI3AGJ0kSh8CK0M+KcFYZSmTkm9EkelOqW/qK4nLhaOhnfnQUKyF
Ju9NiWJDcZoGaZPH+XYow4OeSY85Lu/rV770mDOH5deDr+vlLIP8GQrYpZAdY6EtT4PZGg5vSmeg
JbXy6u+eduayMrlMmikWZS8ulfHYKQKjX+NQHjJJ1w5GbjDtKgzGeKV+t3zrn3bzzHlp1lTQt2HK
3khotxGN7M2MSvOK9/2nLPOnbz/zVnXa+qUgxorXFxYcbbQEbLpAyOgMRi3dUQUx2HSADw9VpUfe
qMi0lgpdQXAEu1Pq5+hOlT6qmHPuX8NZL1w+2pnHaud2zKemU7ycH2AFB1EWfvoMz+rT4Ehx+kpR
7uttvPSgM7elNGIeDFaqUImLb/TiQZkTR1NDV+8biIAs0dWE5ErIeuF8qmceSJOmXLHaQPGGJF9H
BjQRhbZGjd01rfZmLP7O2NQz19Jkfp0qoS57fhiDq6uj4IizzmxuG78pYfd9kFr/iglcOJTqmYtR
5Fmr00Zl2qosQzuyUKFrTXn99cZc+vIzp9FGQNthG8qeUsXRfRrM8d6iBv+Xq3TmK0JTaloho7Rh
RNa4nmlVug0bq4bPyLfu+rEynpSxyV++fpVLG3/mKgCcqqyPJtqpJbkcwOtKCyK9SYmeJI35ZzXX
6oH5V01yv37ehfYoKGx/jz7SSZIEKy8HTw3at0Au77sJ3gDlEYxnq/epV1f5SRmmrVE267xQV2UP
IUXUrWUj+IkxOIoMz6LIXFqlrCJRxOwMotHE6TKmgYbU06rkiutRFjv7g+tRz1xPaqphFota76km
62DHdVnRCFuotdO1frDpFaHY00rgzlbn5sbsDZZC8ppXtBFVQv9aqO1HGyk6BNFlJNmKriZu62ex
I2Y1YRbhVLUm9mg2PqEPI7tW4mZABitf0DMPjfL4UFll9dwKo/8whLN2UsoYJkM5YYuu7MY/xdc/
veKZLxuaKZtDv+EmFhVh7SfyRIhrxYzFjVlQ05PdWOZR69ThQTSLvF+FpDw/tFqdr8HSl87fuY/T
9CDVpSL1ekkT3Xho4JcULVO2hdT/mPNuehKtmbmqr0/fhdjmvFXVVwd6rIyRoc123EWCvCYsfBJC
Y6u2+enrR1xaUuXMycHQHI1ookHZlvfe0DdPUlquo7g2nSZrXFH2ZaeLesZPkuk2E7qPrx974a5Q
zvxdJciqXrdi52UKpEBWERVbYZ40R+xFwTPGULzpxCC9FythvLKWi4f4w9FRzpxg2mtinvhh5yWB
9q4Yk/HaRMM1sG7xdX/68jMfKAiNUra60HplpCF7XhklHJ+VKN4EeVTdf71klw7D8mK/JHbpUORj
Ivj/1KPqY0vefIy0IhBp17EgTcrGpL6yVJeedObzilikqhaS43SkD54yNfCuhFr8poFI3GvBJF25
xS+tmvz7G+WCFul63oNfG7rl5bNouZOqz3YXA/1/vWiXMLzzxsxGCvyg6WiUrvumkB01XqUUy1dt
Ho37MgsFCMayeE1ItiGf3ZnlSzhX2jV3pf3TCPGng3HmsAxhaDOfDmfYd+LqM2j1+ZRJAdhtEUnT
uoz1ZBuUWvgom6Wxok2jcrU4H9dtIRg3Sp5QqzYrP0GQaOJcyfpKkKSHMcjXo5+u/eFHMqfrMg9c
XSyhz22y77mvu2MxOfpQrrpW2Ddh/NE10yGB91GJ63WRq442tWstiLaTUMI7lAe7ONASpweBkaxb
IxpWSgkfQxt+6gopVVky0kUK3SqJXTc5OCvTxOXoROO8K6XIM8L8yI1gC91rPNL7qvswFEiWHRfy
NvAFKHm1t7AgedVS6jnNk26V7lwaH1kHw2lCt0jpC7Y4pvZA66KgMoDrC2t1Ej9j/UkoglWhCDsD
sh0r7Tfp0iu4QIkphKEMv87MIIqN1Npxi5B6VezleX40h2GdzfKJ3vu1D1Gu/z1TpFtLG97Upvwx
FqeeW0nMa1dKbwfYd/yPaEbQXU9GeFXiTSchyy3VtHNDitbUTkAOKyfqpg7qQ2B0nzl0ThVsdLNg
7TR/o0vVSta8Vk6cyXpscgN8onKz5C6JXoWeofbslLbxY1KoXjMnti8/Kj5jMjVdMiWcedJbRNNd
GTc0P+rrqsq3mtVNrlaodluil8xFLBSmow03wdi/1tlD3X1kA4lowDj03DISHMLLaZk39OdXdp2O
u6ruwMOH7QARnaUcgmlkdDYYX7NSgO80ap9C6zW3GBpIZleev6VycqvAizt8y2LfMdNTGLUwsEaC
mwXe1KrWhtv02OqUHbStIo2tHamdPcwZ803t7AzdXZ3mbuV/ggk5ra8dZAm8VJNRP4aoRg7WinlM
01dtiFFW7ijhWuFKNCCS8B/V7j4X4zsfX0kyzfNKWwzVjWB1m8wYb3W5vZuj8VRbxaEyGSGrS90u
OhAeoYUwUizcvqm2gvW94A9HtT+oQ3hrmT9bo7G1QfZCGfYUnRFnNtCwoMotJZrbQUKiiPHrZXS8
cyoy3ADmP7jlyg7EUbem3az5b/QKk+E3fKCBkNj8rImUenPGW4jdo0QLTBMHblDnxFFaAHHex1ya
ayKm1dwCfpX3lcGcdyVuilpTASKAaEot3kviRBwIcY0feqHVwDip3oadtdYY9Q7Cx9aQBFvR8kOu
Ukcqik+AH1uYvnWGeRLLuyK5bc2cmHc6lQZjdAMMuW25HyG4G+m+8lOI3sJtMXHIWsMeghxP99aO
6iEv5nWiMFDbQrs2MEdQjjSDvdRKfRrn+U0aDlJEYzwNXNOtXt20CcxkSe/ULeckffeFfM95WtFQ
vTNkSJ9rGDp7c53P2qoqpFXNVgcyFL1KsNN07btUEnZVQDEwomnfUyteCRqt3f33cIJIV2DgMZFw
RRDISNmjEQ53csfQgQBuD0HZILLsvbrSDO3HnENnlZmMXoM7pJlNH57dKk+lz8QqptFp3/XoY5Tf
Qrm1Vb1w9ZIPV77m+OzonIyUFEf/ThMMaHamau3rMHdVTEdbb33fO6IZv/TBsZ7pBIdSipHmfvJt
tbdyDoG+CWVtI8rwn4jVRiteTSnaj4HpadlbKueOJNWf3Zxt9CnaDSZYpJ8x+W/6u3Z6raoOSkGv
bYt9MJ7EuX+sq2NeQ35SHoXB/9aL1GxDLgBN3uWG5ZRFfhRluL8zxVFVvNMUOz7JQT6EbsoEX8JU
bSjXa4VEJ2qbkzCJq7m8sUxyDPVtzGChSBvbVz/LgNFkYjeh+BjT26aEmcvIn4PkVQ0g8mPozTIh
Lkom14fxMOQ8TFG519tuF4rKujfgB8sze9RSpu4/zZplMN+LOH8uU/k4GpDeBsNhqtiSymh3ZQh7
e9etkpTZ2w6GtRrWIXXwKvxGrqQnv6rfpTxZyyGnu2sZ59PHo5DiM2Rzrw/J1gcHURJjdlJZdkLI
f4xR3wQljOqW/22KH7NGd8RId8IAAmI4v0KNVMloP9UUCrBMdZiE8OjZc/SacDGyVnMz2rHyIg7B
NlQKt5OL216knBk0KzPdMx+wMn3GA6RD1rE5VQrzoyJ7afUud+9ZGq9D6PiqpHEKk5NLQFCKEd7u
GGQ8Ool+JCH5lPgol5qY2UxyMVMkmlb9Elld1Nm6mA97yVRUxgy0GGysjlt/b9BXBXl8Ufg3pZrJ
N2UOx185B2Vki72mkauG2ac49OKD3IyZ68t5eZ+IRbBOa96AHsd4drp5bPZgq91hFBoNnu7SH+6z
MIAxP5ykbSIkDE9JVlTvEhKewh0aOdxFkp7BXmAEMP2qUxTs51qr4RJpeos2aElajZ0JiXieRBuK
p8boUDZVf8ZRbG2ZHc2wTCApxAfiaDCdSpf0rSVqz0FrmIc6nJtT6Y8M6GipUTyGY/7eRcImrsSD
PmbbOhDSfa1M9QwLdV7dTkUGPRjYntcTwKwCWtkhEDChYWi5lsvxabLC5dor+lUZQA+WKt97oOL/
Q9iXLNfNgts+kaqEGgTT3bduYzvxRJXGPyAJoQYQ4unv8hneOlVn7iTO3hJ832qvNMf3YDKcTEbB
RxMhTZ6b/1JOH4qp3lbEnGI1X81MIFhX88Enxrw1Ir35Uu8nkMLQ+tEbWBBELvXqp6g7bLVzu9h7
WsSDVQsSOsPymK3jsA9lkT40sXkN3xoW2EJuWesObeaaq6k82kPHjG1IzCysV1BgN3n6C4LAvelG
xMp09rnlDJn4hhYbuPveypVRhBIuSK1h9N5xBZ8rwQHXcf+2SPmhJp6ee9In21G4nWa03oB5xdul
kI08+A+SkbPq7Ktjxa3k9JybKjlAlfpTMcS4RFOdWE0Rh9CAoRtDQJBRhnxnscgNaSa3xW+Hv3Bo
XpZs3rXWngwpnirTP4wtP6kcMSUu/fBjj1QZTLsEeostYeuVx/WjJ6AylGQ/beX5Wcr0tWLjGdYp
5F/jmRnZfBhJuclbtDJIe2Vzee0j0kC7qb+OM/oZyLh+KhvCDq67i7SF3kjEgc99myJuINsAFHmr
I4fpuCz/wZdT74BMcpxTg0XksjdQj/k0lBhIJwQyR1P8NWqNW6asOsneV6hF4EIipCGvW1yPljV0
k/EBI2xSR8w+vsml3JfOKX0A4Zz1L27uKrifWYFtYiZQdyUmHw4pXZC1n8t5/cFz0X90kU/DldR+
pUe3Bl3jTxfNV5WbAfEA3PSHjifkOWVrfi3YgOEsH6YJKXsiLogiIGP+p6pzpJl70yDPUUSkOrro
KdoMuoQdmlanNzZ02GN501R3uuT2zkjEQDmz7MVaiFN8ViL0En/BFu9Lmx+qmi3DaZni8ptk31Ct
b1a7bvS00F3GxuRA2za+QYlAu22yLHzaNjHy4zzNOFtYOqcIepBpeyEFLIlLruy1zWoKukqRtsIx
K6bpCsNah6CGNpkA0OJT83+LdmnkkSUFBAZrzhCTwCLZ29zGWzl2KW7R0k7bUUtEDiREAJQvfUAS
xwh4AD8Lv79qF71vdZD3xnXqxKRzL0sy43OsFjrQS9FXGhMNh+x3kxHajjguO0Y2vBiRAsjpvMl5
MuN6b8fanAvNB3Nxedbasw9wKWzzVY41jmo5mIMSIfbHqpl7u5d1+lV1qXkdcPyUO77aRiG2vh5B
cecJ4jyjKBsEm2DVVKfV1wGhtk1ZPWLhhG9TYYLBoKHz8QYTGEJ3cT8hnmoVUW88GHKChE2sjJtK
jsm76IfsYZbD+OxtQX5bN0L2syaQ/84k1S9lmcfxojXv2g0tCnzknSzsE62JPRV4no8cu9W1FJXC
zMKL9OKrImIoJo5fJTjVU15OzRsbavZoBj/vhV7Dy4AvImyGogjP0Fk6xIPp2jwaQ/lj6SQ5Wpqm
SKxw84lZgvGnXPOHYq7GOzyV3a4Pwb+qCZmqSxHT50Vg4dimuMkP2qjpuIp1uoBxVFdNM8hc07FL
DoxN9GtpSPPS93n1oITUf0Ki9d6A+8L/KaM9QqBxqea+mOSRD5IdaVHC9thndj5U4DCOuhYlTn21
PtRlMV2jzBHMxqbhMKUVh6CsLAhCtay8csz+VTkapLlV7XBbmmJDu34/tc2ZNUwgrKonbB/H1l+M
HPtX1/r6JvpFHBpNu+usxPJDyLk+TN9japm2WJeTJe3/w3zT7Zye/6ydQxDWYp8CQ1AILlK6LROH
vA6aX6Ze4aCwzwIryIbKgIDMvF53ZK3AwgzqP7IO97aM8rMpl9+xqrFTpqAy5FS/ZJkbsX6OvyDT
Elsnozgs1L6lrUTgQdvNDyOe4IP1vMZXZBFmGIt0n+LncEJPH02CbEXS9+8J/OinuXYl2CGK+SQl
ZzPT/Ogmt5wyGZFiMGbtQcNlVudluNa1q7cjS8XdVEpumzHmcJ2qr7HGqdRQ+ZFNFI7qpTH3UnEP
BahaDmOt9WOriLoxW39LvIa49zzju3kx604nK+KthUt2ZMIkbof1deHl9I9Xmr0lDPhtWAv2gJcQ
BQrJzLZt34it7Sv3GgamzrzHnmiiZdsoKnYwc073VdrULzX0UtdiRu5Cs+BTybseaXWGfhg3pdBV
I1Gn6YbxVy0ypIKXWTzkw6wOWQ9Te49VsIUwaWtWViCAWF1cgS00KxOkqqkSodg1vH3VkPQ/vJT1
3TZrdoQhpccQX8sN16W/KK+RYlXD1WQ1r28h69QlG+blRZkEShPBsEVPGjUVsyiRXbLEr3WgiH6J
yYftcrQE9M38akBDnnWm4zGabtmV+ZzgsIfZlJZK3xNLkZSxpB4+XN+dFzYhkVzga2nkS6NV3NlW
I3HRqgBGXrnPQnr7swtpBU/R+Nh8nx/OLEgVoxThqrLyW90NP2PSVdushLN8lKO413Gix67tOdQw
+JCxhuUP+TI093RKycb2OVJVsSI9phOXN9uG/JYL5BKDk0e6MX56E8uC7lI5IFh2IhoZGmFGmBz9
LlIqEPPR+7DlPcetDkX6ZswWVDmNWPt7of/rdPrD5e45kNJuQbE9Kef+pl7lwJeWZ9iFKUQsMm4l
6fW+75PxNYCFR0hS/x0q7/vXAg6h/UwqvzOue7YTblCd5fpY+goxarN5aatEb3MNHGRs+D/dxX6/
DvoyWcfOi0wRGxP870VFsiuKGm8tKNtNK6c/6ejiYyTFidc1mECdmXfS1kioniMB8Z6S0+LFl6IO
bRhGTo+rJemLbwyCRxrI1hvCzgoylr2Go26fTpWAfk82+9SU75Z27i6LYE69JXDVhrE4VWRAznO6
vE9aANkIDaZMmmHt8PFKZPMQFEd0OKfu5B3HvVsn/KETk0CCXTwXdECoPkc5z5DBv1mbL8HwFTDt
NfLemwlkzDie4MRDjIkh7Nj3DbtOyfedzUjYmagKZPnaR4xgZ7wxt9DgGMkTHHVTxv6pOZme8Ms/
mcreezLr9uRHg3mroR3bV3OvH9fGZQijb0NEimQdkJhHkCMQ6PCcl3H5hz0iw7Nh5irbEuH8bwEF
MNIhpZrPFSCG/bgONWobKIOwXFf6OTWINMz7Nfmax6zaqrwr0JKkEZoTBKBIJ4c9VtDlW6y6nPlk
OPJJJYZhuHI2mYS5vB6JfAqQB14FXonXMY3rG7bD7+Yb7yDl6W1O/tGhQmDTWKNpp1PtkzRfbZmP
J+2xMbZWxWNYU8B2mhTbdc1+hqztdkSmWJs55qar7jsmMcGn/D3gWviRYH57K+Z+OjRkKbawlSNa
cewWxDqF7pA1UiCCRo3zf7Zd0crS18hbX4NpkZ3XLPq6TDMWK95n+PtT3TS/CuERiDAPGf6RfMZF
IvN0U3uZfE5Fq88wzhNAQDV5kYPWb3Yeqxc7V+ZAQkbP05zgXO2T7ColLXc5dziIFoXQs62rkukd
gxcv9mxiNez3JKyfXnqknUUeKvDqKwVyQ3wNQ1PA9N+3Dcg+NWOV28S+mO7F6hfocLwrcXAg+YxE
JHCloUjvCF+hz0Tgq9vzfuVHZD/YE7E94lAJPvPvRcwds7iKy1CFbF/1DZ5CilPkOiSkeouFAYup
UlWj6KS24888NcU/GkuUdEgN1xUGGyBfSSvafT3y9JaAS3jTBdxpXpn6d5PNtD+4RWtzTLUCnDfK
gAurGJh+J0qNw3ZgA8ZnvMay3cKB5tB51cNRtIepC77ROPAwPiM+QE1305nk6mVcKhjIOoEYJgkU
EVJQqCcGnyCJVGu4ghcWK32nbU3CMUvx6W6Tvqof/Fh1FzJ69Y82WDE2TJjmqn0h/irvLRKsWvOr
7eEN3A0lHOWbJKn9PV2Uv+CKIViBTaLUJs/bcavgvdj5DE4CAAMrJfsW7CrSzKrE4LWeVV49wmgr
3tfYN2cLGPavlR15E7Eo/wWfV7skNfKhFsIchByXJ3yaSCpsMlxxHc+xUbS62fmwIr8SiS/fnptY
H0VS5TvJOtiNO0ofbEBiC02K7n0qU7q3nva3LCH5h7Z9/ZPSMv/ylZYow2rzDpVQkUW30bOiN5oY
wLJ1ydjfjIzVcU4r9IbE3G5LBArsVVvfQEvEPwtP02uecoTk1pXaleUy7b1SOMtHHvhJ2Ln72yvX
/UKbKMNvIJboDmIBigGgOBHTk22KFE1ElU0QVYln9riMDYZOH8QfVWm1GxP0sCDOJrsFPi771M8K
V7f/TwGhwIWBXJqNX75da7oEooaD+IWtOFV8Gc/J2CMCtdRIiAwBPTK8+TA1cpdd/bHAgGMgzj95
gz8haYXA/SrsNNbvfeIyBOt2XbrBd7lrBuEh9AWfz9IK/4BnNzq6p96112SgSPIzC4KPW7SsrUr1
O7/gbjFYRHba4HK2NfPXJqYM49/41jvUGbnkRDoOxM5Xz9U4voBoJRBVdag4K+K4XwMHMIqRS6rx
0y5N+/xtCDZZQHo3on+NR3r8Mvwr/PorK8irWfFLZSNmaFPsStbe6qW4pQkSFDtEY1QrvaQNduBW
fVWkOTGPCkPcqjXYex+xRS1igLm/1+7qdfME0PuUVU13W3mL1MG6xfiaaQrIG6/dWo9gJ3pf3Lvk
c/RXb5J3LeUO4Aw4tBZpciFTR14Pn1VT78Vc3JQDxBgI5Veb6ks+oowFUnUHsyT16xFHEjtmgb0B
KTzkncLmiVzyJn9MujnZhh4DOkgWZOHbeFxXCR1jo++zs1eRZCArAKP6n2VJ43j4P3jB/H9U/P8b
Nff/Ufks2Gx0FZUnLsa22VV54T4EzEf7apnqt5Lp9oGkE0Z2JGm5l1EyirIloaa/pjHxdRrn5MQr
zIHfwT85Yk3rOT+2Y498QjVItIOUmKBv3SKTbOfatZoOBFPdvct5WhzgjZyRdt0kqPfBnj9fkWFg
0eiSefdf3ZiVbos+H4CFg3Z9Kuc+/RqqiZx93chhC7ALW5GcC5BrQ/Th0wSTvWamb9+RbEUZLCmB
4xqd43Iuehf2KwX7grW7fKl1kT7jzMQLnIxs2wyt/E8xa/aWhAXNmpVIHp13ZNrauR7tzs35+Bky
qxF6btIkhXqa4PIp0/THOFhU9PTRIUaFMP82DFN9T6om/zGzMt5Wp6bHoU09lJGsAPKrYp4UWwDD
/jpUdMREPck7fgn3JAZgqbCQpdl5bL9/1EAU83OkQ/79cunw31qCm92EdhyqTUdXf2o6RJ9gOq3r
O1Fz/hVXD3dVKq27UyB1j4GY/GOuCnESI5Z1jCN8AlOR1Opvohty7aFW+cknMXxUa2+ec5vnR06H
udq6KZS3slgTFC/N5DPzGVbKIi+OtRbsoWjHfMI7kM+3Oq9AXUFa9x+ipoAZd2gpE0Z8tZD/gaEa
fIViPmvfbJmv7+lavGNGFecEjC7wzKpt/w4Z3MMq5+tLZpf8VmmDG2UU1XImbJb7IHIUbYIOR2vl
NNQ/lpWWYpv1U/HKO82e+KiQaIm3esIHDBXcZZoXQOOC5x1+KkX7iAjtfO/W1ZzZ2OaPdZljiWxX
iejQkjQlomJI0ux6j81mY5OhO8RaFJc6W6t9XcAMeWJLij2A1hbEv2w+LM85TuMM6slNgZn1e0Xn
83vtMvtbrnPdXLQacgYI3YGWrRJboiZK5lV/WIcUR1BD4S9aLGfy1IiivOX5BEeLc2n9RhegHYea
qPqe5V37rPMGFz0tV4mw/9XObpcVAQhr3a/ocilUhkvJdHq6WEJo2OSe2XvlIkP8QKbTTbliZ9zh
eWLvbGbo7rTzgKdbdetwEmoeUBHQhPqq5lr9qlpanuO41GB8QzdtpxZz02YKnN+EsvWrB9b9LbQV
1xHM1lWOJerNmj5HTHphbbFN9MTcycl6Qa1GL7qHirri3NRu+F36CC5A44E4qF4hmFaEfP2XYRN4
h6tkQNwK/dZRBYSvW5P9A3yRIqEo5G2+bUedv4EQn39rCLjEjiRiQEOOaP6WJK+veOxUs6O2iufW
FtXdr/DgTnHoACpiLM/alf2Fg6f4PSgFJF/oGI8TRrhTCZQx2fp2Zo/ahe6HJSq+IxVz2lRRzT8D
hywminx+z2JvJTZi+BM2fcAVBtiu6ZEvPGFhx06SlTsPUvWUREWyvQPWhba9rpd/dOrGw0rK8WC1
IEgVb0la4mXK4ke2SPfleMyGXenbsdvMblr+Sxomz1gVIu5kZX4aQDkoUVxxh+hY+D+mGhFXjFfk
Q6V18qjl4O6JLPgHYtfCFwNmf5i8S+kWAyt5qBirQMCuMT0ubhBfTmQWKVNgBD7nYJCgbW1b7KtQ
87e+6ubTpFL9xJ3trkln2Ef0Sj8uhpavqvPNuKtACr8yz8tsw01mP/sCrNv3wH22Q59+Z7GB0WWh
qb6fdIFSLG5q9L6KkqurSVvSnWHLRVZPlgmPWot0DVeu+boFxxfnzYoYH5C1a2yPpmXDW6ln9K5A
sHJP2gmtyEFV0y5brXqvWQQVM9R1f1qSNV7TJZfjNst4RCjr+I1wdnICGZAmbk4Q6dzN4SALBjHC
MuoUcbQhnRGITwrfbPyozcdcCy9OHYKSkODVjfRt4gFlcrIyX6zkKOnBZwVUxC6AU6rVzE+01e1H
Jrv4l9cV8CfW4ywYOrn8mg3nf2UkK4JgSR3eJPLI7vM6m38RFOdLplx/5x2AXmDwbhr3njXTQz1o
dcsWio0HAPpS7Qhb9LKbSu5BxwUAiXU+4NfH5+T6HSyE+FYtvkqzwV5F7xn1qC41sr7AnNX/qRwY
AZL26XRlViA0HM4X1JDWwHCPfYbfcqPJBFK+dtOe9QmKxeiE+gF8TABsKA9xy6PJn5CdGg+4I1Cy
B6Aaa/YMJ0trFGb8zq+oEihK/QyJdvob8U/FaW47s4uxZaDjp/jA2Ag/itBIBlYGcHCS6nOr1x6g
p1Q3Spr0HA3QBtq3qIaFJvIaiiR7bHrfPkweYIW0w4DqjWT8rkxbkp/dCNUpWVam9pjJ/ZFksClt
oXotzEY3S3sDzmix5rAMaLgz6LqjrN8rOuNhLNDzuCQFeqVpSS8dz3CrUD28cRrsepghrUA4cwUB
uHOZMI+1LPCI06kW9WZMPX0bsP/UO2hicCLSCZQXIbgpN2AF4memvjfSUgboJSKgCxRmcZBygdfN
46ASuusi+LpBDNiSBzLkP3s29A+mTqCywbQCcQvUEcXWACoBXpkm8kW7IkUPtVC/cysgvKCdnR9y
nyqG+O+en8cGtJQuOc5w07H5gRkP25GrESK67eqJvijLxT6NJD7PgBbORT4oDEhZOU5bnxb1m2Br
/2OBsB4y1pIp6LCa/m0aSL8nazLhdRvmFz8u6qlJ2HJZaQc+loh5fXQkQXPgqvk2EXNyDTpd936o
q98zx/G/QdgnOY54Aw9pV4MHZvj8so4pYPDIEZnqAv+BlYhDGBFDhRsArVlxSLcDJn5IUipUveXl
cnDrqBBO2PEP1y7F62TY/MqzHgUMWZr97IeyPaRzNhxpmNs9a8GsM1d+LmsGJFQCDNrBhlwASUUo
1AstVvkg1mLczk6gfYymbb6ZeYYRZewKZ3YNiNgN/n3+GEuSPE00G8URuE+JZN8ioGKzpPhmgFfZ
7BHPDtpvG5O7eDNV698Ubaz7sXog0/uiTpEGD2lw88tUIv+sx4z+SKBlQ5B8agXaCvEmoRi+TFG5
U4JpXXYI6yMVFhAX0GjZQ/rledAwBS92+m2qIhleq1Cpo3ST/qvBZAJbMbVCUV/t4DDTkDp9mwQJ
jnG/+uTVidSCsRfAH96SIQZ28kXK8826wkYOIMHt59K6PSN18WqkRJS69A4wPF/Se8t4f/AM9P0G
9B9i6GKcMRmFFYIrrlf54TEuH+rMJ5CIJNjdIK/cruAk9jMbUSleZfkp7YRG7xbNy/9cJSDrwW91
Uhp8Hcix8twEiy4JiIF/N4pVW9n3+sWsanmbcAIfq3nO7nk+VojQT4v2Z5er/hEs5/heT0P8QLar
PAdB2ktZTercmRboedOTb8kdGigJ7pZLEUb/exzz7lk01fsI/dIHjkj0KoFa2HYGl5IpTf/pgkGb
2risB1zb9Y/RivSSWmWuy0zbUxohwaoUixDXzIyfauezczFl4g2qBP5GcNHhvFhzfKAT4qKDW9Dg
UgI7BFwvzgIfEAoHR4AKFNEoCti7Xp9FoaD9arWJKLHEUQvBlow5FAeh+lodToQmCPO1uAaKm7C6
8ruQmgDdpeVydWmHBr0xA6Nb6QkSOVMTnBaSTfaph/wBy8akyr2xfHheJ8vYNyMwXqa0l6ckTcE0
1LgQd9iGlLrEJEPpdSHdwzhGc4I+EXIsbBQ9WhMYhPLRd+GH56x5BHNaX7VbYPBtBWEvJix4CUo/
7JDMFd+iLNufiQzpj24g/Age2KIUHbnGL1bBdlqnLr+ZZBovLiEeFChF88YwFxeWAEHFaV1Djoar
4cyXyT6DN0DabRebf2KecMfJJdlaBXzLJzlksDUcBSGsAOLBF+s7KcrkCPA17Dtf477E6WBvg7Yc
ypSVDw9l6FCtVxcRAUduQpyMhZ1IWjY8TuCA0k2gM70ia3mBrNEMyX1OiHyhNi+u+QJqtwNNdy07
mT0C4ep2HGeomZg/M+QDvapSISO/kiBbN4hTWJ5E9Omx6R3kFAU2nbOu5PAll4JA0rk2/xI9tB+4
sQeBqA6O1CQw0KdswQqyZIJdWCPCu3UVWlp5Jq+NXpqX4Bz8Tj28wNDQQ6KB4kUgvxWgzKQCT06G
Hcid/teiEnZKuh4Z3haygE2caRiA0PUDwsIbnxBwvBn/zENC76KKAwKbwnzq6zA4UE8jSojpnKIS
xNfqR5jy8eDKKX+faNIdsf6v+xnyxRMgpPH3ilg2zLJygO0eDyiIZKvh6o9irB5xuaLVq4XmcBRJ
fuJQJyUXUO1hAmTWyH+ykh4inbYQl6oL7a1Btu6ZBaf+8kolf7hoUB0Im/O2SCPoKcxXPeIpgQ/d
l6HNoAuZ+KnKB/QAtlg9WCbN24jBDjcLlGsQlw3wlyQQn+RzbHa4v9SpwNPyiZOe/AvJkP9rGuzY
0bcozC6IqBAUbNDWDLv0D7D7/WNt5Hcy+wTqdQsrPkorbFLtgSq0Z/yr0z2bqvSCh4FBQ8dQ8cqg
JGYZeEo8U/YcEAoBLgaSOSbYCKkvoGDYbjse3kaStE8jAKedaul4B1OOVA9wbge4P8nFYbO8VoLi
XZwL/lllwQ67jmqFLpdRQpbpGiAtm3kmPRomcdELLNAEkjeVLw/TkklxYNlgbr6N67LXQuMdmgha
tvog9xLT9otsoz0MVIuneu7jtcPceJ8cW25jivVuKbj6qWK3okkkhxUnz5ptiazD4yQl2XZJiWR+
WaAJYKxXkJdDPGbrIo45cGTAu8uKR7NHUvV5asGsbi0RLUSdaTZDLVFxFPAtydIc05aiNGgU0NLS
BTsoDOwX0TTDriEqvGgOcZgM0DmJGph73i/sRFsV7mu1FClYklYd+9Hzq5slShx7WuEPhkleEcqF
jZfW9XE1dfmUOIUKiiyH8gZLXvfQt236LGxNLmOST+e+DeqbJc4ey7KZ/pUgQfW98Cx75Cu1iBTI
J/reOm1/FYRkf5apmQ+L4v0Vpze03gVZBhRvexClaHsG9bydcKT+1eucCihTx+barqE8jpMaz22B
WzPkc/aro98pRwJK/uqJdQm+uHLI1i+/zv6BONWfgdfjDep4yVEHiPnoJW0xs8594P0JGTaoEmm0
f8H2AS1I2YqwbwseD9gpFyisY3WZCpPsa73yS1Hp5dcQE/GMacceYsOTnV264h7tJH9WEBXI7UT4
tFd12eKOlewtlDX8/nOvvqbWZugLzsvioeC6c1vnp+IK06L5KHLfn3IL0k8QnUHWBtPAxjRlBjoo
Dk9kof26V9OUPfRkwaVZZcnNy2o8Upq6s8XUtQCm4fYRfsH4CDsD6jLFEt4UrFR8uzLNbyCqUHWU
kGLfVgadY1DsV3CKmfbRJFG4vYK5m28sgvRBgAQIaEBrGejmQ2q92+SgrrdLFXuo5nLzgTMwfVyA
oJ1n17OnEhPEr4ZMKHyFrPiZcU/2RVNXr3ZSybIjI8u3GA3oGzcNQFahaXs1Y7tMO6TuFMCZyx4o
45RDsTCk+zbG8hk3TPkyN/8jCenE+lGASXC7iHUO9SemQbmHEeTgWsDZS67zU5uE/tpNqX5WTuWQ
bUEr1kDLde1CT7YlDslvEgWHSOzIC6Qk3QtYKfVP9Lq4jqOKf1souyHcDrF8BQ5eQz7t133dL+gt
HNf4F9PkN0+ATndwEMW+ANy6U2lS7ypq2E77GSE5eIYvXoJCBXOLTiYQ7Pt+hHQ2neYMHYw2jw8t
/A7vCc5BuV2daY4qD/6QTJN7hKEvPCH3KO6nJphlw8YBc1cLPJhKz/ZJCooMv4pTx7ZCjzhvdfcw
JVTgkGftS0BcMqrbaNG8WxaAl0sLuB4Mud0lNV0xkzH1Q2m9PHRIPAI25SEh7Qvsz6CQAQX1Iu5l
aDU7NQbgHJwIXfuDi8T9zeDrudWQjaIHcsETewdcj9okqpdqa4ccUOHSFu5xrDF1bzXuDby/FarP
CFD8JcwShwtN9bVquGPXBPUoxW4wBQEnXuAw8xPrnnIHBteWhL7JVkAUSr1zmwmSGnj77HLI6z45
6dQup3lJoGNzwPNuDWBP9D0ZHt6XNgVF1pmM3MhUlQ/AeOtXjETkpcssGj7xO2LKdngmhRICUdXt
DFnkQFX7CaBR4nmdGtBtC234Mc1wT+9A+ncE0M8ybodyWo8A/3xyRR41r/Z9R6s/4Zstg1hMnDM3
5c9wu6z80SZJuiMeFsUfuacJP0iiUqjS8iy3NxAwERgfyTMqXj3MLL+ViuGIDRpLdxYQxHh3IWUW
4N7cfZCEFmED1t2gv9kDit75NimB5v4/6s6kOW4k29J/pa32KAPcMS6qFzFPjCCDwXEDoyQm5skx
49f3F8rqfkpWUrT3dm1WFpZSSWIEAnC/fu8530n87gYtNR1CU7uiNnk0GSqCzo8gUzQeXJWBOcC+
7NLrKd2yMNIIhBSaInobY4JtLfVA97uDrftjtgkUmydHGE84frA1fRQkGup9Ha2GpdEb6v2IxzGp
XHK42c9vKgsB0tmQUfHgV/Q1Fo4KPeZ5I5KleVjE9Bi9Nqx+ZHHd6os8VKPiAtFW2FUDE52ZHLWx
XSK1kPxx1RMKO4b2SJxqmMFBl97URzMRZ/4Dfb+on1cOFfna1oe83zEjQTwS9H2mvRZZGW6UQM/P
Vtz9QBxvOi95zMAa+Eapoc3PIiteS1uF0EGMrpy2Xdcb9xGVmL6C+pUQMiqKdKKnodiPVdiai2hS
4jQFtR3OaLlGOZ2wTpwHK7HfhEVlwJBvjE6mbfDFT6MH0D3PMatE8UrV3LQ1E7hH5BvJQtLkXDh9
O+6E73O2YVC1ciGZyzmCE3rmg1lb9AHiGM+RmYpik5mav3SoxTAF2CkHRBTtjPmnJFnVagrOTKxj
vDXcaDskc8QzMuy+V+WYrlrDmgL0oENzrJywtjc0UwK06ohrl5nZVS+1MzbvNFrrlah9E449rcUu
YOIzb7QkokkkErSZIh5ndoDYtdSsaaHaIEXWbNMyO6bRMPxRmdfZahv0Og9pHh2ngioo0iciemsR
hGtWN7ItoPOtu3gyX8M+xsXEgPI1D5OEfE3fEzexX7avTd0kJ8njeQ7dmPDj1K3epwSdRNFG0wpF
S7QKZay9sAiW4RyIf79Enp7sQuWSOe4wlnk1YwgbU9+U72IKmBsYEQN05A8YyymV7FgczEob3yUd
Hmsu1VA+oMUMV101YIlAtHxWJg1cJ8jdHd2b7ju7QU9/VCrWFb6kZNdpdvXWeUm4T+wGnU2f2YWY
maHRP3upY4bshAC+4qJu0VyokTZei4X5veQMOAkLSidCd8JOIbTRZzLKPW0Fb4dGps1Weab0+yZv
Wax8t+wWlh/VAc2KEIHARGoZIh6H3rA9neu0rw4jIJ3vlu8EvMmswvPUaY07qyJR7/JmkJiGVEkr
xmd4lmvtPuQE+oeg7FrS4r1uhSMt8SZw3XZuumnxXeuUeLPjItyVWpG/EYuTfIdaUG+qbug2uu/b
2qJNr06k3084PzFXfoy9KIug0IpybNeDqbSNg2Zp05o/JYeo8X//Iz6x1IoPJl7f8gzfc1S21qNB
31pTYy71eJi+GNF+9gGu7tRf/K5u22Ij6M10Hdday6MhGXTVAyoLb5JfGFDFZz/j+vu//AwqVs7h
iS+3GnKSDVAmh/6BpmVnZ2z7fYPrMmKXFtoTGgZzE+imPFtllWynwDXukAkWO+k06qDF0t1yz1gk
KspsoDaXMQn3pl68iFEkd/4UO/ZC2u1IKxcYusYgm+zRHm37tncQGf3++5BXV+nfjLR/Qgx++The
VnuWaTJ/cr3Mp7krpIORv09cVIXZFPzQenwGGKX8Jltwwok30iuHZZZhX4DipKvFpDrq1SFsy3f6
3u7jlNnc+W010MOLMbUg8EUyfYM/Sbz0mkvIpR+l907DUkQSVLoOI5nbcxbE7M2dmCgtGDWHp3xo
k29Jk2Z3bYevAVmP80UM0mff3wen8mDlTdW76OuknLRbBNXGS+XV/jPYiUr7wkL8iRtafHAp+1o5
WDbaUL50OXxn68y/RUrDHjFaiJcL8Exf3I2f/aAPXmFAE3w/udlspe90S7r52sIa62wVOnI4lTIN
/mfADvFB+CCDrOgGDUJHLvR0XSHuP+syLc6mZF8xOztYmoVQ97+/J69rwd/ckh/jK4h76d3KGttt
gVgIxPSV0j+2xAF4FO05BYiNgvX3P+qTm+FjlkWQCZ1KKq63oSoUFrega++YCuuPrhmlD7//GZ8s
eR/DLKCcWZU1lN02TcPy0lnCmo+drTa//9d/XpW/u1of1rxq9LLYZIC+rTzOZW7K9t212svo6t7K
GE2cH1WKIJJD/14OpoHA2w+XRUHBaIJA21qGmd51Nu3FTg6cUThrzMLICJfYwuPNGAMA+uKNfrLS
GB8Wzh79Ci2s2NomyOOcmelOzXdh5pk+V1ruPmR+PC48t+D4bdfXFpxVu7RvC2/HOJzR/hfv4hM+
5sdsjDx2ZBQD+Nu6hZZ26xpzXz5XIhp2ZdzKDFt8r91puiUfk+wq1bNUoD8gZ9cfKNzdbz2Kyg3i
CIg7bmN6xF6WosU8oNfj0jT15qnTAgTkgCjGy+/f8We36If1Kp5yVXZWyH6TN4IeAFLEe5M6Ax1c
7X91VT5haxgfFiya2KE7qrBgSF3bu4SAvquJPt+JTMWHLMmTZw+xNjH3Tek9Yaj0T2nHxEQL8mlZ
oby8wIxGfh7EFsKkoUCINvkWbX8zi6pNbCMu+eIu+uxqfFjw4rKAZWazNthATnYwe2+aSLHyjXgS
f3+9P1lSf0JPftkQQz0tgKV1PE89p9M4Fs4NuprmtTSvpC2RfEV6+OSTfMzyQA1DQTqkpKUWqkEy
nE9PvpyilDtujL+otj75LB+DPFBzoo2IuVqdF2wcRLUL15BYRLua7mj3VRjbJzfPT5DFL1esF4nw
irZmvTY0QT51jTuyKVVyF46oONNCXm2ISBiyEPfkF3fsJ4/xx5QPqPeyCvK23cbGoF0c2n0cJKFV
EOeVYTyPDfFqGR0NWiPpjaOrtTSxf39/fPZpPyxjXpZhogzCdguog163NGMkBE5DA0aNCesmyCTz
gh2LmV4So+5e/v7H/nwU/2ad16/byy9X2UMoKhkoIMkECzV6Mtm32cjonGk87QhVm+nGVpHa+11M
j65HK2jhR1yneU6l1VXNV+jfnw/C372RDwtSmiCMqtGabt2ok3u7jh16jY5hxDM7clImTHm2SJht
z3OBNpZaMkNgjkZC/6ro+QyYp39YrTiT0izOo26LT0c8uT6TmAVzHpTuhqawvgPx3nvKNH+4gcS4
1RjZ8EiDykiXsVcg8oh7Tk8GqC2ssDXngy/ujE/qFv3D2mRKXfc6YLDblK3zya/7ZDHhiZlHRacv
TD9SmCA99cWj/dkD8KEi04soLKPUmLZxopn70hNybqDm3llRcA3KQ+bV+CEpuRXxCiEqsC9Wx5+0
pf/89uXHsJG4rdFydzb/fM/wu6zr5oYjRHYvolDOA6eyunmBam+ZlZ2zkVEL9aGc3FcLd8QBSV2+
9mPDX7Cp5judTtI5xXC11NHcvwR9bpD8MaS7rIHvMtHldJboYtLHIQqHx5GexOO1ruaI7FjFKdeK
6XaYnGKJUdNfI5lLbsYmyBFbK9+H3m73aCXwddu4yneyb62bOPW91ReP498vA/JjIEqh4SA1u27a
Vp2ff/cDZj2ZLgTZrdpk6TMTTtCrhYh2WRoZyrKoFe+mTCLMvAxJReMgPm2k5a491JR0dqA3DDlI
nrlX6vpLazTNFwe8v98C6Hb+ddnwM4FziP13qxfGXTy4DyAqVqU0Fw1ipC9u/L/fyhDh/PVn1J1f
D8xAMa4MqbOZmto4oobKts619fX76/3Zj/iw6gaTE9qlWxsbhIrNynX0aoWHAw9U23RfXKnPfsSH
BZbFGoBRoSCwJO2w9uqoWwJk9VYqyP6dYvjfyn2+/G2i86+Bzv97/V4c37L3+v+D2GdxBc39vwzc
a+b0v+Oirx/gX/+4vOXTW/7X2Oeff+XP2GdT/yfFsWu7EgEric1XlmX/Xjf/+ofw/sl8AQsAGh0p
Ce1hUc0piMJ//UPT/+l5umNebXnk6tjCu4KrayYk1//TMP7pmCwGuEbQCwF3Nv/xf0Ovb/9cx/4M
4g7ei3//+n/lbXZbRHlT/+sfH7jFiAYcx+AfMaRt6eArPqLgPD10za7HFqkTOWx4TvXQNQCwyq44
QmgJl1Xd2Bv9atltMv2tYcaxyGGHpamfnPzx/Zdr93fv5q8P85/vxhXQQbhe0qJH8dcHripCraIB
w45bRsEisfRhHniddS612DoLj7xSN7IOCs907uKZCFSxYFqZnYeO4crINQAFZJYzqAvUC3TNvnhI
5XUD/q/NgffnCWRTuo5GxKFt633YoEu7TLSYsRpKwxb/shESzD6aYlZK8VyJYlxbCQoXnEjMtF0I
zLCz+CLbVYEkSpm1PEHJqZYDB+c5CpPxxk28Z7zGch5rnkEbX3ZYgpVz6OogRLDGKGsM72igpWjV
/Pei6bx1V4cdamHCzeDHO3Mlg7ltONkXn1T87I99/KjSY8TKCNHTxTWw/NeyrNeDmLUeb2HsGsVj
I4abycvMk25o9YxBv1p4Qd0DsMCOr4PMvCVgrNoghkA4Vk+PjEzEqbONbyQ2vLWT0d/+fMkY/4LP
wMCpBw6OU6c0Zr7uVkemP+SSRpGzKifCbUoBSSkK8nxcDFdmwtA65W0EcW0k54d9uUSimce+cQxi
Cc2qvjS+LpbXQetlarVD0Fcwolr4PZKBwS0uu3d/miOvaY8mveDDhHF6UxcYfNpMyk2u9e4e+Ne+
YDz350t41VTEg24tgKygLiptpF1IOTG2+msRjljGAl0/+GEFuGgaNiPtibmwixXxTMWPLtO+UcbY
z0bd78mu3jCstjeNgDwTdN4RlZx966TlMaylf8jtwNhp0Xvej80idFJ35Q5mf1uAKVjVbm/siWqL
Zy1iz1PdJtMaw0iMrwmwT5FUO0LdEZarBg8UEO6dLplUCRdFiZjWWo9RTyL1yNpuvLtOjY/ZiIkC
biz6KExkEULZKS+xmjhvWI3dHXZ6WGOWs7YnozkkHQ681tG5C+0na7AEOJ7Y3OpmVs2KwDPuRh31
92APe822Rya+EpxQk5tHsTH6wb+JGePP0XVnCwY+MTP6GFUsRn3m/SYZxrn5xCQxOpRAkY+lL91d
U2Gv9InAA1aHk87grY1jLoh1MgUCKiO6K6NHO4iXRhk3F8MSclvA/8CuZub3Yda9xYkpd3qYK3yP
xIJLN7yRprXWtDS5SW0KYjLuVnBEu52WYqV8ZNZaruxY1fsG/gs2SWzIsVhX3PMbs2YHzlECzCsl
3WNW8xca6CYLw1bP6AKcYxOoeFl5eNCk7WeINNCYo/w4OBGCcYUlYu8UB09p2Z0bekzxzYXKFmqM
hhf6ErNcBghoFeYwkiCWpWMa6CKibSxUfPESnBrSyKHMOtYN083hEsZRdeRMhiK7ZEDUtE29w6Tq
zlsD7IcZ9cEhFdwKevtgN8ZDfZUtOp250Eu3wwZOvFekoguol2xVKc+G6qCmM43Vb77h3NShgfpj
QqHjhW20xLEs+Uy5yxLrTEvZVhX9oym8U0L/irX61zoTNDE7nWm7nuFJwwV38uFw0VfV2KPmS1go
kXWEeTrtMCO5c3POGmicB9lPhGzxhrHGOhvNRaBkkpH0SnLtMl2lwLcGafLmg8iC4NUA/ix7+eXh
9OPGJFggbdPSBUAmVkXrQyVY0nCgLYwAkCctOPns6TuBnQvpyYwsb8hkUz++ZkY502x3FlTDZkC3
sfFHowda5uBWi8RLNNT+YRrih682zesl+nWpFkIaJkIaWvqW43gf09XiSPOyZKJbZ5pacNIEh9MI
JeEz/Ds5s/SxeTS0HswbK8qFvvAyzgy5a+0omBeZby1tgW6cv4uHEvXHRusnsFomzQWEpg9jstb9
MEMzkDwPcW7u4t7EEUrfUo/69EYFzbCPeSjqyrNRMeJ77K4EageVme93NWbsMdu5yqihmvUVkLQ6
3uoYS3nU61PYlUDfkkjfxHnUH+AL9IfBRgvUZ62xzktX3jta9dSm4GVQWNPAbeuCUafZMvWc1Bk5
XLqNyWfHN62pMw4y9PtOsEhj6e1/vrRt4O8DPysW0aCpBaGVNZrTe+Rx5W3Ob+g0OO5GjjLzlJX3
MeyQbA8ezM/Mih7wcfc3nd0ONwVWi4WgAupmjmm/WkAVyiR1b8bRym/iETF7If4YfN05DwH+yVIf
x1Wot818rJA5jHkVHTnXf1OFL+7RtoJl218lOX++tJhJMeOEyTa6fihRT9PSRa+x1N2wSzEmapfJ
LaodKJ/spHRIjUY7nHzo4rOMI+vKTLyJPaxEpdW4+sZvplsUX8ONedXe5VU+7psusm86IBnzOFnH
Sq/fqsymzaILMnyMb55XOe923mM3aepZk9igsr3BPBqDjObITbptiKxmYZEjs0D/nyErTo/W5FqP
NgeX1rLGOyuvWVKALCqhIYWAlHXHn77o2PEVgiSSSep0NaBPPGrNgGBWDBaOIi1Zhlm+KQNZPk5G
2mw5UoMOC6rbOoGS1bxauH1Xk4HFTfVedrFY0GbphGF6krW1k5lqNrmnui+o4f9RFAtheZ6wbJ0C
XReG+6EMBYgUCuljluyUEcyUXXsXtylvfT0MMRBO3SpHhLG10lStPc8u5qkyoBDLELZpf+tM3vMX
T/jP6fFfn3DbuB4keD8/V6LrIvpLjyxuqtpj/4IcazrYLwe14QBXgcA2stcSuXij9L1QefmmRZSK
eqPT309XmROg7siUsU7rsbro0ryX2uAuvQ4pTZpW4WXyEGU5SsSnoCVaElHnMUjsh4CkzHmswuZh
SDQ0Oa1nr8poCg7ReOXvxul0GXlU+Baym6Arq301QetR6EXqTIgH9i3UTNo6cnAh1lZBXrSDmi8+
E/hbwSfixRrG+TQk3t3PX/k+ouUk758dry+WfugjaAD98g28j7kzq2i8GVptGQsDofT1Jb2+eBn5
I27bZeshQ6NFM0yf563RXaDjQpoZKE+kdGcDVKlNnk3jrNS8Hipb9BCFSmxl2pRLlVtibjWpczAy
d7gTKd5MZIj7Em2OpFY4wZihkKTEGAQIxUF7ckB8rGKKnlOO9GbhjqDPRajiExqXM4VJOGUr3JzA
apAJz5FgF0B7+ngXGK03A+CWzyY9F7spq+JzmGJNnQr0JDjlwo3F0npSGa4FzOZMl1sePgyBe9X1
9qpvPdROxnNaN8N9fH0pk6lEwennnJMGkFXfjMT1jzBBZkOHtT/ALY4n1p9ugj6JHqps5SMKFfn9
OGnuojQ0ffXFXfrX/gI7ubDZ9zzTxDfkSDIG/nqTtqPZSjyIWIz9WY05/ht4bHsmWx/LV1lgq4zs
u6Ib3xyrfU8Ed2wlQ30pnOE1snx3L6T+HRTwF2/qP/ZGKW0Pz4/p/ty8Px5jKidWygIcNHNsqtZB
QL0rDbvcWn4D4anKrBfiQMRp0Fvk20JqmGIBYg5uNyy/eCf/UUJI7OyuhDFkGvzvYxiV7cBC6iWi
CuAkQVfjRyevZ574Y3ETqWJYocOs5gaGnGPhwqrrVJTPis5mexofyzFxToGJ3N3uvHs/KL5oDX0Y
svLdkQQEiIJuArEOAJA+VGEU7aC8QoGyJ3LzFainC5dl6Y7ITnuv/Ka3yHv73nkqYj9Yo5kAJyxA
pIqsXaA0Nzao8a7KTTDCWF3qg8vZ5EFU0zpn0v3FhTQN73r2/HU5lLxbB34cHRTeq3Q+HMNrVeHm
KVqYeWOwzXzAyHrp3TFeWinKuGNkuKtS1enBdweQuegNl5ZNIKggd3aU1QKTiAkMfVXp9XFqDawB
jTwZhXvuyqY8WKFxowzmVTCmMs4Rfr51XBUtszqDu2VAsPKNG5TJT1pbxkhHKiBZ7WQt2o62gOjN
743MojmJQe2yAF20tvAxWk+l2lh+sRsRfc4VHnLaBN3J7P1vYsDK54/R0Wrrc6UhhWU1kwCizUfC
Aq+su3CbcigpMZG1cI5qs1pabov5yfY3E8MYr/cug0nVgx0Ysol+37F/m7q2C2iFbFsf2bRmenMn
9TG/kkFtFKY51x2kpcQ4QxvvrbnLMHifB5q181Q1zgwO2k01AUtW0y72+oewrsDqThPn2Lohy2qA
p+noG3xZT6MB7TtOYG2pK8PHa186Zx2mVsu0gn+mav4QRzN3I0gBjE3D8bbh+57hoGOFrF0TZbIY
Fw7y41smsvUCul68SLrcg+jeov2/0h3aSjowXfGT91V4Nv0lINBhhlEDUvk6g/cAMdTm9M8kZI+F
YuZtG87shzEARqz6tDilZO3t0JQdnQZqQ88LBBSg5BGa/miWeEa5i5tRgJUTuw4BJKeQSMcfob9N
RIjR6MA+huy9f4xwGyWqf3JtJHNob0kkx5/Rx9j3kLPCrOA0A2D8pW1BVDayTtatF60i0eGUKOsH
4TcXbyDR0O399QAJ2LRxB4VmnJ4lDNvZCJEv74B5aWY/l0Zfb6ksu5k68J/1YaDauXfTNt5goEc+
j0oaQpLYjiZiEj3soXC6aIDpxeCxtsN53cFxuyqssMmY83QCGDG6wXMD9XBRa6YD+7iS89qxovkk
TVwZ2CWsWLv3naLeBvX3sUr/oPXz3VPhe5wW095MGblwMaDFIYyFez735YUfvOsNXSxweL706o0t
5m6IbQ/0cb4sw3Ue1BtZxBdCm5tlNzonczBwRTrhwWyxi5SuYn7bYG2DqYhDUO/uazvdJyq8DaRb
kaIX4BmYopOE0nSoOKeAvBS7yBpOMM5mSLz6Sx7682fiQcWGbPJ7ETh4hprhkMQRbaE/+tJ2Fm7e
PA4qPhu4ms60X1YCB/WcOMW9bjs+yl8yRTh4EEdl3bdkwszo/IulFUx4x3PzDyW6alXFCaphbZZR
D+wyB+S42WH7a0SABxust15B6mp1DfdRjX9LpvpSIR6d2w3qVkBccM2DJDu0/avUh4EPlRbrrOtB
9MQPmtWWD2WhaYvEQD6GiPeoY3i3RuZbfVeVszgdF7pS0wI52qtXEDdmUWz3bO/wYe2LBG6FWWx6
7P1kKZVXLDknfyMFPof0wN0Z6lO/USlZNwkNlLjc95YfQBl3EM9GSLcxA8c4buaTavFWulzQNgNb
HEbAinz8ASbr0nyowIbGrwY24zky63pdjk+Yi3iEaLfOR70ag5kLrBvbVWolzfPUtZu2TLyV0wb3
epKWe2zF8dYgLC8ki2HhGIIhlt3+mPAOEE/oyoUiTu4GiBje9grCXJOUYHyN8R5UUrEA+vwUFz29
Ert7NIx+gmmHdDY0nywZPent2UmwuPZBklAyDSuvpexqdIvjSjk1nIZ8tawKH6D7lOkcB0dFqotf
z40CH0XBmVllhFJWWY3puT+yWSOk1ssD8Hlz2xmLAlHxhhocN0DemAdb2TdZRvtS71wI9m0WHFEm
rRSI9dMEpQC37d65JnnKdiks4xnJso30yFmkJRC4qLyagFxgmF4Hu4prjcTQWtTe9Wql3hFXmMXy
XDNgqx16Sf0U7ks/BTVktcVrFZR3ynXKTTi6zmYg4FACW+87J0WEHjQLpEcAvFStz3SvKFaKfX3u
TM5athr5okZYrDwT1WNZXbqpcr5xXTVMboBkLTmWdNbH/tDU0UPp5n8Mgznd6poqaTS/u8UP2XSg
uSBcgcNLgVIGdTeXoteQrFvPBoJvutMaz30qFlHjeksrQ8Xv+J65HvzpTGNmnSPMXmsuHQObHmaa
dwBNcJz3o3bDGRgBZtA/dC2K+3S0jK1zzX4zJjpDkQ7dxekLZ1Z1AezpMXsMUS1D+SzSG7o2lzgS
21SyIcYQD1a4gFZDYYw7L81va91NKEwSa15HrEejKuKzWZ/RhbH8Trqam3jSqRNntQ7Q0ycQAy5X
yirSsi3lwOPd91RzNAAlGAToI4TE2kBfxRVD+AFYLim8/MUcZ05Ln6OrumnRwQ7dV/Fw548xCCxZ
DLu0hSNuOSirYMvchXq5nICZLun4vqDQhIRFNPTMgE48K+zS3ZVMnylT2nfWm0utqxXF9ML3reo7
vLOnRiubt9wdYF13w1pxHjkr/NNzMxkf67YEhadILKq1YVhKnTO/XWA7ceNkqZB09w7d8JzbwArq
U+mmKydw2UnHhGwCi2NKSjqx7Lpk1aTKAwFVanNyWd8xUK0Z3sBAc9kxyfNqYyzEaW3bqyJKy50x
7DNZKwIwGm1LITYXYa7dxqlWruPKhRKNgpiMkBiOV01MiKdh3IwYue+dvkLkz6kJRhh3yJiJ4bkm
NNNoOdwAXrAoMNr+Uk+rlsNoHC5Gpg5vsQ+EbJqac6VX34M0E2t9GK8EHL+tN1FNWiipIW9XSPAW
KSA8ykAPhnnbZKux0qJL77M4gon1t2ko96oORwATInswAD8sC57bomo5JIIknHwz2+BNzG6KZqpm
wpfGura7c5b23vWINoVb7O/fA99ZBnpvP+ddg5C4GCCDdMGlCAJ7J9Nqqz+U3rQIZFPAggqtfQof
hQ1gC8ivum3wfd1115fJsXZI6j1YZn54NzoVDV9OSH3T31jetGvMiRxRGkjPRaYlK80y+nWde9ot
PeIrCOuejFimeUW7cKGYgTjRNPyXiK09mXmLKHUcSJD+C6aGdIdIXa4MBbdxFBaswMFEbKEVfM19
YTk3VDoEITC2mhsjZ1kTCMgp9oDeW+14xy2a3Y6BLu8aG+i2ACS/1nDm7vOotBbjRDddTSZp3Zyk
TqYainXEajUD2hTe4bAvCIJLbseIxkIks6sFeZRLBT1uXnaBuAmVZAjUaM996UVH1jMfBCpTkFCT
JOzQzT5FjKaoaWlBCR48/hgiFGrxxQD2FFZeKrcoezNq5lQSmdO5MF0Dtu8mkcukhqsRNN6bRSdK
FFN3p5Wef3YAj6xyu2kXf/5S14aTV0CvHdxwCf0+nBv1U9om2l1zbXKAQUIvbPp3iW+ehEtSNOLC
HzCZrEe9p76mKreDQM551CTWhlOim6B3nUc7KV1ab3G9SUeyIJnwpJdCAIzsm7R5LHmaIbbj7sQ5
e4jteDj8/K//evn5e2mov5CFU62Fnn+fyIE+FH1gnCK3/qHimBWVOxkxRDzuhag2Al/ysc6NZy9z
PU4jTvgQW54zG0rLICGhiB70tlsnbQonDxvOzr6+lK0GedULXiNl2bNxYrt1oH/MMqhipLZM0cWI
pb6kRrDmuZbpGJ3zZJFi8sASmmjrDoXrfejZ2jxqRgqjGLPHGAjWjVHsqjDWd34/ZLchipELEckQ
n8c+22g1v5x29WOrt9bZQQK+6EO3vmsqo1n6RCzfUkMmCxGYWjET+GdWmbyXvlCLJogK4DqEn+BG
NDa2g4F1Qr92Q0V9STOTMJvrVjS1I8wkhzOXLaE2wsOY+UAWX5ohBaAqmx9FT88yYSQ/w5c2bW2R
FUeLIflMlKJaBcl9Je7JXAk4cvLiKyJQ9EqArgslUO2677b08bDS+EAasjALDq5N7cLh0L+vPPAr
sm13uVfmF5/idUVfBNxbiG8ibumF95quLadh6nHUGA+KIOVzmElx1OTAmNVKuhe96rAxDMxai6Zr
jmVdxqteuoQrapZ9SgeIU22FRSoguSiyjOgtC0EuF9L+EZtTcG3xtcvUSuW8oRVwImrWOtWvWp1x
ao6SECz29cWshp2VSLmNDI9py6qrU3knMd+d86SU29x6g840+ZF2UE5ZQTDI7tvU8g82POhD37xF
GaX7aDacUnAJHn6+OFP2RE5HtZ/S4GgktX+T1pN3jvWu3MLSnOXKgJOCH+NFTpyFXKsJTm5eM1ZU
erCre6YVUVuZaw4y8R3w1OgOxKRawA2S+ANANfXtUksboNQ93PY5lfcfjVcNHCE5lyeZ9aOaquYS
wSu7ZGcjNWfhlVSNE/uiitB4sGX81DS+953ewj2tIvVIldetsr7KdrFhMsa1/F0H8WNpGDI4djg8
txMCrA3d+3g+jXa4UxFlylTaFv5vxgxjN5QbdOFi5uDIvXUHWd7KpIVdzEddW75IbmzpLkajzfYT
Cz7I2aFaeSlbg5XkD4bd6neudg9xywdKbzmHOmO7bMZ9SB9nbzSAerVxERTOtDKFZ1yYjDsbk471
vHPFW08heA9b64y8IHrDD9vBorXeefjGnQzT5th4QLZHc7x0MXWrFxfFAfd/t8jasGX2WdZ3SXJX
l0a9j1Uc3ds+8yzKxyGOzdu0c61lPTJ+LiI/O4mCcC+37FsAddqq9sLy0DRmcUBQVxywdnN2SmG0
pemQAZtP8rNH+MXSKeKV5l35llK3b5vriwmKbuMUAKkrkpU6WNrU2QU0VzCyR3V94bjQzfrey9dp
L/t9JP0HLeldqOuMwQerZd4d6uKhE0wRey+4A6nEukxYrUakS/F/iDqv5caVJYt+UUXAm1cS9BSd
DCW9INRSNzxQQMF//SzqTMw8XATZp69aooCqysy991oQsEdWuZXa67wu3ONjzrsIbcc7piHxNbiz
T/mce2dC9Qi4eFxizy2XJQO+sEmGPdCE/Oz7wiEaT2lfmOqWFdk1P4THIk2o7E9Og+1NOCR0ccCu
zkZsr7qITrwdV/kbnAGgKgRXEH59BJLW7RNf915TYa6YNjRXCsEzVtv0hE08PaWk7yRELR9/3zVS
zfiWonjfF90Fvaz+UkuCvnt2GGDv7g2hEbwJEU5nj5jHTe1cJNT0wIynmkRuLlFBs0uN2tYuES88
diT7cVFjp86cv1Zxr897Df7DsU8j72iX+Yp0NzCyHgPhtnbnT8L6+PYfeUQxKb/VMDXQXmfnMA//
Yk9ca7/d9J7bHZkkGZvZxWbeK8N8xXtPyyvHKkgyovOI1IgXtor0A4uKdmibtNm7nMPLbr6S1jMd
JrLFLnbTcqEkRWvy6QoALb3ZN+9xdIhQ/XxMaF53RGFKVieCkB4xdNtsapKDymiftpH9ic8LrpTP
LCwx9fDJL+GD2PFkfZKK9W8qHQrOGEaAkdXVqR9zuumP524U0GAeAMSwT7JbSRrTAdUEeyba+XNs
wLNJZu1d06ZDRvb/c9SY7bNsdpM3UXCE9llo0jn/vmr99h0Ax2vrJMXWKMfkNRz7mNAgGLg6FICd
Ido6GAATBXDFAQUZyGgjCClkBAOoJdSWYF0NwpNhjGAtsrbcWPQFAshJIQUqQeyJ01LE+P5Fj+KD
nehPKsOXN09YPZBWPJGDmB3cxoHDWcg5MGuVBD4petdSPZE9iinm7LAznzvs4oEuiXwex7Q+Gwwh
8PKm/sKi10nvEgQaSrCaZP3iwY8re5JRWGMmUtfXmdMMx+RxER5DKN/QjjozXaqsbNgMjvjExBWu
MceN+3IYCF/oeXobFCn7fPaWhv/GOVN8wXeEvevk08UmmOUYG5YKSLBHTIWbdhv6b4i8l14r+tXg
xdFWlrr54MewtJe7mVPdWjhT+OmIRdbZ/SeAw2bRtaLlzIJYuO5GysapaXbxNP4jQKz/ClN6nPYQ
Ed/veeVT7YPdylzGn3raHck7mJ9jy1wYJsEeg2P7qwJdy1ddfbWN3rE5QR2tcr47MgHyD5J+aA32
qCl69zVsrQO5jc5CDc7MrUXWscOHs3I8QvBIA4DIpx0JDnU+R8+l95XL+WwKzTrFBIGQmDY3T4KS
balN6iceZsEwWVJoWTXTurBsviyEm00e/4mzl8mOnICyj2CmviKjzlK70VImuLAWBF2tT1s+1cCg
v/Hma21Agu744RH/SPPvZ+qZpxF3fpxMqV99W6cvV54Ta5bfUshry5nyrSQvCVkNiIoaozyIYVYz
0Tlf7ljvdSxzIBgh/JhVeMVD/UVRlYEaHrOzl9QZHa+k+hPGtPFm23hLVOaC0bLe8rkwdnpu+ITL
qGeHIPJAK+Zj9BhSxm2r3bD6CWB9un72Uqs9ajh2A4nU+k/eEXAwVF941xosMU2xTuP8jwr/4RB4
odfU7auMxm/qGcXXKNx2MVNMXwQ/GW6aeZeEKOTrsC9XkUE5QFKT133Wev04asNrDhW3TZiu0B6+
dJmeXOJYGc+P1SGSeXf9fddJyI65odH0slPz2EfpO/1V0Bpakq2iYdsxt1mZpTj6GpGRuL2iF5WT
RWm5xp0Yun4p6iwLhD48x3kICMNKnq02qs++OGaJlAGtYTTtQzDXfoOvtP6bzkdFW3WRGqAADdV8
TnNdrRCAhVuTnCcw33+1tnptRiNdWeZ3SSrGE5MNj254W+N0KtsFGFzcaJnH1N8jkEOL3icdUjcH
gjhIRbnT0y+IQ3/yVNrLyNKSY1sS61yZA9nfCcqliDZTCw6LCmjILnPrMUbtmr8xUsCQI1bgmADp
JibDnRc9tXYzPNXEsh5GdtvCX0VCZqBpSLcuDbG2RPmnKSSZ7WDytCc9VZImmH7+fSfjWt+PbXy3
urIPZDq+T7ZbvPRe9N8CkYiOJLpQv0RManc3N5ycQ0bt4actsU0ABD5y6dC7cIrmHHmuIK69/luY
wvgIu2KJ4kwGoYqQMDXOW+wW8BY4U6JuUz900uPTXKTjJo2LdpWb875wSvvWKzO5qcl+GlJp3iGp
OIu+SNQjsPOZZZxToz+99x43jzGk/8yBaiHuwvheF6JcZqNdHMJsjO+jTC6dNJIrQ8E8GDpHbbKW
TOyREyN8n4uty5OniCsEu3Eid/DmW1137/SIZd8i/0lzss98EPp5tpi4AbUBOF7W3gatAEi4JHpp
fAIWvXTVuSkB0nQn7xCkLc4w9Mb4VRb+cE5Zd6LYabctO9+iE/arH7fFtpROHbQVnaphru56hiLV
B5F06B2rvCurP07CCK+GkmdXK1lS2Emosr1vlfFI+1M47htz7pa/b3Htp9gfCGiXBvEmdtEOH1lb
P6vY7HeOT5/FJ2OQ37x2IUWwW/VoS6b0pBCfrlPw6AEymuriTvmrh2M8IL+o2WWROWxdk6mibYbF
ezs9xjyTru9MjnaGIDwtisN1NswNeWoVPaveSq+DLd+l8aqmUL50nv+37OibeeBEsOwQLt3Z2nkS
OeJHRf60HL36raz4xupxbg8k8/h2NL7SY5/Sftt61n22GWanRl3vXK0fdkTx54SczundD3u+ryHy
N0ldpHeM4WTkxDzlSVZD6Z0r7+SO0dccfaCwwdYx1O1BMJQHulR/ZTlz1BqwJvoI+vi/b6MCcZPT
uPdk9omEDmvzxPzwlZkH4dd2cndiSz6ZpMH9d5tVZUOihCo/0bGYa6ched8uB7W/YdNh1WIZRUop
ozuBRzeZTfOlaGVyEBWDiN4hVoLvPh+cGonDeKnIuAz0xLjO2gRJOHEtKh9+4/lsyq37eIsGkBtH
KnSzqGkXIuvEk+mtY6NKVlOEIqeRVKcpoSfX2HSPldkkZAT48yGmi8xJOXcPidVDhbLDfl1ZYx8o
Pbu1UCqrYtKuYmbuILJ0QaNhPEEVNiVZpZYS0T6DL+zxk52zKHrxKks8VT7CIKoZc1GhlGfrFQlZ
QWG8JsGIXk7SrqGAdm8zdSq3i3M2OZXuEqRnd5npz16puRfAioSXwHRZ5Gx77Bn7zARLmqDQbQbd
PBquNB8Z5t29d3J9XekdQWg9p2taVBH3pfNKgrzlhtoeDttRRDSakWdpG+8iC1vdpzoyT51POkfk
NOo+1w9mdGxzLrHKNVr255Lu8xOT5mXpA85twIrvbdZFOYRXKcdjDpnj4JFDXuma9armMT7jLmJM
+bhtMBqRQciYkQBMKBUW9zgtZURvOaCF3CcTk4Uifbf5SOu8rF9TR9qnuKRto3ErDN2E+NhdeQSi
7Ectr0Ham/XLMLtrfophSYaWu+9yMpFbh4WpzGYOA8b8ohIDxNmI4qkYbMYGbONuwlzZaPibYm7v
XlvpSykNbU8kK7W3SvRDxxpidE5686pmJHM0ZOjA4ibnwTiUiqFxpmIgA9GEhxuH1Kaq1Hc1m/3l
8btWbh+eySpauIrvMp1EtiWp3O/c+J2ULmoiaxYLptMqMPImXhtNtg1l5Gym1KKbnbbee19q916a
t4aIjLUoyE8sySobfX1b9q+cof1zDMCrsEiiEWmCZcDcIrJUSHwCMhY/J7cRa/Kv2pZkt4kxbVA7
xneRoLbviEbcj8BL9kTwoVtNx5slinHnoLHa8wnW+9ZP1Jb46yAnMeZABgwxt4TMLIU2ukFfGPxu
DdKAnKIUQZNO8GW92vyK8hEx7+xeUiIAEYn4nMt05yhbD+afNbx7mRau7faVVOBpN4tO7YVNnM/U
QMOxDGtDa+Ar8xvaXGONCDAusBiEVyuraDtOtF7d+aplPOvWj14QVRPqRbkXVV/u/cfl91VsY+/I
9YzxvyERFg8Nlmkq3WVf281+ErHaR46iaaKZJI7ppqJ7yGWuo/a/V79vgUCJHYOHsmlbZsPZ/14M
JJsrafs/ZaQb22g21l0UDfsa6chCc9M+GDJ6/CF4YnIKkebwNVUk2/3vK9nGiDe0+B9tecKMhngC
gOdzWnRdnJi++T10KU03XYPwoFp0Fo/L8H+vSi91Nx45JJIez05VV3SyBIb1e26RHr9e1+/RZDC7
ZHkPZGOfs8IyNk2ZZ0tAODbFrl7sQXgiZX18bL9vIypDfJBXqHn+IkyMr5DDLA7aMXD0Ad2tCxXm
v3vCkog33ZaU99/3v5eJZrJpdXI9M8lBUm7OC6UmMS/rx0HOAs6YiiOcWFCqSVSAxOE36+QJH5V9
HR4OzMKPoCcMIYe+yKj20PPk3puRmMynsJDqYKXDnyEnn5IMqGAypyslPINxj+xHMusfV2bCt5gE
ILCg6NBio9YXkSzb4PceJpuophHMLV0woQpqtzMXpFbHh9JVfB51RbyLctr974UE/u6/V6YlxaZQ
Fv+QCYehj6r97ytLKXKemS1kW2Oq1pj/5b7tZGD26d8ygu1Eu2Tp1j6Nb4HzXjXVRujjrtFNDCgj
QXyCP9v7j0tm0DH4/8vvn9VsCcs60p8Sly3j99ae0mwbZcO0bYpZI+wtIibCgqFQa97OanDXRvZG
eSbp5DPwRsMCoUo3VAsiSzr73wux685e1uGtIRDrSGfjSVR08wcESWQrTd9NnMUP4cgLL4JSMFBP
+uFFK5hdKsu4YFmCtO156KtJsprDTO5XofR26Hxw8RRjEsRCIt9pQuJDU+SNoFuDejQemKmTE5FS
3cXVvMSD/mkz22Tk1D4hIOC2jPwPkN6ftsyrbZ7hrRwU7hxEtGhPGP24BNIN9bk3oBvr5nQa+7+t
/yiKkA1zx9DtE5Suy7HCWq6vZtkkTPKsA/GAGm6BlHTA/jTl8013qpfSwxJBMv7O6ZotpzEaCSGD
+ZHMeG5uTvqRX76PEnNqFZ8rsu82FcsGDeorLSZ3TZTn82hyx+ph8ejSKFykJSG5BQEKpVhp7n5C
qYzGoKQTVJHDYBTNHT4WKd+zf6Axv2X9YZVuknVu8PyUWncvJ0RMcQft3XqMkZx+F5odIWqz3W8G
Evyi0PtoC/umbBCxbePqm7giks0jr7LSOu79YZ+QlcvcqVFoeFWyRZqSLU0HYZXBvHrhhHJY6smp
dlAKRUAzkVgZ4zbL7Hvhe+0hhw+EQARUBqrn8zBH24p41IUpCyamFGmab/drSJQMd1isjqYOZDRT
ZOqCLyrIxGusdZL41IWWu5XoNw8YqSLqUySxTmTWT6PmjhcKmp++eGs6h1OuAODrTRcQhJuiJZZv
CL3VOPBl434GdgNI1JxorcbTty1C68mPhqsSnF2iKnuONetQGeIx/64RLw+KNrqHdbxvV8YwLZn2
o2AynBCCSYLfA1lvQDDtWshiQ2FabYD77BPT/mbk+gdD7KojaWHh14IZYbjPfGNhe6ggTpqGsD8H
qohg44mi8TVXAzTzlBA6+TXE/dEXhbFQyLsWc43oVqTId3JnMXczUe8o37DyZZq5G3L1ZEp06Zmf
xouKxO25EmzPU/spsrcI2s0iz1zjrXYTqBj4L8iSz0ZSqNt6PRvoD/tEdcfK+sJF256H5k4fdaR/
B7PH4xkm2CTLnGobZ9TWSdjfC42mdIVph4nSOQQFMxlS39Gq7RbT4NxHryjx59iHArTXQrnD0iF2
YoGK0iVrEnUNVi/cej8CsVeQ1V23HFtyqwtrQ9TUKzHhpKlPxTuqvQt4RwC0frKaEeYtS3LPdQ9W
qqkSSc+RjFWYOcVK2flb0S302HlqeiaGoc30vXjMns0UbXz7gW/iWUsYGkUzzyHKEXpyW1QZn0ZT
vEoK0SLR5LPwTMYTGtJBYlYXGYndHbjxvjKPTaWBHRjrfxL6TBAWtD7L8IuaK0cGpRAPWO8eZJEF
uF9jJVPzX9P/Bany7PbcvKbbqoDp7YsZWvqhzpu9dO2/BNVTWKhsPOO7YHcN8V4wmjDxOQScQz4J
MoWvjVyvMUz4tnKipQ4TsRRMd4qIUiYjp9SsRbF3wAwu/XTM8D/To0RA2MX9KXSI+u/zd54+JvMQ
CJMwKY8NzSXaggbJ3MwCC8cLt73TekeQH3cE3uxjJf3SqnDXo+/a1060iB+87FIZgY2kqTS8YVeF
4bgWBKIHtS0AZYZ+9+yOJv6ygX+68VA9OlMdVGH6OTRnJuzgDPoOkA1CfQDVQag9ckMRi88ep0+J
lsWajUOSusN2tASbdXXhMBi+Vvm+GaNyO414W7hDl0wNXiMkeDNlbWSXewvqdah3EX/DfvFteacY
zBe9ctxd6MIZ42skWo13ckL/JFL/7E7FTWu9Te8Su9TYyPLbxzmvoj/FA01DjuxTeEycNrdOy1S/
qKcgt7w+8MT4mfZHz0PzpRVmRpAIGCtSM//VsBzciX058TEa1PIt8cf3tNgjCf4KyXjCdRqf2yJ2
lk7RiVM5Rwno4pUy2HSmqKRZql8N85P4BNSttiBg1BZ31hHG9tnMUMPdD2RqViTYhzWhsqlCLsSJ
/F+k5KrlV7cVTfUC7ogxYo1PKt90s6ktfFi5xsFsefzMzjkpI/U2SRGFy8L6gqn3MWh6u25S7zpU
ZoJUCGBoc7RHzFmtbOrnuGv/6Xm/9rHgvphGdW52gpBaTD6ozTyxI2/jPW6s+MkpHcIcZYezItXw
FcgPwtTiG6L6eVGMNnCZhv1pDjtn4TvYXxoF1EodWyv7LML87peoDewUZkyT07yLNnTULnxHh4g6
nP5dUKSav7QdOCb1ZJ5IHtpLeyzPHiV+QiqEZnn/5pF59oieEO7TU0c3fYs1FDMRjsmJlkMQ6tNB
6wWiUmuvMXKi/14SD94R0DSjMpAjQg6dPbbKeOartOuXNSf7JkyGVRaXr7XNiMHqwJRDu8IQhcia
vik5IkTUQe0ayhW5avxHJ3eWiT9d+h6doPPkokR8NVV1cMt6VSUukWiO3619nnmFVhPv83tqMJ11
deoaqDIMrFHFDSdMuuGzaxAikyIzMa2QJj+6qtRuzoNjbMycR4chQhtE87NqTChWRfhW5OViECQN
mum/BODxOKvkyfKnXVoBU6FXtESXgFu27V5NfZ+N2kefqwMNqGSDpHPj971xbpIZpXPetQtMTIig
wEv6V7crPpuO3b2OT7rygKflnYGXKLunFKlr0/X7JWI3Z8WcCHoUqoAQLVxveneGQs1qovm2lANZ
MGafZTtHRyeZFy3h5AOG55FpQ8X8c8EUlTlroz7LQmWLjKjQQCXjiyRQcAWn9V8CymNBJPVNqPmp
YDP+wWUNK8hSJ292vgdmLnSKZ3wtUXr1lPeUZ5aGEdxGaEEGetgvpnBqSQ0GF8s/Z4TRH68Yym3a
mMzY6N/4SM4DwxrewsyYllP67aGMJlIXObLjP5luji/E+Yg8/2Qp9rEIcPSulzQFEBu3TIYab5zW
k58Cqo6eezKI1pObXCDsrKEyOjt0czVuqHWu9+8YEvfRzAg9TBCP0Op8VLXwn1MqMs2BiqDoZ8Mv
/Ci84tX7riisfXTvYQeqXtuzLpwNo3kF776AideDmojTzYgDoW28diMsBNpWczSRF09RlZ/iQap9
0+Wf2RyVQYiEY1EMxspShVxEUXqiYfAF4ffVStURVWy3KLf17O+1Ifyb+dxaKdZrXW40u3uHqsHm
nqJMT8GFSk+79KH14wr5koNAMG2qdQdBCb63eZlHpK3ESPzSKNwxzoY80Q2nhE4nULcgVvxBW7fb
jGHXLkLRHT0icSrD3CdaJ3dhIbYj/Ny1KDk05yOAg9p313hwYSQaVhzoowaJ0yAthjRS4iTtjc5U
ufvR7SZdSneIN3S/ONankbmeDDBtIdbKJrJWg3RpEjkfQhD2XbvWP3JydjbYA3QbY0FrQadlw5zj
VlCoYZbjVzKWt9SsIax41jljvrg2yR3mliAoevaQXEVCu+O6XmotgciAgKm++6NWYWq2HAMRWcO6
rSE812uaz7Bc+e4bK6Dg47MYE+g77VaztTenrX9grGLDTWBkZ8MWsZq2zGA8dZr+LKPx2nnOwYa5
XpAkGYhyvIicoE3ERCkiwHSDpeqla4y1CyxwTgt6Knq7MezBXI5ul681sjo5AgJx06K1tDseurQ9
+GZksT52G6/Sq8BazzLPDlrKWWGMprM2DC99Akub2QKpQTZy1hFd2xohzEFErAPGlBoo7iWtjO5c
oetd5G1xFp7xhrp6WqQ2Mz+tR57JsInbXJiLuZBk7GVXlMYFYF5ynjsIZ27+Jx8SzDEU8WE1BEnI
mArmNPb9CJsEDojGLY6jaypQ2baN/DXIXOsGBmPRECPwWoby1swrY4Y+08v0WVjRe4kqeJM38go5
5Uk5ADk0ELFz+4W2RK4id7w3vVmRWeq84WlLoIXMTjA7Y7UshKDCJqXBqQnM0iQp6PbMetNxeglS
BGb7yScf8PeVG0fW0mWzWsKjafC50PtJXAb9204nxbqu8S2EcZkeWu7BQwkUSE+mJ0SRtPCjhAKn
KIwA4BS3JqhNKi7/Octi6PDc8UudA+uzm+Txfnb9AlDnzH7Z9dsh9Kt9HlGhSTcv2LytEeiifTfr
ipFRG8pj7Xgto+fUWBmFHUHP8CDwFuVpsqcQzRBB1SeDO9H10Jf0lotXwHFMdIWk1CeWnwSkM8Ur
rOdOMM69eWFIUG0bIHULPNDeCg/te4LQlQmAyi71UF/SqhiO0oXGazSWSa2P46Ql7uuQJ9M3qjO4
co5qWDLtiMABrFtNhoRHqTUlDy3drm2Xiv7JUxLrp1EBncUraR2UGd8jPW2OI3PEffQIjudTilYM
cN8GR8Or4evDlR7XeLVy7aVpNRWE/cO/FxoaYwkSP+wZGYImltLS0qfZftbmseTpBHtJ70rTWsZY
rhmfctum7VEaf4nOrM4MAQzMNeQ20v86FzBDDjqscrjOvIKTQ373lL8P6O0DMfdkkphRefCaDsBo
Qydt1OfqqCuHRwO6Cw0/weRkao7alHsn43FpQRYthZ85qPQ0TkeOPgXZoz8qIyTeUBsGn21Q6zqO
VslPYST4x/n661RY7wO9jqNXdFRalUdQoGuahxHUV0BbHc1UmOwQSsVXLekeMR/pqmoTUO6FeCmt
5I9TgRUySGNba9KonvXWArQuYjjjFT83VKMjiEZz9eCHVLMPnTdKviPNr69DnW0yqtw36OvDTqsb
DZC7MD6HmcnjbPXMvrAN0a1yFrSx5DavJ48ZNyRxiWqgIg1u6WqjvTU0gviidtMRuvkX89ypcF19
ZUu+qM1Ohj5C1695mIrNPKXNbnRr8lAsOLN5pVZl5ScfqL1piGffqtLBGcjJoDUlfDTDowsTz7EC
1TTnhoH79+zji1Su969NB7Ef8lLs41GPVkj29S/HoHBznPfO1MUOflK08kjLT8bB+AfR52paTE2a
MvSWdMSvrRbP/x5+FClVQjUdXmZRID01upmRjlNdMoNjhcPmyCEChdvIU0OYvrnxEI+z6GuK0sj1
z0WOkEcDGlWG4Z3jSjp7yOQyOhJkEelvSnViHZJtgYra+vIdt+J0VqaBqryeUHRvoiJQ2lsHKXNr
oB8JzJZMVKQXB93Hwp8mEeOQwsJzUIEaUdmOeZ95xXltbNoBqX41e+a1z09TbZJVwPNMDB8oW9Av
5KXR/QuQvYARN5ChglMo3vKBmGx/2ndkYW0r4JQvfNQEYvQZbNuy3Bp9ar9ijhq2fhnXwe9bbB1y
22X5H9Fon3C5/GfP5xMx8Dhx3CYh6ZaQgnZznLZ4TvFT0E3xII0glTmAaAPLptX+VbP4f/ShByfB
8K+go/yzb0XL3//2exECARdG63rJWPyzVLm8KtAfEa6F0zRiTM20+RVNa9s1+ddQOtfcj88xAZFL
KYixFSb+eAer9CqWLBzg6fFJxMj0MxMvsgi906CXnEr0ASXi9AQFNtlXbWGtkAPZzFOG6QRU/h3D
9j1hnrpS4sPL8vhZKqRquYfczDVJDXAc11sjPlvrmpfefi8h+pqy+PKTqb5GpelsEMZwsb3qrZ+y
pyFpmj8JuuNFLGN/JeeKejxKznntsRYwWtzMjuYB72ywnTOuTv2mu1DM+8syO0SUrxeSF9kpqmmt
P6IFYI3M+whM7yIvOsr+qMOv45KZJGSYfWtoJMayboLJq5i4qxkzQ7iIZnN8LNJYGGvKt3AiySXO
nl0PIQiGOoDchk7VHYPHxOThHBJOp4L8u1XBGJX82+kYdlN1xRNCK9Bj1IDyS3Z20CYPCBIyagqt
PQRLA7ArASlj7pzQTaGvS5NVBpMEAaP2oBWiXyvGRd9VJDyJwPd91ExJ/9aLGAtkWazIkm1xl8rb
6HnJawXeYWDpYIK6jDra9CSvL6uKO2pqPHiQRGKJTC1NZACom01+3/Zaw4yCO+/mivk859DMUrnN
Up7YCNEcBRqJNmOyRQJHfsMD8uqqt9nNGWhn/uMAp5bWkPqQNo0SsNrLCD0e25j+HD5IpQZF8cLp
w35buNkW71MEZxIZF3/bYcVS9cbqWwYCxt9QpdppQCvJTO7L18gjYWuleJ6ti0znbDtA50tr9eOk
aCrDUeTLYuoZqNNbTfMc+YtV2ms1rA0g49fUxDZWYl6a52/bnUg2IvZZMJ9aIvxv1pwBVhNfPhgH
/TanfbKybIbQw1Q1m4evqOXrTUaEp8CuuGElyvSkocyjd75SHDZWBhkJ9ArdjGqvRvCaIkEOSzMP
ePQuJa04oJQdZ0VIi4spQ6nUjvFW9dZJ4XAAAceHepxieWIhWWTxuELaNgXSaVZ9HdZrKwpnlEw0
kYqmJ6YDjRNVitBWQKrFgvYFwUva9Nyw2YDx/KI+IzVR43Aj2KiXgzXHqOPo+UuEg/ystR/kcdFg
xpDVrkOlfkuM+lIUxRK2svPQVz/O9zIEE5ygO2qLp0fF1ihKOQxWiyhxIcmn6Kl5Hv0QygpcX/YQ
HPmdAeB6V5QN43fD8dZhzex9Go+hnp7t3H6hmUf6Zc6hzTfxCErvi3GBtwtb82R4I3TEyj8LrGUy
B2VNN4n8skL7M5vNB5/vtDAaGEGW7UKmhK8XWxfT8NDrPZaEzuzvnBRRjGCilv60NdDlbvIIu5UY
xu/eTNUO6OxElBrjJybKPOH+0ac0xxtdrkJf1xlYc/xvS7zHriv2tZGai26WfiBc8wpmftxoflZt
+7i8xH1FUo9vEyTu0pXuaypBEluoylKS1uZ+nDbVWG47QK9dEDZ9d4Us8uUTNLwQbsEPvErlK4al
7upLPQ9gH9VoYipvO8XxP4/AqsixnDMQtnwXMS3e6NVUbWe9wqyojBcSc1wCdJZF5HLgF/UmS+UY
xJND015+jqXGRM2QP5qifauxSa0tMiLoj2r1CfWirbkXk9k+GFMPIAFAkIPWQopTroFoRM4HoxvG
neelO/r0P8RWUVE7aNfbeNo61teYkHfddf1xtrpFXj7cG48u/JTunYcgxNYylFRU10EZUn52M1gR
vo+LhswpiaZ0i8Sf4YGkVjC9rdEJwmXFeAPw2KytguSbhq74GoHsEoaaRhOyqzwIg0NNq9GfXqjZ
3tEfrOe2Kg5Ek6PajBRI7TbZkCbLREcnVsvM07tkj4fvYzKEzXDDIdr5RK7xZ0qrgEyxMydhlFWG
zRlbS24eHSAeDuvCKfpi0ZITWmLvRnwaCwWGC0LtdJAR05401hEUq/dW695j2/Z3TMhWmube+N/R
Y3DbNfVfBQnwsYa2i7TDEKNZG+LntkKgRvSz5Mfoxs9eaRgLOYSOPIt+SR8TYAyDk6jYwYwf6Si7
DM0LxBYztZwV9RBGnO5mkbRGT6OHGO6Pa8tNDuHYfsBWf5WYQeicxJu8G/86E54qjbns1L7STfnR
6SPq2fwX8nmguZPimM74g9knTpF2kdxQcC4A2//E2efAfr2cSTjwx4dKdCYXKz6lnPmyUbw74w9J
YiegR92q7TgohrI5T1VG31XaqDYcui48+amDttaZ6Wp06UDnN+ODyPNPXVOvI9bgpQvTDdFN+gWf
fFzV8N7DlGaEPw9x0Ec0C4EzBsLvDmMq+nXcJsfI5BAWTdk+deZp5bIKMPXBYAPI9lh13XqovJUd
xrvawDUPJM1forblhjf+sHz8dPl818wIf5q6mQgadOM5/x/qzmQ3bmXr0q9SqDkvGCSDzTST2adS
vSV5Qliyxb5vIsin/z/6nh+FW0ANCqhJTXROWrIkM8mIHXuv9S26ApivrQfbXNxdPPrLLjdxz83+
0fH0aXE6PyTchVtWBc+uoIB0+/jiZuiVMjkNe3dsr9MYnYeizjgM9d/UXe9zRcd4Elqy9bFVlOkL
E5P7Efb7YdBUTg4YqNHw9olBX0uDrdxprzqNpXTXTL0IRWV/UgOq+IU2FTntZKEguTjwXG6HRPW0
BJhRSYdxKAgtTjQ0xhxC6U5VnbEYWQ44OVK7+4opaovMBeofweC++4flJ/xOFbqQDiMAEnsnrBPr
vYlKqrj4zhX9TzotN6oAjPiEhcXmJyqlPVIdnqfOo3zkPaASdx6bzn5u53prBuXPLCCqC3acs1Gd
flf8kmTEthsyCV3+2Qzfl+lJxOfSj/zPJMIclctiuFMxB/AsnZsr3c5xmuZnI3H9Z1mR6ENCtXNK
Ul5GU6SOaITpHK0vtfQddF2Ya9dXZuJ5TzFWSRhHZJjV46vFvfbil3cNowm99ebDmFv2S8qPek3I
OAZ5nT3/fYUFhEi9OmHDgQWeWnn18PdDbFXoN/PognyjenDwbD70z7qL56tHUnqxyPoWGHl9W4tZ
wWGWTyyLv/n7Z1E7MGcfC+qoVHsX287Iglv/LyZgvdu0g+td6vWD1y/0bKqO44ldUEf9/aK/n/n7
NX9fehid3GjGJLrS0MykMS9JhKeEUL+7v3/09/9Ix2Uo/ve1rwRjtXpmp4rkP1/z70//r79j+oDm
GkfI/d+vaeGI/vO3xfpThjrJ7gpCIP/7Z/z9KrficG1HrOXrPzyLsQAk2InWF+NKc6WtI/fGQj9h
MFKPkyozSkMhCja5Gzxd6IcEjeQzjJEjAVbJu01heYrF1LEd81WOW5skdvsprmY+60EqzR2P9ytO
btwRHfuJa5+TRtvnauz0RqcV25CwDw7KFl1QSvXA+bZtcCHyDUcNMy1hxTxWuUOdP6T+n8qkxVQ2
rTqNIEGieSLmjAiTfRI3HUFHpY/EIDHOU+ZErNHJRHbUATMh/vPAY0SK7SWUAZ05K5p3RuLoa5ls
8fL1vCgrxsmag8e40JEB+nPui0meCdqSYZAb4B7oCJxQ1tS+3gaG2Z0tti98nx9xQSfY8rF6MuA7
//1ga0XSVs006JhKBc2UT8ghUPQFg4MGDcKAPf05GS2aBFwgB6eITuXwR0ZocQsIHyy070P2w2fK
BWKmOCIeQgLQAccj6+bTWcB5wa4tbjU94EPrLh+GS9QxM6eE48O1mAwcBzacBXxFECtz0s6nZaSu
56INnib2Ml3FdOqbjPjPPKcv1nU7I2jPYLFfVMa6XKCSYNnzLuOMalq23OVo9F6aPD5re8BoPrXn
SclvvYCr1C4Wy5JoyRX62WPmi4nUQMcyfuZL+bJg/duOeXAuWmqzcrzjzbxa5fTbMGQY6YjMtPS4
+O65Ska4QY35DZQFg0NiPc7j91IUYmMhfNhpM/6cWohmpq2frP7Z6EjVhjiGttfpd9H8S+IbCA3t
PY6u982EcePAZ2A4y/XEwHpHx33eqYyEQzIb7hWNhbDPCOYssHpsl1q9lohX0uQad1c0wa+ijpDc
Q6zFlxmfqNVcrIPEpfgIM0euizenJ1fft63zOU5pyNqjTiKhsVzKAOgERyla5z+EU9/bXLVNttjB
LtfRO6NXkFx1dJoNU22inDhs4LoPLYWEJj7yUjPt6ttUntOoRwPv7Wzmjby9ImwrELgwukoi0sYF
uSciPh8aBY3iccmf44A9m/E3VLLGwnhfIsKz+1Lvu1LrMEvyaU//+IG3Zjgql6Izz6tQIIncpSRV
UYFbZ8QqBn1u7by5Hq1eY7CPjPCco81PJcZ5D3I6rCaF2icQNc/pQ1EjFxqgImAjEaydmu3DbsHH
6vXu69vg7JvZasdCaIj4eKN9VYbRqC/N3L13ql79OBY3pzgRa2SejICGV81GUHPZYgYv8aDxX5m6
vmcDl31NyEHhF3gnxQk/zAG+IoK+4d4PVvmMFwTh3G1cXfBUVXLZa7//Thnsbps2QfkbJ68BPb9g
qEJivOyQURl9vU9CjG36FIhFRyW+Oxi6l6LsLqxcsArkJuNkBwhzPamBEhhQiXgNzMSiA221CHmS
U/QyLyQRx859w20vavgvhF75dMyYaM8kAecB8TB2NY+XwCU5TdXHQBVYwA7eQgh74V7Nheknzzzm
xqUOM2wnoe6KENMedJSFIzoOqAWHjAIucKQuqv8daPD/Gsl+l351dV9/D/87k/3/W3C7A5/u/wxu
p7DP0+rX/9j/6uv/+Q/S/fQbLvv61/4Nb7f+5ZhypbCv8HYJPg4SvPqzwtsN+S/2ZJC1ATofF27t
ik3/h94u5L9M35J81gkcT5prgMI/7PaAbyiEGbicM8EOe6b9f4Nuxzb+n+xc6UmAkJKIhoBfzrJ9
D7r8f2AhLXaDPLe2owy+OOaNWx+eIf1ApvED2F/aHQ7iC2+asAmb4FV3+SjEqz9wnGcksaIyXI5b
iYu6mTkkHuG7wE2jk6mdC2UKxWjKEsAK/NvJ009plyYWq26mVc9ZLDZwNjBv91krdH7xur/f/Tx2
9qcVlN6p7ZmAj9jYw1iOb06+NolE624Jd6QzFsTGA0aaV7sagk1nMolAL/p7zoTcSts7ll07XXoE
M5MlnxtruXgepzqMey0bb1KElUhfOCquA7lkNU5o6IJV1W+1ne3zhm79TAPwsswXmRjzrXkRTcGW
QRDyX1iWjiANTEOMoqUIeuaun3SRAC4OcOVhDOgD2CNR0PJs2d+O/nyeTLxJKG12OPngjhQ/Upd/
pTvdavzkm8Tu75Ne3MUl2bCtjpo7phhPGdh3dlB5S2kpbqbcRUOZ/2gogcWUiteJuNaNVYBVYlPF
pGTgQ5kb48LEgFRC4AEbEz/rdiwwEyit1mEv5MjZvWOwvGWD+uhFe4iDkWlGA2u21sEBINnJzAWj
QIKeDoyp0IjZdyQ2u79Jlh2N6ClIqz7M2QnR3dylPoLKUsEt5xy3ES6ej6zpOSmp6QAEur7iifyz
Io522ufkb0YD5HCMVkcVf7v+bO49d2QMkrw0y3NZDfM5TrgYqeEnN2Cvb5Qa5Lf2SNOAO03s8egz
ELC51mfgijvmNacmRoDQwoIX3A7bWKK5yAr3mGbyt8ZsMoiyCT3PfhnBYh+k3XymypyP9PMhpWXI
CVbqfG4sUH2HAkEdam1kUthRSOlq8BUF3xHTr5K47zigu7GY3EF0XJhSVY3F6WgFL3TWx9LBZepR
ties9WxHe4GFH2ZST3cWK8amB/27Fc6Yv7vtClWSWzAyhFkV1Q/PKo+yP+KB15u5mJJHlvA7XRg7
OrUeojsYKO7QvdvKirdNiVm0jCgcE/8rsOHczpiNRlqhdMj9twyEh5jAZXpolDcO6jdZVb+qoC9P
uV2ecRY2u6xO2/ukmfZe4Hxbcpp57rV3UEUCRLlvh52xHrOaFPyujbdGOGHJ6WhfIx3a4kjk97az
0FX06KSdhI5dPCmrxyYoxIspOuBGXXdoSLPDaJZt6TIidWhNmu5oMiIgrjJrPxT6nJCG2+uCdGID
tQBfnOwxOuCg1kOEyiQy30Qkrk6T/xkp1Xfe0v+Kep4ExpTGciHdKjm7XQvlx2nfJqNi9klmNkpZ
1Mt+2u/jKu+OtIxTNHbI9/q62FdBtQ0W+x7KtY28rXvApZ0eJh3Z5YaDBY9S3O1TmowmzfFdHDUa
uGIyHIZ6vBl1fAA2JPdNZLxVaQ1ZrnzpPKqDoD/UZWGd/37opWvsRqf/GPrgR1N4Eb2IASeAkw0b
jzgfDhUThMEWQbEXcCCYYiA8VQ15QcWPSynN80R+OTdaYa24k6PXVi8ti3aIXXc/q/HXGNXE2o/B
mwEbROQJ4brAvcyCDHeR0o3T88M4tNl1tGesI7m89a5QZ+cuWrX9xPyOYd834HXXPx0i725IsN9q
lz55Ml9HtqOzLZV/rjO/P5f2KcMQHy6KSLTUGaYLIA5EEig6GCKCBFQlpVlBkQ9Q4yytId5jYHkf
Ooalw1zxG3U9kOm8ogRfDRgjb1IjZRIWwLKxXHVv9uxmJ90S64qrhmuQe/hn3AdD5OND54MdCCwg
gxleCqvHGaUtvnM39L9H0bw0RcBlqW14+BYOhVrOW8fkF+RYgLf+1+KbP7AY3MvVetA6mBCyWt5B
6QMVV/lvScpYuVOTxGPrffWGCQ2S2R/HSE6Yne1CZhqrn2xr045Tb7tG/AU7y+X2dkucBnUS73m0
cML47CLzSLSzQ64SPrTDHA/XJkZUgO7iG/In9Dmnw1i8Whtqpxr2RRW9Jl6cXYUsJ7rmw3Uw8bnY
McGP3kuTSBRsNsnnHlhpZIUSD273nf3lKvdqPgVe3YXI6tTGUoPaDX31h7EaCrsJP2Mgx4PpfgC1
i4/QveWm6Zt2h1bO3XR9Gzpj6R+bzMWimKM3sxC3mhnF56QxvnQuTAe7uJ8XZtOFw0xsxt4EPR+N
CrhhmALQdjnaklN7tqr5icH8eSEiulq66hBrNMZZP9EHg+x7qHr7YEwMS+PSf1uJMrRcj6noNDfB
2aR5OM6sBjhu0bvFPKyIfnayxXnTrYg2v2Ue5Q5ZvHOR/PhL9WaW29ia7mebQdLg2w8KxgKdbYJd
cnpX+hT1+ufci4YuFLTZQL6UUU0/fOfkzYA6fFEbZV+RsiBQTQiI62sQWylWwbEbEHObJ9s39SZ3
FoLD1w0cCBkzFLugPBlI+IAucoNpcqAhH8GwQiJgjXN5KZvhazGj52Jp1cWNMX8tdl5vVday5BNA
AefsR6ClOOA2+ZkagwzdXJU0SOE1loneMmCx0eAuD5NOlqN0nTtqxJ9tHdRbF88PsuyhNRRITnwI
DE30VK/GbEKODcAMoeYxJlG53Fs86zumkqhG0S+7bbccEN9/FUEDvtVLkr0urT3gC0/4HDrqdx0R
SZu38NCH2d/Bet4nyn6EfscEsULS3/CIzFWX3zX55GEjrG6NNK6uaR84iJdgdMYPoxI/oLHTkFGM
SqDtc4R2nFvpGikddBh/9WIc8rj8xZ1zSBb/uvTeA53CsBu7V2VqDsHWPl1VkGiCh10dMLoen0sp
35dSdOQ911AwfdjFTV+TAyBuaP539J2t48It5Bj9w9Ch44qTeg7JauDs3vW/W6kvANqYznjPtRf9
Eig7SPi7anXIg/nC7BarwSqCm2vqBUnDuBE228b85Ldl9xDkLHXzSoNqYZ9bkq6KiT7y4KQv1gz9
NDJFsMdHNR79qWWqZ7sWSOAemTe2JlNSDnRqvrolllJ2ZLmpNfIJ2LLDAdshfRfRgfG2KkQbdDyH
Rn9hfaq3wi8/0UjttdtWAFCEuJkFG3+f9wFbuJr2YPnURlZga/JM77J+HakaIzM184PkjWTndiXT
gTo+GpgYVTcznhI4YSYCa3YtlmNKU5SqrjnlR7/DfTFE9dU34hBJZnYXbWcGob7VtCcS+a51nUA9
WT+kVEmeXU1MtFgs8jnyw7Ij/JrBJrvjYId+Fl+sdl7Ohk7q21zb1U0wczuNjrc1nJd6TH/YqRYP
2dNAw3/jCSvbxoip5vQD3+/6htkPkR+8DjOpaK3P8cKsI0QhESM5RgX6TrOZ5y1636V7sgt7uHGq
uCRu6t9YsN8XFsdD11hX2WeY6kaCwImC2gWDa5L6AbwPqEx7T9G0J3X1pYbYGNasDGL1+421qsI5
gZTBcNXb5V6MU2kk8May6Bmr1RDpJWO3rf1y2NpQKDE84mGgnck6EAbCQsy/wjGRGeMzIMCzblyb
zt/E/rqtZ2tiBVhmXKpQpUziWmj6jg8S0yqVCDZd6gxjEvcGFD1FX0UnrDMNLk/rNzm2FNIDNo4J
x0vVAX9NBmc7MsqOgumAlWMdPeDt7N/yuZ12lQUBOUgc/F/wMBYeg8b1vyg4yp0now67EoWfPpKH
cmayDLScYOPtoLKfkd8Xu5RfoqP83UifF1n1k1DIg5mM1JqVjYmyRONNptMp9lsRrnkeiWbKV0Ag
2NaOM3AKUu9tP2M89ePtPGe/Xek86ygNHc2hg1lpsfVnwaDLenKm6jmKKoSEYJq2lWQRzw07XCFC
0xhfJkT5m7xLuYiMNWdXPjMZoMAdvGfZoutYlRHMSJ+ckqe7A0u4GdvfgdIHRaZA2bnMk6n99lPn
VnCUk1NmxJfU0AC9hThjOQGuGUFYSpXcLan5SpRHtp8X72RnKEAyx7skXIXCNJ5rEeMzmR5pyqWr
f5LBfgv0K/CnU1YVn3kaMWLMV42xLO8F71zilk+MNZPd4ljPVmniWcDT5NTedqaraFCrrhesYqLB
m6RBCE1Zs1cdEwTZHqFpv7iSo44efR2SvfIY9fE1ieRbh0W6NYOHbKHUsUreuPzGEmZvTPYPJJQx
j3J0L5cyD3EKvCHFuOSz5fJA9O127tV5YrMrIX0nQQ/6mBPKYUnKjedXTwBiiHcxyJgysZNDreDh
RiVXLOPTSJVipczxyw7306B+pjaXZOa2iukJbElNpSOnWUdp6yn2TigPx9EwkZPMry3957VxiWzs
T+BFDKKisE0rFON5hEdMqcvUvU6T/jQy+gZmvDMGSorejB9ZoxCxOzkbV7tdiunWISmjrLR3FADX
yZuyrezYE+KowKj3Z0n7gwBtHGfzp4GggUQo/p2LBQbXLeo7jDcI5NEWyZZxk5P/MJoPEBTzgqFT
XBIHl+s81Z+m3DjV8pl79rMb2CUcHsp9590Q6ZsTj4e6QQkmGLR24JiywNoZVQ9bHTnb1hqTG6vh
M6oEbllQn437C8Qxy/urrdrfI0ByFMh63+dYt0V8W2ZSk3QQrGofQJl0KgtT0/5YnFfPn3/GUGro
qcREabi7UTjPnhrPLN3fs05v0ifPZrC/kiZ7hbOzrQaM7PYsYfRlgLOWGCEQEljYL4t1NYtnGEO/
3ckrkVAN4Heh2+hR+wgBGEgb3Mykdz03RE5LVKCd8ySWZNyVWAlDWf40HXL6MnzMfwqd0Ri+kIRA
/0CN/mbWD5Ox/GSlZtn25XMqQCg2NVmkgu3eM/TFrTmPdsXwlGh2c6AgukBQmlu0S9uuucvLzNgQ
PkEq05KC3Es3sVOvkt9lH8zWsTfmXab4RTOub5E5oHit6SmNMBRb+Zmu0wdLrndUSXR1akjzxHhs
B2QAPJfRMwxcIAstY1wWXtTg9xWEXPpmXwLxWJqgpzYH62cwiCdniTYBtLBCOZS/gtFFViLcXMa3
zkDjlRU0d8Yq9Dv3p+Ug34hGsnDmbx2nrzr2T6ITLD6c5je+WQHzmJ5ciUsqaiPoKvopccnztf3I
I+7EviBq6wJQbrwZN02y73mKcbHFz3NlpkdlLr9ErQ+52dr3s/7qCAO7cs7ESvTNHd1cBosJ1PhR
ehOT63w+5r66dZPLJiFydzuCeN900nkdg4ljnZ7uavxNqCHwAkxKFWCCNvWMqWYWRBO4nTD3dQMD
Dvb/OyprRnodOqzC7LfYwJ1XA2nBSl0db5RE76oJ6L0PoHUdgUYeyf2D47DZwSUGfBUBaJ379G6Z
vYdApLCHu42vOnV0rEeHiInbqPU69rFx5tTj/QCJYBMZnOQX3iltd091nxnkQulDa3k/8upLTLBZ
Eu8w4g0thvEuKlqxcWY0W6SYH6HJ5VvVsOgnUaSo1Rl0l/afBaotYyQf2oj8MylBOq5P64nimJyW
mxslN+zqlw76/EZlxhjS18BBFrcXLegycEAucwBIun1uu/FzwIiFW2D47ozyzm28W2qWiEbd9A2V
yz7zZ7iH7sMguntY6d8W51bg/lyPONBMPQ0MpfHOy9VXBW3ayaaLGNdnQpLEOM38fACUAcaJ1DL/
YFf/4cYW4tLuGrmobpsBvbFLtTtJ+8k33+tq5XjGQWiNJhmrrRlGdtXeV6umykSqhlTF3jmdio5u
0Z9t8GTHblbwYyaOpiCR8gtSbXCiJp0qZ5bOp1k/GdwtLN99damMnPogY6o95YF8WOBXn8VAgsUQ
rxbiubvQ1k9uzaomDIjn2/hYh15AdMiQE+mtjXsDjvL028u85jQlE3Je9no4X6dKmNVnHVCvdvo2
A304qlVpOcWeuR39+qkf4+RUkW6Ixtn1wz75Q4PxKlauWvWZDxBXR5Bys3CfstF7JHajGYLvhfkP
CU9nmK0a72bwUAfm3lWo9SoFwdx4BukeQhFJr0EMBa6xdpoDuEnszhh333ATfJaeehswRwqlJ34j
uL4P5trZCenkW0tX5MSlLDmig3m0rOgeeNQi+hpzD6gaKx3JekdSRNlpLPVYFCo/NcYThpMqEp/e
QGykaU5YuSEO0AlbxV3MsjpgztUSMN/O+xC+A9D5ZThJe+x3Did1kGA7ejR0CFzMW4v5WJmNCTve
djZOoT9qkS23NgfL6o+0D0dLNUduz/vexUaTl2ckL6U/+KdmmvYZcJyjW8cnfguGX2hPNvUEyseM
iuNQUL5ZJK7ICTHIsO4DSD8dntRAnAooQPhsCh9TBykxeqbbteZtpGmHGzUgcGBGv3uEXE/9Qudq
aRSD1DR/w+UFo3qh5y57uofKfh01M9sgAVPfAIRtlu4gZrATqTUcog5ofcXMmnNHTw+dlELfTRi7
KScCFtSuzT6Uu+bJTSToS9QOmwxTZjhhWd9oMXEpVfLAjDDbRjnHpbTJj7S/v53Ee3DJ0uxJKL/P
yaage3Hfpj3G6BKPk106uHD9ob9z4+UkwGLrkm8jiM4eey9ETW90eXwozfjOWqbp4Dvq3pAk/WW2
2zDTSE9eFudHAXIuhMItN3+JGBgyTnGO2HGB0bBBOAOrmEO4qcA9FKPxNA9RdgC1XFyCCX03mg3q
n7YjNq+yPxey7rMA8paYYMg2y7gnyCYJeX5grPdtQ09phSMUv3CU+HBqkZu3vSnuIt9OLn6hoo3E
M08v3XmyaZa0WGc2fC7+oZvgYwTjkeyLoG2ePJfHWyZpt10SoLxmwIUuGgfKYdnIY05vXLd0yz/N
ioa3kT/qSc6P3uCdJllgyiXOwwqWHwHSBNsgDmRKf/p+l4WqC6Jb5fvfeBGTXTFzJ/sm/qR0XkKn
7nEYAXcKyuJPXWhxFo6DJ9qlgTNins3G9I9vjZcxMvMPPNAq5EFrLnQ7Q6trn6PF4B3Ayrcf0Dqc
aMFh+1waH1VhfD9OsxHO1vIozRHddY10jRMjZ/tK/kkrhe1vRquRmz1fjnVgB9nhPVv9IiCDqnPk
1PKAKuZAtAdEkrqCq2EvlKrof+uzg5/tGNGocS30twRQgcMvSkFxhjTSyE2YOXrCINOnzMxna/Vs
aroQ7cACMmIE4tQeOVi1/fbZQKi7bxwOi1PMfCMO/YXP4tYAyrM6sl2LHkA+i5/IHX/GvvmYVfhb
K6QdlPXzxvPUyZeolpzyPjPJ+grSTvG2QRZzuhgzZv+DfLlLsFGNyJlE1Pa2EJTuGue9gM61Q8Le
Ib0rcQ84vxMX2r1BHAZcnA3KWB22NB8L0jxIu1XYSVJ0GQyZ26p8wZJCpq3GYI1GSkK+H3+p2X9L
8wYANSlllks3IfG0uTVTk3KQLuwk2SGRpXlIRMx7H+XomUDUDJVJ4cQUwAQtY9WLyt2SEAlExCEW
d4cWDL2io18gqyPLibN6XBBkqaOwNuyc6FKtdgUkXxSidffYTx/OuMwfASIATvLEsDQ3ZPX5sWXl
7NqR6Fe0khNC/rCQDnJl9ztjsFj1igZ6XdXMS5B7EL25FV7XnCzhPwqaekz5MGs12LAqbz1jRmj+
LBTrKqVMs90RI/XAJlPnEK4wcfMEHEEcv0b+FN0tpfoTFLDxicUGYOgi5WNQGk5+s6+WxD8oqzq0
le3BZek/cmfHCsAZu0xx3jpGOLrye4CMc5zyms7p2vv2UVals9NtZTbU22TFdFQ5ilRAwGzPXHoc
MBzBg+5R2SNsiKhjXpf2FxXcAQIggkAlj+MSII8kupf8mjkPobvC1GkdTtTUO+tecihS1znEjbNZ
Mr89m4X9Wa4rQgR2ymuQ6NsJ88Mljm8yzrpHe0gGUvRoS9mFCL3Je+9YZ7ZjS+2Abxa13rdwS8xR
vM1a45/Hfg5dr5/CsRevcQ+5Pc36m4zodigyDzcY2sSWQ+PX3PAWAH8IQXZyTCeYOPJwYxeDU+5z
MR3iSTyNGX1YTG2HqLY3uINpAWjd3HOSzJz1kMuOUMJCHexBgkWhOarm6WDXggpXMZjL5QuATMy7
CQZB2UYE4eBUGdLe3OHSgYWbUylipWKX5L8JPUe3d/4A5mOKVNdRwABn+opEf5XRUpEbZX8hDCsu
nPP/IAOeeZADgVIXi0A6LPZuMkt/W9vxgyu8/I7l9K7wUT0aC9vSrGj+JBR7GwqVr2TA2JC0Q3FJ
aVY1muoNGTQ3IEOz1DfqQ67G31RfTBI61MppSSiD0Qa0MEygwn0WyqW1nwc0iEzLl55OFiA/3xfX
ekENgxHiho32rjTEDwhW4y6P7N/kKPpbF5HLmag+CCMh/fLuiAazDqfhD9cWF1ui433JSOsIVOwr
6cqHsXCDnaxxI5rwZiwGXm1u95+6rFgwvWl4Ybr10qBH2Lg2uwEwofW+5Ro7tmx3hHE8O4nPv7sc
YXJM5Xo6wLGXEvKg0vPcJCBrQRbvMImwlRgEm5B/TXvUXMMTMIWHI084KLlio6Ixv3brXZCWCkGc
5cxX1K3Mpdo02vtB9FtDl8wtaiCnpbNp292nK0xAiPOl6GICGCeOWySjkBlFva5dZw/O7mhbjXlz
irdBPFhzoPay6SntzI54V8Rr+76HHiJnoXasTTNpVz/TnFYjJSUfOBJfAsibu8HDlz4lnCmRE22t
jKXDggqFw9s9Sg85vZdEv5rU52g1kllGii93uS8flwZngcLHDJqsKxGoA+fHZFnv8ZKiVJPduc8w
L0zgUBjS/FH58j5gYN6qyvhudAQjwsE2CQ+GhHESOIY1kI4cltme7FMAJ2nNZZ2uMjPfJm/2oeDb
1KLV9NYRZbQ3toQVzRBV8CjxNlh9/jLWM7EW8tFBNmfnthkmRc8D7THrxGbKttNsCVJI71Sp56dO
djVUEyaqsFzvbJumj7166nzwk+ECpwIWC6w9U14R5ZPgqeWHxYSkGcE7NaqBHZwwc/MURWNEAu27
xB6u8FXsgNHwdsdWuKwhiTF1wQ0EwzY2bQ70iNaMFKFX1NTWBR/t22BC+ZvZ63aJHaGSG0CG2AXk
SaRIGFvOE+uSgczz3Ebj3hXYLzzmjYdENxfPRPC3yXsAY/NvyzeyM9LO5NjayV6kdnFqYx9vWLJK
M70TOGospAOcloFafEPtioXDtvL7Ksi/qwTc5GKOj4Ofv8U5zq2s95k2ztZwRCEBH6A8eCMRMzbe
4k3QJwueAcbnyjfVzvaYj1vIFMb1gA79iDQQAhJOmCvz0DNbcP/9AuOR3V829keXJv1xsWyahj1F
blcCXa28GnHHHJ9Bud9jEZ7uazdjPGWyb1R9S0xejxVEWj4ADw/heWC+CEgaeLti0NdcF4vYLYNR
EFmeau8C3TwAnflqe53cwRttEv/quF5wbX35Vo1o0XObRqtE8LIm7jnbFNjAVgmTnY5RJahg9DKG
WW+GmC58ek1adLBZelorWNCP6DAmd2p3orSqYzy4aLfJo3BAzKT9Cv9vBu5Nv2x2JoxyqIo/YfDg
ayjon1TtmBBn8TBhnn7++6Fr52BjMReWce+ES5JdzZLkrFzZF9fMrH28FL/xCtIz5TpvEqWHR6uQ
7l7iCqRfSwC0o3LGkf0tz7vzkCX1YXKY2DJoE3uhyMiD970bqqW/pG10IGHEhHkgg73ltTjNzHa6
tX0QyqnN72ovOSWE3mzbzFGHUnr5aXCYxAU/G+FF+8b3GwaWSfn494NhMqcTZ4IozAtcDnpUabST
ohoZiBgXq1rDtI0UuttoVJsirbutq0hXNMvpgTwP+4RKpNmRMouxPZhxeKALsiXWT7S7z6mNkDYT
8YgIesS6YZfNU0x0bcaD+Qht4iV3mBLOaYymWXf5szOZT0pzdrRzjR3F/gHiBg3O2k0j2QmeZ1pc
fSoxuAv2s1dM4yvCmV2ddR/prPxLoUkB9KfxjNePGBenvbllvwqEYWAM3AsdIC68TYuJoWSQB2hw
NM5pOJp2iqJfMdp1Br/kED0i5jGmm2jt+NFQGZphZBgHS0BFIOB1io2UDlHwlRtpf5amkDRfWmZU
Du/V2HF+ykmbZt6gaQkImB/gWb6IGvVZgGGOO8I7yAy8D3Fy9jb3++nAjbM8Mc3wtr3tcfgONqVw
QN1pJDELQwd8QHxrX+99kc+7krRvIH7xZ8MvdB3HBfV7YT1NmnESrIqLJg0S0L5wyDgbnqIlwZKm
CfNqcnt+0p0yYJelx8BTD1po974VFFaNiTsxFqsBD1uRQ54BWmmsoxnRVFmRIh522R+zgETQVLua
cHESAx+NcQTOQlcfx9a+90QaVtKd1+oBaNz8X+ydt5LkynZF/4U+GNDCoFMFoGTLajlORrUYyIRG
Qnw9V10+Ggxa9OlMvHdjpqenC8g8Yu+1mTo1CVQiBNevXfvYKigL7uxDajM+Z6Mng6LLCBlgoQxi
dWFxwFpdVWzUlyrZ6bhl9l6BF9XKAa1ZQfFsw5ULQR26UQ93tPaLO062TYO1n9RmFzee0t8a95ZT
oZXQTBYe+YTaN8QaZcq+Y10lqUGhtoYAcftYJNNwp7HUDHu6lY2kh1dlcGKas12QKPg3QcLSgcKp
G3U24EMwwKJZqWwLG6jloCyajI92ra91uiyhnRvkLjW9f/KDjBg++mo9x6VbmuV0z0pyMwXsyaEu
vktmumGxYtAlJSn0QT9sKk97GbG5hBxguDKW/GNwRyOe2G2y/trqVsdVU9LXuqN1KdoKCY3zhRXt
rfESP0Ks7dFRIIe3TXdDngrYjp5SILW9vzJrPzPuViC/5IvRUZGapsHZyms419UcA4+v95NDBhr4
uhheAmQKD0VgN6c7VWnPhtcwMzZ93lJBrBfcQQrS9SDbmpMwfbDlNIZGxfPR0fXUjm/dSa+KPeh2
kVzZgfhlqsVGjlAPsMRtjKn7FJ4ARv311/LNHjC6S+ro5MKq6yLDmhh9+CacjZpBAtXfxio9I3bA
40lsdNvCQOlpDt1jn3cEGcz1h7E4wS7R4oQkipPt4rLQGj0JNd0jC4QqdykKIGINeSiwZJhfC6wR
la6dZheLSG/wooOxk016wlR+j4fxTQjyj/BrNZvWilpbdnuY6ZLytsSrUYm7bLyUMGFBZKHmmbrs
RjbgIbGbjGxdu34qKjIW2/SRYHU+MADaxlzEjqy/MqC6XL7whCiZPEt8lcHS7yfEFXsUq3TvXWvu
9Ty/UsK/uvMyPyyJuiMBIvRJ6N2OrsfMRDfe2ENEBfhFk0bixQ7eZLKSa47S6bGuSgqqaiW/KQMm
kOfm3kb4wjrMRepYYl8C6gxeGwBz0ges1wwmf/z4qB0B/SafaMbayMeoHFcm+8/p9uWWwD90ei+f
S166gC+YV35E9ijJfd24bvGHTFtP3ua2baL2WcGcTtALRZWc6oeWWyRIFbo9Un4JxeijwWUEOIz2
bjCAVyV9vWXdWUGjwOPOsx7nWX5vDQXDigDdKiR2/nLo7ln3nAr7re9smrqaEzblPKJuGUnANeWz
TJa9skGQwp8c0FlONetpk/c4d2MMtMjUBH4I1tJEzD5TB4K0sfJ5SwlAq54PhKsp57oNpgJqZG3e
8xtoxRyYrLgmGeEMHxLGcFj75cgG9yup+NZwmxy7wXvzM+g+OcNQzPz8YhXOlTqcFqYvD4UJK2Wy
f7I+qPdGJnhlpYGff9467g0jcrs7CVS5hTaZvkriUuZEI2LvD7RX5gpXL8OZE0j3d7YXyi++/RTR
mE35NEAgxz3Ah48UA+5MsBdzg3RA1WHQk5rLS/Xuk8TE9F0vwxrM20uA9YwS6uQL9VKRUBPP83Ct
Lf+lzieXQpE3kAuVfT5KTo7GCfkqWt3O2xiKmQEKTZxDgxM1aMFJZUqeulF1p9KkjJYEG4TEHM0h
ccvg0Ky3wma2EJgsFhbk/07B+9PSzPNCw6T3istsskgHv5DdeEL1Ehy1vPwDdMTaNA3D/GxC9yu9
G0W0ISXPCHBi9kPlbHl2I3+21fdEjt8MG4WcWIHK6zNtk48e0G481g4iqbxiXJRLHlbuFSkzfrMz
fOLglScEdGEjM1CVpmpusaN7HOje1g5uWNKENPfagMhK3qK3WVPYzDa1ICZxN4/QyVThyGof6L15
CTJ1sCqz3vsF+EFVFeQ7+lpcZb7aY9nUthRHE/cSNh9Juu0MGCDpbIwq2cvUVqy9jYyoWnzorxmh
Pgy1QjVi4Ew9Mp9Jn46dnqxZyfXExJ9JXSmrk9ZkmDILQqkX09uShJsODmbf5jgOygwHS/RIS6sv
cCVuwJup5BF91QuoypOedgzxJw7HrsbA7JYc1iOvCfP+Zt26fvk2o/gL2UWiHcOtSnQGFCrvTy2T
U+vqcPXwhnGppFtXY1ooh4DAyzVVe1DbjENv66A1FEEARYGt9JjjTbVn9guTz2JgHaAKWmVLaIXV
nbJ13q1lj4jEBg/XMM15wLiOAGD6JuWZqkJVAvmFxgWRtY9Qjl6bFcZXmVdn6hrGVUTUhsZrT7Js
1KVIDawKqcToQ8UdNa0kwPKmMaGRI3uFGj5p96X1vDbivsnImK8cA4HzzQGDee3XDlIvzHRSa7o5
M6I215lF1qQ6mIO+GxLk5/DEGVfEhtV2G0eZCVaWueBskclu5X1ePPnPADdEpEte7Qykk1CCIkJk
/hz4RRsFDQnVhgNpagGnarkp5buq03iYm/GpquCCDStraYcJsOs07Kp4W5m0/HWX5C8jeSoD1O0o
D/NYwVcwmi9l5u7RJr01rdMyYnVUoxDTduAf2PIZsC/74acYsSOmMoT77yCw6S2Yr9ODzep+I9Py
YMtccKahoXZGanHPA+yES3tXXU1rhQXi5DYA+PIopwzpH2nwm5a9ICS/rI6nPP10M+O7cXOChCc4
mybaKyZkQ9R206HS73pJBdGwl6dXlN3rrETYWdYbuP0ldsgaDhYP/IHDB2l0YMohbGSklgsXI1dv
V2wRLSKfZtwNlY8S2WNPL9hEjaWNDi2gV56M2zqf1m+BQbFkzpno7p9hLtoN4Kx2YzzNCevEAljw
Dr3y1h7n6ZjklU0bQovPkpYBa4D7XI5HgGvDxgeKn0/OBUOaDxWAO6MD5yeN5g9TZWxatXFoMz30
PQpvChj/pvQ41MOgYr2yn4mRYEedpWihUveIxvBZ6PLVofo3luxBo2jPimujFe9jyprVcLMLoxdy
SAhjAxhyux0X/4T1pSezmAwv/N4cwv77WAL6CKqLDlMvIeKawm95REIW4qMEgumYKD0QEKlGII4u
XuGkznFB1Xmd0Guk9vRYjZzkWc2lNXUsIm4RYJjuTPOxMpxpi8EY9ZMHz4BDG3rgoPFuBhrGzDr2
oS9A4ap2CweBKeWPaLv9rFiW01trmNW2cDBR9BpXNGM4AeDWuOW72yxQ9dttXyM9mfUnSuJd1VnJ
xtG6Q+Cv9ySGeAQIrXfA47/HnowoHym+Yn/vW7jcmOI6Kj063AAWaOrFpwaDL2ZTtI15PIzt32I1
fxen3TSMlVjrJBgoluCXFw22u8YpsGYXuDsERS7DFn4uEkrniwi072Ven6ij3nDWnumkAC4kH+vK
i+5DPEzr7C8UsYPvMj/i6ABpjG4S5msqnhJvfOvIta3uhqZ/1dPyyRCw+Mwzc/tn03W+gslApAKo
2CdLKesYuLBYcJPixyPiS92m/HYKylh006bR3beMAJ1hZVkI98dwWIGs2hGB90PNvmnWSEJxx4aR
lghCPTvAmzlnJbkeGtzUcP6lKS7IMVrwxKs0IuWT5Z1LyjBV97b4SZXzxNiRp4QzFw4AmN00AVBH
/tGcJoymS9bOIxbhoAgMAj7dD4SkLH4COxxb1HtOlu0B/Z2nxrmhDP1HpA9G5C3LL8uyl2yqknML
e8kr3fE2XLs4AC+2rdZxq6tfVdAvdMb85mrLQRjto8WFG2N4dwtCnMHdq9gW5g1bGgZ+/6ZuMZeK
hSb4FVSIdYFL1V2iuuQtLol4KFP7MEvrvc7tO8dKnhnd3NSkJsStsCmnRysATUYW8y9+aewk+rbi
No9I5tbXro0mIhbzIksIAZvLG93tGHSM7lmuNQwnG5zluFHIQ+dfTqTVRhDUyUnjeVsYkpErW3/v
gNU5ATQTB5/71M9N6MSjvgMFu7HrScM0AvAoIzpvMg0vdMhOCW30YY+G7Bm0tYdKOtnOGkw9rhL7
3hSs5WaiqMLAw6JLRBPO3hU1qT0yZ2a/ReJzc3Qdbzdrj6tuBS+s+Upkyd0PNDyM8VX6qLd5cBQF
gLRGlwSXeLRVA6SpzdCjqGL+4UwOHrjMfm+bGtbi5IxbO1PlqZ/QA+b+H2IPB2pAEn/1lLw4odnP
Y2qTdeudKse7UGQMABjlxi9eDGInCTjC9Gt8TAwww87B1KaRDRgVSoJU9A39Na+RdphjCEFxjSn+
8tjTqjvUow88SHFa0jo2o36ZoZ0P+vBZCHcI+Vq7qfLvdCakLpg5mOjEC9huC/CWZGBpTnr42RPQ
PrGa6XS3jDuL6cwwWue0xq8iyBlfzaxjadLcLYYNcaPr3/GITUwKLHn65xd8Ti47KyAhxCJ+VnlO
maXDaJoJ4euSd8fq96ZB/RLMxyZ3/gwzUGbQTC8+ZtjuZtX3VH/X1cs7aJYCrxrSVRZsbIkoklg3
o0S2zsaSdw9EVlAkk9nFGGKNOthfiHn1u7yd/nSVjpLNYSuWpvsiIxzDMJvj7AKtxoLyI6x553Y7
lXMHyYAJQ8aYeYs4DVv6eKLZRVBfOT81G3zsAZtFy36m7KauLtgumAORDqZ51FQG+SkBWqscCLjB
9GPZJbNo+hoO45/a9D6bSUItXu+p22MGFmyK2YYbRvkMfDHqcufKZjykHiHmFA1sZ1xK3B7bpJeA
qtbhSNr3OUtwXSyjuDStucWLc9varXu4ET3vb8tjieha0PhVWoI0NWC9JTHbYUs2dk2P03Aqafdv
RjqzY93egERfs7WOq8G62kv5rHJPYHniMwJgEyW+e/ZFeVen46bpkpjU8yjQ5xsKkFwSAlnRcpKb
pUzkjkK6O8ZmuBHEJ/4rMFzGmUTkre96W974JB+f/aE5k0t3C/lI3oXbfmh+9kbb22hkF5nzk7X2
L8PaHupUvUy6ve+YrGwC4jq37GE5r10q0qkr9npXnStbA4sr2Ku0IBCIJikk8kCXvEsvpwc1vkBz
7RXKFUz837ru/RnYGCA11PZ0j6CfmZHqhamFpKFGaW/ed2V+zTIoPFoxKeqPgtbYtJioskFw2sV+
EKn81sifCZf1fW2RfrQ65L8UYaU7bIRujkT78XOfjfJcFEzBUbxzACaIhFCuIaXAk5ABb8/74C4j
RpOpSrkec5Nhcs0ZNMruY1DgionM3gKG5nVLbbDqHW1IMeCXUO5t4zJ7ERv5L56fvWmOr6MK3kfl
36IjtHhcFYwy+6NjD2q6GqUM0QWaxI3g+AvaAg/6ngezKeiAENDYq6JCC12RhSjRIthG85QhbS4J
xMK+I4k0rcc3Nz3ZUOjSxD2RgJGDz8euthrssSr8YyhNFYlwW5MtPRf/cgBjxIbrEtT1x9C0dw4c
KCx/rEaa+ie3hmgc3Ifboy7G3CZxgDOVfv6d61EE2tVXiNdRxW9GEkWzLHtMCRGmpLkTgAU3upE9
ZHyzQ+5KFKrDBwkj/JGp2vIwtFwuSEO1LDQ5IgDfIPNjjV+JyiFKhONLcBYZPhFpc/HVnqwHMsOA
fu/pOL9nd/pEc5yOKNNBKyWhaHSC5+ENjBrHKSF62P1BrPQdK6r2s2LNS+YED37G2VnXMXqJR783
L2k+v3bI65g63EsB1D5dpgcP7UoynyZsMjwUTC6Thglf2Dic+JaW67Et1zeHMBIEJZc1AwaUm/g0
yEjmkrbXCPwdmvmexmiZxabzh2co4bzS3Q1ryNBNNpCdKobdZLFyXqfcpX1yD6A1crUO7j6+CiqZ
nwTGPKUBJaLU8oMlkyfHS+5nRmKaq15Vg2qtGrrXoemOVT9fb37PusC+BccAtED5ZZX9sA26RKBD
KgmMWdYPreNKyFaMF0SuRC4NYDi4/lbgJCTKmyZtRqmS/7oEVJN/WNwjJtlJ3E59cWN54ZyOCDeP
cgwlWDvldlkT+lJ3zxNy6CgL/EYMUW8QAQqggLnXBn3Vk41dTzMDyErEGzsOksvsZvyaAp+/+91w
akrBfP4kqDQS1MkuRRk1/cbru3Vf1MVeVu2FkKKD12LESkhBA8WeXsuJ+ZlmMEEtjs48vI8ue+Su
5ZVrnm0TyEuHWJNmep74bUWUoxMObYiRXDXaVVjep2AqFpq69Yk7dE8CdLPXdHUmve5qpOqPm+Lh
YWV3XYOEEGCsvKbJ6tLXl42dAdEQc/YirU6efZslu/CnnddVb8D7WuX/dUl65vUlefdWtqe69TCM
5LmMOtYHlIRL95bPt/4jeRvcdd9MyzaxdKLuZ6Q7IkjvK36KcmKB4ajLPBdnBvIHK1V/dVjUZFhs
kd3iwZ/SvUfos1NiBcvJzqiMHAE47vA8Te6JOdmLJdswbbwzQTJSj/0GGjEJ6GKdnIGMK4Y9JgeU
J3yv6agtbHR+26S4aIONyMp8c3T1OSlvm4HW2Xn6kOz1FGqxvsXHxIK4Uw+tBZgypbED6lWFmuNc
PAbFLLmMrW0Yp3+co1nS/k01SWL4nD0zpvjLWe1KpUcsaL7xihTMx8Y80syGNDyqaihNBpmBPNrU
Vz8Jb0bD30liL57zNUea5Ck038aAIXhhUwTUOrgN66ENfhmzX22nlPF2igx+m3bTHIvuC3vsWfN6
tlaW+e5R7m/0AJqcq239Io30YDLPg4O8ow/WfZVgs5QMXjcTe62CcB6lk+9UVeh0gjL4o7Nc6/U/
auX5t+ziaCVLmPXjV1KUf23TOpgjMmcc21sB8mWeSWz5TeDUfuJXIR3H1Z55ie8cjqpjURo0wg4Y
YiagXCgsXwaTkm7pP+0O1VJfKczyiKPZsWyHjs4+A5aN74rmG+OE2zUpxcryzhNPXsa4fGhetyfO
7pdAqqtKTFRbPer9hPNIxbDuLQYPilWZuRydbCT7AXSls77YiR371Y+YslORv+fDgyr5PP2p+eKI
ekXp+u4zyxuFuiRy+kt8JCmC9DW9g4Q2Sbxy5xK9fYIx+7j67WcQjDsP2tjBsNvPNENsMTUsvKvB
XbAhw4tzmGV6i3dN53exFr9sm7LToCRKyyi32vVkeQBP87bSQxu9YjRomPWtq0dX65TTi5Hmj7VG
ZHwbifbMVQXY02wPC5pWry5VVHf03lwICIgSMh7KkuleDSo+Q+Q2Az3fWG771t2eGZdcI+BkqK5F
QG7HdCimKJlh0RjtsajTO09mB70H8TCs614f/6zzcm5T/yhSAq3HpoimqfjRei+u7SQybzbmMYDb
ygmeb+ygWDYkuWC0IlMDb70kOoWiLVeuxaCReVFNZjiKAQ9fh7b+VSv5PvU8m1tM4BWZuZj8bGMg
DBshsrGaMBJheJ9MXaKhFhTX2FzHHAGR3zTeAfJCvrnzatiaTgFtLgeMwM0XZDiyja0ORU2pydmB
Y7Jg94CN3bhp/oO7KjlPU/AwetlDuyAxDepfleMm8nrUC9LH4cjuaTv2CxFJhf3GOpI5f0JFHczu
9zDxfHd4hYfeZNAjyQ/hMypZ5SN4A/ehosRmTF2Qr7dFA65vmazjkBILa9EBIjbbW9unrLWNToSy
RZW6MEEEcsWjTJ7ufiHiyYUkuCm73mPqphDqjSmAohHiug5IUptQp3Z+9y3d5Mnk9cTgkhZH5k6x
aU1xw3qU2oxbJrePGrahTYtVHNu+9diVe7vljBTqb0YulyYsNj1/ndwxI/nWYAbeyhKs9hSMPAB9
wbfYgA6ZUEC73kDebknyIizJZMhuBGj/w7VY4guGmWjy/iSyuLauiT7NV7vF+XTFyuRQzzsObb7K
uNCUlJfGad/arjAis61eybJBNeH56LmB0NPlTzuLdAQ8ApzwOGw64hxDuXI619eROq20uKhSnmWR
ms+20IJYQPWGN/E8VYOKQK5tyNdqNv1twDKl/t6teFM5m3dy1M1oYnMAroSQGI5AWeVUrrb1DQq8
CBl8/RB3safIJEWJUcHGaZiIltgUYqtZvI3JipZ/4WcHHpfKpgh2db68Dgw0D72l3c+r/9AM/Xcb
+C+Qs6ZT4Y3NtqrxEagVxeA4Ou/sfE1a6fWVBJzpGYnDWH34QiYfpTBxYqzpDrpJxJDZYJS4aT2j
fa0LvhMEZNjfPa3Fx2EUOzVWbUy/hNeNSqsTkg5qKHSYilOz69Lk6AsUfb70nJh7eqPZXRn3Das8
n4RMcgbYLGYFF5vF7thgmzZrkJ11t323vYrJ6pJ+I/qL/KF9/4cU9P9IpZel+f2Pf/uucZZ1y/Nv
ktXV/2AjufY/PyiQUMlvHV6H67/ASfdXyZ/7k8mv69f0+7/+yH/hlCzr33UH47/v2a5loa0z/hun
ZDr/bhI2ZOkglszA9T0QTP+iKWnglACBs962A34xdAPSUl+PQwqFyYTQZECACXyuUNfW3f8TT8kC
UwYvqS7Jj6lu6CffsCyLCZVrurrt+Dpf9X/ylBAW2bgcePdsLJ2RazfjofOL7B4ZBoiSYr9UtDLo
fhc01iOq9pkqfaGd2mu3sCCTalcEbDj8bhgfhOmVMUr39sGkAYvn3JIPYsxYXxT9+8CUEj86423I
C/bkUfGly6V352RLyOhMHmT5LofZ3lgNwUgOGbE3d9chd27Ko/VB4eF5ZgpDPynX8q5srCfyEgOA
7oTwJdl0s8eSQimh+cDyjQbY8pHl81+U84P4Nn8dyDfl3GvRKfY2Q07wfLyXafNQrPJsO/KokdtG
y2+thxESEgKo5r3Ce3aZi+57tMzXpsBBNLqjuWM/GztOTt8kIZenQpr3DQK2CEUCgUqY48eS/c04
6wxyw1kK0lvYq7PinmfqKeJsxNWXf30prgTl5n9I8nYbXvbOgtZjHoeuWG6jE0VCGoo0Y+72Y0rR
g9r6VRTajD28sJlNAgV0k/qPaeAcbFyFv3gRwame0PTpihUUnPzx4FR4fGZuPLSvToPNu1FG/mz7
bKeGUasBGSo7nuuyj010Q5AqkHx3ug4nHhklbSca3VH/5dReYNLK34QCmt8uoSAFpQTdokE7qmAX
63rx2mK23nElDjBS2MgRDlHFU9/81uakH+AslBiiIDaLlidLdmzEvGRJLoGhSnI2pHNBe3bu24A1
P/qWl8mbycMbGu+VKvlgjd0X1Xv7TkrnArK+XCIdSOjOx30rpUfD06z4F5IUe+jy7rl4vOYWI00O
UVZ1xUvWI5fvcdwWQepslNa/OzojicqgM+oh7nvZZ0K89gUztIyQRTCNsFfCMVXhHqwJjFJQPiV2
dzIJKyFTMKDuaT06nWRg65/9qeF57QDbHzFseyFrNK4EJvZQnDK4uPkfdzW4SwDq4AT1BK6NkhhO
ChQipvHpgOLd1ExBBATtszQbouiy8eaCmppYkv/QZHKbWXxkc8DKr9eIHwS2ghSkrt9yiNMbnTCn
alXVfp5H3rbSi0fUDGkt/Ueb/weFA1hExxkQrgZKu2Fo/Qfh9Sgc0ie3Kft73p/0RdTDUzrZf+aM
sm6UtMKsq5PdsNzCJbgQFwJ8I4j4L1BuckiK+pF/gmSQ9VAp8d7eOuDWxR49lHYeQZMgKVc45Fnb
grLWrM+Lq7d74i33hE/rT5iswjRLcyYEAxJQQM/D4JzHpL/w0mH4FhwMdsF8W1XOORjFKXF5Gp20
DJCpDX8nHTP9cJ4NqZ+J4nDuFHwVbMVoWXFvBlmqdrntd7up9U+ZCedZx6XOHPUmolVt7MnhOlMM
NHb2pulyjBcG0RtnBpDWav2xcoKcCb1b8dSzsfOxj+GBxJqIpPPdduWDxFEWeplnxUbJSaVTjW3F
JBFl81lmSWF/Kru9pUWyMqjsF3co75k6HNfJFaFqfPQ3A3qRtrsvbfWVtOIrWdFM4J54HnLxoktM
rpPIHuDffNuj0hHW6u25HflB6iBKAoHpv6C51RcG9oiI8BQEMtlDWVMbNVIvC9t8b1iWriQD7GBB
6AOqGq/onudKMPJk21PSIGy8KY97fUGhgWR651GU5+OJP5EixsB79lIPmoxL9ts7pyke+gCp8JD6
+aOBqmkPsveu4CDfFgRA5wsOSGV+t27Fz7L7FVlxyb1H5eAnqBijFQsT95mJEMVk+3fRAb2ZPOTE
gY3LpjSxSODtw2tIzclhWcdZ27wS0M2IEA2nicwfvRi8qyEAYpzlts27bu8N4s1wADNc15KL7iH4
YnBzO8d3QeE9pca8yxE1aWt1CBYGjMWEetpkhy8TC2jlTeVf56KhBbvpT5B1FAtNYqOKk1GOF3WL
ELEKzT2OgYg9+8bw5IgKmzpHQncPVuRtdZ37BMNMONt1qLdDy3Z2CacBfqtOjlyugydKs89WQywl
KVwP7J5gyc9dA/+fjKSmuMdvzDBJFT0aHQ88sczdyGs18HaHEWU813JxNThzas/aVTy4M0Or16bN
n+Aqxahlm0iIW8FJQO6m62j7i2n6TJfiKiuNZL/UuMvgi4VkFky6nuJkcRT/zHljeK0VohBAD2oz
c29cuHHJ/FbfVOYyM44Br//SkjyArfLXkOyHE7e7pEpviHkdcV4Lhl3//K/AIhkRPTn5wYqED8Bv
4rbUmXL/r6q6+7wyWxLdm73JUYUne3hIkUSw8EBoOaYMGa0JyhyyKEWSn0sEUdn8qFscop5DHhU3
uXEmaIelMo4uq3xqBYaPi3JjYZzMtYG5odVRMfncgnpw35kauS1kAm6kvso4cYAIFn7+BUTmWBkX
K5CsU2T964wIoyHnMf42Ij/zQawAECak4FWf3B0/s+bT1vRH8mBYeuAAvQl6o3GSZzVUJ28cmOkp
6+O2SAtsFt4ClSAZsvj2nXWNbOBeYHaZG6L8QDWPLXS0kRMk5JNkbID3eT+yx2vBY40zDk5Xx6i9
WDaDHcGWpnAVW2hO66VeHiaJOH2ozcduNrp4+FohurBmwk/Zzd6v5wERS3zH31QcPoNXX5o5nQ7t
ULCNg8rIgbP33O7D9nZKBXjgWysIhz4/6pPKj/bYnjBi+geUXJiOmKi2eKOkb8RiOqYZH/ViuHEg
GOKYQ7EXOeJ1tIFyKD/qGvdYMC58klb1aQQFN0I/aXfljz0vnxo8e14rAuIBF8GQ1R/sVLEXgBYH
Hcf7xGI97DM9Af9070xVgTOV0QUo3009YFfvRw53wcCo6Ivh0dHan8y7OWVMZtA0fh6J1Aw4Ibwl
2bIXbPg4yJAHiYBVKhlvTKhHRNI5AxwiB5Z42emYbjdeQZfut7SPGQCvqAJHk2TcTcqqfvl06jw1
YW34HBjZKx7d5K4yQ7YAPXpe5lbt7TY2bjpAYZKxkjKXolYIjdQKNvkt+cuTso8ywquxvlTioHPq
Y8Igb5ISwsur7FxdyuamaMNx84dp3jdXsbNNm4ss3DYC1XylB30eptEMp6I5T05BsN385GZw5Tv3
Z0X6BsPht3rUOpxjZglqjvCukO0r6HPLOtcMMQeHubFu4Yx0uBL84JqvHop/s4nGtfnxE/UjXpfc
pux2tpUOfJrw7KfU+cYWjbTUTNHtXhc66hYfvMvcPJky0qNW41HSHFRjX5xIZ2GIQZAg738ZkU2G
LzipWDTUJA12VejN1sxGw3wxe31EtOY9YFDpHu6qHLdBB6AkKDEkCQ0A2gy+0W9lpAaWj41WPWi5
DeVt8L+lo5GV4Hw1UkHicbMhbv0z0HIwYokNuq/u1iNSDKxlyTZQvhPqCVQVp0MkOEHG44HIYp2N
fEB0Ifez2LHWgCtOJz67PqF+5Yj6S7ExEdlO4PmDWoW4zgTwrbXQWWzrk0Uy8taMCjRDwTEoVHrs
dWKmaajQGMIkvod6NzUCZNf37DOD0F+dnqWte7TaIL20mZQgBm+a9GYrC98kEIE0MLxul0ABrbHo
6UFnYax19Nc5d8TetuW4WSdy4yzj0U4L6CTd9L1WASZfavF2IoKBgxlEzSD2ZW0Rl97eDYb+ptXa
J1RcALBInjdDX3zCsD04hnhwnXd6iZVNqXxIMqBvwgCemSDUdwGqsHRjJIhWG1ujXZ5ccwrLQDfP
wiz/4LH76bseg07hFWB2cO507nRAdRibRg2E3tHfk7ZEmuhrQ5xYfTQu06PuIAev8reZMRiZK43F
l0yTkfFb28dtmVydPvjNFDnKDKQ0R7u0KQiKRBJ3jLBKIFfoCapdjU2FViA2k8YgB3b9wWhh7Yex
e3QW+YtFgn9QCSeTFMt7bYL6onfrrdApX52uHaNpzpKdSTG/QShJn9KmP4xSvXAy6iRcb7dJhgYx
LeWVzQzYhwa8E8+as537ySZzyN+Xg7bsvLR+bnQ+vIGn/qA8+TaN2hQGnfyaC+eQqxGnhMbTwNKJ
VAXnb0qEVlw5o0ZO1ngclcU+l/PBAuRyUV1136esxY2c+zUpKtBTyceoQa/1MtIxgJEzdMNqXDj9
8ARo6loarx12WiUcFjaY1LarDJ4RUzIO9ko7HDqe9XxQfUi/dwlQq+xS2Ksndv1cg1XqxKZuUMGR
QkeIAR6eWmag+z1EeglpGEZfagetdBBcC/VkudPwMqrhvQXkAQ2F7x772SYpES5mI/LrhUe4tqZt
OQEIFredu+s1exglw0eqesFDQMIs+/Q99yPuN3WsWiSYaIFmF6kCAvUmYn+FqTb3UEVnT54WYHsd
rYdG4RkqbSdUEgWgNSefdS8AhZM/h0pUhnVX8xM0vSt4+y/bt7+s2d+vmMFjJ0gnyuRpPRQ2+VgB
4TzIp0eNJhD+0HpqSvHWz/7pNggJHd+91Hh75tZaDo1gj1UmHnvX3DJDwVV6B2rFj5J6oDN0Wxov
q9rNRQPaQdR0qdCvNn7df+sjQQ8dJbArxCPJwQlKH7tHLQHfzyKFzjFg2LPfPFdTeyzRrkWyxnmI
CJGkq3rfMtVujAERcmIxRfYgBFpwP3CuU78m+qX8T/bObDlupc2ur9LR18ZvIDFkIqLdFzXPHERS
om4QEklhHhOJ6em9Sn93h+0Ih1/AF4ehcyQdFqsA5DfsvXbXAfupvGMf036FHku/UBzhl7GyCirv
HAXio/Ja55DhuEUzA6SvX2KUmok5RMkpUlIhmYFM51Xjda5jwGgKln5Jvo6JkrN0AAJl6NTSTL9T
/TkHxiDvjcKmWHiev7e7eHlV2k22TVroPdUDxaBrrn0BlaNGZCCC6fsy6G+VACemKVkwBYzZA6KM
s4qFTdki/T/dBLgvogBO8QPHRoIRyPHgZHSk8OI7qBcc4RPuWn+kpB6shyqzbQI3GRz4GXocp/mQ
9RYXO6scPsi9/U7Rrg8ZJn5EsNpsfO3dwpZp+szuM8VHsq8CNAIZpqnSax/jaJgZr8fBqccGng2l
vct75Zyi3dzb4YkR2N1CAZ7H4h0+/fOLjUOzkfVXN0QrS1ZoyfqoJdaQm0WOz1UCplr1JAl07sSC
XGOlJYqy36HuwRvZyORBBYTtpUV3zNXsHQPFHo9guG8sZT/uegdEqt5XNHbnilw9VtgltQcwf7+G
+T1m2zl8G7Abbh0Sg9yFGDT0Wwz7zaOMyz9UdTauWAUWe+FhZrKXRMwkKRvv0QTDbemce2PEFmMY
UMwYkhmGgmOS0cUc5M9O+DQmOXpiGkYQZoh5WqBfovI2gwgAJjYnwUVVTjESCprFuw7fQ2+0SZG2
4KDEbhLdJRD428rV3PsAo9tygQZUwQjVeGMl95xTw/C1Z/EBvbEgN2N6gXw0rGc7gWteHYqGIO4o
gyrnyzsEDJEzVkt7uOYOvWqK12Lf+0WAsYwwhqT2kA279s2Xbn0yGnmnSG2uHbBlVd9Umzon0Lcs
no2Vn6hmHNzyyAPs4TeLqWbNqUWqvKbKQ+RGuDJtX8cRjgP1s8VitrCj2+corQ9p+xp65u0+Gz2a
SE7bseE4XOg/szoHSTA1LHfJSF9ns0tUQpKtmiRTe1Rv8LSsBdU7fGtkB4TUsnvots2s/oRlebOd
Zj6W5mghVthRIJ9db/mjkDxbREchqIEagozMNwu+GE1oD/fPbhIP4RhNa8C1v3Wd7xp3+okt8DNw
0IL4IUOWyfkRZnAjCP38ohWfn2ayTrYFa4K65NdVtBOasGfquvPoosIc0ceyz8MHdveZkH8l2Pyi
ImTpiqFgjE+zR+L7ONMBjb6Pi6xdPuKiQiFUe/QQRVPTvOSEjY1v6Km6Sxok5VbBT6wSPqIACSq6
5RD7BKQ4h7T5VLufzdD2Z4eJABoS081nljj2liUNeWHAhU5/v1SwbfUwlRucJGqF7+INWZbe9fgN
Tn+/dE6N0v7vL4UAg1zc/37cNmpb519sYqkyfHLJK4vIsqhjN45gfh+GTn8ytCS7dqYI0qVc+03w
ydg5XlPgXLUXpW95hO3EHotzkyIXRTuKGx2N7tbmHPKhrSmL4BbYp49smBMky0TNNcrZgyeHVEZv
s4o6Qss7Oe2cpP7WqoIf2Ai4G8zAMX+DH5tYBNtheCPZlt6EqUyHr5ODVuCcwZGwTcd6QddVclmz
0fKSGrSGco7jgJI7crxuC1wHwRjGHSW8TXDH9sQjto8WAehxLN8Lngp4LcnyzkoOuSzMFf6I5dI5
VYz8YFjY3taMFSyNJlJClYzCnwaTwamRdnUWGXjJvn72t9xiBBl0ID79USLPuPgVQWhhS01eBPXe
tsiwLAms2kHjl8Y99lys2p/NvluaSwNA6DhhlcsBgZ2r8m5LNd5OZg1pVdR0trHfPMCM1xhv9r5i
3bCq0WCiKMI51BL1CJTusaUs31kdSWxtU1GCZIRmdQ0kESsKzD56bH0rPgHA3+sRugqrTFh8DJh8
ZhB8su4Fc+X3Iuvx6fBhMif0qq1b5c6pr+oPzWSbnRgDrzgSoGmairQUDA88qTZNK6e9H0PkryOM
zNX8MCX28Aasb+0bcGhyTeScuAtxaFLWUjkHSWD52u3NOrTRxwFeItTOHdkCe9hkM2G9LpV5yaqI
YTGDT8SVl5Uk0HolWWrcgN67mHkiKCyit1YD4v5kVNa1BKyoSxOgkK2+OaI0W39mWJt2bD2sBtxt
7KAMzaT7PamdbVGK9g359SpoamAe2fKUq7Y95CFMVQs9NVfLWzqBXLbB+v20TbhzC5C77Rw89Hfl
bDXhBknpOFbCCtwdqSucJGWzdmvl3vqhfqeagtvK8NJSejtIqqXWsQ6CGf+qm0PUkIF+dCcBDDKu
8fXOkLU1RqtcIdqL8529oC/D5w/burffZDb+EMgkB6B9nEiYtgPSKaKFt7BDOUYjROeVt91Tt7j6
kvZEmw36weAkXiE6U4fEmQ9WXRF1mblfOh1xbRXJWxYxt/L0Mbs3FSYpf5WzfCrSMN1mnD9e+4Di
VW9iG//WlJ25NFAygYuQVbJsU4VqXhbhMVGWsyKLcaMm3+Z/BdfjdbkPYYOGa78U0C0guB6G0b7U
DseoSNJog5jhluG3gONt1oVT77IOjQk8u4UNNVaf8hNql7uZ8+Q9VJB7yoAZvMEIX9UMdBL9Fgjd
HgBe/2I6/ZK63aarAMtgnwd30yKesloF7Evqj76qPmIaAjDV/m5ZmK2ZQsI3x66e9U25a8RV1wvE
IAqDTRra1ZpPaO87DI1TJNmbHGxAOd/V6xpN8m1xXSbWfi4P1RzRyaljEFvjrbGj51xXQA1N5qPZ
vqBRbUH3IucbCp7OUdRmR2+O3jv7GgRL/mMk5vhMzGLDMkG6Dx2QeBpBbiEGd9U2j3M+TlFmT0Ct
nFNTWT9p2rjfmzLvrq4dHv7+Znr/EwYu76OAEv/3D/z9730LS28qxO3vv+EMyp6su3MWVW0NLDxt
kPYlXeo//f0S1m8UjAendZIfkYa1SjXoP9cia3dzznBcx0F08qOapNF6Sp9yqdELmKI6Ru5IorZT
fNqT1pcika8Dz+JDPfrvsOaa7aBTa1uENxUhsKest1dpn9EsJBAyrKsI7fKFBNGEWGrvSl53+ZIE
rF1se7yRypYMWDLzEFM0yl/6rwA3TBnzkw7+wZEhtFunNy/wiJlfib29WGbv3wNYglp/+X+4AMcX
2ASPhd8gSOvG7lgiwIafzu1huQZ7SOb3v1CbHlXjfkFqB24/q2Oc+dV2magzY4cjfmzSdq9q+TGQ
nfZQZ/Y+sUbxMNisXstB3E2UVnStVJo8jBXz2WGZcUT4rtoukJaSKTuWY2UubZMcKg/apuxojHJW
qMwZ8TkGpJRd5SjNOq4jb9MJd8ekMzgteWvhTQRCEtey2vuYcYHi9xhRYaDzjb8lM9yUziOzt8tZ
0NrLAl9hV9S2PCwy1q8IPG4NSYkbmvdnht3bpGM4rx1G9aZ0f9CPyavlhb8Rpi67ihyfk4/kmozX
+NYLTgPoueID1JKDx/KnKOoVE8Vp6/1gC9aDDDU1/rZCPeYRPiC75pubvEtwgzZrh+2xgxRaFYO8
QZOEqD2lKQsO5Eolg00H4fzWndNdJ+322a3mV0Cr841yyFkbO/4s7oh8bDLp3vbAHeSz9QBXPTl3
Tva7sFO8lUQK7Eta9Vtva+JkLNSUCqH3xgG6sKY7INoRVdWWtMi1jMlj9Sjjmjb6nHVM+SqU+RZY
S7//p3E3xEnJFpO9J/c7m5pyWxEAczKiQwDIEtxZunlr2oEhZgT7XCuX8Nhbu7hPTlFN29CPmKct
Qhx7hwWZdJdfNFvu2ZrmXUg+BYGPgEuLZNo8YsUqr9pI4FfdlzJ8EvZA7R739U+rljGrJ1ztNeU4
iywMDnfAa+AO9dbO86tfAyoH6dSfYBr+sXc9imiW8luL1PQ1QnhyEXrSIZDTNniaNglrmpnTq8ms
nRUkxH1443M9M1FH90QPAijYb8RRNowzo6xygb9za7h5NxwZYjx2LbhYybRPQPY8uRyhvstaCHI4
8SltdRn1XWnuEQMAjAzA3EjPXP1Sc+8clgJviB4x5NfRF69wYf0AfiDjqokqZrHwtNnbNNa6SgOg
KiNwfp9QlMpPjgu5bytPbZvF+lVL/Vz5RDKyUpJ76d8jFit8DICyjjl0orZpoMYMaPMyIX4izVF5
kK/tQXwIWzzSaR+GQjUPcWP9odFU95icjQ/0CB47q8o5+QwTMoRsp72V6rVRhEpaVR3sBtAEG6yp
y6rr0zMmmUvewZHrY++dkIW3aVmAl5ffrR7Ck66nFzEmw7rHbmai2aEJ6jncMsRHUQ/VjQCKfC37
fBsv1R/JFU+gN+kD4DodKoWIuT5awPYrJmeC11Y+6doD7Z96H1C8y4cZbSj6J1SQEdkyUkZrrclX
0SNotsgNb2Op96NDuVdaP3uDxCF2L/bdAsiDhOgY5k54FIJLH7YAMML9QJKi8kS7LTwQQm2WkQE+
6gLxM50oJRi1CQRVjX0LfddWuPPNxAWG0cHaEGlDYEBNJnqaXgzbn2h0xL5mGoPdciaXBalAB8mp
8pZrw4pvYxORu0q02Un9BxnXsoWuuO9IZVq5Wj63MKU2ussNPQ+7VIT0HidaPDR/7NqA8VPNG0Og
GBOt+hLDd4lUZ0N/h9mSczDsSWyGD/93p++IkWic8dll1b0C6LPNIthYDQuttNlEDq7yAfvhChJO
jVjXpQJf0FouPNbIrrHZd5V+SwthYWwWFk6WuuBSjLPpKLr4cQ6iClYKubyswwdCsBii6vASpwOw
A8adJLkIhKJMkAYnvUrgmHZv8Vt2mu11WG37eE4edeRcjcp/VKN85pullBcAb1EQrkbP1OgeFZpB
NMozStPWPBmGwbs2SPndrymkYVFZAGFztvwjuccKRJFySVWCAI4d0z/5dISrzhFXMcpy57TyBkKy
3aHmZWXF2DJnHLSBqkECFLwiASOpxUu8WQzRLZ146lL7gvLuW4A0f2cl6hWxEfWsAhvrGXG02u92
arEeb1klzww5FNaa1TCxegtznFxKZAcQOS2rTAwFyE2+eM57vOWWzeOb1iacqHFZpF3tfvAwo1J8
TKo52hXM8CVpjlMACmv2nv3Q/6lyLAPZnlRuqHLA/8AhJ9N5omeQCtlDGeChMBa8Nv05Yq0gx2Vk
FLqYtyIkLoq9fPjR12O1s3senaPIUA5jxMaAAwet8dROxtxkqnPJpxoqlCJecWfo9Jcmq+2NMyA2
DufiCpzmd9gr8uebiZeHA8LM8keD2HIll3HTe7PHj/zKOUNuSTBx8vXpcGg4sHCa3Ue+8XipVZfv
lHTEs5HkpmBvrV1YZgxhFZ0Z62RJ+gHZVC+TXelHo3nDsOQy+rQ3be/cjZtwzEoYxBLm7Xq0Yo/Z
EQmoGMng3y5vlZ/7W2x1P2Ep6zUDDH+9kGF3TJxe7mlJTpNGiDF10zrqWLqJsUbs1ODwZeZ9LoeJ
pRnWViRI70GB1KRX6CQiedbae0OfDXvd8KtxAuBmpUUJib0qNy38fj4pmzHWwjO6A4P7w7KskY8e
TjRkxPnQqhn4+qKnTV/eV+uxnkiymnP0V5wukQTUdh/IIWIVjW/tac0Bx5ckcqXwTt2wZ83PXmxu
+wEMa+uvAh9oAevEqk2CvTQwsUUZUJDXPtxZ9w5fXZBoisJcKsz4K3cCx2kj0smjehsg+Vq55fzp
TzlpwmgA5sx+MVH7q8qwCqNo2fc29BlXw32OwRmAsIGZ0Cfu98nliocIvo9KawvfusRDQNCHW/5e
8koR4dZ/M2RdrWhWcG0x6rTLYGdsFa28ALiAzDqzczsmZcoun8pQnN1BOCyunTen4NHVe9GFZPYa
qXaOPzo308HPIWQFGBG4LRAMMHtZw3d/y+WoT1z7MBdyJNflwmc53gFlJXkKTJhPJQFpqBa0vW5U
/ceJmZdJzPNMH3djGvzWLA72xneQgwXTH5zl6aHHrRYr61fblOMu7HFmNmGGEJF3LLLkXstv9EZo
rkBN3jR76uW1fZwzYAzguzVqj+6nDhD9sdZlbZZWxR5vw4Y5nX+402jKcnhmqsKTgPN5Re7yk6AX
22rZZVtPYOEsvGK/9CUGhQlkBWOBWzwpuY59JofGzj/uKmMD/n3TNIY6gUwNy+WBKs1YbXU44GYR
FOV0bC+lXJbT0jrPFs+0wxI+R5M4qzQHS8Ve1TL1E4cNJ10Tv5ROHexnr2J6M4/nCZ/T1SnIhh1F
0KOP5wyYltO4TMuOQACs8FN+xPjXrRCyNaCJz7P5Rni5xWD9znyHj7+xXaxn6WT2rl3DgRwJGGC6
6a8EoY4hs9OtGh6hDomHum2f0i4Tm6pTT6iIY139lD0Vy9gThNzCxKG/xvYj62kbMNBau973sfJy
iLIYtVoDZZpFFwOUDuocj1aiRogQ6CDU432yPv3QZUGV/qBYbb+BP9uhAtA7yQztOIAor/DFeb/Z
KKOzS+wfukL3RYG1MTRddK/DDW3abnaYREWdeCOgZmMV3dWfbA++2u8KcdTGjsqfbh3BuHbSR1nX
TyG3Q1JRAAxiLh4CBWq719ExCO646XhL3UHNEUXdDSXccZQ23ungyUsKdvsyxJ0ZYJrB9iR31txZ
AEp9VjVOOu3V2iZIboxZWJpAWrsxtz4dPObUIml7ih0y6b32u0FMuxlccgidfoJQbUERIUpoMn57
IbYq3yhdfBV3f0PZG7I8/o4sCNEdmh9hiqRP3JMpoXYqV7xUM1FiZYRjqVDJ7zELSJo3rCFaDv2d
H0MsF+U5vRNd/eKxdDTMpwHSGJ9XdCo5OhabbcNEhMxusb+yMkUR0WL4yh27Q2aXAod4kRInEoFN
Kgi/F25xiaea0IPkK8OAlmgXaqYfPDOievK12ueLs4MZwhJ1AqeDC9le+Zo9AT3slezRt2Y6y5Dc
chnXASIEvFW6cddJjjVjjuSNVIaWNcdqDomOZNiEKzj/PVGMJPaHd8d72914qHBDbaVt+zicGKvX
FoCKAY4C4X5fs5uA22osns7A2wGLJxszT/yI1kLqcHECWmZvqoqJrKfRmpSgAvdDr9AixwEM+9Ja
gwdhssRgL+ixoFjM+kDhMTbpyK6K/1TCeseQeDU2oVG6aH714X0j1zMfBKPWbx09/4KRe2SwS+Wm
YBin9nPdhOo6+st7Lab8IHH9pBHBU3ev+wT5b+NFsJWph5FjZVum24iPBkQbDn5aOIHjKxoZ5JhF
xmOQfaOLOWvou+Uc+j5PpZELYkiAa03jmWbqNBjG7i746BU4QX4r6s8xkatjFpE7r0gm8MXokU3Y
Pc1W5B/Q426F5Q97KK7vmWSsT5hJuG3d4SNxETNM6TU2ebRtckEGRHkiMxIUy+RcswZKI6kwBqYJ
M6I23ruxiyYq2HbV+8whc0wVyoBywcAEuJnIL3Mibw6MbFceAhF9CINNPKuqTykW5KRhCzsS+EHm
k4heqPBmHGFWyiM+CqLRj7aK/ZXtEgQLNXPjMFDWZhjXFYfx9hP0YLK17O69jvurPczzQ1UsEL7Y
ZK30gl5oKcRRQXlwC+g0wWInpxJ8m4/vbWvc4auzE1aUZX1ttP5gs/7cAde2PWZvVUHktYeDKMNC
YXlCP5QQIDI9AV9om6MXvoRFzkwMEhBG/TswKIFqwoJlhwIX6bBuTqncpwmu7y76XS0xugQXfFGU
PqEVvToVlqMiY16eTEz/0VqTCJusk0weHFe+lQUTVnR9bdxVR1c3NwtFCjScEsIpgz+btiwTGKBN
9QSXDxaRqHYwLpB8ionbC6AmFhl/0wb5Jy4yZIsjKK1YhlhvFqC+Qf0dcnW94SL53jR9z/GOl2iB
+4kRMyFjN/kV624bBgN6Fxzw2oUgy9TwvVbUIgV8VVyj2UsOa3kXuIh4lvij49HoB0u8T+vCJnCH
yBTWos/2NKR73dge/nzrR9LFbyqh4rZsrztWefPbsearI2Nm93ROOh08au2zG8ozM697qH0xYDhk
kk9t+DqQOLR15vq9CjtEqWPqc4/b54qm+ajF8l7Y7LdC1UbYc8N915X1AW7Za9i5R25ADriBGj2S
IzA7SGY8/Yj6bUnVdGJqqsBDfteS3rBSYLtXiYvgpp6Dp6SfXBYq9EsDWprNNMxXHvNb3icucAO9
654vljXgJpGXhD6RfU4OKVpUT2aK5I7HwWFmmnAo2/QlHR5lQFIQ+L30JCeNeGI0z0S/UCiM1sHh
YcYCh+VqqsNnKMffLBqFv/80sfvgzAIQdmbWGYB3egL4JX5DZE1yguMZEnmmN9pp33LLjQ76XlvG
+KLKJHxbxvzRyt6g4wS7mYqJi6N+jvQTvWFFXHzxoyEy9EALdw0TWMdtvvdbulVce9907Lys8pTa
BQ75eUr0kT3+i3Aw2A5j9oei/wdk6G/E+/Lp9e3rCIDe7+bX3Oeuv5OSwhY8NkuBA/mILiXGgC4r
QmtgAqAo97uTEupFRuUlyPDEsuQB/bwVURyeRkPVaBmJyGamgKocLq0UDaCTiJdags1mafJn8RjE
t63HyZGSUzCDtN3lc75zaWnJyB4YpOXsm1tlPqciIH1Igg4QxywQLJ2ymK4QWdeC8r7XMSLUkcTE
AiT5hnqHNd2h87RHX84o12NVMzbWlxWzce8ILKO8XjOsJHQ2bVv0Q7K8ZEH61rHNXstS4Yhx6uce
xyE79woR0Iw/RkmQZ/3wGtflo5d1pJMk9mWp9W+SuPnM4vKx8UxydPp3mYMxwbDwlrTT3bEb4Avz
+0NUYBWbo/khA+SOHPE2NWG7L9lFj+SKMUBJLKyBo3sb7rXxfdJs59nazj2GSv2+HLJ3tN2lYTkx
j+LVI4pxPWHkve+8Dj67j70fVV+GWZHKGfYkkaW3fs67yc5vzxZw1wTWI7o1JnrzpxHCOQ5F/VhR
UhRsAY+ZM+xIsZXJ8K1zmX65cQ+3anwbpmHa9o4A10RM1VrD0btCiGffO/VYsi2DEJdnU8lhv6GV
RCbbIl/J3Rpilm9+dKAUkHdkf4pYA1/uGA0s5YeTWPUuoEd1m10ix2gT9OY1C8ZnCwQz2Q1BuRkl
z43Qv3RdHKI98I5Yb+42PoLoKlbJOfxo5H1kiI6S4W9+KqwEflG0YxtJ9jEskonPcVeTsBAIRIxN
FcprVb9WIjkbtwS4Tym/Aw1QbSIfX2Z8r0uX5juGjZj5/AvCNL2PsowAhFJvSjQypPft0yIQq5aV
U94zlFigersBHx32xyNFVnIkI+/Ez9gfJr7BmF26xs63vkWtA05domKFeFgMwaG0fSZcdvALUICF
2DBODnMOfC+tmr2c4ubkqbDiIsRoWsXLTeZY/QcGxCV2s0sgmVsIW25VASgyZLCWI2rpOcNWC8/Y
smi/MNoj5lDtY+iE0TX8BhbWfaZHPlmoZlpYqdQAPciEFmsKlyaufy86hAuc4CwP71Ae8DO+KC5U
NXAEU/PoeoxcI/xZoKlslvVOMjFqeHJ1afZF3+Yw15BvRInVIgDtPNjA9m5Y+t0SQNUc0fREzIkm
u/8WwoSC27wt2UPwj9p64NnX0g/ZZ9QL2TcaoJMzXZ3WorkLfmKLQsEv5euUZERfLAXNKNd75k+f
k7Ig21J2r+qWySE5jJyFII2RIbrruTigviK3Vg9yQ2ajx/n0XSnut0JR0wdINIvhHBJBtAw9wDR8
psMYrTv8xxw17Snx+hbdbzizIX4UDpz+2GWRo7RTb0fG+6u/X/KSnmORvKi0WF6zWAxsOy3ILVX5
hoCC+eYkCnT2VDRj2GQMTu7EitY6RXfapkc9uiFqNgHXDpO5ngEI4ty6hN0E3Ti0clabjBYdHFoJ
ksrOoq6N+vmcMTPf5DZVJYZ9Lir0GTD/b9h/d0EzXkRmSLwcll+pqoHm5awls+F9QBBLBc3a3Uvt
W2/Vp0D5DB3b6Gm2BVDeYATDVqfnIDy7Ooxgs+gfoUb2e392W/EIQIzRDcGTnK+zc+N6/UZ+OuZX
i/SmdCdq+ifHyhHBYajYTZU5IuHnQB6mi5qh+i+Ova8Hh2FnNILS7K0G55NTkURM3yMg2RsZHRou
uVUIxPEI8uQtQl9Mq8q7TdGOWMkiyWXR76XGiB71DH5zCvIBD42lSV9joU7MAGTLXUkMHgtPHwGW
p8/knCB/xd1haDA8D5yFnftPtsvQWmXmASdmsUUg2q7Jlg/ZZETXzs/33nJU7kiaa0mSQi6ZRakA
zP8k2S92xXRm3XvBuDVstQIYlnj50YvnNyHB9Sh7hKHed3dzOlIphtN7unm6fuToqFjajtDl7iHJ
iCepoufRQqtrMuvTDe/RuiZYl3dQccnKR9n1uLFVcV3SmrRbv+tWtd8/WTI6R6jdVME6YgzLnRWH
N8Qk+br9haQVGHwt8KN0emVpLpCyJOUH/CdvAlRRD+MPbbiHQq2jaTVyTQ7CZY7uE9x5OPa987uL
cnPh5uHZlz/phLGH9oinXerrELs/RqPDI/qcx6TsmkMMJn90cQPG6U/WLbtxJJaYGGE2WL4FcNfi
tCIGZps3Bf4nBHaFmX8xJl2NS6/pzUYa0PgxL2R6iqFwwZNCRuUAeCqX54qlbtzz8CDQA1CXqfcx
WkBXDA8szPcgK8mcD8BGdKU65nXwi3qnpxagUTWt/Ol3AUbxgulJ3GAjmHUhHv9+AVD4PHe9te4R
Jq4Akkq8KUWPhwfhaYWcDDdVWR6UupNhogPa82JjBTEsUxIz2royV/pKjl2wZkDrEVAlUQc6ToNv
h6dG6UGw08isnIJ4U2ZMBhop2WkEXPWq3vz1JP9/8/b/y7wtcU7/93//t/+Lefvb3VP9L9/M56//
3fJ9/1v/4d/2/xF6UlJBSBoSL7DD//Jve/9wfCm90JGsdXz37uz+D/+2I/4hhOurUIXSoWUOxH/Z
t91/IFL2A5vdsnKkq4T61/98dY//NGXr/+Pf/6Uy5WNNYpP+H//q3b/9/2Leli7fFptUiLPc9W1e
C9+p+fj1nFYxf9z5b3FSpa647/yEHbnfFncpoodm+ltYTrJ3uZ5jIpXpnDI7oAgAxed+x2OIOCcd
QQO+pX2n3rMhmWFZJGiGPrQvkNXMqhv0oXF1RvhLws78mqVVDlgjmjwoyA3p2QPL9wLzCExGv+3/
aFQ31nvVeUBzmFAWxqUvICyDrqn3UPv7PxdrjL3tGPv1lG9EsnAaX0UkgTV1+cDCZhVmSJqxas0N
NsuKhFqiJmit9khJvEsa+qF46XIBqqUfKHsO0rQLwIg+QVhg2oLRUK09e3yqA1D5KIAwQ4xIacWI
AdEShIzSHZNnuWGoLoO9X4vU+u0q+qs93Z9Dt18rWHppXR49YSUozcLGSn5NrCTJMKgLMd5yH9YM
zx6kwiTqopdq0mev84P+IGIyLBGyOZgN7ZqVCa1iavydPXdhfCu0GPtNV/RVBsnKsbGBsvYd6OCF
8KxPoBUYKpxgIN5cZH0k3iximgx2HqMXVpnKxExmOgX91TRu+2xYr8UXN4954jbDWAQPJNAInJgT
SgncnaSa62qMk2cnaJBmtFHp279zvcxwkNUQxAcsY2F/uAMqkwfgmUQRI0IIeWmuNZLnPcuXPCAv
UMRlPtJg1vPrLGDEQKUdZHbKhyRDwRk1IfV7VOSvtRpA8+mkI7MwyaiKWNHPyAttMhF7JMIJBR7U
Z6wQEhn4uEOAKZfdvVeE74J5CaS+5Zmr11L7PN6XydNDL6TdXIRD0Y/bOetqEk9GtCb1WMK+jlM/
eBlFm+IfVhFrLdBPI7xESLbhGvu4Ds+BqgfvFmtZ4Ri10s5nWlN3wdXEyhuwAjgk5jF/GuP6Ocwq
Z35E+zO7pDRb6bzvIkB1R5uwIux/XeAXT6ArkdKuWHJjk/PMyNLVj1Qz0lNWPef1JqqVrI5xjWQI
YnyiK+cSliIspy0+MmyRm8Hp8D04UXSn5oq8gn5QdnkIvd2Ns/I55hMvf6Of4rBPa03I22HmxXiU
amk+IdORrsQX6PVOhqA/NsL6091nJqiix4XYLjzmcPHoPgm5C/A2BWTGs5ShaBCvzFCbLtq3CcrF
S+wFqBPW9cBPvcvDUOC4jxOR9sSme0Pa3HJsLDFOzt7K2dwIwLqosZzWTvdQ74lr21h1A2oRsfLM
FjyBl4NwxR+Pjb9IC0ccmaLWpTfE064SHmVZcJhd2zA7mZp5slBySn6qCzCgUpyTaUkzys7AakAS
EQg6Ic3N44BrDcxXnf7s6NbLJxAWcvgYhqitn+y+IiqerSN4WAvfHDjXyMJA7GDb6HH5WZjGA5e9
K4nmoPDXfReBsm/CaVX4to18iFt5o90RzGid96k+UjlE2QodGAvXKnP6Z7j5cUHGGL3npqVq80nb
C/V8I1gJHQH+LVJzUthCv5BIA1tMCotGtQzcZ994fsFQNxl4xhakLv0Qjhmdh6RyE/9s1FRae0ou
3b/rAFEvPhXEZ/yn0WJbgEhIuYfYEkVzVrAc7EPgDVPwBhyv4yUA5ya7xvat5mcUTFn/q3PiNtiq
zEZbkTdTX+6M20nn0TaT596EH4BJG7CX8wyK0Dh3zUhGUNvHyXwiMVd9KQc5JIVxHS2vcczHtInn
jj7ARGIoD6IRaOLxQ5X+XsZ953zORmiCr4CfTrdojvXPqLaD6qgyZ5aYWduKUnxgsbuJUAnRiuXV
ZFNgzyFzhEg26rhUHux8FqlK/Pyf7J1Zk6S61a5/EV8IBAIuT82ZXV1Dz7tviJ428zzz689D2/52
tVwkcfL6OMJhR9kbpYS0kLTW+7zhPIEDrQq6eDPbYdXeTkGLYUMpiBMrnDaBXtVNFNqiuU1ivKwK
TlgldjbDsbbHkfQwd5vz1dB4FPV4LrEe3xF/Ge+rNBRAOdR6A+ZhGd8+As0dkD/JxoKdrjqlHo0Q
T9432MMWOCX4E8ep3pglFbHCLWH2j816Whp6Li87K7Prg992uX10e2FieUOpOnvzZWAr5zZf3NEe
vlSBNFF1WGNGRrUA9sC3NUPVmC1hUN7kKuU3SoCO9d1EypdCG0xXAGwNlkBDmU3pzyxwOvOxckFB
cjU4IYHsTYOaPE8ZfXqVe5iWXdO8NXxXirlgGvX3jqKi/ic4TErFSZjh3eXPVZC+BSyUxB9Sepve
JoaYSTlUvd1SRVZz2hpFYr4D3x7jmONE+ed0cqgLNgujMg8zuxX3SoI3JTERl+C4uBvEwLWpQnM+
iAHYLy5KKTcxhos4kdoGV3VQlLy8vi6o3yxvZy9hK2zEhP3VQQCjpKGci+5tY3Af+kbYSxp8bSZs
Jb7ZqELDw+SWpGGARQUUvWY1lqKkBzpERaOxVNeqKfrxkbQilxYN2CXutRcXEx+uBam2V2mWOw89
ov7lEf1YjsZjiSJMQrJ8aRALDcQ4YYi6QeRr9Ah6YKdMRyjTArUJBLHxjmsZ/JBCChIizk5u1yHs
aVtSNZOvuJiIsYy4mItSBoAFO5/izWUWC/WJi4+Tl8uyvDNDu/7pFPNaVA56I7vupzRyb2Y+//bt
HPGFuUEBXjjXL7ao/94Evtz0/d7T/QPscaXt2J7FBxD9GIXyct1dvtzzGVRzzF7hfvcD1lv1Ocm8
DG6amok+z3FADd57x3Cd7jDkKxdgcCl3oKbp907LqK0lCG7zaTS8gGOSYxfH/3/SKLq4m3dOGo44
edL4PwUh+UcX//j2EhT1+x/610HD9MR/ThbG7//+HxaUEv/jcIgAESWJ2mzzOQK0/2ZBef7/+PxL
CM4SFOsI3/5/OU24f5wlDMu0XY46gHH+nE+jbSlqI2V/O1ifSnSZjv2xJANt4hwl5vvTk/fP88o/
bWiQqYlTkueWtAEUI0x+yPq59qBwzO/L+R0lIGH25XQ7JqP34mD0T0NrJ18ciOykLaqYsjXABQAB
qQscuPgdrZLi65vePaQOhavynaR+9XSDQMFebY9Z8LI9bm754lKJhtblfYKia+rFzpO3XsvK7XrR
k6S0ZgwnKBcPkJAWw8PU/woZP9Th6c/Tv/1PAtg/Y7X26UUL0YztITKa4RYjunjNRVD2ZwU3px++
NTDyz4ePTdewh+fhM7dczFyUz9bleY/WAqAIkThAwexvx96PvvkArD63uELvPH2dkv+E2f8dld+8
tBejQs1XTWlrvO5JCldBdO4ttP+VdOfKYq8BHCvholRV4sOcqHoht6/CIP1XGP3XPcQrQd7i9uC1
1tdbhZfvxMm8ghMZw9ZHXyK+ms1dVHzzh9umh+v+1CQopTGKWawHy7rMk+9ecyeTW894bsmoqr8a
+73CYs1Ibk+P9NYcXFfZi7Fo1QKRXPFrWs4WEg5C736KxU28oAoLrs5qw9PCj9/bi2x7UEaF4Pou
jLucjWfjvYsaZXxpDTs/dFQD2DuramNaelogGkQtsjEboQIP8xdpjgs+F4638/CNBeVpwSfpkBQH
fbdSmSjEFBM6LNvo37RlVpy3qjwt3HhGgO4OQsxtW2PkavfO12Cx3Z0dxvqQ12a+Fg9s3Nt6GBbN
bQn351kE1kJaSbgfTKsp5J10gXM+nH7nW29BCw6xV8sCa63u1mjAMsKNbTv7BrfG5N8Xn5vraGPi
elqISIsO4SXokltsUnBJdYV7YbUU44fhQOpdTua1KKppZ9y2GtPX7AC2QtYVJc+ombkPS0B3dZ14
8NkuH9LQDa57pJ63p4duKzxpSzI0amXKwmhulwnKPEfI+94iN2xJ9KuyW7kCU+1+KsFV7/Ruo0FX
W5+Y1bKVXTnaUtRkIBH5o9x5t5buB3fUL7jkNAcbXyWTk5b5EfaJP7MJ+t9L2VeC4cYscbVZQrXe
0FnDYFPHVEYoZUHURO/N0PRgA5xuYWPBulo08ItOIGgDdoBfNfIrktg3U4MWeiFpdLqFrT6sc+ZF
BJVeW0JTUKgah6Y8oHfF1cpT8v3pp2+9Gy0cZLNqLMsCu19F0/wpSRCEGgdnUUIlhxlwEQ4RnjPU
q86xUXDDuyKv7043vREs3HVIX3Ssizo5QjCY72To19Oj6U2jeWfmtpd9yii/xlyJN2U9nW5saxTX
v79oLA67yOlwPLsLueYO4IJ7/UPsOLOzMw+2nq+FC267yjBtBaQseK0/MGsxius8rWS5s6fYer4W
IVpmFrU1jrpLqji9s6izO1qJbN+cHp2tWayFBIyeXL8IDIXwIA/RDhnRG3J0WIBPrv/9dBMbIU5p
QcBxl6i2a6wsBQmCSyoAzMslLLPPyAyby7EevkcZeqWdt2FutaYty6WFc4NQrTowaAWXUpPsfNLO
Zbco3KLrMkLPDV11wSQsGUk0XuRT2iRfy8AJyM/iPdKX94PX9TlK9jby8ofRJG/RHjBztFN1GxFC
uGEMywWy3jihLTg9SBtvWWnvwfTHBofNYT7YXtUkl8ppa2r+yHvUOwOz8aKVFkwWLjerFrPUQ2qk
FCJB4YrG7BesudkxL8DBUJZ/ZktaYDFtLhatqJ8OJAm66xI/gKshTLpr2yYzct5oaQHEhsiFBKid
Dq2D5moZxHBZetgPnH761lBpEQMR6tJUZTMdCrnMl6ZdQl/HmPWqiqhGPq8J+WdQKju3j1QVTgd3
LL46JOK5oaRkpQyNdqeFrQll/dmCqFvfmWU8HcgB1ehTfOumwYxlJ4JvDZEWlEgcen4YL/0hjxFb
fDPspcTB1Ey9zMVRmZ338+lx2ujFeoHxMnhz9nNk7MnhYFPxFt4tseI29gpNlinL69NNbHTF0QKG
R+IQdS+aOK6zS/RDYfU9WobsXV66wbvTTWz1Qlt7dTSw7+GTABWvWwmBsL6no1f64INPN2BudUJb
c0sxGFgn9sshcPNG1ndh5cbhL7LMQ1hDRZwaIa+a0kkhQALnb75lNZasuFMDIlw+h4nRtXfuEtTx
14m73Sp/C5DAbN5VRZdWj1NMkfzN6R+68Ttt7X1KN00QmiiM8YBnZ/KibB1F3i1NJAXNNe4M9s5X
f2OLYWvx1E8NCNloJg65Sb50vKy5ykTDBCV1WNVObe833JdjANDtvIKNBp21xy+2Ge4cd5Ff+WSW
lqIqb7OWum7y0lD563cWpYHU5dTkvuud78VWc1qMsn2sGK0upgjHD7AA8XtSfXcUFYXjseimWnxE
YOqcuUlwtGgFC4Pb6dKjeqWHrIwFYcithUDTnKiQ1RjHXvD19PzYWCly7e6LUczJCWHW4RJ6B8d+
piRofBem2Bqe83RbjyajE7VJuIQOpqdmhnCPvTWVt3lu1renG3h982HrsQTNBRdvUWy/MQWydkog
YKMwcD4Vy+TsoMp0z0tTWj9Pt/b6YrIdLayM5N1TgB3mm8lP5a8UE2PqovrKfRf0ExKu0428/kao
P9HeCFe5XcDW/94cZfNeYSXnXNiLS1HX6edvdUJbNxw7YOv7RntfUQuNRUBfkI+BZPPNdZHqnW5j
DeX/fTlBDkTrw8hRjSLB7t7onXEFEXl5B++7l8p7i9lcND24ZJISqlMkePkvy0BVXLgzJczXVyrf
qz8b92Ym9MItwq3TjJ/aoHJ/VRk2T8BFMKuBhym+xxnw86wc1T0mOJUHygNPomkKzDW3FcsDdb0O
pX3Cy28rK19iSpllLm9Oj80aeV8bG22fEOWe8PsicI9u4Dflsy2WAFFqp9oRFyYKUlsMqNwC+ZJ/
2RgmSdYrW9mxDYRUcl++N8u2ZoG2nwgrUeV55blvliGxcUWQdf3gOT4k/akx7Penu7rViPZN8Ow5
nXoSGcca//cUMaQgNQnFHcAqaeFE4JPd76waLeH2n5tgkm1/vnVbOdPULbZ3P1jcQ7RX7mhiVnlF
IJ1xnA8m7rctwI3haN861FSF44Mv49VfIqs6q3lcFJZtEBnj0BsocwY0jo/2WaNga/udpBtjt2+j
4R5xegABA2Mo4R8Ul42lwh8rr4O35zWkhSessiIXZXl971o2laZMsvK7PbbxNwo1YU6d14gWntzC
69tirpt7V7Xej5YLBdxjpZn/1bhUb+ys4Y0YaK8T6sVXCUOfsjd7tdyDuMNTS06heJN6hbnXia3n
a/FpgSlhyMRZfiVVluM+hRK5pcDG9Yqdd77VgBaDVB7bnCWT8b6XMvIeRBiENjhsZF22e3Xei9Di
SO72QQwceLxHwz8hIcrs9qcTBM5EPQSst53XvdURLU64tiwyS3rR3+CNgv6xieMi/t6Ycsh2Rmp9
pa+EQ33fiEAtdb0khuEVixoNK/VBy3AnBAepbkHWfThrtKQWHrKRG6nMaRWw26bzYkTDbQhgPTJR
QuaXwez5Y7jzYrY+QFJb8FFp9O1Uy/RtwCZEZJ8q2Jl9fWd0hoFypfcAfiDrHCMf6j2sah8L39QL
fqmpm8Wnxe9hVQWg8Lq/Azv05U3WDDW/uGxT08Yvlxrm9gF7vxDF3Hljo8WNkWvgVpAzO4aQA1UE
UqCX8PXSxHYcoBz9VNvLzuZjYzrp280FVQ3kh0ndewlEr8seKED7MMwq3HvPWw1okQNmRmY4dm08
GW2PQ3DV5BFscmq/z5uucm33RWRCCN2FDYzyYzPWYfI05FUUPQHNEp1/MYYM1LgzUhvrQmoRJGzB
LYRAhu9VEXABZk6d80RZGUYCWM6OO6tia7S0GAIWtcp8X9GIG+LFDGch9ADhxdjwnJ5avxODryxv
qcWPcXbCIvDz5nmaa88WnwdZTeVduCS4N14Dw6yHuyAE0fKtwIGivq0SH7c1/C+qJRmQKLRLCJQp
DQMU4gKUHeA0Mfdxdc/QzDEltSKJ0OZQNFqVnw07FasHdIFo3cS/ZrQ8qPIKmFd8b2axALjZzIk/
HnqXOznEjRSY9uA1zYrLSTAZakHaYmUWaoeiqjxkYXmWD1jFeH43AK1IWiNFow32wYV3bKIABngb
TLlzlBOyg7eqqxQ/1IjTZvwKlqcxjijMMB4CYIo+FFFf5+I8CjEgLu7TzpmDiDkj7La8yNet0jFR
lFzBA8ORBmHiEtvxhzBTHmaXlU11W09VZwkf/HY2Zd4gNG2FcQSJY8x/ZeOIdsWP2/ap9PCUGi/d
9bT6s5+auUPPHfDp+RkNQz09YJnVIVcRZRfw+2U7rVSwqerb7GNfoFRngtlF0d6XKnaiO5DYFuQr
tzExAIkDbM6gwARCqmPTJ0nx1qIuAcv6i6HNEBtT9tUE1Y+asm3VXo7QdOYZxTKXhlVx2Saizv8y
chXFSJrtckqwpi1FFEKrn2MjP3pm0A8/VBvFkhK9eWgjhyvsxPDj9ymO50F8dXpSmtYa9V+ZlZa2
uHwK1LPGL837TI25/B4MY++8E+ChqDgxAzL6BvgmJ4eFvEQDKD8vtj3jmv1xMX+Fi0vZKHgdc2Q/
UqY2MmOZDAvSLRnNMcUT6MMs9yt1sPH4ycJt2v7cIevzcFIMM8mkYu533EyxM4gvfB8XWBO4QjxM
3+qmquAJlSPazE855ILp2FdOgsmDUDHW07N0oooMKdjuCVe2GS5EtEJ9Q7T0FYqUGf+yYZxrbnaA
omEcmbRi4BKs76P8C5VobN0ufEyemvS6MbJRzdcy4IoquMvzpUXZPJkU1ZkIiAKD3OE81YPCc0xC
kBgvQksW49+s4mR639g9RpuIg+e2HskrNjHEO5kgmKd8XhRRc51yiLBxRMl/Hy9xmTGT52aWg/0T
WMWEZ/ZMclflb0dKyI1VgWx7cN6TOkRGDSVoHqKY6l2VwucPV71jhuwo4h+4Kldzs2+h9Mn6AdrN
4mnGwEaU08CIWuX4IQk7VQMVkbiWYvMAR8ZFUtF6c4C2X4GJq68on8khMo49rJsI3mkZR+vNRxgU
IHCg1r1TaHz9+9z04II9ZHVBle4l9dgl4gUUUCy7dXbm6iNCOwpGIXMmQ3kfRKLuP04SKfxfWWgu
eBSEVmuZVJj6tQCvlSsiunmBDo//GaWGlHH1CSPfhkLqZoqHQeF3nS7Lp9zj/D9dqihzMUMH8NT0
JFQ4noe/bHA4VEN7zdhW9wsMVSS5FeljsBLWUohfuKuI4r1VRY77RHKXqk1OW8rnJjeFuWUP8HL9
yfqsbGGmT1OLU6DDFDQG7phK6UaewOy+58sDsQ5U5U1A5hCD7bDBjxApKgYQfRtcm4a12GAP8f/x
nWs/dCY/up7MJQPlU3GZ6covpxfqxjfwd93Yi48tx91eFqIfnooJnNElpW9ALrPEb39OICd2LvY2
voG/VTsvGvFJyygHWsoT3MlxQmbWgGPDyGYv97rRCakdgv3crkTYO+ppBILBq2nERwsi4v0czsv3
0+O0btReC2fa5taPQkv4y6CejFyqp4x/5EqJvP9YZ4V9E3hO/tOnQGRnvDb6gyjqjx3QMiMmIBrh
LRPEdnOTl5FrAJMCj/099pkaO9ckW81om1Ls1EkXOql4Svuw+GCqhiJeI3NtxKauYy/Zj9NDt/7q
14ZOO84OS+TMrQrdZ7tL++4D/lKqR1GVDHz1+PZCHr7CywPcW1OpbIXchFTFN9enG9/q4/r3F1Ov
7s0Qux0RPvv2CA0RDjDap9VQEbuS8SHpFBZgp1vamOTW+vcXLU1ybsRMVfQz1dGJdZDZAN71YrBT
vEV2tnpbndH2kn6axabVjs4ThgOgjMoOXIqNguJTk8Xt3elubLWh7ybtsczddnCehsCPvZ8QRFW8
stAWIFlTGoL52tkibDWkLdrZ7AMPzXMGccwy7Js4lRZ+JaHMg0Oed+VOAeHGujW1dZtOOCahI0fD
GmYBd6Wu+3MaS/sjPHn7ZmGryjACKno8PXhbV2SmtnKhrvdlU0XiEVdL4+hZuBsQmMSlFy3OX4Ff
JgOYVS/HcbvFPxATFLM6Is/LH7vMr770CGGynRiy1XFtcQ9GivtfWcunGTfSr7FEay6QxVyXscqe
5nKwjk7Fp/l0vzfm/u9j+ou53/Opztg7zJ/DzJxwMgDfk/I5D9Xfp5+/MVd+pwhfPD+jomZFvBTP
fEXjDwYXzsYB9POosOjCaGWnKHurFW0FB00BozBT/ZPCl66/aprB/D7jsRXhAGste4t4DXuvhENT
2xjzQR+cIDeHJ3gstofrRDGg2p+dj2A2SaigGWluT4/a1lvRwoULQzB0J2v6LDDs6S9SBXLiar0c
2CsX22pAixXgmxDWQGV+Kt3Ija5QhM3tLS8ERvtZPRDackoACAAtHuRT3SzuiDBO+XjpWphCXZ5u
YOOVC22VcNfgGNIpxJOdeeGnNmHtgla0+4+yD62d/N/G928VRrz8MLj412a9mc5Pma/iv9mfYvcc
uUP9pirq4B41sf8ZTwIYYLK2doL4VhwSa39fLBg0YUMtUjd5itGGTt/IUc9QjqmTHAF1TTDymhBw
kwhmvHwHLmjxQXKS/uPsiqR9AwY0tnHLDWCmvWfr1nw8Pdgb00Vo62tQyVTYQ2ni18ex2xTcvF36
FsSFndmysbKEvrIAzVVs+eangBrm53CoU7gUcy/huNYYK1G0ww3SeV3Rlhb3KAYQySR/qrlYlZcG
0C7JdcjseNenG9iamNrSaougiZe0tZ+cZOUEmWHMrUEhkr64tiMFlPN0M1uvRPsI5+DFsnZxxFOf
9O2HJorUX/CKzrtgk7qSRgV+lVOJVzyXqFuH9ebC76ZbFGM9gMQqcyPn6nQ3zHVY/juoYgb/53wX
3arnphjsaQnmOvCvmzGNoNnX6x73F1KFfOQCQNoZzD0k4+QD76hFm2IkkHNodN9clfQI+bmTJZm+
M0V+f5xe+01abCEkinJO4gRiUYx3wn2F80SOIYeTIn8eWrzuEPK1DZLuOMYs7hC2ZJbmN2xXRzB3
c5ZXw2M9lmCLYfOkbPsh36QYn1NIN6UKA+wyjcu9Cf36fJO+FqSob/MGZyrrz60sIfOrJqw+S0M5
P2bkoTtbkq021r+/CEp+oqrWU234FlBzUgG9N2UjvzkGvssfvXIyrZ1d2OuTWqIC+6OdcXFz27GW
+GFyZujblYPrwi2kxSjdmW6vBxrpa4HGBDiQW30fvBMledCDH0InxLzKqgHHYCE8ddGbAZtKOewU
tG61p0UbqzeCsuYS8u1gpXi+X1tIoEfs3ZqCekdYvM3cfLUi7ED36n833pRehdHCfJRdjgJ/9tMU
AQ2S3nb+ngIkHp9aJ1XFzpt6vWPK0TrGXUefgeBIDrVlyjG+4t84tOdhQEXTZeR6s/zoh5yg5p0X
93q/lKNFVSAeAwaOTXbg0WvxI/YX1tXgC7t7Q4nZKM7aVShHi6oSo9AWYGR/gA3hWhetJygSdkeF
U0BoB8Z8vRP1NoZPT3uby0xSzat8wGg4MSVRdJMk5lVY+I911GOegXuLkb3FIHbt6ZH/e3HddP7d
knd/haqBx5o/97a1c9LaqlK2tXgHxc/w5gGPGwznfgJ4u+5dcA0Y11aif87y6Q6rmL+Jhc8VxiuX
Tal8DG8htqfTpQmZ3g5B+88G2N/u2+nxeT0OKHsdthfxZoI8DWBc+ndIyz+2WVBd5/O0J7rbCO9K
T6BTIo+9goizQ2bGyFtAgtnZYlx1rUgnsNfovv3hqlu4nXxAid/PH0TcgRxOpO0nzxX1mf5Ngreg
80WIBlnj0Y1iF1px3bIrewsAu7F2jjUbm0Fla/FwguHn5CyqO8uAEzybKOkSV7A1Kt/N0fBQwubq
G+vGNrPvoVk+GhIEquV1w85q2HoNWrQsMke6QeNjjQbQ+KfA19i6qh3R2juLemsVaEEE6WEi57kG
pp9Gy10d+subKBrjO1OtMte+83eW21Y/9OABHSuFAZAcUl923wyL5MyFnbXmztdx4/F6+jw1ZW8W
VmbixwpyiKrOyuxu60Dkzc44bQQ/PWduG2nNl1bmhzHK8bdisnnLDZx2W0AfrCGtnFUjAwv3z2Xn
GNiGS1gbB1UqrC7yDJobFqoT+QYnhcRy3rSSazdfrO5BNRkeOQuMgyRa7oMAYjlOSQG2AmdFDz0N
HQJEmidhNAdvLgpwRF4B6WIIgFKe93xtWcRV36VNjUdqL+YxeIiD3lTvpmzOjJ2AvDWhtHVBzQHI
erdr8PwsfhuHpUV7U3SLs5w5obQFgbyiBEsTNLCS4TijgekusgicnpOSXDxvkPQvKTwuo0vM4DBW
kfmhduzsxxIa4c1ZT/+du3wxheooCbM4icgUhoPzKfGr6idxT7w7/fTfOZT/PgAo/RofQFcXtKnf
H0jhNVhdquSJTCSFRBTEzN8LkwibgeCIAQbnEaaXsLUux55U1en2N96/pa1DaF2TSHz8KQPl9L88
0lYgkZ0wbs9b53pWp07rJKyLNj5iCuXZdxin2ilWgQV2aVQ+/nVeJ7RvuLAwOIqcwT3UcUgNp2hz
Tmumk+zMgI1vh6UFEdztvQbIynAY8P8j09z3N8DPssdKpRxJyDef7sXryXAu9v6MVWkztaifWYqw
YPGvvgzqJe9/egDB0ct7jodhJq4fNe6reVveVOWYyYeiTcCl7ATLrR+gBRvcvc1s7HP3QEKx8bAZ
TuMcM4DUEljW97FdTPmF3xpG9Qhn11s+zmgnxfsu5CL+cHoItmaj9ecQlI4zAkw2/IMnKrc9FOMg
inczLJk9vcjrDTieNsYyaJLEnlR5pLpUNFcU7+Xho+942V4lz7puXlvOWrhr85QkPeaoBzMg/e62
ZnTl+IlxOcgewKi7ongldS3nDZcW+CpDGXNW9cFBlNxflQkmcA5mOacf/vqNpNKTIt0wUBMyYgJC
UVVy8GPIwyj13It5Bh2KyUOFGsn+kWVY451ucGProadFKOfpqtWd8VhnyeT9QJxYFFdgAJL0aR7L
0d45J78+BdTvk8mLeK6oszFrZUfHqmkwgJupRLhrshEK13nd0IJRkXtVK2UdHc2qH274/d6tnVXJ
lW0W593ZKz3TgU7PSy07CY9m7qbdIWNb09xWnFDF7Xl90JZJtBiFbZJtOiw1PiAXftdaz5ODP+mF
bdTi8+lGtl6EFm7gTXXGMA/TIfCy+Njz0t85mISet1P+fc558ZqpO8mhNk31AbhX+GFpbOeXBcDu
w+nfvjVXtWXujEXmOzlWYpkVSajq6TTekTQpJmyekub76UY2vjt62YUVtBWnxjg+Ln56xO3j0soy
4Ile+b02/KfTbWx0RE+e+ByuBX4d+ZFKHPhsCUaF79n9rWDLwUnO+z7rCRSjmzrK0vLmkEVQCz9Z
oAWzz0Xh1MbeQXurG9qiowU77bGFPpZlIMAYGmXz3Yns+afMPLnTC2sNq/8d2x1Pm7Bp2iUlR/IW
/wYc0nA3p74u+wKzx4+ie8oDs/qtIcu6Gq+yOsuRFad1G1qPZE3C6tGVKd7uaK2n5X2DBap5o5q5
sP9uFiDxP/1i4tkXoYda+1dnVl0WHfuU4PHJt+ukwVM9NszovD2/nvexjCapiRnJsUyzIr40QjKx
FEcl+ZnP16JH3oMdAPUTkrSesgDHQGzh3rgdor2r8yat9iJM16rxKVJMWtwuL+YcZ0E/dT+OptyT
cm/EJqFtRIqsx3E1Yj6hkWlATUN2HK8pIMIx7nQXthrQAshUAz9psYo7GvjJPYyFz93f4OwV829E
DqFtDLLZTUq5LofCW94Bl105gBQvB7N8FDgwne7C7zPCK+tBz9wkeGKJApelg+/Fi/vUF06SjTdh
Gs3FW0iXlOBheUAV5PuQtd6qq1wY+XAI/AH5JKjhaAzvAiO3rbeo87vskDSDo354noqgyHOGXu3C
XEv170yDeoRvRl0J4wPrXDV4jalpFo9FyA305yGMJ/uxSiCrj+BpfTu/R8mwPFvCcM2PpiKJs3OY
ef2lOXoCKTfQtHagxw9l1KcDoOKhlnewT+Y9Af7GLZzja8exIpmrdEhYif5YmxDz3djNDevKq7HD
+2Cttum/jGUcPHlVF0s2/D2gTBueltZ3sXIIJowqDslaRYvG0+tqayfyvR5dHT3vg/SnIH0xJFQG
t94lJcrRZUlG+m6cMZQ9PZm2hnZt+sXnuqoxpsdUJDmGyXiXUqDLVQG0rvMevjb64uGG0/dJFtXp
URTNeFD5VOIkHtVnfUIx5/vz6a7dZOjpKlhj3LMX3o1jwT67dqcyqO07DOC76rzDOvS/P1vKJ5/8
gHL8Q5Pb/g3QdPMGimv+5fQobb1lLeYtphU4uaXsA5ADK3s3d+1ofFFu1SZPEzdaGH6ebmfrVWuh
z09q5VNfjPVcKlezedTiUWmZOxNpqxda6MOvbXRIG+MVI/rwA4vfi+88aMGAT0dn+HRWF3T8mjk5
rcyKMDtaCCTeDvnif4XmlO9V/2z0Qeet4coNZ7yO0uOU+04NW3IY/jYwu/8aDBlV2uf1QQs1A0Zl
dgVo9+jHUY6zn1djuZMhYPhw3vO1LRlMtwZvqLI6smsCFpeVqfPBgsK6k7DYGqP17y/WtCxbgBVq
LI5TwH/cNnIq2qtmBPZ2T8uTfX1eL7RFYeGAaybVXB3FEmFr0ScQ6I9dRtZ+55uy1Q9tNUyG2c/m
krfHtlXtcIwKAM/tVTZbqBYuBEOX71W+bKy7lZ36csQoWgDVoEoqJ5WVfO+Q+LybbTHvZGk3+qET
z1qoKx2QcnnM7bj4gBV5s15cuumT6UgKHM96G642Z5sowOq3sryDoNTum+qhMODyWjjnyeIwofhz
iPxAGRRxV+3RU6K8q2KkHZf27MfngRQdnf+FdWUz4DTtH/zOxhrRcbo0ukUV4IXnTVdX/9LhT9Q1
Eb7QWRcCdZn8yupvojGJ9wpWNiaRjpeTkqopPw+8A9cmyRu3tqOvrjKzs64EHFdbbZgk1PhZ2Iq9
YBtOnEmQaF6ouME6+rwJpK02A7E9FdcG4zPXS3tpTmP1WZjgp3aev7UKtDUWYGTtTG4x4nFZmN+z
NBw+zRwIf6Jicn+d7sJGEzpVDJr65BWZBHdSV+WHmI32J1P0eAjb3R4hb+MlK22fgSmUMyUj1HuZ
VaLGj7tpi0vL94fn013Yer62jJMJNTyitOXYWKhV2ALM3XGORFjt7DC2hkhbxqFlV8hgWhcjzbi1
711qCKPiynCCbsArN56cMzdkav0BLz5C7IqTxeyT6Wjjmv0IYqcOyT6EwV5HtgZq/fuL5/uC28Ou
67HGytz5ATdI99GIXJweznsP2s41ArWJqwjOW6PATvrSTpe4v/DRnJ11ne/o0HXZlp0jmtg+dqlp
Pce4DNTcgeOZdebv11Zz7EOqWjD6OfqqEHgRxFEkLrw8lHvp43VCvnLC1eF0wsT6whjb/HmchqJ5
aFLMe8qbRs1TQd2gM6T1s2i40B9vUzJdSEZOv5eNZnVcD4Uepl1hjna0AClfq2IYr82otS7ttp0v
s0Q2HzKBFdvpxjYWi47ucRYJNilp7aPZcTdw4SRp/SuI3eypsKvovM2aXirGbqbGCylxjm5MVfuN
GxsivrTapJs+JkE0yZ1x21guOrIHIH1fz3a0HFsjkzEeiLHh3xqGU5xHEnZ01pWwikpkQSOOUYeT
+UU41dQTxNmQZVenX8ZWD7QFH1CrkAictI+4UbD/p2QlpxnLjMu78xrQlrzEr4Oa2kRgQWhM1YXo
cvNjg+nVHg1s/US8smL0Yj2/iyu3S4X15LcTYruLfMQUcLzxY+ztmgtVogTA9x4hbFXerTqN6HHG
fmeXgrk1mbWI4OXoMktVy2Mr8aSNvNjEsWiM7AcpO8PdmWZbjWgfeeXGMchTUx0zJywfpdtQvicK
TD46ygZ/nH5PG23oGJ28mwzH69ry0ZOzq95LjOjRgXhtHpWHeYzc7LybTue/ygN9kBy2u6hj71U5
9f6hylc3dsDMpzuyMaP1gj/TdQMLW0T5tGBXUj5GM1W9x8riunsnfm1UUDh6BV8z516Mh5t/BF7a
N+Iyw9LQ+FzaqiJ11eQJtqVzpcrpppi8GMNMwwfrRhozzdLqijOX3e/ce2+9s/XvL77WoCYx8BSO
fWxVFYXIuURg3Erkmd6NiGWanreE9Uq9FDMXP0HZfkQF18KJUrV6Rw1p8em8F6ZFCMR7SRqpTB7H
RY7uhTnmZXNl+XX56/Tzt0bJ+nOUiDoYqZl8C8wkaK/BmVLbkmeSkv92zvZyyVuzTosDfQVWoIer
fFwWp8uO5dQnX0AjpNHT6U5sPV8LAVHae7WqG3Y27ZS8L73Oxze4ML0zj1l6nd//5ezcmuPksS78
i6hCICG4hT7Y7viYOIlzQyV2wkECAZIA8eu/1XOVly+4q3wzVZOaMQ2StqS9115P3uDi0yiYk0GD
IfWuVYl1e9Tai2j3oRdY6/ym2UJl1Pv8ofCUD9fjGiYn+9ICivz+398Y5bW+r5unSMM5IXmA/7j6
ElC/9DMSeDGg2wVEERci8cZBaW1jM/lR3E8BSdCc3EagsYYOEFvAEPNdDoYQmvHbcC89lf96/6U2
Rn2tJgxKPywXkUB8PsCHFdiFUpDrWaPYsn//AVtf7fzgvyKInkArN6KNbzy0X113jSV/tEGXWWok
UjcXPtr5FvSPLXrtaNNqBhBySZOH0JcYiQQZMxijaJwpB0BfF+EuZLa2vtZqoQ+dNy6hmuKHEY7x
fpqrhnlHPwFU8sIc3hr91SIvvBwOJdyVD8uowN8Bjd5fTNbDonr6jp6BYgj3CfAsGvSaDvZWH8xf
r40EUA3pcL4sxUk1JbpFBLRndyN61y9ZJG98t7XgMBbeiNqXqk/togpz1Hxh4w+cPFHSen+WbUyA
teRwJDqsQE6y36Fl7HZTG3wRdc3flrwOr8tCtZdW58ZsXmsLwwi5NIJOsRuouOCtM+duPpJk4cBK
+Dz48rGXOb/kX0smh98OW7qkOk05gSPUThZ0gIUizv8oeLqRKThMlhBZXiiFbQ3O+V3/ehxs44dF
dwouNWrhJ7/uFp3CnEh9zAOMrUWAwEk3kacoEOH8TLoW1It/lsZVdWYlBbv0Yx9tvce3QwLgxiRO
IGTS1IqJ1rdTPPvDDSh88IWCI9EHd+JgFQUIWH3DbEl9qlssTgpr7pMXVMP3919kazhWIYA2yP36
gH6ecgvDqhS8SIk8QFS7Sxvx1lpZbfRxb1knTUSfqsZ1LOtnFcEqm0EQGSSox6bjBNr87v2X2XjW
WnF3lnU3NUQfD42a+edcgv51pdCfZL7kjAJOCERR3thLN7Wtp51vcH/N5EDAnIssIXvqp7B8Lqao
umIhNdcVbKF2ZWOTj93913o7kaDeitoSe5vAEndfVR3mKoRnESCx3+koqPmYKoSt/QXgJmREvEw+
LOEgXkxFUDGw2WH1NWac6osufcm/t8+1+G7q4RuaK8ffUBJPjs3S5fvatIqm80TN7wSWCqmP3o8X
o5Zwr2ZtLiTTNqIpOS+Bv8ZrHAkAGyC230WY6+OX2MlpeFG+F42nBbSUSxny/x0x/3E8WFsPSD3N
yJYW9TP4thquHmb0WXLfeCxx9yxkNn+FbqutrurEk9EO3cAkDiBcEizcVcjsyn2ui4js+wF47WwC
X9ftEkSA4hglA0Pn/9SLCChpTdDcmrZkav1DyboYRONmJm5P/ZGgEJkktkS/VABC8nSjBkrObD1U
r66qHP5l15WHH7dT0eibm66uUD+ZgPpzn2nDxjP1rfPs5yZRYwvGY5GP1aeeO17VexymAvQYlWWl
9raJEml3Hakr+/v9Ffzv7AddCyWYjRyOb1TcQG44fdWN+t3Pni5SIY3+lS/8NZBOP5ToPv7gpFhF
V19Mc6eSQd+1qvHQUQatz1TNmd93UfVFEzEHF/IRW9FiFWhnPoqiGfVy1cDRf0krovLwvpxHiNaP
DV0opSns7OAOd2GH2gjsa+0j3IBmWBbX8tTB3u2LxPz4alwr/rw/Tht/fd2V0A39qHKYxp+gdUHZ
OOEwvMvawYYXNMYbX+v/qSqRSoE9vah+5xpVh2sTM9EdLJr69OtsoVr6At0TH7997GXOx+O/AsNS
zREQt7k86VY0r52cF565Xne/3v/zW/mVtTUFBczaNf6kTqULNA5vtkAbGqztKIDbMJwiIT/y5EyN
LBK4KheL9NqfQNFT0HnzcP6QnJetNYtFO4eq9ob+JPqSghSvK16cWOENly7E/166bO07EcVgyC9D
3N/lXhjgrj3iPPmlCq2jOi09rk10SDzPhA+Ct0KZK+lH9pJv2NZ0XB3HTI1LMm1D2NX0rkhuPVsv
KPSg7fhSnWrr5VZhQrjKib5CD3DIYEkZuvw014UYs7FjeToZid0y4uILOL3VB8drFS8CA3YWaqz8
ikJp+iuYxiraD2SMzdX7s3Lrk63OZdjrYTU4suIGOwybdm1vcOTz+wk0zo88gK7FjQAgNW1Qmv7U
5+Mc37N44fN9BcRFeyF0//sN6FpMyGkMdAxhw8kyWDWUaYBi1l2ce3Xw8/032BAT0rWY0GvIkgQs
FDeoGPVLGs+jzeCt0ifXQEcuT16ZzFdAtGiWtkEo9nnSFzIlg83vE9X4fQYvevWxeA4E83+DlC6Q
V8x1HlwVhaqh+qLg0u8U0tyH919262ue//2vIDi06FMFYlufGquH7ivSzq04kVxPZfaxB6zWKKGT
P/HGmVMSLCicqDGaDmGAlugPzrfVEgXIPldjl89X0rgB3XFiQCq71mV5YUH+e0uia0aq31QePBRG
cwI/Hl6w7RD1x6Bj9HOth/nAQ3mpjW1rJFYrcxR2AUey6k+g/JBQZ30tbNTCvroc7MOHxmItvzM1
jogOMeUEdkSwszjz7ZT2P5S2omvxHYe3MAQz3XTqixzVoympp1eQ6OILR4ONz7PGnc5eWFrkI8YT
mWTLUriNTlk8kvHSQvv39YSuYaey9gEfgyH9716Y5nEBgD15DKBzURmxWG4/RSMT7xN2u7m5R4Wu
oXczbhbT9/dH5t8pOZjF/ncZ0h52siARzFcgHcqgPuSUxF/h5RyiUMEHi1nR4VpmKlgYJzAyfv+h
/74ZQfb634eyHLg6LJ/8xofl4fACEKEs4e+61Il/5TmcSS+c7reeswoBNQvypRtCcgI6MHxS9eI/
+1yaJ9gCBV/ff5Wt2bGKApVsIfJYmuGUoBjf/YqXQjefYFObTLv3H7D1Dqt9WbHcwsSsmU8hqN/o
/UALzlVZh4RkNBL1hc35f8md/3+HpGupITJyMDXSZjnljgilU9b0OMan/RjWy4tuSz94Lk3HzG0V
R33/bey6lk6QrOO23B8b5nfRKdEt/MeyUhsyPyPyEgmnW5ju9lGKHJyk37wJW394NUZWd+0BNbHA
sEwUalJs1/Kx8uHqD6dFdg3GSDFestzaOA1jpP872eAZ1XWqkuYUxHL5U5QdUfOekdrZG8A1hykl
QDUw0MFhF3xdBKYxh+bcYd9k1CYtqFHvj+PGRFlLwSHLgnNIFfanpkeXJirqIul3jWk+2I1J11LL
GG5ztvRHdyKNQRhURW9f4QOWgMfjBcOlNpiN6bgWXOKxYonmcTkxGCl2KZPT+L3NGdyEBELJx3KQ
dC27lENbAVDewXBJ67HCYTFfDPIaCmzyj43GeZT+On1EaGXnIEn2pxzJyPwqqnu2/Bh0ZT9ouLqW
Xc7E78rK+PrUCRkh+VjC5dXdLn4UFftRkmC8UMLemlar+OPayhf9iNmdFPnQpIUnAvDL4VP/9rEP
tQo/lHsdbHAEwXgr931eWFOmZTtf4rVt/fzV2aOAW6CMwYA45UtcmOtGjVN3mofcjy4M9MZ8XYsv
S577ugeW49RzknyJkBRWqVk8+zgNYXVhD9g4qa3Vl2jJy2PYPpS/WhjiVTsx9Ybeiz7s2LG2tQIm
Bz0fl+7VWy+0Sh4oQF8sMgbuBC7hWKc9kMRdaibZPCHzLC5RoTbGJTq/6l/rQ5O+o4tu1acpLkpy
xJ6Ml0koEc8fmlZrHWaExrGcFaN/akGGG7MhEdFrE6Dyf2HYt4bk/F5//X44hkdNw4vxfla2JC9S
1pXczfiHGEiCijafLex4zIV8zsYJLlodM6SQc5VXQXD0OBDyqGEH5bPwkuFTw8/2OARtM09LU8p7
V8YA7jVldHj/K27NhdXij+0oBiAr5tNScgIvZPg5p6Ky47EaqbxUetp6yCoCDKBt4tAKjhQPPf8r
sCGsyaKA6Bso3cQH4/Fat5kbXXJc2OhpgdFylVmwU5OdBkn1Unbg3wmVcH2b6vNCjrVahlsZl6X8
4yds9smuXsJouI8ZDJpZWsYCJASIp6ugvpU66b0PJQ7CZBXkghknHgVzmCc/GeMfgV+5n36ovAsn
+H+PT7i+W4EbAvhFopYni1LajZSCm5Rzoq7hHm4vXab/vZ7C9R0L6NycalP6Tw3t6WPeKvU5Kl23
L4ktD0676MJFcWOY1pctHKY1CNuLDypGWLn2lS4xl59j0PDYSxUbZ+6CZoxlksH9nUY/KO1ceGEn
3egWD9cXMWK8uMHla7yFupLI795oQ/nYjU0IAGeL/uXpBxAh2rDUlj1nMsvHuIlhejbWMfBY+B+j
pzPt68SxLkN5qeWHPqxEblLbSC88QLFTTTYjEn7EsC1tTFT/qlvl4mVfFRUKe98SGeEavns/Nmyc
e8O1tlYXA++LoYMWZarYzwFkLaB37BeDK52lw43tvUecy4td1I9PQ+59fv+xG7NxLbj1QvRm9NEC
W2KkoekIQFhZt/dTOE2Qx7ShvoTn/fcGFa7vrYCuDlG09GBqI/ki1A1S3ZX3JaaKyQvzYWvKr7YQ
2M6NvG+l+NYha/2rt5I9AuKhB6TCvCTOcGv3+P79j7b1MqsNxD83WI5mCZ+gUo7BPS9z9oeVIbUf
2ifCeLVPwBBrmKQp28/Ot/lzvNTiTzQM0+cSFgeX6u4bAx+vtokmh014Wcz0qasqwEZQC+qfVDEH
j0SAY/n+d9p6xiqQIknAFBAa3Wc/6ReyG+2g2rSTJZ0grRzHj1kPhusbo7MdNqNShU+tbZZrmLnp
b3BgSK5I3JF9N9n6Y/vC+kpIB84WDbDb55p6yK3oIC+7dMwjeSFz9T+Z2/+/1YfrKyGaK3TbBbT5
FgSiz09Ijym4lE/IIZR9RuAYU+xgD9x0Yte42PdPxexFXYqqSkuqHRALlB5BGKCkhtUBvDTCzHhz
XL4kky5FlI0DrHFfllqjaTTDUaSwXyp7dlo75GB88zcsejmzXen7NqDgXSWlselwxk8PqR3B+mPp
3I5J+Dt3uKHecehZ2F0XjCZfsppOwJllbgj9Md61PpJU5Y9uzoOhy8YKCXiT4s+yvj9EXpQDo/X+
BPt3Nixc43cDLfsGSAL6C7UXX9zBzaBcygxgWZPXu3wpht6kVTPruN41yIAsl5yuN567vlUjeR/F
dijDJ59M5mXqe7dzssw/1fEU3cdCFfu8aS7BMzaizfpybV3oBxW8Cp7KapqfdDL7cdZ0UXGppXEj
cK5bGutpGEpTiuQJBKRlTr3YJw+BpiFCtQqmQ6mT9u394dp6k1XcjCKnSJI48TIpUpnd1AOd/IdV
vr988AGrwNnrPLJ9veRP4QzxVdr7MPpN0aPifrz/AlubNF9FTbDJE7TVTew5qRTsA464+OJAkHa8
qcJDDbCJLa8SQoUEXE7MyGI+UiexXI6zrWzuZ4HXB5N3IQu4EV75Krwiv9f6+eB5TxCBBt9bBsjO
dRhCsHAfLbO60Hb8P2HcP4LS+kZuFcm7Uvbh15ZGfeA/gIvUGLoHhokN4UMHkUxgblAdRE8It0ad
77hdMVhz4kFrXkAZirs5C/oe6LCdW2bHJTxfHKu7TzDCrdruM5eNXw6ZzS313BGNH9zdMKRQhzZL
Ir5Md34EUGeRwpUmmr6BIhjoXT6GvbMp13by0ITw/uj++14Yri81QLP6AUPw+N5G+A2ZHIdxHrJK
I8H9RBOYWpBr6jdqoTvYqbj4M0IsXYarKcbx6fH9n7A1wdadaaXXMCbQ1P8TDFXzuiRsOLalRyUu
V7H3w/fK9k+CGIf0XUHcCemjgqXaJBc9/DeW6LpZLTLothHaG/C5yzZS35kXleKK28R+DHkMEPp/
r/quDdUM/yL+JHUJbSfH9jGmyzheahLZCGfRKuGSxAUHlDaJnocciTA/a43o1M3AJXwWd3AZAtSI
BIm4ZLi9sRWsMy821sEsiY2ehhKQcVW2oAYMQxjft7CoukUy0dNp6Dp6YTlujM86EeOg0ajnkbMn
GFjW5BATWDACtIjG1ez9Gbj1gPO//5WJIV7hKyQj2BMQ27LbzXBNh7yvGfSXj/391R4AFqSsuZvY
0yAq+hYqKHcyUkx2vLCIt4Z/tQWEg4+GYZcPLy1iBhiLUcALgEHPJMkuTjuwtrsDcaj6/Hr/fbZW
bLTaElAYr2flaPECrIoXi5QvSd0+IzVB+dcFjdLuZpRhF9ePQdFMHdLi8QRvmc4Ywz9B+8pJ9/T+
L9kYObb6skgrR/WUg4CaEqiF2lMkgib56ogfDi/vP2Fjrq97D9mUF8lMVPc6zaKKvgXjQOsbcKw9
lEZiIQsgQf2y6sIbyQXA1h+7RaxxAX6zqACA5uk18ZdE3bqlWqbfwhXVDmwcUHIuTPyNibPGBRTR
lMDW1nevEGuPYi86DNNvC98cP0l9D7vXCbJaJBR273/Ljcet+w9BAFrgUeGi14L1TX1Emq7wSOo3
tOD3EYpg/JMEjnN5/djTVkEXsNNSk3kxr4Bx+P2XalwEeARegKTNWRgzQxiBNs4EbjgXluHGVFl3
JZbSNcjkDsOb5iH1yqxsqubMP52Qeq33kFROgUMFuRHiZ5ATj15KTG499/y5/wpfCTruCatc8tqG
uRj7Y9tChPpk4LEUz1eNaG2RZGOBtz8XO+c5zD/4vucz2l/PzY1bymUZQPVFVTzRh6FVIRjOFR0J
248EswjlV1i/i7fZx78d3x/WrbddBes5qiCYskPx1mmXzN4O9gIVv6NeReCrMoWx5f4RH1w3h4pb
Vl+qjW4cPOkq0gQA7EV+tYSvNYAS8/UIpXkhkMnWy7ibPRCvLvXObj0o+O9XdTTECc9HrQEaXxBX
KIxi6GGowHOFvoa5/sJn3Mhi0lUIR/1q8eqlkm9LpAPwsk3TckDagmTuEaoLP0S56FOfV0LehgGn
ABrMwlHnPb8/iluhYHWOl2bMJ3Beht8i8aLkMzzIbBWlsR8z/xmotRHbVt0kdXxhqm7sE+vWR67j
zvB4rt7quTBtSvkM+ibax2Gi/P77bIzauvUxLhuPhkgdvvLKDcUBhm6BSTUrTXAQJvaqC++x8dnW
HZBCN3Im0D28Ar9SKdAxCWXqusCRIvouGvD1jhU36CW68Litz7aKLNjdC+gmWvF7qQB2vk1YSeCr
0HJJu0uNb1sf7vzvfwWRpB5A5YAb/u+oiP3hm5i8pUxFUlp7G3W9yffvj89G1FgzFUSt+3HsavnW
JGEb++gbi2Fcmfk+fAumnWtj+YMq6cPgYQCGOTx87KmroOFL2vRC8/GtHgf0hqdRi109OY3EebV3
qOCAR3uAWrUpvANsBAn5/v5zt8ZtFUOGiQwohkTyNw5p0/QI4o3SKGN2zaXQv3UCDFfhY5wdMNG6
z1/jpB1KeVR5Xg33C0HFQ+wgSaGa3RaAG3CBkzoowt96vvjmE+7ukGHvaOnl/GOUF5hN/HcGFS5o
k7zS4u18EmweqC+gM03zOjLFw4c+57p50iOD5wLIbd54x509lpMfTLgrh3Io/AsrbSvlsO6fRLah
5mqCG2jKS+F7y1kR30f+rSldIb7PTRAwdlslYVLPd0ty3vJgn8jrG8ptZL390AME7w7wharNgMaU
82ljX8641JTpKP0u/Ap+fUNNOlEneLFDdtJC9dRFRpP9EBdFa9Olw1FlzsrJEQmyoDK2jnaJQCL2
qBJEzAsJpWAjiK1bOAkULD0TGuaJoqBSvDq+aKpPI9Ndck/QBB16+9DEkC/eBBwt99dhV0SegVN1
xNW44wUqlUXazK1i9wq+JvXwCQ5uEJlcSWRzl/pPjYzsaHaLqAAeSXEo85anSZmhg3ucr+DQfhQD
W+bHSMatVQ9dkRSzOybWK6TNBoH//k3AlrePvjOmOesvxKCt915F04l6DIPYdlVK8wIms2kcYHdH
j7/juDPtad8lgmR1Gaul+9guv6ZMaHi8mDK0mFXAd7e+PNLeTBxJphlQt2YPOxgcmixjLrpDh7g2
93Kug+SS5dD/XPb/kUdbN55a2bY4cWp3i/4qW33Xpp3q+GXxYYg3fPaCRtBDz1Bd4I89raMkqFJd
qa4/chhic6Dpg7Gl8+2E9Hxe3mgfrklTBpb3rKvdzMo84mPacKj9bCY9f+DqEwiPbBAP3HNTDfLM
+8t/q+oarML4aGmizt+tSGPITafpa4WLRZnv4iV01UtD0cEfp9YtPX7XgryoXO6U80kCAMrUDm0B
w/52adurbhp1tTyFoklI9angcNfXOw0malVeDRq2Ob8ATQ0o2bWUwQ38rgOyA0qNFC1zxdx+1Xop
2HhhMgZ0M+SsdgkkppWH4G27tFCof8CKnHRZjVKSDKbPIdzlOryW87te8F2AmkgVdGm9LKimHMEd
gML3CE9gAB3Sjk10PvKKjYO3o0nHWVencJVhrt7PIC1O5Hoc+3mcsgraLDrsRt+SkaRK1UWpsrxS
g9zDFLuaTjIJGwgcqj5m81VdFoB1Z5omOH5nyGxYNxxAdJjtLxqTpe92Q67yyk+5jVk+pAbKUIuE
s3Sx5hlyYoSSa2lY4qNp0DtrAWwlrH4k8Lvl5KYcSDmG6dQww6YMgxCbMjUtDp/HsWE6f6E8Cgqa
TQmZgpcZV7uigr2iHfN90XTN7HaQYyJTCIRBjLbqaFFywNpWuWmqq7DF3GhSDXsyB8uAxHdzg4vC
XMf1VTEtssj8OKyTP3OpJ385hPPAxaHhUz3slQfhcZfpJgp5sw8x0x0Q2rZieZRi5ZS1PjB0Ycxg
7RHIQ28buIn7/a2Z0cTobiImFZ1To4CnPgVh3Kof41wyfg8PW0gI06ZMmLzWNCjsg/TruL0JvZnH
2BmULhm5DtDm6D3O0Qj/ph0e0BKSOsJH6R7ltJiOXKPM4OJX5+eILVk1eqb4SpH5A1LXkyM6JZXG
NhLCm6Eq3LegKeEHu1PQT3efoVeJi+uQcWglrnRNHa7g81I6lnrW1NPP3HWFrtNQRdhu8HXhBk4z
MZO4vPWKALXbHa5d3D14QSHQHFg0QBqDXIQ0DP9U4nfLk00gmfzawiC8khmTvqmuaOnXBYGJd+4Y
Tc3c2hgtom3Pn2WEEvAnpY3togMMXsHBMbjjqSYLoSiad5NJSCEybMoaf0cRAIPz3ehyNOJ9yksx
mUwloou8NJEhmfZLL3H2QKJ8ssF4PeAzLfshLwFuS0Fb9+O9UNQGvyiAgPLK411V/Ki7Lk6+5H19
JldTAQuze8iS4b7tJSiVkjSqVYzSRqyVeKJN0oz3OcHIPsWsm/lPBIUJ/a4FxM/564gurHw4LGYE
ihhyO4gioyC1FBuqSENTxuxx7l3luyP2yIoiYzu7oa2PGuCfssVepKMlvq59m3B6SvLSq3/axrkW
9MREiaa/RtUh8XcjysySpl51JuqgkRaNDMXCdKFfm4r10PnFZV+NBxw8gBEGCwdkwrREEnDp0sbC
9Q6WDZ3u4n6nAq+qbmcTdH6yD8mAek7WEN750a63SwwFCCCzcjhI2NXVjxO6DfxwJ8PRiyHMRusc
uDSjgaXQV+AmOMzDowbL3hwYROEoFcizOhCqb/j4W5Tfz+WFFOIcdA7vcOOMu4MLcKpos4nn1XRA
uPCoyFDM0rOXRotoHZJ7CFl8rycQY1haTUuy3BqpfHWnRQBEUhon+TR8EVTSHA3BuJkVD7SZYeXX
VUh3Dju/prSK08gBQnPX1QXqdGnTaBvUcB/1qXv2dD6iwJwX2rpjNxeh+GwGg2QKDABYXWbCc7Z9
pg6Sn0MUzpPd1xbRM8hGz1aFyfiM3rcvxGmJhFYLiw+T1gaLuDsEFkYCb7ycRFHiB4QcnCDTnVkA
fdZE3Rz+KYxv+zErZB/w1BikwyxqWBOzR9ivs17vuqCkUOkh9e7nwU2BzxRnC4lH+mYcpPUvESvQ
dJq24WT7PqvDWS4P6M/oeJS51mFnzgIOdtCNyCkoEGlTBChNZASIAv8KvZBe8QgUAu3vGVq6Zbln
Mijat25GRvCYwAsNArs+6mw9pLmP3qUnrNB8WNK2dJFBvX5C9+s3VOslv5uivumua3RmjGU6g9Dl
f9eor1aPQd14nKVd3tIWaFLuDY9JBQsnNDIri0nmKtZhui6uF6+yq/z+GUpYofIU19w5fItgLojO
YxWDwPKzhvS+7A+Ir2hrjGQXtldSQmG4A4az4c/9kDN3YD6a9w+DKVWLHHyOnAZyw9UwVMke5XhT
XmGjI/ROcMWr+OiFfh7/WJAqbKo0gd2799MEcN/yj9Gk4ro936J4maechr5fYuixgR4S+O+TV73E
GnrtYgQtN0XAgm9bjpYIuwDGgDrMVROPaNs9MVNG4lbAoTT8NjqGAt8+j2cMVaop7QVLkZSbiiEN
OS73p8gbQnfqLM7Q3zCoVv0GY9RhX45d09+GXTdVGYhQlf8VfLcxd3sVz3y6XkBT7eQOTQnCHHHr
GIif+tzDzgbMdcG+V1FXTJ9GFBrpYw0STPIZx9ywk2k45EGJ0gGNQrhQIKpDX5TOYz9OfdqFVpQn
TynWXvmgNA2fkZOu3LMxWmg0VXOLVrYddAjIcaYsMmVdZxWy1yzYsSAe4DPSTHBY3pP4DInA/K65
LFJvDBYO4SY6Rq4X23ghUFra6eeimGs0k01oJ+QgDjNDi2fsocFwhzogAk+KwUW7x03eLmwiB5pH
QXTs0c3FbhallMd3AJfLx6Xz8VotpNY6DUo74iCSq2D+2noBfjUOBGg3QeIBLFwW7g1rvKpLsUWg
T3MH/+ah5Adl0TKZnDx27q9sjbSYrI2QS8V3g+akfauC3Jqv2FlMJffk/NdPaiFN/csrapnXaR02
TS8PrQiMrY6L6BqszSBUhCeHavFD/rSIIcSngNxOij+F6nR546hFFt5Dz7ppMy2TAHziprEieCGY
1pjvdNCDPRnSD3C/miV25z3vsd+/zdXiUcgP45yggQbwInZN+jFJ4l3UoOa5b5FFTE5WtxX9Invm
9b8dZ7a+MjWqNNGhMV5NnxOmbX+c5gRAkUCixvHJYljaQ4Q4rV/6jvXFw7hYiJVTXtQu7AGjj6iD
j3lYquEWxtSxPmG1/Zn04LGHnMCDvD8slIn6V6uJ+4R2JzddRdNAir0yXRHc6hm2QXvCUFk+VTDa
6qDiycNGmZ2zTttD09GAdI85VhEmhMUYd3cJ1e20XJmcademIawZCU1xKvYkyeDNG5qnswwJLey4
olL90pCi7r8PFnCLcR+XxMk8hUd3q2QWlk1O3oJxbki0h+QadrZp3zpIGzJ/cmMRwWvG60S0R745
VMi7Ep0gxz4HXP3uBMJQdKxrAQjKCQ06y9hlgfBgXbFv6CgrcgtDLOmKY5vMtLiVZclw2Oiwh41L
CseseumPhOhyDq4GMoxef09t7KJ+VxdGgSlRd7Pnvgo3jO1P1Cug5N9ZFxM+ZdPgoLzaNzqvoZy0
ZPanEssM4Rm3y4Kytu4y6sNHENsp/jP8DbUEre3NlMR0+TQvHve/LNQMwLTg4BvopxpGGmZ6qgn2
5TJjEKom+sorc+J/Leelt7DCwmFD7m0vppAAYCgSovZVDDxqBGcOeFMshwnqq/lt8oUzKkM3wyzN
Z9QGSGGuKPbdOs8gGVD+8mBwNwOFIjYSyIOnpIefE/7fIwRkA87vIfFvrFdDp5J6UGbo+ArWJMo/
jImZMV2r2s27UUMpO2ZL4bcWZ7WxZDTfN3hr+a1cgiH8QWZlTJjSXikCREcU+FNqA49ODsooMxCe
JkvVz8+qbpvAv0F3bNtUB0OjNgzhOoL7T7lru3I0Mp1qx8Iis3aEHcg+jmCf2WWG/x9H57EcN66F
4SdCFQkwbkl2UJYtyba8YTkNmMEIhqe/X9/l1NiW1CKBc/64Rz55o72d43jLvKhVxLchv3IivJfr
QUxJ4k8dLFS2Om1n26SNu0nt5xbtnuiSI0e1ou8W8I8uCdt+bQk7qFSlpmze91If6XqTkWZEQm1d
f2lyhjaZ1PR34H1hWmsm/QiSiLz4xdTeMn7u1WEnwWmNnnvkJ7e1izTjYWd3Xa85cGrwUyssM8+R
bAfrp2S3NFGcsP3iA/rBGrn4xTvHm2Q2dMYltF/I2iWPJTMm9ObmpeS9DViyGtkI+iMngKsADU7o
+MtnFVubn8UIHvdtm53Cu0fDG69fgrBxtlM0aCb/pPA8NwRL0kffD4x/Aa3cF58bJ//ZB+4BNrkh
ZyQrBq9q2EUJLlo6nN/iceltkOWTHzf11UxL68qkdZk2yoTXWsjfw9wE+o9ggg5+wa/VwkkZS4g7
RvLJLxkz4WaL1zbyC/9KNGUTf7A186QkVe6vw/Mw+YP3ziTTxhd+eo6g1Hg8wpzVuth8IvYrLdb7
QGh3zZapdKps7uN5V/8m0hUZ7su6KOazOswgX/2lMDp6bkhD9sRDb2U/jV/pqnCNTIagqUhZ15Md
ZPuE0WiKs8Bxo6FMnaX/v4IyBjY0Twf0iPivpxB4P/liHZ3MCw45DclI0O7hXFabW/Ol5SRaeMv7
gFCEDIByVEHaN54XTinYjNewb6KpBQJw9fGixsku3wc/rPnwUSX7q0oXprHwO1NQjfiBL9F4/jkX
cujujezL5THCjQnw3x22eJxkRIJ4svBIhM61gy91eZ/61l2TQyiF524Ny374a/x4G596b7v5kWMK
KfaBvPRtzv81S7yRPoA9jwh1RGkqcJ/AY8b9D48oLpEkxhQVMCDnHTFfsyV5+SSHqHOWFLjKRHvW
O3473occYXY+6dphhIXrLzZyJ9qgM0WKRw9e8Nq7B5LlFKHN0f/W/R5OZ9kdg30GelgB/tUUMX2z
CDEepYEzutP2OK5FtZcpd4du/ZfKUWs3vK8SMMJNd3Iuh/qFe14Tas30bYLutLiuHzr3RKd2Yjm7
9Ol4flJHlng3kVizHyBHTVzYIk52HwfClG5Bu+xsn7Duqrwg3C5UfBLHsuR1tshFEeDQjeQNKGrY
SWerUn4m8Jp0oiJk/xu7M4rpD+KpRR965A3lnpIvHEo6r55iWWyeSXTF3vNA8Y4nUR0WW9tGmZn3
3pXZIVsSx4xTgSKXeDzFX9pzIg6yRZqmPdmqVce7EfkeAALIlbc08RfH25p0G42Nn3sf2yOUbjt4
6wNimXD9FKN7fKPtF+hSaK5Ow7efy+WCXg0p9K67dQEVmCIk9+AWsfM5SBwmn76zB7e9U5TdmtZz
oPAE6X0+uuFxMHnVfwVx9+c7O4fB+E2Ggui/14mJcf50K4mSJWvybjr6LAo5gk6d2zptcynlfABN
L6L3i+uxBPF+JLckag9UqvfRLKXGnVljV3YaZ8uIvz06dU90JUFldgpl1aRlGSzy2i0y9+42YjGG
e42yULKyjXM115d5z8OhuW+Q/JrhNdiFDd/KKmqXjxEyheHZLmE+fPqL2bw9gT5yQy/1OTSn56hu
SebIIlxG+iycwd9/q27gKk0NbdmatbXqFy/bPGKLtmwaOfPA8Spny5k8qTay55C0WPCuXop9/xeF
PHUyPUZ6kGgvkXBLzNMIY9rwevTuoqPkOKCRfxfs78HO0+g6oZspV0QHC8aYu1N158fa6/KTtWtj
OpYBXpoZQL7LeW/lDFrknPbAW4O7PAxn2ST9MRKshda7Crv2ipNcFX6yUubafzpFH3IS8baN/u81
Chl5bpmjwIVbQomYbB8p+qqE/rm4semqO93WQ3P8WqucWpxvsQkaUqecstfKpjH3ASddELaDms9Y
vFRcXGB2ItJLanfS+L9ttcqEbVy8bIM/Ne5l0L6dvpW6VfuUmqZpQpPFe9h593u0rjtyhED6v4Ss
6VfWnrL9Q9uXnf0R8Z4cl41eCtMmeMgbefD3kEqcat0U45SxsSzbW6zIaPwEh7UtKTquF40kHa6N
XU6CXijvKYDvNeYso9BFe5p3mqGRpWCohlSQ8Df/UFsbzEeiVjOYryX9Rc2/KW/36TPaVFy/YzWU
JdlUppqmJApsdbwX4M8xNlCN1v5bUQuztEmPWrnIUFnA3SWD8G/JpN2ISvVujqVXd/dWcFNPp505
OfbPwqVpcj5rn3/dvZji6G6tDHbTntt8DD01U4RACkdW6kJ4X+Vup8lWi/HexyFGT3oaN1Qkv7Em
cSCfHY718EMy56o6PY5Z1Q+D4+NPOnPNueV/ptmU/pIzSm7p6KuGPIDYxO0X3WhJz3VXhq78tZM+
aZOYBu8Krc+CCZbFvK4nRTgxmzL/mB36juQS4lZ7zz4pm0ftT8IggK/YD2SkHjvLny8uAz2A/kV7
y9aHN+taFS8EVPXlOgF073F122AtB72lWXMAreX+sfvp9rjFz4OTl829V7ozWJTpyrHoTzLmlfpY
JstikNHIFeRHchQsBQB8btS+E1TmiifCxl3dno7Z7/WTNkspfJgO9q34fPhuxy89snW/XFbNqBKe
VlBBrkD3KAadMvUViwJxclFV3M9zvvTnik1v/O7rum8ec1pAluakSFSSKpOzG8vwjSeiy3+vBIh0
R1o7S5e3SZQH4PTn3YsIdU6Yf3cvSFaphE4bglGLbGlYqxAmL0ETXwbVxjyTRbfQIsN9XTbFyx4r
LBeJ8fQRp4RG3XiboHaRKvXrYqK7Y+ay/GGoe0JN1xbdvj+hJwzYL0S91f7L0m15RyGkinfyAHs+
GgKmfDofP7kyw9pN/N0dfe80ReMxr5TMmri79/YKKD9ZHNPvf92hmCgzPIoAF9v1OICz5vOY54Oz
phQ+NfmWwrT4bXAGq1zH+YrejkWOIud2GdpLFCg3Esza7rGNGO3WsbMXtcWSfF5VT7uXp8G0dUd1
R8X54B6vPp+36bJxHnCwfNqxJNGBlnfT47m/log1b1DAjiBS179qPB5fi0FV/naZ58Cp+7u4OoKx
vSPAa5rFaxnGrq2/ljx2o/eg7ZYv0R2Pv9wAWP3Ajy2xOO4e2ipVTBtKmmTHO3XoR59QmLWiYxvf
X3y0fLZkI8xZO4jxMKnZSJsQnGs6aGS6Wym1PBFGGs/12XNctw9+VJyRAvhurg1KL6D01sbHfb4e
UswXB361ji5yl37YPNoBI09/csq1LWSykpgBAAtUQnbgo86jIyye9mn1CjcTdpsDMtHk6sz5j7GL
9qkkFS3qxyIhgyJXVbYEdsA/ExYHA8XJKYB4/6Mfvs29pMi12/xle+YxTjrGj3hMRjsZsaaBFRX/
Rq21prooF0YuGdE0IZGdzkbOyoMd+6nVF23HYHoKx2jx8oddbKOYTrK8IRv3uz878hIeijGKEtg1
vw0Ua9Rodv7QMzoACdaI49M8ImJiT47N5XZIx6PyGnyWcQjLnEXVvs/+HZ1NzdIgJG7zYWVgRH7Y
nuDwRmsf69yV3Z5aSb+mw1dwLfDNqEc6S5O8AKYjQddvY/Gej7Mvv6o4z6s9gXDR4g4cqSJEH9OU
HqInuj1sTlbtMMcTaa5Yf8Y67buub//AvyzB99mbtD+eq2AwwcsMq8R5F87rOiFQ2gN3ns5DMAXr
kNUHsMAGdA6ocYu37vzurt+bKRy5g+rB509wSLjTMyZrfp0Jwvmp/u6DWpr+wh1xsLKWHjL0LfMx
vdRf8VBQkQFIRgnrv0M0kdkyFz8EU73n5o3u7+tKTMe7Y7p5UpciqqrpUVjPsLMeC/mjyYpQZomu
VtGBYE5H6a7lWzyZZflF5c/Y5KzInZ30ybOiC8L7cC6mfP8z1y33xQ9naYtV3k+FVr37NOsGPOtr
u0IGHTtPTimd+ufo5P1oXqUIZrs+SY0SaH2dY+bX+gX5ipoA0Ld5BOOLCqhSHMu7zuk3Nuxw1kun
omJU4+Dtaud4bCaouPx1zNdwWv5VdIxR1h5pxFL5iU20NexMVPHRWqGr/mlXXu3rrwZlh5PR8lmU
1QfHobs8sjGAnKXL1gnTc3quvle8OSPAk/dhCKlrTKq8fjHzae0l8s5kG9AVjSeuYYxSSWv1lt/T
8DzO7YHSlc7a4SNyPCO7hxHqJ1ZJQSGdDh67FdqlyFQwCfUM3sbSkMFfqmN7KIMiOn5MXTuWHxqu
AIpBY5qNm2vHneMU9+s84dv7Sglm2PsP6CGNmsSp9fOhI0NL+EDovR2O4d4dAn7EpyUMSvN2DMNW
toDkk1LXiOiw1mNR0EH5qpahrEzi4o+V6lrIuuGWHLsdfHbcSsAlp3D9fn0bBP3xn8Fil+Z3uBjU
nwlQezl+rKvibj2ZuPJKi34/9uoNncjMHCvtLUaWMfurVTNFmD95Cvet/NfVFPuKb9Q9LStsXgOJ
Eg1caPCQW03Vthcs3XEXCn865qycRmfPv4Ahjy7TqfB3HsEj1Us1mf0ahaic1vfcwR0r7tBwBAjS
uYubbcUdwdi89vEJyaOeRTY1VVdrmNq+9yDEQlMTS/RCVuRtW+2X8djuNtEWpU6myHZNyDc2qm49
rwspjvGrq13eHufE1KTLBqtjSfGZC8e3BESuM28OKPBTC5c1zE7q8ZKqveVXjqd2v5THDCuV3kTD
dZRKVO2NJEyoJnziX+lvVEL0mUb1XQ2PBpHolpLhURzmUphdDPWZ5kpEa5kUio6llZUU9UPwSrcb
K+rXI+7RJF0h92WQf/SmPtYvoKZeb1+LJcTee/ZmS8nmdeNt69nJsV+HUCqMbqVyzL0+cGUrdNPD
IoHwBcHA5woVt7d8tRaAJnwKrT2q4aqCId66ry4wDCHgLtjhGv0ZHW65/b0QgAfquWCC9uKapZ2w
3OgaWjmJ6tzMwmn3U9GSuwU+tuIzajPHkSTUJwQTOeE/izZnKrG4tqGCdQnLAt8nMgdissGf12P7
lUPl8b0zyjOhrTw4Md7UAQHS3TTbKcA8xcxFF3VLU6XzTMfCPocpqmXEw1c/bKmX/Ai56kaV4Wqq
uVjy1TfqDno7KAaeTKGOIZ1gSlmsywDEtktBFENwgKKDRv5FyFYgijvLjkQclUbjoM1VUoHS1/fF
OhhvOLPKd/3xR7sz1U8opQ63fD0WxQSVRNNoxxm2O+gaMLs52Pp6ffNDEFx0ILz1x8tauXP9zdmh
kvGt8W7A5+ZM1ZFKTeHWYj0NthvM+hOlWKG6TzkWh68zxMmm3gBc2dM4Ym7/tR7fS22AjdtEyWMm
lc5v3dIh4RUEv80RnpXIvC5KF36lT8HoB0b81H0ORfnRT6um+LhapmBBXN0AXrT7XenQj5Bn89pz
uWSj1Z3zTY0SPixbLUxL/ILPhTAdvFxLx8v3x13yAB/ZNaKhvpOPCpgR2uGEf0x6C+C6zfHI1ymV
u+Mo/zYh9FH94ZHsgL6iBiXVD50/x+SbIqwpkFHtBE+QxJXbGI7YKOvI/X1wl3ga7q1cwZOS0S/j
PDl2i2oJ6ijk8npyIPKl+oojK/LC60SP7U0wJJwlvo+3lsCcb5Xaq1qnYUN+dJ5id2PmSeqtZDq9
QENBmNxNQVRTX10HLKTvUITzHmZKT9Kcuw4VTw34U6/xIxvW3jQpiAktQVyJVae6k8Oxu9/PXE8Q
vd7ukkuQrkPLTazohIu++10kY5q1Cjd2n5lthrLN3MO205vDhtWX36rNqeKHIlcDBF+pYCOeoPEd
4WeGYYolkGky3q5CLlGvETVNZGMBL0S22M4WBt9+ldboMEr8qkMYlPi8n5Jqm+agYeMOrQhj64Vs
IqGWRBC+Zv+EHmOdOtWhWwx3G3Nc0YMWHKO5cj/Ri3ecJnLnhmE6wbUdbZ9uQL/RlzofUVgkei7E
1j4McBENfkWN+815JqvFz+1bztrMOJBOhPwJ+0Up2UfLM0+Gpd2jlgDd/XU9DJTbtQBTktSTx8Lt
2KkCwOcXOwPjOoRPNtMIuOGZwH1vy9Fxm+xo+EWZe/QgXthkXR7AzoHmt8pGz2IyvX7mNGhdodJq
LltVZCaGSOt+ookgZPExV67iAg9QBRIMCmIPASK/+LWto0dQp9C+HHQ+qf0nZMZN2FDQGDa46chS
4+jP8tZPEaUWJKp+a5DlRIbvrt/FkgVH4LpxwjEv948K7dLQIPXH+izRfzDc31dVFE2/ZOdV6vfS
EBn8dxjDsbkLNi+vmwcxi1F4SUmAm/bOTS08TqXCKeO6S1zgpfLNYXJmGTZgb823MCDc+BEeTkx3
vJV6+lmU1q+/jduwBGFCRII7V7wiolRPK+hHfzEyd5jn/XIdPHz9XBfTqe9M1T8Xx+iKOnEM0tcf
ntuXM6ijakz1aIaYWvq0QfqaX7167vdH+uHom7BDI9jIS5dQrc+a59MTp3BZnS1OqrrsPXEhz5zP
d634fra0Q2ZIOJwAflAnMVfV8s+Wmx7+ER7Pg3mpPQk7jdokb5szKilBupDLLF99iBICd0+a3vTB
y+C7A1tztffSWbKtHKv2waWTrLs/OltEP9w+bry3aY0gey8aPPSQp/polfrKGl2uEXJd3LfI4Sbm
9Y9mC2r1dSubw8XD03jRS+x7YpugEKaw/2Udz2FWL2Jd0EFDgD7vReodbbAlJENs+pUgv5wdbxCU
b2ewQaIKs6HH7HRDsK2jTxARQkWXVjCjXQ63k+WPowRR+gO8DDqZxvUoaiIMMHF7DzWsWLycdFWO
7X0U5mN8NqzE+yN06xx/YZbwWhem1UX9wA7QR+6pEIXnVHc9/Efx34Zpt4lQ8h198Q/x91FeDPxc
t6WCrVHZhMFl998wZVXr3eILh3waDvO+u68aVTsyqbTFzYVxY4inx2AfYiYS4rE0qymrYGNTbyn7
PMxI9mhV5tXTvMQniWJvv2PUqbqnqbXb8d40i1ouE2PPNt+hMZz2e+CqgPyzKuzn8khjuwXxj7BR
g/66UbaAz7slVtjaS83h63Ld6ml+RvqylycBV8Okeht2aDjVezM/1qE8cBXs7syvo2/H2SLNsMfu
/dEF3HeY+VEU1L/X5lj7V6YXwXO1NoWpv1DrlgdbOt2G2AeyK8xKIPm2xm6VLL3XdP9Icl7tz0Yy
VGdsY2HUnj0VA3xzC46yBeqWA1WotHrAMUPjtz7awUAX88esSqQjgjN7bpP62JztPIlyLAVEbIxS
OlEIoBsUGQw965pgX568F9KDbDtm5cZayU64OH39YGPyN68Tjq579zAl6ZphXRFM9QiILpzXWAyQ
nO3gyIABE+x3/Yjrw4s/pijv8iLlFz2BE8HmxjmZ0FW+7F/sTd2EeGtQIHEJr4te4gQiAyh05qg0
qd1DRHJ3phBxWcEsA+0syexStLfypYRvXzrEj7eLJBrLSGe9y7xyJ3NQ1+1cVNu8URuBiqOzyUih
RQwPOkKTn7uZklL2950EkJeCm2xiA7F++Hs1HZd5Qs3BaF9BRgfnL5FpEx8TvWAeA7UJ1r6VJ86T
NT4PEPCVZUhmdfjgb9jpYVcBY3AiDtCSM8sU4IK6he4h1BMkKvlZEwmxFSe7L27H2Bm2nnj2CkAy
YjzAC7unWDgFw2fdAtmH52VY9u27GwD4hEkxDwTipF3cGODvJqCMMkH8YZafoJxRsbEqeGV1dTwf
0lEGRT/fmTpiVTsJJ1qOO6agzRRZX9fN7l+N8uX8LiVk00mIZh4iBl8qNL5y6ZU7CVCIKFwKMwSu
zKctJnb9PW8JPfmY2Wqnu33mrZ9J9zZDfp1vVz2NXOOCoPCsQ4e28KyN8gm5LLk7vEjmtoMtSZ6H
bXXaw8HtvjsxHOlbMRSmOcdSaF6eHYCL+cxfVoTJe4QI4BqvgFJpUfQIhXwduONbWFTOwN3rNF09
3A3xMnrfdV8E0akjxL+5Y1Z1yjt0/5pUCsJJakdfOShbheXhmNrwaSyNgGiRtpIanqXuit+uuolN
0qEL1XSqOp+S826XCzlfN2qzL9KmrmuezujI4cYT0D7Yh4TOSZ8NpgcF259QHenlrEZKd16k5WN9
gHGbhu9+NNHnRbtKu1991LPiWZMcVhMUNgXyuynzTv26TVvHa1VH4fzg5Sion5pl1up304erQyKt
tc67Fb0pblux731fl24Nfm95Zfih4Ivz4NytUbCHWF+GCKLHCaZqIx+XmuHgP+nuvn9WQRfHr4s6
ivqnyCuOjSRggtcKpqBpUbDauF1V4pKgY+9BEP343S+CsIop76z3NgVr2Y8KeYHpy/f12Mv4y3qM
cfW+h6rqxelQYRU6JL834/pvWymW+Yw3VS9veUtaxrXE9et32UATOKFI7QJwYPE7UK9zuyYEDctH
VxlzJ0tVDH/KY9wxdgdBKVsfgWBdI6lasc/6wVmZTYyvSDviqEsDb1tdmA8U1ITR70LI7ZkkvQ0h
hGG4mkAjx7F2vlEisbgv8+DLE+uH/O4jejAfQV+yDqLLkiYqkc1KHw6pV1ELIGfhAVqCf/PhRx3i
F9OJaSgX/2ds2x1/giIM4Cf3HX5761rh4DgFOc86dMLbr37J18yU83Jx5n5+q5DIyx+j2Lf5ZVmD
V2clmfhetDA1XVJy+v+7rTbr+VDj7mYBZFHcpmytdg2yVVZQUn5ecF9XvWdcpotw8hFKxUTtE4TM
2vF3MEcU10neIHVlGQpYmD2IxGPP7zjkTeeftkgF8r6flT+9dTSK71cBrn3QBHloEGXIxCh4iW8k
zme4uqDaGSIKqQ0Nsa7a5nThI+leR1WQMp7uzHuHTlAYorpBEjm03zWH7Ld+idTvsWj94smCRK7j
VdvZOZ6nZgGkzRj2xCQz6jaq4n0s95J0t4p3OocFUUO0vY7OBvR6dizLtP9QLSMgSTb7Omy/eh1D
25LA8GAPyOajxCORrlQPlmOKNP1Y/5gJkpQO6LB6RQlbMhh3lzCKmvEvKkvkXa1fsb2nhQKTuYmu
tBPAfGvfOy5NTYv032gvhPMxV1MR/OgAb1oU93RmejEsbe2iF276brgDj1/MJxNzM+0ZED7ytLMq
AG9fJ1cLJ/8WQXDfcotQ4S7mEX2iO/bn3kF0N53r0qUj9jR3m1HfrFPCyJxyta/1v3At2UKToixh
VJhrwFHmtG7cnEunQwWtUTLKNnCvs57ZZO5dGTVB/8VrDsC31EXr0Ty5uHycF37K+HD5Gr51Xq0p
p/2hCv22PK5rI7h4E9wIMXJkXXdm8NJ8HszUvKCODeR/+FgLNAMoNkvksVNfh1XxVDMPK9hB2ea2
eskDVPYj3TxN3L3GYwVXnWLCW4tnzAqiPs0euoX+FNUOktJkA3+i0Ro6J6wufn/4wbPD6+JA3iMl
E99kDGT34Itpdn6RokiC+KcODj/f72TAeya+7ouHQC3UTb89BVi6i+nD4o2I4m9WQgpgCmigo+CQ
HTR+KQw642u2RHW+EFWft9UCZr+qfsjKXZC8coeSaSinB0xCc/0vXmun2c6DW/bzqd1dlR/XHk24
18Nhsc2p133w1zmbPYcKxSz2F7fmf9Xq6L+xGc/C0nc9FsF9dAyIsDLyfOL2bw91OGXtuG3OkOCs
GcMfZVh2x1voeb6WqT/Xqx1+lSZvoOX8qBLtgZlFi/55BWdoqJYu8KKi3pmnJZV9136fikj5n3sZ
5v1jI/p4+8cqMU93UPBGmyxE9V88tgPSyT9lxO0WJtYP9PrqQunxKgTIjMc80QtWP5GNY6NbvlRE
/ejfnclZOczT+daNPO+Oz89xc6xwi9G0FjdwKjqXavMuzjDViGw1VY9H+5ajoGDGiXL09z8aV4wE
eR++RJ30eOC4XT8IZfXaOnOiGLNAHeR1YLIA00I9PM7AVtX8p0P745K6tVR6QKKxl0b9J+mRcMIs
rnpfFY8iLCL7bdpn8odSsMixQifZQaWWfwRIrI2zfh7Lv6rsO/Jk8SN4GyJQAKovyKMWp7tfbOUG
e+pPXcRRq9p6WicMjThWPpveFo2PhBrtTf84yANZJ+oTVI8/lWHJHZ6rUampuqwFNblRMiEvAreG
nm9wwm/uVn9EVdEUX0fXCxXp8TMbGAN7tdrVS7wC/H74UqkF8CRD7wL3nkZoCixGADW0s2YhikaO
NK8nc/u/mAEG+8HKVunpR0isRqqTg4JZPXlNI6blgZPXSvo0tyAEFlfOdnwBuKK67SzjRvwmctAv
f0djMeSPm+/u0c96BOBwUuvxiX4KeEh5cmnwwjSCBVdFU7IVUs4icfGQbj99v1d+1lJLEkRZvpjb
Kz8G7t4/zNFE+n7iTdSfPWwdkq06K2fgLD89sHIGEmRzaZfvVTzuTslP52xEVHm2hR9JNhXMznUq
Vh9rd4DAwLzggjTh094fjfvuuls5fKkrpC5uCuHADs1mBBOWDjVSZ6wy1LbpOqscTXgHpULV2qb+
sG3Pg75NBgtaqbqFAxGz+9mu/jg/mVEbUN7Cyu2Dc8Kgd5Mamu9jbW8GD7OgqLo5gsqtxEA7zbQ8
En+NgZnvxVnhHTg+g5+bx5Qw4JGgUqZ6dCRE8po5aJtKtD0j6KmB8Nv6ZUi7mrLQf3XQ9RyqRb8T
CZsEbNyGnAhHbVPGoEARAiHyYuLzIAel2c+4iko0QzwC0Xyxh1/6pyHc2II9eBt/YM3ucY89LfOk
S2a+wItRlM8m4mUGzILOvexob735UjX4Vyqyu/Zpo/NnD0BX12xy83y8iUPsxM8a9GFVvYuInoZ7
ifuqcl7o2lpUeL/ottVEJWrUurL4EfOaHd35KDEPICBzICOg1DtI2f5IQdkKUJjSK42MH3Yn8G++
3b2JkN8wOEXFeiXy5Lb+LcsmoyBDMNEF+QlD2oEcTRwUa/4DGa3q+rIHaDB/O0Qa9G0qBED7N8cU
8MocPZivGORG4MnrAeK6vKEwt83JFqad/lH1vY0NB80m9bvjjQK7TyVmGCrohTKkE9qpmmMLEqeZ
/CNjJdvW6xH6gWgS627MnAnXLU1SEPmimu+iddThCa++4h7ACR3p9QybZpj85Ljl63uZhwuLjzc0
3ruToxuEY+HzbO+IddndItWB6eHlVxM4W+rLdeINKNoN0V3Sdm1YTSecyCW8bZdTRn7td5mDOIP5
j+0LBq6hf/RHAqyHG2VVGpRnpsP9VGH/2HGZxL77u56Qzp4DQv3K7ySV+ai9lWnQ5bxxbaniOg9L
Z77rFsL5v1b5vre/USKyxbAKXlHCjBe60gC/jkHMzYwofAL6TstIfiPW8VHJNgs7K8M8mQrI1YZU
URpWxd/NHda6umOhiRzu+x4VcJvMLRhblbid62/rZYyC/1F3XkuSY1eW/ZW2ekc1NHDHmjQbCNfu
ER4iQ7zAQkJrja+f5Vk1w4xsThb52CyaVWaFcIcDuLjnnL3XziSmYIzUw/cOZd6044Pql+Ihzmet
XNZpJ2ju3PCJBovsJ6KzaS1PlV4s0xFPreh3YYi2RmUzWi9meZZotqi7Xpct+aXDASprBxrAhXYQ
YyMtpASqBq3bJiT/eaOXZVatA5JB1HvQrqjnHdVopOZZZKhNGQzmQka7e2m5gi1FY9haDC9Klqce
OVDZylu8Q0pBuKYkCNac7AXrACbsslvHPYQDCqvZVtWXoEpzeyE/BRuIz8QMoZQN2ZVxJYFqoWav
+hgHERbQSwzltEVva5ajM7OOc6InEOs0pEvMU2n2lmU07BGoZlYkUjfOpEl6apimZadqUaqM4ipU
JMQhShnn9a1mlG1TOiW+0IJ+VbI0NX8BQso41rblSgw73LHgf1aCQf0iNmMhRWimTbyZxZ6xQBkY
rrHgMllVSd2jotfZGHO/dROIdy/CANT0aIG7ZH5qoM2Xj3EuVCEcopAY5THix6FfXkWmblsHXJvw
1Z0RnSHiMMIDipght671E4JG3IwdnagZqBNDYGPqWhcRdM9DPW7rprTWmFiJTd3idbeDtcjaghhq
I8ZnuU7kZJYEYiIz6kj6JHWw7Q4Gezmjx4hJt52NQdpxe9PYzEOxz2gVsn03G9QBm6TNCrl0o77o
pu4NZkFTTHdRY6lN6/MQkmYd4aNa4LHoRz5T49TBaUoCryoHfDknMh0Qs2COs4PAHWk5zAoCdkYU
g2tEKOQrV+nGfJlOPXo3dfzU6Y7k5RHkNhIKv+6qWJJmB3EYW/2VedHOBGjAglYFdTHLeu/N4xAO
oXTNjlwDcI2pj0a+9i2tpEyMR83KrHraY+w0essF8ziMwmMcTNm4Hy+wh9jlwlu086QRTD5QbFZp
ke0kRW6mYpXTmJbi9dA0vYZ5sjHqJXdKlr68YomzKxSiPAkp36/RQs61fh8usm2PhSuxE9Ol3o+w
IWa27XR9mNjVDXGIk8Y8HX0sM8KLg5e2PeZcTY2s0MAEKcnDlPrjiPPgMxmZH6F63uBilBsDVXo6
ykn8ZKFktzqXBk6hPws2kyGIwAVhQ+os8TjTcgDhmxV7JamicPAUY2S8mEi2nkp+B/ZVKlaIUu2m
Mt2EPmdUWD5jXUaIBbbJImiplpee6fE6RcfKnsBB0C7NDUJqCsj5jqZ1tAvQLY/RTmWtCK6lWbGW
S2ZrwiDxoxG13X70ULMpcG6/AwL+8236X+FHef0H0aD9+3/x9zce9k1M9/Snv/79GL81ZVt+dv91
+bH/921ff+jvd2XO/3/+li8/wS/+84W9l+7ly1/8omNqfO4/mvnmo+2z7vtv5y1evvNf/eJ/fHz/
LXdz9fG3395K7o/Lbwvjsvjtzy9t3//2G6iD//zxt//5pdNLzk/9b6KIXrCzdS8//8zHS9v97TdL
/922NJW9r6qYljAvSP7x4/IVU/5dN3TTFtBFbYt/wcIokK5EvKL9OzsZ/jEsU0c7f4lcRtFz+ZIq
fsf1jCSA/0hIErb/3/7ve/tycv5xsv4D/PV1GSMf+ttvfyRG/YylsGXz57CDVGk07I8B9h17tD9Q
Oaqqx5OOTiAPfCUAn262cXxFJzvKsXjinZASd84UbDtng3E0jcnI6EzlPWHD1bwI1I/DfcmqCLm6
RR4LUFjtxeLqqF3J1pgZj64CEaPU8oRUZnrsLDY18reEAr85kJ5F1T8Y9I3dkUo32PLsz8wj6v6w
8BNShSMvUAB+u4kdVNK2z3U9PWJxxVDnjHKdaJ2LeSsSbkDG0bxq50B+ksepHjxRz6OMRW7plbOd
GnZ2tyiZVfioS4rpcPGZzoSzlyT0OAa9pOuljbpmJYd9E3sBO8xg39QMk++qyAAQEFrhvFxnNfhG
15ZqbTnYamZc00QaEz/VCUDy5pqGtJ+06FtQMqjSg2SDpPEFjg8FbtTCUEZKF0ncDOgso6vSAj2L
5tle2sc8rsbAY4ii9R+LPLX6udc0DVOSpWMmMIYyi6DOm8Z0w/MiYWKp0ef0FkPKJQ+fiBgd1EGR
ui5YUE0/WexYHASQWIwqRWiKQ2aZeb3HDpP1WyWpF3XbC7NWHyK9iMxNNtnJuMoQHXOgCtU9Q6QW
oVji8MP0GOd0GCovaTC2udPF6+bNVF81UnJZbl0ybAlDdWgeWNmKjShmP9nSJ4s9vjKWDzpilWmb
BPNgU4BKWSqOWAMQVg3p0qa+xR6v9lAxoMAYbTYw33rVMqtHU1Vq4Q2tnGsHzkAy7sW0oLVCurdY
XqghLIAkI/XmetE1MzhiWNajY0U0RL7GTRCNW56DhdU69VQkHwkkr8BD75fHfpLRR8CGrpbpsakr
3bw16Xzdlwzu1A+NkUW26Q25q1elEtY5R1H3Ke4H9GUH0uPiFodkiqEe6k4zHSMEu6YLUyCKyGU0
hugsyJESvqmJKXKWxA4Z+qCuYIMV9b0Kb0aHeHM/ZRibnLbJCWTLbaVcTr0AGYpoRbJxqVvq9DB1
3GWMbOt89FL4cJMXIoUI2coQvvUtkThoR20kzHTVkkokfRWWNawFxE7dSyyVfFgmRQxl70ImiUbh
lGOxZGv0Tw39t5qC1bsI6TW2lLUWPTL5bYNtllVte2B4OQxPqAu6/ohhRIZFjAYOf2SaNBIOd1a9
GXUq1BR/gjsorYHXVOgka0ZI49pq8Wxi22PvCK5Z1j9bVW+BSowJJvAKNVXHlVR32pZNBIwQMzAl
4rWHtJ7OUoFxwrdnbSgc9hJyc0CewjS2zZcuOZojHopbhlBgjRYDfdtRhObwYqIO2iLZhw6t5KO6
z5jJdb4+laji7RTLpYOZuEWyVPQdSuWmCJgcLyiO/ShgoMCtXnK0maIJbWcLpVm2QxOI6rlF7xw7
maqqilvZIrFPiIzD3GUoiLIarreUPkxK00e7GrBCAojEUjLfGMbWPJoBdgiPmc2IwSqlibrGsRcW
J7nTKHLQuhvYqXlHs44egO6usS0MdqUurnwjctXEqJqnqrXkDuwAWy1rYugPFWifYmuNN8JWZu2O
fp+E5tVMxxHIREu9e+GQmco1z3a9OLOpIp04BnhCiuOEGoeTLrGyLQENkJNadVXkCW2Ji5VgNJ/v
ME326KoMM8PoVw7IuHxurhSWShwE+iquRFQdyu8rNGc2R/HeqYKBlY5RgFCVLHgAshuXuw7iSXJF
XGDtMu2t3UHhv7sox+WZUSuLWR2NJk1awAhAHoZcrTkbmfyW25ImeZJls6D3lV22qwyYX+U0C4Ky
dY2AjbpBtiyxLuEJh15Xy7pF1AfPVw+911ygWg8yhYVXS2a/tTOr9wxa/nfgQdBWVGUhpeu8i2pp
leZG3O1tnf3fHsuxFK8KIU/vgZHKg8uTzX4IW6l7MAO9IfSyLq0HENat+VmWDJWcRa4jFVijzDNO
MsTYeyKwVMZDLZMdD1/hnD7S3WMij05VCrtnhMjARxkt0QuYbabjeE/MWX5ZRN5zX7LjRzSSZmRG
eo2aTIaDnjNO3JzS5kFXGYjsDFKkQG6wiySRYRjixyHLloDTJ1vVtjFKYg6kSotfFfkCs3DZbScR
xs+yr09jHMXRVpYuMpQupHV/JfeLRkQOT8fBqSRG08dyohBbM5+qxqcwM5AdiRA15GYptNRYjZM0
dccI6ersKmCPuWUFPdZ1CQ9B2SVGUNmcU1PtD4YtKfXs2lWQdduJSj0ZaKhOUsEQFQ9W6nVxXJjY
rA0sDcw/ZLoV8Era5EYrlD5by3PZ9K8ahJLLfrrFyewENVIUmrkymAKFdVSfkpeQcyG9DVzaPYVs
3Nf2e2AthoFFPlLngqoGrtmKP7bVDm2d3R+Ii1TkbYdybNmzq66Ce/qbBSNerTcW4aeop/ELkTxc
zVepxrLI/AGnM7KIvLyW5Fko30B2xs2tME0pdhWoXounIh8Qp4k1MfYBzBSHqo6LmwpQhWKtlBAX
60VTAIHOrHV7PkZ61+XcKZ1KGEejM+442RNu6rssMiuQ90Iekw1kH2Lc8pHN/b4LKFq/ldTuSNrN
UMPSyz2onevcHB6mUk+SXSg3XFNjoZf1yWB4JxwiHjPdH+i1Mj9bussSHFUwqBWN2ZOjAbUQnkYp
a7qGhmTHtyHJDMjQ0lpeZzbTie2M7rT2mLXmGR25Kiyvm5YJzQq3gyr7LR5ldXNR0SdXilSL8Wku
tOZTnVLroppOJOsFL8ocvTctFMvMSSO0WiwhbMVsJ7LNhTrPKkb6nhFukJuy1dTx1chqpUXf2SUp
/QVDCtaTNmkJu7AZqvapa9JgPC0R+A/PMrSBLsSopTbzSIKEpWkAsF0lDMe7jEr6dUAb2L4mVG3V
ia2YNk/kAitwlQEXxaPfqWOe7NjA1iMOCzsb2uvetutmjZhvXAB+Ua3mJsImfR/QzYhyKism6/Iu
ihlZho+A1bT5HpNIP057orDyeniLjTIsypXIon5c/ftF1T8vl77UV+uP8lKUtP8DaioQp7+oqZaP
5vUlTr6WVPzIHyWVIVMCCYs6GI+lLDSLr/xRUun679RGsmKxK8aP/P0rf5ZUuvK7bFoq9ZKwL3WV
TFX3Z0lFtWVruqHI9KF5jpuG+e+UVN9Zm/+oqCzVMGQUijqYXkOxLd7hVxbn3DeTpbZDzuyvGjyY
QStNm6/1OlcduOn2qkEh7CiDCTlLJlsZ9tleM5IrTKjVdh5D0yMeI/PQcebox1JodFW9W7qDVgaD
i7P2pq7zwUcUs+kMM/IAPvV+L7kN6rZrMkbjXZAhmh9NY0e7f/oL/J/ylaZ6OTjV5oNScNEqAs/C
T0Dxpcjo9pHi4tuS9WTV8ymyVEcW1qmzzRfUxLfCTr4FZY6spLHe7Fo5aFPlmlr/JBbx8cNF8Wcx
+2Px+lNekqVxygTXAKI/cncEYuWvn3SCvAZcZFr4Up08Ukc9tXZ5jq3qAFUB+7q+QUiMNSuGYDXR
CgFz4JbJgLXe/AxT5qPAAF5lLWLc3JoO9ku0tWpjI4mkux2brVN1YCDN3JVj+12J7Adkz4nfs1k2
dNw9S+qXMu4qs0l0Lza6s7TY0A1ilJVm9vDrQ/1KqOZIVZkLmmOVOVbV/Jm+yi5Ok3keyr4yGMFe
HUN9rcvfGPS3fh53yJ/SQNvTB/r1q3IfVT9cyX+8qqDc03XNMBX5J8BtMmcJxJeC9V6xz0mEwi8x
8xWMx8b99Qt9JRJ/PzzuWtPEZYC+Annv1xNplRnh5UaH93kYNuyTa58B4LQbFNuR0dLvF3v69yDI
31/S4F6XeTUTPYf+07Vj5hAPUTAgjAPCsad5Jrt5Z51FHoOGEhQwE6Orv/g8fyIF//GiwrINHX6r
4EP9iX6qVBpGlbGdfI0R+C4Ldpjl74e52I9Vtl+06ao0l3WoaIh2elPxfv0h/5NryNRMHlLIAjQ+
6Z/WJbz8AXTgYvLl3IYHN00bANoOXQoF5al2X5rSObSKP55cX7qBP96j/+xFaWWxJOq6ggr0krnz
A9paCsgCm0224sg+rkL1zjA42GH0ikF/QuqbuIsOluDXB6qo//26NblcLVMGJqtjDf/6oiKYsb61
6YzEqX6W4vDUhOoJhVnqodpIvTYf3/Q+OtiIUDzQwKa0yYs0/otr+p/cPJZsyjT/EPDJ3D9f30TF
JMlqzYxzHU+bIsnYuWdcX2X8F6vg19Si79eUxQuhW4JghU32p9Nqq10iw28bfVtUgEhmzALRXh82
l6u5GhiiJBRb6suvP2JD/2+fsc7/WIFVFgZN48L6eng4vqw5wujtx7rVo0mNzqEk5fsUcRlCJuTt
Rsmk0doqUXqVTsU7VyTSTh11LnqwVyk/84nTy0grbU1nZoNd5D5vktYZQ83Ph+K9k7J7uJnHIk2X
LcrUzdBLhwgYBInpGpNPJErmy9Br1wDm0U5M4l2pVCYMSN5TYrfSuzEq3holfdLi/KFUlkcGGc9T
kpIi60FOuwtRtEAAGvEPwFrthgm2P5FKzIYdq5kbJ8uUF4v5vG5Fq0ILv9Hm/CzjAZ9tmV8bBB7Y
6VvEc3cK0fna8SNsoCuRxud6Ck7ViNtCuEw5NoIaSBnlG5h8+OJwn9TqBoX3Ra/q10Zz0uPlJC/2
FXiV2IU2c9vARI4Dxnr1DEDy0MMKVVQLqXB40unbO7bVwHnJ9xlY2uTiqVLvxiaPPBUD4MqkkeRn
ev2q272x0yfpbr5MjowuuZ7qyH6PGPOusMI3ez5D5v3KXq1jBUfLAplLNsQ2C2AU1dU9FoT+ABD+
zByl3ONLRlgkJah4inmtQ43nJPTxoSbsZY1+9nPUTsxbUohR1fPYhpPbsT3AWhKiWR6y20r/RhGN
7WUEgwd6ZM8cqD1yMj/TKYMhqVGlCChfyhL4tA8jh2WRaEqYMG6QK5ML1kXbg9XtrEhHxzEanqyB
8S6P0RJYpzAherDFbJeOW3VBytfJauOPskSTSB3RZZdeMkSUcUmlrSRdDnZGJT1aYb/G1JTtZB2P
La6HdVCSaT6mcbiKMpUJC9C8NGyCTSiuSDUs90tq3uBAmw8ShJsNgneHWhnloTH0uFnFlkOGYYX5
0a+zad+BrHvQEE0KMzyntcogborXfcQgfNLLLZhaLwZoWonxVlPvp0nqbvHfbtToPbTVwqWqDHxE
nE/6ohOLVqBNIoIudjUtk/e0wz2jPQ1wA7yCyadXo25Fs+tStzB6m6bkrRJUsnYtO1Ikhiu03kwh
MIjE/Umykm+9NIQeIWOmhw2n9vLAWuN7j70iru4LMb/rvfiW0nLAdaE5WTyk3KhshLhXsfIByFu4
5Vrd6jY9H1RnDeOOgSYzdc3ImGQqTAOMEHpFttCVNa8mx6oS7Uy7P3TDRnJQihnruoJvl7HTWdF9
AwPeyssGnsXsIDaufUU0o7fM+ZotDvYGLZx9fT7ZiOYd1tv5CFzDZUo3PRWVehNYJSjLJF28oKS1
RTSwvaoLGxGkrLNfy7lGrRrkgKn3O7qr5grS1zmFerQvgvR6rgZ9PchwKrVRJjrTroqDQhe6wPuH
RLpLuUBrxF+h8lTBC7DarUrrRW5zw23gwawlHQpYgXG21M/ZAAVLNhZ13R1HFFm7YRg+IqOm59y2
z8o4IkBVqn7TqtHgExhTrxB6Zh6REjcCoy7DPftdTOULTaSrfIaBp5PEmSAz7LPw6WRDSvHbQTou
ITKw0Ag7J6vpHKXyG73afYyGBedvcQMvAbaV2p36JENpj8PSTXvbrYPpUw1mqEOtcYO4KFqr0j6E
G+bKiBidOCnAuOCYQkhdrpFxeHkHjq+VVeEag/RMLNi1PaZ0m8m94kXzI+tXt4XNZsz6I/6T41zQ
YggeiwgxbBJYJuP+npJlfrwgHxyat/aubcV8N8dY8HXuZEnBojv0AOpU2uPdNOWrSrfXsVK/FlPy
yUA9uW6iea8umKeedVU9h+GJ6w6cSVrddYnhzxMVltired34tDnmtWw2kNPH0C0m3lWkMyMfcVke
Q1atGzOXi1XImh8WKHEsuZq2tTQvblN1z7yhYpvGBfaUiX4l4jtUTHM30bOaagcRnuWHlAluBnWG
gHjDYIC8YOsbW7depmwVGwjA4kBZpynEVEDo0o1QJWbzYYM9upLXA3rQvTpToM2yM9RttBoB0gVa
g25RjwEmPCAkhOtZgWjskbJtkmnEViWjckg1+5sadqvRVh4CyGUYhlh9oLwtrtU0A3Y966MXOK2C
4n5u89YRuEn9uMESZBYYvbULyASfFELUIBuRV6QWGgM6TQ7sfW1PTTx6EsBW1C1O99bH7XFSERNq
3alYIOxUxpulVcsq6oYTSqnrMO5UL8iXmy6pHqCirRUpuk0z6b2CQ6MUUnYqxts6nQt/aarUbdHO
6dBHV3Y03M1RTvs/sx7aDEJpmZh7xdRe6nnROaflQ4Mb3WuxDWOSpZ9fw+pV4kS/VsH1Ldotgqzp
MNUy9DeNGrlFj76CIY2mCXW324w8FJLhKmr5brwZz3or9krX3muKUnGZeK1uRrdjYp6HIj3iIKAh
lpGhBId2VtdzLRGbHqhPFuIAs7SSK11Y2dkIeMrCEfDpiNtuwVPSIZ3gckOPO0xAn7E1bLCX76ky
XuH4+cshl3LZ7ePk1RT1uMNXtC3i2B2BomB6N7lk5PkjGnNmQL3NlshYWgdY6R08b2Pz613a98Sd
LwWcIVMwKopOF1JnZvzzRtjCRJkxwOfh05frPhXnDNf5CosDWZYBdicQdDkmB/YXkxQixa/YB9VN
ixY1m0EwyC/lhf6Zcc05Bs/eJBu6DZPeeWslUEACuTjAVUKc2z4ufdHeApt4zeXMF0F1A2KAhnCW
nQCBfFwc1jtIOgD/rZelz7VVBkTCtUpp8lBeb2OrkU714/fD/7ekCP9C1+xfUyv8D+qtKRclwf+/
u7Ypi/e+eWl/lDh8/5E/umuA9X9XsOZeuisWPEH7H+01yUZ8YMgWnTV6bOTcKjTR/uyvKdbv4Dsu
TQLT1i/tNZoFf/bXFPX3C5dIFlTbQtMMof87/bXvCXn/uKgNOlCKZZkMEw26diZX+NfKA1tTn5Fr
bdJpLdZ9l/p6HXsqYMFxWrcTLoVQbJBi+UlurYakPDASw7XH5iff94W46uTkXPXpVa/EV3E8f4ty
ZtdiOA7FGVmMzwPDQEul2sl1TgUZsovrx+HJaKobnEOsn72PLeYZbtsTI20/T5vX0oaD1XDr98Wq
VVtUgd9iIOJpFfmFZayMPAO6DZtWU1Zd9MG0+Iezd/3HkX8psb9WgHwgmsH5skj81E3T0sSlu/JD
jY0NZlQ7fQjXxG5BjuBuPhDSC0+0OsGTU9+50xEGjPrN3MnhEbB7cS0bdcKmoD1JUL09jLzxrZEq
YjsNCN2K5tukztJTIhtP2VKyz7FQJeMbiM5xTxwZrhd1LUdMUWZZubKCKdugfSL5WK+bGyVdhVHG
uheVB0351PJ52NJOvM6Sftyrse7OCozQaRZ3k6kHuyadpxPafPVG32UdcmXEHYE5UAu1WrJuDN55
MeDbgaOgsdedpV021H6VMIamyQuYTQdnll4MAuFQJHsQqsy76Z3c5NAm8NlL4lgHsjhqBBAYlYkB
TVEObZaiqgs7satlDZRTy66R7uuqX/TmZBH7sMUhg4iY6eUKH2PisojmV4uyvERxax9UkxSNRsTp
GtuLcgWO492YpGcGe8pLOXeP4aMoDGMv1QdJ15vtr8/291C6L5c/rQSTpqfGpa+oun3pO/xwtlug
GXkE3GZlxi1+//QZgVpEinIKFZfMzBU8Qm8ua2y0avlkqyPgoiR/Fv206rKxuhGlLm+LsnUXeQz3
opBugUPd40xqr6OWRISuQwpaN8vHcPlDGdvdSUFDgLpD3NqjrPtKThVqhaqZogC+ifFrrPuZINBW
7fwqirJVtZAGAUGUgT2UmxJhOr3K0sCspCBfK/L5L9o933vOP30ilsFDjmXh8q/LyvPjJxLZtTrI
Io7WUhJyd44hbi6gRWuQNSvJtmd3ErFYgwToDoTWmI4q9DdmpvEJ6dAKXS7JXT0TXqlovbSa2QKR
NuIPhto+6FGnHHodGkTe3DeSElzy3cUW0IpN9MfOaLiSTWBXvz7FqnFZsKsvhwRdg342TV/BMFuz
f1rjiraEyIiqdoUs3asuoQhplK/juCbiW6GqstRhj/0Yvcf3PxKVik/Umiaf1Ed9nyd2Rrcb2FrT
dTtpmhiVEbyNmYd+MTVBsVKVeWs2jAXD7kruxgv8j6aKjewiLsVZl9Ryk4Xypo9mKs3iylLD29HM
sbqhDFlr1nCTBJ+hnEjQyrM7eUFwonRbRqCXiM/BKVr5BnGEjCJZZWZY1G2Ih/0+mOvInRRMwPiv
dxWs23VNFhI6ZlBbWnOJUEjajUjUx3CxX5nm3FZBCl52Kk0nS6bbKBnvm7jGjhYHd4P5XgF77pT2
MSh0L+rngx2jsk+zu8Syjv2YxH6QTPftx4LhAFWy6sWWAQYOuE6ds3NOIN9s4vFVQ3SeFiHK3glk
36IvLoaY19CuS5dEjNCDq3Sa5OE1wtFr06JysRGesc+khyDsrvsoOJL2qWxsBBJOHJPVIOkvco1E
eojHraJlT4udJ5cgh9jtiOtykpyqBuHRnEyPddyrr/jGYxr4OAZrap7SegHkjio1IP1huarAV+2a
XvJmSxuu0ra+0mv5hbRfryjJYsqZbjj6GKJEGCa6AzAykEtrR1Pgl8N1cVcNqNujrH2ukqAiGqJB
tQZ2Xqqo9vXu1dC7You6tgMfB5MVaD9tPcdWusXXm/hWzysPhkK4x+FaQ8stZU+uOkgEWlwCrw1t
WkBtwMYesQjmP1fFv4thOhv3qdrs9QX1ehvdFoAZdmmhaNdLQxUDxuwI9fdMZ99wFtyYQTd6gxqd
a5h6ALKlx3ZQbga1pMOj6V7XGmsdTf0N+lesHPJVHp2RxrUr0RUnu56uuxwSEXqglOOss+3ca0c7
3UIyBInWwR+fabw4uTHCCeb6QELA4tS9M4xO17Zc+1Ny4R+SK+RWEDv2hinyVT/YMpITiR/uusQb
TPp6lmXBmAjnVQKjLOmy9wJkGM5HA0F5V38GOXjIqtVcfPpN8GjIeIiL6bGqCFwrrHhnquO61Qrg
d/jMvLaIAZVnr0Nj2B6MdpKQkg4nfojrULNrFC0iQJpu5p5oEXtMVriCsLnuRfo6D9Kq0YLWWzrx
MqXjWRXGPuiKeJVbT0qaoUDo6JaUeovvpQQabRUu3nIecHkB/FE+p7EKgo4AmaylRYsE/0jC2wo7
xFsR431rLyomw4Az0OKrH9tm9kHO4e4NROSAALXWl0az1pYHCHlnvSe1zRTttZpX14j2hYsf5naw
ynYNeDTbSj2nHkD5bqwihwuIttDY3DLoxzpTKf5QN7uQvqHSxXtk0SaNjhrHrqq/x6STIiVTHqnV
TF8qcjcLkwerwPEMjMaJCExx8LSTChE11+Z4T0KL7Xbz/NwE8zktrfsqj64ATsNOgWpmNdUTIQAv
lzFgVouGu1q2VjgLc2fBSFHMod8MSk8bWgo8Lc+xFxnSUYJJ3KdNBeUxjCEThkeEB/oqqOJVWZN2
1RtqvbIwIznaFD7pQXKbavFzqEqg0od0W2tdtSkXvLRIz09pp13rhQlfqJd9ne6Obo9EdifhGa89
DQdEJsd4JnQalG1/zUxFWWdagKovR4gTBPlKrqpupbLTcgY6sx7mSnnD9JOrOTDRlYbH2gyg5/c0
YaRMf56ztal3D2rPW6+T/j0ylhsDvIA7yiGtqOkWB8i47o2pAL+g4LhNAFQheGRtKEyH3R17uEol
FjSI/Em29rCfdioh3F6JLMeeKJ5xelUQh4vQGxHUe/XsL3p8liLrvTOjBPhX5wtPhKjTmPi4eBrQ
/Mi5cOB6XR4BzQ5D1egHEiqyrpOPQWxutWIgGa2pCg87xqewmzWpRW90uSaqZbwY6SLfplN3LfX2
sm4WEFcU/iV5Y3LKEKv3x6Bb66pQ3CKxGthD+KlG4xHPuO4ozEjWjUxiVNEd1FK80oel+y8p0IXz
yPYFuV0eDN07mpCJA6bmeVQC19LM97ZS96kcwPIZbsJCNbAZK9yrDYqkJojPhj6yFYJ7WhnLCu2Z
dpTS5wLEtJOyf/UnT4LSPvGZquXi1rSzg/AoAUbbGqgipX7aCaSVg5K4AdYyb5HFC9NObDvdMZPN
1xS3I8JodTsgBgvUS+SNQbx9M6LJYjPqGf3whPRoCEN1Z0ZMYcpuY1rRujWKkfJeu5/MA8Zfeuo6
QFwsSsOqq7RXjF53YOi8XBo/Nau9g/9yGAyJ6MdivMoIPkOrQOiLdYHCq/in1Xes4ZKLHPuAxuul
oSFLo/+zifc1XaoRfDa3pWuYNqjI1KwvID5OdNxt6rnaUhNNs3xfW7FAuCbdknzMomgSCZuXyXlI
CCPOhbsgyWFkJN8LSHLu0quRO5afE0F8yLtGHpwmJLw4T12NbiURq7mjVAXagqDe1Wb6bhSZEyX5
bTtvNKt+terkTsnjXaH27I61CCN/upEs8yH4FAsi0bmzc28hdtARcvEpS812LpmCdHyrb46BI5XR
YcoqyUWMTK+NFOpBSbsdpHgEXXF4I2kIcjsiWiyTfZlJI2dqS5pq65pCaTW0jeFpaYM29U0T2dOE
ad0nuyx3G1nvdsVUM5NLxjX5Ep9mkbxQhrsRN7JrQDdSKxiDNbR5lgNAEiEdXTtBesxbsOY31O3g
aPG11xdVHYli5vhkL+VDmw63KRg1R5+DoyX/H/bOa0luJNuyX4Q2aDheA4gIhEyt+AJjkkxoLRzA
198FdptNMZuXtJnneUkrwaqIhHD3c87ea8cvTVty5HshXTjy2Ajp2dbqbVbNnCD6wDAquSWskB1Y
ZxtAjbYnpAAMpuqmKIyHl0Sbn50GWzKUjshzcdqbSKWIqx5vtSE5QoF0fU1l6ySdw/TMzv7SC/5O
QOvaEcf0iEfUh2mpbNQlemG6QY/OdE89hD9yWo+KelXb1uWkWO0ckHXYhRGVSyWjZjO1VaVxYBu6
t+3lB7QqeNfNEEhc0BuzPU36GHuEmECcHXR7S3H7VUkgyWPAeMQtqxA+Fx06K/RwaEGxaNUnVSoz
W+7wEhsLy5em+TWC4ps5fxmGlm/ZDPvQiO7JqmoJIp141Kt7gT1OK8lhyMLcs10ON72L+5ei6hDW
ZZAl87vrWLduAxdyyNH3Wbpz0bvlYXZtxC+lxhPeRC6eAssfQWL4rWBXaZQa2Zx8m0R5Y1f6R2er
B9jU5laSiuCF7TdDtCJIcZsq1TTtLDW9Bw1/mgi5wfJDIx/5AGONfh93h0VrkdEhdN2JDNg/xGyA
VmV0Qdv9uGAIsBf9vkut22rlyqam4Utsuj7czjQoSLzKbP3SJHRR1dp5tqNly0uXwalRsoZn0Vpb
wVO5jRTtZJQxdQdDDOznX0TU7Ra8Dd5YM8ulSfxe6GYEXTlEz5SVX2pnu4TCS5Nl3FljjWdEtb9a
aim2aKUCuI1kP+DS8yuwvlKhWTq+qJJXXdAh9EJnesj68BQusR/jJWQScARl86RU3XfKpacmgqsf
9sm2ZABV75u2eCEFhPMnTfIKZWgPsJ+GvX5bd/pFIuVn5+lcTzOy0jfJStgMU39VxPRO0EbuE1TH
CTppf3gQq2l+J86XROd8oO1E3fxgSsLY3mY/BObMzc8YxXTtrdUpHxA3vyxxetRievuyfB2w8250
u6H6xwenAUoxsw8xU3q3WXfuOTclHZtfHyY/kJQ/E7ENyaeRBInG34sopyoGTWTgJzRycUmdQJTx
a5l2RzOl5wopiPj0/lvWolRUiutsx2tWmmjhGGC7Xrkd2Krr1T/Tu4m+sUbx1XDmc1omN2XR39Hj
eqjSL1FuICYe5gfsukdzvBZm8sUZjC/kKCPcH77bsfYFE/hrIqhwcmWHEJsZOEyYzvyKXebHxK/I
lOVmpuOyLeDUBRiajmVjTV5GggeBGNZmVMAE4LRuNk1u3YnaVHEJLNcMkC0mlZ4Jm9ufZhGFux4+
706L7dzLimMnIn3P2PeiQtvbGE17S0QgU2/uDhC1d8IPW1SpTOB7Ak3jiHQ+MAQSkZUHyeJ9yqqt
ls17BJo8lOzKGDv165ywP4wxcTPreiIpgT3BGRgM80ZUGc83+mstLs5wbxCmxtz+sRy2LuaETUhj
Bxs4VdCCI9yozQ28+85X+uSD8u9r2TNgKSn/GuZ5Xob0zTHLHa3K2Cvm7DZTgAnnXcrhMt31DkWV
LOon+twH7BLRVgeVSewZ88pMflTO9EzL/IW6+zxqDVs7YlgDKmCPK2WX5ckj2KaHybD2Aq061ZA8
kiOOGQAYCzrwaWsyeuPATvZvlDJ5ApW+WQXauwSVfDe088YKI+Er9nuRMKjVxuq1mbM7NyrHrT8u
KmEjse7XQ+ynveOXqvz686KPTnuGSc2hJLup9R4BvcCU0Ob2t8S0n4cZdMPS8YtRmfksFmBVhpmc
YhZP+CtHUpx2lZ4/T1ULXVaxrroNQS/BP9TEyV2Rjo89wFy/zfUDE+GHWOjJtlXjU1Vydihq3oKi
MJ+Sjn0+Mq4FxlrsskcGRC1FnsFvUaSPi23fktF2E+rKk+rw0pWM5cMo3YWz6/jdWN7UMgLfpz1X
VXxfLO63rjK17Ryv5Lb0wGt6QxP7PVMscl2Xe0egTTKLA5lAlHjhqSh6uSM3R5CjQqXRXHrtIZur
0DNC7b1CV7gaeja2SsVWAozxLKW8EwuHG2uqt3OW3ZUPTmN7iyZpfZqKN1bTcf28kcdoycJ7WUbg
gZKgjpgHR0rlYdJHEZJ8jDqZh3M40Hvsh5dZt/NA1sAtm/J71+J00uF0e2QEBy7FdCEyarnvkQS0
BpbxMAIMPbLSnot0eR9zEAlsSw+VpWEitYs75q/PxFRiWtcxWmn2g+5Y75rZ+cnyLVsiyR4fKh4R
xx/oGLfDMqSgLqtvaRa/6XJ5TOGPBYXFdpEuUJCcIAxRXKS6B8bmihD2Cej+NS++9sYESVbEH00U
74UgCSfODg68SouYHE40Jklh02s4PaHAk6Cm8rtlIIBD79WdU2zUAqcBzudJ2MdMRmzBwso99QfJ
SB/wMKlkBglXpXxjw0/JasE4M5YFcXghnmNw/DYAGJ9JvMMccDzrZrKtJM9M3LXMP7PwBwBOVP2y
eehTeZcW+oMxoUKCEq1vdWvX2eY7gG7gSJV+BkEkvcbp7iCJOmDwiWwjBzcpjfeqrI+yU8+tOT5r
uv4tFJhasjI7Ji8/P1rJp2M+19BtjfmIOP0ta0dIoZwHpncom7zIZbzCHG8rDRIeBMDnXhh0pTjj
Dvn42vfTcZ5XgUDfYe2ez70x5lCH52Ca89Y30CBFeXGG3kA62hqvGTk/hMofKYzsLhZD58dzBrBK
f00d9a3txTvk1b2JhpPdcKfP8oN+ebIZ6JbQICHcJI8GX/bGdcb54RV5OW8w9hDi54537tsMXdzL
dCSfZEbV27Ky6Yoa1mZe08FK6Kqz1b1NxI5HRDIv4EeNjNXZyFfJEs4qX43uqla7M7c5QJ4tUHEa
yxN9lXRGrtRpuznh4pE0022tKL6EIIyGwaZTM6DOkgx6686OGP1OuzYhU5JCbufO5WEWxm6E4Y3s
6TRi0OPMgTykN9yAeNJbrF3j0LfbOtJeiJ042+H01UTM6+vCfMqN4txkMF/Lavbw8e/bQQWq496U
HIwQDUaHSH5RVcMOUOI+lxMnL81Rdm6lqEGDGJg6gwCGFB2h7jBxwsn1nHQ8wW1PssGAr5GT1VTv
+sVkXGxqt9RvxnFpS+1sqfEeOq95Nzi2S3C6c3KdismDNSjPEnSQxz96YDk0dqBbhscl1G4zbf4q
eiHOSTT091gE6QV91Eg6HopimXkpb3OwfFt0LOwDXRwHo2vQ1Jm09KWC3ELH1wXFM2jpuZ75dcOs
xLHCIhsYAwoDRIVrjZVQe+YD0VTl2guoYrpxiI3psahxeRule0ToJcwXWhDwDprHRm0an7hCdV+K
pnlcLVUBrrCtMwFV6I1G+cq+u4kAyn0HJOJrg2kesPhHJ6fjlDzVlxYh6jlP3Jlxu2KfR5E+gNrJ
mTYBTSAnlikjbRPLOqc/Yxrq4hqFk/yRzeM+1GEVbrI5xQfczyCNtfQ4t8M2sd363aVIp8PQq/d0
GMRuYi1DKpW753Ge6WfmMn5CWgVIAYDw2bBzuY1vmpTpjdQkrqFKLnfNqM1B4Q7g1YlluMsVEx9W
p9vfQ/YbZf73n9RaC6TUck9OHfyTSVV2Cw7UZzLsb1haim9kEQbq1IRHu51p0TgaaRtEEGWxmp/U
ULKcN7bmWchlzqQfuEcobxtaLYDL1h8//ypu0ElRA9qUfKtsDiSWUGm8dmG8XE1tsHcq8dzE7twb
hBRdswKA588fDrwhSvLh5LZdEYB3GNBtSe2+7pf21HXpB7g//T4zlLchssrzCBcRmGPaHVoj4aFi
fbxosYYKkb/7+WO24ht3jD4MSSN54UryngzNic4CwzZM6htiBvnR1Q9tJLJAlaJ7LOfsqy5roF6a
shzSHg0VI8TwLh/mOHCy9dHmdwmRiD7Qg2Rcpcbp1i309CJmwK1z6UZbIq5RsPUQYC1VAAzKZ/4T
mS7oDtBBEi+S6Tct9putAuTBY041HrPo3lagKD+gIpHXAhQD1FOjBfzCIY3TXOsLPJRbBbhy5OrF
Lblc+v2iKvcVPH2PQEoX83OVv6Jt+E5A0bwzFU6cC4jEU9eQ6wDYFZ5wd4+B0jg5rU5wMRlqwIkv
7I3qjaCdbajdcoUBumwcqMeBmGfSMh2jQj3Su2e8Y+FRo8ntZLU4wdYACOZaHK/ifE9HqmMva+Lr
YHmO6JvzDOtX1i59tirUfcIUGExM2j3C+D7xIMb22zypmCOwZPYw3Y5wtzzNgeuVV6zNMW6SarK6
W57N0M8dZ2sixT1ixxJXawnwbL/WIrKPdoQSfXBcbMiYRH3DZr2krBZB28wHIlmjEzN9sZ+s+lFr
S+OJUwdRBd101UkzRRWnhB7AeOWKd/8EhrMMpAz1INUtHhZVBPAYEbia5scwxjM9kjjZERIRw3qi
j0bQVnW1iuYj5o7hQMa4TPOUI17azHvDTc4Ad5MT2PODNHpa801/DbOoueYliQWw8MxtwTm5bjLt
PrJuf75yILGGS9NCQKSJZvvEGsFqbpqDkhbllgBzeKlFfs/xv9lj6F5OTtyQaiHTlqcuni652+xn
scxBJUz3GJUTfTCp1DuFAPvLxOhypoN5itrhKHo9RMGuHN2EmrRWpLOdydcmMbPuqXlVYg+r/hkO
mfLYyfYH1xoFqayee9u2DqCgnFuDneRgCHb9ejoD/Fff3Xx4W5y2uk5OuKLnCcdhoqAcuxZqpCXo
gRM/FZ7D9QfZIPOJ8F+kZiYhjhAAgjlJs7ufPzKr+AZ0nciy8hgbRgohjVcAU8+mqt32LO10G02m
uskzm31rsqCFeyaWRW+MBPiwpUcx+ZSS7cSEX7lJAcpttcSB0iCNc5diXw+FiIO0ZUoyGpmzl12t
3cZqekPwzpW3gkUdrsJFd4k5gLeNcMhmycUWdbPUZrNBdDbc8nS4nPcaOnimTUWfLtlNZ8izHAuJ
FEAzTwT6kr1A/rNcxmRnTf0ZZRU2Zk3Zjro53yUz/VzzKvUi+bBvbKwqhwy0zJZyrQJQEOHILsOj
2wJYof7aQ39/jM2lZffnpBmmob1tJM4+Xa+1PfMa6sVwsQIIah+D1nyraRrtTENCZy0T+5i25gPO
yqQt9Hu1GRXQK82hy5ULg4cb+OqxD0x2G6c1+XVZvOyqAwNce++Cb/f6DuYB4RTGERwyYgImoCaP
287RiwoFuL5rOje5r9iMTcK9ENvjmhIW7Y+qliTKGgnVg9HucEEiKtHQyCvNcDQqXiJ3OjgR7R2n
tVipOqJ0JYkZC/Zv3ruW6dSgIzE18kvdJV8wkbb7GNrvnsy7WzJtW5hPEkyA7O+1MLsblvx47Hn8
fdIvnqFjFVt26s0cOQ+2Ydy0PXTqKO2bDXJoP40NMtua0td7mkkmAyg+Pz00zWVUOFfxbsoCZ0k/
1MdCGeCzZUcD/OXWUBkjj8l8t5QdAzMXUIazprs5m25UTxIMEyfcNbugon4zaA031g/Cbx+hx2c4
2vKzjlrjTKH8bCtqjhp/pO2m28Y5I3fAh8dd309F8QV0vA/4z/3RtemjmUbui4v1nFSbiaE3HN9d
PkxtEHUC4FE/kkBrx/cgu+CLRH12xoDQ+o2ZBqMp23NXq8OuMzS8KoC07AG0hj3Q/WwiuB15nwW9
UuibfDSLF4klYNMJ2Nl5KAg0jdQrunjzx1TPGyzKpPpm4WNJbtkpJVTESyu6Ju3SdRfTBOiF9nXg
OMw0zwVEvwTjmhWhmFp2Aiv7UYNw3CS1rfoW+dLdMNY/+HVflkwzn2Vv3tc8KeRmLcuFVGZap/SN
tNrV95quhrcEudBfNOREK3oBZUqHpkR2L6Yc8kTYmUFCRNABECg9g6aXdz0z6F4jvDWemuwiFeVM
dOJysR0IRgBTTLh0nHNti5J0xLvel9vO7bf94ji+MijST5ru3nBcvIGCCE6GCtWmW/36hGoknGHF
t8LNfmR5zykzJUaT1/lQIIDcS3caUfUSSRazr43FGkOTjubRCTEnUGbQb1Pu7IJIKQe5STPKHYt3
6A/D3PhhDfl/NtwnMcmb0e33CBuHwJ3g6sb4gFfl+D7q5+amisPUUygutHYieSUVeKJGCZAyM5MD
sWWULoP7tV51k7rBcYrkPi8k4I/yTNs4hDppDHTR/ddBVi971ym+2QiL23w6qEv1IOzu61ZJK8SO
vCREy7HYDMsUODoldbfSbaVSyB38AypsUDm7NZeAG1uDTYmm6AQOngQZzle8RAk0dAwmZtuld04r
WHhhwAAVK+8ToFpeG6PHpBXKK6j60L5IHZYv8BFp8xK1uF9i4xKmtHfo/r9J+tJBqnHcSmoCdxzj
zgZLfa7x2ePVbyFbLQl0bBoBPcOQhqgubzJcljaUU3a4X1JJPrjZtp4cossw5eUuFdtaTOke/ij4
PbA27QKQ0SxwnVqkpjZRXR0atf0QrlUGtLC/6PhiTzHpzRv0AwSwtc2DbSbZxrHW3Xo7oJR7zqzu
gIm934DrI8ClpjCOaEeyYRPxpconSFBXGH+MQ0jZzQptx4pc35fGUHklmYieaAb9vlDn3Zjr8T6Z
FCwSnfuqjNn8ADH9YJJze+7omRzWc7D8TjbqscmK9ZTtRfAjQFyQ5VuVod8WtBpMc8ClYKIhitMb
uIHVhtiF7mqsVs8M1Ok1TULfiYl0DUVpH52kCqJhQS0rg7opv01QCFNgxCaNYjHWXBwbb0cuyqM9
dr0/2+JjbBLmBalxbFwFo0R0y4iJvD3YFL7OOk5+3+ipQIo2MCaR5ZvREa7i80ef46aoTd3yzdrF
lxC7aIxr/pgGuS7UM5ahGtLaWzXOe+YmBKWFbDNMl5YZ509MrPCmn4sY/SFqR8dchsCiWPQqKy5g
CSd3XcWMk6iC3K+sqfFI4CPKsbS+kOz5ZiXID2gdhmfDKZ8VdU1ZpR9N82aDlb/aZKoKfV4lArRQ
dmGHwHmQzkerJwziVesqFwplmgUhne8++sE6NB44gTq+6YS97yS3qqBtPdKMMBC0AxI0UBMmLKs5
vUGteaSzvmYpFd87DjRpj4BRzt2dE6prB5reVW/otg/xLQAWbm0d/H0Yijgcp3Z9H4djULWLRSOH
Focr1h4fwacbNa4OguXfIRmPc39qb+OoGv3MHJkTE1s5Pc2EsGAF2fWV4msTYysZPkYoQonUyLEy
MA1c5784fXofnpM15pHfVCjw0ulLkV2MBJRL2OjYzUZj0xh15FVDemMbe7AGX+hhviRqD1DJeSCj
ZkLKYZ0KFVMEpwPnoSGMhvGnN2gcCrRpkMewGB6nCZ+oO5F9PIE9SENyWcgz3yiE2QdtMhKxO5DZ
tM6SmLLGASwIRN+UT7lWx09h3/t0VcRJ6vq4G4r6u0BTSTOvrwKu32sLAiofp0cYcZmnrZmTjZWA
OEniC+4j8wir80ADuTglIyCF1p1WeYSJLsBS9hzqWm8tWs9tzUNqaXK+2LqIH5ZS3tnhG8kO8lL1
3pKnLBAjyqwCVFDY8Ilqc+ABYzISup5jr50ohV2sir5PInpQkp56uwcjMoQHiQgf4UL+Zo6M0DSz
ZBoZfxdl0Oe70uynm9H87qrFHfHhuU9E50sTvui5mjGqbMi1VcK7GU4so0JGbfi9vb51zw6DfewK
THVMdbrNFu2W2Wa6LZHQ40OuD9hyHqAEmbfJekPystL9DNg4tar2NpCjwgNskrUTtXh7GIJwGPwA
/bfj9HEwIofDE8B3rx4IzkNCS1qHa4YMzibftiy8SNZdNCBuY/0UTFANAgptLitHeUYcOAZZdo4j
1iLmqGidlegevjASlKwMYbiehsi4TeoUwp8D1DoilmFDgbJs6DCxwcPYOvGAHMAwT4e4Hg9qIxRo
lJBlu0M3MNe0oHpdCQTHBj3bI24kCjJuuz8S+biRA8dAgyOMUw/veYeMM+lQZDTpG1MMgU2pf0Ju
S5e/gAu/DK9NYT46AM02ivFNpQFI6li2ZbR2QaT5IzFCzjxkiJt0/ZhhaTtoamgGrfJquPdktuSs
ROprZaNAArKBMLDvt13aoMltTVr6qrGrEbghydk0anrtlE5yTjAPNnSefbzoxzIa7+3F3Ml6fp27
uNikzutcRd8weid0ebQPWkhf5KDpW4eMsJN7C3rzzqps/XUSCuYYJ29QXuk4ZxXDuSRqd2w6K/L4
X3Y7NcOFWpT1NcuYh3Z2tsvidM18sIK1fD5DGHnqZDVxvFTpdufMn7Pua22vqGFH4SURE93zrKck
WUJEGjW4/Vp177pVncfriJ6ZZhASzXCvGsq3AVuaD1VQ2ek6FD16uIidNe27I/X7OrfpahAUCaKy
ms+EXo6+DnvLS9U48/p0kZc4U27GNrQOczJwuh1XmyVSZ03T+q2C+IYckL69RAMtr9i9Y/k3gsRU
4wfSdH0rb+mEKuhKieg8yERVuEZdzXo7rayK/kelNW+ZoV0zcmYu6mRu1ZqqQunMbxrJu/joWgrr
N4Nw10cm6LiNiBAu4c7gVe78WrXwQ3fEX5O6YxxLnHc+W/wDJU5yC4vwtbOlPJCHgxooyZybhSRV
CEfNTZ4cBwZjnlrYFeQuuA29SqQQDq73Km6XfSXdl9lRtXOt41iSOt4tFy0SUfHNdjBF45Ncf0x7
451Mw4YwmtYkv4fmCV7KE/R0xTNm9zXj/dkhwX4g+UHfLU627BjlSiGwD2IPEOP8gprLi0lr+7Py
V/svKb9paJBDEP3ittUx7/wqZbaryYYvk3IOI3g5z6aTonMbQimWbYYWsiD8OViM9WigMHoZJnUv
symYcorMiNgUoN3sTLM7v9Lt184ag1BXHcaNRrbBv+3t/99c8xcYqI7l5X/31my+llH+9fuPLv6n
u2b9b/5trnH1f+HQAHShQzCD6bEaaP6NrhHiXyqBCICpHTIrmJ3zb/5jrdHtf1Hyu0SuO/h0cNCg
Fv+PtUZX/2U5puuSt0hrXBX/VzDQz3gK03bxOcO/4XMw8dg/uQr/sBYUEaiGNWMqgNjAmKxJGPCh
V3SULbDwCBViau5KdZq2w2rSJiBH/EXKv/76/9C9OyvW1MCxhrVoNRcJ4Ka/SPlLQ8uY3pZRMIdr
EaS54E3a+K6nAUxbhGFTOWMxVIRCuVnCXybd3DcMpFJTZxHlrCnv/7h7nG3nqCp/8db85vtwzTVN
wHZxwXb8+n30TshhrMwo0EVNxGTutJs6gfi2Nn+E47yr5BozX0mGv12IT0SU9UIwXjIs3cAEsFI7
fv1gZJDzUtt6EnAgTqsd/gN5cBdT8WPVxSopi0ejXzWV+OQTowjqUb62oc1iVnFwoz31YMXpaR5g
sj78+Ypo6yf/H2uCAz4EQRKWBZUVBASQ+AROsTJzkbkl2kCT45OITVKApYnsF+ofh5muPiBB/tbJ
IJpl5RWk3V9748vkCsr1KHKumS+RKfpZWQs4Bqee0fHuz9/Q+HURXb+hDu0b4i6mKBi5n4kYKCbB
ydpaEzRy/GE7tF24wEzpkYMdIrhlFdF7EF8kaTuzHbhWbdw6YTIcUFPK4llXqpdsRubckFWO0OaO
rHMklS6kctCrkmxu+mMicWh8JSsrqJ+2fZPFB17QV9SEZcMZcxRKEix10W/siuEYcRvnXDV5Uuqx
utp1EPajvos1djc1c9SHtLeMvz1Aq0Pk19ukA7NSWTZ0C/zwZ5dcUlnwkzlPB42IyRtr6Jijo5ub
r1ZjIQHVTQ/q2UTVWr815I8e/3wPtE/0E2Gxkak8HAbMbxPu1qeNrJh0ErW6Lg8Yz4cnLfmSxO6t
I0E+Nhaq9qls032SJ/vYdsS+W4iPZzM/urLKmMEAFuDL3VNj3/z5a/3EzfzzqvC1VGbENvQqTL8r
PPmX9YW4rapV8EoFbV/m22qxnQONRlz1yBOpvrRKPyEC7I/6enYm7K3wx3AGttrHToBKnyID83ar
2gRizwqFQcxg3lWTsxN2N4gld25rEP1jvUEX8E2s6UakQs8AMIwaMpTRfNuahbbRzNbxc7kXiMt3
lO/kyhX1ax63J5eGx5mGEh0BnDP7QnRPBKJkaFNtbBZpSD5CUtnH2qjeJzy6O8YoWNQWwu4aXH8c
uXdkdpu3Ywj5MSp/enXgO2RLiP++6M2TgHGwUdXa3C7Id3HVINpVLeMGO5RGThu1hEuKVVCT7BhR
NbwxoqJ7NVbhJU8ZEmpFr2//fEuMT0v++rYKRniaBeIEpaP16ZYoCBT6sR+6AEJhuiMgYIIgo++X
eqCujLo9YTf1tUYGVM641stImJzunVPUEfeN+M8MpNoRmkY3bVcmMbuUqJGXDvOBycRTLed3x6WR
1JWvpZEipCJ66zXBamT0lkejLHqzVIsh/uAGOrgKM618CITNvW50f+MvOetv8vnh421AEvJzZf+8
ptd9D3y/TIogc42X0aE/y6ugnuvQfDISp+dRoxMNkbb2qJ0Hb8QcxsiFN9Uowke6D802b20y7cDm
+w4hakdk0ctGVg5Ok8jW9kmXY9exzchXlFShf83NtZfuMqjkINjxQwiCGSc+mg1w2cWms+N8a6K6
x5uzHTVLuV36KX+gAZ1vyQmhug4HqkFXR+GXa7ZvkW9tul1yaDN6CulA326YPbgtxzFsxZ2EPLWP
exTLQ5OKQ9bhQA1bw36m10GVhOwFk7rzVW3xhdLKRLaWY7Zk4OmBHTevdq8ENamstynPql1W+VVJ
xEOrEG/WJxKBG7OCHXzHxpuEezatSQ2ylBZi95+D7f9KrPrVerfCudA4O3gsNQ5deJ0/7bzKKMNM
KHEeRNjZNk46e/ZgctWFwywmsYM/P/6f96qf6ySrs64ZNhb9z3wsYWXOMPEUBQ1odG/Gjo8Al4G6
E47ZLrR1ZKmQUC9809BPOwRRf/74T8eMfy/TloDixMFLA6b963pIKEfDg8XHG0UVXabmWc7mlu86
0VokwIZmqvfnD/xk1vx5eTXI9Ta8N5dt6TPJDsoddoe+LIJcjin9VeLQs1biRp2HAyERtPsnIEFW
RieEkHOkWDwGu8qEtGRTIN7rihss/t6WWnsktH1H2C9ujl4LISCXtykO362uLLY/E0r0VmipdV+R
KbrRaU1sQhdLQ2XKv9zC3+51GE852FuI3TkT/XoRFUk65KhmdTDQm+9B3/g2Mhj4tqZJo45sHKIg
GUCT2uDEvLrMfFwfHVu4JZz90hGBvotao/bccmj+srhq6/37tORoPMrkIrHfqernwxqOKmTesagD
otTuDKY4Dpprs0Pb7rrtfrFFcdoEpKBKjLJgq/98r7X1KPj5021BtoDQNYvo9E9HxVIwBQJ7WQd9
04YX4pA8ozKNE3fBLeN+j02VlpHFjYaVpTfiGCEh2pQSMnkL19HXwH385Xn/ee74/JUwAug0TcA+
2+anr9QIGB2W5AhWktXn1Ua3SzmsYXYlNNwaX8U8rFqrmwGG50VTNTqiCFewK95FfX4GWVv7eUMD
KtSOSCbDoz7IBBOrO5+zgfNhVKun3ljmc63h8ZLD09CGfznC/PaiOpxv8ftjd3Y+w+0WgoTHUVh1
YMYkN5JzsEnnPrqU1kS/qb5UyEciaRJok7bV0SwJM7YRHp+ZDoHaoNlMd0m9+3+40a4NT1FfIQ/O
z53vH4WjMBitkYpXB62DKIS2mUaHENUPuedVQB6N4NLkRPnh0mZIgWScXXj0NHWiviFR966VxHot
jGr+/L0+lyrr4goW1AHAJ2yHovbXF5NReShoUFaBUzKlSaeO0N+yOOQjh56ifSmH/DWUTvOX+uM3
n0rnZiVkQFLTxWfOYuEarbUUcU0FVD/Ndq6dHcxKWMsU1ye4jYMi+kdA3Nlfnm3tN4u5rrIQ6Str
0XU/3wVcFaOCEIV1SL6j3zOQz0T5xsZRedQia9nEQwucoSv3NRJgWG6z6sXdwIpIjULzXt9oaOc8
9ECA+JfmR6ukf1sQfrPbsclz1iO5hMyuz5VZW8kMOlnfBnRtb1HKLPTPayxCFLWeHFU3KMYheTS7
7oQpq98PCuup3i9gKUamoeRfZbZ1zUiROsCladFYAT+qigh/nWJ//fOz85tjgG4alsvxD12MJtZf
5R+PtMLqbWCAaQM0MrivMazH+FXnKtvLUTh/2RU/EyvXfZgtGLKutUJ13c9P6mikMSq5qA1aEQO+
n+c2IBUNTclwjUvnEaThDWhb2PHGbinBVhEw5yFXGP9yg6zfPELGygDXKZJUduf12f7Hb11hOEoa
t6gQdNJmWEz1iS+81Ss534Cn38wt7ux51jkdmDhzST/a1yEuJAYuOAvqCdE/Vv6k/T7lQwlxoY6u
WNZpX4gseo8JNN6ZC5oVujU6ViAyiogbxvmgHdGEEZ2AN5vZjXA2hWycvaWAKXV78pEE5vFtpGf6
fUVr1k8L9z2B2iJyDa/waIf8gZS6cS10M6KvD0bjufmiHvWYKUWduebOnBp4+0lyyUz23dZRxZaC
ZqOfzQWjct0oh8qpd6BweTFxaSopGvs/P0+/vbLC1NE80NwDnvPrlV2kiei4VBiEG6W546+I29FK
y5tlZwf4IPfpgoL8z5/58/j2abeDJOtaNh9r0Cj8fDvjmdp+rqvAENH83v7MvQvD+qEhi2PXcKDN
+kiD5xAmm7RWRrbBFm9DhJSotl6GHkhEUjtoPLqI6IY4f0Y62fod0vp1czPwA+nVORbnP3/r310p
vjHRRiQX8OKtBeM/nsFBXTikOH0ZFCbn3QJXwtkYakxHEEAAcyFQYBC0/OXJ/6+2Fm8gBFXTRIyw
5it97vQZmWmvZ+EiYKRVkuoy2H7nKs62p5meWj+WqCmvcyxwcTb2fEBh9Tr2eMpzNXmZVCJdjSHM
j2VNUU9Cx1GHW4+1CVnBn6/N73Z/wC8u27/mOv991nQVCn3c2EVABK51cYovIG6H0/9wdh69kSPp
Fv1FBOiCZktmMq2klDcborqkIhn0Qc9f/w57N/0eeoC3mcWg0FIqyYjP3HsuWkCE3MN262vabrQt
cmB8XKRtUr/UTTU/k878olNE3xnsIv8/vxLNC/W3QZn5z0nTaqdzuhRxeax6471oO+Ns+e1jV/rI
YRdMuUAWxtAamYjZK5LJLv3wrJogUNFEpKA8M+++/ftv5P5zpLB9l0wmYZ7xwsG//Me9nwjHKAty
FI8x2Pedqll3rXNbPbkgjHad4Td34wDqJostwoNYo/3usUZTWB2LdFHflX/Iy81mrnqsF4xiFleY
58aPLdT1DKpkpu77JE6OBWGZyDI7kvcs19vz6frQHqkpmG6/Gs0Z6QzeAd2PD1S76pQK18QT5DYk
oufzvujtAsX/Yh/Bq8mANKbuSBQsg7B06Ahdye1oNhksO2ab41JM47BJs/yim+W7YdY067GUIV3z
eNbahoFaPp05QaazTwwNuj3wuyiHjMtcHzoSHUibFVo0O0sc2EzgQkXkarSIEhesgkhozL+QrywP
llFVOwIqaPmr+V5U9nRCR6OjpmzlEXbfO86y/9YS/nPov11+cM3h5W9tAqDof5xSlqN3vU2AIa8e
PhxfOWdb2GdlYWv3en3axex5A9dmtY5nBgYj7dxs9eekGCyYjKCp/v3x2X7cPw7NrbjmGDB5oJlI
/ef5QzYjMhrktUezypLdPK5v7TRjTzdSYDDOPdv8376e5/+lavw/SiPBo06Vyt6Ajvwfp96it321
kDN2rNaSEYq3PjqL9ddiNw/KAVqGhzdwNWMK9Zl7+N8/sPjfn9hmJMXQnIbCAdT2jy+gzBJt0udY
HdN2Abnb+2NIpgdcklRGbbF8jgVXVrbmv+xukJgoBewtBEtzAeRYJMw506bLI133h10RJQTGfRXQ
4NjYuMW9SR3D5aJ3h6ZNe4Sijv4rMTBx2AkqNoxKOBWLOsbG3o1vq3OerN+CqGKnYZaeTG5y1Dr0
ArjD4z2pTDmhCiTrNrZ07jwUHUKq8sjOKig4CW75XN6cVSuiIteRSg6V92jLYp83OsoqU7TXLpua
d0YJVl8FhK/zbwwpj5Op2Ti2oWJ5iHgG6/vf/7x/P7//+UDZ1LzMB2CuUxc5/3igWnvpxMK0H7K9
867Ih2DCAi0i9TX8RrBSR6zpNx1EZUl9IsYSPKVdH+rMtlH9mwgnOxJbVYWFbWhXcU6JUycU3bsU
fNyKGcspN3Du2b1AG0I8aWSCZcNjhsPWIied6RLdmNd9ofa7IxPnIclKcrlHGYelMRaoUBiLpmgo
Ywtja01RuXOy4jRgAUJfo7ogWXSYduniH5XoDyj+P1t4PHCVp7uYSOzD5PzX9Rf6lv9df7vkZ+BB
tAVeKwbD//kW+qvZxzB366OR0dlCjmhuRc/EdvXP5VQ++7NAMQ1s9CFD2aW6tjnrg08IDJuzVz/+
XFDBCaTFb9YopksPcTicIUGjN0khAU5Gd59MDwIECi0Fg/YFYaz0zqljYXDMGTf6k3jL/ewitKS4
JNlH24/Wrf6pGSs9gCMh2S3Rx32iim85MRYt2yJwG5cuFrZ248ab6weFi8XBVdT+DoaFs59QSSKG
BSGW3hXZvFyQiHxZkxdqc82sTbLinEdM9r68w1rP3VDY5SHG2+Yu3Yvy13U/GPlrqxcvc23d2EU9
+bPOYLTBxte05pMHADpRpf8gPSsYhR8SvQQkWXsnmim5xs30J6nSNVAkpffVZB9IG9WRozGzMlAy
Qu9DuNeuP40m+E30BElOhke9RlUbTk7/16qTSQXDBTtxmx07uaBDl85T5zkyHDFqEvbjx8AXZvVn
KbTfsQIlgIwFGu6fxk3/jEmPdJS7CTECfDZVwljcEtRzqTg1QGpj9seY1/jlrv1FwCsc89L7kbHx
jAF+3wM6Cs0pfrRjBC/0hvEeBKQMe916HoSd74piupWNYmreOa+Wh7o0mdZ0vyKFkb3f7sdhdQP3
x7Jp4lgZ1nu+W69CkbMmnR5mvUAcOp/i0rsHnU4yLekfOOM9hiX4XTwbVG5dxMWuJfkkc1Dec4Ih
cofrqnvTR4KQiHX4T0rNcSUW/JVaH/V0esFQoO2AdxBLycJ/54zM5oFkfiOa84IaXx1TS5IbF4T7
M+s80DwMl5TW5gSq8X0TyzxhlCZ1EtN3ppGO1PorXk20QmOJ/gkc2WGRqyCeryZ42dTBebe/u25Y
yTfPLrnrYTWiIQLKG3SuNYVTL1v0M2RXmfjJm8Tc1wVJ36tldLepuPkqV9c5GftT0kONkRkaFAfi
T7eok1cI87YI/7omZXXulsQDYrNUQYWMYF86A6KBVDuTBoYb0UIEm8J+RMxwNeUi9zMpU0GhyfEy
M2M4WqN/NuRsIQhq3zWtcgj7Qwzdgx3bEQVVhNVovLQk/O1ppsjPq3oUl9Nvq24+BkIgA/iTNSmZ
8Roai1eGzaLpQVMiySdA/bigU8NyGDQDdsNsMugFy/bbVuYlJnYMHd/jNOskPuBXDYtlVHsCGhM3
a+9978ss44xdmAezlpYHkGnBYLJZeMwQG1oj6KvCOSD0/U4saj25ctNMVb/Pkc0jKM0DIivvLawW
UaINFXUj4iPCAxf7hSCaKsyS2OQxkgffatku9koc8N/tG3IU7uu2u0nF8N1S5qOTDD+u114LbFZt
v3waqX+vGaqPhiSpo2R6o06N+la+ulaDnrO4ap3BA4gw+4AyfYziBElx2aENKFGHE91NgOppKpaj
aX7k6WKdxoWhqykhWmhMpows/V0uA541q4e9wscAEbZXXvzgu4SNu1W6S5aB06HpTktHLndXeBfb
bR6IO4uoLbtAQ9wW6mDt1RD3FwNMNqHOjE6r7mJQ1wmbiIWcbOtg1QSg0czFSOBfWVVmhHHy7vi9
eysaTyAYzh5grsyE85iAu3ZGp8P57pvA3lB8ZIwFXLD2AWJnEgg9Pq2mW9/l9XQzm+3xXrur44z3
Wac+ENMdMTaE64jnZBNwdu3w28CZiwlaXJpZu1JyAWfYWD9y+5bW8RZb64cOfANdifwNJ28OJhtL
C8w0bGtpChxeSyLXzTBzV2MEEP0MUAvN3194DOqAM/svZXIiS6SA0QjvG15y7gA5RjhMnvfnYplX
U2cZ6UApDGIbeqEyR0DMMyhraiN0WpsDl3EUmQOuSd1S3zllDscwSZJd3tnqDHX1Y4EjU2Bght1n
cGjWP74Qv2cDweya3biabrZHDiF92qtT8I6/rgvfelGHEHXvu5WtKT1audNS9bKq6aLnFD/jmn/D
9AtNe7PY11BbDDGe4OyUp56oC2dDXRm+9znZBYgz54VOOlxa45ZMrG0HCvdlRMlK8wSEqwt0RtAp
JtigZqyBH3bVszacPJiLaV2/0DrJnT4K3tCcGkSyN9jpk/PqJ+Z4xH8aIoCzdu725DVudV4JqCzK
rryOZOgWQPBOG6INtIvFrUMwI1F2xHbkChiS9bM49u/WHt6pYF/IhOJvv51zI3AYbZ2JhODG0EV2
ZTu6HNYcmyLujq6fT75XffhJ/WQzWwuG7DEdRp3bKxMcsUC+dKBT9ZC+LNAXNHAKHsJymAz+rY4N
/oX1LozNpolLjb/t9NIM5RvNCxTtTCIqNAO70l7rmS6Y/eFvx8gIOpAwpWb1IgTfoWZVXxl2eNW4
d0yBviYf8q2PEqXkN28W/ULkcTC1c7aT8WCF1kUtE0LyufuK7e590byT1sGgI2rvc825ZeRN0pQG
VpM/zxOYBLvRT8KV92JEHbzdsRoDuLbab/nS3ATzvm0xuzdzNGXmd+s60bgFcjSA0fq/0zkN60Wm
OVNlg38Vc4ZP9zg9IE3a/LQkphAYV0A6BsWO5RWYLqz8WBlGerXZYToGu69FDke7gzdUAzwxplfe
w5ZPhg1UzVctrwDT6I/CIEfd1qMZyBcZofUfE/dpOFHINQY3Jc6jTpdDiLH+MK84WBZLEadoDQFx
iSFRMQOSfJblS6yBgMvf0jpBL8a9C1iB4E+bdCOnP3h9+TyP6fvAVhBaV4p5SZgTq4j2ya9mHWgu
cEHPmL7t3L20q78Tc/IqsZEelgIzD/PpzfpWoahxoMQNK2126kp2Rz73Bd66YE7Q1foNPj97yr71
GSVFHrt0T8t5qpiz5UY/HZoa1ok3nbTCOZt9Y/Bv8x7YTU8xMLvnXBUH8GcqECZnZlttGuYqIcAW
ZrxbeWHtMAcuPe/L9l8bzcvxb2jItU23P0BOasPY3qdGeh976n31YAS1MyGr2fJOk/20rnMMsytr
D2PPvNTYyDggrgLfIDGk70tshl3x0DmtGZZ5DdtlPXuJd8sX4gcajt5SLn/1RVOc0go2K8ahHhgM
0D5P1n44mJTgLXdEVK+ozRtiCRR8FBJ3t/CXOZwqnWIrd9HOZvGpBlawq+CakWUBGcCHQjqjtIkG
jxMWR+REyFpm3CWe1K+LeGVEfO85OAfyFbEx90uaLnxXTjUdwGtlGUHhq4PIyuOvc4LrTFmLWsBY
5mGvGXqwpDMi9A7ayuzgH3Hc+DaVcYrJ0MhOzmSF0GAILza6hnNr2Zl6wTR5nuNdkpBCUZH9YZWN
gWWEVOKZOiuknLhrSn26bMUVtonS3xwz+YgEhxKHYgyQZ/OowN8wkG75MpX5xBCNLO4mBgTUdNQA
rX9wAIy2hIYe62WCq0nqgdNBdSxUxeqscC81BjvR5Ih+pH6vIcM0xhVIEZQY2mq0bTbdtpPc+naF
nsnhPS0H9G/qomJedV5b5PBfgsHzZa23tW/PPel36Eb0+GA743ycLNh+pLx4HYy5qQfV57hQtbam
a6xMXkTrfsm1b3KN9mti/ZXUX/VYR0oHd9v01XOHVTfAtP3kyDJiokZVLd50ekzsWK/YJx/7DORb
K8hs74tPf/wlBwolTTWvqTnrkH/KKF3PcuF3Y9ODF5rXQ8/SBxljbfVrkvtKXkob6G/e/NgF3INS
XVKG5vvkZqa/Zlv5FzYzA6s1/YXv1E65WJL1G9wkdR2xvF1l7gXdFrnhQUGsEebWnjJionZVq3mH
dw0dked98PbwhVxUk57robr0AyS5Ffcugwp8oxizAAVygmm4dxr9hfk11aW0vgCWRlY7fRTki0hL
fOPRqcJGAyunuJhmW3xnukUlUu2LoSQlQtvjEdyXbn6sZfuQIIYE+Fl9JoTMEI91P2twtSc7P1Rr
9js2qlf+nKT3bqOQbufkdX8vRfs01itneVsNRPFUkNCHzga5Iu8IJzWDNR4BuPWg+wqL9ZFlPnpa
9dPj9gpIjl32ps/AL05uY8dZxnhmDRYii7r4h9Essi/HeOukDZ1XO0BJI7dWG57xcVUHb+ymfZ7l
Hhe3zizOOxOWRwlJLQLpEUeYw0BjbM6epr0u9WGO3YfWJEl5S7nQV2ESbfIwVgjR7PUbu99ZX7KT
P/bWbqwFfl+jjigK7rpk0QL82vha9VBzSYVSIv8rncTzipof3DV7DL/5Jov+tCaOFToeV4Pmf8Zi
Kk5EcMtdnvr6jt+85MM9rZbn7gZvg3xx8O7HXLp7hxqnqtaomdcBdu3BczhgeaFzh//T8NOnwcM+
16d0C33v/Hhutu5mNyd71jbDzF0v/iiyEBC1Body6TQ4P1jZmRs+rE71jJTt5AzdDxi0zWuV3lmN
92ew+2wHEIJ/44MqYYrS2rtmrs6q6eKrKqw8HBB7Qau4avR6+egczaZcr3bd7n3ECdHCqczPTigu
ffvC0LsKif5lklXO6cWZMQx04n1NeE8a4nuoFnArwY4r4DE4nnFwe3pQLSCt5sce7F9WIax9IypY
d9mL5/OfrpfkfaPI7PD6UC6Flnru4zGBVlyh0JHOu1FlZ60XL7k51oHGqCwwxuXvDOvf2iq+iSCz
d3A/Fhh87o9sjF0tdW2HFVLfqWygiOr8T5KBsGsEgvTkQBdmF500rS9Z87ZM6QH/Jwt2aFkU7P44
0aeExOMCvC4eVgsiQyffJ5dLUeH5mvJoxWqLJzGZZhE2mY1VTlKAGN3QBwuPUrO+IV8SOMJB8KOc
RPljZle/4VAysJyS9pntejm+5vbQ0i8uv5jrZgD9l0ir1AykNyeN0iH6s38qlXlXCnvaF7Efh3ip
hmMrxBO53WCU8xibZt8fcsqOtJlDmYs9ITa/WtrIXdL2sCaN4RFiHXI5Rk7NTJO2ZMkRMR4uT801
mOhCV0hQOinHCzKQRVnvJJFzrbrFpWLcfEp5+ttJ2x/2JgqRVEN9p7ieeyuCufmyVK0f9LaJfAzG
z66JKzOK/c+phaXQ0DWN2yqX4U0XMXQpuQflyST5cacVAgq6EE3YdvJ5rtN536WzglrNZxIjPm2V
yCcXpdX9alYfealc7GSiDTNdXLhkY84X0HpZWZ90BaUe3CXDJfNntZx859M7o1W3HrjnkI0Wu8Qr
8qhnp7sV6lQEHmVBOqZ4tE1uTdVB66UI6GiodiymJ6wuQkSxhmHY6+7jREz35IrjiSsI+pHMhdkB
FO9ZPPwxDf58czUftMzU9kkmyTqbdDbFE2xUpAKRzcwNQ499GTLY36W7avzQ9TZwWtOeW7sFQzxA
gj1Mb5uxKe8YBslvQ6ZI8YaN1JWBZ7YQbh7y+UoX1Jwbu70Va5Psk45+jdzW+t5Ky2dT1d1TVv8m
OcECUhMTb1hlgA9FeU616VjpqRna2tqFVjreyqqoTvHY+CTGO8/VRM8DjGGXojYn1A/kLIdwcSlK
PkRMQyhd5zlldMQEyux2XYfGV1gjIxj6wDwsn1IXCP7Q4P/M8kae4iRlQqbzzBKG5j1DkzvoJkiE
HnLSNM0M1ao8rGJPe854QqQBeiJHjoUIm/IR6Wc5mmdpoolibYfvujS+0yz5q12Nx6kocWQatXyA
G0q6XJUe+o138FVk5mkR67vSjl59NvLaefVcSOQJ/R5JhoQEiWwNbJ6zwJPGIyizL4+zKMqXLaoO
TnxYJ3PkcnA1oNMX11jOXUfVk7qfcZu9pFm7jytC1yCt+CAr8IFkCXd4rIip8FqMvmyHq5XA83GG
oDiWzv2o8z2gTf3xtOZsVKMf+NnCNaWKY6wJ+1rULX/rFCiFS4zLowMFgUF0cjap7q6zuUWT1VBR
ySfTVWIz1rU+NN3cL+ZGX3M79CmD/PQ1i9i0FfhNiucdlecLL958P0Gs8Gemqpviak7919XVGSj7
p1JKFnW987gFZUXs2zJ8oml2WIz4NZ3aN5eFM4hTBo7akODwNypE0RJ2B4e9sIohbOFouqhG91qN
kdtT0x2iWOPYQCW/a7J7cOnQYSv5go533s+KUsJrjMNs0rFbgLFzN5MRwWZ4XLsabHOBms1OMJfY
3TNMLtThZEtEaWLRz1R0wj49do1TVoz2gri4k7i7U+giC2vCudsNaU2ostukUGlpEazYh6RjN0/N
4mHoxz4Hnz2ewmLunciU7XuqRzlu4mhw59AcKHEza8NDbuICIYmD6UdmGGwlEtwU3bxY13RAhMeQ
ehPDG85xljwcKJ38J45gwnpipFQ0tKf5xMxIXK04qGejfoXX81ATPI2c/DOmVn72KowqQ9Xfz/1w
SWwobQ3DW8MarvWIcUWYi32XEq3oQ2DAkNqfRii1O3zlHUMcoOmGX3hRZj9kZfZBC0BwH/r/Em/6
9tL90uaew5xwPbRlPg+OgGbk4QC2CZtjP9Igax+yYDKWt8ks7g3PoeSEZhEiZYoE0owzJ8aZvZpF
8L3xsoL+QJT1oveQKrqzZBZ02CiRuTvRjyWwvp1HqjJUCvZUXTxV3OmMdLOM7pbX28/BsLlWa+3g
wVwqJBvMaGceIpjdBK6lAGnT+aznu6VhxgRZqObotvudNJ0PjOLLs7llukpmTW315isYl52gTl+L
t8Yc7as9IMUxaiMcKwS2nRe4vWudXa/4MNs5WqheY8sPiiYDXVaRVFIMxbF3N7J2qjDk2O7DQIdL
8FcU62CMsCGzqTKCkkY5sDVxyNBPhGZdlEfIxozKBNWM7YL1N9J0L6sWfNuMcMdkai+ycgK3OT63
A5XwvPRvY903+1ln0OlYt9a4oF3/mgllJOtgfIg/89KWkUIQExnDKm+Zlg8np7B/WpwF7GgKqjvP
qs4j4yoNHXgIlLBkPrXXLZ5q0ygaQuLEMWGg3o5pcnQH3m1fT96amvlHNzYqMtq+PzZw0MbB9O5g
P8Zh75Aw6GRtcsKoxd3GvppODGa+JP5ITv6xTfgR3jp9AtHOLhJyHfR85pGKle+SrF1Umi0EPPW2
DPtOZMNjVrvvwEk4Jqb6gRzS8ay0hmPPfV1KaaOPt5pdWmfZqQPUh/IAalBqEnSNO0BtDG2rTU9j
HOt7F2J5NaC5tXyA22Z+GXJ3DalZH4d4NcNaG6663SKAL7X8Qj9+8AuNmgd2fZCJ9Yv9+d6vKfVl
bN4lJhkVbkqx6MExgGXJxQcGiaiC+3pkoW1W3RlHGHX4SBDp1NXvxH+UF+KAEGMSYK5UExKD14Qe
HN5MJSoSnV2FkxafHIomiG00OhTo+o1oFypSaJYr8oRLnvfGSY81ZhFI56BEeU4wI8FBTzqTQJnN
v/Si/GG5jalerc5p2yG7WyyUY8TjtWCLsipUwOtY/BrcxbgTJibHVudmAS8J1184+sFhD1b2RneX
TWl3p0qA542/7BXfDtusyBFadlAwFw+K/BekrYRJZFBbNRrK1mtARrLsYq3x6M7tVRRNlDLpdI05
OY/+tgtzGEuyepnOGR/mkNrihoG6Ppgd+BeXB5Fhie+c+srp9mMGsNWqmK07tGb9sFb3WrpZKAZu
UoqYN/9uTUfA/bOs9gIyv+IE24wcDQlA1W2ImyEa5lntB1IbqpEJ4sqrDN+RBqi0Xrqy+qXcVe49
k7itJZa0w+xNvfFhUt6DGHp7L7T65EJLIga+YA+dPSRps5wsLflAiFRHmWTy6BXQquaUCFGFYDoT
1Z84zapdMUhGzeDv0tRcrmvpwhVyY3weaAU0rwbCk07jdW2owLArXGdjyRBApsHat/3Ns7hNpwHC
ZL2So2aPWpg5qRUlkhJtVS5jqApcYl9P8x3ru/muqsSz3rm0jWLZkz1fPfz9P4te5A/JoS9mQPRA
9DneV1icIBITz20fYMJ9sPko74TPxK1N4dEWugSsw8S+VwCEMg3SlWMIUPkOijlkSKwGE8p4+gLW
jKv3UgyQCuu6JQSy88Hl9hq7BWOJlnrLImYQVmr+WabkC5kD9Lyaywi9HXgCdr7rrFERxRW3KY/d
JsmftgBG32cdpUBoBFZdGidWljvNLYGLNdaJQips09mJlN1k5OOoNuI7twJySENtEK8Z2wDWVNpz
0hMiUyvrzI7IfFXfdqfqve3MBvNVLdnjguxM71wXPWvwfL5r5Xop/NoNdDt1ue5W86Yv6RfUXoDf
ZE0vbjdcNA6+NSYKs3G3RfYkup3uvPOsczd56mgOBCHBsUM5qrNt201W/TTrG6RGqSo0ai5FsB/s
qlpiP/VKOxDt8EeH2E6Zfxjr4Q6Zp7jG1uPI8O8wZ4x/PR98I/QadbAt6HVDC2EkrZYvarXr2lEu
W0r95gOArtDkcVoadZry4U0yaD9LcGJehcJpnNASazrFTGLPNnOX1jqjPD7nDZF5AviQLK2NpF5F
selzo6GwpAaEsmH5zb6rc2YZRPYA0IW0bV7hctGBrvCEqz8mdwGcD7Da5bx11cWFmdqTTQBP2HcD
EVXGiiDO/mJPEBKgtexEScPqTc6bM6fwf4edW/XJcwKXMEhUbUaTWs6OTRJRX/d7ulA8qu5bBmmc
PRZo6YWpTr9aemBJ42VqYnOf2P4HwsE94QPzPpM1ecsrH6YHsBcJjUoTGAdiBBPQUW/wn3cAfXVw
uHr2QFrhrkdvsB7KFF+B0Q+SQT7CI7v8OyI74RS2vpOR3J6e4j/1WndX1s6HwVMXLNSkoZuCAqdR
C7qKgFOgICc9M9mUts2n674UCxDuRCONFpruOYU54YJhO0gBq71aoXj5JFdIXLUIpZdQQaUOEqp2
TVbPNYrdzmvPhuk/ITgJ6xKgYTf8WLX/7YF+Dz4LhaJPendlQ2lA7XDnZuW9XhMm7VesKApOFhoG
EO/2VWnrO1/eGlrz9GGu2ZMiZSaUjAyDpQE5MlH5pYxkICGe9b59Iuimvpbs89Sm6HPb/E1Z5Zk7
xT8vo4xyq/6g3X2RmdlS/KZm0Ch5h/T2SXeS8bFoWMua1WHCThpobrds9u0qVNJzwY6JAZoz3XxV
kyM19h5EH5qOonofV/1HzsV915KOkJspjqmcSTcs0UYjwaLbKKDZWGdX1bv+vnYf+O2b1eQFKI6u
m+jnbDug2RFe2Uel+85egCWl6t2ZMD17dnZN2f6Ijsqx1dBxAdx9VYkZmCzqLiMFer2W92MmLmYq
x2erz24xxGw1LyHzQzywzfo65qyIxnZ57Li2VIrgqyO4F8oRCQLyWrG7DSoXXkrqTlfYmMhBBwbo
Zrd3HH6g1U/MxIvmc2rM99iRTKpc71stMXBHczjb5kSkMwM5mKjTGUr022RN239d3FDzEXRtx5dk
oJ6I3filROfdj7EbVIUxRKnKiE768/evx7sPs4SDiXvZhyyCtGKFn/zCFglzumOi41GRr4mJv132
3CYg0Hr3cWmJfRjBrYFS1w7eJH+t1kpTUmkXXbPWCCIc60e70Ul7dj/ZlLFgcuJjG49rIKFCDSxg
YpNdCUHaKxklKDLolfHrJsVvfZa/YpTFH3pxpugtUYBD83cH3iqDrhktAmgxSNDZbkT/15ufXO1u
2Lnjn7ggPsECWW+13uOiM8az2ss08fKU7diHI1/uPINewnYylshkSLsmME2I6qAa8zVnRclifmzK
O6tPPmOvxP1tynO6ilNF8E/at8xEil/G2F6glP2YWS4uijCDCpfsuSiKJtAa7xdzzLUnVkHaH9Wo
+VEHepj7N3tidtQxUuAFaezsuyp6CFaMZBkJIPKxSRyogWdJhl1kI+eM/yYmiIPDoEeaFLv5WWaz
iiqn+LFcWx3KpEbRDMHX2vaLq/Eb0hyiZmHf+BvDDyqfp3h8sMeKsQ1OmmKFPTaY7sFpjPd6zl7X
JLuLodSk8MF2nl78sNC6lWJh37cRCGso/qg/Yrb61TMolXW3CGdf1tbPrO1xt4LcHSPbJxPUqMdT
1eiPRTFeEs9RXPbqBQXdK0ZybNtK0Ly2jFpmKPtJ/ass2npvmdULk02oZx0kc9LWTJNZq0/Pjkbr
IytfZl5Tlm4fnGhfI5oi7hsHWlI9HkRn3g9El+2zJP1jGF+6QbvfcW4DiUVGoFfU0qOmI6gmxQPJ
00IYH3Lhur3LRhCIU2ezyJrmD60a7wrRHdq4+CPlJvNr9P2U12bYxcm7JDBo59GZMP5YgESZqK1a
XFqJkjN7hXkP5RcNaFWzUBIt76zOhlY+euXw7Ios2hK72WAQSwMhwUOA4/tF0E39hz1RyjdODpBZ
kv85joyUWIRTwTqk59nbwJgVNt3Dmh9z2IuIsflbQ48ll89I+NUKGIwyXOX6mbkpydD2eFupZAst
hZjkG7dWSuNemMYJQj84fHpwGJkaMNe0PYv2gnfBD70Wj3tOrDwT4UnfgQDZAt/j59KPWUbZH+Oo
5VH9POomjypiNKqznUWgXkje9aG2kpawwO7JMllPy6JPOag8QBYp2RAaW+up9+MIgHgT6rR6uZay
lnZzVnh4ZmcwDnjtMl4ylGhDWyKc0bU7McaRLWRK92XaO0jG4TpRImI5uJamN7LOXZ+ctuDh4Nuk
sXobbfREkLDGK1BIYPoeO5e1jzkutySVpEIQRGKSm0IkQfey37h9Ts4OT8s0B/QiQr6kyr1dt45M
DzH0BF7soyyA1+RO8OZWa89mnrcpX8mjWMtfcewcxSbjqf032ZzdUiC7fFkKI991vSVCmaaoOurs
iKdwPbjSfCZY8MKENhz1+Vejm8iWuvyrJ/ISWQKlOGYKdiej9tysiNf9AVxyXfyqZ0XB4ZSvoh1e
Kg6TfSstfhfT/ils/VmQf8k0IfuyDMhRIFEORqlqpJ/mwbYXvtcueRzH4k2B09rNSQsbzSETrfeG
a4ZZbEk0JncIvFLl7ZSzvOq2QyvirOpki+53lydga5jwNwMqWf8mYk5YP17Mizma/EHHftc02Uuf
dpFJbhfTH575Ue4t6BC1S34cYW7DniFGGVkeGEluOTwfIwD5/p6L/YIZigENwfPdqvNSbERpMPI/
iw2AvzNLIkQQw4je6qO2bZownaE/ipyS2PG/WkJQgszNtniJ+VVNfrbzxL1G7vMB6TvvREHEPRRL
vAccE2acq/0WnhllqeI00KnrUzCumhpIss4R7fUkbSQM7niD3wtxbP6HpPNYjhvZgugXIaIKHtv2
nq5pxA1CooEt+IL7+ncwbzGKGYWGFLsbVddknnQRSUy6cyiySKgu7N8BOV469S92x80zTxkb4+7V
sqatpTx0hMwIcDEyOl4EhdZ6+YcNV7MyAYOdCo6IMJBfAv9s3beoA100NilXAgpK78WpY0SlbnqC
Jfftk+VUuwFwtJFPj7p4lOPcd/VjD+1jI2BsEOozviS5vHFXbooO9a3HDDump1IqvYLZ/IgH+Q5V
DFRcTxqKV/0zR/rKjqVj3c7U5p57SYYm2XH9Ua0Sbw03FjDCudHZeJLjiQe2Xwcpb6dBYOUq7jnZ
Zeh+miGqZ/toOvYtojtOwifT6xCEeQw8K8NgqOG92QYhukEbP+UOM+XJjKg171U936rUIFO831Rp
cNOT9WynIfqNOtwZ5CfgxPEucZ6BayDRZGQ/nrewCrTN3WiKDB1IEq7NukCm0nzDCWaIjU16XRWc
JRoEAgmMMY12AOHWc8O1a0U/OBHxvVldS4xG9ZraRFkBhYDhUnbEfjP5NnlVuMwqHnOy6FSY7ZkL
WVszj7+Ql7vU8nW9840MVa/hfzsG8nnL8DYjuTwrHurkaJo/XiYpsAptrv4m8M1AM+6DCJRbEn4V
FMp+U1LuCxdsZrGtS99ck45gkMWtNhXEZijIzlpghV4FsOdWmhlpHzDaF0V27oyW3yEL9MhGTDEI
4G9k5/mLHTlMmYDqhgI45VSIir9eexZdM2xHPg8ZxGk7vtXVcp2GO6LQ2DCL9maTY4ric/zsremB
ROtD4hW7PNRXs4++gb+47MtJNxoiVgMJcyNsAp+EsH3aLUscT73mlCfLSzJsyEzatrN9n9oSGZOX
WSvRKWR1kffYtB5CO4Plj2trDkdxtVM68CLsAUHIfmelwXcNMDaqTYpKtH1g+Hj8bTid7JOd1vmI
K3zNdRXup1ac8sjeMw1bEivbjYmkm+J6OwbVpxNn4JlpTfMp+EoHPv5CtePWRNuOoBrOlpoeInN+
RVu7BHqo+4SksyYS2PHGHOkFgwiJnbEpGK1X+ca2x712TNKLGat6Rr2hXP7oKcYZQg68p3KFCMXd
aUcUJNJUoHX7DFNbscewfZFucy1HX7LIiz4EqJrKgHbcsvkjqJSQ2oBAD5bAVTm8WHrksuj12kbj
0PX9Zy24bip5dg0bVkhwYRQDVRP6uu6dzWyabyFRsQFtEfTH6CmPwbJGcNPJd7falUJNNeUMDWfG
OQWxVmsxNfMhdfmZPWSdbZQ96JTBSNd19ylj+OlgW1iq9c5vNuRVO0yx0DM5kfNKQFnmymxbK+eL
5FWibgC7ump6BBFZgYHCMJCnHbdiBrbbHqMnI0UahAbngQrM4PKq3mrtMlHW43sTW19W3r3XGSYI
04DHHgcBbVxbTJzfVg8+gFGjmVyjLC5ZUs23doFLE2vPLTi3v00O87UPB0JlPAoSwAQ7T+QXR7kH
bSIHTlk2X8Jl64YHpnLzIwsfzgvur+Nkxu8FW1XS2PVuRMNWW4jy7dL9zgKmX0bHbxmk00DolDey
STFvdONHO19i8oZR1nVPwyxN8DIepxKTu6m28PQ41bUb238J/s11s4sTx8KzEFZrM/I4e7Nsg198
50w+Azyu1y1GgQ9oV1tS3NOd0EUFfFzySsRyV/iCTPmKQZ9r74e5fu8bs9goNFfxMn/Len/awwxY
9yH7iemN99tbWSFo3h4O86aJii87day95YJQm5CK73xJdrGhz7ZLoK05pSe057cxQZMLfrapoLFY
5A7sHFKIQyQCCye26sRZBNOhsNAxd/10YcNNdmzfvFjSXGSykpp5Vo+6zCAwM1VCidJuZZOTEhCR
EmXNfHNORpnp8QAonJHZzMtquzNwaZ5tMwL4iDEUJvnUextiEXdx8e7H1rgvJ0QlDsTpYUJvJ4g+
NAsYxmSJ4LGoUKnIPtlqtShP0BWWC/0zDPpXQ/2mfm3uhCfeVUksEokMEDzTaBdN9bFLM4NxL3Ea
oGYbEb6q+T9TTj1SU/a/k7bfypqpZ9A0vxhlSZbm/aGtXrsNfC+LhnRkonCYpvrAQJ4XLENKVjAS
Wc119asjpBNmSjj3bLM8YOgjJ0eyc262UpC+GwpkqVUUVBs5xNMpn/N/bp+/KmV+5LEYTs1reTd6
HBpGiqe6WMY2UTUirWvCNb0xRB4PoV8S9cjDewTv/TA+m2VTXdLxD9kv8yZic7eqZ/mnM5t5Q2uX
rZ3ZJxSLubmBSWyXOSF7HUivvDNErbeNuWsGUiNi3uO6s39s0bLgRaW7I7iLPljdUJR30BxGUALl
/IJyM8fUtWGotmzQQ0QXoTWyWNp5xOCs68T5nQ0q2mjKTCohQuwUDN/M1ZtKh7u217+KPc8hwwKN
kOS9s6howUic+paDUmKxXnsiPVkscZ4pgb8wV0Qrw8FgjaQD6lZrIKHLYyaDkF6lReKre55V8MfI
sq+MF0SPhjpG0uILJswMB429c+qswxRx5zQi0rtJB6/sHE5ieEmHgXS6nHbCKD7KzjZWsZibtUoy
wDHDY2fOFqw0RM4tc6NdiS3OdFxCTjTJd25b/ujJmzZpRfhSg40qKRSrnd7jbFFg6gMm2UPzmqiY
GWnCs+Oy46tpMhPjU4lNImYIZV4z7Y282xgWqyd4qkco4GR5ROLDy/oPel/0OXWoQOkD1ZljcFMD
g0AlYPWSirO1EcJvqOo/47T4484ZGeI50nCZ5u9aVO7GVSRJRyCeqGW4DAaLmJZRv5sh4QtmQdSW
AcJ+JiYBgVaxKaynxM6WF8x+I6L5H20jwte28ne85BeDkddZWPYvndzODdDDdSylBvvSN6rZJx2Z
j9rZJt10ceP5d3BxbQSOes8LRrC4j17h8YzrWYMN8xTpyqmEQ5W+dKQjuQWyNyh11MSAhOA2M0MB
HLbVfNGNK4ponVdELduu+QGAHs8Xja8WzWtY6o85ji+eM2YbbHx7lFQfoSzJIW/JqhuMdYUO0cJq
up7xOG6LtiU2wYi3sfXXNNV0iGfzc9DOM+GVRO5wTilLUluOhMzM4wTcXDwnfuccq3FkjtddBvaC
KywuAtJcvBFV+yBKcnBkzX7ImXnCotIjiIlS9FSJ8S4LZKQylG8eQattx48/utim2EDcmZ7uq5a1
tdHX4SrpHZjRap9MENN9oujRhDbNybPKVzdrDzCXCLnOA0QH594yr1hc6z0Px7SZC5dNqZWdGllv
24Fdhis3ZsLAIEXRiQPh6FTzd54vTxVOkHLJRZGh7g6dOXzm0R1cwZfttxhn+i5dY9g92YJ5WYx4
6KKFCpd7IMIr1BLpeovRvO7YVJW7sZm+caB3CHI5o/S5sZyrSI0cKwyTIhmDdkgl3TL8k2RbW7zq
7JDcTVCUPz2W6Xsxw2Wca6YChGmx0k08pKnDvK89nj5yJvr92HyOhBYuMm6kTKExLDwAsnocyY3n
8xEFbvla+PoabLSghB1C7R9taGlnxV4rC+fwbGn8nmGdASEUq9oO8gNM+XZNNPO8JOhtyjGwt/iF
vz1/IEUpi699xM6+KQNnqxkTQz4bWSUZhKjMuMlwHs0DnbH/NViNtXUzcfXZnaxiKK9kSjMgqIeI
S5Xrd+9E0ZI6SDp7RSLtblSAVmvvKuK43HapoHiLe3FGOXYQGbKAKVDHyXB+ZEjJlNucz4lFJ01I
BkKieMuUlODZEl13piL43LDvrRzHUFwZNFhRQ/xVWZHbZhkUGzYJGmHwmFsOGQLLbE/dugrdslfZ
H4gofyM202ybOLV7hf2Jdeq+Be3FnBlFWePJXRUhyGBuZBB3eyjHeQcxyrng0Xyul+IQFcfnUBIk
jOmewMJMnatnrYmDVsvHxcnELeu48DJJUWiTwrHNxYiQMpCbARwOHn91DW2um2RmipTY68WvWwJ7
jox2rYnU3JtT8lHmVrGfoe+v7FpcK9E3qyDyeNeCJyoIfLQgrnTDfeyNpIwAVmNJ3h4wQxGgmxVH
KnE6hHb8W9gpcQNI0Zk/nsLWueN4sompU0+RN3x0il0WozSA/nbHPasa4hcIKDOQALWCVAyzbRmm
3CvnBkvzTRvErJt+hHubNa9V3EDf5uwvM3oVgzX1CAVkxfnxEZtklhHOhJsg1hvh7+Ys+dMOmHzG
kc848o/wIeua17gKnvqMfEptKfxm19rzr232r69wkTgoGrpWEQ4b33DxYq72hdjUfRacEA5wdKRH
1fGCJ7n3ZaLyZ6QwscQcAOuXlc2k1x2InpI9AzOfWsndJeO+M+0DGigAl2AIioi+O56Df61kLAg0
IGEoQ8JhHL8UPBCbIjVJt0JFCWud/CIY+VS3Sy0hcGIk3vPUTR8BQtg1JAxCRMxiO3T1FVk5RuYk
oPKfCZVPyI5EgC+2bWEJluU8/oKAmaRCopzH/0JtcL/wOGHL5q1DIJsSz9A8UCoSWRHnJBG8axMf
52gxaaGnXzaxf1SC7TqGmpx2+qtHT5sZAxWy9ycfx6+gquCHKHkg+u9LJEsSTspmQpn5zxhIaFmL
RqksMuiOgBvMfm/O4bazUwgjzH5bHkumgv1jexCxAV2+1q9RraBZ0mdZ/YNBa+eM3oMZtceBHnER
rj9xeT2p0MUzHe9iohPygaqY1tglv8epwag4ZrQvCuzy3fwHHh0fDn44mpH74CS3vDIhuLrGu2se
y4q9bGgjeSkt9ZslM9IWPV37NmjO0hq/epkdW7RXTJq7H4jk1EQWc6c5/8IaorYZDeS6UCzx7YXA
7mgX8F/Qb7XmtR2vBvJ1vnXgroOEm4j2ulA+A0+DDILCe6HxcFlxgkVyiQbPg+gxdaSzRpjBXGgx
B3BkJ6NzcGo2ULkqHsK6eMxHRxy89huXbciPS4Kt3gr9AVMCIYzg9uPsR5zHHxJefRna+MUQ1MwN
R5yXDYQEalwhFoOrfooA82tGB8a/fFIfhmJ8kCSkYwSgYITzmdjec4FGnoUi+no1/ShNC+3kZzc8
KYeeqC822L754GHEJ7Yg/mOzV1yZusFjZOP8i61zlEZbet4/buA+6v+SlYLj5Ebf80R7zCTWKVRD
gGdKHp+3bsaM5Me425q1S/NNgpI7PLpufQrx96yWjw4Ts2GfB0jXLD7HzE03I2mG2xEnyKrV5MAQ
CFMjl56+7doUqLNQ38bJuYuqZsPSmLyD8R8T7lWtszcUZQSM6ORXxwX7jhmRsRMfmwhh7ZQ84G1l
483YLwoB+SnNtYPGdlrSef29UN5zhzJ3Z5kgcOtFAYIA1Ixmsg2nYWX26nsIyXWpVMH62Y4bdAU7
XB9y+ODeING8Y86PTyG2h3onUMwzVv/Fv/0rjX1F2iLTx0VC51xDBJCraSw+8Rk9jS5z8hBJzFDe
69B1AbQse6kGz0pteBmaVLzBBB9xI5btT9kMcoO45SAoEzcmNBs44y1xN+n0XB9x4pERhR0bA6V8
saLqNf/bu0t+S8kE1Gk5xvrGwXPMSCqfvJuMBmM7WeSLTMVHPYcPfIr6De2r2lY0oTqoi3VgUu/2
UY3LoGhXlck+l9C9YybQGTDZJBohQRoxLtKPWJZHV3g/2YjUseo5Qd0BTYr2dwsXBFNtTfOsY9T8
8d+km/Ez+VO/JmhlCMikoxq51aXxZ6zdnyDJAASUkgQvT286Uzw17oyZt9Kb2rV3TczLMWPFiWrJ
NGnQ26FFFT4ThN7ypNtPaAKewpKXsOdRnWKOUWIFyPAebyMmRd6qoLjSAvasPjzDwwI8anbS9J+2
N3yHTk1DoRufH/tqNMZ9bMNsF48z9r/qUZCFuYQxILYOPpKkbM4javS0ZQHZkXgcir+dm/3EPguv
0d4JCZRn/jvhsNLmlbPe2/UwCehcnRhfMslt5IaRnsoTnlsku6aOj2rNncAKfKWMDldTHb9hbmU+
yQZ++daea75VhXcZnJYYR06D9RgFjwPsV6RXRy+mJYgDeGGyDc7cbDGmq/gfEX3FBrxIZCH84UQ4
t5ki8jRnm2sO3dZpyKJpxU27Fla34tWDzoN8vcXzwhCcFSFT7BaNqCe6fyk9Jy6TV09AXW0c8w1y
9SEzyejJOyDdvCEzzstd0/FT0t4d8BWTEI5tx8n6Kxqb+v9ElNY5NJr1v+1ncM/q16qXRM7hYaGu
HN+BI/Na+LNEYrBWNbVCP3RPflvFW3shhqhlxmQWtC9+l4jN4CK/yGx8fhEOdxVsERSxNLTdp9Ia
HWK9K2vVyi6ioAk+FAO3le+kEZ6KPev7ZI82FVwHPlOEUebaR3g50YgrA+W8WWDqKSBBuOXVrJLf
rJx+kO3flI3JJ8rXKMbbW9fr57xNH/zCpdDCNRfwPK8sk1hLGz83cqXlcUe4PCS7ystpSy0iPvjx
MJ04CNKskp39dK2n4OQLVe0Z6EB5WoUkaYRl9DOF7IW9aHyzk3hTNvgXFaqBYUr3HEeEKgP39gm/
I2gM7eNDYjTvmePto1Lle/wprOMs/v4tBS3tS7IXFuCePjtYRoX0vC2dbethFamzApGw85etTgeu
z2T5NuTN1kOKlEwpOVFTGRx6k6IF0i8+MBkCXU5wyLgOqDyljE3AThvsSrGqCguis+kQMVl/9+78
12dn3RTpj7RMYql6dpydA9fSr3k2wGFS7DV4OSYvXjdDF2+hhgQeb4ZErruhe1fQIGkDKsf+kV2G
BDh1PwhPp4YSotkLLIy3Eq27m3s9162fbicg+MqAHmaRigpUElnQ1M7hMdfZrcYCu2Frdmk5uiJp
qGtZmYi4XD8+DaSkP8c5VlwSfRlhZsHWqEW7hx1yrGrYBUFVB5uphXO05GDPg2K0Wav3TvXzq4Ww
hyNDJWS4G5VJ2C9jtJ3Zdu9Jmp6MRIUfwdmH77DPdGifppNP1tNLY1nN3zz1HxOt0nP4r4d2gWMZ
ayhyGXkcHNbNtvEwQvurlIGYqAjzLcaeHSqt6KLrYN2BMDjZrSORh8RyWzjprdQqh6HASi7GawuO
5j3WoAZ54S3KdOPBcph0y7J4iCyYpz5xtwsLTO0ZKc0ZqXlTwg2Uz2gk4lGgZHUtiPIR6nApqyPu
9H9o9gP+Ts4rvTpEGVbNWU2GUG1p+5g6T1I61SXCHLbRJBBA6fTTs+Pm986hRR/R7asyewC3xn+M
43NTFMMdop27hv/nsXrKkOonbkverXsVdD4XhFfr0okMIm+peRidWueGKNyRhCcLmOIYYkHzFRP9
plfi1pgUoAieuBQjjPl4GLI1MuP5agpaCmOeXvXwtCBsstR+n8HavzAiwKI8BBdVKz7ttrHHYUrY
OejFjdFl4z5mAz2a5ryeOtVdSml/RYOyD4aVSTSeoX0pUQCtlG8/Wg3UlPfYjdonlinxtjbzfkvK
BIwXLfKXGMl8kTmYEpKgeCZbclXnoC0c6QZnc2SX6tUjLwHx6OdSEjVqD/eELuYhnz37honhZOjg
PvMYnmdGbbkMDzmbbCj5aKJ1iM4Yd6V+bPAXYw1jcYUx6W+ajg+2048g0we1GRQSn4WuDH2INMCW
gQnyb5YttnVzc6umDGG2hQbohqQiZAIVfvn606k5HYygO5X0kauyrYKj8EFooZ6MtlmZs3d32+FW
uM49aYrwomTSrr0o/tOkrIeAutGzzWCxJs/na7Y2Q7UWyWbbOPvWYTARk3nBFnL6AE/yGCSaqKuu
W1shgxzjNuAOLjM57Al+DTZ2nn71an7Sqp4vack53yXKXYeTtU2QUjcjmKfY5yNpGt50jFyQjCxu
ga/9AtCqTwS1zRtNpbiX5Uhs5DR+NGWYPjj41XajUxDimZe5v7X8ojvgnkXzbHr1M30rc1cb7G8r
in/wSQaO58C/7WZD/IOcU5wLSE6pXVhriELtnlz2JSAhwNxnfsCNegtNVCC9sC8D78VjqEgPTGNZ
bKZycT/4nLBhEtnbqL7w2IuB5i6bRuMxKDBkibY591l8owoLb3l4ScAJXGCEZeeEYpv31z1ggd1I
EX+GQ/4SaQxFxDZAuHBALKre+hU5nUgi9Jslmv4cy49ukgqm1qDfMwu8wpJGHxZM5D3yr3JhdtfO
qrcFfuM1Crfu6AYp/VlZnYrS0de+s8cnp4ipZ0B7xSPleBPQZeKcZVdfDRAabFaUhbD7S195B65D
8yoHvyXscjiinTqZzDitWZafIp7W3h/P/8J7ZD8IAyoB5Dh56Ic0e2DAmA5+uXWSJmDrPfKkFs43
UQD1IbByUti1eg6dorgMiG5gSNRrxWjzLTAqEHCtMW+8Mpv2zjB7DyQ8cpr5hQQ4M4+bvml/elu+
s3D3j07elBvpM2VPnEUYnyL0mlFkV0hc/KmKHpCbfXdhIfemm11Jp48evOm7MQ3xZJRyU+jYovtl
zhCXWp4bg5wfRQm8mtXi6SrLJ4aD35Oy8ufRiOjSgqnHWDQgbjZ3Rhbhl+rSexVAaamDFkG4ATaA
u5Mb51RkP2rOUlLmMFkpzyhupONFi6PVdzqEMNS/q8KKhluQVufM6N9YZ/WHxLf3IlXByVw8jAES
cTq2lCzPGckBdOCOoq7mI7f/zbpxVTQWE8D0u2qH4eyKhJK48719SXz5JraM4UHV8a9wm+46OJa4
Q3jAfzJbTMMj87BQNo8OpKMVo0vqRbdhxWip6SgN+F2TmOUtolvqHdLrcvalGzdELmsjgFlnDPU3
fWpbD2610VMfP09e8Yw/BuEoamZK8mxPgA/l9f+Hmgz7FkGqbCNsuk24kiY7b4ZTN8yHauf7AKOB
CwzEbhivybJKnf26QQfHXdZ1trh0/kPrgXKBNAU5N3nqvD54+O+zIqGEH/9zcjraQYllvJot/wJS
4y830g5iir8uXMPasf7+Z1qcVbKT+mgm3nASFjrKOB6YzJcoS6cYeazFLURW3BHRd04VOi+7q3E6
kQO0i9A6ofOx3krsT7NYBChgnV80ouq+t56jyTO/KI0qoopPdgUrU8ASAxHHZ3u2g/kviOMFHBxp
dvvqpyUnl0sPwJDbyOYpn9K3ei5W5SzglLGZX7uV/pNa43uqQ5yQpfcy+LFzmmekCe7whRLxHzgo
sZfsWFYo3LNtmsv2OA/pYZbKOeFXlvtusP6MaYOlzytPVAwz4cXiZdCY/GTtlBfPZ/QqB7Pb+nb0
bo6wXK2SAZKpWFsprFIe6BCsXkO7ptpsV13GGGVWbrpPY8OHs1Ld475CkVqGHeMo1aAfm4Lzf79g
St0OJch/M4is10Yz0MvyPrmosDxVuYlncIlGVnPYbPuRBBwh2orvUrnHzGAfF6Y2WtPORNrYBeOp
l0cTdcohdBPWdwsPRQR4WUvILGiImdCaFhJ1JsWvbp6iyRyTR912EpYu+XtsfD/GfPD3tv/duVwt
qFfA5pnBYzA0DqYC8q5q5qBT0bngkDDL1Px/h6xIXrrcqEBEZ3+mRhuPdcXhGY7hRffFixvOizB3
tMGZJgQJi8cEdFoUz9nZ7Iov3x/FsZARCBXmrn3bH9oA+EDaw8SzIibyRcNCjwisfcB0+Ta1Zo0q
zx/PbscKy+6jcxujva47mZ96s/7lzNZ5n73auox3xUh/0tnBaYzkjx2gtGfF5KzDoOq2dkey51ze
xtDvHzP0oTiz93WQspme8OzCKETUgtw/Im/nENfOZ9hFimG1EGSuPrIssHcyx/fqOwhOEGzHOZEu
WLSCCbJfoxftUHFGHOXzhj9kItiMY/zZSe/d8FjCQPXGoxhR1HeRXz+ovn8H2EeH4OzIYev/eQE6
HDQt+V1h9aTxldHJFeUl1TQTUavcJ7s7sV3GYNekF6X7L3cY/hY5oFAmycMjau+x7/r7QD071c04
YKqUdxJpXYLLHOuih/6ctujmAc4OQGa0dc/7U82YGq1Ci8xKDvND6HPnYtuXW8dOQBTKxtx4IUEG
GCTR5Y/CfSjwVq1H3CYpeeeMfU0DXarrn2lI/0lQI0Opg2Mx1vTk2lgigoz4b+ujlEGnxvMee9cW
WRaInc9YhW9F1zV7W/v9MXdYBUrPRfvvk1aRW5w8bgD+dvT2IzpQtFQ18bNWtuqsJzHN5Ik4DLr9
xnX37VRsu6lzNj0Dy9uQWY9qSOwXMq9Yxw7zpYxaysL5qGry0YNZjo+d45c7EzAiAgckXF72Sdax
uM3AyqnqHP3mAO/HRQGXqOUSXiF4ehgE0t1yWs7xvh9OPn4waqnoFMh4BxzmcRhiBCXpdGMhzFSo
wdlihG5zYbl2alzDJfjbqU9+DU3UdJRaZ4L2NpkoVPGM1BedJuXeknxbu5JMXds6v4D1iFaAndQe
egIimtGqHoGl1Y9jhrvWi8wXqZF12CnOB52EyRn6HbfnNFmoETJxRtOogWvKx74v1ckqnrJiKs+R
WGxctV4W+N1ekHi7MuaiQ7h892Iy7roMHZaXu59OmeL5StsT2O7NxLD96OKBmFWqzrTCfFxE/i48
GAFOlh3IkSmQw7MUWIoHdy5OtPLiCEnZ2tla/VXSyS+uY8mjMch9P7DhBLnEAtIdSZmq8J/h7ByJ
9UUhYwUXreHLOV14SwIePEQexO3hj7vSUPmbJog06wY5byqLMEIaKZyCNc1F5/3VVvLCaEjv5rhb
N6yfrlhanxxblHfKSty08oI0BhFFVSC6KnR1GLvqtdAEzLlTwIknw/gcl9V3gikeGg8EjX7EUJFZ
3hMDg+ikXPGHLQKTVBFf0imv766JbQBZfDmJ4ZAb6qR6cNdjVN2mUN78tnO/puySo2Q1s5mFcnS1
Vdee+7l7xJgNHWIw35kFHgoGXRkeT+b/AH0b1zmO3vBAmNm5rNPjPAX1PqLiXeM9JP5anS22oXxQ
tHkSsj+kptRPiiK18+RLm/fOSU7Z0dI0MXKwMLzH0UVlDvi+nipDjap9cpEe4GPXyDRCzHtVABPB
CLaaMwKsVDBd//vFIs58Q9PXHezs4CqAbaML7QmQcXxyVMSzqhi7pPFwd8MGzEV7LFOQ3aKRBE9H
IsW9nNT0gqwO6hpZVGhNF6zjezNDrua70XTLLdEfJS+wjW4R35LDo2yWyfW/X8Km2Ye5OxwpRNQl
LWaUUCmWeDyWBPyk3lEp/PZqUtPa19HI6D1/xN4QnnWqX4XbWpcw6a8THPaDzaj2QGTCr7Bbb5+P
ZLLMBpbOTqT1G4NbLkLvrKMq+NS6nlYR/0fiqXPYLcJiNrC7hU4PgRlqcUUUxVhTWQ7LsBlAwRYN
KJN525eX1iF7ccqrk1mphtEwfFQbezieLICIBsUmHulhnbA3jJvpEiK16Ieo3KBztuDklME+KGDo
hFFwt2GtvmSG3OIG/0A2AIIU59Wp8cGceCtSlsRNGkx3Bt83V9NMfF+IIJTDh77dXUzxvX3q8zB7
lqMVgZLsWwZegA9sIIaTwx+nIo+YNFukTdRGusPbEG/GzL67pXuf8GWv44nI+2Rp/sVQnoNGJoAJ
hNwpG++0qapo44/NOXCHMlpBXEviU6pIK10VkH28HLpd4rXiSNlK9i87L6eYt7Nj3+dgmF78iT6Z
XbL76LWY78NGH0OUynvtj9NHK7I7kRzyyTXPWHraU1jDHmX6Vx8ylwMqrsZ+bTeox7ibRiRoEjuz
G8QnhsMRVitg3QG+hw8h0baM3JvoYQg8ZDjx2ClcSJvKT26qHuOXdtADCDhQv601oTwOkOkyLf2m
45eHQGDpaR1dbMw6fWX4j+JO5fqtQm105UscTKf8xeGW7QC6LYKDcrzlxQMD5noDkZsHKe3nZqNd
gQTXXVwgTt6urAHGAHKk01QnmCLtxROAeXwnJtYz/Ry+D/mS+FrHpMkonKRmyy/C88Z3Gl2+IOHL
vd3tzXRUd5uV0hDz0SoFL26m2fbklYeCM0ph8WgJq3UJuShxYkV+V16pARCz75uyQ5MBcAWBez9/
9pONZa2/z5JEzZj53qWbFkTOhJYlRdwcssfeEpBGZujUZZsiJpNbw5w8hXlEasMIGwErLcH0GA+R
nBNhEjZ4aYOnKbbkn6ratb3bfAbz0OBgEASXWGX72QDa8nHcexI6TQq0bR2nYIsiaxzxtUrnExM7
GMTefxIzFCZzBqM06oQxlUP4exm5MWKwyv1Y0tCzpv4DCFcfHQ9uykionkXLwVXrzTQDNdJyn7WE
ljx+nTFSlVXhj0nOhgeXnYnA6B7zGMiXyPPHqVDVAzkx4imK7B1jlF3ghNU9Gjq67kV3VqO7TWsv
fTawTBQm8exVxra2uyP4M/9AsD+zcvfuUhlvthbvgWm0j0iYoKfg+Sla0zt2JcpSGQbpuWqBd0YO
AbPOWF/n3DJeFxHcurP9n2byxDUIer1JC4cwECmBEw76ReExoR79H2fntRy3kqXrV+nY9+iBz0TE
dF+QVSzQSDQiZfYNQtKW4L3H089Xmp7TVDZROFERHTuaogQgzVpp1m9Y9eZEex/HEUmiTe6mMYFp
Chj8vdRZFg3ZgOZboJPZsOWX745pGpcGmklfxga+dcw6FKclOksYse4b5AYuIVqAtEiC+aOJwgio
qFYzovtf//Fm72NggAmmAqvvTB2nPBZXXwPRyk5G7pAWpLIFdOEmpYBwHyDtjSNucD2O2OTAbkpA
PICG0CgD76shHa+xF7mWVKCeiApuSDg8US6i4F56AAgp4R86C71DrSc+Bk6C1+6M+ow5/ACh1H6o
InT6qDfdhHZs7uyxqr/gYkDNTgpk6TqTHSI8p3rs5U0bLzjERz964WTYjsd4RhyljkRvjb6Lx9BV
VSawN1ut3sda9RfXHO3NmMpqD3ZveAiRKdo7kLYO4ECg/Kdm+cL0R4/XeZ6tXNtPLsE49f1EnEfp
tZGV9qMBg+giMW3vAODIfGcitjTYpXeryxvLnq131Fmru8WcfS92gGVJ1tBQs95FVvfVwXzomfoZ
7JZ6vpuXwttZs+Fdc6yEVju53+ZEWFd6OD6JkW4z3ZrLwhxirRj6b+7xQqcpEICQCbYAzoxsnEAL
5LKr8+mhFe8sM69vB1DSoFnZOUTcsgH3eWEj/T2HSXNocnaJKC4YVGLv49pGyA3poJ3Z6Pd2zbU0
mwaqtLjodF+7H7EzAijnsPco+unapTj9bkCY6EJvH8rIREtJc8FeGOhdtW38iJLE7JtVARYINjAH
1ffGHKIK1tacRhwcUQ2EpsrI++HYhfs0kIQBjFF9BNJzoTcB0k1sO68WvRvex2Y73hpD9FCUyV9Z
iO76bEt2KJyYoQjOAAcafZ8AB905VnydlxU390nLIgwqwKptKqiTPICXHEGTZjjPLnl4Vca9jwEp
CDwryearXzr88Lnquw5tIupwUDnBLNxgQI84eMABEL7kU9EnL44+ec8e8FCu5nGzH/u2p5pv6gAo
DMBrKF+CD5m4WdtBGDvi06xwJ5rIfAAJ45Ndo13LT1yEVz+RfUluO+AoF25vRs/cJRlw65FP1I30
vRROwLkryq/gu+976nC/9jjSREAAm1jKbvpi3WpNDfrp+P8Q7/3Uj23iXy2CjD4aiFtrGuuVniGJ
0UOJvNHZtrNpCKgSwV0cYvAspkNZIg2QuvXQrjOa8h2MkvbGs0yGU79GNSF/Mq0SWw67uzeRCIVg
B691sWK/1+v31c+hSr51E3rJwo4AGBnNrTbMUMv5lJvCHa64vfXDSms/OwNQOm2xUP13yKZV2Bc3
fV7szbIfHqIx1uD4J5DHQePEFhqY2nKzmGjQeFEpLo1qCW7KgPvc1kaOBv/J5SbsBSTXhVvfTibc
WTbcBifQ6Uz2CF+LBqhJN5VfKSEUdyBU6iuNi9G7mLC5TXTduTKHpnqCgn4t8/pbhzzL9zp/l5Ly
n3XdfURyNb6fjODPACToNUYXn7Sy6mAude11gnT/bhjQRYibRnAngS6C0+jt+97w6kdhWn+BYDee
9aC9xlykvLKK2t3HZSefhx/z4ri+iLL4wtCKl7LolxdgBzDHyu7doqXlldsu4YbBivGfXifC4aDl
4vFk4c3nKV4ndJ6m61IWvmNCD6ztoxZcxeV92pj1ru7mT3IJUY+2wyeY+uwal/Zzwn74sj9uUj2I
AHccmqmCV5lANAwyYA/qZjDQVSG3/zLv+K/f7GDbf/43P38vK44VYdQpP/7zXfy9KdvyZ/ffx3/2
//7a7//on4cf5fuvXA+e/EvPZc7/1L/y22N5+7++bve1+/rbD/uii7v5sWfZffrR9ln36xPCH+Xx
b/7//vJvP3495Xmufvzjj+9ImXbHp+HOXvzxr19d//WPP0xcuf7r9eP/9btjE//xx7v5a5F/bdR/
8ONr2/3jD2wx/849iYmRjGG5wjg66I4/jr/xTH5hStvyLAurO/vodluUTRfxPvl3xxbSlfye0icb
tD/+1pb98Vfe39G1o1gnmOdkBUe6f/zfhz38r83K/w4Y/fCvn/9W9PkDVspd+48/jr4h/zZj0fBG
FOife7riCQWvaGqsmsN242YohZRp/rnCiS3emNtHL5e3Hq94vBRJFUIRSnHlDJPqDkEFkns2o5+y
GwrP6DYce363SPt3IxRTlMgsxVC1ojoGDlk9a2X3OcpLcPhVC+rC72tncR46NP3SjXatdZsSquaU
OKVbL6UfaR58w9E0qtsI/t6yezV/3hgWxan2300yf/d5qbukiexsLv0pbbzB73rDbX3HXqov2gDn
7+hcOf6AzBM+axkMc2txO1i9VZRU17ptNh9Pf8ZaMxUfZA3Ah23bfe0PFWeKSycp4WPj/ZxvGS6v
zQ/992ZGQ+dg5CFw4gutAblHafxMslraly7KbtPG9Hj7JdI75t1XznlTBY49cjmycaajKFNFmbxn
uw6oM2/GZcOw6u2uoh77+0u6jsOxE5W1D4JmuJd1NT44S2Henh6ItSYoNollXHVD1xwRFE1sv6Qz
/KdDgka4zUU1bLbD6bestUFJBnroRaYrg5K7sm64WmqHKkdWxE/nPV3JBcjyFpAGksqn6t8/1kYF
zzQSjdvsTz9fMZ7+v5hB8ej3ITDgP9kz67/vUs8eMXRyZv260cLA2gMbB0OPknjJBgRyIZe3DlQj
U4siEC2eiPVbJ0dYbM/VKKw69gPVdNFpnWSnp6duuPGJv6/0//5CJW3McQnEXJCogkVqGJqWehvt
OS/aOdU6zSv/xPMkBMQRFJV15wrwIHtUQ8xlw5j4OI7/mY0pX/zeQY6NkBiWo7Xvlo1kcxnYj8AB
EBef3epW46r12+mRWJtHStroEYFNkzGBbFeGxVOuHd0iAGxW8qzsKz0la4RxtaRcx1V+hlAOliFG
kb+IPJIbWW8l2KSSL7rR7SecZ2t/pIaG6LSTfNBg0X9nN55vZIu1VyjZojfCJoNWWvsa23jQckC7
rtDhA/WeREKcF85SSRrZ0ggMxWXlo8AUw4FyLKoWaQ6zfGMc1lqh5AsWWw4pAcsDVslGuwekhuUi
QGcwgGmsJ59Oz6a1txz//FX6RvLNnjOBsze1P4Q1R603JLXGccjeTy3aFRurxLHr3wgOqWSP3ps7
EXR64dtiPFLHDDvtPgiMIMS7gvrDfBmY+B5fAcMAIjxkXOqeOReUpDBEem1YwLR9d4iLZxEbaNVw
NKw91CZCJB9O9+JxTN5qnhL7wB7HbrJGLKiQNeSAP3Nc1PYoDeYY7KF3PnPt5Xbzn6fftpIBpJIB
8I6vzIBio9+3lSz2QdXCPl+4ing57/lKBpjwlLPs0mTbmrKxhs7Zln/ZmR7Kjd5a+X6hpACY75VW
1HHlx54XA2tx0RBys2x/+utXlgGhRH85oXzS6FBBRoMuAZcRGjHKBsDAxEu22Ivrp3HrHGvzSSVv
UXuQM5gpb9xaB1YiSiiJoTApPxgQIH2tGrzPAaJ+f6ELgeNJ3kltY61Z60ElN7gaWPe6mdmTN+WI
Pj9OzxQehfh5XhcqSaEAWaALK699GeMBcIkShe3tQ+Bw3NmWcXYkscRQDINAYvjQp3P6RQSu9f30
y1diSSipIpridK5tNhp6YJj5DkBpFPlJCvLmMa6gsH4QUVeWT6dfttaRSnqoNDMMRJExFe18+cbN
SfiiNxM0o9OPP475G3lBKHkB/S8trqeu9rtsxiN5gn6PHBUCy+iM1OVL5saH0y9am3RKSsgx/+mp
01a+RFmj21vT0COqU9YosnEbt3S7816jZAa8e2FtNAPdpYOv7EX90oHXwnooO+8Fx8P66+XIyoIE
AWEGHxIOkg+uboC/s7whjw7L2KXfTjdjZVhcJUWYNTexMaUhn7JUXrwYkYVhW1jmFOY6yF/iaqFc
C1K4sKnLnH7lykRzlayQy9gsLYP9uZ4YxRPXrbjH6APupxszbWUC/LI2fbWOA/VJKDlyhqlmLCwu
0CEEcSErpH+oaU+283BeM5TMEGaUl7rAqLBTxD/Ua13oZ31dndmIY+e9akSZNznVeKIRST/rthDA
OSswGs/lDEvsdAPW+kkJ+MDtYgo3HFfdAmMGTNnqvdONH7Q27q5Ov2FtpJWYjwxb1hoGW341oS/T
CNzFmjo0Np6+9v1KoA9EdD6EDQPQWtatSTbJMghYiNVv7Z7Xvl+J8Ugzay9HGMOP06j+mgPlLaHQ
xMXHs7rHUSJc1mXLqXdi35zP5X3paPO+9tD7vDj9+JXQ/mU7/WoKuYtmVCYHTD+ex5/YlZfokbVA
pie8G7vgXaFF96dfZBz7443c7igRPRcpLIayYJyL5GEx488ymK9M2Ty06XhXDTkuEuZPFlEIvcjI
bzRvZXCc46L5qnlIWQbct3jcXCXxjZdo3xZgDqcbtDKzHCW0O7vtMIUkg0TCxrzEQxLfQPX1oqEi
tBHfx698q8uU+O4nUBngdUrQUuPBgTm466zWhUPu7SrXrr+cbshaHykh3pXaAESePpKRjkI30NeL
uMzr3emnr7VBCW/hDXFjVWz1yxrhfA1ZQPRSkx2DDTvag5x0+jVro6HEeYGI74DdAycKUH+Iq1Ht
va85YYDGN/Q+PXM6KbGuAedukeNBeVE2e3PsURln93/eaNtKpNdWJUXUmoxDeF8Zy20xWxcQj6gR
txtjsTLSv0zQX0UDHr32AAin8qFtww0DPjwNqPu7zeifHoWVm2JpK0EunRoaRN2UvpYvGrKiiAQ3
aE8ifltgCoF9w5OFcuG9bJF0o8TkwgPrPHi97fTp9BesNVEJeEzkHKMpSkKmq2aSftk+9TMQvNNP
X8mWthLzhpj6ocyYzED9tfswAWWAmgv1RJQnPBRVkZuxv1TLBHXv9AvXmnP881cjNkc97kcR9rxm
amDyADUtqS4gx3tnnvdtJfidRkDzPqYYz+20iyRwyn0Zo0ftJHI8nNcGJQNEUIsifKC5VpcuAoJN
7l20XRFuBP7akCiB31FqbRJ08mjAknzIoS0EHZwfo+4PxVx8S490oNPtWMlkthL8VTUJWHktYxHN
pONxAZ0nrPGuC+3wZWJDsT/9npW7H0vJA6WtR142TvQXUjA+6nzNBWeVz4UNkLLzHpd6RtO27pyN
iFnJnJayuc/bwUJvEzR9FFcJKAk8Mmb8xeT4otVd0J43Cazj8L2ayIs2pEMS0nmTNslLcNP2taTY
uJF3VsLEUqK+a+0I/1+mGLEvrqqq7K+9Du766QFZ6yEl6gGWDJZXkJjDHvXDvmicHSeiyBdy2tpE
rr1CiXNTg15mGSSW2Y6NO5f6wAOac3jlZWjO7043Y62TlFBHORUPsRkVo7aF5R1yzN0jeNNudBLM
hrd3K5YS55U0gdGmbeGbmVc8Dk7Im5I+9XNdLndm2rdIXuL46i1I4dVFhuwnqORLvHTjrxPih0fb
VkQRd7VogC6njXVkq+eWjWh5jTJrmcgjgbkLxmegkvhEyBTgl5OkN2Kp+pcsRqIo0IfpNs5sECei
Nb8DJ2lehmYMHezdLRPlBFQuULzzEv0St8GAimymDe9iM4LUkVWLQAUkREfkUrIhuil6G8J9SrXr
Br7+cmMGsrw3bHwY4fYgGwYmErFNo8s/g5uy7qMxWHDqcrWfGJgikYOnjPs4m6jW7+0qzZAWFYhG
T3X3sV+mErxOaLr36bhkL+Hs/Immt/6tTGPY0Sg3/JnPkfxkdtCs9dYJAWByL+EUoPlpIJtAxwtw
+hx1P0qb7kCBSb8tXT29lm4mHY7kiCJay2I+AdRHrd9wqxc3MdGCiLVp5I4KrWfI7JRyYSNZ8IFt
ge9D7CbOheuih4lvskRiBDn7zv0ZVKBVzDzpTQS+JUYPVhK4D6NdyqvMKaNH9ETwZpxjS37MXdBo
11rklZimD3nwo+ziaOs+YCVAjtCH1/ljam1bLnaV+6jbLTutEEcnPS/cW1rbbey/1jYvppJFCi9F
WLLVM9yjLM25gQ2I8cKyiKw+6OFkUBwDbmldmz2+gYdEBlCey0UbJz+ay4k5i/LlYm18zDHZv7H1
t5RlrWonKzXBrPv45HbPXWHG77nA/BqMDczuWMcSqRrRfIQGUnvvgwZ9t41VbqWjLWWVm7k6KPBp
Ln28gnU4L2EN7A3qYp5k7Ua2XnmFqSxwTjECXE7j0l/arkZXLjTnnUWl84tsUXs+rx2msqy1jQ5p
wEoLSKHIzJpQhf4KvRyHZSRltqo0KxnVPDbw1aKG9rqjDaad+Yvb6yYCT6JHlqiX1ZezMraprAq4
KMUDAlGIhegyhYMjUeuIAJiefvrKFDOV9WBGI3kUs5kCwnY+BebR/Wb06l0nw/zSzI5Cd5neX7XH
H7ME0snpt671mbJKBLYWd6hCZj6ibCGEvrk5OEhKbaxCx3TwRtiYStjA49Lc2uhBp+AhOgFGS7q/
4rE2HqPasuGKjehQ1dDEx40+XJvKSrRoQT1llrm0vj2leoLKZD1ITMlSic86OiQfz+qzX1i9V/PM
cOIR+GDU+og8ObdBJrKHo8fpt9NPP6a3N/rMUCIlyuzJkV6EJ54TouMygN/GNjbFjyjtE4FzZJUg
F3T6XWu3QIaSxwswhzhyZho8bRO5OauiHIeS8JJFX6csekFp/mqKy+q6Z7c72t3j6deuTDpDyeyL
AT8tKqeAI0GGKnCIdHwdy2ajUSuT4BcE5NXwpE7rxRj6Nr4O9wbl9VyGzh7yuYd9TR4E5cZrVvtO
TQcVGjpeXDW+DRn6dkR+sf4KjzGqbiWsjwDNem6ArzLcsPBxiyH3Xk/oKyUPfTQ1y8ZHHCfFG5Pl
1+bvVVsrF34ShbnSLxqt/TNelky/EHUU7lEM5l7hqO+Tum53BbXGnjaCem30rN/TrMa+FeXjNvLD
urafEbRC0cnbiq212a/mozK2OM7VEewUlFBTuNg7CEfxvqfgHmvep9MTcG2KKHnJaePeEY0V+imM
YBu7kqj7AlV1tHdlkNs3571ESUay6x2TWwLvYMcl76gzC3Ft6Dmo5Za7069YGQpdWbqNEQYdGs8e
zvHF8NG1LA22uCc21ruVsdCVTDTlgSlsLQ0OgTCcz0MJ6Ih9vwmVYsSrDzV/LlirjZasjIiuJCKv
dodUaro81EXsom3E7lcDaY4nB4LxpztrZTFS4ayGBZShqyC7TnrgxD/EQPH8BuRRMR40vYBsXnOT
319PI3uT8954bOyr6GzzME1qb0A+RsPbsmgRYLmAOgRqANVf1iR8FfHLtDwX1/jTb1ybEMc/f/VG
SBJRFjmJdmhTAD0YvQxddZkj+mdsrLBrL1CCP2qmAKUrEjbeCTAfbXBoKb59db5svGBtIigJAF8p
s8EqJDiAne3goqUwLqJ+upXJcGYC05Xorx2zTKY5p5NqnJjbYTZ2iTS3ABxv95BQEaWQ8IWre/Bt
INB/ws6JBc4di40bz7WHKyG5DFM8mvZc+BpkqXtnHo9uYp7Y6Pu1pytBmFLtwQWSKwNNJEj9eLrn
d51hbMzNFQym8I555tXkRIokd/QA+/U+dPPPndDsS7wfpwsvBY0d1ewFZzGBbbSgermVYd6WS+bd
iGRI/E7GjR9PKdb0HiIM4byRE95OceIIoX/9SVbt6Iizydzn+tAjOEUwfuvMOHxMjdT9MYRx6m6s
1G/Pa6ECUCVSTci+cglTIR56GYWBfCd0w8aHNw7OKg4LlSOC4IynAaPhisfGb4Pif3eXjbr5HIa4
apzOL2utUKKTSxnABmRO3x65iOmEWwAFznQfDf5+Y0jWJqESnYE56hLCA0akBTCQqyJDUAWqfoE6
7+k2rI25si7nTe+gfcILsLpFNGJwLV9ju3RZYWl5n5VwmU+/Z6UhKlQ0iWEL5lqATnPaIHQK+3Ws
Ub9H02yjp1YG40gaeT15S8zTezeCLjYsLg4nEapefSYMbnJzNNdON2LtHUpK4H6rct0siP1gToqr
Xrf1bKeNszOj5eq6X897yXGkXiUG0YSCK72AETHKCFyGWyTxzhRHp0crlJbYnX7N2oAc2/jqNXYN
xMTES9LH/QPVcFQyMF8Q8szROL711dNT187CEp0X35GJvOvge99zTjQes6R2P5/XAGXxNQdvQsuA
V8BN/IoDWnwR1va7856tRHYGa841RY4fWNtWD3KSyPmhnnZealIxn+MEcrFt3Ji1HE8AFMrQhcNO
TYOF7SUG/kbnNUIJ7SS08WyptNh39Qi1/VRKHJgKzZJbJduV3PEf2M9pxIjHkZEfhPZXr11ajJmS
O3ua3o/DZG4sFW/fBAkVAorCjZQzpBRaYb1fjPHHWGBnis3DrpbGp1YzxUWYfLC15fl0r63EuAr5
rNKBw2t0pIMi0pyhcmpYt7oddn/q83AeLF8INcR1x8wajSrNtGDqsgSLOBiNXK5Pt2AlsoUS2ZOZ
QKkdQ4QdSkPzDaTofArP1kb/rI2HEtmhJozQzUIqTEvt4T4xodJxE0e9/a0zgBgjwhvFj4hSeH/O
uaHjyDhLLuv9001bGxwl5jvE8CtE0kIfSdbp2mwG7bEbhvi2CBPxcvoVx/XiPy8REJn7PXMZVjM4
yO5GQGe6fSPFj2LCjSecu68eCnkXc8Jtto1O+HlBKpQFHlt5QC1cyvhUQpCnNRB/9Gb4y2c+XskB
ZaZZusiYAZqdeLcOUtO4XAXlBm7q7UMkpMvf+2oKasQOqzL089R4aKb8wWkxyA1163O0iE9Fa2+8
Z2XYVYxn5U4d2gXcg5SaW2Ip2nQXesA9CGzyeqOj1l6hLO15P3cxJhQc7wsQGheulwfvo1rDUAEf
ntY68y1K4De2bSLe3XLVouu1L+ayRd3Py/Ek6ees3dhArMS/e2ziq7UXIfhqsFx0YBwLm7ulre+s
cT4PNSxcJfwF5Wy8EnvtQBUK7+wa+f7cxlpyDjbib+3rlRBHmGRwE8kLzLZEJ93QG1whpvq8bahr
/t43TVaNg5FomA3FdXxnTYt+XeOBs7FWrX27Esz5FGYL5C3v0Hc5Pn3O7AL4wMjldGZae7oSywjq
OlSKitC3uvKnLDNsSl1j6+505eEqlNNM8OKetVY74KAdHaoA0RKhI+p4+tNXoktFclo1roQ4u6DZ
g8wxiCv0NuqdlkecbbtI5FuFybVGKEFMcXAZYdFwl+FaCPuiSbUv0UY6b1Oo4jV7OL2WlyBuJZIk
2QedFx7G3CzOuiDF9eb3mWnIqcOiOSABNTWbAmdIugk5m3ow8exkWdiYomsjcey6V8khxEdziDry
nDuLn+GAL4dZGe8qlGE3UtzaGCjxy8jilFxjrdMkiHMYHbZdmPqdR6QTjhK/cZEMtVZRLGlcHD5S
u0ebzfEq5A2t7uH0XF1rgBLEYulkFifIXI/VyP30UH1q5844s/uVGC4rvLQaRLcPtRG+GMgs2WhI
Im777fS3r4yuCtMM+hIgk5eFPvIiuOmAabxlD7b40zBvYaXXXqGcs7257JajYtTB6pfHaC5udGwn
MySIzps/KkoTN9bUteIYCTnUpu/KKp+xKm6Ovginu2hleG1lCa7xQIWWwupYp5PzEckl56mrceg7
7+nHXnsVXoWNqNwUoRwXNUt4J3J8NKMeSPHpp68cuOxjm149PZfzOE8Ta6NWYLUBQIiiUCWmS0Ri
itAoNzLRWg8pEWwWpj0aMa7DNTIGIN+rpL4I4xmfztOtWHu++XsrzBRJoDxvWOGLNL4O4vTduMTx
1emHr3WREr3xRG9jAKkdcOgbL/B4BF8VuI8DGekSaY2Nu4e1IFDC2KxkomGlfpxEevelrIysfdfm
kSnvHI4+W4yzlY5SwZZJVlnDiCrqISNbXI7oYHNVKqaNYV7ZvKvYStdDMA/ODz3ldPa1g+L4Yx1j
QYUI+R7vrPSlNmSwsYFfOVSpCEsnR5IZ77OjY3oc7yotbW48cEzXglvwvWsU4zWKLzNC14W1EYgr
80BFXc4FqRDfu+BgO+6TY1Fr6rLwCtOsh9izt1C3awOkRDsHIj31cmqCpowRX+uNeJehf7Yxldee
fvzzV9FuYcWZ4dSuHYYOOdykxRwYJ2lrY0u29nQlyssxqFFJ73h6U4lD4EL8GjIre386DNeersQ4
AJemkjWlN6sInenAjXKByZwIRLJxybECOEDj8PfeCRGhiFB2Zh0Khi996X3qPGyUPA0Hi3H2bQSy
dtVoIgGa3OjB9PN0s9ZiRon7eqxLb4kC7QBvq2yAqELbuenCFHnmJI9snKEcYWFwOTuTudHQlVSj
AtI6D3/iIh61Q2QO3QNSiqOv21r9ZOTNFj9lJVZUOJrVxdbCFaSHsUeGmbTTmVgd50HrfkF70no/
Fkuz0X9rVS8VKllLXCeShd1Dqddu9FTPZpPuwfhjrl7pdf4QaGhHX5dpUWHsNYoqv2hRCJzwM4P4
fwhzamD7OS304SlERRN7KzfCagqcySZqamXmqnCcAHHQsRSOd8C2CvsYAxMk1vItQuHKaKpwnGnu
MD0OjuKlVn+nddEt1g43M5Zmp+fnyserKNGmnbksDfHKyQH+/9mgN4+VqejKj6cfv3L3p2IKUbkP
DRxavEMX6nt7sb81QqNAkTwny9Ee1Qgeu2Ku3mvxcN5NuQoytLETGCK7Dg6tVXxYoum969Xvxxrn
n9MNWusvJQla1NHzKu+8Q+jBMzKdJTtomtduPH1lsE0lCdaAy9sQVPthWmo8iOWjm2mPnKy3LvjX
nq+kQBS7nHHGMOMQ1NkTgorXGtLuTlBvBOva45VkN8YdEHeZsk8LevdoEZYgctRj41RX5yE0hAoe
dMchnjoMXhHqb7/HJhPJbTa2NytfryIHu8Fy9L4n02iBtPYCIwt/sAvszWcv3JidK3lTxQuWA3p0
gV5wGB0j8eyMeuxbQvMesFb+hsDzVrF8ZdExjpP39T6gDLK2qEADhXpo7KcaQz+gnCUWgHG3NxMY
nWbYb62rKxFhKBEhoyio7abi8rCKjC+mJfJvdRyIjU3H2qAoEZEELXU6E4aAA5V6h9L0csldYnlY
cLnanxXSvwD0r3rLEyHWZWMgD5XtVs82xnj3OrdCh9NPXxsLJSZM1y7GQmNWNUuNWEfVF54/hU3L
LW447FKMNTBNnoW2kUFWRkOFtOWa2af5QAiGrjsfmqkiA2Z2udFVv2LhjVqHimmLB4rAY4j1eqdj
Y4rxaeZcY5E+/VhSagZXSTg/mHq1d2cjfvCsWoTXZhRgCT95sxkdILV9F7gONHdJhYm2pxkuVnuu
3Xe7ZWkwHWtbaW986srEURFxCVa8fTXl8kCZNP401on3AShry0V9i3fM6bFde8cxzF/NnGnSUCqP
RXDIY7u/8uzeuZjsYtjX2iamaO0Vxz9/9Qqs3MJkXAZCeYzjy9AL3zej+GmGyca2eyUj6UqqSKVd
LQ4u2Ae7CfdDhjMpFyjLRToMjz2CDLvTHbU2K5UckQ7GEsiESw5h4N2ROlO512Onvjzv6UqOGDqR
GPgcBQeuOthL5KH+IdBF/XT66SsBrMLdqK8XIqh6Dxer5NJBbfgiDl1xMYllvog5CLVG+PH0m9Z6
SUkVQoZWnE+kbYHE6Vc9Djv8WqLgwzlPd1VgXW+Xo4YYKu0I5UfHqab7PpDR8+mHvz2NXFWisUL9
W88NlmU3Mm/nYryzLPO2h3c2BvYWtPHt7kGd9fdQaF2t1OTM1gtHQPNKIH/1blp65+V0C9aersQy
GjCmqSdsvTzLTg95ElUXVRV4+9NPfzuMf2nNvg7jaRk0x656oKzB0H2y0Jv8ai69dls3GuZh573j
2LJXqUKLy8VtR0/iHdRk12WOY9rklD1WMejVn/cKNY7zYC7KwpHclWU3qJbvbSP7IvJ6o5fWxkAJ
5NE2nGrEkuWQYcp1G2Zddh1Uqb5xLl6bo8rmV0IFqd2UzZdAvvpmQhH13YhC03VuzIBduEjyNpb8
tcFW4nhMKKMKLedKN2y/5iPu7bp+B9llC0T89qHKVZFxPc6OyBenZNOqKsrLxQG+fhHXjigORZV6
3iV0u9i5Znz05iqAZYABfFFx13B6EqyMklrDx+vMdowpwlvQZHfp5bN2l2Mw83De05VqQR14VppE
tjgcUZi7GpMA/GpSY2PFXpkDKubPcwOuExrs30K8Ay/yVnBMmTpMWtzpeeJ68aw2qOqQWo+PX6At
KO43VfN17ObF15dh3jinrLVByVT5ZEyxkAShrWXXYTJhkiU038tgIIV2dB7M05XHyf0qm8yDZuZ2
SlXFDIv7ZvRe8Dx+XwXmc58B/Duvn9SMFbmDZzZcV9u5V+/LOnAPjdc0G1ublXkqlWS1lO5iNEFL
sqrDiRJ4bu4jN/543qcrqQoCz+jmZicOw5i3+CPkcZYA/ECg87woUyF/4TjMuOL18hANU4A7TVsf
ojztns/7fCVFVVrWDItZy0OP2eCdky7F3h2M89RRXRXmx+3mFKYCVMMYlfFVEg84frTY9J717Sq+
D5fItvdcxtVpMNNx28o8HPVdNwoPK9GlovnaAvXxRobygDXVg5UZw0XbeO9skfaXs+t9Oa8Jagjb
LbuNrBaHOmiTT0YVWY9jX1UbSW5l/VHhfI3F3QXu6i5cem3CjSFqdho4yKNVVLOxxK3ElirTaOq9
PlZ6RIZrpdXiBD5FH908Bv54Xgcpsau3nB1b23IPcpz6EP9HHBwvwD82G/N/rYuU8LWCyBA2Psx4
MfXOl8UubX9OZXhdTUv4eLoJa69Qthtd2NU2XAiWGtbeD70d4/ODp90Ol9Qt5OnaKChRXArbi6XF
gQFb6voiGdsW97Nq6+Z55emqaOFQkNna4wpghWLPweFP09HnjfFdiTJVsNDGvixLJk7OY971Ib7T
ZnQdG0N/KKcOzx8PK/KzRkGFtg1hny56RSO45PbnSezx4P3i5da3049f66Pjn79aJdMAY7QuXTh6
Ihz6MS9kklx10myyjbX+uOv5z/sW11XioF2KbNQS7qZcYe40Dd9xOX2vl+wLNWs/kzNmrsaZGy8l
JIwkbICVuoJLQyvNLyytwShoLiJdP3MolIAQuCHFecn5pJ6M+mKI8sNsyP0UuOclVVeJBnuyirGf
BdEwcR+zi7wOVBQCv/Z5zhSuinjr00ZmXSPZeImhuMBVXlxGXr8ljrWSL1TEW2qBkpEhwUyxO7rs
Zfp51rFqgzq+0f8rMadKFrZWn1SY1smDJeynqWiHqwKF/rJzrWtt1jfWnpWAUCFvddqhI4F73aFb
NEhUDSQ1PcB04nS4/aqpvREPKuYtGGc3y4ORwmPqRSHyeA6aTlMo5urCNVDsuZW4kd0BWhYovxcS
dYmiztyPVeVpzU/oDebncKyQfg1sWV0nIGG+23bjGXvpjfl5PBlXVdaC9zt2EoeHg9TGBRNkW04X
4zSOW/yGlS5WQR5zartLYyUO10QYq19IfXa+9JmR6/vTnbw2EZWcVue9NeQLfmFFCS91Jxg//L2c
wu0vaoGjyMYSsNIMR0ltDqKAE5Quriuw6HwJLHP4ki8YqJ/XCCWbyYa73zA0idU6es+U4cLOim+j
uHv6H86ubEdOnVs/ERJ4YLgFaujqKd2d7mTnBiWdBMxkwDZgP/356j860v45qZTUV1vqbFUV2F5e
wzf8/fMv/fpNMFPWeuGg+vjgtzaE5kfYvcEDmV4J+5c+fRPKYpjPBD7wQocK5m1JliR1uWTDErnk
ykG68AVb2J8wIWkHiO0c0H5KfiExtJ/jns6vf385F3bQVpmxraPFQVcyOQw2Hk50Gf3dXHeAFxZx
+LESewv6KyCzA35ChXZd0ZQahB4As+EPCdf0j23PLerPEszkEnD2DxKKKIdohbND34lr6heX3tD5
7//KG8oxSpoCds8H2cCEuqQoMmD6WV0T3/xzzzrcwv4SvyUm8nt+CKS7CYtkyKqWHKJpPFWdKvNq
WD6W5G4FF2nVr+VcePwA2vxy6DwMPxrG/EfF3fjBzbQ5yd1Se060E671pZ1f+ewFTdqKMYHRjFu9
r3/fscmf8yy2Oc6tchGtqiU6wK6R38DfmP0ielJ+NszRzks0uNTLC5hdRbrIrt7//UsvHMItng4e
DsCixPhSP1oxnKWjzqg3XBtnX3ikLYJuZCNbyRlqpoO3onWQitLHpEJre2Y7SJvnEUrbKbiK0byw
o7fwudaS2ir4KB4Yg8NDOusFkqLeFHVQS43Ylah+6Y1tjo0zcIEuV5AxmGznvYjVdOQDWb79fT2C
85b6Q3ZBz1/7r1MZYwzM5jgOD9Ka1HB/b5cuU+132+oU3pppbNitJsONm1Qqy+kOY62PwdQhNfLf
X905lHFLHZ2/2gaYEtAkhYMFRKzUVHxwu20OUmhFO0wxCw8Q1IcvMqM/iyb5mGpQuAXXCU1HSTXc
a03XjjuoYqpsmos2xaVypT65tJ83d+KwSmY1FJcOlBfpWLZ7+O0OqeRwZSQ+vHfWh8TFuaDXWhCX
dsMWR4fEUU8VDH0P6F814aFt/F7uaiOGIaXOW+tMwCS+SJuhThzE9ie5wibVgS8X+p18XRpSg3S2
+IX9EFQr3ILuWhT7HZj2aDmGAPfBKbTKUHpe0+y8cLS2ODsOygVQclV4GJdpj4vurWHqSkvt0keH
/723QStOZsfRK23D1e4gdjRnSi3X8Nv/UUP7w6ndYsxCvx8tc0jFwGGLzS62TVf+A80/CLjEUP8d
UyO84FNYislLi4gVxQ3MgKIl9avJj1Iv9Hwvg1dXwHPhFAn2U5VAn64RhOvT5Oz6w6dxlHsk/MQL
DXNQhyxVZgskJsPd3wPPhdi5Ba1NAoAyT8T8IKfxGBTtm1jXKpWEX9vLl1ZgE12EjPwwqdn5C8x7
gGVO0RP5GEEIhpn/vbzNuVVXupBD50hBnzB+71z5kgTx+99fzqXfvr2aIw1H1wll/RxzBd7utORe
618jVp/34J82zyaqoAtIgmiawgNsIfQjmkNNla6QlM0lJNZ2tiuTj0XfLXCNC1VHjkfIlGZGfoyY
PvpZQ0vsyb+/po3V7f8Z4IVb+Bp4osDEQsriUBJYXO483ps2C4Do/BxALeWhW1vLbttO9/qLN4m6
3LWO9A91iMiVwzUE0iocIB0LxyQbe5mGo3Sfwi9yhrv1UHUxpFKREufwVlIhDEbsco3gdGEFtpg4
ryKlYAXnB63F23nzn7dPVM5jWtXzx+qpLUR3LQvnRE+iQwNikIPfU0hMxoinr3kbXNikW5SupHMC
4Cb61UozCPki47lpK0KvXH2XPv3893/lJUkzlzBx8fnBobUIWbqkP0Fvt/7gQHeL4LPQ9sNVd642
/bp8X4YJPS30kv1rqg8Xwtt/Lth//fwIW0nPy8pxZ7EoXcYzfqCNkjQo/A/OhLYYPohLg28U6vBQ
wK+bpgtUif6phqL52CjxP5SCfz2BjeC81yiNBejK8YZWXGdRqPsrqNALy7vF7A3wVPJXrTgIbFSf
3KrbIxb8Y9ircAvZg/Nc2wNXzA5DwKq88BKex87/YCG7hdnFCp40usfeoZDrq6BUXXdlSmQvylPD
Tfj778Htwg7aas8BBO/AuMO8zJBxfmFl5D9HxIp3CN2V/ZVL+EKr3T9/97/WGEqQAHM3CNBwNP+O
ZK6FYqgvoRXsuoYhs6v4L5OU4quJlmC+8p2XVn5zsAGGw5gdd/NhSapqzLoACuBImSf26+/v7UJs
9Tf3vjePPWp9TALheTjG6WQUpxlzLvkZRpJ9tgApvP39m85v6Q/3qL9JAkCrRa1UTWhKNkI/CGQ0
30IgaZ+LJuw/dgi3QLyGh1ExDgQzQS80Nxw9PYzWgubKRPPSA2wSgT4elO18ggdYej5l1bwUDxA3
i7/FyPWv3NF/3mJ8C8ED/USEcA3lWO46ApE9LN3vShLGUu4GG92UrmyL+2XCD0kdoEnXrKD/vA34
Fp3XxjXFxrIIXyV7DAf5oNsod7gUkQ/XZfb3HfDnvcy38DzYA8aJ6Bf0nMIgeaSdYfuh5dfgvJc+
/fxo/zqdCWMddjIyWGeC6i5mZXA0FW+unMM/98v4VseuUt06931AD7aPTGagM3oKWRLsYZ9tdpNO
in0SF/WHjgrfStlRFta2hyg7oCNDa7OqEnLNoUMqILALWMY1q6I/b2i+lbODypiBeH1JDzEO41l3
44U2bZuJNf7QeeRby+OWldzV5UwPExf2ZqjFABMcdk2d7dKCb9L+oi3WwAQ9O/iyGfbNDBB5tPjj
/mObdXPaB+juw6u3ZYczZXJMiZiDzyvMjq8ReS78+i1Erxkg9uqV+PyKPjMXdQ/MxfJDfQC+xbAB
BaGCqqyRZk5zCOQR+6XORscfejFb6Boa3lAAmpDpLMLVt0EjBLj0Mrzy0y+cs3hzime5rkE/oy/t
K9m5rC4aFwO9Jh0OA2OW7yNfJ1+qmegff3+cC4QFvoWxFUUojAtiemiMkDFw7QbKDGiyenN67lfd
Gxl3sB8gsGhU+UANLDCgygq7oFwKw+aUwY1A7UiFWilNFhLarA4hWI7EYIKVbFH7UHoCa5Se4k5X
v/7+oy9snmh7a4upRysD1vMgCemdLXyet934MckTvjVjrmooLcGvlR6WCIO+dB36RqehrO3Hygm+
xd2pFmOqzl8QeHQ95WOgWOb1/Zp/6OXEm0SD1MyTjmPDuIXMR5AiuyfeNR8zx+Fb1F27xBF0o3xy
gLbNmMOcQ596h/FJ09bXxNYuJAHxJvQsA4r+UTKCNl7zaA0DyIyI+3BSn4seGMKOzWQ/XJ3HX7gF
tlA8agBDCqOeHiCoQ28W45FsLVh3jPFUVzKn8+H9/6kf3+Lx5hqTkwmK8QAfJ12Usb4ZviR+IceM
9jUEBJkfqmuX2qXvOgeWf6UBChI6ynQ0OPS8NXnsdzzzO2LvKWwQfsQztVd22aXXtglUYamLei0i
clDOaYwwoCyi0zhRFc0G3ar5Y9F2i9SDYbye1Xm7LRjxHuG9UeQVsCVXHuJSHDn//V8vqzM+CFiK
+gevi+OsYmGUY22ugXcvLcXmILZqLVWIEf4B9lc9BEXsk/LnJYdbBAal10TgLz3CJgtovTZSsPUh
KLxX9gr2vsyigsrXD8WSaHMUbVw1rJN+cAinen4dWFvfN2t3zSnuwmW3xcnPfdysTqrgECeTSN2g
0WXUyitM6qnS/+xX4zyDoO4VV6iSF97VVvNOUMJtPS/4vmUBJIGZLsOYWV8ZuF9Y7i0acOEMLpS1
Dg6NFu2Ohex2bPl+4ZVNowgQ0A+tyBYXaHUZx+06BIfRK8cXC1/jR66Waz3SC6d6CwacZESSqMMz
2NaK+1V48a0vA9ulYBV9DP3Dt3J3DqyLFa42BGl3yZ7LSbf3A3rm3z/2fjapQWXieUDe4h9g0d7u
O/S68qBqrvkhXHo/myNNcWkHURj7h1X1bt8mSavSebLFCWYjIEl87BG2R9rG0CYLjH9Y2qDIQ/in
3To2f8w7j29BgBGfSgV0QACmIRu+lJ7rX0HXu9oqvfCGthDAeJFczrLAGePLBG8yrvIFZnAgAdb+
lbLqz3NOvsUBRrxGYdsvWGJviF4lctJsnccyDb1lvvUE7WG55jcnNczNq6H2GtL00pNtbtbIa8tB
dIiFAj4eJJ3Gkf9IbKCrbIV53br7++JfiCJbeGDFlFdC/gtXkqX2JggWsfPAXtkvrpx2/azNlYb/
hdi7xQk6UQcoJzz/EDSwaDy6Dka3II73ptkVJurHHXQJagJB4HOK+vdHuxB++fnv/7ptGyjjzUPf
+wcBR020jqDmpU017T/26ZuD76Jojv3yLP6/qvJRKi94a61druy5S799c/CN6ErowAlyCCIz7UZe
/YAtp7vyYi6t+ebA83EkCvxfnBkZDYfV95Jj1zcOvMQofoCI1McE4znf3OZjDyYC6UpymDqG/tlo
5VkK/Vqjm/5vAfOHRHcLmvPi3u+g40sOKy3L3z5bOHqqsbZ1ayB20armUYxoJ9zwtZnXdJ2sRYk7
esK9FL1q59xWxeQ/8iVKSGanvpt30HBdAe9DRVxkUESBa0St+Ki+JOBt+mloazbnvmfqdIW0gq4q
P2MxuARL/Y+a7G0RFd3tktDiKabGPsFLSWX9FM2ZnKs1neKxwcU2BKkXD0sKSs5pFeqfYPTXtE/K
JmuqecxCbt+HxoOF4sSWU+gSCUi+vEdfZ80TjLHyoimOCzNV6jXemIadLGCnFpFdn8DFUdo2k0Dj
zqr/Irnv7Ztm+DnTZYXUfQNOolc+icX96sfibIwXvHE7/YLL5Reu/VdNljBriHHp7OslC3wWZlIv
d70ikGELWLf3QIDmBP63gPn2WVnz0yy9T2FFp7yfw09wXNXpVE8PZgyem4C/tgO0RjhBEtoOIc+m
aIQZc+gvWSntD1eu48nz168xKJK7KIFZpw7617ht3qqkeZzx7zvYrU75Stb5MOg+ycbW0j5trIFR
ndfIlIrFvpVakUPJcKPUpblfC/5SiNW7qaBljB4+TUnoP9WJaVOIdL/2sELNpItLTFXHMY8j7qVq
nry9LO27NFCHFsyXqfFDDQRLeTLJKlIRQSBO0R81LxbIu5NfsmBPPuv4gyfNCRmSgDIZBfhD0F8+
8UZorLTtQc/JbTGsp9YkJzh7v/PW/fQUu5majh5WpuNUhC0cvgtH8hWJaQpuk8Qjyjmbqub7VMdB
bmZm07GASh18i+qbLoJuOhr7/AhDlu5UrarKAyHWHaXNP5Go7lSv4jTUAU85hw0HI9XvpWJNWpO2
fDLl8AxxqBoYRN6ljY7GVGIInUb1+BMKTTbXQzvvotZ/HaJ5zbBsK4w2G5PaRK7HVZkCA0IV59S0
bR6gtEt1rd8INy9jMT1yLwCkV6NHi3MUY5YLwISJq5cSHo8YT6sm5w6a2D7EgQ+l0y8BZMVSOUGt
TlZuTIco0HfMTvc4VL+iwT9GZRRn05niP8O2KfVpQnae6ueU9PpzyzrUT8Hwbjj/Du4W2kKGywxi
qNAbJlhFU8b/zH2ndr3fBLsBLYpMsEqmbGm+jSSBX6xn0GkZXaqCTuPQ9b+YRJ0HFPHDxIKnuY1h
uDm7G1vOfZZEzR1nyR5iMc2tm0iZcYrOZDF7t7Zq3XFy6rFR1bPz2LMLcWww+O8P0kPA88f+Z1Aa
CshwP+2lipHbSp7xSCd7L6xMHni1y5YW6KVhKL0sbN27JnOTemfBfJiffNKj/yqi5GkgVu86+E6m
FcJTZnyARhYF9LcqNduHhfyppqUGZnUCNmYQHL5pbM5aqJykzvRlRiyYuzGx5EgHUeXSsmqvrbFZ
AIuBmzEIJzh/Wj/zOvbQhVWVtmH0Lm34pscC7BMIdWOnGJPOEJc5BAyisEm8ihe0k/hpMJ4S6eSD
OjLQxP8SAD37ZSpquJYGRQD9kWmcxFMC10eW8UGRr4K3tQJaSof3VsXTSRha7xWgJM/TiGhjfN3N
WcTQw84iKD5X6eyF5R7Hv7QZ9WfvrZ5hxx2VdCqxDGQ6tMHKjgOUZU/+KP2jglXJfqY1w40T4lcU
zrhTs5694osAAXQFhOIGMF39wm0zTVlSgGtGAJFE522w8s4fJvQaRckFS+kCjFIKddrkwTd989tV
Fb/VAzAbqZKRPEgYTOYMXytSE9LqlhsijrMmkUkDlOSfPMqCf7pqVrfA7Xe/k2osn6Z44C9BGdcO
XthB8FQmyj70FNlsFvOhe2Jx6f1kdpk/l/0SYXVj75E70RwW2LCUuON4fassINxpP/T2PpoaJe8H
GHLBioeHnZdqQuldEunlqKhY233pKXpMnLZHYpT7PMeJedWwP77zLEjxKUwf6zDtyrXIJ3L2shgs
d91uIvH4K4LSuUkrsQ7QzrcQGVxN8eKd+a+IEA/Vwt9HDQhKN6ouC9qkTgc9vNtiXJ6bYQUlhCqT
Et+fPg3wcjtBJ+geTEubUrIe4pB8KVr6EmMDpRD/m3B54ZnglNbngxnfPCJIDokb9LwV9h+P+6+u
8t4dNtItK9WTqXsgpyDq/LnxC2ySMBIneHAUKaxwyG7wAz/tLMgSCOPPvIlOBSdvYF6afdxBLVnY
3p6EioZ0XHidqRH2uu2ImTzI3CvCrpg+AT/Ncg6Ma4Yr77uqxWPjoWsdTtGQASgc3Fo2wfIzDl1G
uXyqJQwtOzkCBN9jWFWO/gMPicRdjsM6wufyRkbtg4YtKbgcxedV8w6G1WTH0OLPtRk4LvB5yogT
NiWqf1dlArqrDevM2HlGUO807n8UIa2nDh2VIpPh6KUwUn1onS6zomm9DCNzL3UJ+GmdpK+itSpz
PtILadbuRlbjd0yGYUhVYuDZITtJLdWHJUTiP8bKZQIFULbAAC0HXvnzYMEtr1sH3TC//R6LGZbR
Upe7oQ7eIALbpFUQtMAW9yxf+NKjWZrMWedN33QR/IR0QJmqxto8mbxjyIcYTvNNnesaSEDoEr51
0EZKZUue/YDKE4gVgI9qbu/Dro1x09LaQiyo/1JGusOjTdG+WumyH+TQvDDgW1On10NX9v5+xv0G
jElxPwOV+mtd3JTikvePACZUe48M4X6cWn4sKuKhhw9OSxLGXZvFaoj2pa/hyQgnnTKHx7aoEeVt
PTzJxsO5GMWCEV0HL4HmnkvaT8cYvPW9cOfjgrrw7HRuS/6Jrv44gDMANcmMNyp6xiabc0JUfEOT
4Fy6i/7n7Mb6Jqx6dwQS1e7sUk7f/bAaskjG5lM8M3oihYiPVjh5MybcvfiUsEdFVvlcwKe3Tonm
3o9CKPm8Bqx4gC5nuPeSsfragyt7hFtm8QzXXZ1r9Dsei6Tqf0HroNp11eju44TqW0gullAUGjFu
7otuyAq/Ttp0IgsixBC7F0kZlNzivrud7bwoXMuwEV+cn9z6ZeEfIOyz7BaILz9ZK5bcJK1jiIyj
ucdeJ19V2ajP5YD8ZmhrZOI1XUDNswOOcFi91cFUv2jXkl032xjsWNpmWBXkfXWPrtikJL2NPcf3
uuEBtqxd70s1FLmhYf86ByI+tZJXIo15BQ4LbvI7WYpB7B2VTV7WZZzRqCAZCJp1Dg2xcg8xKI6R
NzE74hp60yVk2IlKfx8Kr3jvzbq+t0uJ91RSsgthTvsjCZfkMUFHEDvDNK8afjXPU9dM+zgp5K5J
+uogdDPk53W+72Hhhcwi6gEQLbyjWqvx2I4GLDY2QWaHhssJDOYWyY4DhBVD8l0Fe9MMKc+aT0PH
3qjvwtsZZzePFZUPw6zHXHh6wRyiCz5pIPUzdRakM80SAScYktxEofeURDw8thpTqNT1CUJmWRTk
TQmdjEcI8sD1XYd62cHUtxVwMo2GJk0q5X8JNdSMUgcC6X1dR96p8+sWrMPBX1JSzOWn2i38CRNk
85Ot2n9bAk5v2zUovq+kCL4Q4SfBm+ClRMPXtgQOAMoK71vU4GXux8AWfeZ5SpNvdRK0NhdrUv2o
AjkP9yIYhmEnLViCUCaGql8mKu59hc1r0aI+KZsvgjYeeBAlmjanYOZeuxOl6YsUyTplOW1Ks56w
zdvxRGOYj2Zk6ivupwMt6t8M4ByEcq8B47CtImGPsJ/0WaoSPlW5smDcI08lw7hbggQMiEZWZWaY
GckR7gXQ6TDwdO5/kQbe57dqtnVxbIs58FIxi/lbBL/TxybSHFzxca7D25LZ0O2n1QvqVCDvq9LJ
smF+mh0j5h+N3viaAVGCPEn2Stc3cS+TIF28qFOAahLcWT1M1GA0Kc7EvTGOGnARyxIlEvzmBz+3
a7Fi+zVYgmcP1xAUaqsJ7gqgxSf9IVBV9LOFoPqSgUwZyDtLgIPIC1Yl3YmZJu5P0tPxkPadF+gs
GdzoHlgR0Ab0T5ncyWBEYijWybAn1lIwWeHyg5LBJVzj1oy08LudN6kaw9jWcy/J2HfwSeAUc+2Y
Mmf2wqMB28/huj6Dsu/RH0ClYiRN+Ag/bNjzsnrXIX2X+4GtXvNUeyPmKP1aF0UupyAUsLof6zGb
yRxOBxkMVP7wa6N9ZJiUBig9nPDNM0TzaH1qpkFgvDNCIeYUmyBAGrdA2PbFNu0anyavDLrDaNWI
Rag7Ua83fdKy4KZoBx0/oA0QiSBt1UKSbEkWT6WGYtlS4IhCGDXaWlYoP7vpZzVEtr+3nGv3QMIe
FuKp86vK/qA9raus8GIEBK+fgvjUlL2J04Qb2N5i6l+P0MNBeN+RVaMy8CGD0aSNV7XHkRQlgOlI
E2DzuHQGsQvKw8WuJR5Qo7gJcSpLMeMenhdM/l5cSX3v69kmm+4NCZBM+01NUfbagX0yhaHQR8b4
IuWLFxf31DLS5lWPuHGUyi1ziqF412C31ws2lSiTcGenWnnodvBe3sSAIvs/Cti83POm81VK4QqM
xCnmusIzDdAjcm2Q2L0PVyiCoj/oBba3S8Y5DUeTLDi9A7Q2EPnnYa8CrX8rwecfeoKScr5AsrY4
1j1g4Q+h9Eh8IgTqfhnQ/OucIo2j6x38v1yQe2qo+nsxd1xDQSJuu5teF12wM+tMe5ioTYN5i2ob
0FeiKGIYbvPFZrMqYx9Wmm1UnkJOIW/MPPxnV0D8nNyVlS+fVJNgrolys1B73Mqo+yg1TX1fe9aL
TgYJVw1JgwZO4DiC0XwDlpz5XKg2/OKJcq7QqSGKZ7NfYBiRwcOjVHtU0oN9d3NF2QOGp9XwC0Yh
gfkF0XX8PAnftB2JvUS8E9f23wOO+jAHEUrTlK/WzQ+jD/7YY7cC7ZepMI69T7D/nVQeF8IIpFR+
j2E5mMkWlwFhuBeA/kaHaZU1OEaL6svcIpdBKDCiEp+gj9FMX0sfIi4n0ZfDj7VOhHhiPRnhYsgn
3e1k37c6i20h7cnFugmwUFPTgugpLE0tWah7cMWw2MPc9dY7taFtvoyl0OXTvEwzTY1ZluEGe4cO
qXUiqXL4mfB1F7hFLgcyNsFvOlT+LzXH+P+6AEniAbWdiu6mSAUtqu8Fsch1xvD7cQZP48ZwLf3T
QN3qbtjUTPPeZ4XX32PHBPwZIweD3hW44iwzPFzYLiSjMHmz+KjlKY76NzjNKvvL9wH3/VwB1ORS
tI8bdohpmEATMTJQap/bNvQBdPIV9Iubqptume5jlweBjsQuXNZB3fHQOJHRkHnxTUu60IcsnozJ
YQhmFAMJmjeoPDy1uH0FW7+foWoXmbNBTgx3kKnaO8y4NT2pddA4ww73VW68tuG7InJVstNaSnNA
Y84g1Be8wa6H3GuVVoNa2S6up2TdgfIxokiAqIOXYqLgT6lp0Ya9RWbAqruyQUmR1dMyu9w3HmM7
gBC9h3lshTgkJegoqRSuwqQSMESVqt4P61tkzYM+oixk6jBTWdm8RcRHJRatpbgVPXNN7omVOHTL
+uK3Tz1v2YX1SPpcyKb9p+V1+QayrgyyykryO6qAUEu72dQ6H6uIjnllFvoEDsP46/xH5L3wlyx3
vKq8Jg+ZLL9GUJYNUheG/B/N/Ga6WUkVDvlkxxmxt2q9YMh4q+hvsPoXvpsxg5tQxhfoqhFaITtC
X7Dsb1fIFHT7SJu6PijFB3GCxlKIRYHdqCGZKaQWexklVejSGseo2s0KQj3PZ5+O6mYqoZ6EkBuW
05NJYN6UYSgUhPdulWAVlVatHkAPq09BoNBdO5MTCmEe5VOE590ryNkiBY+7CfWTgPISNiDsUSAl
Pbq3Ya4rmLWj4g9TT7CVf5saMB0/UUgRrnsGmZrmBRjVICrRKoP2QTYJbZ6jWgKGxDm0iz63Na+n
Y1uCCrWbk7atb6YRCpY/A17GwSmByDCIT0HX1F9hdd12e8TnEC3HqSeQoseBlDuvrH2W14uR5SMu
MNhG154Xyz6FnCp05ZGAYOB/VwC2umQWthY4GEmdjO+9pKE8ujUSK4gt0slbiCiu9BwJbdVlIa6v
KcWlPog0QbaJi7uW9fKEcpPgH4oaw5l9h2biIzI6We4ntJh0avQqbT6GwMffVMgWgxPz+mg8SXRW
2akjIjjCf1rdtZCi7W9k2yP2GEIdys8RTM4d7QMYC40Dpxg6SF70Rz2pJgIeWvKXxboBeXormxAN
Fq7R7mjmokjrmjQ6DwPG0Wpd2mn6qbnxvRxvUxRPcK5Dq7CXjL9IUPIlrhB0OXfAWZTBHoNTjagI
7lidQ39MqNMSD8VXgeu0um/gaMtQnIoxSqGQ7JIHnogR4G8bDCYdknjOaUmWW/hpLF2q5SKPo0qC
n+iI+5/Q3I6+ks7KEJfnMu7WZpyhZt+O7umc5MrUVj2ASiJEVzrqdfJUjXaRaTFEaB4L1sCYlFfP
CQ8pBF58+x71cfkV18p8W8MT73PhBT5SXNGPh8G5EflkrVyBAhoyhnUXlHviVdEuhA7Wvb/IQqeI
Sji9DDEfjmXau52CpfbP/cem2k1tUf+oxwU9ksbq6K6SUHzJhPE42ofF6u+6wjcKd2zi70CANm9d
QHqDomjib61C76KYAfrc1VPt7SKtplODdcXwIZ58bJ4iwcRe1fCghZBstB/5uqC2hkkPOE/KPFpK
xtei6dyeo0fRn5qihFB7YAw6S8wjX5PSuH6vxq7F5KFSMUFRsKIvTGJiLDKe2B5Dh1LsaWDdeOJB
gbpY+vVnTxZwHvFE/anotXezegTbMIn7+7JZOMxCwhiURrVEM2JeTx6YwAShnAP/O1yhzGGZQbk+
h+zXul557jD8vuVO1ncE34tYM1Qv0bjSJ3iNFN/8Sf7uh7jK5oWtJk2gC38c7ezTFBfggv7vkiBI
eBEUlCkuKczQXhvHMCOu/NBA5muc71xNoh9TOCHgNAPfJyVTP1rdq29m7MuTZpX+2UYxOvFrTDSY
rKiA0jXu1/sIRcp3COkSxMx1mdq9VR14yJAULWlGIj3YvHSgaSFpHQ1L7czJ/3B0HsttI1sYfiJU
IYctEkkxKMuyNihZ9iBnoNHop78f72ZqqqY8lkig+5w/qnDcjaI4raXf+Ek3ZXI79fTcbynr/E+l
yveqtKcEn511M1zV+JGBFysZENYzCbKvpd7QL3qisEB6Ie+bCT68b6++yutPaVlNHCxEUOW+KF7J
jO7+G+Bgfny1mH+7RjG8ykavuZKcKdbHuWFHasR0Kjb9ZfE1SN7S+jG5qK+Ix+CcS3v/ZdXlFOlT
MJOLYK9xY1kDrUttEBmblr1bXnlvv613lUz7SmpgQRwVrJEIlQay5DXucGwaKwBYoHqXH9dOJYta
EnTZ16DvGWTg5qdSVyXgUdmk3L/LJ2Yk5hc0/bdcZUdPOnqiS2oJHE3VoWhXzPmNJ770Otcugo+t
XvTt3Oj7dlzXbloTHAMaTBFteP/uEsE/JqHiyYylMJlnOs0Wv3dSV9P0MXQ63/vBLewGdI9OfcoZ
YyeTZq+XlfKc0+j1QbqUI8qRzrMjeEj+dNbUD3Xpag/u6s8n2DfjuLdEcUkmLVJ2pBubjZ+9u0Ow
ngLdcHktHZZyMpJ+6NDuvJC7V33WmqVohqOagz+s/lodh5XRsbx4EBxhQIR1CAWpmBgWLVZMEwe9
YDldrGF+cnW7Os2rmimAkbyNWm0/dhRLNfBs/nCgQEyGLcmaLUKIXr0wwjtxx0+crJsoCrZ2TXvq
xlGc/SC3PtdiXc8FS1YkW60Kt3phgTarTv4oX23Hjt6ai2Zqf1qj8j6EyORbN+fPvq2vmPqhvvpS
luxAdEGV/EyveuPkp90Zxsif2jEdxnH4BN33n3an6D8hfWY79oXDvUKBZuxOi9smoyNm/a2vWp4l
XUzNwfcsPyF+o4iRcHekdjr+lDBM2YnQRutlaZwgxrrZPRTVqpg5gzKsOs8gYeaOZ2TzCJVjy3hQ
pnVbhnyN22arb4CS3aEwOiM2AvmdMxVcaa4vnlQtrBifwXosJlMmbcdq0xlaEHlj8SfbrVsxj+ww
Rm1FdS/rqKE46h7KnR9sM2vjaanqldZyD6S4ywAWwdR3mA3dDFjotI2vMbbtwvnZRq24Bk1tPiyZ
u5nAznfQfzOz1ERaHJcQcvxoZeZGYp2qv5NbqNC1lvpjm0zOJRimk+Ut2b+iMuYzYQ7Dw1jcGTgc
H/aHt0sLnkiwykfekJPJnG2Gusp7g68jG3QjrJ0vemfZn47jDSu7JJb9yLNonpCl+WZU/WvrMDRH
PmgRIHc5CoqjKngXT3K8hENH3GyYW4R5hcYwrkRiNMQ/72s+/aWqQZ1NUdXxKHt3hembqaEHeDlN
vpXRXK3MtBDNydfX5VVz9eDD2PP5T1nBtY2Mp7FPZNJhU62Gsa+crv3Ky4hLsTu3tuad2rUqeEgW
CI4aSObVDqyGn1Cj57Lhf43GYxqTrHGh9/x+TnIzfyWXKUg3Tdo7RKDvPXRFEABGaJWV+MS/fvW2
Qe4Z5VyRA1JJRIWn3XjRp9ADyv9Rtqa/jp3lHm2Ng3DatuBB0AORLizyZ2Vp3hXYb772+wzJZNZH
ClvziNg29Q06VyT6Kqon3Wre29ZoHmQ11nDl8/Y1jc0zPnlYrmGiLAutzaHvNHFiIturMDeUm1bK
fu85F8LKGrPjtHJgrYEwfxdNa7zv9aYR2D7Un65dNYeuMQwmY1gNBGj7d6br1n+66/9biG6GuRhH
L75nK8DqBHDrQdWma6fP18ZwttShoyoKnNa6rZzw3E59rh+ram5iBDPYnZrAHQ7+vUmn06v+rMhz
OyERyb8CQK5nUbrkNI9r/SWtRRw64eyv/uYOD8pYtKTqyuExGGYt3nsdo3IdxPVcqsTrS2RGQfVJ
11AWIvQoY1/jZTVLCTBcMFebVuU9IjGUaVZs+bXJgj+ea3XPXn8HmQJz3M5a7rnneq0h/sBtnu1y
2FJRCTD+UrfaqGfkTop84Jt1G4esVptzEIwORA3T1ZwQbTD/xRNl3rQg0NLVLZu4CiSSZSbih8Ax
XIoJPPVhwM6xzVX+pSCy/WMo/J42Xi2xaD+LWzNoL6ZB2gF/iZX/dL6vsIpb36Iaulu/Nc+tvtuP
lUk3zQTWdIEucJKp3Yqj7WTOBx1LwZej5uy215CTbTn2J1yU6kpldfGA8tJIdL1LkJh4TxWzYKJp
vTgYHbdjaE5YgfUOWqVfs9+tFwAeCtn/7SeAFmlXYC5dPQEliiJRdmck2wT91xXLmrIXZxc2Tu84
gzCmvBfc/QBRp7HY9n9yXAlPnJRz3lpo7KrjPtdzG1HAuLonp9k7GJMyFePepFM7WamNaOuznBeA
p8r/sN06OGI7kjeU9EGs6qkKxxXdDSoFWBtSMf1UoDhkbtzFFSCyv9VWNR81P6/P4BRFOK/NwBo9
NLwPpKn1qJmjORAwDq7K45bKs9/jBDUylX0TmxkDEIEERrTtYAoFt8vFNYL3hmxvBDjzdNEgEl5z
QWlnCBS4XswiqC5yUN/eVGgEumT/ebuR9JPVvBiWoYjcguvQTN0JW2W0KeoPUHrFHFYUcyrLTB4n
V3yPQzAC581mBGe1HZQa3BsuCw0crBbNUfW2lkzK/eGlqcgilsMlmPX1yP61MUrUzQF02X7VoKNO
OOGhDxrvs3ao+czwrrM6UKUoTDzHu75PJ6O5Exs7tImUWwem4axhxqr/1rbmHLqMpqeANTZawQ7+
gB1BF9OF8OnVfv2x373phU4cS1bP2pmVwz85zMTPm8iN08TBlNLNiZpGY9G8iiWonhvsrp+eXMun
pqQDc7orrrJ87E7Q4c21nMZHIxD4nUb1a2QQSEA486idHO24ZMFtdvcgRSrzs5beFut5U3xoTB2P
NfFmaT3BZUqvEQ8SiuBYFvZnbvDqZ/MqTGJg6jaG9B5i37e4h4ql+YfwajoUDhyV5i/Lcdc2rgkM
jXnGgItgQP1d+8a1iD6ovIfSD7pwU1X1Tw1wYEZfdMlmE0TmmkuTGtCZTCJVxenOZoDfLz/pFgqo
BiCmYoktusfNtYCmc1dEqLdmcDrLi0qjGy5d5kyXqWqy0y6FPOjCJzu+K/DY4RC+YLQbQt+mxd5w
TRmJXDMObCL6k/IpENoc1x1CDxDhc6ugo72m02JZdL/UbtY/ni4JxQmEnZ/1cfPBRuZnVC1e6DZZ
GXuZ88+SRCm5pqcOc17KuFo45hq/YSjtljlVupxSOwt+Dz6KpKkKtkhj1wLKGtbH9f6byrL75Ze9
nvoEQL34bRZcZ+VOkbssEG6lch6CXf/tsCqBjc4ADFl70vE/R7NW3siPZMI0hiW22g1glARXprPu
s/UZZ1c1vU1gjrHcQLEQ76s468r2mwzB/tEf8ixUvpAfVU34vWFZ5UO9a/2p8et/pityBm/3vQoc
M/EsaaFB8cfYGkByZrPXE3NAidcRe3OR2XrUSN9+7mihi8lkrriyeNU2Pd+RcHCYCEHAjFsEFr8O
awbsah25gyiOQW0a3C5mfbE0CcxicI/rukFsmVP9mw1NRE7l5y+GzvlJYBXaukx6a6rwkcVzP8GR
UvMWK6RJpxYdQwTU6oZd0/YP8z1xah4kej44lxCkuTt1W7Meuor2iHkaMNp05LsUevFCHpuGbqSb
ztKx9csiRf5lmgF/VIzAbRNh4p2dZ+lWu9nH2uKWybKCJExnWZ5XrvGHXGu/xgBud1kUvouy4c1S
ehMPo+NCwPjNudHMP650flkubI/MHSM0TJSpCA6SIMiQrCF/5q7QBnKZOkM86LblPuKe967Cqc0r
hfBFVC7681y54mSjMozLIOjjfbK786IDVNirrEJMpSt19wKcI0eLbtetyT3ZuGEAjYZAQu9OYLso
hQwiBi2DFTX3ZpHoNqqCjqZQd+u+sgodAlo3PcyRnoQ5ColQYI+INPzvDJJtfp3LNbhUXIKPlVs7
x0Jm26feE1ME22H0j/cW2HCdWuFyOLUAmYOzqndPL9nQcmEmoCD6dEF4FzwhHkOEYZgTgYHZdlS8
3g8QePsTSRoFykk9RcswXbs8+09URv6GFMeJvZXLUJhGdS6oXYJoJGcuX+T0UhL7GM0DydpLockU
bDO7QFoaoe3Aq5WG9iefAfzE1rPVy7zriSTqZItcinRVhBh/Vn7ZF2i08VSseRk5xfJcTnxhld6+
19tiH6oSlTxHQXPP1fuGv6gi19XOfss2Bf2P1d7GVSW/yrt0Y3XFcijGoon41BpoX8dG9Fn9uTOu
EVXzFle9++Vv4x8brvXmu1XLADqcXc+4rRPpTM4gw6Ye3ndLPSuyyGJzQ+Ji+VPqacuv2dPfR12Q
ySUZM3alPQ27wrjUdBDZQbfeeKQsmAHLipze/ddNY3mYfM2IbAsgnF7EJeyQRR6qubi2svzlbaxG
Sgxj6Nlu/0+nyPDC7EsPJjqMm+WPLcsvot5PH5PrWyebRUfpGrCe1Rj7BXfaL2Ne5oM/ivHoNGWQ
wKg4RzkFflRriDAQbCIpj1Styr99OZCZrIpNi2z4xoO2AJGqKV+Nm77Alk5sPP9Bqw/XsWUq6HTL
rcNM24Y4+L9czEJdVSxioliwnqCcbDdGNmaCfzg5mOrgLV+B7sMHLyvrwd6JFx0V4Tf5ds33lE/3
q1645ykHdUMAmGkPe99aDDc72kxhzPa/gOaR//q8p/urRxXMBeaKD6PFgMEho1FGr82rqcec9X2a
BZkNrS+IWbC0Tn4LKq2OPp1h5MZ5+8kuBDodV83yeRncEaJ+G9PNrutDpnI9Yq5sLkCd5rWSW3nc
t6llxK5nVM1UkXSpYWXufygcytNSQ3RV7jC9i6Bcj5XmIUPpOFqnOrCee0b5Bznj8Nzmfott1Yo3
d9N3IEr+rth3eFU1VP0fk7MXf2EXiQKp2kAHyCQk/heUTfdOyeTwoRdOkFirXcVrr21nXdeHJey3
WoVDPsx/RaCGKXQXfTdSay+RjFEIq1Qyo1IleKwuxzbMu8w74u2Yf2jdALXl66xZolnGmCSKK6uZ
dtbogbyASTYI1qrFRNatAvN7D4gaRq5abYQ41eVj5kIpcusMyCwYOG+Fv5iHlhzfl3ycdS92iEYG
UarAOdh2zdAvuuYDNdLYwc17C8v4TtzdZVe9HkRAPH2AXKPutiNEWv8tc7356AN9vZYoDVjuFNJY
UiVBUyNoSPTY7th6W9I6ewAV4njj2W4XthbIOyMP9XEpYHUKPWiSomryJRrb0d4/9I2ZNwykkXvR
DmiT1HvLUFjwqi2RPdQWoK5T2alhbmJlOan7H5St3niPbTZZAwZvLSJ921YKifLF7eO6W8pEMQcC
/TQLmwJD8Xoc7bV/ymbHS2AarVvfwmGdMuUFXjQgTHCvqw4wzWhKyF/au50ehNMc1A9Bl/MASwtW
IHE7ARhmUUlYMTBv8Na8sNrvCgCwfamzAtR06vhSohncR8RjMzh9jG1R+OlGeeia3ie9p9no7SAZ
J2t6QugenJY59/q4k5NqI5QvWhBXhgZFbIqysRgnl/LbphjFCQcG8C7ZG19uiFvUjoWgcufg5JWl
65EFjXGVD6QZsjHjeJsC6wdp6VI/l8Bje4iMx7TPu9+7ZoTEzBYJrWxZGwmvAt9a+qVaYfmmFvkb
0K+6lWvdT0ck9o0MAdT4nDLOcRm7bm9l70tvztmr7Py9/11UrbBaRApbU6VuB2v4Cccq14NXMgwt
NM/vY3XoVG36cSa68qPKm/GpJ9bnrewKrwk1UPvbpJX8lJyrjEqOX3ht3Bo9sLY1yukDnsgqY1DP
SZ0EbSJD1O5L8TlXhplFIx0v4mHcimmP9VZ6UNvBNlc/0Ly2/ewZnj48WpmeNYcNHRgR9LPWwB+4
LpJNSiXvRMlm+lymmbzLuXemdtoyB/Vuy13/s/V1eSi00Y4NczRJn11e6rbgN8n16pgFXRsTs7O8
echD48UYn1m45dkl4iWZbDkzcMzPVd1nCNP9XGIMcLpUrpUedmhdY9qNQWH5QSPw4/6mpMFAUbc7
bX8Ujz5KZzD2kIkNzBneOIHRlr+dXTxzIdbH0hTW22w78sEWuf84U6aAeW9E0aSy8ZAPDkfuai3v
CogNQlp+rToCsLxGmNwVWxH70K/IMqUWFr5ZHWqCm+4zIplvdd+/wkMxbtqifpaGNsToEUTqe4WK
ZdNr180eUGo4mLE3gZ1Sk8hOmCb6VK+qjNJXz2Z29SZzvy3sF495sGxbEoye8RuqUueE7aGxzGwY
P5dqF6cBNQjBkNo4XtBJalPUoaw2Iwb0Pq7W2U80n40AJwyHXdiMWf6FxHO6lDVbH4oiY7sF9j4i
vJfr9K/UgcwNlJVGtAZ+aWB2aTAUNOUkEfEYkmsimLfUmh3zMYDNAKfkgYKfFa+5My+J6OmswTdj
o/1vqjdzHfPT5O7tadoH52/dmwyFZjc8dnsxXDK0WK+uo7tnsxDcGpvZzFxqLCyhIeyhSPvSHkjU
M0VK2zcLGzI6yqoJcWf8h4f7kp5Zs1b5vTpPUqgvewLSCp19D2RIMGcWV9B4Jy7DOWFX+XBMNxvj
yV2pqKNz789UI8kZhsV4tZk82Y9WLzakQ16th5LayXX/wwOVP5glBXT7Ur5kgfZF/EkNJVcXKVm6
t7Zn/lC78k42obYpJ+PJQ/YWE+eYJTrIJVtez5fXP3pTdbFEpyeVjoCw6jYEbHq5nNkksEUYnsPG
an33ZYmsvzebQy/mIazs+Smw+zVWQ1XFrlgJvFn9q+qYmMcgbx4q33OjcXH3WFtmDxPPcPNX84pw
KBkaqzuqpT5OxRZXHsK/fpqtGzklT12HmJoir4+maG2CenvjF3Vr3ztcf2iLwY80UaCQ8pw3eM4t
0QjUTOhe/0ZYdHVndXDWzjs52nBZHPfdR9hK6pKcoHqKK8/7Dgbd4SWacjPcM2M6WmBM2brmsW9V
ibM1b6tW/5kKnekMQoS2MvDS4mQ6xSWbEVzhRbvCP3thPhr6yR92usY46pYQjtCLySWxIa7sJLPK
hVFPe7rrUNG984rhS7bG8bQORfFWuv3NUssaUYRbR4aVV8wn/XMmMXv1eQEfyjcfSrBW6JG5aMNq
tMvEHpH1jdxw0Fq5lc7z/fRxar28MuF8t3YJbsatksDeCVRoswcSzZ5m1YPGbQX8bmfioZvs69Bv
375RDnEe7L8DVIIFxCncdG6dykCB8m2ek3bFhIFjHMAt7HKMdljhEyS8lSi/aJN1wYxlbYP3N+gg
tjyJ94fYXutM2tXwTNHA8ubmFWiXkGVM/ssaF5u9o1INrlW/K152Ow8+1sD5GKyGUgmWpjVFPXMR
ujG8a15z9fc2j9BYBXQ1u/rv3d2GP4Wfb0xlnXGFvm6qC94JzkIo6YvXOyDDGqPinu1VamaI+xds
APvc/JqDUT7h+4E8RrsQSTd3HqQljKMVWPvXxun/BomWx9UIbh+U5uOKqwoabNPDxfZGaOnSRGA5
4CAai28GbIxg+VyUL5OmGzjSkPzPnVfIaOuQNZ+BFGALp/XPgmbxwcbOtwjbT7PKRGA1rc8V0guu
Of+d2RW5iIYQvSl51z2Y/tzd16O9jfPfbjLVcTDzEz63q83ecjTMorlVCErQg/2u+vpdz4bfdZ+f
OyRChwBV8ZV05jUGjxaxv/b7bz4846AYqGOtXe5+nWHRHsZ67ddQ3x3z2puYFouat9RrdwR8aB6K
C35xXsllxNq42IiyPcuM9yZwjrW2OZfR9/oLzDZTfrEuP96g5ydtdvv/lMPzQb6xe/M4kSIsU0aK
9LqIaqHZ4JHrcGm2Vf0rvbmaiMEGzoOkdJE4BFnx4NtV+SU6Mie6ldqmtrP6z7biQHS9GtbM+Q/v
Qn7ePWn+B/UvH/oia44d2yKySTK7LcIQj4ss6sihJuY2Q0/yV/rOqdSwLWLMyJtwpqzz4omMZUcv
W/tLmIqZo6D29ZAts19dW1wsTUQXuf5fqzzQNrvdxvVF1pOBcKQKgg/Zzs67R3lvGY79sF97rRXH
AKaxPNQjeBD0uV4+mXbQ/eHByZuz11veS+7l0kVp6GCky8hpW90Ny8Y9P+WcydG9EEJmPOso9/uo
a6UkmKjUt9gJuhEDgav96V3qdSUGip19K3dqspus9qls2uJrYac+CiHUv1lt46UO6mqN2dj9X6JU
g36oin0HZKjQxArdezJ5aOdwq1bwMYE1gXnYsN9QgAVO1HfKQJYG/cesVowOeME03kxUdm+1BvBi
zUNzwacwn8BqUI/hnbqOmaldVU37zFSUY4bZbepkamSFGw+6Nk985p75wtDpShpNgvK3g3L63Nj6
fCo7Zz+YJF2jzFl864qIt322Vr+L/XHD3LD01lWbPOPCiIouoSQkAfUK4pgNryT2/GB+6xhw48K4
o3q67g9PA3rFOtoG4cbzujSRMk3IhaWEsHf237bJ/jfLcfkoC19Lnb26+6Y2/7li82XFsSBLNuzy
adfI/yp3LJ+bAPMulGI2/KuMgWliRk3PNE82Rq6PV8O0ywenaOSDM04OsUI2rrqsl1fLVFrKM1In
jusjU1bKihcCZz6qZqfNkfv/ESL61THm8oiSVyHLKWfjWOu2wL0KDI8q+0e3O0CWgnVMOc0W+QJM
b8SIERqN+6pj3g8HMeL320BfRsvM3xD2OKc6V+YrgS0imUcU8MYmlkg0BuRRYeNPYBzCnTzsCVo5
i2WNz2ECXrgrFYDzRn4ztnL2B47rN2HpbVz0lJAuOUp2ZvOekcfNTwYUK4cGgKplmuaJKmCABHdf
ogyx6tNkOHIPEZoYf7mGZDo3tEc46wSIqbGk064t2SuaJzBfP2UxI3MfDgjt4IboInAv5QzoNhZF
8EPv3B0Vy+QlmAoRemYGM0uTckrOClO6C/VdqPXWqr1EzOsyPBDtE9P4U7GXBxCspZE9otfYIr75
4rAW+iWvpkcI5wo4FAVWNc+M/K5vvdp3Qq9py/8E603YyZpAc1EYvI5zedhFa4U6ppVo0ZE2oZQ2
khwDIv/I3NvQmy2SycC7bbXxHgTCi3pUVk8bH98X2o//rLtFpctZ7YxSfxJOV6Seh9QPXAjok40l
NEZSo2ch8qRCtMnC4GsgJd7+6JKI2VcKDS3GzPFu1piNTYU0JTvhpPPY2w3YXFOJK/NEG075RgTv
dnQlUrTcQZ5njMFxkjV/zGIRtZ17Sb20r7Q5ldEgMHraI9GhmT1wfQzefxwEFDu1sv3XOr442Mr9
yzw8PY5WycepAFpwWyxnkeNunmr9iaoW/7j0/ngqy6wO/aEfWXfNmaseuZdvIb3B7sRABIvTaU3G
4+XMxq1BA3io0PNGtdxh8O795OVGjpFUw2e9tveOJUbItrPfFlZAHhC3OmxBGUDgoMNVrMgPtMl9
klAYRFxuZyDold8872LECW3iGTTIYP9rGfgtSHzao24VosfvYtW8killcc6Wt40vRDRqj1zN+7Gc
1okNd1xQMeYOh8GGfKtDGLywqx/w7j376IXOmuM3IPWNzfBbsv6BvJ7aTXQvEnnVmusOWxJnRLCA
yK7KtiIXL0TIfFSSz+UgT8BHd/D8QuPtDXTrl6vvbQTXwZve9RK2HtvAMOgdEJzyvkSw18eNJqKb
QrD8IhuxxhqVUDdXel1KwizdpCxqQAnNzL9KV+C1atF2Z8UeUdhR36Qucwa3qotNXyoyUxbrSILR
66pmI9ZlcM8n6J2rjWEuQtEMbmziY2OtLx7Gsr2inXp06qFJyznPD01mPNbteNVQs0WWgTPOlz0X
I+DMadaRd+2lv/wyscZBNLQzcrC2Okq79ELhZftjlfUVrs+OsXBbwxIFJyebLhJO7evW3cF/lLXz
hHCma2vvvCjPfFsK1oZGUOq7lAPU0H43TNc90PbUAShX2noApVoOE6qsp84l4aSyFxFWxvqIuviX
tml6MjeZFiJFm68Wn3vs2e1DbxW/UL3PkS5RXw8O48i0LzdAN/U6+95wmcl4HMz5S7rBmNaYe4Hd
qHCRM+hnbtMVn5lMHxmHhqPQieELeZEcoZFeyXeqLf84Jbe4W8ghRfYikq5uxcFqimtm21ay+s6r
k6+CzSM4urXdJKoO9FTP+5yvY3y3Pf774MFXtN2vqUaVuTnmnkxgBY6HYW6kViCxUKUcvb0u0djW
7Smbi/ndE9anmlSNngHuobMXxJci+GvQj8woZ3SR7fHg7arG346/F3d4wxER5MNxsAPwsLJ8taSc
viu7e3DNcv/GqFWfs9rMHwyz8mPchOTY9tP3YNQmi5szwbbu1iO9EuLPJPs6VayYv6vGEucOz0Pa
Y0x8bSYcc86EKDvXdFQylmPixrAfyQmA4g5g/iDhQ4s9jZsKt6C9GpHpWo/sFi25C6CEgsJrvElH
N7OfiD1l3pGHQTefc21JORkfkIV/THNxMSruOLRzZTQPyI49PnWkdUuCv/0nl13NJdrebyoR+kY9
x9yrN6y5qE716mYSdsEix8E6ZDomWaldMyXiIV+SoBA4TVbtRnO5k6xiBpRdTMyT+cFVFUq8Zv3P
5QYmiMOTyc6sGUve+5B6eDMO/OovzikW+4Y4WmyH5IM0tdEnxrLXT2W5XJrW5wmweapyjQ8Cr+rX
qMx3zsIvByY1zdYAD1+h2fHsriixWG+RnLZlyj2u4DvrPMnzIKzmwboFVgERaOTvmC14SZpVnf3a
fbWGfTvk+/5soLQj0KFH1aPgHFVdN6zs2M+H0ejOzG7j3V7T9ECOmfgoV4oDZhMRgWEqVNty/O2X
83/EieCTRYLpaysKhybLLyrDAIo6SUWYH/H+jLTeenThHu3OldGatzpUIANM22BMMVSPvAmhUGj1
egm3Nb8XuapA8tSNNew+OokqytCiJw7O6VCfrUuz5FNY1HCY7q4NUYcRIgS1fut7ywiXzHyiiB3p
SQPmWDs2Lhwguihvi9857HsJol1LtOqjFpXsXYlf+36KQL2LnLb9l/XqQwVuk1Imcid8mke7NEcE
oQNSuxoda+lgIg2yERrXVKlhK/kY1LsbFYxNH5Ol1mjQRMbbteexNUL3elPtp2SgDGeYNTPEh++m
w4SBHpIXC2Fgnvd88s4oCzaIsqJMdXSBnErbn3HbMoxmsjlY9vIh6uZpBE4MBaDY3Y1fHk1z/O59
/b0oViyJW6EiQjkbnmqo7F2/52bM7/7iTYlnC6w+d6H+YLJXty1DUqs+/I0ACDY8WiAyDYbe0aeD
QmlFpWYFxGyLlhltGpR9aNoZDTD+wMCKtZ1pIZS14iXRjKZ8LDydL7Gw3OYH1+X8BZLVTVDuTk5w
6u6d8QxxAuKPNH5KznQRT5Y9tQdtHTUj3sGn+oM56sh+cqGROONPwQJ35XRVdtryYiVKti69Ao2O
HPkeNWsKDo6z9sHN3nJHng1jEv9j77xy7MiyLDuVQPwby9Q10ahMoN+zp6UruvgxuKJpre2rp1HT
q5H0MpKZSfcI0jML3UAX0IhEIhh0f8LUPfecvdf+3LlcvteR0SI3UWO3NmaZobnNkjl5UDFxsEdu
NfrnBv1mGdEX6o/gI+b3T9BK77Pw3EYommqyuTakApm4bcvDk4WP6suvuVA/wXbp77BdgzT2fS8L
vNLKmKCP6ts9fTtSifxs+ADsrUwUqD/jHk1gpx/IVl6stvh2UbkFsi4ra4rqUOGqo8k1HxDwge3J
gpIMvtQIHin28+eyLgaDnp6rJodRaZJ8Ba6lv/j1N/4JTkqfjsQPn4ZoB25pek8rN8uov+yChU10
z4nR3o/a8AFn7yf8MP0dzEuipIgsxvCrItUTykfX/azSrAlmsafjzc3DiHtcKdCe//pL/ewqeYf3
8vzCjJCijitsbjQvpHh0Gr1Ur/5rr/4O76XIWsd4thxXaVMYDlsefS3LWfAB3+tnl+A7vhfVgOyp
ocGxahmQoTmV8RPR7DRN9yM++88Ozzu0V1zamWwhLFllip2QXYYPRaUmDP0PuNQ/uabeR6pKqZJi
iMOr6BcXvtqsIz13BsqxTvoo0fMnF9T7rD+GKDF8rmSE36Y9Fy4zQeUofdbUZRGU2X/tInqf+Id8
uUEHQSh0GRn0IAYhLVSmAutfX0Q/+wbvngI9bA6Ry+FIcTaNukWVrQZAFSsUE4MjSsUFLVLkH3AC
f/Zm727yCL1kIGpOSNUKEgxlvC4NZITt4HnB0sqTlNZV632j3/3bc/8/vNfs/O1RVv313/nzMz23
MvD8+t0f/3oInsusyr7U/z792t9/7O0v/fU6S/jf+x958xu88Pc3dh7rxzd/WDB9roeL5rUcLl/p
ANdfX52POP3kP/uXv71+fZXrIX/9y++wwtJ6ejWefenv3/9q8/KX303ZMggU+OEMT+/x/QeOjwm/
e3gkwPDxt11TBvF//q//qKLpT5fBi/f6py/0+ljVf/ld0Y1POoZtVRPCFqY85f11r9/+RnyyDJ2t
Ar0JTdcmpnGalbX/l9917RNTMMFqJ3RFVrCa/f5blTXf/0rD4SFbpqXawrKhkv/toLw5b/84j7+l
TXLOAiSBf/n9LToTfJ5NM9Kik2Koho1i+d3jYrCjMlZTubxhTrYShYzgnjZjZTgZw09+GddjvmK2
8EG+HQbANyvktze2bUSRlo5c33of0WfYzIdrPCA3vrRld0vDn+bGUC77wl8GdkTZyfZbVoAedMhE
pRQfYVxh6sf4HrQkF2ZVV87Y98x1G0VqShdSr7Y61BX8Sw/hOKC9zdep2l6GpbyIaeDCZQXNpc3Q
LyxMY3S67EmhKzIkkN48cYFY5DqbZiHVEmHGXs+QnSTGNePWQ6sUe2lyl2gDwtMMGbzhyOwfaGwT
9WXcd1X5YAaX+Myv5ZqcPK3AQ+zaneOl4d7XcxD+MYmLuEb14LH1R5nUH+W5aLRTW1rXXhIvvDIn
hq/esVGfVfzgyDvolH1pcmu050T2b30KFbTiCyKtMc30l62B8CdtcxtrsnXsYvM6B81iD/1qesOq
LjdtVzD/kroNWeynzka5Zw64f6o62+iq4Uiu7iTh3qwCBK/VsjGEw3ZsG6q6U6uGvuhpA9maPE9l
9znBvDlLPQMoxYjUMV2nUviCxrGeoxY40yg5IWnUHLPL72zXXYxj9BAjcqnFzAIBMdfi/jNS16VK
7Wj2yo2s8wRScKkoycwkZWyOxuooEms3zaglMPJl5GAacEwAPTNcn055g/Zpk+cG7bZkr1gSyinq
avcY2bidPHhozQcLtPKugvt6faoyeUJAlXRujveZIAU6nYZRfnnTdeirLRo7YueLamkXwwJUx4Xe
RV9gvWpGd1LD4Lo1vJ2PVkcvUwj45jFogQyJGIp4usprcxnAPyOV8xaf653H8YhrjnOWI5UQa9Wt
nZQ2ceW9+krrQDZbm4kKGpHZoprTF7E3Q4FkJGH67JubhnnemAv+9SnBWe/7XGChsYensWUawpFr
HK2bdJr9rkhhv3QAGPs6WiBqX9BFpVXXnujvQHgAcK80l5hV/Lmnib1kIcUFFIDr9hz7EOpisYqY
OqBufqC/NotiJlVVB0YqrZd+nK27NpmTBZXMFLNxaIHjWy+3YxsdTVXgHhYz8FRAX5Jzopr7MO5P
ntaf8qK4sj0XP660c5XgPLYnYl2YGqo3bektFWYMyJDPJrdw7+vHSEWTqPeH1nvWYWwaSXL28tAp
/XQe2/iNFHeRKzW68wSiS7Plbtj7o/sBG/fPLweFyaUpADtpwCzeltItKDp8YUZ1U8r2NcSNa+Is
Fjju6yFfDE15NyrxS9byKFOmOYSgARce6g7VQQkhql1lyOtc0Z/CoViVRbhHr45WwFsiUpqp6PNy
8ispPM+GK13rAxLc2NyDiNk0GodfZnyjB1fsC3Yls27RC9hNLcrKFKMd0w1UZOCN2HEyD+PpXSFT
go2xgpeCCAD2qf8QWafcyFZuXKKBDR2tDJ/UJSr1XVNl675v7mQ/dAha/FxaIXg3jc+Huj/AxFtB
fajrpT1kK40NN3NBnAnqElYkGoQEvfl0OvJz26Zr4GWHABVmnxuoKiNu9WxD4Nm8zquDp7WnRGsc
MCUTBGGHMmkRxsrc8s+h0h0AQK3AMoBDUCCxl6AAG65TdqZ+ga+kPbldvs6iF9syKWXZLfcMja3n
UuWrqNKWc7Ntqnyt0F8qGTj7GQHhmbHJNZYuVzr/sOR/X0F/XDG/xpn/Y2/37ckAYklRWC9x4qjv
Ci6ShxODtkx1YxAEmRl36LRRHwt6QWJe6SlesGqpQU2xO1SR7P/9qlrFJiIz015IYb6qJTrOPcd1
uoL6bKGKaJOXPA+BcNTbXoILVOKk5f4CGQFDq1yWur6e0DgmuxGlvG29i9zNZ33W3FZWinxAuwGJ
9zzdYCoPA48lDKfK3B3sTWPmG1O7LW37g8L5bbX57SBoMmWLJesqhIRp+/HD1lKP1cI0orGG26rf
TM9DjXfuEI8PJc6R3g0/eiD/6RvqQmjcgrow36c+t7irpLyjXqCvvhWMzcyZ6WhIC0xvVxfixjW7
HQ7rfUnuQc+a0Ee3NvG8RiOOSou7HjXM4tcXwlSe/bDJN21N8CSwdEuxFYFq/n1ykSYiz9S6trsh
5HY2hsVGslXYPC4kRX0N3njfWmj0c2oqOt+lqa9DVThVetUxGMiFWCbciiMftZZuSxPGiBUsLMne
4d2rcWZ73gtPgYXfmHvQgHd9mp7D1NsVPMFpMmwyuzmobXa2cOwxLVoEorzVR2/XFoJOnnqjhyUr
M04P+rXp0NzioTwmwt76TMnLWNuXhUFP0HtJEmiRHkGHQ3OQkcCPOL+E9VhRmahGfyI1cIdLCJ9l
s8iYZUdD2RIpPZQI/5njImlcW+7wWeFn4TLm916iXej80EyKWW1U6bqSjX0PezOPk+6Da2K6xn68
ETVhqLql4Z2TFUWY76NKc8XVAx+10o0haeuy05kGuN/O8f+Ffc5Pd0P/D251prT2f/vbpuEPuxz0
qfXjm63R9PPfNjO2+okJPIFusm5aQvm6L/m2mbGsT6awZNVQVA3+tPXDZka1PjG05kSpGGzsaXj2
982ManwybPYwtmVYikG8jfavbGaYxr25JCRVoQawVB4Sbx9HnstiB7NTXUdeMWAzkEH+zwOpSNa+
FZTblgk3RqpmckJaQgPXxazGGGaBlig1IE7scpYvm0hbq0x8qSHzfHYH6CVozrUGUnjTCXRHSRuj
BTZbhuojL4tMQo7t+17JfeROpXGJ0kXGuhyVKIsSOzyD2/MwfLIBlOeK1iiwUhvJ+xKhQUIXpqBT
2ks6CEe6u6aSz+SYedLMhJEl5l4a6OQOxmE+MUxVd2CuJYxmhpoAaxgk7o6+P/pXd19KqBgWJiiq
GwXuN4w4FE8LaRzCFLoVNbjDwBHbGFQoXBW+W/SVo5FWsQ4Ag6+00UgPvtLHDxSwwxa5BQTmDkpu
MqAjZDoxQi5RGIQ/dVFsnxBjMvPw466m5Asbe1ZbzHwKM8E4rSCn9maFkmSvCdC/PVS7ksFgDho3
DqRsjdHCfqhSqXrFV+0dDKgbRy/T7EtTieMbt1UxyhQdungdD3A0yy0zPY0C2cqsg2660gyk3onV
Frd1LIttEYclI/jYCC/jbCwe8Ho2l+i0+2vZs1FlsyE3kSgZxRMYT+NF12PQsrlilXMLGrszkM18
SW+/UWYeI/sz1CHMOLaqF4B8Yt0xJUtGJBvQu0xxQGyYJAF3YprYG5hvSvFMpjDGjIGEsHlpoAPI
TA2oaZd5az+0h0U1KsrGNHAPAJyS0tBRLDaREYOQLYIK0LgikfiSkqBHi0bEcglRS40IBVyAtG8P
YC7uHZnepjG3e4YCRPqILzxWYRUGRSeraz9SXZxNulHf0vIR0RqlmDtAnIwVfT76hXbC6wYSv4Xo
iSGVdtRjHaumBfsoRBvONLrbpX6iHOxUjgMakOiizbGcEG4upaJjeSw+S9wu0j3eCf06sA1pXDFe
Zz4eZ321VSTF+yKVI6NfZ0DxVi8l6En1vMJSDja3UKEzmZxD5CGoldoozyX4H36M+4DnOuDfrpAR
QqvxRSwC8xL9n8VEGV1zNQuEom91BLkbYH0N4LO60NepLwebgib+vMlU/zXR+HaE9njtc0nM7C2r
c9LiKgnEokNpXC80u27vXK3pYdxmiibfJfywsUISwNTHkLP6EbsD4zpfGSwTkKKEi2hwwaUXRJ3h
l3Mp6WZcO2q0ksymf0blEG8Ma4SyUdVSfLbisdmohER1Mz/zEPTKuevd0wTKTkwBpQtdtNpagpns
MeHydBR1lUe8DaXjrAk7tJkQs5u1nXbapqVx5yAERUEeaJ7yUFthVs+7ZAwmUrLQCvTdMsqiVB32
LQ0IzkDe1AdLhiA6j30FWUhSK/YiQ5Qt0FHnnuO1Lm7tTFPPdRwOB9co1Bgw5TTYa3w3urTNGqSF
2Xc6DrOkRl6mJWIfSvB05+SFWctiTIezHzLtnFtynj3YPfanmVqQIQfYx4CdavBhujRe2jKIH/yU
JePS1Ap2Va+ZR9kagtOgq+yCFdhgGLTc4TKr1BvVO9RW5d4BmKpucov7s00MUPd1HykrPMXd69el
619awP+8BfmmZ7l6zaYWX/XfoE859ap/sXijd38NfmxHTj//vROpiE8aIaq0D7Vp7Z52Lt87kYr+
STZp1lgG8zXbVhl7fO9Eik8yHkaZHqWtKzTrprjIv3UiPwGUkGke/qMY+FtR8U90Ir+Waz+Wc9yE
lAnARHWbYoG24Ns1fMwl2deVDvSk+RgS2eQpw1MCQWiGQ+qaOGB8EvQ50NiCmTXjXY/gXW5seRXH
Lje3nzp48Y+wBh5+OH5/st97O+jgcEwfiwoFVcTUj9XfzWwQUkWJ6wYJgtx0Z2vpTmPcL+wpLCTM
nV+/19e94/tjoMm2qukqng+O/NtjUFShJvtJk2xq2b31dWawvbonSISEg8h0at+4UAfF6QivcDvU
1DkmHA5IvE+i6tkI5WrBU7lEFIjmjugQlRtPYWIzqwzppbS+kJ7isrAyTC9U7TOsDfeDXeEfumYc
LDgO0zJAMUcxOCU5/rAtNG0pG2yA5JtIsZ8NJLSAsYenuE1UB9hHuQZSvJkKMId2rweKOF8B2fpW
s78ZTfy4Qf+TE/bmM0wt7x8+gwS4TxmAVGy6IiM/IFL3em9dIE7R5oplXfz6jL3flr77wu9z8RqF
mAmkzPHG97unPi+OaSU9+ukGYd9LHBg3v3438TWC/u0Fgtib/qxBK4oLU3735XKp7j1MlNLas2Xa
KxrWnZqAk6IuNcfGYtULgcBmyJNFMizY8qp5tYnArDpAGIZF66X5MemiBUFoiHqD/ixIgtgVNo3q
ClEaL2Gzo4861sxocJJyBGbEHahpQbIMrdZzUt6sBbJFX7a/aGAbUT2HUEkr79LrQf1olgBl3Yfq
TKDLutDb7mjEW3BtxaYztQoLB942T50g38Wx7eXoc6Dbp1TlFRXZvRCeibon3/QlHBHSVu97y0AM
edQrWh+4IPcNhO/ZkIy3OjKXTdaKjhRNZstE5hS7TPEz1F49tJ8Bk4Wi5uduzMpFg/J9mXWl48WU
k0NQRYt0FBvdBsCPRHOKnGlXvbD2eTMMC8PLH31gvjMTDQbhnOuWKnRtKMkLW49wyS73YaTJjhaR
ZlXtz1KoeZfADTKq+nIQ8V4X6UuEYnqpGyXmobxaIinpkSROjAqAO1B7/H0USP7eju5BcU7b6Gop
43ibqZoCjgaoQJ77p96qEK+TQjKz1PRKx7bgUInruFmLrR7BwVTjezkdN5YHmDbQF9IQ+yvEkHfU
muWMywTBoih3kaaHiLWRBjZCjMveXMNGqhY9SPYlq8XcNfMbK+ubuaz4h95KlHksoQHUbL28lFEf
pRpGPrl2nRq7wWezQTA5Bmz3K5OIj0SyYL1404y5nYRhl8K3EDpB+hxFQ1RNuU8b26VrEd3j15oT
81Sblvs57YIvZZbxMDLwCxdH9iNyLPdz87Yo6m45yN2Dn0RixsdpDyJukaTZ0qxnLkapcwkHGFfA
ZLKkAkHYDKkHx+my7OFD8G3Nlel2i7yqyQGwIG6Ljt8qCEE1w35hGcGtn7fDvE7hMTXgUbKhvgsz
peGI2S98p4GynNZGinhnjuTaAImmXXdfTJDMToJIapWE6jaw3Z7SJrgwYp9Bit5cR1V+YYG+dnR4
bkaYpQs8uPhidGyhAHNqWpT4JbOsXStyas1ayHHcW6jwhWnhi7NP05pXeNq+yLqnhEeHlqj7fhQ3
RKUt0iry59UNAE6Fqz95AP1yx0PuaNGC9iQExrlWKZOe2iZcBglmbDdkwgSPhRff0mB9AtqV43W9
9vwxAUoIeRB5jVrv5HTfli4BV3lgsZtg2I65292RTX8CAms5cD0rZhp8oKZJ9mCk8kNTdNd7JC46
qSG3XeDHVwiSjkEOp8eVC5BBtfqYavatnqgSeD9KfZucJOiH0FSt6MFI9Rv0lEhyffu24CgQIGKx
nYuvyD9QHMS6CY4f726ys5t+6QxchVrUnGQ6vI4PrhAqC8YuO0S/poQD26t+jg/uto9Lp5Jwy2Wl
q2+IuWGsxbxu8C35btBf5OoO9p64V0xNWrYtLoK0UhZh5vb3Wg9p1E94LAXptaeklyjLAHRAqT8G
UQ7LQzGXjQkmkU1NuPbaKJqNemhAJ23rbYC4fUb1RK4TeYCSkjwAKyeieNzA/1PuuzgFb4nlaQxy
/2BJE3yW84pPS0Vigjl+hVNUZ+tEyWy4zaq21QJ7tlfcYKzUsIvVTXBkL5Ki/h5ow0chm2bJW1cx
ekrERvKmDpLkcgxzd4Eide7mZJqQiJif/SyrcS50z2MqiiOq2mw5rfea0n6xNU/eWZ66DBQ9m0Uk
DFQpESW2Ethry/K3JQdg6wXccISJGHN4H8xdMnCJfglRh9iQL5QaaN09TV+EkQC2J2nMLVl2J0Em
ZIeclVbtrJncFcyjNGmBWTlZCtohS1FEgaNOyUpGUlxgkOqhpdsWA4zwS6KDi3MljPekXGhWMjjh
4Gqki0sHLUzXRnJw1bC4xDMrH+C+PRpudWUhBUyHod0zfSdRhgfg6I1kN9XmIo53GmZH9vbGjccj
j/kQRrTSgjLj4ixQcFeq2KUIWZsRUHLh4mPleQPHtgS1E1cFvB2jnsKAo7WUq59TybNW+G8sx2ih
ODKrZ/lBfum1RzvQxbYZpJ0W2ZXT1PQfcOJcoPa9NEBeLY1qVmbjXdob+SyCsbYALXdZVO6pdTEs
1736VFsmbdpQVMAF6ysUz7NUqTd2DjExz08sW/aKzCj4JK4BhLbfZKoJHEo5AYpMHa1K4I/qX7Pt
liqMmLMMi6BQZQxzbp7vFZC/iN8xRcSALtNJQauZUrvQfFBZkavY81JHRpsVJL656Z3IgIPUSb7N
KmDrnHWCNZ3AZPuHjYTXoM5px72u19G8KSCvmuNdZYRkCVAF1TkLhqdjY5FS/CMgWSqLhnxdmLe5
92VkNr8Qvf2YYI3n95jrtGIjl+ihSeLQw++bv59Wgpoy1ctvyyUdC5TJuIYhBU+0d/U0s0YYVk0W
cSdM0yWZZnihuZdBqCzdOFUvwKBXs9oEP2KpEb5E686SCSNDin5kKHzCvMn8BtfKoQmxZ5V2M+98
npQJqYxHUVgL3VDuK8NXz4VuXrlc6apLjKJqDdW+HeydOZQ5M1yP1RZ4M/BEDwmsgio512yMP1K7
hCpAjjXDzFFi8JrKHrt4b8mFsgDS10EDMq9SROlZNewUbqZgJGuOUcda05ARm0F1a1aULH5TvJjZ
nRsO6qKHTD4fNTnYoeLcDxgatng3qEEK6drDkmZNETM9ZSvBZyj2gRxZXfCEybObebWfOzyuznhx
r8i5ZOgkYE+X9H2s17iCM8FTk0W3XCRqfCfaBpp/mxybBNJEF11qanqy+7bdqLL9aKkxFOdE3xeh
TgnoE1GHYWiuV91ZgtGpu1u7iaQNrZ0RpWAYYVaxnotImCfJzDty2taEvx/qaSUOMrSxyUgHMQgJ
BUFJLcn9ZqrDRIde0ktXjVT0y6En/dhCHNBlkxZaQtiAxRbfvv7F6MpLH3rOQlGGnZe54QzeClpn
hobUq+cslKUpPQ0GBaJk2NWzRsWpaInJVV3gkOhp0iES7QodjydDCVo40qKAxOLeY1Z8mN4myvVd
KwC2AnszTKpsdDO5pa1szQYnyfPOFeFDVUQPXV0QDM0WKDklDWaHhJ4dumHKJoVv4LQhMWXeHejn
taiDY5F7d9oo79sKQwV4CjQx/jYV0QtglBn6u62lgLgpjds0KI7EMcTYvBAJQxHDaWeQtpbcMMGH
wH9WxZS9JFN1lLq4qM12ZQMPAko4PHUDxWEEHGOmdLHT0VudacgGMAvxNCSP42GE9Mr4f0dnCH9s
9USLOVwqqfykmukRnZkFhhqVOLf3GqiphIbVoltKfHdTtKfI3uZsBbIGEwo4EnalJllLJIex/j1p
Tfji+TjVe9/gbGN4SkYsK7AVCJtgNIZ6GRSl/hoKg4oeJIoQAwmcPbEsuvIccfI8dMtHDBTX0tjQ
RG8J4oJQsjEg36YjLHa8Q/WyTs66YZRO6yFpYSB7IVoMdWlHfmUB9kouwvhG8m4pAFRa6agcwnWV
Jd2CsYY3NyDsZQZ8ldhTxRwW2pnS1OAs80E7Lzx6lQHFtwCNosKjgPTxmRAKly67cXDt8NhXfKsA
SewcbO0d+rzL0QfapPrkmUX8VWkaKNat6iq2qksq92Yf0xblP3c7axAB8TPSA3RjEG0q8aDBF61C
DJV53Ex5mN5H0Jgi1B1UWyg09BLIWa4czPpAQoO/bAL0SN4QMC1ObMBcefBkJuQC6Ll2Tumh6FjI
K7YlfWtcj2kYOJrM5g8bkGzrW7bPwdJtczYz6VbSc/YN9WWOaxoxTA3Sq42eK7NDNWaLb1v4/9Nd
u5/O3P679vZou/28tfc/UTF6zeNvj+nLb7PH8ql5efyxz8fvfmvzSYaCeNAw6b5orHyWKjMN+9bn
kwz1k4bgVzMM+mykc1h0s743+hTzk4kmHZC8QRvENib5/fdGn2J8QqLHnNtCxiiIiTT+lSmdPTXy
/rEoI6gyTJnxmhB8MlmH/ve2QQPM10qQGw7OsBpW3TbcD1swVXvzBCvzBC/y6J+TY3LM+IfKdTvu
vV2/CXbmOlln22wrds2hmMOpPcSn4lAc/FN2kI7JITrUu+BQ7ogZ2eRrd8k/a2/Tb4NNsh+32d4/
gkvZh0fg3vv02O3xaM6GPZKdTbeJ17iftsY63eq7eFsf1F10yg8kZJ2A1p/cY7MLD/5BbIqdtsl2
w+qH8/gnLcY/OSCKzBwQjShtHdWamkw/dKziniQTL1N7WPdkXNBj6NKPEqU/eot3jTlF64dQG3gL
E7tPR5AgPNuPmn9vi62v5xXaOV/CxIKtyO8lnS7rf0CjqEfBVp1keiB1smViKyCnAX7oDoUIHpOI
ShP/X6t254lfwfZlI+pn30652P9+b/wzx9RSdJ0hn1C5Bbii3wlbCTUjphGenON1LCxxtBGAbX/9
Fn/4vryFgQRI4EuZhs7cgT+eNolivCtdlT5Z4s/HOl1KoGZ11Vr++m2UP5w7i6OkcUNz4zJaf98U
Vms/YIYLPwKgFW6n4pTW7a1fe+tYiRBOw0/MMaTTPSG+aWt23tEI3auykm+0KL3/4LOoU4Pxzc3L
Y4Amnk5rUqfT+weTDomaWhxx80JHe0kNdmB1ccWO7ayPJtGAR6+z6D2BtIki8WLY9Wqw6ZFlwB1G
PTnXpv05NoMbd6hXdapthattI+aMPaxECRUsTj3+L011QCkexq0qXvq02+MkXGqVVM2NFGEadevo
QJ5BQdXOVbLpB/iddADtz8ZgVPMotNCVUqpj+3/g41D0jHd9wOviQrmCeMI0VzkWuruzrYtS7ykR
+uzAtASzNwxT2n46cVs4zsk8miE7+uJaZjIrpPGhIXqsNgaLIT2fN9R7zoCYFTIa23qrG949ouUr
3yyvmK2z0XCjkxfSaUGy3NvtVdOoL17EgUgzFXL7zktYZ1WJTk1f46wt78fMrCBZRRoyVxylqA3E
qL0wtFUWrod9kJWXXhQpFwKIFO235qgMLZoAaq200aU5SYzLMOS/dOT7zojnAS9pjpehTgk1dvlc
Au2Ldk5LHGtuSxCMc4s0cRPB/ExLcZ9HrfxcI/vOYiyI6M0uCjDUFhKrqEhoR3CfQaYVTtG2EL/K
dFV1+lXqN1d2EtywFealSh2InQU9gFhldWw+eEz+8X5TFYVbGb04c1T1a2/8h8ek2vtmVkDgd3qp
gOsVLf2MmEIz/+Aan4Zd7y7xt+/zrsdeelGKhm56nzTY2En4mNRkpunGOWuCdUNSKHvaXdX468Yf
9xUtgpbHDBHK7AEwy4t7ka0Ywl5mrqAsBP87RI84IbeaCDa/vhvfTjp44PJgUEwecKbK/cgo7u0D
iLgjZrdyRKNCDuh70F0f5ZveBodhyvtfv9WfPYOExTSMomEaz00f5Ydj38u+laej3jlqac+rutjF
nfrRW7ybAH77PnScMTYwOsIr8a4wyEb4HgBlwLSwgGhWeapt0KsgiJjzXfUykASlJkMGOXPe57Pp
C3dduAlgo5lRcenRZjW99JX+E+W0ctO7BHrlpjhX7YMA7VvH7tX06d2CdJ6+Wnu+dDnSSnXjR9Er
ew4wHFAiph2ChaEl5k5D6gz023HR1oAgAjy4hh5fqynhcUW5k8dxnyg5NJrqRCm8rMtsOzbKDaSM
VO1ue51PZIfbBJYSWJ3XXBQoMn3yNKJHchC3MrTCsiwXYugRCduOm1S7jJsUmcAGbM1MamLc6z76
+8xpYtWhe45YsNlFsOaYwagpKM/pZ/EqP+aav0oRTc/M25HBR6ZYqz7K7uscFeEAcNoMnt1gdFST
ECvw0sSQ+nODhnBQ+peZd4iHYBNAg5iOuKwVizBXbsY62MgeAma/8NY64byeRORFc2l38k1rQExV
pFplJ0lI3qCfcVGdezq9CPbXo02YrfDXtWGj6w1Wws0voy7ZBkN5cmlEYGqwV2pdnQqCYIskcPoo
uQugpUGUaXuntYr7UUI3o5f65HXFp4vWFQUj0kqRPAzYzRKpWLTSdBnK+2BQbxK7eIiHYy6l206G
5CNZ6f0I4ptIBVwXq7RC1ENBZSiEfyvB83T1Vkl+GiMDcfze0DiXkU1KtHrOsnwZFh0AXKJ7UCsY
hCKl2G27ajwELkVTPjpB+DmZ0mt76UrNEvoGormFOLTrLGvuFdahb6pd3OeXsRwv886/1JgnyPLe
SqWDrXibKCKXF0iJgADRQAALSu+adfpxeqbJjXWmZXqoLgCy2Y19qpp6x/xol9bhvVVWJyvjeIR5
69woXbBJx3LHgVzaYTwvQBK1Qt5P8k6ZOGGR+OtECTbwuy8Z8a3aMF4ijL6u2d4h4OASA27DpA8O
SLxNcw8WP6dKgWCkalsGt2IG+H0O/Oy2KPNN90hY8UblkT5TSqmkMxI6bePtpDpYea55BnJ5A0t9
n3ImpfxhqMc9q+hN6AEKD82XKEoRvtq9jKYbQj1BlrkC0XbkM0ittqh9Et0HtENZnHFCo62OK4KD
I9ZgeZxRLoL5UFLxd92tIo1IbbHKxxbXwLDWW+9qesbKlfmgWu2rRW8qA7E3PZ0jVvwyya4it72Q
c/rESV3uDCvY5Baxnhjm2qhbTmdfihAbuPE2IcIQBF70SiLIhk+7b1r5JgSZ3RWbomvPY7v3Bx5G
XIxoCeOtnpQLv6t2JeG4tZWAQ8hezOoOrdkjgIlLqbXL+XQvDRgemhLINgSzPiWOTJyNitWD6zDn
s3pyeVvWzW1Gs6ImQmC6qwEppZTM/qbzs3vNTreWtp4QTfmo7DWfnjaszLzp9qjfmpreVH6f6ZU0
02nS0UbKL6FRryz3sdBv6vzSCvRD6mvD3Ix7OO5U5WDNbg0K11aKt03bguEnT6X3CR2K7eSe2SJJ
SPWtWcr7Ke2Iosgx1ebs1uFq+g0gQXtfMc6Sl2wZ4m0HPowdjPuAR9ZgFTvBMVW9ZIa2ECxwujI1
40nBDUK05o0mlXAR42e7hYNYPuVZslaF+Lqy9kGyRax50k3SwtP6lqCPuWGT6Qx1G6kicQufa0nZ
G5BjSWi0z9NHhAd27VEFFLa/0kN/XSLgM9XwtSWGPpqGN6QcNFW4An180l1AGxxcBreEWJa0Y7hD
a5Zwwf2QD8XJ5uKBd/OtnPj/vYwP/JQ6O66/b9j+IDKePyZP2Uvwvyk7r+XYkSzLfhHaHBr+GkBo
BrV+gd1L8kIrh3AAX98rsnusJ7NmamxeyqosLYtkBOB+xN5r/22Ccf03/lupJPz/8CwfSTc6Eue/
FMP/rVQSTDBsKSUDDB+hydUY+b8GGM5/eDQfUoJcQj/ElOF/BhgCC6akcqFV8/6yW/7/DDD+kvz8
Tw/kUzzQWqJ7YoSCnxM30N+LIdRH+ZrP03CouqmJMqJo+qp7nv05vxmV0xxHjdDSjCcCK9KyPybj
IAglmEG0iOagEBgeiNhhuB9okI8ZRG0JCogbpbp3Fax9hmsck8BcUZHgfSTwYdpnbI+vNLl3AqiG
FyoT94yQa7s4szzrImFDfMWCNjXQ9g7OWpjjf7H9Nts7+MGum6Vy72AMgrsyvBGuBGfHNf8ffar7
d/H1Xx8LrzIyXpphPh33H2OMcZIjxPG0PwzCvVWO1x0y/qUIL2uKgoRs3dKY6Fsgy0TEXTDGuX5W
DcxE0BMTsL+se5+AJCUAiNlYGBvqwTIE4/+WAW3te8xLbUZaBDI1zIXCvB0me4gEwZA76grBuWo+
pKQWX5JrgZRfKWNW111Dky0/qvgeGX8SC1I1Otvb0/J7UcG8S7TxPkmjvJFiupld46pOOiYO4m5p
zRR1yc9qZPu8WGFS2ekL5IuCFAd/+789+/+HYYV1/Wj+8URdJxU8VAKroeX+Y5TAN9KJPPHVwWHc
cLbGet6Kjs3TwBaNrzG0E8fbeAHezaVept06Vkh4NctL65ddZmJHw3kx/SEPVTK9yJgZALoZdk6I
3nmIN57H3wzzvYxgeTbEwdcwggmaJXLKMSMSPsvo3/9B1xbp73+PizPDxtyMSeYq6P37G1KKMadd
M/sDs+1s783ZofOUEQmrISmgMl+rBBdX5cJYUZP5X970/+vW76pI/OcPd5lAsVm5jmYgk/z9hw/W
OA4+M5FDD99sI+bKOkEYf66vX/xfD86yvk+5vYKiZtFqZblznwx4CdH6dAfUw388voBjAWfPMIzp
UneLiGrUPod//xmZzFr/5ff0bN9z0fvR1Xr/+D1j0i2TeuX35IOyQq2N9ZiORpR2HvugNT5DnGTU
ECx8z6rpd2ZFwLrD4v3f/xrYL/71F0EUSsvF6BH9w7/0XV5bOrUkKhWQXXkS9S1O8vk6+QiiEcnl
lqfwPobsw0hhPnkmSNN0VT9qclnQm+6t4Q5PSUGQQY5w7eKtpncgGzbqLJwNXq7eAQfnTrmz/eUz
JeMPfh7MV630jtboyA703dD23VBgl7pK4jNinjajH1aeZZ1gpmm6JGKY5/pFwGI8txCujn3rwV0e
gu1a2iosZ9M/prJ/84h6YkNKamCa5JjSpGIcMuhTDPWZpED+W1vHwYYSpQeeuOkAJq8KlToLR3aY
OMih7Peiao5d2135yZ55tAPoe7RY9pvlLrsmmVgsgufdL1Bjt90KUrC/bj2bErF4lvQFoVCk+WgQ
bLt2Scl7vS6y6OxI6cof5KKT1wZpUsHVt1sk5EYJ2nlahz/oQZ8cjyhCzvkjzMqHxUvu7RHanjUy
T8tF+1EpD3h6Nr+XInF37m8A7kW0SFSNdkLQQcOzGlYBUPjVNNIoJ+4dvie5IENB30PGhB3FY3Nm
TdntiAVjcGYW23kG41b19iVI2+O6EBlLlOGEI9VwN36PyCpPSc1zehQriRsA+7H+OKXdbRqZPKhh
+ORiy0l1GoC3gQx3Stao+H9+580epiQFuiYla3FxMsTGQ8Zfx5J8ieUDPrkn32YEWAqwc9j5ragC
QkpYzHIZ+Pnw+Oy7hGnfXFvbhlqQJNv+jZKYMHutfkQ3/up9Sa9YjkfpclBaLeklqFNEOFCkop1I
bpsrtaXznLes27Mrl7d5AvrMl53eEApzS8xYux0q48kZEMyANE2WFe+Dbb5YZv+CvfpmLlkiDL9j
y/1VSRJ7Rnw+UZJaZyuebpUkQSu9I7wBdSDR19Wwktcy9h4kSwdVQEnq4JwRu0GUiz3DwhXeJ0FG
nN5DpAbosat9b47L5a+xn5RDKIyMTlfXL8RRjPs82Rp1eoNorwxzWfrHsv/EX02pmxncYpIVZ+E8
osfLQ420Zeu1K5PDzk939UobNa3xhf9ozjhNkFUYn0K3SSgs4mvjtE/vic529rHtInG0iVyTUpkn
+MafeuqbuzzlkvYQWo9eLQ5JZlob2S+fS2ZPOyNBWOJcVwdW7t5343L2IZJyj25EZay8EP4FloO5
7XAnhlZnUGtj7tkVmBsORckG1LGBHwW9e5coXSLOImXE6IJ9kJq3rlcON2JQLOJBseOhcOlFl9fZ
HclWNZpLXPF7yQrmgoWOZNMiKXEmMFccPTqknZg3/EpYtKdbr5Lna3LNhXgkUNn+XZwYxNVISANi
RDtTD78NSVAKwcio6RjJbtIjMZZHxEghdD4kr1msDuOMccN9TcEB7iCkf9E9/+CGnJ9MjiromthZ
mCu7c/PmZEO1L41Ch63nTp/G0cNVXfTxeKyXzo2shOBnlO04xcS8gUr+WsjyDzrJhbwfJLtj0B+8
hbxu3bgjvxRbZbIIYbXF6q0Q6j3NEezMFlvXqvL2QTNdDGxMdioqEqFN6Akya8FLrB8zUld6dP09
kAwELUA8eDUNdz5BKSyc8W1qtRmSoZuEQW9B4qtCwE3Fwc8Vrlmem+G9RN4bZYPh7OIsJbPWuSZ9
mfSHvkGcjD0xSQaR/ZlTxpIOmD5YcC0WczrbNW1t7W6K9UEIVW6rjnDJxQIDiI2MkOEinXckIR8G
8tfDpS6W0O6nb4KPr3oJFPyN/zlXxyq33wkKITUSbXPEuBCnTVYd2uQhs+tHvzFefBMMdfaTMBYo
SkPtp8x2twkxptbE8M4S6mFZUCwR977e6yaEVG6pDDVx5ja7oGI++MzM1N9aKwahYS2hErsgO6sv
Sk9UqyQSekNGKjogzFAbD0NtoF8nfQ5RhnlQRtGFczIE3Iw+MzO57mLGgsJd2iN3pdqbIj/3hSQI
zXJ4S+V4m/tNsjXziXuwvL7IGstgvpuYQcCFcJ0Iod3bLDtOz6R7T7ZiUvMJ1baPxhQ/jWCvwxRj
VXTgwIoHJLeWSF5yRGvuWL5izn7y2/ipkvT56jYZNQEbq/dZ+PIoa1neczds+6nvMaf7XTSoyg19
gIfpXUZA9WZsl++gBbFfDtUHE0BYNnDwF4giyISR8xZpAPWtlj8iH5ytSfqX5YzFvkd4cDQZg43E
Aldz0B3uq260H1ilkPdycjUuR2x1rGecV+ya2YHIgjvbl3XYtVa1CYzh2fWGSwpgE3lg/E7E8iao
7QvQU3H2h+0K17Ira3dfcgLsjNo6mp37PBiVE8ETQzSm66Mx+U+OvWjkkM19sXwNreG/ry56QZMo
Quuat5uy++gJg7IJqAdyvLYRuWoAfQnMC3yGnt2sbslXcSUgc7evVdTWJqKjPB13Lm9YqNwF1qjL
Ts0kyrqVn6A/1N6pxRKxdocgp9VJ7SQGq5sEjME8p+vL1GM1w3bhtxBc8JcqFHpJdWnk7EeS6o6Y
UT0cwXJB8PaqPWxP65x3sgurxLseons9WS6bMkK/J3O8zGue3GjmLXzbHl+tgxjDgrZxnvTq3IwQ
LTMojDepN8U3ZdvvW4ase0SIMRNKq4BAaR85179k6n6OTRDvK8ETy2LDO8uBqknP7VfpW9sCvQsR
JqfGMv8Y6RqEuQFURDn+cRGsxVQwvgQksoeBT1SKu0KuNu0iicToQmhs8gOSLZ7HFSain6MNm50/
+cwFR17Mp52XR5ZQKRG1uiMrpe+3sqwf/DJoLu01/2Ut6ZBb/WfpzPvAusrBEZ4o/9OcIVAbxpms
OAhdI3KkwuaRJRdpz8rTPZGj07/CNPrsU7T7DjHgWW6s900wlftRU1bMzg7w3JMn2bwkjI882uSN
7aUvypoM0Dziu+Xt0a41btf2kYhf0jvb+hN561ZiFSbNwjq089kvxSOpNPrgxjOWTTf5kLN9kgrH
vYifK8hz5QisQyleSenbBWAUHP/EPZLblx1XwKdR7TckXI3Wa0ILEJJf+YDUnldpec8pVJaBL6P9
E0wgGjyCmTRmf0FgLLHM5qbyzPtOdHfEzXzmWn50QfPcZN+FHH9MJ/4Y2AhzZdksQkTWnVB4f69r
Q/dg0zcSQFf3bFFn9R57ogitOCcqDdDTljCDP0alvsQ4fBSpPW/+uiOWdDiZ+RVvmkLpdt15G3so
DkcCs5xZ3xqm6Wx1h2peBRSrXXonq/QnXu8MU99V9fibkXwcGaMRbE3EdBt3Rtftaoe+n8zbqM5f
O3lOp/plyPsrI4PU5ab8oudfAqRo5WrQaLDWKcAedB4PVs94h1pNnhu1sUxDHEknYC/rIkTs4PV7
fX10J48dZ92RhA2cV3Ss3xCBRVaj9nmrHgeTXF23GJ+6rOCRtr7XibBoV5+kN74QPP8+rw6q7Bgz
aG0SnNHP5s6lxCB3SBr7IsEZE6w7PJ1cpA7YkdEwz2QocG4G/W2WyHvoeoQ4geTZZKV7n5J/Pc3+
Db6j3zFezWwWT6Wjf2O6O00r6ZlSzqeuimk2PPdk0gJvGha9GzA7GvxcSYkz23l43b6F5UidOeYf
QzXvSJK6gcFxMXP73pMxx0PDNco78IealMXR2F0Kz7nH8zREq4Gauy5uRpkDKi71HVmknAOBz66U
tidvkfJbmXtdbBcwuMHzY6XjR03Wy+h0xbYXzNWthLz5apqeYI+0bKZrzLIOxWXa1899OTTblWb1
cXT0RfYTEUPwX8NpABYEonrTDeCfs94mfVMXB1bxvi6LXVAgeG0WXzHLIRaKWA7U0RUqbLMe2eV/
lYm2D/U3xvbzpCa5ESL/aQtBm6S9fcW7s3GCqWaLbgiwP4TY4lvoyn6+LLJEMjsXEXKnTca11+d4
1gnHQ9CdWOfGwoe2iOA08M92+QJDfGoJCXTX7VWfnLbkDiQB4FqI8ztwTm6obDKQeO7brup3leP/
KUlli6ci4CUowW7UBoaYdj0o2gPcu09L0r0VbXqbc74S6BPcDX79bi3PQKBQjZbDCVBHDecn/yb8
uvDy7y5msaLclAiUNiOwCWR74Lrd1hhHlkNlfwIHt2/iqbwpbRmOLWEy/NsngrlOEnAkC5LbRFqs
NVbYBAUDb2Zk62+gTt/IcRhyi6dkRKe8mvrM0Uiq08r/d0GmjOeDbK7d4DLWZhtqbFdDBieh+Cvp
O0CeU6OCXLRedkzP78Gavw2BGWzKRbSRnh5F0a731cljCiaVJG7LT9oT3mfuGyyGoPubzkaQvpKk
EAwu5fLEqoLja7VsWGfDAkFhvjW6xjhNC1W841Xk+FxJT2UHexsdxNnuqu88XpwdX+HRs5N9Uugb
w+1e8KtvCvmEr5ocl/yC6q2PqgTJZsacAHQritn6IpTwT2bPUWvre1rtx9j3VxDD7ra0XPPJNloE
vFYyRtN19pCh7X+sa2t+dNaQYG3k0lNd7qVFdlsXuGRxNAGjv3KGYQReXSacK0ootcsqrz2bPilN
sA36EK9KfWjLvr0HxRP1KolPztUAbaMpa7WxDYTnEQtFpIPjpveFvg4VVvwDFRv7YAXoRUKWta1z
zJw+8mYj9X8lWjQ7sPrIPXB675UX5yEsZEaXV1nq6HC/jTayUnw5vBAz8uXR/lIl52ZhksMdmOpS
iYHs2bG66Liq9sjV4XXh+K6mtN0pHXCMo0NX68lnsEDna1l3rZiey+a9IdT0gcB6MlqzXJ/Wan5y
VEyadyYizwbDXDAJ1XOAw8ma/EfbFDciuE7ZhpIgQPeC6hAsdUYKeY1AfdQ0/5woMkSKw6RGTTsG
NSW+f0rhdjHfvJnzb+YCGhkNhnaGQjlmxj1c+b8t4lw7C8KKzYxR8ZW5mZXw9cdbzfqQHCck4I76
rgUyW7Z6O2Ub7OK7/TLPX37thYWBIGgJwKs/e6AeCIv1oZqrBgaEhWlNrX8c5d2oDOMEWXx8ulwp
m2WxUYy3apvYVOwkNX9aontgIp1t0lZxD/T5HMl1gauRJs9WctANMv8yTZnMrnC1+DlwxZ6saop3
CLaO7ch6v2pgFSZd+5IilQb9lZIp0FZPvpFb3DLxp2IYrqEjnqzMD4HkfvBGrhtyOa8QN6tmRqYy
XCfTIc3cFwLkNftQ4nyZ8zxjWzjTyXCaDkzKegrvLsbf0bfEUTqkwm09nCLQwfmIOewpYxkUb+bO
2eH2GWjmCCsxaHDJn7Y2qQRiP5AShJWAdUZq6CfEGFHlFhdCcJkpTZRXtGtcJ/axFEV5mtOhIUxz
vZhtwbCv9J3Q0UjTamM7Bde7N+gF3OHYDD2SIgr1U0HSQjAP/DDlV1hMhvXZfd4zvUm072/itf1l
fzmCp6PM9XFl5zlnC0B5YXP8Gt1IFQHxPFXeR2qv6mQmxedkQV/wm5nGhtkMPiI8vxNCqJHMieN4
pUD1RbC1eBhucvJ5DmnSDZs+nbZG24GAaWOSPeNqPzjUnXWTnfyMfX7afnSyKMJG4I5pTmMrYuJm
mQqUVRz6UEHGkp0M5ml6y/XXOCQUptVA5Tv3R84GAsYc/7majWhIpl9ZWSHNtlE90C+BVoDYhLeg
/oMDCuHYZD9UdEIRwzKSqir51Q1XdVdKilMcCDTxbbBbHG+bw3s01XviCERtenlNV5tD4rFamoXE
IaBSSZcdHV83u1ZYL+bgkAG9OF+VsJ6AZsKeiOs/bnNuSD9OlvkCcwRnKC66sDOqA5lD1maiyrvC
p247b3kaSg9PgeGebIGgqcG+EnL/imXstqItZaTT5MTbe5uanX8zNOJ3oDQNAVlfRsLf57ncVEBW
mE7mpC9BFN+kNILdECAKXCwyptfrTBWhTcoy9qpXy7SZbruq+kLQJHeegeAjrQeHJXRvb1YFf/1a
wiJyKL3+MHf+xVgHUuEGJOvMV+sm5vo74KCgwG65RmpytMoJlqjbTG1kuVvZznq/dA9D6grGEjyD
rWE9dy56oM65I+f3Z1iIlp0M/rH5GKM2gnmDxLFQ1kgNk23N0X92nIJxcOUfVp3uA6v/DSoI3r18
91M3PsDEq3r64yEvGQxrhBIMgV1W4EFkLyoG3BOA5CqaMJmxrVqpdbva17AuAkzvpiX/rQmxpi3E
5UycccEPXT6KOcUU7CjGZ9VDuZYPM5OgDVra89zeFp7QbLZwURB8ct3fl9trKkA8kgdjznJmzpMr
rKXps2u71CFLfouV1jikyhR8YoiBEpbzgQ0MyEtGdox8bwadUoHxm6gVf+E9MZYwGMQHz47LmjNO
OGGYyh0CuygPbdreWvD/hSmJznJLLuc6T/ZmbQNlW4693TfAWrlmcGHSJTGwazyfMtDPMab4+kKw
3Hq7LiPGtI7usirHhmKzpNBM6scJPsrW70ic63skUD1SKZSm6J90+SvBCRS6Q3zDFAAzTOM8Vp77
YtG1bSk0mOunY0gGCKmByQkKPvWoF3CkLyTuWb1PCSPIWVAeXUIW71sDTSljhT7U7KoyF2Mvh+Nj
bZJf7Nk/i1ncBmDijTndVxNdymA82GsDeHWdngaAqOFoI+8xu+JrSU66IjTnkI0mhRj2oCHNbz13
+GGy0ISuSQJdO/ft42idsVBkzOCpulZUp0SX5HQ8FLWSX2njD0Nxw/iqrK6JkexBymo4FeOKcdty
vj1cePbQ8zNd3wyBjDqR6+PyMu0XP8m+JAzBqsBO3M4HJ8BFjxaQuTaTC3ENB2ziPlQx6th4DEcq
Gob65Y9nxRvEiz8ZlRmJY325QeapnMegJyzRSfELNWK2Ivck8+FhapQZtvDgMtMrkAAFDAZsCKeV
aLh0W/pD8dBYRJTOqycAN5FVGEy5Tw3THntMU3tPITTlGQBW9Ggo0vNiDc9mKMb50PFELnraqwxo
lWa5GI0YZ1maHBJn2tljcEZ/uU94Ai1piDN4bb+bF5KIA7458dK4XRPBR2i3NgYXPymYuAFmwO38
lDgMlYyaUsUASBPUOQF3bC9W9oRbzlLiQJxtD1Q0wcO9sWBiRkU+HYSnHuyMtsay2gXUzyNjW3YL
BVleM0/TFPgcU4onP5bK26yDPYVTPj4rooSx0GLPYsqOZ5Lft5tLIjmW/GFZVzdCLPdgZv6PGqy7
JkioR7X3kStYsoMmv8bWJ+IyGOzHajMs6G0Fqy2z8x6h3b3FHsOpOTivEp/YrJAi58N4XLzWIjeo
e8yTcWUjRXHdGP1tTxBQ3nQgo2ITopMiltTCARlS00NCUxsOsgm9cQu6aSWTns009ASDmaZfEzvp
T9U5zXHVc0bMLkMRplnXrLdrYlTXvZTmGMn82y3w/0/abonrmhRO4FKwtatGZF78DZPOjJA1J1ug
JUZjVafHA/sFQpjy5cnNB7KvcBUBrtwqMqZCUm3OXkFdotTyagt5x0OO7UlxNntILMOxZENalYR7
9TVuTV4cPO0IpSbfunA9eK0vD8To2DCslk2M1X1TKk5/LxbHNfB3k3lFQM+wam0wqfimgy0pUkfQ
L/fIW3+oQha8fgVaTALq2Q0S52QEIC3HguLX9PxwmPnAWyPjYA2msF7Ljl8pf7ZpZaKMTsHuSr31
q0PGSmtXaHE3mq+1YvWSsQ4P65xwmDgfMT5OkdM5DFx4EHyvfh/m79KsdyQFp291Md63Y/WHzCDx
BqPAJeQqeV0bclXodRuEFJoUEdWdCLx5sqR6yOt32HfPddXIbdl7pzGYxEkw/fYdbaAbSZ4brM7u
2P1QCmPTJr/UB8Cc2SzAjIz/R+Y+TPlH0txHbZ8qvhtM9xUxrUv67uv1VEjDOAjNJGBwC7wpfjcc
xIrTkHr/WLWMQYwrKDrtioiwNIjRWfCi7COpIRNuWRza4BumovH5m8v9bOonpA5RLfuHnqllhveN
Eg9uXcOUgBSbBw+Vu2+x8zMHkOCictH3rzNR6MVzOvsWxTdzM9/Vu9S0mLwGPMymce+0dMVKTPt+
vXVn1e8C3KU3yVU/Kjrmr7GbIpNj3Fnl94mikVDkcgC1eGWWhFoQUEMG6zMcnAPRL+yZjKU4Yi34
JczlsjTlu2f3b9PUU7366Nw9Qlys1ksY4BHEHJdVw+/P7404v0MfWDdv14rOirnx9Kgu8b3b8gel
WbqdyvpFk9eICvbZTQkZ7rLuSScsiNiDbeToTdtqlM/AnMH45MN5zeot7xwvSkOwej1458GG9iC4
QUxzJAqZdOzrvuqzrmrInQYzG4jdGzUtzYeRfkgCZzaOLN7LIue99Unpa8f6IiW82uz6a7QuiXeL
BaxzNNL3oF2/moG51lzRgAUcWq35WslRR0GGoXt51yPsREurb2EkN1bdi91KEbJpqmlHbW2cUY+y
+GEH4kkiVumsM01ZbImZVMI43dmGhbAgWL1QJGt5GOKnNjD/MOxsT3K5M03mzXXrXGLSPdbEszcm
sWaRAzNYO5N9Sa/q0vJE5pIZlTBA9tPKhHCyf1t1uYkzvJke2x5cDfqQlVKxQk2sMMjlkZvajnJL
fnh98Nu1/ajvhzeHAYkYME12LnzmnNDfxpxf5WKESwsmfkZitilo5xNGkIDhWCSqN6fiFCunSzPA
KUwsANoZ8QXM0tfpMPeM3YyRZ3ZcLfzcbJn3nmVgH23G7WLG4m7Bj514urkUdUGlvtw1Lpc89a3h
o4Qxa5Ph1PDYWfI0TNfYuNRhBuY2jw6sp4PfYEvxguI9G4FIqGQoDnJ4JCe8wP2cEceYG0+db4Tm
0mtYFC1IhcQJ0znh9akAUnfwLDfjNN9Behu2sXiXxQTDxSjglEOwCZWyP7CeBcdqLD32tD39ZY4S
IoWw6xPT5HWUdzYDkzS1T2tPQUeQFUZdUkxZP7P9BxNiFGfmdkRd4vDXPid7W5GvbFSImBjuA+wK
Ir/vC4a0AFBis985OEtgFkLyq/zsxMx22LXmZO+dYYY7kTok/CXiJ2VogiEc6KTKFvRkcfcxx7dq
yT9aHZx70T/6AdNjq0N4orXcTCoNKQNrBPyeGTbgTVy6L+ZlHTHH2Uoir+R/QmjcYYj5tYLXHhtq
h5EMywjWr9gmDrlmXQNanfmo6ZFvjqyag39+8AAzgfed2I5X2QdPgR26YO83XYkhCi7Sfh2DNyCL
DFEcqy8fEia9tGz2TeJuM0c91EX65qVf5YD1Pc1YgxrVcx4072kMcaPd4QWPMGZytFqFZNtncIVm
1zYWX0fFYj0c1kDfiPRWzrXYF0uzoxfv8THN1HXJr4kNyCZzFivyveVxTO09AYkPc8ZfMW/ZgVwc
mb7mj9PYzo/p/JIFPcb9hWCSkut347aWihpeNFxW6Y1sdB2a/vw6WNcsqamiSCjinc4BEAHTacIe
FiVoTcG8lgeS9L9fa/3dl5wVeuCpzwIqY4mQEXV20RN0I7K6Jo3NAXRd2Tedqp+7epBbr+DPVdm6
GxwrPhDkeexhKtRMHraQDoM9PYR5MCpkT9qYXuu0wYGvYzeKne52zVjQClo4OWfxsVR0EwHGq77u
HTKKHbwVCvvZ9fbrxFsymwzdPbnL8jLf5lYNVmnCq27G5j1awZ84h4OJVuwG8km6m7T57UqfZUgF
AiJOjZwNIoMlfAXn2ib4OmgeimHi5QaJ4dJo7PoMSMuAgqYpefHt5HfhJrwpqf+6UvLa0zyCOKob
ascBcBtxfhHRpb8bQcgmic2HoG5OiKBo6BFotGLIcV7nO1/I+dj7TBz8OtjVUGM2yuqHfY8io8mo
OIQebwhU3jQkeG2xCObj8C3GOY7a+YqjWp1wGVid0Tryea4tNM6GY7hyz7Qo5bYx73vSJBBdGSBM
hTi5fymcGlJaiXRDgxBwDbvdZ5UupwAQapS5M7r1ZkVV0tyMNn5Ha2ZAmzjY7GqepiJhe5JKRoC1
dzG8YUKF/QkllYp47Nawy32xp2sA/yYeDCe/KQ0GRJaeCE/EZH5ENErvo7YElP/YE3mc/QhGySP7
J/HNkcdxZOOV9feGw3NO9bCMQDrauryUtZLnnsSPudB7MTP1sVG6nG10aPOcH5fCHg4yMF2+7elJ
ehP0Bl2JmwbWOnSFcNT1vYfgbOtj95cslHa9Lf+A0tpOmfnDa7hZl5mdflIY52t6IQ/ufnJQVyIF
+EgCrlCi3gHOJK81XYaXiiUUq8VnT3fgjvlXkMDxRefMh+Q75MMBiNE8v2StLdxkRcXWt9vrbKHe
7L9Knvs9+b9oqbwkBez6hEqhjGSNh6XqmF0QPYKS49PvMnPPjSTps2omKl7yaQ+kz3MjMgmctl3A
zrk33Q+xSLKO01FsHYKgED7I+MFG96GB5dexwg8M0yeyZvmSeQiYLDKLWgmn3wPUEZP/KldeOp69
FzksdVTUJP6tsaJC9nyWWpL2LQhqajZRfZh9+imK6nuNdX/o1UNQ17dKV0NY98Rilr197DChqMpv
gCEo6qy0Il+5YC45m3/q5a4XtYf4l2mrb6KyJXMVXbAanI02K1BiEz+H8MewL8gC0Qb+CiKt75iV
9Rt/lDLyPw2bRSfg0QUShH6mfL+wULA3HxSxhADTm8vZJRMDjNAyV1FBbIJMaWsCBp48cN6G4D0J
faKgj05skGCtt+2N/C4eayYVfGA4UXAeqQAd1KhiPh/qxNWfzH1x1GX2wn1/GHrLvuSCnV7DsQDD
iqug7g/GALhyDqZT25JOavdWe+VWfS66XTYVmpiwc76mvIBIV6VzWPRHVt2/4mUuTkRDf9hlV0Uu
G8asLg7UYkzD1/q1LZEH0BVs0wUGmvDmd82QA000ZpSBHrXIamgOuHdgLHNRUWAIxlLbCgln0h9J
nQPZNik2p2hbCKVMfh2E63zY/gzA0b+GR3qss6dhZCCsiN/SycZ18q9r1NCepzkC2ZZsr1qTjV7W
egfSTm/ahgpIVpKCMmfr4CK/49JGClH5EcuqIVQtGRFFzwY0rctftJpHN0/jgyqzszHVqLg8RE72
grqBbQHTHvglSf8w60KwiUEZ5hhjEYomfpJFRkoCLwUL1gQUMKILXT5RyQUX8oPsILd362KeqN4/
4hxqvna5UzhGxhONYrJFEiSmP6XTZHjsxAPpeOwOXXjedRv5U5I/kbR8FAUGRIWRqPG7t371CBX1
gqOjWu7+acsadMSyk4FH1rjeq2Vv+rCSWHbl2yXILnWg7R2fz8VMDIZH16LGCYArxXKAGhwoEIxd
9ZNNyy8pmyNrAKTZfvdHNvGGOM89Xkifj0PEEAGLdz82kC6gmWfrxXn+w6j1Sen4F5qQC3zDfo8S
Gl3esr5mc7zsWzP7SIV58qoKnRNZNmi4SJXw3XhnxbQqmZO++G33aybHNIK58ls32atwCGauZApF
zTbgGJPppz8sbz07bfU2Lt3NPDdMA1IGNbb7zd4QvXq7V77JNlfQbZZeSuffc9EGnvsaHPp+dHgv
1K2oEWBZ1Wu5mMmuoRHlsTIJwP1P9s5ru21kzcKvMi+AXgiFdEuQYKYoSqYt32DJtoScUwFPPx/o
Cd09odfcz7k4oY8sMwCFqn/v/W1dW6Fc+A0dI1s7Z6RYshQIajXhQGs7KkVpJYq77Tjh6SlN8+ck
whMjTLnLi5lJmBn3G8Ezt52CHzUosO3cuN+qwoQJ6ObZHQZy0MqEKJlurwAgfHUHNgMc9OiwJM03
Muf2AEcjmC79OQr/X2+8u22Msaysv2vxD0KcMNNTpnAgF40sB8Ic8QcH6pdnVyoE7Zk0De2XjmDH
aizzwodXuyW1wb3qADrLdedLF9pcr+l8E0h3rKUIHhADm1a7d83OKNptHoVsPHSOtVYDUE8vaJNH
z1uKR7mNEyva27JblgiOQYVOuzQZj7BC+YhNTqDGmOSbmupvyC1+X/flLtK7rQVAivBk49UQ7b1U
W1VxYh97LfLNKtX35rsOGApXEmvpKOP3yWakWysSZVWP8eVgqwlMjpEVXKAkc4tNSsoR/M6WsZpJ
4IX+Ff4h9iF9nTQ4P4iV1ZmSHAajeurRDelfjU65Cmc2i+JjojWOFygZzaPg0NUx8soc6mtVBR/x
HE8bFfcntL3En6mRZ4VKsnWABLMa4CSyNE265wbZ01zx0LdcJLuw5CRiD16iq+xMWwtpq8CLUESY
kZQzQ5ThqJEPRENBdY/RRrF1zTyf2PZhMWa4URz0MPupA+ej4XdeZmDBPiiYwNmz+i6BOVgDXLYw
DN+IUmoQpOoC+GUMcMGUnDGoatJH1WXXw0FD7BST6KJBqa7n2qz3AcNAUce3Ro12AzsGvLQKalJv
vU9Gf8fXdzTGV4PumpNjjngjBWZ3K8nJxPgUGFFsnjXWBrvoAeRpBPEtyVkqGDeVIlocG/lXFTf9
GqkvJ+dvHFij8V8RqzvxbfIum6zY4KnCJsZgMJjjYVMqIvUxXrI4ifCljBlHBzzk4mxwn5oap3Kt
Vj7JQfZgI1MaPF7BEbH8c4Yt/AiOuLUkQJuYT1S0d56C7WyDXD8SawZuXpRdcmwglOnRVlFN/ZmE
dt5rFzv+zGazvIx2tzYH/VUpDfOYyH5ZAnsMAbEeYybcQ4E0V5Dp83NjVK91vGDwRr3edvBQvDjt
zNeeMhw3PfA1fzVnHkwh0K1ONwihRhw/+6g8P3728UoDBM2jHuFjIkFtRhQY1RiWVmGflntUEQiU
PAPWWOY8rZd4KSIcA9141lsc4bWU435ww1vEtXdyZL/NW1vZK92MFEhGSciesXs/qUc3OmRF392o
2vUecSwba4NXz1FyqEKYcF3U7htt+gUYyz0oIycnYRebpsAYpRSCWoIlrwXvCrOZHn61ltl33Eux
cXuGPXnKVAtPMpvyyW5PeViv+5oNPE9ijOfFuQxf+VNiG2F4ZI+TzC8UU52/QeRQL0OUFKggWb7q
ujhZLGG87ZBxq4QzOXfJM6j/W97HcsusE6GS2SPWPbYybR6IE962woPu5ZWTdNYlls91wpB0nUb9
Veu0LyCDCLfn2VaRR0NK6zwFUbWRY9JsWq2ZPV20hS+HvF6j3xPxHb5p3DiwJRvTb8fkJ2zFU18b
lJen83eF89eRZMRezZOXFFTCMQcl+Rzn8EnrLrtWDdHiyu6qQxrkGAli9UKAij5nUYltqIZ712iz
fV0ELuKn2Jt1JS6BpBxA6XW2d4TAOZNsCpXMxCP3VggcGvz4ucictdu16cpt5vCbirtIM5J10rEG
Vbp2KgvettWYxT53Rh+ade4XvVavQ+EmWx1z3bHQVdy5pbst1KVVA5NGiWzY4+7HP1QofjQhpWUd
feYByggfngsFonmXDP5Hl6Ffo/J9sOHpRDvvm9nkTm27Nc8j46J13c6MVeugmPHiV8w6X5XM02HQ
sAHKVJ78pgRAtqz9RpDAmwlaTMSMgzlQhtDZOPKVnfEx10sxWzGWe3PJ/E0mklqni30te8woimFt
JldWb7RCEGfP0Dhrls926EsM65iAuX2XtrJNQXXbhrYq3YP5S/LMrAy/iIfvj0wX/NtyD/Dm0M48
YRIRhLe+oerDJJheGwkxB+BSa7vuq32iXlkvMcWYrL6lBmYOitDPxy+WDcOT0ioldbWV3HRE2FZB
4U7buOAh2Y00YVOcupkSHpE5gHh2KiPo2ok7IhZBvjYMGCwEL1cAn0skVdBCnMd7ZbZOZRyshxj1
UWNqtMdxaa8qa5AE77VDaZbJWSzxSMipeOSmlKWEBsJ9KIMNs47bkLBvruN3oovpzdRLCrs4boZB
l23aupHXAmYvj3I8v6K5uSVq/yPCGCAtM4gMd03Deux0uS+Xez1oO67vp5KR/maSZQ0dNSl3Sl2d
VJ7DnmnUwzF3Rc0QziVdGBJ8x5+c5OhlkBD4x7GcTsCG/NmKUTCz9GYpIvfMSKqLWWgC5ztoF8F8
tAz1/mL1yPdxKi6MejdE6O1nruNDuEzxpgGLlUxMXlOd/JpTW6PHm6trdluwBENAL2SV93s7c6kL
Ga85YJFLqIUMyTIs4ZUw/MfFWEuBMTrSN78ULrpj31NwW86cnKV7M0cGOnZ8LxOLC0SJopVS1jxj
s/5qt6Z+Ek2HVow1RhmxII7haB6ysT7GCfIjprTWEy5XSNAq465JIpVjEY16Bi4LIvbCd+rp1Zja
H2VKReYYvKWo0r8Dcf8f2P6nwDah0/85sP3SxP9yei/Svya2+SMfj5ZbR/uDQlpX/VOphO3+YRFq
pBPKMX+nuP8jqu3+AUHGtlXVtC3bwWP2n1Ft8w9X101GawbjGBccnf1/iWrrCzLmT0FUCGDohJaq
6hS0URb290IClkYTF78CNKpUjy2ZuZ0+RGLfmnhde4Y7jBPS5cgSvVJj5qx5Uq6xJwivSAdrkyqu
n9aUjMo2/STSxCageqrL6G35333Z6F4T6c2h5aCqK9X1Tx/v9fdr/HONgfhbJnh56Zqh20yUl4yu
LhYkz5+QO6nFzpcBntzQ36R7U6jt06F/IucBrmnJNRd5yD1rIuzPrSBJwFgNh/y9MulWTPuKgZKe
vTZM5La6y9nBQofYqRUPrarnnwXBRxUN8horcbEdZzJYy/vX+xrlNO1WyLH1ugQoilwNUsThYIiI
Py7pFR2zbQooxcpsPtKXYMaDk5udvh7zCnOjIr/nefiidxDf+2WivnzeC525yMer1locHRKEk//9
w9L/ikKyf39YZH5V0q1chdYScf3Th9W2xewmei83bY9naEjtF2jXyX5sutfRUiU2+/GowA34vbGs
3Pgyouqsg+WlwIvFHPL4SCP7S2hNn67sQfsvTz5z4ge0TvksnTfC0mKHtecnc1rLG3LNXDMpMVf/
8Fb+lp1+vBWXl8K/tP8mRp8mKDVKZ4ybJCHlP9sHuzG726CCzZlzhS9KZ8qf92UIhj/ZsWGzt0WV
D88NVQJLqPpqFBtLoREZwx/dubUiOI8UGKkqxijpGnBQsqf/Sd9hCcVAA2Yo4nStKWnoy9bdDLY9
HFEmo394X3+jOz2+IgO3LfAEJq3MbP9OTUhbx+oa4q9WlcCWHbFXdQCqueoWrI5GkBaZTz9p9ZSe
FLjWFDVUBKEsddcIdUKf5OvohmTYUkTxD+gCrIZ/hYvx6pjvgrcSLFksWPoDWvmnC0hLEtlaPJYp
zZgs38z7A06gaR8XDvlhC9ZZmN2lPe8cJFFqTJPvUQpGmL1XvQ+NTPvBCTTd1XF8FhETVbvI3G3T
4OnkoHcuhHtg29DSpmge5VQ6T1aP7q3F5r2BH7Y2q35eq2l0y5OB+2oMDzl1oWE4XPrKOJlibJ8z
eg5MPXwyTMVes8cp150NrR9jl+tHDl4nOrCqfPxRWKjYeZOwJS4DfdeabJdGbaIvZIzLle3E8cXg
bEOiPP/ITWx9mjHMQJWHb61Vu0hKiDs2ObgSG6aW/xhiNmRZ5mqHWfukaAs2Ao2yXdhMQB3hDLMh
EQSwHeR/AzhYJBrDZ9dheGIB5HVVt8nJBDBW56BlZdW0sxavBCw9+qT18EfY8xBv+HvLXHhMV5V9
AYp83eHv8GZQOXNdV9de698ZNVzbTIkhsecfFM8pWzt2cn/A/gCeG0tPkZ8LADIAY5bKao5rQxjV
TOWDb2Gv6btQyV+iep52UnBw7GEsuJ3u8wBSvco1jhRbuE+GO/z+AvAAv+hqW23G9mYqDU8FwhSj
w2tN6LRAoEMKUAaWRi6l6MAvUVZ6Wu0fpx4O4s6asekptrpb6ZRi202K2KYzJScy2Ea9E+zmzin9
usG+llYtpiGhqLQkA8XEPENxuEFwWKvGG/OuzWQLcUpI3B7IFGOokmGzHKxGsxkudH4B3F+un7C+
jOE3siLxs8YRkR1YADH1cWux5hG966p8nWMll3PAQNQc3Q1Awhzb0+sc5+zShwGpv+Y36/I6xr2L
X2wJvlQsEN0o821k9G9ZnL9bhVl6NINhUl3ep1KfHz+9nM56SyQEHsMQXre2s6tRegSzgue0ara6
sGwqigiOP16THYMhBB/FA6Wrdm3V8DYaS1nHtLsdFWKdGe2DALxniuts+0Ov8pmg0GScUdS2Cjbk
H62h7cysLjGg0/1rM/e9A5XtKKKTw1FxfwZNOR7SmnOVkeMb0uYRzpckA+aGSbdVw6Z5aU31U6Rb
W+FwMPWER4KcLa7oemz+M/QWibmCSHJxyTFMZmOA2BMr7brqZnnOK7waUzY0NElwTlct5dxXLZH+
hpxmXHXtlraM0h+HNNmmA778VAgoYMTjT7WjQDDJ0dKn0jrxxcortYnfq1ybjxozMqwt07vIBQJd
mb5OYfw2NaHYKz2f2RymPTm9jhSQAEir1TlqAKmypKhHIlNYT5KIyWphDl9looy+w6cNs8GhR1H+
Et207hxD30OEZpSQTD8f1yu/7tUVfbd+fDN4AFl/ltM7DglmAOoAcxz4YVBybTCQYY3grtBKZANH
Vn6/GSIgCSUQAgbky4U4I9KrTfsaJ7xo2Js/kzFY/hO8W4K7rGuYa5ANY91Xp/BKGmHGzcIDPdgP
Xf6Ma2Helk31qg6Gduwkx3216U9lEB3nqnklrUnH8FD0XhISfn684jns6fMogaMDLjj0Y9sdQGbd
Re/WT7FbPWkRBjuLnD5WHflFtczobNnXjCuJSgD3J6/M8iyz1NayHx0vloXY2/pYYwHLXyo2PL7W
4Nc11WQ4Iq14OV/zObKACRYKTc4FPX6otO3EcEw4Y+cPOUc8IOtfRkYQRj3q36ms8FMYBUcNcO4e
58d30rcRz+aR3dZYVf64PNgTcGRjTkf843PPaqvdxK7L5YZJNFHldHggQvAPV36oxBTSh9b58RVU
9aJj5MGl6+vKl26MMKm1iY+8YiOXYZYIQLsx8+gT92salNoOJXXhIGB5zBECttLELmf13xjmPGpT
npUK4V4fXVo7VOP58SE7kfEzqNuIb4u9IHA7B0tWZJ94iuK24FjA7DtkC2oP+y6r7avearck7wy+
IuYkmAS8kK3+Cj5adykXzBmtogtRQlTnKYkLbiwp1xWQHUwZdkHhUKPvREmEXInDZlOREJr70A/a
udjNpeqsNWzl+DvlJZTFjy6jmr7X8+I9iH+ZmobTu9Dw4M1J59kNBR1tmql+0M/pDaXvCXd8/I1Q
xr63CF4lbaj4EOXni54zI04CbYNtYyL8MLCzrbFlqfZegwlzY5o9AGafkV+WeRSmqFvW2dXBrIdb
qkQ75iviiaw31n2dSuXMbSMkOlNiZKp/OQaXsT0bE0AougRwpT9uMrQ8JjlYq+4QI892kgKVSJvX
rCNkrklDXffYSdYUtzqrGf32ZEzD18iMrbc0js6UIaDG1c2vMkegIw6/VXRLfm2p2DDAvb6OTE/w
sdXvFE7Ed75HY1OV8WvoFAuTcRqf2kYhYtDMzgWEhepl1nd9UpKfNBzV2PfRpsa5pc6sYvUx62Tb
N3xeNs5X3+jEGx33+c8kz89JTXaxH/JXbP3aToegu3VC912fU/PY1DGBBdVy7zM5c8m9Tx1merdM
SAxzmZ8rEopHoNHhTqcdFMBGt42KIt26PCHWLQscRxVxEl3lbtsGuH9fcJXlFLXSyZ3jwDGD53DA
2Je3TeXzNdt7hi8at3tTHiOevx2ADzLx5rYHnHHp6noA7dRxf1reOKA2KfNbiCZ8DHCMsLryJhH/
OCrqcvRo6mx8IYZrn/WH2MCbmuanx70q9f69S1KoGwSpd0OXsMApawYS817GwCriGQ+ZYqJdhE3x
TBcIoW/MuVz0zjMPLr9Ma/6vsQqoXbGPTGo5jtrF05SA5rQilnKewoBuYuVKzBdxHos6a1flZ3pV
MYyt7o+hoWv2lN3T2NZxFhFK5G5Vx/5eU5NL5V10GZWgWIc0NHViNPZKieiiJO3hsdnCXHMrm7LY
171ATZE1rvRh2ouI51RnPxcI9nuTT5Mz5bInT8uNSQ0ycen2h+KWp4qQOwE7+IRGgzeBEacFBNWe
n+mJhbmg1A1OEyKv4M38kbX9ucg1kCB19llO9dJmBPq4gu/IzftSRuaT02cFfK6hWD/WN3NS8bxO
lX0mE/xmFTTDULEV+W6nFc9O3TwVyy9PpsriG9Xqi2LxtzL5hvpQOl/MhHbf1HQCrwigKOPgGZ76
dt4GXYULnb3gNtAaeK3I1SWhO68ebVIanU6jApxBz2E+vymjXKwMDSGU/W6hNeaRAeXBIsW+ywaG
aMADuluWmM2aSuKmguNh2PU1NOqlXA2fGQ1WTTtc6SXG+GwH9x7z7FPaicPUWZdQZWJAHwq4Zcix
ixiFjjy1v9h+UHg1s7bMWg3GtdRe07L7QGe6NaYUBwqtyd9j8t9WrsrKq73R9GsgDTpsT3QVqEWl
BOCazb3bahTAWgOXjZ5qFET1ynMZg/8R4R3llyVE9N9UgaurUh0FfINyMlIT+7GphMS6BEyjsiq2
yNmEUcoSLM/EGWJ5sgTaMMH4CKQfSaF6ZR3GG0ndFXb87AuMICUMNlGthmepo20TZLB2YlYIqLem
hcuQP5wFNNAxPx4SIu4IQmGlntuKEqFCwIckugWkhf7iIkKgHrR9nTUayUbeJ+OIDb1WxBdpNzM5
zT5ugjC2mLU6TK+H5RSBhAsNKY7hKjV9+GS5xV4EafOCJWtXzGB4woqAF5xfhM7CyDdapw9b4SjP
xcKEFc6Pcsh3Q1m2L0YXnKdUBViunzMEr1W9nH2EG6xUd0zoyc7o4LKMgzVhu7IJwMd6Fl/kGK5b
Z7T3BDdWVVpdSHMKqt8ch3nsa9e0+dZZHspDan6ht8jZ4UvIDnrpx5aRMTq3qn2k5TfSZF/Vtv0i
ZZ1cAjrQqiz+YL9gbvR8eI2zQH2mG/hbM0dYZ9PsrNVUBAaKmEnu8ytM/Mgrt4znY0ixEAFH09jZ
lCxjJQh+IlPY5Onap8Zw7NPofoIj0LymlJlf9oazz4r0bRZqf8g7qnNIhG472WBHGSGKP6Y+jyNk
6dhk2RIV+BHhkrQELUKqzTlzb21760AfcvGNFhkD+zJdhuqM+URzqx8D2YJAdYxVkATWC9HU51Bk
YkPqq/QHvImnHlaVF6s/G03ItyHGnNsUGn0BuTv5sB2VDUuJ9BCkbZx4EcMmlU3PWMoK5y9iN507
3x9znDgRm1k47Zlgy6aN6FIcgJxT4cJORdONk8YT8vQYirQhRx4NVRdqiHPSuIh55NSs2oiks1Ps
Cum81T2cilaa9wCGMQMVoe5Sox29BjnY5zCqM5oeuC8syy+7Qm6TzkVpEzczL+yn3trAdEzXyuDA
UK9JX9N80VLASblPL7gPpAipjBxI4dSagV02jbWCLUzA5dYZz/pUNzvRpIVXBfBNcOxcJz3ZCFjc
aycloePEeexZj3M9iTUnwxyD5mMdWo6VPCiFDTy+DZ6zbk43Go3SeyHZ1Y+j6wudGcVoorhqDkBq
vY7e+GV+yXjJ1yV7DrNjC0Vh23VS2Ke6ki29FeHOFqg7s9ruHKXLaHjXNThs7GZh/I/M80siekFd
vQXLz2edti+6qt+kc3jtcnAuqcoT2nS6FySSq4PXHTcO5w09GCtf7cJbQMcStkZi4QCl1VVpJl8e
G107fdMreul+b0jLrN6M4TPFQdXmoR52FrvHYEZMRidhf8Y8B/c4Kzr7eheCSvIpleD4OK0STP9q
MZ58Yh255yklno+9b5FjmOLCK+lFCmhQopNqrSSq+aIWiJttms7AlaZ31Xbxhs8FfbYY34kqnSq1
x7kbdX7eDeWe6U++MgQMAt6/tutggmoh+jW2uh/V4AKtUWHtFs5w5O1gHA4b+zhEwwcgmMf+HUt+
BjgPjtBujBIDK6T7U+pJsa37F2WK6rWSg4LSmGqvfq+j1vLsB/xWvChtYx3buuovWZ2o2xw0dJw1
X+c+lTeb4q1bmgMCqiKOjFWrgI622PsbTRehu3BAyiK3J41OXhzD/3SxEJU4HSxRHhkmV6PU8q2G
/WWlFz0aMVHXTTxO6Tlc/q2lmRKXslA3fWQmx7EFDJ48/LHwk9haJWTTVRlW3qy3ipc2BqTqMNJO
Nk/91DLUc84Y4KqCkokAsm2RLmvoHXVwARUfXKKEwOLICRLf10JtUqeOdLdOsWZgEbUlHkoao0b2
s4y9LJX+2LXzhrZxZxtrS83B8gUNAjdAG5gZdaJ2vLFK6zq088fYZ8GVrQXMNT3EcVnn5DF7Ojpt
szuNox8oUXzBOMeJR6fgAhde7D/u3cIqko1it2DOmMVLSHWet0+l8xRIHuaB88Es8dPQ+YMt8/ZV
WUW1rwqXSTqsiMdbE+M1CM38MzOMXYV5/KpmILcZTVuwqp41MRCFlm5L9yoOeS9Xme4WFPhde6a9
izk+OyXSq8NuWJuCBUxif8XdQT6z0mwCDdRDm5SmXp0SgBbny3VdnB0cyBeFot5nZvDRlg3KJR15
dVNbqZ4cGbCGin5FS5He44FfTGa/I2V/YIKjsBRMxf7xYQqcEdtwyj7KeTxmva0RZ8SFWmuvuFlQ
003sbkSkd2w5Az8B6+dNKQBTEyrnW2ZdRqkW5zRqbuWAnSebnKXFeMK0YXYawQi+LalR1Wo4tTwZ
yvD8+8ET9IcoZt+fLdPNCjBKnQ/jjvUC9XeBH2BA+qSgEOKdUj2blVmsaRm0dmGLianMpcURv/tI
SLH5SYCjt2iN9DCJzItNLWIwhbbRMoBYk052PQUFnLdyYYlHMpCi3wJpI7EJHh4Ga6IV01dmkOag
dt6yw/FNqV/A4lTH0KFkU6bgx9u6Fdt68VO0lRGuq3AesGmiUuv22+OczqHlqjfJL3VkYAzlL9gY
qhF4FJ2SGV6GyFHMjK3BA7HqA7t5YspyDBNof9hi4ksa2JT/OtFaBZuBN30I4CNAIcOMGrKFxCbm
Mid4SBP/r4z+gzKq6Whv/7M0enjP3+OffxFGH3/itzKq2NYfiB6qqxnsvul3Qnn4tzYu2/mDUBmk
ZGIj1EugW/2HQqo5f5i6QAZCOqXpxHV4Bf/exkVRl2qrtHHBNlZZAI3/i0L6N1nGRGpFhqWLTjeZ
fiHKIun+WTmzmxnDY8vIKB3yJwY8u8C54O5/q9N5JP/LdbhQK2+D3ZNAldjZMFav6lzc7GS86EO1
5KVYmv70Af434udDDPpP3fbxqjQepaqtuybvU/yNjav0eWtJxyZuKIcXke4Shre5bl8WzXEivmKI
8B385WdixWzyniVFQaE5vU9Su3N6Z6eWzasOt3Bthp96mL6LoCPTVRAAlSk9HhmusAJNsov+AeoL
TPwvivPvV475mR4TDTX8vyiRi29TLQsj8UGtzRvh0E1hpXsJJmaHpcjd9IymmzD6maqkX5olXZKZ
1SVpLI+ZPrCyk+HKc0QaOa2wQHLP63b1lPbut1EzrhFRg6Qg59zBmorTo43BWI+Ur4pWnfqKoU2+
jEMmzkd2grOSZ+NdiOCOViXBY2FS5XjutXP4Ottii4/I70Z0DBdn1WY0aPcggKW5yaeZ8EGpGkOL
TLRrjhbPWXAI+uys0HYjxpwgR3VgW/3CKERlJjlhmWUOcQhRR8hIK2IvQwQrqf4YQuzoYqb71MFt
hW9qlRTA3aaViIkcZX1x52C8ZyjHqRDWXwI1g4cN6hB/L5tNIrWDp0Q0b9Rcennk4EDXSWY1Athe
OE9fWJIn2gACzX/8BJymz7q+TyXyBTNo4k19iw27eMWCk20UGiWnSOm8x7Vd9vl3DL70qU7pignv
hZwv9FMVkT/+ZqqAh3PtXrXqnVomIvJz5Q2GgE7e38Q4p+TqSYhXr/AFGYD8qjTmwznokd40d4Z1
7Wh/WqkzWBlRwzyG5Iv5BrEnt8NfrV68c8jwneRJa+joJCUT8zao1iHORKs0fZ5Yg50F/DzJKVg9
VMG8mb9EOfCaZOze2wREBpHowovdr9ocnditIEg65s41vBFRbh3HvAEarfeMfL9XY/E+GgLNzhgr
TxD5g5iIEz/hldnIoWjZEqyg+oXNJuPXWIEwBgrLtH/arhKQceR38WHTe80jpWvbmYIhtuujOr0J
8ixpxgO0U11zx8Dtww3HJ51tig30vhoAjUOTHs70fhkEt5naRlungcVmhPEH/8Xd6NkHzDc8YQ3r
zagzHnVTRCQnzdlVa9wegSZPgGa8xqIVU3O4DtjSICXF2WdDiZeMQoazC9q+p712WN6pDFZpaYWb
2HrWwlnZUhhGFS/ocfaqVCfr2dpJGi5TNMsVTRGJ3wQEqIlCh25QbeuMX9YHxo6BT7NLICmT/4JW
IjO8oRHhm4l7dS7BJmKa5cg1g+ubxtkbBjvd9MUxDBcaqiLuOJ3uFTvLOYuoRiOus54b9W022S+W
bAlWFbuPdUSrlReW14rt7VaGJIYNZVR9eLYjrVwoCqUtN9ICagQ61eyrp25odyUu/zLjQnZC0oEN
B8v8DY5C4yNbAPNJ2qcIMiF/HbnMrAaLImBNQ/dRPGk1zxyfv6KYBt6cJx5jcu7ypkGusFwGFj3O
yII/Zo3TfTTSr2k2XoaKjQggK9b9H/acIPuAGVtZSvqOF/qeD7WxYo5F/LkY2fxk+jUi/NCZyRM3
7U2xp7tK/4A3IJ00KogwGsj4ao0zZeFUBhnFO3UvcEKjd35cbrhxaFQpSbsDAXEU7T6POa6dbEnc
y3tCp1qjGOteZ4XKQWEleF5WkT6kmNWZNht55sKbBWBr0q6smE9NkcMMcSmZXUjc3FLMpJsdhA/o
F2D6HNj+ER3PNReazWxjbQETJqCIo4WfZZDI2MSdmAISWGomhlEuWbze5stpo/Rz5nRNHzTaHgSE
FeOheywwBUcYiAaMmHS4Jsaqc+tvEZJpw6PIrud7kUKpM5fVFs2PNYPvj/SNFTM6jLXxTrjCaPlq
OT1R1572JzXnRaTS/VbSP78GGsX6Zbavw6zRwGLnm2Q0P7Smes9mbqBugc0kjXqO+vhaQWylsIe/
rsj6W+TyBcq49SvB1czXmW8C7WiWTb7WFd2vA/DZj3UVr+NPYIRjEH3CuwGZUPN2pSp2A0kb7nb+
V5PEr2mGpdI2evK83dOQJKg8w7hhckHaayZhUi4Q1qVk4PGxQ1I8mzoLRWiMNy0fbsY4PYb0ZMcP
ZXqZW+5pkeLEMQicembeneErXOepuy3P+VK2N50nk86QM5ThDy2b7g5HCTGrd9eIUS2EV468sgQX
kg+t020JgA4BMKuq+zqH3Z7zfLFRtPlO0xaS16AfOnM69QiUfEMjZcoWpx+V3xA6QEjKfriUH2Hl
nqXLJ6qnQXFIWoqinGEt8/mLFiE5RgRZxwCUdkxiJ2q4kSpuzCKrf5qkjEMjfUfFIY3d5+/s9ciD
pfKu1SGuUt1PDAu1Z+K5xTdIeHed4UmW+CzXHQRB1eAtyJjBZ9qgebstoI+Uj4WRAVi5uF3pbLIQ
b2pKHx1m2umww9J9tSQvJKAnAk+TOCRGhFVl5uuf+pQ1O8Bgu1weswHOhwrzbdgR6p8LDLYxfJMn
In4mrxr8SQlEB34oSWdq0ECYhqTkwPjYCq6QkH1FKBlXtuq5S7jv7LJ0GDzFn3Gq+0gSH8qyWsYx
7rSeX8j0ZwHmcEEYJc9RCC2nDsu4KvDwCpsEjolyiX+OAXXVVr4yJIxoJQe0RJiOP1b9t2jk7y2z
+H2g2Yi/DOcs7wI1Ha0lxLGUkC8AIqHcHn8xuIeOaMi7VpakLLmG7Sx7N1rjkkNJQBRbkxNHUjBH
7qV42gYA4Qcde2lAu6bHLgWcRQ6tigDmyuiDp67VXJ6yn4HCtvfxHcgE+smENWjZknQpVLAi+2ir
Cqes+2Hz814XcS0jsZ7GDq/4ogTVTn61VYNccPweR1zky38pZ5DFZYMYJrmQ0mL5MjpCTMQXejw0
q0EDDZ1U/T1v+ZsmC9kIwMO6bo1fOUBuD365tRkkjmk83fuHciwqHHdLzl3Au6SYKbwQf22pPWu8
0GjeAseixQA/9OrhDofNYG6MEDOM3u9DhQeQFuOHT6h7iwUI7mgkNthn0Q5EVr7SmBT7Wobwg8dY
YVAGYondf8M6mLC5yRBYSrb4fLPZSziD8X+8P2AQz5FLdX3YjuQsMSFRHwktE470KjVMQhTmpzX0
3wsF83szzKwv4pZyh2wDSzlNSTtsdePm0qO5AUsVeorR0nKSNKGvpvT48UqzkTPLcs3b46D9DleU
fIuhbW+XZ4+OQd4DRz3+lgkJsRf+0Lbw/qB5VO/10IC/mpsWp/S4dfqENJzLFWRkX+OK7HqZqTRZ
9QFNNBhO1qq0/5W1M2uSW0ey9F8Zm3eWcV/MuvshMjJyJzO1paQXmq6uxH3f+evnY1a1dQiVJGfC
ph7KTCFdgHDAHYDj+Dl/6z+7oPlF0CA+j+wS6kKcy3WC2UqiFmQW7MOJnYDWUZpDbRtXcNX98AO+
8M0Zhyn7MUzVQ5JDpdspw8FR/btCrwmPEF21KvTd6fBbs2GmXe4Lxhj/sHRyk1Jif1qqoO1kwOlY
1HrLpiVr1s8W7c3JZy5yecHIkYkcyXtXPKNfGaP9WoT+VYPL94n5YVzCbGTxNzovpFdJRWlYnz5Q
MR9B9ImTGrb2HPfzV1z3ORx4P9A5e7B/2D/ZMqGXaPkSwupVhXjc1dsZ1YmUV06un8eyqQ7STASF
GecxyYIHrWBfn+2X0YCIVcP5I6pvdFgqDkhwnMobikO/UxbzO1lc2a97+LxMChciRq01nFItIAfp
lINQnEnskd6yHQXyPjuQF+KKJ0MrEFclhwnYPb+eVIen2wDRJWN4JcuIXDsvytdp9IV3FJ7o5ueG
oopkqsdjFykU3/O0Pgc+9ydqQNQ0n9Ce5Uk9zlnYdjG116YNw/VMOZXfojVbQITKFelQVsz4SMSG
/2O+htTp4Lfh61trsgTfomUlD2/XpzeUqy0nxSE1Xm0ftle9VK/ibvnUBsISJ+6/UzgEV0tJ0CY9
qIEmNA6UftgwDaPAGsTZaxZ7bwdhqCz9K7v/OcA0D3SSy4JmEHohUtdgAo2c4HfTGNBWOeWzk1Cz
CCMJDKxx8CkMpE9UPaCfwmYMShtvclituvQkZwNSrxKV32GvUrMVfw1aSg6dVPqA7CHautGPoOdG
o+nFyegQdp34g0mk4FQzfYTp6spIuZg1A1USbHC+AfLG5z25KYn+dpL+QqsmuQms6J9yQ6S9H8MB
FIiPMsJBsjjcNBTksael+vSA5T4UWfO1aK6kYVlGy//NCGEdKBfXK7aRt1/6DtIOCREmgLdfR9Qq
YP/UCJ8TF1//tfSJkHpXcDPUYp1S2Dgk0S1Dd8vrRK3+6k3NOlSaUx/k5b1ihGO7JW99SjkPyzKX
XdNRxmvbSqLbwkpi6mBmqMU4LGQF8MCWum+IL1tSnRwYSXe3U9IdUxOOSrRITklqgnXuIJVWC/pt
xmG6h13mGpGb/N5J6zvwLRSi5tZxMlMqXlv9gdyP/Rim+pEd8nkc9BCqVJU3UWn+FDgBhBJWdWPo
7IkBz35GtMA5UsBfSkMKfVoIlQqgqL2zvEeA6Yh6GSYZG7wmJcZfHQVi5smAuiRW4TVtZvaVJu8/
6VHwwIsviW1jD4Ot/Amh/WfmwzYdDdC/LgP0FeRoU8lKS0eFIiqDsFZWytfJH461ZjD+mLVTBNJr
A93xdRi044KVuynnZBEEb6h+HReiNueAjPC/Puv/d9Ly5lfh/sh+Nf+xNPyzKKc6CsL2v/7jjz89
RT9RWip+t+K/+uM/av7r7a+DX8Uie/fHH7jsRu300v2qpw+/mi79Zwf/+pf/t3/5v369tbKTtNSZ
nvWc5VUYLYrq/2zp7u///N/LP/9nwlLR9H9YikNGUjWZDmbzvxOWlvYPSALISsqGucDVdJKS/xLf
M/grk/9S1jQSkuCr/yddafxDJ1eJVLgBezlFGOr/S7pyKXr4n7wgihEkFCyqOYS11c59RnGHEzwD
o6aUvtalUzFwlzyzwTtpxz9X8P+0vuT0zsHfVMXXI6w1z74DSQPFndrRqmXexWM0Q7a7WBvAUsBw
1gUF1GPm93CEJ5B3X1HWC/Gxr5c76cellffMswzsrPXAUmH5Lh3dK33FObRS9FRo8S2sQr95hLzb
HsFaH8vIzvoIs64pLXk0PKNof/tm89mXzOu2V7/M6fS63cWakZZqnrMuyMqYUaWrEPrAo1FE0+OQ
KMftpte+Xkhzz7U2JEas6Z4ky58MH+y+3JcfgzB/VXz/fruPtc8XilAG2IXAQEpQymoAeq/y1iYT
BdeVU+0MYm2dLgqMZ/ahmMdEDsXSPRmgvoYSIEgK43bu1Z+XDEBxhKw7XDJl48Mz6hUJpLBDwdut
JJMauqx1wYflRJJK00Dsjc2ddFZjc1Wm8HK78aWRf/cAahb/NI0lqZMNv7jqGZP5M0T2NWukO63L
7y3oBIAS35XtcLPd1fvTTKT8s6tWAZVu+TnsneGArG9YfS0HVT1tN/7+FCuO4MlFNwdThNatVywC
2xaoXFRDZ6TFobPeKZpa62IZ19kqktEuBgYZq54zqHBik8mBry6s7Z2ZWDOP4MQc/+AgKLnwBvNC
c2Jo6j1CbnuRbq11wY8NLTVlznzpswQrUnbI5PpoVJlRXfjxggsbvDf0Vl+Hz0FXLdxxhXmdltBM
bE/u2scL/it1fm7A0BA8o7MVW9dk6lOQkYNBTcx2B+9HOcrH/pxaix06HaW2Qmk9vsGJ7wFMcn0a
K+PGSbILOxH8uCtgQwFIXyFPXvxIO7g5SfzoAYiUwkFKe3ski9++48+24M+BGswFBUS2F+XzvZOQ
rq+16RRAqQY3Igk+5WG7n5UpsQVnzlvSdkVpl16kWvJn0FcUAST+5+3GVzzNFpy5m2H/lbKx9GQT
Rk9kCOpv/QAdVQI2Zm/FamudLCM7c+dKGzixAX3zWvmkI2VVZ44rO0VJAQByP90TRGWwg34zFNQp
wTQVswXb1i8TLnE0/0gswzKedW4Bd4P5SZNuFP0eSiAIJz51HViKXgM4csryzygogG1Ao+s0mOEP
KUeVcvxkWh8Gded8Ieii/vcpTLGFwOFUkVl2o194QxUu5Bpfe/VNZPMGNR1U1WrjnrKOY4C2OSRn
uUONaqTvOOaaDYWoog1jP0MEZHlBkVk85ziUS0YQyBmoPO54zdpCEyKL5ld9CJ2X7dnQ5ubB8MP2
7U/by2ytaSGsaEPo12Wlm4AN0UE3Gse56dCN2ZmXFdtYQkwpJk2tNGVUvQqaZdNPH5Vi+hKo/vVF
H28J0SQ3ufTOclx4JlRpCqTUrfMKs1p12WZtCXHEHtK0qivF8oZMuY6j7llV/AsNI4QO+LjzCjCf
5VWU5F5nQTh+CWPJuE6qOfn7MuMsc3Lm26Zkl75WN7YXQMpEkVQUj9PfspLr9uN2B2uTuyypsw5k
0EJUCPu516rzhGCiChVJ1eenqqMU8bIuBLeGV6wvEQNWvTq0TnFQ3/VU4yW9+rLd/MqWJ+JX4B5P
SXJV1Feq7dephkvNlu6Tobw3bXNnBCv+ZQmum1Jdmk/w5HidjIZhoVBDr8tk0bYHsDYFgveC1tDR
oaZ1Eji3DpJ6MJt8hDLosg3u31SmOxZnGxiWl5cNVbh6KAOI1SOl/rj9+Sv2FxkWtBbV9yApLS9u
DP/BKCO4Y/TBuTLMKHoeYFHfceQVM73hbs5Wqq0rvQFzuOOREXuNIXGWF/xLnz5tD2Nljk3BmZW8
MZIwraHE0hTpex618FFmIAQva13wYyrtOG9r7C92glSfWnwv1XBnftfsIngw6iIZ1QiZ7UGaH8Bb
Nc2cAOL+VVH67vqyrxc8mJqjzs5nzfZiyjYdgBbI+NwpnGbb02UdCNsv2DgpoxTE4OKMNlqchkjG
9ObtZY0L3guEE5ktPQaZO3g55RnojaJieVnbgu/mmm5rvtWYXgmIC0LLGoGW3vl6UeOGsPHqAMC0
iJy81yxqEqPWgjcv6viySTWEfReNuBDBuF7x0rS0n5D+POVNEO0E5ZVFaQi7rtYrpaRSjOeZCL0f
Uqvtr0rNUg8NxNVXl1lHcNg8HFULRQfTA1OE2tMMuAV5oPx5u/W1ASy/n0UboGN6UiMMCAdq/8HM
VOiHKG9U6non3KxETUPwWhCP8ZDGpCuqsgVbb1MXGz7KE+g6iEsvW5yG4LZ9D6yyCCqOhTmVAScf
3oGfflFSYXuZjQSvhTgH0crMSL0mqLsHoxnUk2/m+XPUQ+N8WReC78rB5DhobGZeamkPsQapROrY
qH13v7fbX4n6huC/KPfYigO1ghfkYE0pPkXrzQemt926unzmO5dYEcXqOxCHS7aVetV0V/IQgtrV
wUbsgopcwARwjHF5MrMR2NudbLhFd9fnsjvyB/i+WqkH/icdqTm9tRLQSlF0lzV7aabFEd/7MsH7
lRgmnoBkgZcg3eE3yXWCWglYndLwr/p03okxK170RnF05kWSWRqW39ILhV88WCHReOBhYWdPXWtc
CAAKfLJZADO2Z1G8l2pwCcAiP2fzjoeuLI3lfeQ8AkBEmDXoYM3LnvQZSlcFEVCe+LZXxlrjy+9n
hknsOpZrZDe8UQfoQVp6urEWfvrLWhccv0l5ftU026cWpfSPyAj4t1Y2Ojv76drSEdze6kxlUqJo
9jLLbq7gw0GZpne+OyFAyK6so2uqnfdIkZbl+N4yFf0/BJ1aUTLo1b2JwI9DDeQ0DN1NkaoD9We8
NQbUdN4iJGftjG5tZoSIMKA/oY8gAT1zqoZHP5n1z05j5L8umhlN2NIdu5BS6N8TLisOqEG//SQD
z9lue8UftMWGZ2uqC2TDyhsSDPKATEyRGNODZVeZGwyQim93oSxz/M58aMK+HvYddXAo+nklsh/Z
0HyG7+FvyR8QJ4NQ4bXm4bOYUTCt7lB+vK66C80muPrcDIoJEMr3DCJKCSEvFY7gjLIyvN4e2GL/
98a12PTMdrIxD50GDtxTu0F1S0o1HjqVrGwB1/lRskiZxVNjXucUDyX5VO9EsJVDgCZEAWgs/VLX
1dhrkXA5lkDCIYT4GoQogZNOvSwYaEIwkBTwQjooTW8KgP4YCHxf9a0x7iy6FXfRhGAgh3qDyKNk
eWi0ZGCbCx6mDFJnw87ErLUvBIDa94FeUk3pZdB8o+l0C3zD3Z7ztaYFT0+qSq7kkTrQwE6PXaj/
Gv3m9aKmVcHNMwk8MYqCs6enFcQWSD1DCLSXq1SWD3xnsaqCo4ezNOoKarR4wxdODig9Ps9EkdF/
bhMYVWAoTrufu2nZFTMtVI3nroHAgqIOGjQyyMyjDdioCAJWgF8vs5Tg2VC39iV7ILJE8pwfhgiO
kcwqg53VueLWb1VGZ24dzXM+kgiNPXZZ49lRQMHOkk3FQtyfFKtGHTU1IREDhNXCirUTJFf2R3Ux
5FmndqACgeIh25tKHplVCQYNioHVu9IE0gQLy7bh1rLlb8yXZ92ATEuqAF5Gr7Pn6FE1uuFlocT6
q+sVaK+pbZrKAfYA82bZYWqteFIi6Wa777UlITi9NVOaOkEV70VjWRxQGuivKrvqduy3EhXfDtNn
A1NqEPnBLI8wvk9fgwCUJciGm8oBFDi2n7ZHsMT191xI8P0ylObIpxB2CVvNtaoBkYLcEe6Njpve
dheLN77ThSLEgLBkRaExpXglOm93ZQ83xlyjVzDF2XzirQEUq0pVVtBBTLrd48qgFCEuOJIx6VUj
zx78GQ+qWX5V1MpzpgvjpSIGAh2BMrnsW69Wp/aLD/tgbQ3NzoSsWUuIA05qoiVqVa1XdEpzrZWS
eXQCeLZgCoGIZeirE6TFlELHRfF521ori/gNzXa2zOqxULPJsCiVQa76FiD5+KhIQ7hzcV1rffn9
rPUQ/ijJkqsGQE7QIb9V2ea3rizbPVbNtfaFXd0kUvptXdSezuaeAqTP8zfFcFCk2+ZZW0yCjzuO
VgYQVdiuWhknI6jROI8A2gbH7ebXvl/Y1zVUXuaQd2lvVKCsSyxgu+jw7b2zr4Tgt53zzPpxgrBF
kCm260ifo/nOMBapq49S/2GA+357ACtRShbc2yx0ZYB53naph+rQQ3p2yvY4LvoneXe33cWKT4iY
N6hHnX4Oc6ZAzh6tVH0Bc+k2MMQc2sK565GaQVNP97Y7W5kQWfBuPffJYGqa5EoGqgYNDA/5HvRq
rWnBt3MKWilpUyU37LX70Zo+pLV1fdlXL6v3bKKjzodUjuyxu2RRCi7QEDzuTPCKA8jLaM6aRjrK
QrtzllzE4a5lMzpBDvSrVIrTZV8uOLAcmz3qgjJGkQwNUUVA8W0G68V26ysOIAveC/dCZELcLLlN
ND8tZPPzLKPmUFC8G3xDbGInyq05geDFRocmhNV0kquUKsWqdQsBlnQDFx8MgqhIbo9lbfkIe3Xf
O1FQTLrkFtLwWUIIMEiCnR3z/aZlEe+mBrHfT5yn3couuE8ad3GWf9v+6veXj+wImzF1x4qZ23x1
M8HW0X1S2i+NnO6Y5P3plUWwW690jtHbk+SOToqoKpXR1qIcDoXTXdlctsXAov6nA/S2UU8zpUWu
2uovfW0ebavdOxytGV7wW4Uy065vlgEE1dMIbXdamr+3Db/W9PL7md8GKvrzhdNKrlEi5mfP0mOd
xl+2216bVMFpDQcV1T6n7YLaNKAKCEEQKXU4IrfbX5tX0W1H9LOHhvUIwPDD3M33yIIgcgJ1UjPc
BD2aLdv9rNlI8Ft4f4IEVnTJBRV7xV55XNx2u+k1EwneavqUEqux47hjP6HOZMTydZMq3yqjik7b
Pax8vIhxSzLY77toYO0U461pSEezU3b8aq1pwWkbiIkiSYdxqH0T7KGgylF3sg0rUyvi2dRZUhsI
bP+5U0353ykXAM4kZXY/G+mO7dc+X/DYIRkCRAl7yZ3iApLgZWnaCGBvm30l7QCXyZ+OpSeB0faD
5bAhji/+iDg61Tlae91l/a1hjC+B1bnwBSWHetjJj63ZbBnnmStXATiCIosrD5m0T0WOoFCnfdYt
6ALrST86YXG9PbTFPv9+VYOA7s9+QryrtYy59hRkCa8om53gCoqbY5AF+VPb7uwI7x/nIG75s5em
bhunHLPaCy2TiktqRmEr1Fv5PhubG7uNPgxDuzOgta4E/0bihrOQbpbekEtu1KtHM6qvUrjkgwYd
VDN0Y73e2ULXbCf4O2VJyoweHhQlif4c5OmLk9luHqDgOaXDTh8r6+DfEGiJ78PaMpWeYwTFcbaz
z4o5DUjKDMWJGrVfnWzuJddWXEhEo6Wyqg1zBrYVxFv30iaQwgKBL5D/3V5qa0NZfj9b0iVsDqR8
q9LTUTj4Wk8wTBVQdiCNdC91zvwIUxBuu93XyiqwhHDg8443ydRMe1oRZbdpgvgThuyeYi0bj1Ns
tiejhUEQ8cfL4BDyQnV0PrqsTKRgphDFazJqi68jqUYTPdUsp9wZ0tr0CBEBqoXekmqJDdgIXiMj
Ra0XZYadCLfWuBAGIiuuYM6vck8xCuM+tgzlscx7/3l7NtQVTxGBahasaNo8+zik8zrmL06i3k6c
fCy4rzPzL15PKuUjUNtAMngTrr5zGziq6Kd3+kcDFgO9/7GcJGF5OyRUJqnGXRpS2olSpCVD3GCG
5v3uxXPNEEL4KMvEILsQBF40Kw4xwx4+zEq897C65gJCxFDNwJd8Z+69NmBxyL6HbvwNQs9fJs16
Qgby87a9V8wt4t4CagQyTYUKpVEjCAmVD9I8fOyd5KExo+/bXazYSYS+DXkby3mGrgf87pCAOnAv
pVr+12WNC5GirVUkouOs8eSg++nL6rOSphd+txAYuo7UDtjqxtOhFnmxnWmixhmipu0PX5lfUwgC
RdNjCMnuSX019UGTM708RMOcXqt+ZlOwVMBfMvT663Zva3Ow/H4WUCmBTad6eUAobZiGMx1uAxue
sp2QsHzzOycDUwgJiiKp0HFUkwek91OtJy9dFV91Zvf39sevrVHhSABzZ20MLRtmkcc3VptBBwOj
Mry1CqXSO9OhrFlI8GZoCRBp6KPQS33PcWDwCKXr0P8ZZXdxrh3nRIFm3zyM0teo1a58BKMXwWxz
9/q+NkbB3SEkcvp+AHsX6yjASe11GZnPamh/NZvksmuTCJQbIWcO0MFz3EqdTkM9foAE5kZHAbNN
gfDbFyayZBEy10YzMhwl5RVhxFqbWootIgfOhu3FsLLWRMzcqEF20dZ5682UhSta+aL3zRHmjp0L
yMoyMASnzwNo5XNNKrywHtOrICqRbsj8C29Ob/JKZ25Y9RSDVpVTe1Jd/ZwnEEQKIgQ794A1yyxD
Omtc0w0OmeacA8arnjsz/+LAB8FN+WXb8CsrVMTJwZQN73TMvi8P5q8yVwJKgNiUmwbJx8LaTUqv
TYDg7IYzGqY/SbmX+Zp8OwxoHWdSEOyk4tZaF7w8V8yBUiY/9sy854wPj3a/UPxsW2itccGH47Rv
QOKVsZdYpnYTSbYBF5+xB1xZaV1EyUHHFMYDDP6erBf2qXb69EYt+8/bn76ydnThSp/BFxSiURyx
jVaehN7Q3Pfw4M47oWft24VdujQMRNxUOQIAnEJRon+bJQiFtj9dIFb474IoWRdclpqutJ57O/La
ybzK4LaOzFtkRo4SPGUGRD9zOSIko6Ft+KXNzINJ7QByZKPylXT19fY3vF183tkBRRgcCgKAD62e
1+wGvsbqLh5Pmv+cD+rbH3o3r+6m6qRFz23xNAWDy7PIbQ5+u4fLEHVeOOZ+djPiwBHckdOVknSw
p30M2o95G57UyjpoUNsnsKdDjlG3N20M+/zXYfhW+y9j9i3KP0LHcaRpep6UrzPXc3qTzOYqVGa0
BxDy4PrkAOqeUEtSw2tAaKe69j9oCTLrWns/++nR0E4xrG1jdWrH5BA0pccgJgfudPXel36PvTep
j62GDK4aHnsd1FdYQ+V86lCGksqnILGepHq8AQjxORrfPrqGoHDbvm+vp+/Zd1lYZ7HNyaJMknUW
kB7WN0hmkMptjilKMfr82soQ6xU/JMRy+GImf07bgzbBlqX8HNr5UPhwVAV7ScE1TxHOOlYTJZIW
FZFXVKixNJ2MlA3A4auOKu2d0a4cDaGC+GOwjVZST6fJIaVA40PgA8KIR5jXbO3Rj60nJdgDR6wN
RQiGndlakEVUgZdMFa9lWlrDPT3e1VaZ7YxkrQchIsoNRBXwhwder7MWkj76aI9BiAs6X7YXxkpg
EZGCoGYhfTcYQuRo6W0QVfExdUr9uN36yueLWEE0TNFIBlrh9g7LaTaS5IiQTnBMkmbv2WZlVxWh
glaG6LCUNRyWUHfuEgQ3DekxTdA5MtXr7VGsdSHERylo5rSIC8c1ffk2BzWkWP19mGXXZd982O5i
zVDL72fu2VNs3JdNZLuT5tfXWvhAzFFuJV/tL1tIIgZQh5Y+UabCck2dENgML2oyfVykuy/7fsGp
y64JK18NLDfJhuJQjT3CdUucLayr7Q5WkkwiABAYjaOjf+27Uj8h7JzNPxFCgnDOOsKfdQ+v2F9B
G/k7na05heDXpZ4DkmwSaB/RvfneRU0CczvrzNmZjLUctya4dVFCW4Tsgo60kHMC4vIDrSZIH9Xf
2Yw4Oi9iQJ39JwRxrrvE+b1twZVVLIIF/bBBrK8dNRfYwucoku6sVoLVcbpFemvncOiwWt/ZZETE
oMrrb2wOpuoi+QGDnol+1Xwo5+muCvJTI80QTVj2qz2gyn3ZmIRjUdfIMT6SDO7QOD9lZ7qxzSJE
s6F+idCU2ulkxTffEm1nvjlD5ScX9nLmGOyHegTubpqodUg7i22t+eX3s+YrOAf1PlAGF0Uqx7Om
OE+PyNI75SENWohfty21tuREuOBU2XYBxLV1ey2BIXQ+lZOPXBVKIkX3kPnDQzKWH9uQqkpr+Ljd
54obidBB6jXldK601tUkDnWaNv9yJvnC1awKVkv8luoDtXXTCA2EGERDrBkvmQ3cbVe2d+37hTBQ
xb3WQ0LVukPW3s6d9KHzu514v3JCUYUAYEhVUI752LpTAd1y63wnuCE4rKK+pj8DG/y0PQMra+vf
wIGarY81bG4uXNEnM3O+QqrxYkbFcbv5laAsIgGjBvpo33Iat0+GD32c/q2a6clJptuwTG+RX4cx
MNsx2NpIBE9H9QBlxcBq3FbTP3dFfSen8Nj12U6qciVyvakXnDlhQkgqs8Jv3AwhqJOeQKdYjZNz
NaS+eT2E3S+2BDjATcu4gqM52YmXKwtMxAZCE2CCG7Ybdyl2OViGFh2UBLbj7dlZG9PS69mYZpDh
Qx8ZjVtb3N+UGv3ehd3cmKHSzR+dKYEru2uuK6gEtjtcG472Z4eKjRBtZiWFq4Q+bIEllLH2wmm5
3fracASP141mJqLEhVtNUKYjtNqlRyeJuG/dasqTrcHWP+3UZK0tNsHxYztsa0OJCjdC5a/sfljM
zgQh7fZA1swk+H7nZMjYt7Se5AsfsJRAQm6OwWm79RWfFAGDaCzoVRuPuRu2mvG33qTd36o9TE9Z
H8w/kT2likmTyq9NBe3lZQMSAYQdjPhdP6v5skGqFMwERVteB3mv7TFJrVhMBA3OdiNPWqXlbtuE
D6xZN7fli/CI8iKNcu4kvPI1yJIauVtz0fqNUlreHdCZbl+3Z2Pty5cVduaDyAxoKbKmGdz2yVxc
afWY/0aQRPtwWfNLt2fNKxAGU383FK6R9sUXqfRNEiKZuvMevraUBH/WsqpxQqQRXCNQTzA1n6ax
egoojLVr9Sb0jYNttzuRcK0rwbnnKrVK6hg6nPs7PFVfYueZYHLw5xcb8tc83iMRXfFsWfDsGe4I
KU3oh6gxNgiXWeEhn+QLHUHw7BFeZL1G/M2FYqNCW0RGQbreC+fvfbrp8L8/5zo2rWBQYb13Uymx
fqK7NT5PteJyLfq0vZjWOljm5mwx2QH0HSpidW5EyStM6dWxU6QnczbuLmtf2MLN1g4i3sxyt6kj
ZyHa7Q+tKSPch/jxBRn8xUaCN1dp0CNDNLcu1ND3xgy/ZmAOKNFE6bfLxiD48wSD9JCqSukCobuT
HAdObyA2FO2nO46wNgmCR0tDPNUkeku39NX8mzp3gxuldXRvGVG+c3R+LyYtRhLcGrlxO4n0oXat
fI6tA0LZavdkDpJpf9020mJt8Rq4dCA4s5/1mtrUc+2OIcLCTtzZB7mlPAqO71K6ru26vAQ7uvQk
uPOkUVgxBEPpGnXx2zCab2MW74Ff12ZCcOaiCyeEodCmNpBWn9BJDaryNvLjnYlemQURXmhnSB7G
c0bzffzJ6esbw7gEK4VVRIJkA0VgXt0TtslYsq76sf8aSPBQ+wOC7GVyuz3JK+YRgYZh3PZws0eV
O9XyY2QmHwY2h1qx9yr23r2wLqMQfBkp9jlESali0w8a1HlhQyr84cvQIDETKNCaoVGlj9UvxIoX
kdi915C1eRE8HHxeC5GRVLqRHgTIEENCHVylSLfvGe69rW4Zl+DhczNWflRllYtKZnCUpVG7SpyF
VF1DD6rXuWsEsTPcx4Mc7hXqv3fbXLoUPL6Oe1vWQUmgPj8qzquMPlNCdW5boY+YhuqgfCmKWpXS
68nQrEI6XbZChDDQqVaBhJpaur7h3MVtejIy5bYemy/bza9NlOD70Nr1WiiVlatQfVnetX2EfhzF
DXVU2leXdSGEgNhGaKi258qN40Bxrit7lOwbhNUkc+eisRIpRcShXBRK2SRa5aqUB6YjyqeNjAZY
YOOpWbSzZ60YSsQaVpKadXaiVq4cSdJrNxa6C8BxL+e31rqwq6umkhsLzaQbFGb2UVbD4U6d+0so
0Vi5IrbQtAD0aA6hTJv8AoXSBikOBKq2p3clhIkwwsGmrLXt0Hbv4+JeHtUPal7doD6zk1NYs8zy
+9l5au6laVbbqXLTKXaO8PPzipYiILj98WutCz6NyGIXVvlYuWZsoNMTGHeWVOzcWtYMI3ou8l49
Sp8V999QPfoWJGL2QiMz+ap8c9nnC96rpinaK7NcuSGKxBOKZHbu3FuZ3e6lhtfGIPiuCcwpQbQk
cckMuKWZPaQ2gsi1hCDE9ghWOhCBfxmadfEAJwxPHrKbF8VHipQ+ltKwc1pemV8R9KdpfTaHU1q7
uoGYo5k8pEX+92VfLrisJcFLbjRFRcY5tB/R2RvuFd8OnzTNv/BgJtLcmbNSkE4jck7y/BT1zqPU
NZeFMxH3l4wmdMmdU7kSGYZ7S/cVZD7i6eO2bdbMvvx+5rT10I1AswNSP9oYHbK2DRHEs3b8aq1x
wWf9LoQlICHz4+SLhubkhFeRtBsr1xak4LWhMbY1QJ/a5Zln+pbmDbNZ1bP2sx3m/NO2eZz3j/am
4La5U2pKUy57SRo8AvfOr+TW/i5VsPRrwwMKbkfTL15S+cJN3hS8uAmSUWuoYESHuD4pZvC9CPu/
toeyMhkimi8oQrtv4Ll356Q52k5xAgx52dlYBPAFAaRuhVGXblVF1F6gVnFlwHvqZuO8F33Wvl7w
4cqyIZYYyxIgjHTfpONNXc87N5OVA6qI4NPCLC8dGZuPMylWRRnK6yGz0htof+yjqqrdVewzDqtC
4HB7KlaOQSKqTzeKMExS/CJY9Cp5D31BphuNuCI+Vu0lxSocJUQqvLROonGQiHrOmJ5gYQgOdhx9
HJDWTtNeOShKfmdLw9ftEa34ooj1IyGqR6GfkQqvEfIKhvgAceB8NEx5x2Rr8y84+1AE/iRTNuKG
GvK6oVX8CmMS+ttfv9a44OXU1UmVmnSF2yjUAOS9Wp2KpsyP262v2Ubw6VnO0m5oeCbQUApkE70t
8/ivJu0vyOgyzyLMz+dQ5yRjn7pZHzWPXGtMFNv0dicnuvLxIs4vKP1xoMC24FBnHBs9fSyN4kXK
99D4K54gMtnNYWHEur003xSnzky/x5HspbatXHVIkm7bf2V2RbhfNSAa3CUlCvFNdMyd9jEbq538
21rTi9XOdk+tkC1piAh8RdskYAilZ9svhstOvIsq0HnjTT34TqbJuVsoqPRZ5UxVTk+dymVWEfbm
IFbK0kjIfqJy9ZtDwG1eXcL1tqxIwVczI+7TcZxK13Jm5ST7iAyrdnlhzlMXnDWSBtNBzpHXl05C
uStYEs/lY6TVn7cNs+wo72TzdMFdpyoZtJgqMrcwaxI8oeuo+WmioDctlA9jae7gxlccSwSiAcm1
G9tk15H7/GfdFjc5AHtb03fi5VrztrB4whp2L4dMYaxNh378nhhf6mAvNb/itSIGLYz62ZQMon3X
WF/6fnyAR+BzOSi35aWbsrZ0feZZScQiUvJ+SUu1N3KZfnL09t7MkGiMtP4uM7sbI99ju1iZ8TcF
iLO+/HIIclSOU7fqAAGr1m2tNvHBieKfMHc8al182TYjYtLsVk3UIDdzt+zh0zjEUR/zAN75e4mP
tXEILu2MFlSFtZW6dmHn7PbdXxJa6IBNfzmV5rZDvxP11taW4N8k1J0Bt0/dPG1uJN2/G7rwESXb
nbi3NgzBwetwzicVgUeXFOh1i4Z3HrcnKly+aU557wTqzra8togFP6/bwGkDVHW4FTbxXe+jzetb
dXiHvOJHv7z04CrC0OJC7sZq8AtuKdH8GA1lTYFl3P7aDlZrWWMRglaQjc5IDRcuIlYonaIA3zAR
Yxrf1VX2sdfmm3E0b6tCOzltvxO6ViZIpK5TJknhLhGUbprbtwihfQFrfYuE2YdSma5LJ9wZ28oy
E3FoHfWLgZREoTtY02tjxDdc8T62IF63TbfW/PL7mdd3uWn0lJyVrgP39zBr30w9e2kUaedWsda8
sHtHbR/rSk0AnlL/K8SFny2O+aWq7cSSteYFX28S1bIMxIFdO+2+DLP6I9CyK03Wd459KwcbVXBx
rbe1tqiL/8PZlTTJiTPRX0QECCTBlVp6pdxuj7e5EOPPNhKL2MXy679Xc+qRW0UE1zpIhaRMpTJf
vtdcxka85s76pPt2C5prG9uwb7+B0G4FDeCLSrPoB5l95/NE8/7Xvm01zJrqtZI9D5EDU9eaZVh7
6Xym+czQfFfkffVyexrLR5hIs5COWeC46loYrd1YRZoe5mkXzxAiKBNoFjUy6yTD8ueOA/VzqHgG
q39WFO2FxHteBue07yuuFv7GBjRkMWoXKhOXCdBoaGLPTrxcQeu3R7d4WBNkVuYKcja8UJdlZJ/T
hZ8paCjrSh3TCDWsfXNc7ePNF9S1hs6NnEtUFMiXeuriCdfcXAH3vdKtUNni7/7tAH0zB8+9aawz
Cspfr/0mlJdAOe4SpfIws/lVtM2Gx7AdKcOktZtSbxmW6jLzAiLeiHPjcXszbKMbFr3m5RRMqVte
mc7+zpzqh6rSjQvbNrRh0EtA2igdsQcTA7WgH8jiLgwAIb+9w7bRDYOWfPBS3fPsUtSkfqgg7XeG
NNdWXsmytyZ8jHHoz5dlXV26sfPuCsgT3LXVnN8VPHCO7koB4WZ+tWFu75KLwq5N5JhTq0JolHgu
ECwuXgAPSJ8llLghFh+Ex3EEgAyFMX6gaurOAC1WR8Kq8VnUy5Zox9Us3nncmMiyUfCqcRulLutQ
PmohMzDT88cSvEK7NsuEly0LZ0Na4VWZrqW+a9zFvQtCOe47Cq5h7NBiVwT07vklcKHXnabVj4xu
1R9sK3M9fm+MfF1LAjYAUVwWZ+VQExhj6Bj/Aw6qj/tWxrBuFvjdUEIW+8LBRxP3fg3l+3STecri
ak1iOtDROf4skMZvWhCVIR/0T+c0D6C5qmJF9L4Cnwkm6wHfIERk6sJ1MQRH5N/lCrG7sdpIIlos
3f3D0otxCUqvAq5SfsrS4dgAs7txdN5foNBEkxXjyoqJDNUFBLKnQeUvS7S+RCCWjN1lC7Ntm8N4
c0ObRS0VJ9UlWqKziKIjzcM7aO8m0lt3PetDk6GO8fz6wAuqS8mqFylqMt31gq3LXzU4XNKve45q
aKLKAj15owvs3UWOg0djUYVe/XHirNxKKl4X5E8vFJpirBHJZKVbp7oMSOSPJP2mm/JBL85xbPJL
PuRPDeSKNzb+/UMFuez/2vXgrizIA1zepUv9Kx9eHK0R23XzhX9Ay/TAnAHK5iA61OLOJUF51CUN
NmIb218n//3rbUcYlHYbpOiiYjp6UZ4f9dJvkbm+7/BCE0sGQRx/oDkSUH3kvois/MCgaRO3pX+8
fYreL52FkWHNCo5hYdzFzUoA9knrQ+Tpv/qlP7fNVbJT3c1F9uyCj+H2dJbPMfFlWB285is857uK
fqnGDD1FQR6DY3EjOrONbxg3VK07h9UKhVJeFyeoGHSPVaP8QwdJyP/d/gTLfpsQs1KBNTOoWXGp
hjA8dkP1qBcpNw6TxeZMeBlo8gBam3V1aQZgbxwH0XFdqjnJBhXGGvHHocwcbFIZOPsszyS2k9JH
nF/nFYjtGP0+iWB5zJxVb+AFbN9j2DV6CbrKHVh5EXn52BH1FeiuxHX1d89HPlJMnyuxJellm8q4
uifgEmalpuriLPW3bK0eIIsS50H1zLz5U9CrA8psd/uOgGHyYg50F6aVkwgnmiFUNKoOnBBok98w
StunGKF6WSFtADW16gLdxRMgk3dT676kujuJ0nnyKT0h/tzAetlOs2H/S9NF1E2xQUWWfouy6DlS
w1bBzmKMJo4MguoEGZuwvKxV9788Lx6ytHvN8Qm7dsFEkGmN6ixVLYZXMnfiNeujGICRZU8DCcR1
TPFUhlVBVSoqLy4n16arKXBjLHzXbti6bXmuAcqbWNZxczefGJana9v/tSGaEcPra7XY4gCzjX/9
/c34sxrl4hdIAAe8OkcLi1fwXMWqC/65vf6WQIobth0tpK3rFeMzoj81KngmzfylHcjDVadvn3fi
hlG33jpLIWVxUWOEwppbFsdw2tVKed1hw46RW6zRty0RbkK38OCMzQgRjm4LJWhbf8OKQ9APdlUX
5v++5eF8zi7TYLCQ+zIRITdMd/RyUdRZVlzysAYJvvLSGMWwrXvB8u9NIFmrQ+J4A3wQBJaPAkIK
McvxaJnZJh+GxfWYWDIqRDuxGXuLF3gQM1V/6zO68cK1/ftrIuHN2de6npqyXYpLU3gCXUJFdXCm
dUZkRuTGJWCbwjTfiHg+z5GTcAZvfhlwH5yakunXcfa2UN+2Ka6/v/mKBvIASxVM2GG/n09krcNT
Rqb+oQfz3sZVY9sEw4jJCjKb3lN4UBdtoA8laThIEsoK5Cq3vcR1xd95RZgkcmVUixbhan7RE12P
PGDLaaaKfpwnkLxR0vUHVSLm2DeZYdA+59mq+YjYrEkT5kJmMKsOrSqf6Fy+oqVhw/PZFs2w7Iaq
sQ9nLS+t1/yFTMTvbvA2vsA2tGHU1w575N274iJGqUHCIAjYLfutblXLgTLRZZOStcM0zuzQRL80
6U4yiB5Ld9zprk2IGcScI2jj4BlHgvrJB+tzDImZrcKs5SSZFHEu8oukgSDkhUok/KBU/IDM2NNY
pHcrBH5G3h1vHyLLFphIM8hu1rqd8XpH28ivKk9HEAnncl+8ZYLKWq9oectpAXQ3Mnrr9C2PNptE
bLt7/aA37mIRQbmQJiiAEu1PAQkeUz/7routwrVtXYy7mI+cDG0TFQD3wUdMEMDDM9rdu+qG6VIK
XHqUDbgNKHpPnEi5p6gSW9S5tqUxLDatei6IJsUFlZovYac+8SL91pf8Zd+RMax2qUUe5qDkuBAm
+0ORtvI4UHBU7RrdxI4BtKzYkuMamEDv/2lZA/crVMn2aH8jCDKxYxFVSiA9UgEn0OiEVeH4MZvq
Ydn5542b2MNLde5HIN49NwLqfUjacdoqOlh21cSMKfSPoK0GC9OO7jd0ejwwRf9yB/d0e91tw19/
f2NPk4dEcwVyzUuriirOe/DeMPEPK8S+vJQJHevAdTrACecXJC3K5alBm1X4BP8/bYmJWSw2MCw2
9J0ZGJkZ8W3AsmPVLfQAqtAtZ29bHsNi53ptIuh5wpUFKTsqoGTvdZT+dPvu9771N4y2aqMSIlVz
cRnC9dynK4v92X3pkUHYN75htSOkrxq5urDaufNOgef7p4LUwVErKNLensKyAyZ+jGUdpZQJvJFK
8BDFWSTpL6Sf82HjDWkb/5pBeHNEHRX5DECv4tItXoBoB/XhNdqjowPPYALIVE+DLujwPGJF9tFb
m09tPaIyPN83rfxUReXH22tkQceEJopMTyijy65HzDOEh7XsTrrjP3RXnsGULWLP6Z4qMf/gWdTF
kOq4vz2r5fSacDJdhyuDIl116VPXOwai8Y8dyDUAXJvoxuZYHsgmkmzSa0PkNZZzBUXg3j8B2HBy
SPbSgiTs9lfYpjAsnI+6BJeqj/1Hr9UryKwhcuTK7G4Sgr4uSO1suCrbahm2XgeL7IIcuRavxFvT
m7vx0LMxAhqB8GzeuCpskxj2TtkCCYqgQfKTdF+E2/3OUGafaPT19lrZbMUwd474SLYSTx2w5o/H
th/lAbJ7O//8HwiyMhxxs2GzZ9dZ71N3dB+HsUEtI623ZMstm22iyPyB0HwpByAgPXmPgtD3sHA+
SMVeauptXamWRTJRYxnhIsPKFJcsDwS2t1r599AJxafbe2DJbJpoMeGmZatpV13abPwShS643gjJ
n/q+RMODWjVKAe10V9JpS6/bcqZMEVS6TPmY+8Ddgyc9ewHXsfwIiHZxJNGm0oRtW65L+cYHd+Bm
LktwfCGPB96/XiSUj0fQ2kGQVm+Yue0rDDPXa+EIBvjVBSHsdMxpUD1QLxJH1mz2P9g23rBwvwND
ZQlM9SUdeH3gaqwOSw4Nqdv7bvsAw7QjEJAAsAH/ARkneajo8o/ulQIb3/jt9gS2v28Yt6qWMgrT
FZsQ6vzgMLAIogVlZ13axJG56PcpKjbkF5Hx4SAnUNMGafpFpBLQSs/fiEcsD1wTT9YBrR2ofEJC
OEpPLW+Ont89q2It4rGKTrzdosW0rJWpZbosXjgR7uYXP29hezJoDosr5o2r4t+/+07GxwSU5RA4
5B0FwLkGugg6l6eJdAfpvSr2KsCO4DQ/cj2D8yF6mv3p3h3/WvPgMIivTV3cV/N0yNvhbgl2oSFC
k8yMd+7ahS4erf1Q8sdI8vJDL6J+41stpm9izhbo5zW9i1pgmIXnAoQCIZmfaDHco4f+uOtge4bp
j1PN3NzP0TiU1h09tKx16WENOn+L+Mt26gzDl+u8ug4DLkzkSDSBpxIyQDK/oyz0ZhVrooezQ/S6
nMrVH7J052cZDkGsrF6qAndZ5rGHXHjPXlRt1IAtd8y/YeYbfzyBfYU5XldextQtQLwoh2PrQ4qH
lF57igaWHaZOZIdm9KN9Ub4JTyN+382FxB5NSyTBG+3OT/Maphs1VIu5/gFH40HOh7xBLhtCLtB8
y9Qp0LV82XW+TKxZ1YKxosUr8bL01UMFlCssc5MdyvbXr3bzZit0uIKzZEE+ti8W/z7M+BrPkPY5
7fvr18vmzehiadBCUSNWyevpIfDm+9Hdetva/vj19zdDZ53OG78BziUNmiNn6iz9fZjk0DUMmjqc
536LNen84mcPqHnlbQahFn9kAsw8UiJ1WdVYEZaBG7R7rJm8Y3Oe5DsJiEITXuaCVBMCSUUBhgcp
DpkS+gDOm+EhAjrhr337atzl7lBRHxjC4gI+7uzL2qEGG4O6aViPe8bnJsqMeamvA5nKS+U4mTro
pevd2KWpKzainfddKjflT0O/mlhPi/wSivS5puLF6avnhpR3UEs+r9OW537/kHITZgZqdNysUL24
4BFWnYt0rGIBzeSNVXo/ZOMmvkyNbuHiuXENCGtkLgL5GPHit1TzrhIdN+FloplHmnEuLwIYQuLX
P6csUzHqXRt387835J9xCDcxZVIAwllyuIdwkYeAzlOcNoiren1Zo/TvK8p9dMqvEAI9Lit/bjxy
CEbvd0XKz7eP2fvGyE3YGYfeWVR2bQGiYRr+4xUQmT6Gkvof8nUMv6esHvNdNwSg9P/1VhOUrDKM
mV9W0o0QTRiiZ9YMfFdnLjchaDqvJicSVF4yEorqMIKd8u+1XDbV3G0HzTD3bEbvx0qj/DL3w6da
ZY9LQUEv52/8fcs2mJAzxZp6HgiRIPjjoH93njwWvFS5fxiCrUSu5QtMajPSZIAThkgUT0txnjWS
VnMe/C9Mt5gIbONf/cyb24iiFKiiEYhqBzoooOTyXusZJYZe843XkwXyzk3cWb6yCdz+DlLRkRec
CHW9S5+N60+eMn1qRkfcoRkE/O9pGzYH5k/kMJAWrWVLuUfYlkXcxKGRUctqbCSeWCv76pD0tSPl
PvMwuc2Uv4QDY3jalrNTx7X2x3OIQP1028wjbMI7bsakMSvbFhQHLTZH9Uit16T9mSn5o5RXzC/9
Oq3suWvcv5ey/HJ7PtthMIxdTHpZUgehSdDR1D/Oja/zLykSZ+zU6n5iG9NYLpfQCNAngiScMy5Y
tLT+thbAlTROto/CjIeGyVeZTwWofyXIPKLPTb8sMaWkj3ctkAk740sUTHmFx3rUuvl5Aib0ECn2
v6llW8gei0sxkWeh1zVAS6DH8epSvLH76HZRXITRa4oejZ1fYdg8YpR5DKkjL/UcgmNMdWcWZh8G
1/24b5Wu3/bGp4xTAGhVjSColvQR4vC/oGNxT3mxEQLZluh6et8MT0nUrflcykvKm+zQ0v4nGi0/
hLX4kTG+8dCzHFETgMZBhD9nYyQvFFKX95Sh6c7xq5/71scI08E0htoZBIou4zrxu6t66ZGMqXfK
dF+cb09hWyPDkl3qTRzMv/KC3pvz3OiTn/vfFQO7berteplyblgxX6G51ixrdqFjcPbr4M5ZN64M
2583TNhPQdkuUHy6rFcVddCAxbKkdxOiLDA+7JvDxKCho7IaSglyB7Cmrcd+GPiBjXMWSydrD2lB
tySW388YQB3pv4c17KfW4WXqJEsArr25uDKQ+LQ9UxZVr7iqBigdAn+9rsG+NDtnhnUDdUV7uBAn
KSn7BGLFlzpqX2+fKotVmCRnRaGIYsHsJFrn4ti2ajzWst5Ip1l23aQ5C7sxYiTDEcVd8K3qRQNA
YP0CPaUvqgk3PJPtA66/v3EdfgNq29bvnASsw2mcdsSLq97bYh21jW7YteBuMXeLchLeBt65VEN/
QnDVbwSblsuZGSZNu9FPqZ7FxVfkXLVax32o/1rbaSPYuJ6Pd4INk+msWH1WtKITFyq6x86HTFtR
31WB82mOvC8j2crh2hbJMO6gav1Mk0lcyORCz6h3x2NIw3ljkSyjmyi0umrXyvXwEUPdlIfR7Zpj
tl11tY1uGHOwdiWe2tjgcF3k1wIQ1iP4/9MNfJ5lg00QWt61npvr3IEwnqRHHKSXpmiW47i4G+Zr
sTATfZbxkA9Q2EmTImteHDU+oQfkBPhGHmt3qxpjOUUmCE2saEKMhHCS0Su+QrntOZya+7pBXnEI
X52m21XP4Ca32TyuhM26FheHkfvGL78G/fKUqWqOlUj7owjll10uz+Q1C5ssV1csx2WapvU0+n5/
ryLP3QhlbKtl2HTkVyENJoyetT8G+nORP4iXeEN4HNLf+/6/cUs73ihF5yEcRhj/HABHI+lWk4Ht
ZUcNU240rzzmOQLNbyk/4R0cnTwX0NIKqbvHwukGgFLc9qUrI33wucpPjMMeR912d7s+zkSvDX7m
C7Fk4rI0osfAuT77M5Ivt0e3mIuJXlsYlHEWpAkBsAkftRrGo5hJ4uX1UxYOx9tzWDyKSX/meNj9
NgjFJXQlSmW66g5pA8LB26NbPIoJYmMqK6fMCdA5Xwo8Tl+bYDwE6xYrgu2/X2d9c5lG48TnyfMy
qDarKs4G8tUX7Ub8bQmbTPyaCzhQ5BQYe6b5/USn76hGI1kAEE3Opy8DdZ54OKiNZbJttHFvjxMT
RRCO2QUwoDIe4aWOSE62RyfX3dOE18bO42pYO8SznbkIuuzCF288UDB5HILQ/Xx7r227YRh6UbAy
I6PKLqA1Z7HT9OthHMhWUGk7SYapQ64dCqMzlmgY1F/uMn4lcOc6oN9u/3nL8CaWLaujqg3K0kn6
FILtgddUT1Emomepw3YjU2Obwri7Q1DoTZWrs4uKIJ7ry4uWwzMaUTbuVsuBNQFtNQIz0rghQuNq
/a2c+sXPvZ8lpedqnT4Ir/vor9M+n2Fi2lCkaxmkS2DVrVc+pHlI7z3R0Y3Rbet0/f2NVUMUpQjd
MnKSuZIMinwV8NjQuDwCb1bf79vt6xF+MwU4EKKp8IiTDBAhi3WRQZqvfprFvHFn2/bCsGcIV0Zs
KMvs4tP5mLvBQ7pq8JH68hNv1X3RqrtsEhtBm8XsTJlOMnpLnpYkSgSDQleu70Mv2nBLtqFNi/az
Jq9RQL+KJH9bVcrPA3g9d3U4clOQs5KhngqxRAlXnjo0qM8fdVVm8a4dNhFrAOIELYqzTnKl+Q8L
/jUNy3PurvtqqNyEq1XQcu3cZnISlFj4Z4nX8wu0q50tYLnlQjCRaouceLh6TprUUbYeoK+DhoFw
rI/u0i4Qxt5qK7ZssIlYC6EsVTkN4vGFVd2Dn9cS70VniyDMNrphyOPKM1mOsLKqg2jWAa+t+VxH
5WbPjG2RrvO+seJpXjLUbtY0EZijkPJTKkUVe6R+TOetbKglPjYFNRnIl0EF64QJGBwO2HUWQ775
zl/UWaTiBciSLfEV28cYVzPIkZScxyVN+NieVZYf63b9FsowUZpt5S0tnpUY9lyrdohy14+StOHP
Xt6fyZTeAa/7eZ/NGVf0oBzhVCyPoGxUeF2cA1PTH9pISBGP2g9+3p7FcqpMuFoUTXkniBclYHgd
DjXvfoX1tHX32AY37mgf+W5v5DpMUiIYO3rCn9O4UU29cTFYdsBEp3ld0IsaQJqkKFBxSrssvV+r
lp5dry83/KrlxJoINYInguwGFiVNGV2iTJ7KVqm4DdKX690je//jvn0wrHuhcl10OaZJ33qQXUtV
kC0nqMrX2caH2NbKMO88asB2kc5Rsg6sBa1+4Z5nVIfiOdNsXzxs4s84SccyAM9Bko3za+e435aA
blzLFnv2DHueVl0sOZpIEtT97lMe/KiBmVrdHkx0O+3t31fxG/8HVZYqzXQXJRJSs77X9jG4veIJ
/mLjErVZg2HQ6wpWT7+psQOiqw5dU2ZJQ72t2rVlf01gGQAeqtB5DvftXtnmQJxR53EpK0BCfd72
00YQY5vGMOmUeZB6bXzknPy88J9064YMCb8mFY9BwT26kfezTXM1xzebMTsliPTHEM6vaF6uVh47
lffSluvrLnMzac1wUzs84NjsDNFM7EloWPS620Lb2P799fc3/15UntutZR8lFegOOJga2nFO2nVL
cNsSD7uGKWvmky4AcgMhfXjfSB3PtbxvnPmYlfog+xC9VWTjlWVxfyYCjeWk93sPU/VkebxicbVw
k6HpD5WT3o2O8/P2dti+yDDv1u3zrl/8EI3YKAF2PHxsl+gDU2SJe288S+Here5WIGWbzLi3hWz7
WoOSPgm9hgEfyx8if8H45BHiI+c16u/ZuDWXbf0Mmw/8tJprJGphLtUhn/k3smafridjzaeLqPap
jICI8L8HLuykN4quxfpdo5IYuqeMxBAX43/t2R80eP13/CqAuAWbsD/aLX+mHTtccyxx6JXPRTv9
oHV+1zZq4xaxpCEB8PjvZCkaSdyyq8KEzPJDC65GDTVepxFH9K199rrhuObVvyhFieOOsvfGvO9f
McwEsfXzCmRRX2ANdf0jTwmLqcB1v3RntOm83F7H968AZgLZsHFD34QhT8KuZ6DoWe/QN9cfbw9u
+4DrpG+8TgQdSd8F0DUpWva6juQTYHNowGJ9e+xo8GnfJMZbPNBknoHJCBMOnNd5AJw29hc5n+dO
krteuWQjYWhbKcMjgNSSkD4Yr4dgRFKhbVv9c3WC9vvtz7ANb/gAiKxCZjpreMKAzYiV+jJHzUbd
833nz0yatBB0TEQ4HU9UXjXx5LcvS0ae26LZd05NkBqME6hXiOckk6CPIKB/cuC9VM1fo6rfiLYs
q2OC1BgXgL7nJExGMAP97dej9yLTZQsC977/ZSYrGiNBtM4FPkBG/cfCje6aKv1Nmvr1ijx2awD6
pnnnh1xN5Y1JrLkmTZpiKiYRB6WiesryytsVCjEThjb5gSACqsZJS4OyQaEKAm0xoAb0U9/Sch+1
FDMRaaVEpmJJR54U4LL4uKaedygdXJC77MBEpIVr2Uarr68OKazAsDfHY9aI0+3Brw77zwo0Cw0b
Xot2rNIwZ0mEkPRIhXeXk/pnpYYzuChPvd6i6bRYnIk/y2vRdYw3LAld6NGXDP2BLrqbIzzQ9n2I
cYtTKXQBol1MkLuf+KA0EFzZj2URh4n7dzVFu/btiSyGZ+LRihGq9sHIaFKAzTGJiiF/dVtVbxRZ
LetkYtGoOxIyFDVP+irPhzigffVdRm79E81kQ73zE4zbewzdfgaVG02C0smOVwzOGSy5WzwLlgZw
ZuppFukg5nBqeaIz/hTI/LcYwwPEcz/WHnvls5+shf+ZjfpnOzc/b2/KNYh65xibKpujrkkG2DdN
mhYia+lYB7GQ/XhcebAeGtcLnrxiQkE8C8qTKiexcegsbtKErJVEdNC85bCeOeefxs5fjsWy9kM8
h6P74KbFz6b35hP6u4CFv/2ltgNiXO5ouV0JDV2aKH8dX8VAnB8RFUWcqdDfmML2VeS/HllmnovD
F7AEJYLhBPzUfTRUH5aAn/0WzaRBOjyUJd/nof+AtA2Zt+h1oIlWIPec6QGvyQ/ZuK/5BNSn//2W
Et3zrYdO68Ttl/FEyeI/9HRqjrc3wxLOmYi2olgHNCktNGGfswVUMZMjAJgLq4802keRzUwwm3Z8
1hZVQBP0PgwxDXl/XpfWOxQhCv63v8Li0Uz0WtapptMejtQ0V8OZeMQ7R1Ba2DhNlgNrAtiklgFx
8gj+0nH+Qvd8ki3krk7dnX/+Ou2b8GGM1jIrBNxxzwo3bkTZxk7psn2nk12X7M3oXTuIRtcrTbLe
cY+CBP5DNE3VcfBTvTGFbfUNg6btXC+SzRQYFCT9nL6dD022uBsn1Da6Yct1iq4f0FbjhJYq7yGk
CVw2SwO6pUpliR9MBFtJIA0wuyVNWqA5r+JdrnJUPPhjcn2gA2G5kRr9N5n7joc3RToXpbsaTTeY
yHcPniiL+7VXn7NMZHB9+V9OVt7JZgEz8MjigPV3FJhSIOnOHtdPuhOvFehE1SbNruVQm5i3bKUo
hSlKEjEL585x6uqhDDWN26qfN7LNtimu3vnN0eOkkANJCUmWoflFguBDqusPc7tP4Zb9gXzrB9Z4
4UoSN5DT94mX/de50vrHLpdiwt4AqAfHLeSqkjlrnEMFbG+sp3ar489y6EzAG8SiXI9WTpCwYR2A
2OevQy1+hV2l4tTt/seXLWSdxXpMyJvfrWHlTm2Q+HIaYlCkPjK17sszmCg3hyD76FBBk8GpxBnU
seV91BX6fHsDbKfHsHsA0FIPROMIE7AJpUYivph+j0r9fXt428IYb/ORUhwfVtMkdZ1fXZ5/Lwj9
dHto2z83buxUgIGhK/HPSVh/JguE1TzwrGpvZx7uDwDbmgrVCEmSWQXeQQghn1Sk/NPtf29ZGBPA
VqZi4nnQkARKTmNcdMEQF6T8dXvwf0sp7zhBE7pGZoU+R5l6CTDb+hjWqNfJ4tijtSoY0DvUEpDV
sfOq66+L5udlLqHeV25FnpZgx0S2aU1WYK3rAIXn8mMHyVxoAP2sVRBHQATuCxaC66F44/SaEU9z
8KYB8hdEUwxd5unAqJTx1PhbKQHbDl1/fzMFDYcG3Cg6SHg/qDu/AzOhD8+xcZtbTq/J0ba26Kvr
oykANsX76cvy2eHr/1B5eb19AmzDG2bdyTqMUAjxEhBnTt9dgl0gXIZ/qyDcEpqzrY9h2h0JWYeI
iiTSdY9MFe6hhI1sLI/tDBnGXQ+TdNNM+Um3qgfFxjjvPOSJ0RLluOWuuhT7A9im+9oD6tZLXEBU
kIt+Eq7zeY22ygWW9fGNe5noKU+zdgJmGC+j0zCq6S4bh33NjczEtKk2ktESYFFCiGPH1az+yfNm
Y2Fs//y6KW9Ofg3sBppNWw+ZC/oLWL/Xqt7qzrYNbditIhNv0MhAkJhHd7YnnV/NuNX0ZDnzJu9a
2HUaLG4LSfxJtUcp+/4IHjv/Top2X9mX+UYMjj7cLG+LzE8iX73kLftb58PX2xZrWxnDYhsfPEB6
mEhS93OJkm8LPubZHTeueYs9+YaxLugm7KKwJAkNs+pzU2X8tDh0fA5AxXxGefn3vo8wzHZtS77k
9UiAFe3CB9X7XtyEm48syxKZyLW5nfqyWj04taGEBMdy5Ysd8o0Vsg1umGvgL36bty0uZKTVTtGo
m/PM1K9d6/IHaM3tap25GLzPamj2BOODnpcv+8a+bvkbaxWNrKDCNsBaIxmc0sjtY5pFO7OYJpEa
3uGggBivr3Ht0zhc6G+l6y2y+etffCdMIde9ePPX9RBVbM2Jmyy8DR8Gv/6bhtF4UksrD67cqqVZ
/IIJVMv6TGbCa9yEKoDVpH8OxuCkRLGRWLANbxiuAO9QQ1TpJmMXFofZmbvYke6ly4Pjvg02bHfq
SNvONF2RZhMVi6d6mZ+GcU7/2je8YbPVEEClfnKxPGMT5Ke+7f0xBtQu+r1rfBOVBkCxBsVf5iI1
AgauY8NzutzLhs37+jSYyZ8GLQrhj1G6JJB0BZphcFtZ3mW1Squ7219g2WETmtZC41AUc7QmuVLl
iQyMHHy4unuh1nHfHpvQNNWkAGKA6xaFRkciPegzGMDmc+B6Pb1jZyYbmtJRtPDZWxOJjib45tw7
1PWijjP4au5D150PK6Ne3Dlhe5zSpoyHrmBP40g6JE0Kjj436iN/cns1r8b93p+5/v7G6N0qCzJJ
+JoAYwvBkGES+jGvKrWBcrENb1zRzapbGeZyTQovzL37qeiD4MBADbCFe7VNYNh7RjrR6xLupESr
cEuCv1twUW+sje3hZgLXMm9Gc2QBY3HRcQjRpzmRAT9dwRFuKQ7CDfq46YvHiaefsgLdiDlIDpyd
L54/GNQcjzforl+TQTCtj02UzS4opRqiT7e33mJIJq4NINio6BeccscrnsFgdF8G6Boiex9VJmVa
tKyDkFG9JmWx/q4YOck5+N2H9OX237fsvMmZpgIWTpmn1kTT8n+jL/5pZ77v1JoYtv9zdmVLcqtK
8IsUIQm08KpeZ1qasWe8vyhsH1/tC0IL6Otvtp/mcIZWRD/Z7nAgKKiigKzMEVUXQ7iKNWkEJ4/Q
4JvBUkS2hKVMdr/+/sblanutUV2dw+4Z40fpdsOxdIv11QXoeePAZvqE5tVTOrd9D2X2hM5iPdJe
9Mepdi3gfdSf+6yvOXY1crfjHF9I+VgfKguAjArFjBueZ+q/5tV2U/WM02aFoIQ1Hks20IgO7bxr
UGm9YSJDtqNTqC1z07mirmRiuZPcy7U+5oHr7aZuAnpi6xBkWqPabq5IXjRd3sikkqLaCVI45xGP
wxu5zvutezo2zbaGJrVlDQCk2yUcsWovqbiP1NzTgWm1i5oFsYZL4lp59nFcWHfCq8rWhYup69c7
4jc+YLU2UC+1rxI+SOvXStr0qy/EViZral1LwjsvpI1rhSohWUB2mORhxzjfqk4wta75r1XWtGsd
PicoEHWOVlP74HZwttalqfXr728sA4xCZq+dlElJZySweLa6SLzWHG677fuO5el0aBm00d02H7Fk
aj6EhwGykx8JoPjfBVA497GlejoTWhqSBTIKxZTUNBBRd62x8HmzAbUw2UfLv7MxF50ELVbSlW4P
0m2ZJwgVW9QOptY1hyV0qf204GMSLl12hFi6PDuN3MJYGKyvA8yW3lEAvPgi4T55qNo1BunI3lLV
hmneD2meDi4ThLnj2lGRiCr9Zyn6T15LHwgVT6zdKhg0fULzW9rIYE5xxkqmEq8qOf24DAo1G9Zx
XOz/3V6ipk9cf3/jANa8ovrHHUVi9/OlC9RT4Za7fvQfKr5ZkP0+VsLTAWaqHUoPBYkYxlyro+BV
e3D93H2YnZDGYcW9yC4L53tpN1tkHqZRaW5dzw6OvTlGRdbQiaq+hN/lQDTwegwPIPZqNnbO60T8
N5/3dNhZzcZeriMZErcrwzMKCb0ISpb8pIg/RNfNrc22ACem1axt0srvsqKDqmQCofY/S4oUHE13
/riRhJkspjk6aStHdAHliZL0NU3dLOqEQBEsq350QbsRDw3+rnOggRyezU4Ll6mavo+K2aqO1+C1
0brBQjrorANhVWpZMyYD9yjWmF3qbA0jJout8ktD93XcmUNUHYQNuo/Cz/6JMAcHkGxTN+V9eJan
a28SUVkyG5chAX7oc1Uvl64tn1ECcyr88gig6XHqOoi6jR9vO75pMJrjB6TuVgbh+gSSQr+BbQHO
MOjv3LR1qFkghskXs88TQL6sMzLV7EQbvFDe13XNu4nlZKnvFjxxS/unUJmKJELxnY1rqbbsced3
vQxN+jEtYkiY+2UUVJT/vN130yLV3TiXgRcukidEuKCSyjO/qo4uC6EnT8IyXTfybdNi0twZGvJU
rSHrky7EAh0Us3cBMBL7whrbpFoHdnTrcN3bWSAAXmPh/r7RaRs66nm7KsRRKJHL2OxVRf8nUUpF
oLJ4u31DlNKxZPYylSiJHPtkbfvIWvxjoPp/SFrHmZtubOsGv9CxZEHnuZy1tMMnwAoq+VPa5F9v
994w9zqGTEmpwB1S9Ym9hK9AfL2Ahe1XwYMN+I+p55pHD5CxVGW99MmS9d9lWPCIWnSrENnU9+vv
b/KEngiLeb7sk8la3EPeVzLyAQ44Qg53K5E1fUJz68rr0r/ZfrJavn1sRP2hajLvILn6fp/9Ndeu
QM441ZbToUaY5BET/cHpbJT/8Dv3N50Kre9V6HoFlBk7r2DncSTNQ+aFn+7rvebSSCsE6KO8JmHM
Okqx7q2pfmns7K5CFU/HjoFGHbqPwdompR/+QKFUFvGleLnddYPb6kiwym9SYFNUl9DQ/eTV/qWg
xWVy1bhLy+p0+xuGJFPX4ewA+cWziawTYkNAtGsb+yse/ugewhwtioecNgIwd/pSK6fc3/6iYb3q
6DAmJ2rXrl8nfob6Y2vJ3cgaUy+SttraR02D0lw6DzuVti5rE9yRnzMiX4J1/e5Z2SdV8OMIPmSc
oD7fHo0heuh4Mbd0UZEfkjoRhXAOUHd3MBq1pSZjspXm21nqylKAOjmxeBXbHSq5guyBONlG0DbZ
SfPstYT0xDCheYkz9y4AuXYiROMeUVkNHRY/h8647/lP6XDfTTuYev8dDkHLpEiadrgIotanIXDL
iDDrvosmT3N0KwC1q/RXrOSyz4/5OIantS+Cw+15Ns2EtkXbjT85mZO1CaCZVYT3kMeg4Y8r9JA3
EijDB3TsmIcLdAmiIWxDvi8+WkKIB57aXuyLcgtxbFirOoDsKjyapWHRJYQN4ARnE3kopL3et4/q
ALI+m9clHMs2adb5NRudLyOEzG8b39Rx3Z87e8XRvWoS6TZForo5PZSSyA3LGypOPR0ZVlaj7FMp
+gTCLF8LZ40nkf9O1+6ZttXP6voWhNffkuOJv/JAsrh8uT0q04xrzh0WJLAU4L24CSm6RzUK9msG
p8WzAABrY2gmw2kOvoDwxp69FPWyQHd9Zf6MtVsjlXI3EkvDQZ5q/mwPmQtMWtglS4eHbKvIX7Nm
eCzcCvyQTlzPfEsn4zrT79wYUN25a6hFuw0+NEtgwIN6OCrb3QPM+WWS7pYLmqyl+fhY2DNnC2kS
lHd5kacA+ucBuQ/c5enYsTCwQVrmsS4ZitSKcNNRRFA2O99eSwb76Mixaph74eI2LalUOkSj46ko
h0AiSlunfi+m2bsv3dExZKMbEFFYvE5WDjGgS11NtD8Su+F3rlidDW0A/G1WfVsndW2fgnF+7ef0
8302uvrhm1x8EaFbkW5pEw4S0AgSt0+1tzKUbObPY7hVRm5YQzqirFtmW/Qd8gHPbRexsxwHbyrW
Uo6fbg/C1L7m0c1UV6gBRfYkxTLvpkoJ4IzHan9f65o/Y9mgWEe5dVLNPT915didA7HJwGnqu+bE
tLA81oyiTXLIXkvQhpTNce5qp9mIRoaAqpOgeaKzl5XPbcLCkUX+KOiBAKx5duriz1320eFkNPOc
GhWITeJ09S+fOFbkepl7X7DWWdBG2i6uSNF4qzrrwVNetafOWG4gNA3G0fFkWIxMjnbfJrJo+wNy
yfoEfskhztJWbdjfEIR0ArSGBZAzEk6TeP344AC1Jmn6S0i2p7LZWP6mUVx/f+PDI1tUYeGMm8x+
9qeZ1N5Z57Ow+EYOY9jPdHSZKHsxcPDgJqk17VFpEnc+Cpu8aV8My+909D/eXkamUWhO7IyZn2Wy
bwBVxiMXZ+drYgHSm42pNviZq3nxxC2xZmppEnBN93gtbpSqIlZ395EzeDrz2dzM6YCn1zbJwMB+
meoOmi8pvXOrd7VdeA7b1cfrACJcKf4ULipEB+dHWPIdm5uNW3uDgXR8GZ9xaptUjzDHlnbvXTPs
tvWyw+3ZNbV+PW29WaOyrVGYCMFClFW64Z75fXCoQCyysQMb1o6OLJsKxsFPOWGDkZDlnCWEyPOf
bBh/3tf5q2+/6XyW8XzM2qVOuubSKLDxNHgA2ogPBu/SMWVFu9pBl/ZV0hV0Z+Vkn5fBMZ8zBGhc
2dP7JGM8XWpzUlOJZMspk5bnIqp5JyNHjMfb9jHEOJ3kzHIZnapgKZOuB6WPJ3hc13LvKetz5qwb
J1nTFGv+G6xQWJpWp0imun/wPHoCZeJpBA7h9hBM61PbhnHZUvQiWIqkKYKpj1y/mOt9GdJ2C11p
spHmwQwKcW2qpiLJ6mbfNgOJ2s4udutM2/2qgi1UoGE56dCwXGS171VrkViovz6B2GA9OBPEVwJp
55+6yaoemQdGi7uMpuPEvLRUWSHHInGg3LOrncLfD3h5Pd3X+nWIb7xuTOsQdMZZkbSeegB+aDjY
VUDvbFxzaSUW2YvGzxIvnZ97bzqnYuV3muW6hN903AEkN6U1yYBzndmuBX3Frld8C8ZscASd6awK
Zr+dUXKZpKQ+Scs5S7fHFdiWxLjBEXR2s2Cqp8AFdBLYP+9zKoanhrTfbk+oqeeaC6cgF8KZAhR/
9RKeB0UfAjI/urX1+3bzBh4MiKz92+5QEk9nkfEsmR31o2pFtPpZ5ImfvfpscRIBU7GbcjDQ49fb
XzQNSPPpnkjep51lxajm3S+NeCBev8tUu5F4vT8VVEeJudZiyzlE853sy0jk+RyVlr1VXmhqXduR
eQmIL0RI4QF5a7+2ahnO6VBspb2m1jXnxdv51BUus2LPbj8UVCbpFB5uW/3axH+vPahOSpa1KP7I
pGvFludAhzgU7NhU5SfPymXkskXssyndyElNo7hO/BtPdqcla8Y+z5KG2unzGDQdMKVFu5GSvr8l
UF1hU1nB4qjOy5IiwAOb08pvtA/+Kfm8dyb/LplQqsPG8gIu1wB0njh+W3Z43A7p6wgRnzXK15Xf
tXlSHTYGLPIcOtNixdmyTss+x06Q7kN6p4Qm1SU0HQsSQ7ARFlMWAFQfNqBwm7JPt5fT+05MdW4y
R85OJsVkxVWZHa9OLPLsQzBNG2m1YbXqyLE87TwAVDDJouumyIZGSMSs+tu0pgc7SIEHAK/IXeGI
6igySoQ/4roc+04wDc9QJMlPS7FaR2+e6F2ZMP0PT1k6sXYchRW30hFRWAoJRNQWzYBhJnQVzZyy
ubBybsVrlV/IOj7W1XDqbH5XBkl16FjKRlI2c8nilfmoSUufmwWSr6W6L1rrpGT5vBQWCtszAGOZ
FxGreUwLdh8ZPNXBYfaipD+32JWprR5J4P+vYcMWbtUQhnRKMteVovB5bsUKpSyoKHiEZFweUT5e
xrDdCKSmqdW25gn1o4uXLWlcVc1DlfknL1+PCrXCt33YEKd1MJjIAzLOGcFOuU54hEeh2tki3RYY
zNC6DgaD1mbDcSnBYj5kw16mbIi4l2+1/re+6p39TIeC0RpL3gVRN5CZ4RHiIHt/rg41O6eTHQ0d
j+b0oxNWkerXiM0/QjI9Mprt0+DZDT+q6qefHguQ0N5lyP8Ax1jPcavTsjhM1dcxTz8Q4v+43bRh
CegsZXQci1RCJjwu8258DBs2gkwhH89jm28dcg0rWYeK1SAd9LMKAcTxFhvHXGjQp/TZ8tvaeQUE
B0olZToPh/vGc10tb3KDnubC4YSkcS3bB2uxHtZSJKHcwiCYzKVdh2WcpOXasDReg/oo8noXes13
FA7873bv3wd10UDLxfsAhZtQ+krj1gfdTdkU03nCPh6pxWPHALjQAy4Uy13ThvYO74D3XTJRnX1M
yH7wOPXT2OH2CYIZrwty6I21a5p9LRsv/BoUPvMQxv6qPhGWDZG0ANimy9fyetd3226GadFRY3UT
+muRrmkM2oyXuQyf2tGOq2ULa3dNvt+JBTpiLJ1xlVIzEcZjNYAuYL6UUjxnoFObS5QN54QcIGv7
6/ZQDGFNh5CFXdDZjjWxOC3T9CEv1/XbMmdy40rOMBs6DZnfzGJqeI71C1ER3mY4glVx0ZBvqZQb
Ud/0iescvfHAZQUCuLL8MO7C6WEJ8wsvGu+Ytf7jAl3Y+9xcZyTzbNwrVvkaxqDUPGQ9V/s6s+u9
E6ZbhG2medA9vStGKwePfzzbIFgoB1ZEo/Rebk+y4VBMdRyZt46g8bLHNA4z+5uT222cW+n/IKs0
7OyepXuARvm54LRFzQcdHseMbeF0TGtZ2/Nr3K7IoLfTeHbnz477wVteIQOIetz2gwVYEB/sDZ80
GVBzfBS+0yEvEMvUyMROpvmwUwQXzLct+Ped4x2f1BFns0dF2HoijSUtQCP+Mqhv6VzsU7Icrdna
Q6Jnl3s5Sk76vcTVQgOqRq8+VfLYgCZyUImd/yA+uDnXS5ZOx3V8ESARnvL9Quf97S4agpKOV0PV
jstB44gV1AKltoSgbXdXPz+DmGULJ/33we09K2gHeq+RPvgRkASNbQmlwyFaVrlzl6SyTxltoyWo
DixPZHAdeMFeCfkFyNcuJfOub54pz6NhZTukmZHL7UeQYzsca6/h+5p8tJbngYT7rv0unC3hvr9X
/+/19xo03gQH0QcTqKE8ZPvdJ8XxpPp07ebs14eJoyBhqc+OB4GD/KtS4iUY/BMu7XCWyZ5KMDFe
+8e2PNB9P6braLisdIqr5DyLSVg9oCtB2u3p+rHGpkHpV9RKHLE8nGzde00QBdaWjvvfl633LHB1
lzcWmHI5VKrBjFXgkEY1DrADzsr3FcZXy2OQO9GI2kk+pdFaHFhG9s5QQazPP4ouKbh8Klpv12Dj
xD+Zsg6V82JXGzeBf58d3uubFvP6DKqK1uqweKlflep2zoAaFwSHbl33td9FcKCyOratc7q6mUeO
HEqbim2cRgwBQ0fcBdbQTnS5JvQtaaKJsCrKg3IrHBmXnhb4wspZW16uDDC1n536mdvOzql+puLk
k+Po9THvX9o5jeb2zxgmdV7te4Xcv91h1UGKbuPi5y8lzXsm1qKi5fCMQDLnmsrjocR2InSAgc+k
Xa53iV87p3gMqqemAbvjMB6aFQzR8jh43xjI32F+lcY4bWDuneob6gyiNf1H8iMK7PbrHJ6uGc91
EbUr5PPodYlsL1zD7Oigv0IRIVFyE4DKqzuzvhK7Msy3sOemxrVbTxGWoLIsMj9OveJ5UvPRzaaN
jcIQhXWsn8wLv/O93I/l2C8Ra4InZxIJalc22jd1XYtovZM70GMo/bgSX4CLeK6gdnp7/zC1fB3R
m0jRCNDDBmXhx3UxzRFz/Qebth9ut23IAnSV04atrhOq3o/JeJJhEPl5sOOoHk5/cDLj0tw63vcd
LaLI1Gla24H1vZH9sCc+7cGy/1TXdWLbbhr5i/+IevH+vpRDx/jVDXQFB9X4sV+UFhwoAC/cCHaJ
22MxzYcWQKamlpD68ZBzgkS/PhTV2kLwpRqm/s6lpMWG1BUN6HBIEJcjdJGsFM/MLIRw7u3uG/Jy
HdS39C0Ysh3lx06//JYpyOdk/5Vgg+uzdGO2DRbSoX1tx7jvuMyLLVry40RpuBe5T/a3B2DwZB3Q
V+VlJ5ws82I+09c6bF9tcKABqLVxbjE1rzkytOa7vPJdD8chtrOs8eyk9JHJdWNzNdlG82ZrwnOy
Z1H0vpPFPueQTgur8L7CRapj+RjL/CYUBTo/+3/mkGURJfdpXVOdFm6tK4erGbjMgvZWFDJe4nZo
3DrJmZblNT97E+VqlwxdPWPNFFbGxQN40MNsDz5EhfodvIk/Lb0dbN2jmaZY82AShMRfWO3F0olw
EbEOESgXby9O0/RqvutnU+eVNZq2fX+J7HnEPYeq71v5OpYvFXy2LZa6cd138VrMz07dnDJvS/La
YBYdzVcUbjcOaqKxmPy9YtNrg8846VbphsE0OpwvLNTkt31IYntuvchq24SMpX+naTSvhbULe2qJ
G/fFtHfFdEhXeqRDs9G8qe+a14691wuvV248r/5hHehDDm7+2yvGZPXrJ98sfEELPNqwnMRej1Ly
kjThrln75rCCKfdw+xOm3mu7L8ejaD1Sy40b3j+sjnjcDgqm3mtu25ULICWQRMU6GS8AQb8wd43o
kp9u99zwPqfj9hxs4kzOyomFUl8qL7+0lB5qh5+XMDtYNd1Ix00G0rzW9oq+7x1HxbRXdCcLO99V
ru1sbIeGQejYPYv0rkX93I5V2n1sAdFMVZngnmfvrdND292Z4eoMcYJzUtNpXeG+83qxoCsKvfoh
2/e+tfXQZag7oTqUz6vlmk+9u8aOUrsid/ZhHjz8Ve0axmrnW+2H3u1fhnQ8+TR99axgI081TJDO
HDcMQ1tkIV/j3CmLT1DoUW6UNiCM2d9eZ6b2Nf9ecT1NmadkrEr2iuLdE/fHjbVlmv3rJ9/4d+o2
ALYu3hJ3gh/ajj5UafuF2WkRWVnX7YLp3m1NB/rZDK9DwDAvMSPBfgwFUq/e/wfYyy3qNIOz65qm
Y6DWKpsFrDQ1C4oG2TPr1TPuAV5uz4KpfW1fXmvAyKAZLGOg/QDVsbsqnqpenEnu1ufbnzBNtObp
II6YGN70JZ44Ropj8zDvZZ1v8YMZWtfxfZZt1W6v7CX2u6D67EjqtZEP7av7kBw6og/8jBxiN2KJ
R2aJB9tn9OJzch/lH9WJ39g60Zx6PUwD0Xq/tE5XDazbVjdMrE78BsXAru48WJ1YHcTruL/rlPOL
BNN9ObutuS+vuxIaf7WM/Yw9K8f6MIp114xyK2E0zev19zc+XLoTHyANJuN5dq8PuhAmUD4Or/dZ
R9ueG5s5YV+Fc+yH7X4ohue2SsFQWW5gXEyd17bomROW9s00x7mNO1VUE6EEJJvERvpiyNt1WJ/f
TmKkvT3E0hPH3LETZ5J4jVHPec7ve5u2NZ91qefP9SpFXE5jtpO9fc6Cwo2y1Nl4DXvfQkSH8s2c
jtJV1hBTq8t2NAs/WmW+Hm7Prqlx7U6LB7SBCFsn4mqaflkOzVChjFuz+xq/bjpvFqbFZhsVPmic
t/PPzh2byALR6O2233daoiP56qqvOEKjiNsKN8Elx4Y1rgj97dYrwPuv3ETXFq2pQuVTmgl4VWDv
aBnsfEFfnJR9KOwupkFzLAHkiGqLfLw9ItNUXH9/Yy0l2yYbZoyIrUFxdEhjnVEOukWsZGpdc2NZ
deDCgW5XLGzxwafObyecNzr+/jUd+Mb+3fEVD4BKom41Tpt5z2R/njy6t7k4ETgbsVFZMWxVPLzv
z6A2+vencDWHXT5shtgeyrjNvOME8qO5nb5Dsu7rfdOg+TNu34cKrDFD7AZ5YpXzMwdd5O2mDWtW
x/NNXpr3wICi97kEL4cEv/xgUQhpVtTeyOYN06zj+GpIxPMeat9x6Xj1q9sX9fn6YHKfQ+sQPln6
Xe1lVh9PynnJWnkereX7bduYOn6d8Tern9rQi6+7rI+BvpgORS7AYgE/2Oi4yfLX39+0vq49x0sW
3k/EkP+Q0BmNHFt+Yl2+4QKGdakD+IKUsXZVRRezIANO7ThM8uDL9Iyc63CffTT/Rayp8CQr25ji
jSPunUpcbKfZotU12Udz4X5Zr4XHSx/nIUujoFeHmls/yLxFeWOaXc1vq7zyQKBO27i2ZXWY8pWe
smCu7rS+5rLpUoPaX7o8XvoxKggq0Lw4UMVl5fd5lY7ia2fqlnieaXHrmqOWRPmN8M+e42dbl+qG
Fzfc8f17gQYVg0qwM+ILoG+pQ9QepEcFuulRfZsZiWj16FlfbPGbty7IaoaTA8WRrjj1hbcDj0MU
2u2hFsA3y4chX3ZYgYTYkT9lO/wn2uT7Uf7E36ysBHruBXahW8+xhpUTaHu86zVrSfygjoPBQu+C
JvLhAj0U/jZc9/0TKvCp/7ZMqtbaWS3WxICdHDueHqklj67HH5y124G099td/qXj/678q7wYuwYv
hxM5T8Lb1+nKNtaPITzo2qOeKpibjmODwI8Ma+r8h3IJfig//R7a1VaMMxlKixAIzWHfTSVGMDV/
iFN+UNZaQgituNQ+AU0FkPsbU2KgSCc6AnCWPVQQAtHGlnyybe8x6N1ILn8XW+N9oUwelvYj8Tu8
kM4RrprvNKMWRQAADFkpqzZWWYPnXafM/CNkPcvxD5fO0v8GO+FWDcrfu5v/PoETXYzUniDJxgu4
/OoX0dVhgCoI8qgCoTDh4Q78Vwv54pLyNFPnVNhZVKoyGuCddacie0tYxOBdOmQwd4NSORCGjIVl
HdKSffPKYT+v+e/bi97UvBZ1GrpK7pRMXarmsebkZZDrgczd1oO5YUXqKMGChDNJK0tdxBA+VrTp
DsUE/LZfO589VDOgvC137rrHIjpkkEEyb56ccr2M9rFSdQytp+OorEjZv5yM/rnPXFczvskiJppy
vBNU68XvZ/9EWmgEQJysPmZuV324/QnDRqlDBu0OJf5KNesFShR8J+ulPomAlhsbpal1PUQsqYX9
fVQXL+vpZanBrqZyd9o4kpla15II3LSHYd94oPTBVd8jq3onqotV7W9bxhBDdfXSkqV4oYcSBgiD
5k9Bm35kXfA0OKBZpey+p3mik88FUCHrcy/zL+MIpspBQP+hzKCHeXsEBm/TwYBjU0BRwp/UBQUN
uP1cOnoQnX+G2sddF01Ex/INHngLReCQy+IF33sfCiOpir12vG9t6kRzpT31Oci6yMWy/AOV9rM/
F1vlkIa1o4uQOmsW+n4bupdh4Pwgw7U6MmwgG5Y3BCIdRjcTgRwCkqAXKJ2hZpH/GgprB9qrg5js
LwORv+6b4Ovg3sSHsvXTlnS+eyn6VIHuYrkEVPB9SbZuEg0nbV2HNAwDHFm4cC/hiLKNrkCpNiMn
YvGfrnDPZVcnZXZf0TnRgW4rpFrTSaXyUpfB+DXwmf1BzK78msseBDNCNYN7um0209xr27prrUuT
14OLdbX8qrL6UZD1y31NayeDbBm6cq0t99INyxB1zkKOa2nfh7UhOtqMzYoSPyTuhZMcFKQ2hwym
22y9pxsCns4uFy6kAu3iKC/ZInepCn+7q/xnsoaTTdm04RiGkKTjztpi9dcpC9zLmC6PwNwnYnF2
Y0E3kmpT89ehvXGIZiKBt6bMvWSSnkGclhSqSbJ1C/NhspC2HzPFA9C2+/6lntinZUyPmIEDZSU4
Q8MtQJJhceoYtLnpA0icLMHFyckHlIm/eirY2C9N1tF245609VC2TMKb2+B5taWFPQeiMIDReYrW
G8m66Svuv+fAd5QDjBmFd3n8O7hnX3Jv/GyF7vG2h5ma15y3k1UIjt/Uv6wieO7HYopQtbqnbXa+
3b5pjjUPtiDM4BAwIlzwbPhxJuw0rOk31/PPacPvy4p0zFkedFZPu9W9VJ3jAsLo/i+v7+OKIDrY
DFKv0Dtpe3mxl2vEzkWwH5CrbsytoUKD6Ggzu24zv0ixbYLP+ecYchnNfP5UTNaZZ8FO+v25gAjk
TMjZYe7v2zNimHGdUQ68vMAYQs3y4oHp5Eg7y35s0lBA6ElOG5Nu+sT19zdxo+xdQtpOIrAO7esi
7B+2530P6uC+u0Ydh5bVkGOwxOReJjlfnHE5q3Xd2MsMy1WHofHV8xVTs3sBzTAg2QvpnvKxCQD6
kfnOlli3902C5tVslAA6O5iEXgHrk1a+gHy06xzDgFgbnzANRfNsDhleUfmtvIDeBqzFXmntQ2T4
B3vou30rwnljDzJEWJ1lzhFFA44zri5j7tAISIolam3w0N9lKB2VBv7U0u3yQl4afykvue8OZwJ5
1CvdH93wQsNq1ZFpIw3Gesk7crHt/Gla5sdeunuW+i/3jeCa1L5xBjbYnat8a7l4s80eWa7ms+u1
5cUR6RYJk2kE1yXw5hPNDC1IqFkuF5SNeo/1IPI9ZKvYY0AHb397FIbnNF3E1GG0Bx1HSS5+fWrm
Yeen9iEIy11l/66YtQvECZeWtz9lWFD/IZ1bAvB6iwa3Gu08RXQOClR0s2HjkGVqnWi2KmyfC4WB
FBmE0OyAW7vKCpuNvhucTqeaI9xD+kIxE/Y0d3sRDByVztNwYR2T+84et1JX04xrzh3MS05qHG0R
P7LxWPsl/QJO9/WFqGnYiB8mQ2k7tz0ONaowPOdSTYqWEQet5o/V9eXGjc9flrN3buh04Brj7lrz
JXAubvvUONV5AV7Jrb+qrjvUw7jLGvfQ2F/mlh8GlK3w0AXnRB9lBYuqYOuQZBijjmqrUcQneEud
i8IT6Ct4etmO+sVW8mAcoub6s0vzgRRoPiUfbfm7bUAOQV+azNnN3XgI82QIcOxQuyysI4w1UN61
AKu/k1GZ/AfYVng9mPAWeckbUr/YK4p9wK08PywBSZ2NAG0yobbXB2qyA5QULJfG6tVrCxDFnybP
my93xQKdu05B0FhVA0Xw9OYXq7R+Bqy4L33XAW3czxevb7GztEu4IzM9re18QUzY2rlCBJT31rf7
70BTsoVyKLfNl5B1Hzy7aaNxArzXdp+R8P2cyFREqHm872laFz31AjzMSSAeLsCDuFHj+d0eZYfW
3u8Hft82+TeHfbPJOJT2E5ic5ss4XPlf/PzXMrQnEZLPt6faYC8d3kbqICWj3SwXlteniR7XLrjg
j8Efo9DpSJRtyaEZVqwOdPPctJcWd+YLm8DUKash3QNwvUWpYmpd8/nSDgABtLPp4vlpdenxRjTZ
i7zvqKND3QYJyZ8a6c+lLMT/OfuSJTl1rtsXukQgIRBMgWwqs3q7qmxPFG4BNYi+e/q76h/58JnK
iBydiDoOEiTtra2t1dibECa9bwwb/yXMzAYC11tD3aZWQzOqgmlUSx1zT+Abd0twyk1Q4MHODeyw
l6rWOsZVs0zcbCyzeCGdOTtBEF2Iyq3he//7X6vM6ZxZ+AFWgdOHx2mxWRx5Vyo4eGuBuxbgSVWW
wXAeitaPoWUEhmthbwi0fz9ewxvbv7uK+cr6mjvFOJwL2u884z64DqiW2j9N/XRBOWxrgFY7/4AI
NGqs+3PEJ70z1tUArU2XNv2NumKNhjO91cYd+vFcuhwwxEjKg9cSfcPz6ToYK13j4WB2Mgbcq0fk
RdruHNPD0DwsxYUs9e8sAser/64fKwbZdV0/nI2r7yvePQHoezZeAfcF714W0U0kiktuq/+ebRqt
Qr1v+8hqmGyctSYjaNaRhDUh43fdFITpNHXhhSn/96TQNVYOqPsc6hxZe4ap+T1oKH8qNR8Nid4+
XrT/XlFgzv13yEqSyaBWiArLeb6vGtsn42Vvw62nrwK6g9iP6AT4Gw6b7T2tyuGoOp8fr3v3VTUf
RYCdcr2gDi4tRB+nfEyXbpK7656+Cud8sgJyB8jls+ezPIZgL4y9Sd1eyrfvC+V/SwS6hsO9Vx+B
6ORwDpj9Ycxk4iYgBwNX70CQX5mnfl73HatSPmSKBlAzGc84npCkbfwx9YX/56qHr1FxrgXUkYyY
gkgyClfMMkiY7wUXMurG8lkD4ogaqFNH2A8G0ZY3kWPcc1uPl+B2G5G1BsSNvUd4O6gRBfqe8mDZ
Fwucfuqw/f7x2Gw9/z1z/LWbRSpS6AoXCC2I60BWDSKD2T1f3OtW/1rWDoHVl0pi6C0M4HctHVii
mHCuHPpV5LKygEqe63VnHo46GYYqBtnkEjFta15XgWv8XjkQG+vPDPdRZ5Dn59QRdrxyYFaB6zOW
F1lXdGfphe6+xSXAodD+pbB930v+Ebbhagsus9Kd6iXszvVUlrtCDCZpluKB5aJISqAT46blQbI4
3qUf3OgT07XI3TJ4OI1zdzoXA1+8A2pAaEgXVj7lDXEOAbiVqXTK7hbO60OT5rj8S5vRu+TMvbGK
1/A53tuyAuS4O1PZHRtvuKkb+zDz68CXdI2d62fD9Luj0dkSSGM3XB9nEz43BX1w/Oq6BbGGuRVQ
oHd9mqMwQ/vnHret09epH6qXq8J8jXEDQ5FWC9jLZ6YHN4GVzZTib3XshJ6Ir/uJ97n5K5PQ0Yfj
HHWbs8EdqMO60+SHj54sr2qp0zXCrYDYAHU7tNOLYPH2kox6zwDJ2n388hvBzlfB7obAlmiOWxQb
lcOfvqXmZ1NGl9T4tp6+CvYw6nqQE3CQB2m8/zm21XJDTX2J4LJR5K1l6yIXMsxhA1frjBSJrJof
krefill+gyDkpfje+oLV/pwDfuzgcgEFXlmDpUunh9yZr1v5awiahSP9mHfYgmqAn2wceOUQ9x0n
Pz6e2o0SZq1apwLwNKuIj+euZDyGVzqMorRv41bTN87ZfPQHe6Fzu5GG1nC0UgIt24u2PfvzXjgT
XK90+73Rwr2uSlpj0Hge5YPp0Wg2jn0rg+iuLnz/QvhuzHCwCl8PBiSGhrM998Xcxm3m39SKXuik
bmxH/8Wc0f/nmZk2VRDY81ApEnuQUqIuaDT/L+/eCdS1byE+RrqEBNH73FyCHmx90SqmRRm4voIQ
5rlUHA7AFjRg04r5Qu2xtaxWMR25kYEI/dzjes/zYtznhodyVmTHTeMeeeiY5+laxQa6hqZ5czRY
ApOh89wS8aALpznSjkGlrVaXBCq3RmsV4ZPL+sGJSI/mWdOr2PeK/gduU+oLUbjx+DU0jfltOBrj
tuehG0PgZBzYWIi5TD6O8Y0UuMalBYFxBmWX5ozD/BzEjpXNWYneOXhhjvuNgAUXdqGNWV8j1Bzr
lP0SZuOZFKpCw4mN4yEfBi9ZotGmTmSXt/r9kvzjz9oatFVxDoePCpPSklNpR5rmvesllR2+ffzw
rU9ZBXwDLmc9LQM5UX4P2+xUc+/hXQLPG4JvIa5sPv6VjZTov3/aX1XBqBluRH38ytBNseDqG9RJ
rR/++fjpG+1AusarBY0XwC8Mj6/Yu6NCHk/GPxRjj9uYIfZ0d1u/6+Qc82y4QTvy4x/dmpVV5Jfz
MgyWU3Rnl7HoYg/a7+da8UvapFuPX9Xuc1EEGWdBfWZlZUxSNyGdoIsm+gvzvhUrq0BXDq3cyaDr
b022R8P0V+/SGF7gR13ap6tGaA1by01DSpa1CEcTOcs+muTUJyKD+OV1gbFGrnGlTT9iGs7wIn6Q
unsNxCXf+o3hWQPWFEVbrJzb4eyQ6U5NdknKpfniZUApqOzTx+OzERTs/bf/CgpZL3B2ZR0uXkay
8+fq1vhRApz3VR1q8IP/+/jRh1pEGeGqxfedJ5SdT3q6dDe9kTTWYDVT5gIcugb9ICp+VXl3V2jk
V3+6ySZzlrrYfTxAGzHAVlv3QGgW+PC8OZeR/dROT0UuLiTwrSevglfrEReAYU5OJjIPmZjQA4+u
ywtrx1NBvEmXc0ZOUNfDbWnrH5fAXKBob52v2Tpqo3bJmcDDpdATrOHyz2OPM1zlxVE4xn1b7B2n
QuNs2iudXShnN8ZqDVsLSDO7MPtS596ddNzWYbSX1Ezpx3O8EWhr4NqScekRW7w/3d3BnCBt3ej3
UriPIRXXgb7pGr3m9a5TCR65J5jHfYqY88J7daGmjRBM/2ixrEFqhQ3GEvJfkIuVlbjPPTQVTVl/
L8uiTufaFOmoywn5VfKD7vv5wq9uTckqtHH9WNqFC/ekW3mEkEQKcf6Xj+dj69Hvf/8rKbWqDSR8
DslJkOBz5+lzD3vuC/n6/fX+NVireJbONPsBpH9Pnpx+BF10a015Nzfikl3Q1mSsotoRVZCVGYbF
dOTJNtUDJBDvXTMkCJZUGdj5qemQ5ZZfWLtbdcf/sSz/GiykkL4s0QU7daO8W1zzKKomix03Oixo
LLPSfxs1f2RGJfkyHSjj1+WYNZStgRW7rIXvnibmfM+7+dDP0eGq+V/j2CK4pJlQ4dFMsgZ8UAJD
3/nnx8/emP81gM02bECBxtyTAoNg8b1nWjhvgaguYAs2dqW1tJryKrhqhJ57GpjcN1ODxJ4d27w4
WGHv4Hr8eN1XrLbtYqRQbmvwFRUkVP08O4eyRyfVv/AVGwG4BrA1g+dwaJ27p2jJU5a7N1ZdUvjY
OICvAWuAdtBBEwxQ6b6C99vnc2znF2llLKoctngXpnnrC1ZhDlMIp0a5jyXUqFeHhH/qcbzunmIN
W6MzxIKbAoOT4x7hHXqcu20yqmD38dRuvfmq6M7mPvdZ1ZhzNzhwusQJfLfkrbyQLraevtq8F8aD
sVeSnkzl5jHPojzRJOsvPH0juNYwtTyno+eiGX2KevE1oOrZm7qD5dOFanIjt64RaH1Yj5M3YO10
9o6b+6H7BAhEkos3nOTy4idT/EIC2ojitbiasXnUDiNWT1AHN1Xkn+aoO/U6+u665FMY6uuieA05
i5xKuVHQ2zP1owH8bkftunqMdq5DLsklboTb2jZVg4ziOobgS/ThHYZKsvqMobOyiGGIM1X9pQbB
1tS/L7i/tqEwXApp1aLOETTqQQ4Ov4ZDe6zG6brtZo1AkwUNhJMZHK8FPGUhqPrdk7jY+Tjmtl5+
tWmXErCgcHDkmbYxEV8A2Zrarx8/eqO2XIPNOLUwp5nw6LFqTx5o/D4oWbUzQs7gwmLdCOk11swP
A1AS6n45tVA+Tklr5Y1aQu/CVrAxNGuk2eRQJXwSyfPQy7uW6j8LBLZjFzcIH4/PxtuvAWYdWxQv
hCzPDTUmj2ed6TbOIED3et3z30P8r3WpwUUZldvqc6Vb56g8+HEHQ3bJPGBjdtcYsylTbeS3yp6l
rL4B3fLiSf8RLKr7iU/X3UmsYWbagbqimcoFpHWIhs10cGNasN11o7OK2qW2A44FZjlxsezqST6F
EM67EFQbSXQNIKtD4zbA8pfnkIgX7btn0zklPiC8b3L/s6vNdVl0jSNz2zC08AykJ+hs8h8lU+3J
bySnsSvRDb1unFabMnxMkNVIo89NCSFB+IpN+4pHlwz9tmJgtSlP2nEbknHEgLG3lto/xrRfrnlx
sgaQgU/UQqowsmcf7gUQ2pp4QtvxAtbq3+9N1vixEBLCLFy8EpAK9ouV6kgL98pHr8K2gfuJIFNf
nselgsqi0uMBsjqXBFr/HbZkDRLjnS+nCaficzm19ltk34EyTo9771hHgQPbTFhdRFeFGFkjxry8
hzwnhumE67hUQ2o8ht39pauyf2dnEEv+m91mr5h9NkKNN+zhWNGBBQ97DoX/frx6th6/qqLlwmAV
RCxu4hiyZwwdRybhKVrjNrGIa2RpfmGZbv3QagPmsHXqy6q1Z0DW9TFsojzNhT9/lbS7dPD/dyVE
1vgx0RZK1i2GKjC/ImiZg04wuHsLqGbWDjHrL4l3/jvtkbVPatENQxdl+B3PlDf4kabcB+OXQDt3
efbr42nZiLs1iiyCh9MyO6B4BWP16Pv5U+j4l7L2xkysMWRW+QSgYkedcS16pDlJioB+WaLrtnuy
BpEp7lANSH9+7vxygKi/DHYwP7P7jwdmI67XzqiGTrysYAUBHn/R3rXT0KUB1AzjwF/+tKK41C/c
GqP3v/9VUwAm5Ucij4p3jM9XDosk3gWHarlOSpKsBdaEO3lGQw/urKrxz4i9ciHsqmqLrP1RqwFu
1k5RFGfMwyN3XBVzM11qcW6N/iqIjSwsE1VfnMk8/bZDcxPS/oA94r6CFNfHE7y18lf7cM4k4Y4Z
nVMlCzQ++oKkpJou0RG25nW1D2edceZs6fB037xUZbPjXr9j+hLTd2N81tCwQudMZRZn75xm2cNQ
yX3hi7iruvzWm6sLIbAxQmuAWOvMOsjDIT9ng/falzUAdk13abvZevhqV+7F5DPOquxc0nxKnTK/
o1m9XKgXt4bn/e9/R1WZsSwAyPTk8OaZjtQkbsfbWJRFko/hJSjGxhyvtc9KbwxAgQ+y8zIVGm1S
WEtbKsIYBLtPV63RNTxs6apwmRBmp6YrAP3zBTlCP+Q6RgBZw8NmC3xpn5PwBJl/cycX0R8duEWk
H7/71hysQzifWS1xejw1bBpQTPheLCsY6vKuhUefbncf/8zWJKzCuLQNUSPETU9kbF6rxX9ryZJO
UMi6sJS2nr8K5DnjLeHBHOJIPMEwzXfmOMLpOK7VJQ2uf7eiAAf672JtG2hJwQ89PLk63IcD6JgA
Fn3RnrPAWHH+rIAkS0yA6Rf2kkzbxket0WNhR3QdulDkoKy5qWn7Avsak2p/uc44i6wxYyF0aSD6
LoJT17reodMLpMsgw3Chot96/VV41xVx1JS7wUnCGA1N/VntwW/QnwdIob59vKw20tP/AMeWpfbc
XPOT9f3Mfx0IKA6PgTLkOoYlwDr/nXUonNLSEYF/YqP4Ujv2E7otF3bmreFZldrE4fD5QWFxmrIw
A6SqOSxA7yRZEF1CJm39wiq2yzCaOK8n/wQGt97NHGqJcT9k5etY4Ez+8Qxs/cYqsDvqF1Mx9f6p
9Gd1gssMym2nCY+zUOLKgVrFtnVh0lrCLu1UQyqTJbrJxc8Ot5xe0riAXl+XQdYgMahdEzbUyj/V
rRc+0bbTj4Xt/J0sm+bp47HaWK1rpBhuOUF7X2r/NEZhlDbtUD/UC7eXgCkb5501Pswli+rkCJNf
LxwH/gmc8LB/CXBLbDuhol8ND2ClXnpV89kXoBx9vu6jVlFedqrURS2W00imMKVwtUPDViwX5v7/
bun+9/aWrMXNvGZoCsit4qOk08e0Ck9hWfwQqjkNXlDGTIRdUs7fM71ksavEC+CJdeJa+R3W5vfz
mIk49NodM1084SFZ0MJcW77wrnvtgugtz8R3COyqODOePfG86Y5T3csY+3iJXURcWlxbM79KI/nc
yrqMquDUTsKMN3qGi8cNazi/zkSF/A8Wrc1qqBxzcoL2Iahepd/3exnS7AJua+v9V5kEGAKSFT1h
mFpjgKC1RVXEjOv2x8eLaCOL+Kss0rjDHAyqZqfJwETXDm15lnPX7nzm5hd+YusTVlmE5PWcL51h
JxxHCexbx+DoQFX5QhrcePoadTbbwHNn7J2ncgHrJW4sPH2zMaQvH48POmz/x5v8RySscWcLfFl0
gX7byW3y9rBAdBpwG/YTE7JzFQv3WFh/XHe4sRFHhdvW0CpW2au23peFmKdIqS8t93/kRHx1mkmm
QV6fljK4KUSkEx8SXdHQufcsCm8bV3ZJ1JMsqTxgxGyVPzK3+DoBZZoANPZb8iADCQUhBROdKi5w
KUrk9LshfqraCm7F5Rc7zZ8CgjKydtkrr+DsYMV0N2rgVJiDTBG+9rl4KpsqAxK3eilbKF9puyt1
+wLt5yc3C4vd+3O4xw+VcNNiUWlO+qdqrr47Pq8S4/PvBtoQyq1OIQ7OTJADMPbHum0+5x079dyv
48jt900BUo4V6DnkqfKrAw/ypAQrGCS8M2NuFJug8OL39879Zdl7I2DgfUN4nLnQBYJEwe1YQOCo
gCstVQ99H5wKkCeUkLeK+g+inlnsROWhUN5tr/1YyOU0BOFO+MsuHLObPGhOeTOfLHVvwFN9xe1c
rJv+/r37JB32Mg3BdyPa+54V9yOrHtEVFsmSLY+uyo5FOeZJVJifgFzt34dXlkTvWB2+wKhXxgtV
cueDt9Wa6SFC9CRZQb8yaOjO7bKfFDuHA/taQRjZD8dnQ4cvQIredaHP4zFz4XIuliG1pvr+PtKD
HB8Lr0XFrIvPLbOfXN3sIKp2ZJAEhzLpELejgvdBKPbW1g/Gde9lM/+KwvAuV6zfDQ39NVT6xoOg
qObR61DXkO0q9gCJ7+A5n8D691dYZHubOQAS449GOGeyVLh90yLO+iGPl1lBBaZoPnklaGnLQu4d
SV5QDgUxiJm/6nyksQ3p14Hn5sHl3S0hLYxbPPriRtLZEY6zY9ZDFlfmQbAfCu+pLotHMhcmpRn1
j4Ohzg5c4SGVFSkAzaHVIxBaLPasCzJaU/HsgB2gSHg1dp89qW9MUzbPeQuaPQhMDzBGfqzrSp90
V6pDiEb7rhOLwByXX8OCBwcHaspJyRz4Ds06do385usu3OtQp+XU7aeepgExnzI5zbGsK5rYyvsV
GbmLZvdRBuJZC/ubQeA6CenYxjMMsBV2CGBAD46S3UHMjhf3WXl0l9HGs8K9YmPdszcMsGkyCRrZ
RcIip/yGo+1L3sB7gUTiMDv8FaTvNwoR/AOX5jCOPXQDYJLkOv1rq+vDGMK/nc7yWYK1ky5N1CVY
t7c9pd/md0ULrm69QiYkandKL+6uAB0nqSP3KKCgGVeqONSAn6WawTlqDtSt6Xwc5TPHjykhU+qH
Vf7Q5uS5MuJHhuiN+6A7QTZOJZnMTEy64IR3+4I2hqljOrp4TTPA4+xdd1qWj27X3dNF0nTi1a/K
LT6B0yniQnojADDFg+o9GxfdqPDYJYj5TMWplpNOZetCHKNSBxeEkq6rf8z1MifUD+dk1nC2ntqZ
3hhkSrQCxj/vC28Ip09A1D+LbDzZPkM+k8FnMDGddOlhd1DzP6XIO2BW3LhsfRb7IT2BzfjFr8V5
MtErR3NTCvviWLWD1EGK1KFjNVVtqgAGqvwSNkPjM+hF7/flwy/889+FP0aJW2cV5NTq5g12RDzG
edLEJe+QKpYwgoll/6Td/Fx1U7jzrX8kYHFB+QlgPybNtwCq/WmnqoOFS1vsOcG+cbz9CGNWjwtk
C5BeRnOEs+fNLBodZy2k25a56eMKt+vJnAMVgh6VOjaLfzeSGc4UgZSn3PNo0vH+FHURpKxD6HKS
pKnKNpasSp2lfCoX+42b+RMsP46u16ChAuvyEkD4kCZ1hqo27ALofHTiWIbmSy/yI+fdM5oLGo73
XuIx2H+qYvGPEa1/u223xKBnTLvsPeXz8TTA8ikzfVqX2RSH2dDd+XC4CPOyfliK6OzBXS/wh3fw
Ji64InInJi9Ka8r6uFTud+ot34YQRlR6hGl3GRlEMPkCLup0QCGpjqCTQwwxzBnMkIeHLqhcZIbo
iU/FXRvVJ9a7x0nqHEZ3/S7T9XOh1ZPVMjqYlodJkC86MUV40KBjNo6GxNS4CwikLWf+4Al0mALd
DkkYqu/ca23SKw3fA6/3U6dafhGFRd/N0ym0y40vA8R/CSw/PGb6pCkdmvZB3t2oucmejYCvgW+w
JxTVuMtqsSPDfBNCavkxaL20DWb2zNQSNwRqF9kyyLdeQCW+ICVczTFxLvfus4i/QILhHu6W2b4V
RO68rFsSqWtyY4X/c3RcGeetwu1I5w9x6HevxbyI2K2nKK08eB7YwOCebOi/uHVP4zxHHptV1STe
tOBSiKnf1FFt6rtkPjLGshvtTUFCZAusVKiOHuAoO1ipkLSFs3I6g8h8mGEnkgBy9hB2UMZFgYDQ
WxJKvbu5zVK/b4NkRgtcRnWdAkP7AzDKG0TeyRnnWA08+On2E9uNZhGPphvyA6kGe6Qj0ffl4NVv
QzDUt1lZ2x24iVit0nVi1bjVi3CDKg0DXsBDd5ZLrEo0fWPInC+4N1BVlIwuhxogFdAGsrK/h1Z5
Fg+KIWcZv/DTFo9XO1qNrQHlW2YPDZgA+6qDMwWRXlsmWpnhdUQ8paIJiUaaMLZGOS7z3RjJ+iUP
OSpQWFKmXkE7iNF2dtc70px8Vi9v46zlnuIwleQ5sAsZk04QK88grdlKWROPE2O/pciCeOGln1aW
zzBbcNWTkG3/ZCJKyl3vZeUntsB0p6yi7rHSA1iTML3vfrGWyLegCtQM4oieb+aiB7XHzV0m0igv
3RHbZ1E8TXY6dB7vjnA+KhOfjFDolUwBikDYtNNz3rxmJfAbvpbjUVRU/HYgq/+7EFBbA+0wt/dL
PfU2zgvG06zNFg/OavUgYmXrYH6/TOwOo+/Vt1HoyF0byS5unaHbwSbe3+dVSfYdKtYTFK3lji9C
3CnY/ewIjh8HKLyW39nAnIcxYu19VGl57+a+twNDdNnlnDzDezaMqyz3vjId0kcc5OAhMgiUqYi2
Jz3TMYrH2tWfR9SnCRF9/q6dSF91g+KjsbhI9UNv2QViCUFQpuPtXMviRx/lbaKH4jsZqqcms99Z
QTDvOYS2cahAxTbNPwDuH/daB94hG9WnECT7GM1I/QYKjd67SzEnVdioVJohz+C63pCHEcouB/Z+
J4P0hwYNmwNcTYrsk8frMSlmL1dnTUsvS+aJu/EyuDPMtqMHmdki9fSMmnjqgz18mtmNQ3ITD/lM
XwvdBbclBGsT2tS/vYXe9FTkjw3z4dvW8k/9XP0Iqik6A1xHExTzM6r0KfgDqTITZyjH4Ng05nEN
Vn0sR4FFV4JkiLly77zZOnFVF/W+E61+9cjUnBqwls9V5FEczusHh7Iutmzub4DtoXEtxmhMvUz4
CF9jTyCA6z+5WGoo88/5voYFAEwnihu8l4ibeTCvnpijRz2UYYLEyBIIZpoDBHG8O4iwDG+adCTb
FRzAubh/b4LDE5DvOdZ9soRFEONCQcZ+W2KLCUWRtqLJElAHEES67WFtESHN0r771jYg0MFWYYKw
XG7SjFvzTUX8Z9jyKRntDMBW6GHtL4zdBPP0MM+z/5lhfUFVqpUgf1t9wL3CU6W6z27edbG70OwV
YhnYlDL1AysSAj7U1yeqnHteLmLXDbxJWabgJUJzwyCs1TGAk1py9Fg7J1o0xaktfUhrWt9Larwk
YJqtmwTuVJ61P0icuFSX6rrm6dzpJvVr8Og1YTxRsB6FUhOTCfVQp09TGBypGX4wcNYPRDSPc1vn
qNws3VVu/xmF1/A2S+nDiYfzfcf1fe+jtq+KRqa+0eUOKrvZTRjQF5V7Z9SlFfJOJZKSj/V3U/o/
XNkqyEKCaphV4Vd8onM/NM18qNvpGeffNs5dF5yNgT5ZRtU9Qwft0Kl8/N2BUbire/ZtWLDdZ4M7
fg6nukqDChKTaJLo1Mun8Zkswksph16qeV/8yst5vFSdB15LMCRtSadkCht0f7Dv29sQvsEiNW4R
3QuQ9A9u3n4Tpa5j3TKVdKZiONqRqo59CQUQFIY2cbDyARmiedqLmv3moqkOS4GaepIozerGdPvS
GYsjcYTcG0j1pq2J/D2bZIhESdkObohAdcz0hxNYaBvZsbvVRVOkUx74GBn1u8e9dFzDtEktiFxO
+08St4E4Y3TZcVRK34xmGFNW+V/80jSINuLC56HGkbBM8X/aWwKuzZFm+iUTFmxuSgbOD/6w+D86
HOtvq3mwT32Am1wSqWBPc8+58YsSgnBOnu9Qxf12zftFSJQtaW9ZfjOP5Kd0KrIzTtClRg7+yU7t
lxJYElxqk/sBa+FscAkUW2PVHvoMEiuJN/HoL9+rOSSpKJCUtCiKfYADdBqM4JBRtPiftN+82wcK
f4f9JkuMcNEAGQfnAC5vcOt3NIrF4iyPJbbEVFE5/JFK1Q8SS/a+daBmGVeiJrdw1ECq9v0301oL
TVMPZ/By8g5kqr70XdudQS7KbzVp+m/GGxu07Gz07HR4Zhc0P4LR1klveRi7yMNxGY7T1zAQ4kvg
cpvUgL/uRi9/tjk1KU78r7aaqniy6AxYNc/6sW919oXkIfP2bQZN/RKnDWGyIu78biDf89IraqiK
oHh2mh3tBiSMOppM8MeJlsZ8zmoq0PepIdcCR1tWm8i9XeYZmd4f/GhXDUEQd5nXf5mdqrnrQaS5
Q+sXZWkpFb+lcukfCCjJd54GM3IX9UF1IrCZeuABNLD3OuoIUhhK2Q4APvB9SZAMHFYSnjs4f6qh
VPc9zlyfpq53m2PkTEocFlfOfTySkcWTV6BoHbsFJ3SfNfui6cUDzAMYi0Oe44CAbdXBfVkzuDsr
aPjV90Xd3Eaupr8Bcx/3pJinHzqa8Kzx3Z2TuAJ6N56xfRUvjdftezWOKGl7fdPhU0XS0h5ONcTC
RjIMg7SYRnQqAMJKWidETOJqbpfPi01xUC6RtMGfhZkHuu50hIoEGv6HKQ+r4zJLcXKaxjwHAYlq
pMYcvl9w3R1NLIqgecmjYP4GU6gBSnuVi2aCy2UDjDuf7mqosybgeAVJ1TvKT92ucHJcvUt1jwAm
HNZhHeQNrVh+uzgMHkmWma/A9YOWwEM4Bx0d3XWpKsNux1Av6nSoYJeI08ik780QVaeMSjeMVcCc
7pxFMHpN/Zw1v93C/nS9NtuzaP4zwx/gpnDs/BzmVTDsG946v3reUFRas8zQzy6W6ScjQfhQQ3ms
icPaFm/LHLK4X3r9+v85Oq/ltpUtiH4RqhAG6RWBSSRFUcFHekFZtow4yIP09Xfxvpwqn5JlEpiw
d3fv7oLW+1IXfVIGc849tWx+dhyTNA+HebKDPMdYTUCgRwk+txd3mJs9GwqfrNJNmdLS0cEsMrks
TrNgHWMqn2wp6t0UxCYqU/qGVF9pmlxNmeHCwwwZHhLRiOtTFjm8pNPGBPhtMiz8etw6i2qzNkLy
AtSeGm7gQ1jNfh4BEot2Yuhsrgqqa7/DZJe2rzpDzoCDaGUzhWNaGl9+n1XHQkcLJMkS8UKN4vje
TL5/92yj3lfm3Ozw8kcOn/vtXjSOEehevT5k/uWTcI38qyx7P8QkgO59TqrpvlarF8Bu5E+07pQS
UPGx4bvkPa3t8pfEZuvul8l0Wddau/qgBRdOBwuoaG2fnDppwjZvp4PiEAwUavaXTBuqU6d72k6t
WVlHc5+W1jPWjhh4pPJqDdn6Vze1Oh5Tz9zLzlhefF14B68x/2uHrA7zuZj2zpIPp9KagBhSgKk+
a/PTYubzeW6S6kT5M7wMPd2EY2pp0GdT8242U3VPO6s+DhvTiNUsx33va9YzbcAc6W7ffMmWyqcd
FPYtvbrZK6hYXoo+VIM0/kjLs0Jj404no70OGmbEro7EgDLphRYT3qiAaTM/eHj/7bptm3eT3XNP
SLLEqwp4LndyLTKMaQtzymugnq0HfHDzuDTcOS5y9Yu82PLZ2vphb6aDFtWO9XeYfK4LbYaCybTK
3o15Zp5r23e6AAz2sTRG85yZ+b95GfWAAa8t1BYtO7bm4gH3Uc9ci4QcNZmlc1zbyacuCXYTk2YE
jrMWz4aYmyfyBP7QpjaB5WRurD/Ghxii+MCmvfwySN2CaUybV86L4SXPs+w2jWZ7StxN+1U5o/jx
DNe4pTiaQkBz9JnDMP9X5RVHMoXNDgJG0tQl/tXfqiYql47u09eaUN/wCFGVmF/twrNjax7x2k6X
/kvfsuxXOq/auVrt9cn0ACWztbaDzu854wD+A6nET9N39V5XdDpk5JAj4EkTv06h77tNM/EKbeZv
ej2Q5W5MLCNwjSY7dGMPPpmL5ICSR9sPejNFCdXlLmfpA1caH06++JdVWS+yzUi/s7FReFakngda
ktb0qVUVUrfogW7aG6fsQlBtkSwhmpfpSNvdhbVp/DeMkvDErvxVbgWdcy+zT6rKMZSt6p46HFqf
ehTJMWuT2d5RDE+plpHlpNkZG0VsFASzfmt9x9htpal2dZrlXNtNx6UPCn82p03F3O32+6oVPhf8
Yh5TwgB39axP/AhN9mbKN0ss3T41uiISuTaEONboZ72pyQvEtHC5DtZic1cWIlrE6DxWoQ0OShXS
4qcXTKrxAz3tlp1cwJudsVNkkyZzbCZFftNwRq+DYtOyz2lSXEaOyuLNSn0AproFr68cscPMeg6d
xgY7adwhMlLpSABEM/tq2zL7Q99B0Io7+WlIizjHU0EPbloZt1xNwIXZGTnFYp797RNN3awcMmRY
F7VDnps9WxNKTWok5w774v3oKcu75Y0RGGY3J2LWpt8UAM6+dqvllLuWM0C31Mu3qcv2dR37+aOb
rRQ3jFbqR7eooTpm4O6W2Z63tp9FxJC9u/M7Wd5NRZYUpziVbkNVfuAbZXECBHVp07r50aHVgpVC
5lctVPdeeIZ3m50a5KNapipKJhtLy6yoDirZ9E83n/laU7kaUAg+xkix4+c1+YetfLYUR0dgpNv8
riVV+W8qcEoSuT++lmmGZkv0xHAC7gWj7ppv0zDmF4uQ3l99lg7x4C3/v6KHItk99CZvvj1W5xzu
+FCnvkmh1xO6RSwWD2JjlKLT7DpqxzktI1sT/mkeuQpGV7q/pqJc96nldHu9S6xbKy3nOBdeWZCF
52VPfpkDWWTKSGomxYqpjnLLNt7YzfN+8SytjjqnUOtOuB43/Gqrw+MXwkVIlkky9nejzDgp5tTY
wy3kN2lnzalXUkaKfG+0iOUx963xaXa2ZYdU2v4phk6/tgZpZ8W6zP+kQM6WN9o0o52GajjmhgZ4
phJHnP2mn0K3q+ejqPqK5maoeie0vMa9N+6f1VjWa5XYXuiVHLLdoLBcL+sicqWJzcEgnmTnP1ty
GGDEmA6sseImM2m/jOJpILas0qrXXGVjUIJqg/5eLZG8yaTcjY17cpVoQC37t85fmwA4jEtJgAdz
RalySUM7Tb9MqnCKzC00PPuzdPVd5oo3XIbCetJ++WxzKq/8ODvaSVCFAewz8weBNbg7BiVOW6v0
RzsYSp9Gm/Mj1amHxymJqlyd+yG5OFy35E+PUVelIq7gAEKR4P6hDPZhH6Vd+1GRP4nDLj003UdR
TH96y/qvrxym8rBV1vVwLcdfY9Edm66/uEYZzlOxY71FolqOytNe84ZRJcso95upUzgZ8VrQpObT
ya8hzhzv+MCHl7L71tp6Dqyy/9T85DDUZdx3y8mt5W3Zsl09dcdkLp4HoTmhWQ+wxdp/KF3Pk+uc
EtneC794NueyAzNEs7vov0DB/iW5fPaE9i/tVwqrjFKoH8DeEWCEtTF6R+XOFxfvjSenMa24c9Vv
CZcwKIn5q709e01ypDA+Co5+Ncu7v2nnzU9jOciPzvJOyndfpXJ81lL1u9DgRD3rI9HK0LGr65Q4
aeRb2bYHtWakyq7DcrPdEOFVFWScsIHhaJeGgdvAkM5e53LtbfE+J+lxmNN/QtRB3U+xbsN+WRrs
jd0v+9y393Pvnkmjz/bNnJ89z/tt5uO3y048UKD3AXkKVwvfHmr5UHbjsXO2FXjZoX7FGQJBCKmh
mTVHKiWngHiEv/RJNZQrbSaGLAXcyPbebml7oKRLoqHgLw6tdh6d+iVrs53fe99Y5suffpO/Xf6z
15bm2/WGaLKtr77pz49FMDDn4qHvHzesuKfmqnUQQn7e/KstceDU+qMtjxkMHNIbX4/5J+ORTZRk
VFDMN3iwH96uQXaQ+cuhLuaIDu6+Kj+ezToWdhspQ48ecbw1mYNmaUTlRltjUDPBT+HUXMGmCsE+
TaGYtTF5subhK7OK6+Cm1g036hpeltpP5+SsaBOUT5oxbl2U9N6foTcOFQ8hL+let+yoVBt1uYWF
R2E1seHp/o5UmhXdcNeiyZQfjZPenBJia8YCgH50TvbN2HwytZfw6JY3rjWi4DoiInTXVqE+1K9t
O2h725zbSPfWkTPcGI5qrHQ48OpOuKcTs7mPRqWSnSOGPPYtbq7Ubl9Bn/OwdB0yX5RtAtywjnhg
9YkdpgK3a6wwydc1UpN+4/E+5qK93+u0vLjDslsa85zmOuW6o8HZE/eZWpGO3V7QTPOxyIQeD3aC
Naj12njiBxOtCy4iOeuwxfF6xiwyObiJmx15YTpcHphhmgPcp2bSBNOgQ4A3jb0f7fTWFN7JtMTr
kI43zzbJ/1x+6ZtxFrkXDRS14HiZwp5JB16Vnv0bKXMXbdwG33yjc24ul2VeY9Nt98M2XtdkAAhK
TS3U+vxHuHQ3Tv1jDN3vnMcHMm/IPSKqIWwA34I2a/Y+BGHutN9Tndz1xHNgvsxLPQ3PxupkBzl3
/9rVN6NiaaBZpc5h2t91rz8O0jmzacewBexKQTv89uKUKjt7S/NSlAqgQNXj0Zgw2tuGZA8E2+2V
prCUYBG3cv7YLEzNpPFk6EQAWB5Q7ghPulLG9934Uy94Sq7G78oyY116XIZGWofTAEvXej4Hfa4/
ZXUTy3I4T0Zavs3LNEQz59T80Jm63avDMk7S6nv0dIFq2ryUtUMtNN+Rn+wMU3sRonry6+5TtdXF
q9MjIR7O3uw98PakbCNCm0i/Ee0pU/UZ9x75vLnEflteyChRG02aqQdToR+XhMQZrpwc5HAOEgjI
wO7b0LLlEKctRRVob70y2lHBs0q0vaRwr+u4L1X9X24m304DDtgTEmZ3OHCBBjPFRBR1Lawol+tH
Bm8B+BTbi6GgiWhK555zSOf0eEpU+15uG5V8o0deXRXB7M23lqxjNSwXqSfH2RpusLTc/5vHscoD
qxpk/M0yTzEM77OXytexrW5dU71m85ZhaDU6wWJmNKmF/GnGaY2oH5/cYRCxk0sjWDr5upVSC2bc
AfcUoO6tcgUM3lDHC0GbgaggfgqUaUHeZn3IyfaUjHkM34Yfl2NOnz1jZQcYYByNs1hOaC3ouoN5
tKswz7dXI9/gMdIXMl4/Z33VQsKed540Lqk/HzFaO6BqxOZh2GePj1r5xhcVDaVE/rrmlAO9A463
aOJc+ObOLqfuNK8pioYcvq+0uTmLzX7x2i7qk/ZTChfLPt5Wh/AoTO2iDPsqvUlXjMfe75/djRRb
tDVhUzkP+bqOyxsnJ9/l8aiHJ8tdX7q0+kUckwpwP3jH7lZjsyYwrxph1B0OuCG4vjyaU+mRBuY5
Fzerx4PuW1uw+GaKA2JRh16K6dGKjb3t/0xasmP80Y4Jo/3I1fSmtc2uTjYjyLWJ0qKa/mqZ+5/r
g5H2TQ4OLG3wJWaFYyVWn8K/+6Mz0RvyNj4qZ/GAR2B158X5m7hpmJbjzqogZ4Qf02Vd0q5/0XJJ
VS2bt8TntjHc8o/rInv2fdEEm9Jod/Ozv1FFURpXYSnrP4a/3ruUA6Jev1tfvChD+yonxAuWd/dW
4mFFsV4zmfcwASNcOeaYlO3NAfXgfkzTJWIMlmGqavvnZ+MDnjsiltw7k7pm0+qGvqmOLnvCrvDU
bPViC6ts/qtVGNTVpfUlpKxDt5iWm7N0/zSppZhuNv5htnotmCgBi1q+gPD0AVDwY1r43Znaq2Dh
J/7cxYWnYyigjb+WFZ5IjNa7KtkiFWsoSCZDP/hc8pGhuy+brkG3668w4Xu/LT7KgnHLMsuupqvT
Njv2b5vCrOzNO8li335pvFecW9bkvTvL9Frp/YmjlMvPA4+bRLsj4fnvmOuXrJnuVmKDpKEd6mf3
2exAzAlioRNqKHLLjsKq1er3tdLN391oE420mmbs99274xuPptlwX0fZPyb0OzP0VpnedJWu0UZO
aFRh4fO96rTDpZ6iDqtT2HmQ4dcNIVi8+J5+lJlXnOzF3nlYlgZabfWhoTlmNGclGUZjlcRD594s
S0P+prWQa534JVEKXiywx8Dph4DuoAQcp4LyqMVVNC38Ilk6RDnxqQ2snQQ50/RzWZBNs3sXBqmE
3AUm1m3wI2+lh1xtc53+hQ4KIaxt+1HZ1dbnliFF8fO5/VxQA78hZikt8DoS7X00HGWQtVv7FzWZ
/AWwlcQuxmpx6jRvZeJ9bny6cNPF/AxEUUbL0LWn0uSkHnKJFKtTzHQ3KdqAVUc/MnMR58ZyNwB/
brXGl2iS4t2W03XqPO3m9FRuDcsXHmQIUZ8nO8ICvcOUGllMCEwVoShyTyU3jthNgliwCilviJ5F
u+spcCOxJD57xm8CfZrbHbhKG1aAE0TRk3ZHBeu8prLrTwqTmb3Tu+upr+V8J7C+Dil81pDYhvmN
YKzt7BbN9kGJ+9ymAAaWVBzpPiw8jgTavqHLe3M0kd66urz5lf7RdF167kirgVway2ccozzmYpQL
4zaTkC7TlmarF9/zuNwbKYr95FLVGZ1QIaOaJTl/SYYg2vhn5X0NBTGBmOgtRrAZdYBr64g6pupb
n7vzlm8zPdgEvlVp7bGhYr/YCckKBX35oXZckJuuGpHdkGkOhaTtDezUOZO0e9LBdoFtnLtEvDC9
+bdf1uWlz/1ul02j/qJviv4DdUFcW3a9K3QIKmlTE+GOkN56pNvHPKuTL28u6jdDr5GR2U26r+qh
OzQjSaH6yJAOZZOK8wGxPaaKYu9tDuZShaHQbkEK1UXT7SvcvQPbhWHNhwL5jjFO97oWG4zPMA6B
LuziltaOWQZy3tQOHykdUNLveLmFvvyXWNvIk4HyZ2y3i/Ejn764RgTXWPVhS5zCq5XOkrbqNSE3
LiiWomPeRhZneKhrV5v6U4dJ4rkeBl5SZ+GuByatXTSZJKcqEXPEjCWAu5sZO4OcoN1Qr9ah9LP3
phr/pmNnRHkL+99t5oR0Jul3gLVlUI3lSC/T5XRRFJ+jj8xscmmXksH847mlFeAL+ib0EdTBNovD
4HV2hLw/OSZDOgAvgyr6vllFS220EZq18l5OWh/U9daFxqrKsFNQk7DT66V0B3lrLZiqYkUOUWX+
I1WIxzJYUx6uElKwWap7k6RIu5Z2PRiJWZyEqQQXETBesCAeysIhH5FP9X2v4Wed9EhuRv7H0Rxq
/4Ux5ec5Sdbn4rGWt05e6dBRGC4GfLaYP7S5f/eNnIjhTThHJ/OfyqI9FvVWyyNLZfn2zIJP32JE
+9Wknf2l52PrR667iDXsbPjvAALfHuKmg6jDORQQDSPfNqgdoSPsNl3bjRC+IA3QVr0qAB3Xho9f
O4jukVU6RSRtyZAVWji0r7OfjNUe1My2Q/ZWYT9rDIMiHrDXh2zTS9wXUXP/o5QY/5QOUiQeGLEh
EXfEMCJT34YhqIShiJiuVZoyOpo7XrBVVZaFbe/wDNa+z786W3UDLG05WkeYDfNkUekssS90RV5A
KzuAa7OAby/E4lposbAMoE30cUHGg9L4z9qm6ktV1qAQUGSjCwE7iOWQE2v4sSzD49LHT7U4gH6a
2tmzBSI//kql8f0b+jWjSt1v+Ew7nHrbJz5M8Fhin2H89MU0Fmq+Mi9RGYxk1FNdaZYSB7d0wTI4
JeAjeWW0h7ZwSusI1JS+rIau3Vqv6Snu+95p46GaqpNjlczFTRAL7y4PczkTKVB5geexfgNF8y0D
LauVHinLMrILkiPvatdEDgRK6em9z3zjabZL0H97XZs8TAq7+i+tqvpDR1bjBEY7Nvzs0rbtzWTA
79vWFLemwTAnkFQiV0FbgkwsLGtVkFpueprPpeihf7A6bThpCtw41NKs9wERVnKnMPjIGB1zZ6fl
yirXLrTaGZ0ddAddpnAmOCmjS591MfZIImdHvleuMdzwOEWeOedF/6tYwLpPmaYhohv0pCTUqt4y
CyyWhxTZw2z/rGW6tZHfm+vfuoGECurM6F6HtXfR8ImaSK+ppiOj/eaiNsa60MM2s4B882XysgiP
IikoZHAjDB3QEA533XSLM8U3SJRw5uEzdSuOebihDXnJyjbeZabGLVtYdkY7jevkh9yMHqyqKFbt
pJkmyiCrzbQsdBiclGGjhCPBQ5wKDyc5oZQQPjI4SwD3X3ons9gsnQ6EjarZGCIlTJ4H6nTqWzGu
3nBgBr9Idz3FexfMjhLY3FfuY1KkN6GOPF+jGSimwjYiX84oGZrZDXR73s2+4SswJ3iyWHkeIHpi
0zyENjGTc9y76VCEdjFPn90kra8R/bt/ekwidaFgfX+v8LQZNWmh+3dhS/OjVlXxF+QTRV2++nAV
OaJmijrvIUZt9JnuyKrnGqikKsShTiohI3pY5DoiH+Xbij+XBfc3GYrWp690GKEFPsRptnFPKWoP
wSNZjjSibNv+kLtbWLGrHPc/IF57jImyZ/WIuXD2LnTOw+9AJxQJOGHedqzS/F16nsX0g1dMr37D
AB0yUABuyFNP25fQd88N6bRFiFOyu0YVN9/vzShEFmYdryj2Kq30OfZa+9r2i1qPNLU8vrp6KMOT
RRWnge+OM0jRqwo62EC2gU5mextMAPr9iuEV3K7eLTIs/OGAY4JeHQy3M6FvjY2DCZf8+rMgjyqL
DCjY7pCNGL0GjpiVG9pWa7xKMzGxa+omKH1Oa8uL1DI4aHLEwKgA6AKkUykmgGJfrfUfkxl1BOtW
Y1GYzFb5DVyb/S7BfZGFgf6bkZSIKBFwWn16SgY12yHods8cXiUUo0BJP6oz8qDOYA5L2W9qqBsR
+I/Wbdcj5+mf4SBbdKUu9UfgT61nYyGr6TVEj/AlTQdTGaLROLuNbADntREUADstuuzjfLTMEt2o
bhnhqGXLQ7Nr6cBa/IZ74ynPDLZccbxTwiTPydRxuJiObN8SxxqOhtfAiM08299+X6/XrtTa35tv
F324rmIxw0qVNkkJ6QS45K1QMMASCbparRHGFjSl1dWR1dr4eLao0rNgsto6vSVSN5yrbfQmepXK
0dKXpB5RsTDoL/ZggchYUt1q/adpNdA2di1uPDd7kklQWCPiT6V4APjciP5S2+5pXCX6zAeA6aNY
epRVGfBi/5Rt8293q/6WittifEj18YWCmbWcG2J2FA9F9afR1letoKaaco40rzNhpabti874xjUf
LpN/VnldRzBnu4qc5biWaHuG7UIjeoZ5Om6G+QQ1vxe644CVFX/dWr/Mo3GU6XxgDmifQP8iNzTo
QctvT8NYwK/EYRlMtsv4G/U8egmJ8mKBeXfNdYYCHdF+YbZvF/mlzae3DpfS2ao/KW9vnj+bO39m
S5SlcHcDmiNkniicyyuk8ps+WLEGGGLY47VR1tWh4oDC6+h4UNYtrKWUQRzd6k4WiEEIKTbsptl5
0jk2Q0jGa58niHSyEW2yxOC1zZtXFB7XfjTe5kzti2weIwg1etrVGw/MMa2BOWwnK8s+x8L91Ovq
6nX1wdOaa62tTsC7/wQlOiRGRUeRAK8l6p0bpYjQBCyhp8qob1VEU4eEeiHOOMfkysyJREdaezKG
dTpiDIxsdTiMHgplrz3Opf8Gvg966fs7MRaHrG/uBkHnoauT9st5xHxSet8mtwlSv+zDzKTTLguw
1k5psWVtksItp6Tg0rHs8cVKptOQulbcq/ZHWsaRFf6T2tOvyemQPecIRRAnQUanZwqCD5Nnq0bj
n2lDckjUaG15rJF/ilX/eCxHtC9jzLN8nV0+ZIefY2hBuURpjyIoRSrel8brYyylL/3/LPrK3Vg0
3znLA/lFuVsVP7up7lihvk572Lp5q3ZzhuNOk+R/M7HuxSYvzFYi29Les3z9gznoyeMN0vL6nLTU
YkHmOk+MXVwnWlJiaOWhcPV/67DKoJiM/UJLF66d1kez9hCD6W82UrbU0uG7R3Xd0Ke2lWcFmxi+
ChfmidzGnVsie6ZrOollpiRmgTqACa2yvmfDASts5TvCll9ojZt9p2mv48CwxGNYKhwK2gWYc/R5
43ROciSJZqOp0MnnX6oobnnlgesaKJnMfjp0MyEADYCF5z6Ut2lsIdZ8QDqLYdrw+bYjDzrDPx6i
PQMktiin8of6GnEEOu/hk/g5KhATFcyy2oe8t+/bUp0Sz73Vrv3hk6vVc99A8bfPlZZ1FKPba+XJ
F8+yn8SEhich8wAR+XzirX1kI6S7sRZPg0SSjux/zcfPVNlr4LqP4TK7vT8WBDXi22jQH6Vq2Dul
puA7E9C4Vg2o48u3pk6bXSKGp1GxAavJXQJA2ZgyNQukYe2TcXl14BuOnBRvWIY8VyVWD2tWB6U2
/Xs8FvTlYLpc7zENNKHC0w6m+gqK9Sr07G7O038uPgQNxE+zNp+96i7Cq7Bl4ZpAahBp0/YPzuJY
WuJlbkcVZ1V5mtWs7/N6YpYRRGqFAhuM8qsezZ9RK/jgzEpmVXowlHUrhf+NK0QE5YpCKf+0NuND
ifncg5FHbTtdcKj4z7KRKdvFbqyGPxmyzcdjTfL0uFSeFqLlypA4j5+TJe8u7FqAAj+AeEfy5tG6
DvJfZUNXmHP6rj9AUCObrnaZ7RxneXIUNVZS79x8+mNOCUWZlqZxJwGhJ7zsSCsbj8XoHNWyPriW
6/oAOKg/3lSdP+fFEOk02rH18P7dtvSiljqPTbFdU4DUYWBwMu0/a6YAyen+lU/bS2kXkpvggQog
HC7Ng5YXd8Jji4fCLFZLdsik+0Sp/LDJ0MkNn/2/qtCeSBC8IBnrYyCmIxMBcLuMd3/7VUKTui7D
D6m27cEo0uroZ4uM9Mm3YmFxgVH4vqPlDUVbPDXe8u49mIMGf02c6DJz+O1mxb8uM2PRmfHjA/kg
tZWtHdDoboEwGypc+1pVLkbm8rB0/kWDL7NXJIpGVX/qSHfaOXuVk3NpOyfu7fS1MeRbsiDE8/Kj
MOYdjuRnv3yUrYV/Izthlxc2g91VeVgYcZqaCTSXqYbAdLrPoiyQ2xRn82GJ29I6c258eI0JEoj/
NENJp7UxfkTCRrLb3VDqZ7tuoqnJUAyNR6A5qrmUPr0bfufVxGSAnQZybfc939BeAc9NanbyoI98
SCJhjOagrOm8+v5L2yHb9H0Cssb+HyTYveUaYJz6veqhW4fREQC3duQ2LEt6Irq1+pxlrowrgIEA
+aEIhxQIzPGTX8x0RQtjlETe0s+MCcMz7IexPzF4lO+8rcbsyexO+P6C6FY2/oipz4SOQZJPc0vo
nTIt/4+hizNSIYi3xbs562pEALZ4mEFUy5RBCHc6Fv4Sa+V8S8vllrc2GqPxVPjOGV0iWEma/msl
FABv/N1c/T+pbe62jjqBsYemtS95W3F8MzrZCpQ/QIk1QwSr17wQoPKhVvsHd+XXwqOsl7z+x/6b
pbUX7Bx3mk+yI3jIpN942Klp7Z7E1KdkHpjzGztgTKeqYn6PDOSEiNTM7Ofc4NvazSwjBn76w1gW
/+Elv+CZDVeWDmKOh6XZG7hW7CxbMAw1da80swdD6zmt3BroFLF8Mr9UidwbkzqQ7ow4UF37tb4y
RvNZKe+4NN2rv3ITKwt82Vf/DY7/TyOLImZS9V6J5OjZ9cXwOCUSH0hUW7MXirKQMiuu2umVJj0S
Qmsi0pCL176DJWkYsHzI+h8nRpvuMV7du10ZP/6Mw/w1NWTylWVOc0hZcI7j4WqX7zmCzovRwow0
78VM9cmT8my49qx/bhr9qCzvVZiM1bvWfs1FZHnrrbLVs91y5oCizcX4Quvznz/K74H4g1wMl65n
XNXFPX4Z+10zr/eCZaaxWnzv0VfxNim5/i5ldhg0xo9EKfHDcYrlhDjxZ0JGwQTavp3x7/e6rvgy
zOW9Ba6MOmYkkBdTKTVu+qwtyVtLsdJWjh82ZZ3vDF9GwMfVZ40yy7LXH1eXfujm2U+TeWfW+1mB
gVzTWnhPqzCLr4WMJcOd7mM/3TBnY0xZbz+6qv1YCi2J64zB5gm/Kqpn6a9P4K9gZe25dFpGH73y
jFYjLkZmUkZgzaxgrh7tguZRWXnuyu6V2l6Xci+ZwpWqAMSuI21uacwmH0xooQaQ+6xGx82bqpTc
LSI9E/rFDsEIashfGuoiJr+yvT8JBqYX99SKbg21cdiXyxyLHLEULd1V6VjJOTg7pdM/nQqM5nPO
Ak2rUH2VzFssn0K2MrY6d4jH/3F0HkuSIksU/SLMAg3bhNSisrTYYFXVNWgCGYivf4e3GWE93dOd
CRHu1+89DsaAsI37iyXvWhbeTxG5+8RfDnqbB0o2O4M52Ya+h7N42oi2D/vV5b3Q05SJ+Frsdt4l
OjP50ryb9CCRp38uPez6TtuVWv+0ZGaYDRlVibCOVaQ/Zg4HUhFl/1KFOFFqj3650KPI5IER7EH1
w8mo7U+X7zboTDuw3Hinpc52/a/rmCmvzG4JFjJsiBmD3igc+xKPxbx1ynw7qpK1BbG7TQgvjmUb
ouHgTKRCLNR0HbDmD1YJ41W9NlabIQBG9xlZq+o/vLj4iub+ThGfra6Hvc24AycVEuMKBs/GP48N
KCOHuz2PF4GdCPtrX52yyfPx7tl7oYmnhssUV//DvDQ7xyvRz1yC8VX11Onxu8BuRU64tXFC8yy6
QQvRf33zllbbaZKHm8xwmMX53teRN/uu3hPweIz8JrCnNMDwvjV7D0u094iw/bWk2rNLh6bodfmd
bK05IumO0CBVvsPRtzVbSATibUmMIGWIiXwh9jLTMHZXh3Gte33OXbMvsN34T+QvAnfC2Wgr09ra
aX6dixpPRIOjEGnayPkXuXxkURPmXrOfgUIsDZGmBWZkW/N6Ehr55/McFlTA5aAXeBxRnivc/yTG
8qR9Z4CoBXTsGDtrOiwscipZnVO+dven5qxkFYw2DYp0l7dSI+xVWTePytxJuz2h+edJxLvIaPie
F/8v0rSXzMA0gQXJqpD5nOm5z+XetKcQVTrUCmM76mLfut62EVnYsfdoGnC1UoGHsUoPgDsunSGC
Jo4uWiZvbd3t4whlNpUnKuxbY5aYdfzT+tDixEGEV48W1WTd9nszhcHaTNuuN2am/vFedePrnKkD
Tv8G59cQTHNxJgi8egkIOI+YRM3tlKSH1q5ffILc8+KcuL1D36H5IXZEQCE5ToZFQtWrGAnzxtvT
U6MbQcx3ZPeSUyDZuhjJa+TH0R3SzcjRkHKrNzXyoy07JxgLgsaZxibLem9PnthMZh2uN840mGHR
dc+tWPZeZLzYS/aCCpTtTN1Ef4aTghaVnmZbhBjMfUJz1c0vFECBznhfE6/R5L7ElDfwjPbtwlwz
5YzkAtO3OL2gHJi0Cmuqqh/1ANUm2/jjBKFrftBVdE7b8SXq4yviwRiIJP90iuyzYw7uOvVd2s6b
zLuJVJ/SAx5ttTHG4Wi48dllkGhzFzHPu+Tx8MC99F4X/i1rne2YVDtfdz+QqC+LME7IqD+izA+j
3S6rm3a/UMhGrfnnZREq5tA9pInaRbhPu8HrttgQmqAtSZGjDbNrFzsi/vT18Gw6HslRkRVDBq1I
L0fGWo0UwfoLTkZW8ypSyiLJvVJRrL6jPhir8hL5CiO8j54woOBZYUaVGdRTdjT6AvXRwnMr3Fu6
1NuqsfFG8j4bvJ4GDY/uFLipX1pO2A0F1RD4030VDFyfDHi5PMUs4vOSx/WjIE47YkzQHgwV70iF
DBhGyBvY/ZeMILkRLrAF57zhyn+dLY9pw37Txtm5pkMpvGw8Xb1EHmMPs2aQoZOxtvpDh6YDaQHH
W7wlM/TGYedm+svcE2wy+qPXiLMvHVJophMKIzqgh6/wXgKFXeL01IBch3O087QFf5RzmenZWazA
HDwHpDRemDEcgFUM2LTGT8eMXhtf7sk9wHLI9kaqvnEL4GtpAy2P92UuN3rq/EhjxSv9rtWEndlk
T7zk5HHU8WDe7fKOPM+guG8xqfQHxsZomhxe/PiKnSvXn8S/U9prG40oo43BZP3go3m515bnbUb8
nPUqUIpxCt28/K922+3ULRgACyc0tLcU5/wlVeWvKsGsTL671Tpyrv37jJJaWio7xbaZU7I6B9qn
ODCXR4sPxZNJu+3yEf+PHEm3IglmFiZ76Qd6p4lNm+WvzUyKXXuT2IjQfVwMhog/mAufcDPv8nr6
Lt2ELh57ySa2fUSLzL0mJo9kJU+92ZzJ+W0aK360+EPxwJ+qFguX8luUomKb8xTjD/xjH9jJRrmy
MKuo1vpoB16rStRbO67OC0cTn/WDKBLE3eKb4vgNjKKPN9b4FhREbbHVyK7UsUYUWJy5fvcJr3Lt
47msS7aamiMyOT4svixLsl4JjnyuD/ekzXbdYm89zdqub5speqAx7aVyqgc/rr5ES3pq/YlZr400
uf/4YH4i270svPCa3z2A9GDqZ2xjwBGx3VIf1lvyFoGhvLOGTyUejXNdFad0+eZBWHusz/XuqxLn
0FbiSRTy2TWsTcocfiVeiAIFpjFgeqkwbRbIk23GozFlb1Otjs1qWE+w/GIVOJHb7oOsnjnx0cbW
oH3h4VVz/n+FridoMdVN4CKslSXXJis9JnrWoB3TcpOK+nsqmnNRmjCPGLqC/W5gylQ/eeX+V3qk
kTMGQJibnY2KEobJuHXx+ywCYLFZT/bZxO+8r+SMedjBlTeRjeBeNZ+FnK9t0eFG8UpzWzSietOc
8YkipgvJI+1GG32LBVQZU9Kl23eYYci6zgdj0fpQ9jXtNGi7Wen09ZrAqblgIWEKiUjlWEc99r9X
w7adTfWhqKdqj0r01mbdJw62Pc5gCiCx8YY4EClNTskiUEWqxCwxnJXMPYLKn1diCM6yDltVmjbX
jj3EQWPCKBknoCjF8GBR0Iyjeu7TDlFnotxY/Je5al5zA827kwdCiL9mNO5K294xw4baxNoMNSQ/
ZbLs2oISsxAXRbYxAGhMSCMdrzYOWM/QnkpCT8FUWS8TB/9MM98Uku6NIQ9BoornWx48gdJc6vYm
m+lUfa1pf/n1YdhwcFCwE6Hw8+nokxKa6B82GYUN+ZInaJvfEwErChvzxgBd26QKGtGc/FMmurOe
/qiiep/dHoKD0R1SvX0sIdlCbXnRTajsYxwfcC1TFlboMIZRXOTcYbJulwcbx+GyOM+GZT9OZEw2
ovawUfTUhcS/8O/yAJIu5S3ri3Pm1e+51OxjpQ0fTUmcvR9pdQg6XHTOCQJN2aWlhvGWYT9pcqf1
3stUDE9NVt6Mwfio3Pg1Il7GAM+BwZOToW1U9pc505fB0+jbyZ+mnO3ap3B9owYkIb36g+wWij7i
1YZ7Rx5OiUH02JSoyBCM86pzN53l0c8Oxk9JbqEw6vNopjjcuUNNvEdVMlxwFu5Lz/nsnIKcpMTU
Olhk8w1amqzm7/ymx/rQ1GB5mduCIjLWk395RilVIaLhu/Dnbud2zM5ZAagaQ7/KhZiw2RLOc+KI
2eaMVUZ21WVQ2XCMZOFv1pOprvAlm92L4yDL5HHlbmyC2iFux4j/ZfRA74G7NKfU0ii7IOxiARIi
REHJtourXSNuXnYehs6S1NvMXvCc8bH0TmdhoZmys6XhVhM59jDLX7JzM2BQm52RmKiwPukQEJ60
9J8oijOB83OcpV9i8naM2i86q7q5GptD6llYK+N3a8B162se8ebceCD7vCcm5jPmcj9YT340iwW3
TDrR4M8PVYfGTeDE750XayqBo2m/gheMMe3BVOrV5kSZOOrjySSgpy/bUqbboRUNdvT66BrlqR4J
uydAhVAk92x6u7u9fMax/VZbaPKkU65R3P95aX6aJ2RV/otXszAvBoCXijqGPigG2uIzxYmms4Ue
MLsL8i3QHgVXIEsKJFPfDZfetIIx7sNVZbRn7x61gpq+l+0Wa9g/p1WUrBUmVHzPd3epXrK+/7YX
W2HUIUmgWgQeOfzRc+7BSGz7TD+sZUjvRj88LdvEts+TpgXGNMJmXJ8r3/a/M4/7qYyfS/QMwy+O
hZMffRmdRoOsHYg1nMYnfXCOeWHe5oakL5l3cCdMKWYzBrNbBNlQv7TLCHfLvUAqiwMn9wYqybEL
NLe8l0mDxzfrX8gvI4KO1T6uMw2zbI+3CK8j7X32uzZ/Tu0+9UguSTG9OCO/PucTDoE/N8Mi6WDK
ZLhPpwyahxf8BDAIJ47vvMQ1E8nFvNrWeK5m62Gq3UfdKB46b3gZY/8jgkJPM9Ze0obSaf14jdXL
oqi3E6+8AeA8rr97IBXxJjWgWq00KHRDc2jCjimaQdGb4OrS+UbltDz3SX3TB3By8Jki+pHJS3fM
msrtMvpHKr1HmcpP4XvXWMdjqLXi/8Ul3Icg7ZuHymsOa380U6VbzL7tqH4RNeZSuy5vkTkfwH2d
RlderAahk2q8840L73x1M0wEu7Zekr1o8Y53Om9zBMJta1lDzVSnyUO9basHD2/0oU0VpB6777dY
M42HKR7ivRRZcpmizH0ywCjhzdWXt6ylQiYwJo5qItO983Qt/gU7QLCOzcx52Eyj956QPOFhiYfq
Vk0cNtNcH+1BglBSs4DP5K/djrzZmJxVrX84nPAbR9m3wTTAqa2OSmP6SySWnppLYZUBWLeCA5Ha
ZAGMwlvP9NvgBBPx9Od7MzJy98/po1Pka+6V8D4TMQwzYRYRVhqm4Rm+7Vromd9WFD2PJcQw2SQc
VMVsnYq0T/9r/BHvByVDsI7THCEirOzMRpaR7oG18s54mHB9MLVJfjDgqrMJKHVT0fwvVnlufMBD
aRfvtRmM1kCTvf5I3PUf/IEZiBfeqcijX8SOD3+0DhKlFcZdrW3kSGFURvHVF4AOZPGZjSlBOa+O
NgZwJTXU375rndOOZ5hcCKbUZH5rpl7tZm3+6qfiAP7uzFDiwcXLnljen/Lqz0KOD2D6/lapmzVl
b+TlqRRrMAWqe8XfER+o7ig6e+ahyZS8E8p/wzgIzs4q8SrnUM7G7jfiojM7Ri6x3f0SiGQyiFxX
6c/k8I9j69yICeFMa3eE7i84hIb/X+nAiF6SNLqOEihrm47TxbfqgzsCqMM98xj700Wgyeb18CWG
6Zujyts5XXrHdHCJcEIl5hoOmEPZzFcGgxW7b/QfQ2VPdu9i4JiNDgCPu8VW8BhpYtgjpH6Oi3kG
PkKIkQRQ2JljGgIx2vYLFz2Jxi+7zK49topAmSmDvsG/46R/jDObif2YV4AR1clJZlwJkAbCTFOf
U0SoLfP8f9UUjcz2m9UCTtHmu+1z0fsV70KhYwmksa7dDoJg35Ch5djeOHjQt5ZMS8whNYqH0wxP
FGb6XvP6R8umEoh04JQgD/hGTUgeyrLvsxIMBKh4MZqe6qJ4n7QYfOAS+8fMLdqLlAR3zNlY4+ms
7WTZ3H9R3X11i+E9jll5JeXqnZx5bejw/gZd06XgriQjTEbKGzaNT5Q3Y0f76R7b1oKkUZfPZd7+
KGxrOFpvOBWvSPsFKVcsddbC/DDBKh3GS1kftTEffg2xiL2zxN5+qIT+b4jb0t8kEY5OYUxIGV7L
qKHAEisbv7ynTin2fiU/pARph+BL1csW1Y0E4ropzbzccBsB5YniULG+ZO/mxptO9/smZh5DjQhK
4ugvg97/lYi6nHlVfJMdARBZaa+mMsV/bjyXvyZOApwmMNyBpM0yaKlMD66YKIA85ymZOC7HwQLh
kejzUUEe2vBjJLm0DuBPHj2aZQbNZ8pfDGZhlIzVGNqMupJZMbOZTeRhje9qWMrhkqLRvAyON+28
yvEuoiD4HJtzQ/lrnxaroHsaeliiHtPba954j43SwTpkuLgNWRBattMIHmWlR5ipmmuaUygvgwUe
b5HRjZclZ/g8P1cztXrcTv+QeZidjNJ/Jh/ObKr1iT3ko3T+oLy/9aq9E3i815gfgDoV+CEU+Cgx
Merw+/Q1amIoIT21Rtdb5daHSQ7hCAUBCPC479PKpaP0n1OBGb1zVXyVSn4Vnfmf6XmwWYcaq71g
s17p1s2zmQ2fEyYNx4oPg76UnB4U9HTl51wtxmaU6cMoidyrkXA5mdly11sxEC2nY5aRO20wTpNR
gwjjZ0i9w00W20dU4fsY2xYW6urFLIwl8Etae+JHNXb+JL8yhjfP3WiYH76L+ygx6k/sKdY2nqZ/
Tg60LaX+yGemc9Nc5Z/zML8axnB3XdhRTpvXH22ZyUtj4teWfsyIrWKOmTdnA6v8ESXtbvReto9q
86wS2UWc5eQ0mgFfjl7ZOS5WTBu2MReAb5fmJKoeg7fWXAY3s5ky2d8TXdXNFtlN87Bba3Gxr7Gz
bYhw/tcPzZ+uuj10jxqeWXE3ipT2TwceO/1bOBroRUZaT9Bi3Esbm6lcPGTPcdE9dK1xnwouEXtA
1SDiKAPfqb7MhDbX6vvHpOlht1V/fSz+MG96WxQcYHC29q9sl0etyK51ATVk/YcyragFKefABz1S
9+AJdk3iEhzUjr0yDIyON8OpVh8QSDXqjS+/7BEXI74Mt+iXENJNczaT1A49clZNNh/6GDcXWEWy
KFFP8XeQsdyLqXVLrBX+U8qW1SMaU7JqskXg+p7+7XuL9tjhYDu5s5e4IVjKpQ+aiZOKfhrLHZSZ
NhQ4wc+lRpBnZktP4OGsOFdVwXRgspyeiKliOUNKvqhzNPNixsBw98sY149jkxVfRSt0Jm4YOJkG
C1fk/HozkStf18jDM/GqPoTmFKfMkNMfjC3Suj2KvkvzCyDtydLq5sVk4bO3NJihW1/P72NXq4aT
34cda/SCZFs0ME1zUufUmq54U2pWmOJJ0vM1T8MJs3e17+dInHPTSx9UHMND6e3lqU//RfxpCjw/
hfFtK63/taeWeY5nxBW+gEE0HfkEAxOw7QiD9lTnL15ePOEiTLEWKzWC7wPI816sQVDySvAEbygh
9Ez6qOwjqkC+jY2Gx7cE28O9LtPqRob91VYdce1cFfjPKi3eKfY2LVt88OO7RHqrcOQHqvA5XwBO
Of9NtfBuydQTaMTz5f0n4ErJAGhlsck4RkD/piM7mop+gBQSiRjmDaKIVmKYdVq//lYN+pwe01W7
EJruPQ4DHGK2eJezNsXoehZL2yJVvIqsZVST2HPEzHTE9Ub6MgKnkDrdez2n4phMxCHlopaadLjw
D1mRGUfoCepgQ4RH0jV0zEl65IeEG70T9OcJaEsrLrGaybr1ifs3jJ2x2qFny+Xe04z/nK7heE5z
SbJtpKnrIU/nRjo9MXclXFAT/p1nAl8aDijGWgQYnpICOWLWfGQC23Yf8ThSm3p6YkHpJM7WdslC
Ka9LjOmu9A2MUeIPdCIZDCZ+NppVzc1kkgU4WyiAGc064c6xc/uHnKG7lKreVSXmkHpc5pOCf7rh
U/WfliXC2Mq5fCDc7n6N9RQ9DP4ojyXaVxBFHde7OdTTyRiX+CRI1f1YY4xSYFbTYRGlG7iLIg6d
etHTnDnplcTrcjLIg53Nak4hzPVzEuRGgkqNrfKD2C6sbd3419f4NMOWFUSHwo8GAgouEOVM0zCM
zXm08tC6D3KK6IEmXWTQu6zM9usxvyY8RVcCgxEtlietnVviuVTE0lHM/XK+2qYDnMilcD+ZFmHy
x6WYIfQn9dCA4jWtH7V02lHOjf9UFErt+DDY8JP3jn30hhmTTCT19GTbzCNZyy5aOODlWOA7zYvs
W2nVTDQJEmAwjXWynW0lGEJpSAC+sQz4ErCk7RK8bzfbLbkfUgTJ15ReEiSmgLPpWXn/46mGdr4U
LjXONLvopKrSyrc6SjRvQ6nFcoQ5M9SDN6g0Og4lbiScZfibWphGROKxyh77Ki2m29CkkQ2a0pkS
cqOWz5Cpwmqaat7qQLJXq387R2iaqA4ZMaxF09l/wulIQ595qGKsSFZOnTH9n0xixwUJUqbh6mIv
FkJZDvEw0Bbf2UaNv0y3BW3jKcK2GxhiFlgq4lTuhtSd6r3gyAzruENwjjiaalWrJ9tWzlvpadVT
5Wn5i28iy2CkqPbVpKwv0RTmps6ybN+yE+lmw3fexgpNqrKZ7ZrxRN3CQ+l8jPD1XsoFgJ1aIlgx
qnG/JfbneFMNXW2D5FjMft9zMQJT0L0szMym3doeHWpUZ0304NpdeVEigTPSsW0xcBp3DvA8rHsP
/IzMCsn6HusYB9q0oNtIz67fDdMpXwoaH8L2FdEzpZMDIRpwmTRf4FKEG9M2c7U1BtIWJPgcECmK
RdDY2GGBieEXYo33J4VVPUKwheZhKutq+qT5imbIN4y7zG3teiJQqWw2TqM3ezOJxBuhlHnPh7ny
Pyjw2xKDTBCBdN+QK0VOyNyOQ8n/ayMfeil66mbQ2vzat+Q9HyTd6106jpq3mQ8aTIFN35mx7dyN
mkWD1CDFo6+DSifBrJ4lDj/mwS5Z10Ri49iRWSnSrYuNcg8zS/+KOXuucUU60bFli5IKvejLwkMU
mozxT6MFKr0TaPgJ+ixFdO3dNVdlV6PzNKLwennW7dR5bHMFNYlo5N4cMWmgN0G8oChoj3mqWc/J
xJZQ0YliZzFfequLPMX1ng7lXqYoO5amtReNSF2+8StScyPZ+D/H1fz/hkFCNiE95V+kLcHuE4AO
lcuaJVa8c+7CVrvr8G/QAaeEda8zTM4uL8LeKsx/7iC0J7IMMNwzZwhTgVTqoHS4By+uSUrbdtnw
PBKJsxZaG3ug2NjhuDZCIHoYmJvGPCQT5s1GwEmxGiKaBoLCziDdGyaLDq9A1Go/unHxm3Ip7dg7
i4oD5ypwXAmuzCX4oBEkhS5atZofdgaTLeIrZth4uMiiJGeGYlgIG+sIxpnkANZltFuyfEn3YfqD
vIvOTYaD59TzfU7m+pArnBkHL4OoB4meMaKu4CYsY0SM0xlltwejNm5lGqcPUdoafyA4CJJmqfXk
iSV+BA3QEMmsi709uhrK8TD1BzW3wOsiumdcHevaeTb3LP2PafZ5uWtoii3cjYN7wodYXRa3Q/Wt
HVDoWcMUrpn7U2+ntG4mw7jUtn7mfOyPULkox22GjeyZsQ+W1TMfrqGo5tlS7LUR1KnDEPNezOTe
Ai72Na84+c+N9L8yPLmr50Q8Z2gqoDCqhRmDmuww7TTn1mQE+fmSAb0MixGaWeTik1V/1uAXJ6Xp
4oIfV3xkswv/kRaUuq/K6Ao2KWHuHZs4m9CwSz9M43XeP8bO6xw5w4s1Lq9mKfJrq409Uy632HZ2
5qEUQRwNk9brXvzMY97jySEJoQSOD9WkEd3Rz2utgiw6fvQ+Q1pjxMKg041kLaA6lgfM2grAIZ41
iacqfTOFt23B3ftVDQI8AvFn/TaypePycO6xzJtKep1wZ8mbpWUIkiYm94xnjYsrlmLnLAPxfXeg
na1C9EeiPbHVhDxXO6ySjP58k/8VmrHVDR8Gw30eVfiMXf6dxdPXwIqH2R71jb2IjUaVkJKB9EAo
QeO1g8UEvzU4IlRJe0/i9GIzecIezR3zTH4EbJoe8L4Fhuse/Lw5uVr32LcRHxcMklmjG2x3edf8
1H58Z6khWbyOLJkXFL38TU3SVnXyFVkemxbUEibkMziqaJ4idhc4wFDIaIYdvWkpgUcXk/E8d4zG
o0knohY/M2k7LLlfcTOygKKZjpJlEYOeYHhftoJtFTEPZWGzy3feqTg9i2k+s0l8l0FXJ4d4b73r
lLIvQf1UQK2XKbnreoMLp72I4X0o32lRzkXqh1nKDLR0T4uJqTArkeKB9GHZRQhuhnm1Eo8v2jTT
aMjG2M1ZR5IFVOtmae322Nqe9UBTUEA/jgcvmKVZX6aFbSA50zZFEYkndogT72GpGoSZuLSKXWxo
+q7TxRKiRQFr61z9n21b8p7pVLVCrmUpwdGNiiEr9FWfnYuuYJkD0FZiwPAswF+Rk27TZr6DrssO
nu11xHuy6Kl2RENXlmJtymswFuYwYxXlzd7UXd19lDZrGnqq3aNR9vO1GGX/7VjIxYWZL4+Lo0lQ
07YF+V8grcyaaG6xXdYXxUalxwl0Fa62HqWmrzBom47MX7G+A9JyluU1seSA72pqHmLlZHuCddFO
07Tm0APB2BQVRMJ2JUDUtmlgh62yv7Qs+h266xx4HRu9sh6Qe2SOXGEmydMF54MFHnZwN8zUvoSr
OGShdOc7rVtweqioE6ecDR9bQG/mjl1U68IAUx69eugJRLb6HiashmhHGimxYOklsN7PjgdcyHFL
+9TGVSyIksMoz2zXPyRFUe4qE9F7GP36yR6dibcji+0vyAYsCTHKwvpCZ9dDcGQxA1kQd4tl/dWj
rQ6ASrwA/ZuwR+ngt/GrkXu7l+EIgxLqiesgqkxEAvGqYsN0k12XxQwmJZO4vQ1+dUNZBanEqvqN
5g6fykB30ki8bb1UkvwGZ0KJz5MFp1PTA2a/yW4oM0CSrDHdZBUaaKENI8wJMm0yavOjZ7YwMgon
prBJ02nBtD4RZujjZdmawu2OBKXdK7upnI9sKIvviud/V/ZMQVMM3W+jh7jFn3j5iMB8k4GWIyTr
dK63atF+ZFvknBzdrw5tIMzIaQN8N3BDFd29rDx9W7cYYn2pN9taY6ZsDvoPKmEX4BLutovplkev
cDCotLUTephdb8Bws4M1CXaJiFQQdy6rdyJX5mNfj2ijnLLHvjBhQ2tMr0o/ic6Ca/F7yEQTFDOW
BZzJkNG9zK7xAkMGjvHcbDq7E+fIotTT0gL71FzXj1IVxlvbc10YEXY7MxX/RF1XTzbcNfbBFC57
PFQSSMcSSO1CvTBF6I6CQTE7A2g+lZ3LnSEsjb4BsJIb1xggfXvYDfOoQkHM7mKSYwzjgZCh4iY5
k/XHjtcTrdR1UC1NYo1XnuaC6UzOHgsiSOOpM5PyF2JeeR+V2QTGFDsULna0z5NhelrSHBDKGCfh
JCuslCb+qdKrq2CyqMzMpK22kXQJzYpWPMupzojnD406k7DEaMYC1wBmntoPHRuC+sEytypmZmsM
+swPMF9fZme5G3mu/fO7otuPadNfOpbB7JhRiluUFfi36Q7OAA5w6NhMD/zBH270c9aLgQF4myQt
jsaCL6PVVfyllVX1NvWxugFy1J9kza3gmiZxWoP4xK2flRWSt9WeqqjxQstMcO35IPLImJD6sFvK
m1qbjyZabqg3y3Sai1SCcsWeo+L+I/f7xoboy+Ql9TAc8k1G1lbPc0WkTlNyk89mfjP6vrwWUVet
p6Tct3W6ulD0NvAjtuWU3kidR6xJPpl8rddxToa/Vtg869jAyzdHIP/2qgcQg+0iIEligNhc2hZu
lTBemXCbu3gwv02KuFMP2PdMzJ9kkAacQKsgH4JAK7aVVhNGsknipKlH6VAeZBPRpuD3pawkJbGN
VLtDUSJQ/BL3086JjXPuzd+zwx/L9ChkK+s384Y3iw8qkkNgAaqBJLhdmG2zzWvfRCXcH3u//rPv
pbyMziF1vmTrsi60/kR4QeLFbjI34hW/R1hGftDJ6yTVtgY8gI3fzVOwOA2pMoXiN1+1pYRe4IeE
bRBhzPOEPgQmYDNz9TkeOn0x8WKoh/Xv5ownOMUnnRnmsAdUijPVLE8iTl9VU1yLGMOVYYjPmN1A
Q2RdUm4YCRloadFIbZy9mtgW3RTmcG43sdleao7swVfPkDx2pl/hdI4PS1I8z/yEPB9OukX1Kjt/
3HQEzps0xR1gIxBo7R0/2zLBphptTEHRGUZJgMASUE7fUs34FAZnPl5fJ2uJopCNpdLl4GT7WPOb
NyYyHUuLJrHN9GIXgbgMNSGfGaswsobmMFjQiK6NOQRGem16bw8aEdXPf47MAXtzfjRSwPgdPhpY
4V3HNj5Jmm99hFKCrXqZ/mgQKkMft3gcLb+pAtTvW8EE7RjFAPPGkBMTW0LdhrK1gE7su7dxuTsw
mphvvmsll0N5y/Rxq1vRm6GYxCz5QbPEoRHxSUv9QzORo2CrNZeFemYzjzryd9sdPgq+45LfbaSw
2ucpILz1uYup/TJbwDrySQW5Z2ued5QBGFZ/++inNt7lMoXgcfFTrf7o7D8numNZuuApZJuHAB6J
J8U1jA1PUWED9W3H5rwIdLUVvArokFgTLDCoGBvf4g8RZ0Qn1HYhoLk+hqlwn6ds2uXmUwG3M+UJ
9/Tu6M3Zt1cKWNrUrCMH4vssv7W43Uz6R45CKfhyWS1zcdguAK4Q82yM2MPZ8z+Wzms5bl3bol/E
KhLMr51zt7LkF5Yt2YwgCWby6+/APvfp1PG2rA4gsLDWnGO6RnzuGPfOg4QCy86NOs1OHwNrYyrt
C7/J5792xrIKFWrmccC/K8hPQBc6Isr2wy0o6a0H7sFLsmuAn5xuCSRkNzLpHPballjvwh6RRFa1
b0FfvHDEbat+2CocOktc3cJBobFQLA7tvA/yG44qivV8zeS/y74iw9rMajZBeHKVGOGNdY9xTN+T
sSeOwf7BqHiE6vER1JlgnzFZ/f7GRENUIQHngR0D++AX/ZPWvyUjAlUi6Kui2mXGtLdiG40AkTOT
rZFJxnpMgq98VL8qZbza1txtx9571yuSxiMOT/7qbFt3GxgujPV96GUnsw/co0IM1RTzS++/tMmH
CUVileBbtlT3YenYzQmuW4xy7D4ojWBp5RuZuCQDpGRtxpo5iAkx3CweMrvRhy0/1+y1WGUmE2kq
Dg5/N/EYY4ufz+mIh5U4FQq0MHqCamqcnVYQy2OH9xaKUOBkLKksIynaeWvz+DYPqHc4BXZlJhHd
ylut16cyogv3MGtTOuyxkz1hGsOE1GTuMexJtW4V8lWX+4peCGLx7sUyfZL7d3C0oKewATEYndJS
oUIDPVD+YNvUqyHLxr07QEUC9Vks/VW5PlqaiclojeJ9U1UJ+stGMjaSffWrb0LxRPk8HxLhldgL
0/ZixoOkeuNqZoXcKmIPangYvXTUSfVCe17DS+Fs4IBBbG6PNSesY70n5M0QQtob87YQMdA84Oak
ASLfr7z+DQzPBZr3SSwxLNFm38/ASAb7hHyLEi3o6LgVE/F+uKhpCNN25JbDgh/uMi0+oKeBmU/b
cicz9kGZGNTP6imc8dxLIBAbG7PM2mNuvK9j99q0um5P0Cbwib/GPX4BcrmoW7p1WlXfiTURGkED
kLU3jOGOzwZj8tDv/Q5toJDeE+HJ3OsgZJMbg8g+ibMT1p8XYgxWpPy9VDEBVKQBoMb4axno51OV
XzlXMCyKS+MB3QYUIhhQeKgruSkTfkDvOeiQ4C0eEwMuqL2bGWsPZzl5OtMXE/k/nk9WYgQCg7i7
qlsH+nSsUC2uyKX52/P02y5tutDQdikLBXa4NSbFRjHspnhETjR49E+SdwgExnqSGQu6+Yro+YMA
OlUz4sweiF7DftDn/pnAg33uJJfYjO50dp65aNI6C0S16fP4Gk/eLlDtx5LxiQ1zhxRmrLaKHaMy
y2yLpfkbhsiFecVm4StsyDehv3MqppbepzhblNLQhz7tnLJDmucxJHmPyDB6YViJyIFAaVumV28c
PsLFJEKps1lCpARmEtW6QWsx65keaNSLO8EfYFebLIIIpraN120QvghgyE1GeGYYtvG2YteA4xFy
otcT0U0Wjek5ftFvAiS/VjSN37NtnrmasxQLiAaUttOR2yI4gCrYi6F/iobpInn5ZUNKEmrpTRyM
L2lnPIOWSTdONMNtGKljjVispAMYz8DXGVbo80uX/gp7XgzUmUsyjvuSDloYkTrRIMgglgjcfIaN
dt0uDo744bX36aKWbD7DAEQr9O5uzpwJ6CBPdjUAmYu5ddTNa12DbV1i4zVQCMpclBJDPJLBkg/f
qcek37TCLeF55KV4EGsjqa50RkGLzghqVZTuHcN6IhfwLdHcK467fVIjDpaWWkOx7JhE9VcbGbtn
ciFSzbibQH3ZhvHp9DPS887fFxyhCXebZqCPIWw01SrGxNHmD5NejGSHywgxJ3JzTweVtNHqjdHR
wenL7yDozz738MEKdanHFsD93V67rZ+je3TOrFpJwF/5kKg51uMyqmvQjGI7KFzurbAaOoP2vA20
1jAI48/BmG9zGTCWWv7WggvhtCzyplANOtSHOa5Iog4fOebWoGgwd3F81F72m2SF9leP2vscV/NX
Q6Lqgw67j2vSugmve2Sy8U6OrcIvmY7RqygdME1hjHQzRrcDKJx3FFEgOSKBBhChzu2DDq1j8ohm
sN09k7nAwfhiIA1iuGz1KQLVMHieY3K4Fow8Wz/orZUicQx6MjfyBAp4c3Wlp3ZMXCoA7vwESayn
wslAOTkkTtqKB3M5F5YOZkGptgoTXE3SYRxaYrYJAk28o3yjeawEukAQifr0YJqHIAbwziC6dbSM
oJEDCVzDFLeBMdk24hshqHONoGbLhTBZEX/KaMMr7Z2Th/+QXPrr2LFLRgLzhf7EW7yYhBgtJe/I
xRMCOeKzwj3QdPZ7AwIhjdsehbn8idLxDxtS8nAT8eyp8J3812f60AfPE/ZuCYFjD4n9kkQWaABr
o0L7qYDMwkjj4KgQXCnq3RlRYRdHxqogyWgPAt64lqKf8GGhubYwBbA6B5U+6G70m2Yq0UkwbBAg
8YlhoUUcxvuFj90O0dBnqLXWrhv8Qj//Grjtk5y9D938jYlllFDisWbD8MxkfpU0z1W6nFJem2uP
r0M6mCtIIISxmKnmT1iP2dHor7D7KPMwptmGlKobOfAy+qJ2nu3BDtGFL+EkDHhpAoTwZZWe7Mim
Fk/e6Cl4+GJnc9uZgQ9DqXwWswuMwoBP0Zk9Aw7AS3yx8gXueAnTamI0XfG0Nskhmpxj3aZcG4J5
a3ZOuaXn/ZRa6gk9cnAMhxHYiwJbAgSF7yj9TpfoVxm6v1SAWlyp61iXD2caLrGHws8ZikO8WC9+
IPrfduq8QtLbah2pG9TdkU4ht4LgNsj5eWyIsLXItLNn408TtcNTaAfxZjTyW503T37hg9w3uDWR
vpIZT1lhjquUGWyYF9w/ibDcL2D/HWO85a5ZH1rBmCv97y/NxHS6cdYc2bq5EqQHb0iRJvcItOyl
rTZSBdlh6jWMu2BOWsfTligHmkd9y4B0wv5EQHDfv/tJ2gJI9MGul+/WGH4gxNrOVfRWKSSD7Ovv
ni0fyABObRIf+2y6ols/z0t4Y1Lw2654OPrB2S1y/kDY8sekvbFjOn+jqbfB2u0yq8qg4SDKC3Jr
m4O4XRz3lHCrbdHWpiVFDB1xxrprJ7ShrnErTcl2cXVrw7Kt16al3lIkoobLpszdUIdc77Hhl5vZ
ywg9I+dIuDH6MZNZTLz4r5gY//k2tbwdrVlxJ79AhA+F7mFkHldhA1rgxDiLLnwCcsBktuq1OZN4
55Nop5M5Md1egnwXJtylw/5Kj+4a5skxEAvXewTAcT9DH3OIgIqHH7oykBbSF8fJzwhLfiVYlzZV
U36qCf4TtwApK1goQjHNs8HVckSAwfhnVoRercLCm9eTiXa/dsHKe9I3D/HcEZCwdO6hc3SMvWdB
vSFACvFVUdJQGOjdFyGzpqoydgL/xY5xJMIiSthbZZQmgJMIMp0X6b6Ubc6oH5gFp6OpwMSWgquy
4mMvkQ0dvf+uqZkfMIBjfPUpcgC4Mcg5FBnh2D8hA5M3puwxlqlGNjvfi9vDkPsZXigYfOsxSs0/
jVthHesTw3twupefZZn7iC9QxfUkkSOm0YCmqiL7OHPcdj3lobPDHAlIlRiXie+FY6FeHJjzUdSv
0WSjmrRz+lsuXG7P8vtinaBy2eahmdySdrLo/HXiWaWNsU/6FKa4N/lHdwAgL2fqw2QI/NMYdSiG
KrO4mPB/Dmw39jbyQrROw1Lt0XbILUJW97KUBowSx6ZYGvUkwgDUT8Srv1vKBAC70zTthn++JrM3
wMHoivRMVM64IcOD9kQ7uZg+kuqz7hR7H8htauneOLnZTMJyR5qGzmfeu00M7tkPAA15vfSYWS7D
3vAY9wIwR3HIZHqXlMnyqDqevN6IUYSGrvHU2exJtG4a1pPVbUNYalupmIwNFj10phDJVtgDaZw2
G7U9ghaxssLDXuYoUC9Ndh/V8CPAFrC6Mu/gxUbkbFoIly+eJigoqAcrg87dtp+L4Vw7IrhIY0R4
UQTlfVpKvY07NDWSJaiBnINaXXFNyT4nrw327DXdfs7CZdsj2YSdz6TPyjhL/SYq9rEZ/nU5j7Rj
t+Sx9GFzoAef4Yckvx1mE6u6sS9mZANAY5bF01QxhJiiba7HXV3IBdg9SjpmBtsdBMmrDNrvjhsR
moDwnx3X8Fe95uCF3lc3ZqduzE+pTZw5TdGdTR8tlA1UzqR9oJrYuiMqXfgVZDxaWGoikX7KpnNW
ZdRuAxCNuSEeTq9+FtHgccbRsBq1ObGOtEkG4h7LGM8IYD/TdM852BzkuykB7f2XjVZYG7o2Tbo4
J3Pwqen6/m3u+wkFMmk1RnKpfJ1xUzPq4rNAsropZlz92pBRwe1FfX+CL75pXOdjUtl6tJaXVFQQ
B5K9INBC9Uxr3eYVuvPf3kUblSiuoJ2uSmR88ebwkhMQatXGdcx0G1FebCs6tnX1J2lHhXZSnuY0
e0wZXdHGe4bVdB9766tdpud+8LD3cynNCVbqUm9cua3xWxtT/Dl9EXSDEru654tz92sXrUz+1eHM
64xg77TqJujZKbAzZEUllxniEmcjdsEUBHiinlzPvtWDhXdd5J9tzuAIABQMwwu9wFcTLrA/Cn8l
imS/uONpzGEImEvFcNFojnFjP4tS7Pwlv+r/76bcJwXo+3yM6STN1zggOAV19Z+ib3exP95D07x6
dcMyqL+UZpx0cnoP5HCpwjbU8UcmkPUy3DMNoSfW4ZHslxM6txOiEobNwy+cIruykEckNjflmXsb
ufEutCXjZ3lH1n0XtLc8REVoxeDnVHH25KTeo1XLw/rP+DLeSOxszm3Wh1x0jQvlKN5iRR/uP5ZH
qpARNcj4ncJ7XVxyP3jwmD0RPsjMCT1dpLqXeM79XzRfmEUleXEd0WkFPVi3SHlfVmUdRTmDh7Ko
VlY4pIJXD1sOLw7C9iK9W8t4jsSRGM5bxrlnldV/H22PYNARBbARmFEj6ZNJSo0jx5nJmL8AKejg
ttmU3ZTWHXNXWuZWwSg2dsInQQeNdFbCxf2MoHAYsK5RYiHFVOvJCbmLQYkSk9qD4LI/ozugAdSN
vyCZvIDKJMrbi9iOtZClNu2dRf0BJX4zpkSDhYX8HCp/LYJhX0AU0fSsAO+tW/8Z0cvBfIaYG3dr
3WnO20BcBmFC9ScgVzcWmtjM164zT/tuAk2BCTalszk487aEStlQ12DeJFKDVi4QcqivJ0YMX+Fk
wKnCiVznWw6YXWYDv46Q00T2ySKonbn6qTMIH5kde9XT5CkYfZ1VbG2bIfkgQ3o9gzngTOBI6Ln1
WTpK/K2vlwDTNrNZy83/TqzmiI24s8CQFZLWTGW/Sgs8rZzLg7ZDyMlDup/o3BOVwmkYSQaSA+UD
VRQXAUNXm2b5JWT2cBkVY8BkeuUiLGxyxmSRL69Vgjdo6U4DfBuq6gVobgFRw3YwGUX1pcE2s0zp
t1vJs+6RLLO4YhZ5+m+QDC53a7f+3QwJ4Y6xpYRDk+4RXe+WiLNT0dVsxLIxI7TeXcrNn9aQW4M4
ABizjizMCY6IXsJi3rr1cm/kAIezmKAhapHycqvseIOq8NeC9sUu8KpLDAMDhUIh38uhOOnXlUQJ
+J93mtdXjpBNUORvEWL9eILc5QRUcaD8+fPMpTYwnUcudcovnf4g3Aeyu+VDeYtFwJ0XcISRHc1K
31bnLSfaVjnYWWlY/celsfJNZ/pU6gTmIvCJzEtuddB3jDgnsKPZZFghlB0SjsvsN0vSjVgihJHB
Ic79g8tVKUYKTqir1qN7T8FgnlQePNWutcNQhNpV2NginO6pFuTVZ9a5JTV06ZJjEQlmbmQZAl4e
72haYEUUwdqR3BKTcP7Isok2rxucfRRgq7l23kt8P6tZYpu057WFfVuvUPwG657XP4IsNCucNqzs
aFy2RfxecdANwt0KHlsuugiC5XvhYCfNUcNYTQExPth7VuAcgi4BA+g0iBIwviSUX2ZtH4FCPRJA
sGMbfA2ogbjfvhIQpXPu2ZJJjp+8DxDGd0/WP1DwMBaz3PWjIoWHc51Y7AifDSlMg6yWu5nqfSxY
drIx5A+uNoO/iw8sS9HB1jTmvYlkSbidOdWD7WxUR9uP/BJaMzL8acyWKXv6tyRRki6et8aPf5Qm
qF9m+9HKqkHY1i692cB+6p322Wrsc4PnkLYJ2vYmZ4K/XMKmdnYpi6LpqldaZjsnpFJaKswdDnIh
gGjrsUs/Agc3lj+4JxRTYLhRUnDRqLlFjG+Rw12VetFh6wHG0jVHJnE7cyw/EEEA8MpIPh6j7Pfk
pyynjpwzBpJs7ij1VZG+wEg4SKJdgYsFb1GiLhZhIrkvPSjx3W+/HzAzQ3Xf2lbMu5zKv204u+Tv
jMmmtHPc4RjTd2M4PqmSDgvlkT5ieYrVb+h7FyHnt9z0HoFL25Z+cAHznM/ctaq3sIsu4yK/etec
VtoDPMUJKSHOPaRB1QXWc9t6BMmH3rHuSk1lmghrR05mDA9ANs9V0/5UNEYNTs8VCdUvlQ6eNIKb
zPx9tXCS1oV4clV3D+vkc6IHe/CQzT/oULhofKFrhjYWcp+258SOJxUDBznfjHFBqxH5Nt1klGBl
9Tv2s32hGDRCv0UMjn+SjnBVWsdQAVMPyvCtQ7S98nydjdSa9ZMI0ugWG3gkufVP16HmAtVJdyMQ
EI3IXlhxJWWlH20oItYMrA+VE6NEQdIx0MIAhpFOzsHXZeDYlDFqS58ZG2lMF3rjYl+MSfLM7Geh
3A/c/A6qyqWbDHip9O35k4stiR1JF48vYhS0YQcJ7aSuM+gdcHiZuRojSYJuezWb5Ut5KFanKbeh
DHCGEUl1ZFEAMao/KfIF0w9h7KaRHqzBhC0I833iz1+9qpHBjuMr8403w09i0C/QUAeue/Xoc12M
DXRA3q0gMXVldOUf4fibwbRpQrT3IUyZpOKxsLlW08a5pbW61i1JCV5/C2murCgDD6IfnlDgVuse
C4PfjOWmQVJBSfKTt3hWqfBQQj13Up4MUP/YixLvpXMMPmopZvt5QVNwRro1a9qU81bHEMIb+i+H
nvf616lcxlp9FjJqR02J3t9FdMU9M4MeLd09bvXyV0AkwocnqVhozePe+qjkgJGmTWhkFkSdYrzx
flQcP5ewBkBO/vEggUmPSW86PRAYaaLUdCUf9B177zOho88NhIA4Im3QqoK711oWmQA913pgrnd6
k9ajn0kiSiutbkODq8Yh4MmakW3wj6HNP/aLcSCikxYe4doqa3dWA+3fRlWDVoMpV1jRn2gPwTJe
FQW4wS2La+DAnZXhLmHkHEHlAK3C7o4OpUormm9sGYTa1IfYyC8j130u+JdAE0QqNFGyo76Je6gy
IyKsy6jylmkLtRIeoengRlb0HGFm4m5Bto9XnSux+Pu5znbBgCCvCO1sI8geTGr31Mk2+XYWQuTF
rF5Elj6ljW6H0E/uuLxsKmasCOqD6ps95J2JB+Iiy17Oc4PUZy6LYQc0OLKolOpT2s5Al0oAiU1x
rNwwxMhQ1mhmGyN/1+AJ5mAoJgfWhZmlcFIwr8ElRjXtAOWm0EsHsmeo/+Epbu15/nLc6sL2dggJ
/YbJdfSX7DEU6S7r+zvOqY2fiOEENltBd4UflBbuNiNkfgMVxVjRkkg47pmXcKsXXDmoIg7WxLjX
neZHG9NzygoE2oxXmMG0Toyre0CHcU2n6+hU+WtSZsyuvOF7QeRzoB+lO8bV3Yy6o+ian7hNXwJF
VYIsZlcg8s/5zaHTHAdfPjHQPc4SNcE45O2vgBw9akeodCOj3UFscDTcW0dHw6V05YJL5WSfvVFd
3THl8/R2UWF/urJ9mTX/J2KrB3mwycfp7sTGAZzDGSzd3m+HczvlB5q9r12MUg+aUwFbTROyx1aL
RlMK5op9WrfpquyN2zler2C9SPAcHel3FkW5rHXuALO0oQcW1F2Wqto2Hg26vHkjVWVjZf4/y3aR
fi8Xo8VrleZM07K8RItBkAVuRmJGSMuQCcEYLae9bbIInM2A7LyyNX+ndPC7YuVEIev+VVY36vRZ
ApeQOa0w7o1cWAPtcKx9QqrUI+UVCg99r49Wd5poqpbNuPIBES8CLG0KWDUMYcRH/fitVH1HJ+Vt
FgzITTvuiXqgJNKtrTqLt15ADTuOfCrGuAev/KF1MtPc3mqnk2vlddvJQROU4BBf2ZM4NMRt5EZ+
MBdamUpLGJbDIHAwupphEit8EyXAuZpxbpsazDhs56JYlJqZvQlMaGAhPgkm++sZ5rdknGeP8ZlJ
2t7SOPgCt9QeBwfZDTWACyDKBLDoHcJrEKtSeaKCae/QsclE86dgmxFEiMNyZfcDOUVp8A9pDzX6
nOCsVctlsGnBNrZirl1Yj4k7U7a0IzZZkCK5axwTv9EfvP2pOigsFm8v6bejA8kIaHzmQi0QC8VS
9DmL8Wa7eIz0a/J4q0uNLz8x4CeJB6u4XyHSAmYkQ4ybsgWHQPfciJrXhVDOvYgjWDhxy5xK8rHF
0z+Fp7Fp3H3Tk1CHRQ8S9QFd8TYxwz94iD7YuNHRDZyWNYKoOgDwEQ9vtm/d/WZ6q5lcudP0WeUc
XWX4EWA8gxX/UjTcIUeHGlYoLFNtppbnZAJlM48dsp5F9d8mEOwvKe3wVAwi3llz+Nsv2+8K5R8X
Ira0oc+Pi1OdyfDhw8h2uGnxwfp3i3eWi+Uxg87LDJOe7PCt303GNLRsF7zk5bVQybHyc46iJX6k
ZjPBqO/P+qucUWuVy3/h4Kxeca3lsg95GEPTxybUPgMOZMZl7HJTD8vsiNS6+LhEOhrJMB2Qq90H
xPpPgGIX2kDkUsjpEPfuuSGOSch06zrGe2xne/1AjCGCHHY91AhXr1w+ofzyFPViH04hehfrNuu1
xaorUMEF1BmyrT4mfbtQVcCZQfKnkS4HBnEoa4NN08FRfVEgYFOJaPMaYPwfKwIdSvsXQLWzGJxH
2R97Hh15RM+JEIWI2CZdY9BfK+tlGnmp6VEvYsdCnG3Ot4oRhvMvq1/aLD3ndEAz7qE5SJYgqllR
KLr43ZENPsMVFB+IbXEx8st5DSUmuOGWRgctbA+oyPBXMjL3b+j21yUqspy2S8pD43XscMxgXQQL
lNJsc/kTL7MpGdJiw+t2liGPTjtva/WVIxwfERj41vvofbTON7/PquvdPNIa5rXy2NKthviAEobe
i3chhWDrZIQHo4XgJ1yQ2n4GTYbutG+n68E10UAM69SU8O1eeMFedGsBTeBlqelEuiQIEo/ixWve
Di8UR17Pza0bfuLqIwfDx/9UcHz4wWWyEEHii/Mg6vrPc/nDSy8QajG7hmITaA3O2rWm1cKbnbkY
B3REVbnr/fYv2HiB/7E8Whig9ALviQK04/ia6FuffyzLbG8DTk4V+ZnuIwlp3affDs4xHGRs1lV/
LNnH9L9oGJi0Gu93HB1C7K+TOKaxz40pQQTFxdZ64VOYcJwnJGEN+dWnSOSnY1atZIfmP/CJQtHE
3f45ltOm6WuSSf8ujEsC6a9mUGve+BUy451mNqT/fWEsGlM6e/2l9BxZLEkkt88LVYnyfhPTGfBB
yKPehPgBRe1vQAPTX32cvZVi+cufCiVuNtOA3skPC5o1oX1bxKcHl7H90dQpD5CNy3nvcUebYQ0H
NkGSuhU7n/QnoxdTWH9YCMgAeOrfw9PA6pUgtNEfrAZfrKYczsLMbI0pBp8CmWH7oJpxOryM03dS
QsQtvQ1r0BieG0nrRC9A8nTMXVZhEOl2CgsGWSMb3m4kHFSPkhbym+2+uejSvOZ3AGnNovwYjM8s
ZkgoDmp5G2FToqI7JpBEugq4jLj44IudgvKKULz/f6HDtMuSP6z6mQ0a/oURhprSQkOAG5MHPgJm
ne29MwbWP+H0NjMK1J0EoUCoPPGaFz97dYLogOMKeMXRNdLzQqY6BYE+j1Ri7y3kv/xSLVvF4kNG
BvFKcfLCL2u6gNYT0DVGsfxs16Ilpf4WCc4Cq9o4ze+MWRFrmtenv3XaWrh15dFio2D2fmlwn5A8
djD86VQqQhZbrhRal9MDwBHzn9ADKhxjgg9/eKa6cv7V0gjPsw8+2nxpD8rKNlY/61cYT+Yxt54T
1oYf1FuGIlv9qHZDeHKKj6y9sTp5FdDNrrwA/bjpxTs+k/J05g8Yt69rHq+J7SAwE9p4rxWIWH4i
hZo0jB9Uu9xGg23SeysWFh+coN4tQQFUhHAsD8Ja8EHX82rxXtHgDAtBxD5gNlTZi7PjKS/YLtkb
lPOtf/mgxUeaqcHvncqfFkIPKgEAu+a5gGrZiPZe8IEwLv7g20BDs7UxnrHI098dapTKB/Fl3UP5
wmtPsOQQYLpdvOjop2V7gyOzZ06tVnwuXNVp7nXevcry3+TqMVaKuWGS4/GOTu04o6HTuzGOvhP3
T87j5Wu2vQMfZW6bl1LfLyWN6QgmuR1HnwxMmrS/1Wh4E2PZuNI98l3wac2pdYqRO0bs12lfbGgB
Y4fvuTi/8+ZnPtox+CSXZjVxOWWMtUNavZmjp4YM1mFIDjEniUlTcYRrO0/UgDxyZf0Ncm9FfvA2
FJwgfG/Yhx3Amh2fVZ9fe/tLfwtDJ0+BIOaZwi1tk0dSkTNXGsxqeHNmfdabe9cgoEAP3SkTyq69
N1xxdKbyHs+23hiNvntn9I+ELqVhjVkqzre9W21YJGArtsI9EvtIEof8zTf/H9qsP45p56MwhnHI
UzSw4SevwnRfPf6El+rXOlFPfvImUl4PfydswJmiYvW9FsqRd564HyXId0fuRBWBm363y+EUp1O+
TcOPOCV8uieIaKG7gZJgTyeaZlkE6xLQagxeUZey+nmogAmxUJWoHkMANBQxlT5WcOKunW7HiZOH
qBQ9JICC6W23q5lc1Rwf0/DCOOCStsXKaD+IJNL7hDx6gbv1KSPs5DZA0GhQqJZ2qKOLzvxXvWDI
l1/BN+IJ3Tjee0EB32l5MabOIqu+DeY8DQ1o3+r3rA3kO4F8mTGKsJElibWH2reJIp/SV22I5NrY
Rvi9xA75VTRsSqqDtJAHS9VP+i9UvVqx43pmvs+RcUf3HCdbgMmV6+ORSfKhbwB1WtXV4WbAyTlh
X9bnBK/U4vIQwOsYtOCaHKmxZ7KQe8s/uEzntCjBEHrGjr1aptabiLoPtzLP4MpfK5F/zPb8zEdl
RdZ6aqIv/Wj0M8U0j9rElCsu1b23vFfYS+uuvveKR4ppra5j+GSliXaEnwbDwhSL2tXMqPK7F/jo
N472xceCYjCGBIqqxJGGI9RZuS4WnUH9lygrIvKYtRoX4hAOKQf05GH/uw3Bsh2yyzCf1AA6rrF2
qj+atfWkF0kP3Qo1JQg9Tu12RYzLgY9An9EjNy2jftJPzqI+aTyBD4CfPKBByHL3YJFcVNFTLHJx
NKJlI3BfOD350wH7yzzPp35p/jlooddJ03wT6nVoiuDZ6tybaOdzHBob+OmErUJB8cf2N2OoWz7V
f+oIIHJFsqkS5gOk3sBtAqcSVelEnrqT4cyO5pG/AvFrSGdUVu5FCIJISWA6GXP+aYbx0YzcUzWI
t9wT9yTy3ZWdg1hx5HH05jO87+PSVcdQph9kJu7J8Dng+H+kYDrKMP+mY8t3ZdmfsmzPAML3TRQd
bXYAemb7BNjHCtfTegryu+VI3hStYDcE/VJqtR2Lo3XA+7nz9Gc0eXIcZxcPC5kayd53FtZyJHZQ
8jaN1Z98FU/wkCBccBwWk7K4PRFeOYbGtPKT+kf68uwazeskiQYKHPVn5KPIUnNrd2Rrp+1dKUm7
YbiaUzasDdHtaWQeTVLTPWXtY+2WxO3znJfoEss5OCzSeimgNOvickQDx6DngIV5b7N+ZY+jlguy
V443t/ltkBKdigfPtimukfnWsG/yyOrtOGHTwlTeRUzN3y31afLUVCZ94p3dqauPiIgUJjSa7KpX
q0JPdqVU1jVNO/yY+bLlEBxYWgH7PAMPdp83ZDR7k7AC55sezqpE8FjS5FDdNYh+ku6Dk4/zTz8x
M4MkEwx8lz8RTcoYTifQYQ4Jf9lM7HXWnz8lz2ycktKUHZjOHLOBm7R/11BjiibBsXVv8yd9xrDg
9dFhVP2vJXnN+cX8q+zEeqkldE9RKO2W4TPOF33L0d3BlqNyGr+wzjD0YiiZ9evY8vYjcQDW9MkL
1Z8OW6HvQ9CHmqcra1640b22dHgUKp3q08GSnaEGL0D0Ir9eLy1zfHGkxiClgMreNIuz21BKyvcJ
oIztUDsmy9WjspjoKrA7VwKbm2qZwJgHvdsSNLaxuvcShczs/rBpK5+XyUOqP5mUJGYapReDoQPf
Gx0pOkqcsxR0/MsDJ6qeeiwo/40FBa+JKwVZAIWDI076948YF4eJnTX8KLkmCRuVBP8GLyNi+CPa
pzDvwDu887BuwnjZ8/mVRG10/4iWQgSmr1dD8OlS3EcSxgthP7rMLFqQ3mys0vujjzUuDCwe/ipS
41UpY2xAfCgq2sTiwXfCEYpmGqsHJ//d576RZgkkn+///du6btM/tyCZrib08FyNhPfOp8nfDovv
PkGcROnV8y0B0V1n/TcLw86YSIqjzAmq9Zgx3lgCGNn1s6V3fyEOtPfPfDGd9aGHSYoLpEo5tXgn
AYi83vjM3XwXyIcl/4VU5vybSfKyMJNHErCiS0auq3UQrEoJ2ZZVEAwLm8ll4NyKKMIxn+/77Moj
wa1ZmfCFBI3E5JXHJGvB+kMFRkt7YH61CaCejoSBjTk+5RILBeyMAaNK9jDoYvMadVlIu/OQFt1J
V6WyzG7TmG396KcygaCRHIHUKR7ra0+cLGvgQHrlTXUa4U8WKzoDjopqec4zFpv3IcwYV908bfQ2
YeNV0eOyTZK4B96k5TED5QHo0/akc+ARNp+580b5Td9fQCCuYU1tc/fue+GXvhxOEn6BkehkcEwE
r6P/wewJuIL8IEay2MvKXnfBf+effq5MGLxmYKwSH8VvOaOu5rVlc/b+fyyd13bbOreFn4hjsIO8
VW+2Jcv9hiOxvdk7CYJ8+vMh579yEjuyRILAWnPNoncM2P/rTPx1x+CRJpfxNdqV5iljEyj1UmdD
UMWfGBf7Li5PuT4Uu/Idsx/4eMziWInZA61HONgPoW/vMj6t0UZoZiiZpmjNig+HEFof1hTWhOYk
X6nokCZ/J32vgzcd6YxJPmsnFmvdEiZBta3ScRXmPpqt8m6BsuFLc2W8DpmLzSnftu2/axBy+SNM
Eq2AKuTYMQlY6YbfpplBi7GU7m0c/Zs+JqxBPYgiOUAiOCV8EgAGXc96QmA0wsCa2lEHdnvq7GLJ
CSPvUWUw5lN7BwS2EbyrrD1yR3kO2bR0U83Oorf3SEZr/deJmianoQjHk8J2lXfBT+NrttG/LVf+
mt6Dz4jw+t86xBpvM4TNNqV8ScEe9Mavd90x74//zITNXe1+W1W/XjjGErIE2GVK838rWS89FhSL
POzMLdsyd1o/0CratLS5Ll95ThPsfW2IED1TEOl4j+GgIaOQq6B/qAG5Xtgk+CeejYWCjbMcJwSo
sVSvPUignw+HSD7rHiDgScSC40qtxO/hftcpPMLyrjffijXSWe85T1fK46MXe24+sfdwofRC5ad9
x4YmoSUhn8P464Gq6IfXtAk4IqqjTrX1wa4B4tItp67UAUf1JWQ79KMf1uIs3x35qk+2DrPwhCKa
jS1CD88bSnvmzhTq/2CR4nOeKDK0A7x110gh4bS4ebzV8YRcBA+9ontdmGUNQOwwkDUUYNEb6zMw
wDeDt6yXb6bH3JCeeOtsZrxr7hzRCdwlte06GN5p+qDvUleIg/5aVPkm91BufFgIATW4ou8vJz4d
GjBH9wfb5nXY4DoI4OFDkRyPGuQo2OlM0gL0Juh4R6d2drDkt4n8WnyB4Rp6L5oIjoV0fMENGSaI
OKiJdG4MZzMAPH3mNRzqMFjpFAosCm5+MOwL7oS+IHyQ1v0cbeQS7NFh/pjkH/pPukPBn5wS91Ff
ksh/VhzS+sDgw+qje6bEZU38G9xV3pqV51d3enzHf1CCb42/TIn2Vt0/WlRCRp7oZckZq1eDfrsd
tbmyU+ag2Zb7xE5qTIBpPKySwjgbeCE8u7C71RsHaFsM0d95cHmaeKgAKAXun9F86zGq53OwHurk
z4KXzuSaG4uTklKAGQo08B2Nep7v9NtnBVZJ8eh6r6UIV9zHCpiuzSAO67Ovy7caodH3T69RfRJo
kA0gkJ/UIJ5exKxsRCZbwMZ/J5Km63KvfNrnMTHOGivkrTi0pLIuNuBRTCSoSZ21bTh44/O8cBak
NjEP72Hyxkv/rwAbw0ojUT0ZQx43jAIdrtchhTEpIGNT3eh6gi7e5WUiHGb67F0fBkwb4OZcuxqb
J3Yqu6gQU30HpJrlHNOcqQFumLrIINrqwHXzaO7oXQYeG402NUBm49GV7NvxXpsqYPN/DW2foR8a
NkprlhaJoxqg0gcr++yF4waQNO/JXim3jQ//ilfX5yo6lRWDdaQdWCNz/fX55ETW/KL3Rm4gGmJr
Q8I02T2F8xkUVDp+1JJ3XhYPjq0WmP1V9dLjOYG9SwjxVG5Nx16H8Xh1Jvsp6FHza561F3BqhH0d
YNxCPY4IpCb2YZWNKSpSWFdBAz9qEFhJBKhTvAJHpyhNXiQthSiq6xTmEjJlkN1n35/fAltWhCOK
+pE00f7gd+0TxSEgUDrcxjJm600pF9p5hwP1NsvLh7kDVtFiCez1mEp597JIjxOMnZWsmMzoAk4v
KOX1pwWLR3YSfzE+fbrg3h5e80ZwIXRonL1vQIdkV1L5QIJLpxkAA3PLyJ42wiVrjZSpOgYYTJbn
wqzQLOD/48XDVQPzE/MDSxl7NrfriA2ZL/sH/bTpxhH+/X8WTYgeMv7/z88nK8ufTGN6QcCEgdHY
vYVh+CkDFE0+KH/SfetGy7Cis5+lJ4j5AAnOXg35JW7Fa4Uvxtr0Hs3euuCUf1SgmsongEG1Rw/Q
Ae7hYyzqz8ad3sM+OcWZ3OjSXzctBYVWIPprN+OHMCjjhNHEXv/j3FikBfnWPUkBgzq/vybMXvRu
RDl89tmefeK2nxk+3wwTjIVtASoexqpJ3UJdUdnKMrGvyPOuXM8FJvHIYZACJinmxHQ2/AYf07QF
di1pPXsVMAasJoVXfOy9TG37NISE1y7FDdu1k76t9bTALXW1y6B8aKzykbHNI5ncxAjJoyNVuo9i
ExVESzHruVoN6WXuA0eQ2gx+Z9/ysnySdY8hRUnTPOcyuOWG1XzHeGCjsjdAOcHksD7MaWQT0PYC
KzccvnGVKixjOyWYWBlFjXjQfevT7D5Re5gQqJDKoN9MFSGbgBSIGR7LnsJNg46qqyA9ALbMNHBD
YB+agnTOnDupz8pa2PCUoub5X5tmKb1W1lGPtRM11rM+9EYZApJJOhy4GcippxnjVreKLZbZ3G/r
HFlLSzNp++ayJcHo5hjynZxU+NMFjnEWhRh+Skjau/LCm5OHaXBBPGL4HGNLqnBRYEITo1s3YOxZ
RbjFqhozKbrTbP7rQtxnVEYQF1YZt8GN0/uMKGZujEtfwiq0AG6vThhtQ6Pez2PiXxvGlWuzbD1Y
6H5IsFDAkJGQRjmRuV5P/sIQxnw0A/ksp/FVj/Nl5d3GHkG1whOYopYZHnEzWObeO3vU4pNxIbrI
xhkzClgeFCuTM/yEqV0iRYDf7rzj0MYmSoY1Ppd6zxwDjJD7chPCXYuQBelDScONU3Wb6LLTeSKB
Vgvlx5eaqhsvXuQy0DElPAqHUtgeP0CqOfe50PJPChGWeTZSVGYYFQps550fsOxuT0+XemSxYW7O
qjEAcWGJbqnf2OstC99RHcjmYNhVb/UZTX1DMbJNKA0lahkKIjfTAx9UrrCBlp7oCDbkrlLwzu2N
7TWvNPVVixuUMo03c1SbOvzWb8yM3xqqPk7SKXnRaABGIoRR9L+SPq6qPERnCXF8cJnmPmOFOMea
A5TsZ5gmPSmNCDBhjg5k31ECF8F1hPaDYS0NXL0yE59VtGPUDP8Ji06cIPOlfK60lXzFGaJfOmBZ
DoTi8DH1CAgJ0KllHhX17wLHEZcGWQONGhPjJ3Sd5DIr0L+AkPGL4mY0GCfob1OHUGMP42vNNRR4
NRUyQXyTEI3Rr9tqBkngNkTks4HH1XzkBPStz6hIq58putnYBLRMddcd3TxnYK6FZzCD9KzYp1rt
cuOZQsA3DRzvbjNS3i5riDHsSEQLVx7wDwWK9N/1K1M7SMijhGlxuhLrUkMEo5XSXzU635CpqIe7
lLAJcQkqeQGQNCiz9Dfj8UUfKHrpmQM5cC9UD/rczvSZjNpPmujfqvxQRvDwhXUAMDh5uMcIfzjD
jX3jcFdt/MCLDszi9NrIg3mHRyEzepLcs/kNo+ENv1B/KL/EVoVKVLdPyVhS4Ws84q412yq6Tp76
E3uQYTGPSllovTfvmTrmrnl1Tc5J0e5cuNn4Je1HDugCjILXUCAYzoB6oQR8C7Uzt/olwfizaKyH
sctfjVC+0QmpgqwcgvFYy7xmiDZ0xDMDJB28c9zyKbjd8BXXOB2+2Sxt3Sbot2xmcg//BOYgR64U
AxHk9GDDu8BVP+ZEbXCuQFzyHjHQoHjXj6wGnqtC/VsAgCMhZAIuLaC5K+tXXe6U4kOZ0QNCl0tR
N0c8QTb6+ntGvy1zzOm5kCApW32lwqY6xmg0dV/WI5IskWx5Ej96A732HcHtKqz/83EDXA1e8bRQ
nPtMTD0gTCwoLAzp8wVCcPKCigheSiC/KNj070ox6lvXhBm4/BKBEYHuDHhkYxZp24oDOsqDnkDE
HHMdat1ohO2I0FOXADVWIqiu1iY7LxGF/kZ7x1ehgWqgunTlSYb1BYr1o0ryf/0kpIltzxLtADtj
cYErQGmrwMU6eK8zt08/Znq96RFbyvmsJ6F6A2rxax7Hnsh5gD+vdfeBjf61GL9zoe76iugtS+90
JvQaizoZmCy3xJ5yXv932fSnPhouAEv6mfSbnAfa3elhd9O8M6YIRfXaSZybsuQuqgWSCBninez1
6+iF0qd/O2U8sGMuzcyTcstFD7oMIltsRc11Y9LLnY3BCRrwipgFyncNO3tiRh36JTQlbJkFIc2A
IHzspfrBM4Hz602yfiPAMj2cyy3MBMg4RttS7Uy+qevqIpjwVQFRyxykB3idMK4I2XXYNLsIA+AE
mXlfiqeZwzltsQuo2lOBI6BvFUBa6I6pjvTDwINH28SmSxoTFR9wUCL6O8xkbQaON8S8gv0Gsvyz
kF3u1yesJeD3owNie6rN6MiDoS8wnkXEE+No3DTpIcPwrmSnrh1xmCzvb1Vgl9uyO6G0ZvvMOrhb
i//TtoQCyGQPiLULeMLnusbMr7tntr/F5x1iT9h6WzLCGd87X23ikUVhHJqg+zL87m5NWHXBcWpm
782wl/+0DU9iyTcxJVuLvStr7FtL8DsOFCRrJHOOia4zHr2IPOl2o+HUyh93c2FC3W1QrhWobKx6
Z+bmzXIXGg3vwqCFFPTmWLBB25RavZN+0C6JyNwapnXI2gGbM73RzPFen7loZfYtNnhs6Ach3e/E
pNNgFdbsDozn/h1vmqClesPdBVzjbZOEx4AnOcxSBc8Ncy/O4FTnXQb+bnLbk+HjjqzbGL1R6qm0
Ppr1o9BSVvX1RBCLc2hnuPoTL1z5X0Jbf6kw+9Erp5a4yUx1K4iwnFbB5N2hGaRG5tz6+AvEdtvj
gQKscHAw/Luk0fQ5BtUlimGWt7jW9N34UPbBWt+kvsoObCi6GtGgDOFuO9YNQZd6U6ApjBFZ+YV7
Jidjr8/XmrBSyOvGH6upwGSrBng4hPFmgegZIMF9mL/6FdpgDh3dsbKO4NRgEA7PyAk2ZgxzlD93
brvrecRANRHKpWt9ZuKn9qln6rrE1AML/exK4AicJ3YVf27C78y1MUQiZ1HeNIzHTfdERDwfE1QW
a+o5T/pDDNmDwOG0aZ1Ho3l0c14epgHYQpbYw0b53i01KuxD65vF1MK3pNpMGiiHewhkGEEH05/U
suW5nNG+2c7RFFSKLlaYWcBA3uFAnJAaciWgEPM8uvFXKkmKnB1nx8afzhW0ig/9tuYcFQsNQj6Y
UF8aTWmq6NMGPMQwKV514Np69wBO1DW03s4i7kTkt+R0sC96y4Wxywz4rGsVb2QqDCCjwyWC9I+U
OCxWUY7zihm++DZMg7gKds04/kfwKsa6HUm+lg/fmHiCErkunk4NSCzD/K00xbZhLeZ1SjuNOPBL
1Zn7PMJuGcCUkPtCpV6Ie8I1kJtXZEzvSZRM4vnkZrxf7Fdcc3yYbQ6ghjyUfaXZq/VoacVxTPJc
1H/kDQHQnrD2Sd4/Cog8CsaG6OdLQarjQkXOCX6avAIJjc/0009dJGpwGdkNyRDYcdT5Jyctfqog
HLc46A9YR6C27CGChKO798e0vCemwPkWLnjBPPhsz4YFAwT+oTHesTZamxLpyTBicN6lw0/LscP5
8Gy6xW+bK3jBJCH0DpJap7l3jvtulMVjZHpcKKjmZD5b4w79ac7tqdKb2/eHsScaKezenZRwkK5z
CHBbzI2P/yNWwwThRG4MA8MKnxxs0fWR2tFw7NtqHK4u+90cefl6wR561SqiGVHz1bEkvzR8suhd
TA5xV3Mz7Dp8sFnXPvu458pTGiIYCuwXr2ouoFacIBFQpZlNFtvy4q+KJpSb2oE2bCz9sbL6D4zP
j/okd0z5RJFyjn21B0Na9255+0fuxd52if0zI29MxhZK7HHcsO+RvzXC0Z5J+XCdvXRKdli8V1iM
o3w2rPGzQtnoTaDNZboLqJsJmDqzWneWYHaJuVMUVgdvHD/hE6I2Wc4ySP9zE+BCNE08PWDOvIva
1VkRc0YZNthfUJyhI8Dk9yZoB3q91GYAFtJ+ksKAwLCCvZf91vV0dyhr0LFs9B1IcHt2VPynLSHg
eu0tS1wYVtO7nEMBGw6Vqc1bCjwWQWIhGGSeJpt4QcZDYCzKYcTpl6UXf2Zhn8e8uOY2Vw+sY0Ud
8TOGCLCK5o4t8aduAbrMooNacFLk2U91/owQJ/1whuRjulH1RsWE2RN9f0bogiRGoMnVv6VvFe6d
ZbetjegeO8nVIZ+o7XA915OtgaxucmiOJb87pmKIpfOdKyjKZccWiakxs7tuM3okrrW6YC7sQ+jW
mMJ0y9psp91CtRsV01aZzR7mP3ZjDDIWuCnott91y5JktKJeeogRWvkspIDHqjNo9arlNWjFBj/N
aJUGxXcGnyZqop8Km7AaK1uLilbJ7qVt46uBZTdgOvUOe8/wr5hZKCm85M1Lof6Y6iqalCp/1/cT
0PGwRYd+K4H8bcLuOxLao34DyIeOHISl29o+yuniF29ywn/MTR5iIpNXoAa9XEVQGnEh445ihGPA
t9YECPQ1mO1la9v6qGR7cRnliMGEjxzOD5OqkFNZxyEVmEIkNSaPtfNot9Mvi487j2mamBH3gWvE
2yRProIh5di2TFkgF9DN4P8erXxDMuyh98HnfGtyi13p/AcFmyfYRfEyM/6rfWdf+2ReptyZeNKC
qwArlxADjTmNPq3cQBphf4p2OmC3vMZl4dqi4/AljhhhRGU5Ql7tKWu7YAR3TTwagPljIcxJijHc
t3rqBUiAX/8vLW6KMXH7Dli8iQga4rJHct70CjiJ8t/nyLShbfjioB2vGYnhseZDMunPEYYVnR+s
WrqtyNtPzFJKeMT69/J5SY7eWKa/UuOXTjBbu2b3HvtEI4awj/TPiugx5TFyzOGJGgDR8Fnxry3H
GD6pm7FLcKZp8WoOSlT8UISL4KDcaBuLV0spwMHxp6RFj1rzucj8ZxkDV5I6mrTOtu1s3OriPyFu
MEQ2RKtmBDYBRgfyzSQWNfjsr2eiC4XACyZ2Vy7ijpTDLEVlmTseySW0x7WPj/BMsEqeb5MZr/Ma
ZJ01SXPWgQJEU05YMdA0XVBHB9t1l3wc9qPhfRBDCVHjxJU0lPsfOmY4x/KSxeO+N7rTJMD/9QyI
QwcSBV90M8IXCVxPDRQ4AY4QwRrvFSwDY3yjlu2iScJetsEKDmujfBNiHqfrFPbHFqAAu1GqKk4y
LiRHDTY4RERRVCVNNYLKYalAc2IzB9KPqSTMXhcHdZ/iQ1aM4iFvJEB5gBeSV10QWnAhrZdmwGWR
VsK1qXOjHwvjYCPzPhoKcBNSUuVOA5v5vLNndQbe3vl+Ripnj5cDtbearmHTX4OOwXUXBRuL83fA
OB/rE+vJ0jYko+pBooutw8SuAQopyuEyYPs5GLS03dwe27A/TAFedJMF9Acplck87zn4SaF3WWZ6
41LpiULZzJ+LNA49PqIcu/M6JBU2y7prgGx9xYUj8uBzYbLQfnJ14gyvagftF6RPKjwmtTuXs45L
RxH7UtPoKoVTRWW2xboVBB205as9pxe9RaHTfU7Z46LMX+VLfNGHQaDci1skp8x1TvDH9kXn5HtJ
xMJoBKgVedAGFR5m4DMsOw/OWMDB4kjNNE/ODBRnJA1JJ24DpADsvK4WLDLPUM8Zk/V8tL69ftmG
/fQoOJyHgNIwbY8RqELcZczVaaSC8TJzYfy4w/UCsXGWDpfIhxcBf9bClCaj+lFjvTXUVPLAwxFt
j/jsI2DBIGY8CjVhWEblWo1nz4s2siAUb4yJlLFOrWu/cZp+hJy4QeBf+lEcW3FPbGyGCmAKmEqn
IOMUbRLKzcj8cGxUWWFx4SbvfZvkALRhm3buHkz62sHymJtNZGVB+wdk4nKyd2ZwQ3io0yr8UoA6
LNPJsi4mF30oMQqjIsDxbg0s8Kds2pUut3URYY7W0UG0hQ0VJ4zxV43QVBDvEO0B6yxRK7gHJ3IW
9rO2zI3fejXv5YK4ouFBNWX53uO5i35iU7CuJIyxwUITwFRzHPpdSfSZaPvPpsZjyYacA5Gcu1Za
W3z6NTD3XWIW20v5Zym+HPSyehfwIvmZL84tDpyPeMheeHAsWobKI/B1bopXtKPZxm/eXZ9Oz3bt
FzR3a9dKdxMVB/cBKABDFqBNkDcR52c5YyuFSxkSBhGpd24ayx3vja3Jp9B9QUj7gDb3zA8A3Hls
zRGIaBX5W7Nz8CdwH6p4vlngJteaDzbPATws8ZHX87kem/E7aaEckLq2d0ErNcRiOF5KWYxJPEfh
ZvGT+hLS2q/LCeWH/4Z/C2UVrFzT+mhMo0PDgu0MUwLd8BhefTeorpndx81fOczVznc8rE5ERRym
Md9R8HCyqb/WaNXkLOZfLRTQBHLASHPYyR/9WGHZv8vZ76D2z27oa8eszzZvDy37x+hqfMEu1TOh
ekQ9N4P2vGWFucv4a0zWJnDE3m3FuWMLKXnAVyUUB0I92PPsoR7+FbYk46H2V/5T3hq/xOT8dUT1
J5uKb0XbZ3fuOoc/szggJGGBgyK3UIz4PsQGFiKAfjRTKhJgdoVLjZbMx5JK7rlx+vm5k/ZWTJa7
m+PsycCJCudlheLY3obSueiA9Fz8Jfvwj40R5qag+94QC24eSNkbDjJAJGLD9v+SqZV+2e6YHZcl
M/CI9Bk1CCK/WW+TsTzlLifu8I+sC4UhQCUVTHAJ44WgxBgnMqhkE44V46S9vjKSlz32br32zTw+
YlkJLkxIqy0eYh/1XXSNDOwtsVGpw+6zUTirt34ltyq64dgHVZthBx6Z75hif5t9e65Ec27b6aYC
ChqLLn2LVPvbxfG7U8zGLGfio2AHYBiQTgPXm3bkM/1NoVPjTHxJZJg8UXXt0VV9e52X7cexwmYA
5DoSY7XGw/qMsOiI0RwYA0uhh6S6i41qy7ajwMi6Ixk0JEkNAWsW+4TVANnRhtMUq4IzzrpMc3Ek
kOxmTxxP3tQJ6hdXm6byCOuKR7gBLnJG9ZjJkVSKovhqBabe5vI8DjgpVAKEYayyhjA89aia4NQs
tmRQZTrrwqte8hA/RB856XNbciKbvf+iEKIU9nCvPO9vKhu5i6KIWUKKb/XwrK85yg+dedmNxEAZ
H6TtUfxEmMGTIEP8jFlBCLepm5Gvx3FnbYy+Fxu/qDircc3F6QPeNRtY5wxfym+gJLDn+hO044Ap
Q4Hod6jaXYkWDYoIphdm87fzW+yteVJVW8Dvb/A+Byz7qlx1zbGnTSbGf73kQY8GfXCkxn4Brnr0
8MCHBY7Ul+fPVgqS/DyBqoWvURCqdZQEWNx0RniMsU7ftnJKMckBPprD8Wp7wWkp8gfLHQEg8dVM
GRUjqgq3U4ChNGYWzXxpRrZPbNBfjYSH1SRvVw2IJAaPvIwg+GiK5ZYW6UaN+aeos2d7gkVctb9x
MGyasr5ULp53s/IP3IMMSB/7U5zhz3hnbnKl6y8bj000Xkz5kpUlZPIWzhlvMWbWwd2rW7rEeufj
Hg/jCMZKhIkVXXj8ZopxzzkA9Tu7eK2/yxDieQDpo5pPQR6Cbiwnvyv3ppN/FRO2+6ZXHBC3bvGI
2NWZ945bOxP1pXjJq4pkteqGt/5+SYM/kTkclnr+jg3rVHr5tlEWGijIem7wms7IdyiX2sas11MQ
97toru6LAErz2vi3SAXejYYFcaLu3yIbgWLtn5n12AfXGxHz1z4H/kBtvaQ2lfDUdw8M5u6Fp5Bf
eeN1JpMAYjCL0yLarw0mNvkm39Xd8hMqzSFjFINvpptt6H3PmdEzF8Yz0+4ddq8Zx8AeuDj31NNo
j+9J1KBYKl6Ktq5OAJY0sEA2k4mUD8613DiRQrrT7iKPuDYAR6SFIMbreHCPo/4hhs2bxqU9UA0I
Vm7l+FzV9eeosgpbXvOg47JOJozcL8ElCUWP6o38D1LDePgw7HV7eTcIRRD4a60EvrW+Ob+irX+y
Le9KNjftGxdkFzsjA+V4+hUz9otOx8VBRLh3Ihqg3vG/isV9WDLWaJczIsXq6RyTmPcoYSHBdmaH
Fmq5pDO7WmoZ525y7rPIv0VlQfqOIZepDjNaiWgNS2bkkDKXhyzyrV2IUOM77gf4967VE6++gL8G
SvzHhO3FJun2SHvd0HiyMcsoxManBswiiGZD7qG5GioxbRKJvbWnPuahsvZd7TKk5olFgw+JO3Ca
gaUZHHuc1dK0uUJ3zHZeNes4dZeAZeSj1jIjxyKxjSi1WiC1NJgW4qn2MEhiNjtidPJB/BZZ9J8Y
7WPg9j9mwQiTU09EKfhFHsubxNTRIFNmZaL0TGOZbMmAfB4qc+/Bvd8MJWzLHM4nmnlORZQ9IzDh
VIfZidyN9NKYFMsx4YSbRIT/5Rh4eS0V6IyWHm8VtKQE4l6tpn30Te/u9ikXrkbEWPg+4HjtJod+
5oFpHBKAaQrZQaPQPAxJzcgiIgd7UPi+NTzLZLPC5I+j6CyC8k3E2Jx1Hga6U/DctPaPHfjhdQlT
57EvRj3zGB7bxrl6aql3YFfXGg/mVRyCvrP7RA6w5Chin9ivAGY3vmQo/RsyhMSPSqYXTUBAqlKt
ZexSrc84dy9K/FNK+o2Fi/hivkXVgpaE4pzem0kOtW7cN5U2/V33wxyuFgOn5MK0r02tq5W0nFau
cK/KST4zNe6jsJ/XfTU8N4TKnL1CcnAHzbQawhlHyD5A09E+G6H7a4ju5vjOU+3RdtUY+6ycQfUr
6oSLM/mHJYOIp5p4r5oasrgz49cfhPisCG8/cFg0mEz+Y0VhQmoMxr4d5gsOcxd/wCipGlAVu9Oa
iJPjAhHSDXBr69iakZyu+z7FsKbGWYgwPQb03fR3DuQuiWLGn+mpQpDteni2WZm7IerwKUzMnZTF
p54yGtS8hef2wF9qE9T+VZi0TpbovW+RGC95aXI8YMBlMmhxw5D1g/NvFZEl7v2amfrNDZC3lLCo
RNzxcXkGUmm2hsiyR8hg+KK2dJsussI+JzKk3MO3OToem1M0ELJdr+cwLU6q9nhSEMYfA0mx79Rs
aSyN5IMYkpoOidl26EjrQOEY0dvnn6kL5CdEdmQ0vhKOvIdlc44WFO25Q7JnOXxMkQ9waRMyXwzx
n4Js0rF0SGSrnzkieFuyPE9MEVZVnz/hj0i3V1jn0CArNwy/qxT76xQEyNClTY81XVkaAO7h8mk6
WEeihdBcSWaqnbajgJTi2+9lUJOaLDcQwjj5mrNVVuehrq6d7SF4DIwBU+zQOhVN9WAxunbJwN0G
hN1QhvaXzmHg4zNHdrrsuthEZbNEkRC3/5WTeiBZ8cXCorLIDKa4McVfUBjZi5XaABQlT2l9BjgJ
BkAGhzCKHoYH/CbK0uEc5VoUWt+YRGKkpuiJp0vXeP+JWApOlvaeOtVC0g+b7ojf+tx5ZwoXjjdo
vjURnysRIIzMiblqRL4tLHoEyyRXoe1yzKxcegtMQ0yYmvhJDwPGeGYRf4E9nDmo/qudgSa5PCVG
e9OvXpBo4U/+Y+z2pzSh/HJAmVxlQvwojzmG1dEyowdhFF0Z3c1t5nurP4/+r4OTG4N2jybkwYYV
a3BktLb3olIcPZi43Nh53hCVweuZUJyqQ1F7Gy8OT3bO/jRAPGoyZkd9/59OgdzapOt08XcDySfn
DFop0V5R6sHlmop9GpM1pncREmJXdZm8Tn35VAn7T513pJl3W4Ucn6SeApWX/MahAF5FuBxlPl+0
tER/+t4PTqI03j3CMP/d1oxztY7FuEY6y4FhUaZ71cawZ9Ck/mEwvItTBw/LhIFX5U8bp/GaH+ad
9qufDhhuFMrbY57WnICuYClmA7qANpO7TDrBZcwkDl1zyQwz6pVZADMTP7dJo8He5z5W1tglYMdn
CVosC+e3HkSdYNeAKOIs/69Cv09OW+texooMcMvt8ExSxpe5gGPlVuhuQqvDZSKTjAXtBeJ14hIa
4GCAOybDayzDCI9HUMjOnH7LKchPKnVRTlSDsbWrXK6txeo2WCHJv3FeBfgnFZNxCiAyBasCYcW+
lBPJnbZbAz/A8jJJNb6FmcieU5HiUoIVsDyJqRKvTQ9AOkUd8uykiWa4+2MTH7CqrHeOz5ShcJP0
RFOGMHqS1tWYGUpjr0j/3fnzq1169qFP2UchAgwvNiOZuqNSNcsByI4496R58qJfDJIQUnUn4iZG
l2cV03zHWhmYWqr+YbKPSiVbI8sIptEcPxQa3qo2jJfa/RxU/VGVn/obuJce9XeKJMGYyPBf6xDL
OghFTCm1nUJRlVoFiT31n4YJf4pBcM5f6+mtdT+8htQ3Gf0N9Oy/gsTpbhQ8luoUZt1vTMC4xd1D
Sq53kcQ5hd1Za2j03xrYGA6cOx82WBhBmfR3ZfU64NbRG+EOOpSB1q5qHtDMTFTCS3LMcWmpImuH
amqeXhU2Sv7wH0Gx9CYfI3Y3At74BGDgWs+WDYHYv6vR2BfJf75FErHz5cEasK0ehdkxaNut30eg
IXCbOhvNSgtmAd4/iRf9BvlwVtH9TaruDOlkIAMkg+SbFNiPBdGqdj/gtFu8+RIwLCBcHHZKOuDW
0lMB16RL8FtINFuTJ3mfChJ3eyTsZvFpwq3j7uScJWWSvJQjSHQAXyC6zXxEvNBY8jzjaAwdbIrK
rxDnWMRD2JXl8GA1BQtR+adjkSRYnWwuIhdOBO4zr2l3GMbOWMoGeIw57Z4fkJO1z+dQc+D0m+LL
6OLOPJ7YlFBrHu3c1y9gNlpX5jEO6U6ir682lWWXQzTEbnjbt/yD/KuI0dGXryLhoC1/YY7bM/gl
IzBypzgbcchoQL01GWF6DzTTKtEYMjeUW8TfEaBRGlI4L3/RRB5oLtZaD6O1VtTlj0n1nPnVM93a
EY9QTprmJNvhOA/ygODgr0qTg6rcHXe1Ny52+FIrzASqU91X6IIYu/ovQ4KV1+MyIUwXO94hH1af
OIR67SyHaQ8mVjZ4BXY6UK8HscbLd91wkRHAzU651g+KZ/8Ek3vnilQcugBF68QcnybnJ6gMeDLt
djJxWq5O5nQtGXzwc5zWxCk0dIgjIkQAdze3YYeG9V6K0GQ6fnSA0Gp+TZ0OdOy30MAciuqdRLfs
7hr4u9cpA5ennpPKBpZkGfHQpR00/AgDKfpf87NC7GRYv2Vw9fJyHYHcSMvCXKVqD3IYStRGaF8r
v53WQQzwGTYpWr0vm8+oH25zdDcW0cekq64wYVp35a/+dBZRci1E8gJLz9PQl7sh/BrLZmOjyHcJ
ZajLfN+QuTWSD8Bi4f4EnfEYm6/6NfUXHBPc3t+TsYztMOxbxgT/x9F5LUeOY0H0ixhBErSv5Z1U
JVMy/cKQ1C16A4Kg+/o5nKfd2J3plqoIEMibeTLRfInWsrpUBU/B+ic5Ui0/x7K5gPT7ZH/olp9Y
NvZ9TuCdSv/JHJm4zy8EWS0H3ReHQNBMR8W/mbf1fvlr+J6XzYV/CFU7ndo9wimdru3yWPNtUAYJ
e8w8ZAKGTMc7cPmNVQ0At3nvm2jvi+TCHzFXEZlBqlTaN91EiD675YENrBlj4ImYEdr7v2U9pFYy
Ar6Knpd6vMMMs1/lBAHgZtbGNs0d7mhN/LEYz5Lc3Jsw9cyxJqnDsyX6Zj/OzT8rm9/SVH9PCVZg
Qb8MFGX3j0FLJzjTg9Lz1qiKazr54Z7ksENPpR2SJyFLk3jgvGmPNGV4rhrpnRiKbRcEjUt9hlnP
bxw9WNWaPxZPCmW9+PMjxE0t72lp4gOiPSMQzBAq+0NFZLpyRL/IxE0qBjzi3TnlTY+3Av6A+DuN
+Ayb4JhkLPvJ/s6EvuVAr8s8IwHB9NHSVwozVsLWyNxwviYLLmbz27v4XYyhBa5GsHj0PW6YZXRu
rW5D0ftuwEPi+foLm0ty1l7Giyf3iCrw8VN8yhViP4qMWZlb3zkhM22XM7oHfV6dLLnw6ouruI+k
c7a1Eh8imuzc/dwHDJiLjSDcWkrTOhk1lApj/HbAxPNqekuoboy6ClsTbKWQjifqDJK1NRJphlp5
otH7ZFI6OaOVmgJK0gStzACO3LCYmvmiO+OV9zGsF46ZQ39spvgwtPFWN2Qi5XixDAb1hjo0Pf3K
oT/unbnxzwPnGJU65lPF6GTKDN5POPEi+aSM5K/uOPosL9IawRkT2qlI2I5yzYyE0UXmzee5Tvfz
WJz8bn4RM1ApN7otpesVeF9ppJBEEPICPObGDH6X3d3hgxnQlg6WsqBpAfgjs1p9uvzQM1yT0A3X
6aTP85xvJxMOYtC1L8JxkU/09EWm5MdOAsY/3Roi8HF022vr5o9+bN2bvt2aTIoZJdhEmHhTBNVr
EPavTtmfMyzspsGoglDTSkXmU2wNx56vEiThukop/zXBPJkq+yes6uzHkgJLXI91VA07aXx2EEXx
ObnvUrILmIWpyfdo/uvccCZD1Hbo3gVEji4MnjbfDVx/PQqkw4k2Ss2coY94BYLue82A/46h+8QF
63fwsyWlF7Zcv7KzTN69KMLW2hbPkW6PXa4flZUe2tbemFoc+dqJ45BWGqOz0beXzsdYR/TzEOUo
BgPBCL61XdwsdvLszbeS82zEAbHhtLqEuilAxNGQ1S7PslGW8hDa7nfnBA9xTI1GqrBJZkwIxcTJ
sOuI+Rgud5eSr9F2h6e6w5Hn1ge+rjvcepC3Y7tRfrMnMrDqObXKGOeVHNpzlbOHxxXqMElyE/eK
teXgsXVExnWjc0GLdK/WMFLrM/w2wnw1oGQ5s7XHx9KtE1p3Wsio68KaiENP5XkehytZaOh0RpF8
hFMNxKHbR9Ni3pBQ7giADNjbBBW97psv1JOgFvbUwJj1e08ecuqKiP9DRLFh0TPWC2DrifIDwXrX
pc2PM0RgTVn0EYMBkJUtvSOli+GnxOVLd7Cb2hhxk4eAoVee2Q3xYxJ2EsseZT+oAkQ3soiOEjEF
z26q2j1WM55dj/Z57GE52co5uVoBJ8fJhd7Ub2U4PntNcyt4Uiz9rlX9kY/TIXaBRXJOg00THLNh
ePWxypKZuPaZyxUFZWv2NroZ4ZYDPoYtNPK/d8I9hfZwavP00uvFrh/QbY811RuCg+v2G20hzYrU
OEWWQzunUZ/K0N5PnviZXA2iMsu+uRvj5tT9dYrdv6FHBVM/ALgLbMFjYkc3r3TedcfgHrjglhHG
QdXuc26P+zQJXpxkOI8R4zHTfE3aaEez9gPYQZQDtMQG119vM9RfnqG4lP8Gi8poWWzMDtaxHeFC
hUXX4k6NJxIu9bFr5UV401Po+Q+zo5+6JHwLkYiLOjz17NpDmt0NzCUmpx3Kfjk3WbhiE+J3M2BD
T+o3nGcnibrt6XhNIQezN3Ge2SLXTi6CHd+PsbLo6CC3QoGUq/G4j/lvWTYoFkbyzZjhj9/Y+tBw
Te0FUAn+qICCTDZO7NPGJoutCxW/DEpytB/d/JC26R79hLkOxVz3cHH9g1+sX1MA9ivTBFkjcgeA
UMMFMWqGY2uoc93iOJxSyaTC9RXp86UBqot+3CniGMhsnYQOGWS5NJfMftE/TGPWbKK2/LXk8HdM
mwvRURpWxh62rhdMHML+71DYOrYY/jqu4274smNCqbP7UvkGLlenZf4sOkXbZovMJ6d5h9jpAXbs
5baXeI/l4DPEyehoNQ2/22oK1rdwCeZrXBhMFHWTcMLX/XtRNMY5bniHKBUeuyY6KyX3QaNoPHN3
VcTmihXyo+rAzHSoZIKFTrfEgWKYE1mwc1N4GA6GbJ857Am2I+U+hNkHGsegvKN08XOm3mvBhKHz
q8+4JU5ZOdbT3OSkFW2IxY4DlwaB1hLg5uwK1vAUcM1P8vC5zWtcRXUNd1TV19SuHMx3M8mq4s88
aVZWENl7S9VyG+feM0VpgDvMdmXU2ZcNDQGEk4ZyNLUKaaRllg0QXdgdZOFFfh+7c1k6V1uZf0uY
AXFQPsQZtGOGBMO66egIahlXmC2Hj3I6y6g9E3jE/oZvrd0P9Lhv204Tfo28CysbLx2lR3X3Efrh
c42losvLK/6Bh7nKmY4rmWCsCoy/sxo/fBYhcd2tV9TUkGpCLpLKU79ceOTqw2kCl+G4unEPX/gP
DygFT0ZLoTdbIhmPW2cQjJ/nT8TvR2VCLKppM1rPg00UMlE7m5+4m0C80tBwMjThUgFJzI99OnvJ
PuAB+Sl93hUBdioe9q8mcb6Snolu0einlg68tB/+Kct4rDupeXydGCEetGLAsJIRQVWQgqQayQPw
l3ftYyhReASEFG1uyH9vF1y7N5frmNxp1Pl/aAo/SZuBVxIFPIqQ2EGz7qmOP09Q3pbrjxM0b1mh
4JNQKNT3aMtFvkMoUvtxaAycD1AaPUMcDSUpheDwwWGCwwdptcYJtiUDoDQvGXshZlr5XXDMpH3s
kQPv/E7z8+egok/fK8uDnmuGqyMT7QI5zPMDXizhWzRWPxnGyrDqUTiy19FQ3KH9Q9FBC68N6oZQ
Nxrh0jhMRw0TH/+5XehVunAu0aCLvWCvhs9h/AEprXciRXeYbCRegMavMhc730MWdsucct52rwcq
V0V4zM1pE0z6tfVHxgfVc2JR41AqutvnNrsXBtvlAFUD7D+L2qcjVNXY4j2AKQ6mxT6g7VLYnrNn
dPRsmN3Ozfp4H3Hmw7c1bTrDfFayXfSA/hCL+SFN6htNBq/0S9zSQl39KH+2KbLVNUGTGRHUmDR/
vwlZKOC7o0cSruBwEi5pxaVyAHD7FmA35+ByJmWp8eriEUQp67PxAr7zT8hnoJzis57V1TaLHxMK
NEhj+HpWwpsZGqnBuGxgwMiUwyDv5frt0aRu+Nsn0stCHHDMW+2jzQ9pJvTKLh4SP3mOWe6KpSLY
cRpXHXLOqJFpEd1IyQA6eX1YKkjT0Hr2nfGUxuHOYMJ6NLmnkx+9d2xOHuU6fU7P2ehSomiFWJ+d
g3bnXwfzMY8uurTjYftbEBOiOFdp8td1yTPUbj5hDxMIeuSuOptds+9Rs92ADA11FhhCMQ/x85hT
/FB6+dFMkPxBJVk85tYBZRq9fmQ6RJ/HSqmIiNBALsWPwIcWVHASfngbDUI/9bCfapYEC2xKWyJo
9kthcASaNcAna/bXZZkh8omefqh6YP6JAUDaa94Nm9ICvhvE3cE3tLN1PKzceMIo3FHeEo7037ks
MNQZvNNAmrEaCkY+BXlKjrwHox8/A7Nj9OqbGMyHhy7ptoz/d5ZDg3ivGMNidsrNN11is0mX/rnZ
/ezyrsIrh2XKoB94ym4x7O94OUeGmTFunCB9TcrgSjzjqXRqfqPAgfI5cjOeKpR1sIXdOuTk5cwy
XU+xybvRkObGlwDga3Dbh6RcQL4C2whvQ8+lNtaQXnQwrbH45rpEfowWTnZdxwDcEZOYNK2jUmJX
sl5BGlI7DZJNE9VO0uliiPZaVuaLnBBK5ug4Jv4h8YsDToEXPJ7cOATNwDSz7hS3Kiz0ausCOg7q
YNdJXJlqoJE36R/yeH5N+EWFTs5Nu/hQCKMlDhLHhLd0tu48jeu0LTdaKDoSx+G9nFkktEBkShxC
obcWJwo9x1fA4fKlx81AVAgG8sLlimPSKAoYQSbrc7Oks0RUbKeWCZmbi1thWMfUjbAZ+ccxi1Yi
nHaNaRpMCh3CoGRUOPYzysrSdD9NhPuzWowkerLH5eGsc4/WH6SoCcdmVmBSXP7LhFnc5EvEHHYW
A6OXMg52olXBRvXzQerpERduR+uX02Mbac/MJP4GfvpZlFhvqtE4ZJziSNgKlHgkvTjNFSW3AeSP
1ki3cYyfNM4UA3vopltrKDIu+c2LyY7o0JaQ5XJE31/wy00nnG0Y+8wrKpQTs5wnPs/xJUunlzCN
GUEP97YKXsXcn0e4k7ykxNnmHCwN559HGz1wJs56mSVXquM+phL2pdD9KiyMK9o2HwvH2vrI+JDX
VyHeLVWSf+14nTX9MxNz2K/hJQgDfEDWLu2t/RjRi+bVEganZwxYzuPi7A8GQ6yWyUk5e1waS/Wm
KhOAbIAlfIzqPxl1eMOYPfVcaJZunqtw6A2mPwTYv0z8fwh5v8ki9AT8rXkV/zU0oUUlriFrMQvm
uxnU9mOVofAz2KgW6wWNzgUOwJxRY5P4v+mEplov0VW3fmPoAPzR71CAALDBq97NZrnzi/ZWey4T
KEgSXI/w3Xj9M3zsd8j+VNeYb45i/UoQx+XISW+On0Uznpw6szd5lLufjce5LG7nB9vBx1jbyXns
ireOxrZ13LMFyIBUvCWr8Bj5TXOe8xB5jSnISvnUjVnjUmZhrJAVAJXbPrHVuvzlKPwsON2RFeCX
CysGtWTTljYyMvlV7JbnhmoelucIqMIiVkUta0+feKZc8G4mG8PMWExrJg3apgY1gTxucGIBgczO
wOXgWhi9d+IK9scTgwX4wkJlHiWbZtfgsoWJ5M3iLrmnePG49zpnH+MYJi3FvjmHNbd9ccwalInO
zc8532Mh4w/GkqiHzYxyOyjYQbwNBFvmVmXthzNSrcs+VEAjLdO9104tXbgdEWvLB3I7E6YpwsPg
ZYcm8986OOFRgTpvg+Xf9Atq2o7Hu23PdLBYcTs8F+yW3PT7bYRF2O17yhkt6N51+o+v4pkYkDib
jnnEWIPlAUD0c1MXnEza+BhbUQT2jcbVRubmYciDfzq0fEZnM1o4lcG4bb1jXFnXNlCnrsFhGjWU
rIZ9ew57HLxZXsz0z2BUtYejhQAWyRR1Nxp+y2AI9znrfA5zKH/ec2QzKsGewHRF4Z/xjSXuywUZ
oP+ZjqKja/qUiuDHwYEEdYpSy0h3LwGXShpJNU5X88Trfadj3G5GMq3zBEZ076Q/Po68lSJZPC7E
ijYP0TwNUDxgcgo6qlaFp25eYe5RXEjmueZvSz+nnbkk/rw7Hq8jM/KAp4sLfp4KBkBzcTJCmoGi
Ob1aoDb4Z/GiURPrsrUiUVRH3ZPYsktWThe8R0l5m6Jih//nbMfJLs3ry+zj0SxnB85wiwVTi/7V
TbCxR63lbZhcF0Cs2C58PpPf0pgaXlPcmNMlLt2W3VG7FLT3gv7n2nqMi5QqepO3D/bZglPE3mMm
emzNhgB1Oz6YTgwDa7k2Zon7SqnuvrbDq4yLR00fAMwRBIDeAy1WMRjbGyyUjSz7gE4qRWegRze0
St1jkcrbqJ3fEvN5Ih8FlYzYYhA1HO7+vA5D7My9jjYUeayXpq60aV6aOuStuSQ3g5TWYiv8dPVH
VzKXdQfmoETD47vBmaRtgQuM/p6yoHM6i3WZjUjK8R3X5GYI2vcxK8/lGGT7oaW8Uf8re14cyzZu
/5s4yXkxg43GZrlU9UWjl/oMLOYyW6UpHAoZtl9uZB5aM9+GYXmgnx0YiKXpcSoF1AIqwisfhdfA
mmVgewNdxRmZEh+wI9YD4SC5Kmr+57paGhe86VfWuO1VmT3OqFRhbvwJXAinC+6bp2Nrl8ugLbrG
cXzjpP5SGegNyMbkca3ibjHQpHXpqV2eI0EYmk7CPK/XNJp+S6Lmb0ildythwfseTBbb+iFqddbE
wWZ3ke45sMQBIBEsfkaH+Rh3i4clgUoSD1ZXOyH/C9zYsPQBB2owww6jhmBWGxAqT9JR+8YvL148
/xZEy5hqGgwiAs7T1JwFufvGDu7LfDswEQ6n5HH5LJMmvIxJvJ26u4zp3MJbCWTsqZjpadHJrZon
cCsW9L3lfFKUFpCAgakBXlLCk/0tnJpxp5L6N49KViG1u5qpKMVQOvtxFoMmu2TUAoHJPrGmnuvY
2foc9JdLvZUYG2ExpqJyhWbxvbl4/0loxgWCNp492Z31ZLzjEtn6LaFjia1I0HBpzKg2vTpRcboj
aPgGV+RgmRHOBLKNpDTrDtAnnldo6s7j8kBOFUFxzmSlYe6HIfyXN4o5MIpCIp7LENdDCoqfjyZJ
wr3qbPzEJIpy4oLD5J/HbNyxwv5Wfczrn5tNSXmw55uU52G4W4F6wLfEg9KXFpGwJaGNWqkMxRxh
cl4SI3k2AgmeR4Y9N3aLIWvtAz2KTCSTkGlDMkk8qsCjcJltNBE0Fvd+EtWfymTv8hrjirvlTcNd
2JRTm14gdqcE9OV+9kMcOsE8b+LSep6a6nEA7zrQbeICv7TJHK4RRqEV2PB8MGBZRQpQ1zfYEHHg
rR160zdUtrqH3qHtvbVwEOKc/GNN0UNnJkjfdWU+JYBVsFbRGVIB/+fkfgVdS5eEWUUbx2/vFVgs
E6Zwd+8RoX1+WiJZpJeGB5WH66ge0k8sDFhWcSokuCNWru1x92fDdpetoQNV1zgvY4XtefShAlfv
HmUN1C1zvwGugR2IofkGBZ5xmGCYUsfX3HwdI3opxmFL59stQ3dimRDXyK9JjJWrRjy0i+9G0fde
kK03i+yQZfVXMVnPMQ4ILPPMwRcRvPUX2WJ4iUsGd2yOd6fV0D39S+NNaG0YGdiLsinc8YHtc/tf
y1G+E9UH6QR0ZpqG+eMPMrQv8/gDGXBVma+h0QFG+p1TtZmc6C4pcuGi/WilEYeTFoEyfmMT2ZNl
IL7vPogAgiwqFOOPZFVPLS30/rZkJJvzRLaCq3x0EQT5l6tX0AAZxC/iBMMSZngbRvdcV1Ab437Y
ReoFWhSU3jh5rBJ5wxHJ3L/GlUwQZOzFa9iGTO+dw/KJ4Jw7FawyF+qnO887xauP8QOXSr7OIcV3
M4LVSbBxrW382Ous8RZKOKoBasau8I03UppXjQ+K+zm5ZvcSZcbCTmBnMnx+VCQFBCmfj1soHBLV
H5Wqv1ZAxLMxQCKCeT6FUD7OQVAzv4y9vYzoa7dpxMWMXgbGDm38QSbmKVLUJfSUKtftnUgtAkJw
AIwEldh98kfv4lagHcs5Lfdibv/kpifvs6Tt2zPJnHGCLoCzoDXbKTgXqewNm96hspnft63fr3mb
/wAx/tMysSYRK665a1ObQoOeyuIzJvSrUxVvsvPUys4m1PZOy23jGg8ZsUUJHAo1F/F69KO10Qn0
v4htMlbZnvfppi6aXed55t6O2GRJyQndNjs3aji08oV5tWjAlrefQWx9gUndjnFI0VH4lEVDQCR9
Wqmi37vVsMchvoZzw8CORJ3d3wWZlhSInsqam9AYQwyuydEloJvWT6xTVY1HBe+QR4FJ1cBlNp8f
mKqvJS23ij+jwGmq7P4DlXjfNDTj2H78mhTjg8stIFD04ixp9+hSRdFBLy8qA+efNM6JPxwlAUYe
yQzumxPmX/b8bkosbr3Nzare4SRaxZRbJBKxMf4TO/nfasx+CTysKHumYLbOl42weQ+KZfXR0Uky
Kru2mGG9VMGSMU95yYChd768dIFFJpJMWkHMEDJqua2biBC2IqTAK3c7F8VVmRPjekrIFWq+zqFQ
QMexjhQ3jnT99D4GOyA2ZvalbFCSBmf+qUrOZA/Oyo1/YtfYaYmLPCeA1Q1UUlcdx+rp0jXjtYnM
o0sOVkIgWBfM4dl8L9yx6Bro3G3O+Xcsi5vFBpTo/G1gdawCP3uMe/uLcqxo1bEdli28smzCQ0+7
UM5H035rQFtLvoKLDpfewjHLpRrllf2eLzmUCawQcIWa1zbWtkMPiMblr2t797Y8+kiyT4Rq6AHH
k0Gh2bpqrLugXGeeYnRa8APMwq3UHLbCT6ktadVWC/tuleIwz5o9iwoRs6J9o5LTV2PPtPn1Ty5e
vUUHRvqb1j0PwspbhpWIoc9Zl/02fGkb4sPWKgiK11iRxwPsgQbAz+K7ito05j8rzWRZtuJ3KHmA
6gqzKKLua+Ziae8Xel8vubriVPSoBEn8M/5ycu0I4Zx3AqlxJZDtYGBTrA2moVNvfeWEYBc+aVzI
3y6gpJUBltsJANYUp/iaBG+wG+fwlDJ1HpksR17KNCVs7hb5SCiQjm9+dIa31bH9K5zk16Xe8AiV
8uKPJNdriSK7bPAA5omXDxsZ6IeMGhSjHQ+EeWn+GdS+KtoTJfb2FkSdNpc+L/e79ElpVPie/cRB
k2c9WZoj8iBBvWBcXr6MyXpi3sfcA/R9Bu4pnDm4MPrNaAgIZvdvWkAqXK4T3NT2AK6O9N2xWu0f
3xg+wybYt0vtfdkCpeNgJ7PPPuu2OeOZLo62duQ8jsX0ZrnhBuv2aVFNQ1JFpu64UkR8wJ1JzxR3
/8oJeV/mnAAUS8TYh1kI66ViE44dfOzSDR9kGT/NtncH1bZPOpS90aneiaXwpblzwS20ep/I/yH/
XpiKnyOOjgG8YzLMIFRoCTdL7KiD5mCTdh/+4BQ7W1c413hLDUOByyYzjY2duF+TnIBBRQNM5vwa
TNU1Yt47dLR8mqyVoDTVax0UHFxs75DpYc/c0mUoik9L0H8jJ/NVUrtb8IXufIf4Hd7WLQ2CIRA+
/jkN3wRmLFpa1N5T/vIO4nLpd8M+UfW8d5A0SIgovsxh4CgEw2+Sl8yxMZe4889ybETuegx4cYVj
A9hZPWHluFGT+OMa4TpIyx/bkFcui0IVPxR1vDtusK2T8i6ljnZyHNTRSPQtk8ltmpiwyIH+xQoC
uhGeAkVLshqBinNL/+hdUk0ZyKihXdyc45VExcEn5rZytfFNORCXLRdNZJa4AXsm/ZA5usrZ2J16
gfRD24o9HmQRfw4euMy0oabF+GeH8iB0c7Ta0gX/OEdwCNNdtNAnVNMv9ed0usK+gplDUWdXNV+p
zItVN028NfW3FQVPinnIKqrooc3hl+J4oj1KYn72i/iVjoBuPRKZNDoEaKvvMKNGxrPH0GY5PiKm
Op9Ei7eRJdnMAtjEFQ71aog/3YUAlQcjafQE/Kdxtkz1GIvxZVn2iZN9ysi9RYGzHbyUtwhpOjcE
lJLLEFnp28iBHqYketuo+jS96WtIuSOI9MkiW4VDiWGyRb30wbcALE7oFXYo/sBm/1naYJfl1Sb0
hg1cHqx8v1yklgtMzZV4pyL306BjphYkM5OAJcp9aj+ELMs2okMDw8BjNPgg9Hh3QMae7rFi26FM
NsAyAy22bc4CYzaJrvRGyOYc8t4VZYdcyAOGgS0AVU8Vp4XdH1/dyukxYfKfuYng5vY5l5LmGHTB
bzSh5mgeDpeWOu1aD1FavY5m+2mU3t7RJY+1yxszGPdmNFId170VojgyrG7XnqjEZcT+B0WYHPkE
4YCrPfp+W4IWbDTuyCA3Nrmnnq1K37kfPbeQ+MwSkEm6GPBZJh6TjPx/0Tjd9lUJ8sYxRrh/DNha
HmHqpwOMUpJa9tY4GW5wprJOH0zZ3govLq4ewn8isEpSUrm2Y4ITkAAJxNrtKoettdQNJz04D5WI
C/ljHxiRJmxMX+t62SZLgmk+3dRp3j8iQ7/WBcWXYcVasIJwj/V1D8T13FjWlzn6j6ZZo9Z16Cit
IAM8yhePTzUmbb0YdxwKr7p3Lv1s0tqCv5bhKUXfu9mU9uBiAVGb1F+RX529LuH+XtfPHRJhMMcw
6DtenXinEvuf9u1/y9GzdaJH28ANGLWQ3az4ZNb9X0uB8q8R6wcnpshMHuyy9o9G3vL0FH/9jnrq
pCByWdosmXYDE+pHSPEZpqYPo2O4gZb5azvllxWB62c1YrBBnTcEA0FulcPgYcEIV53Pi2bZ1PFY
/UImJBEMcRRahn1fjlZj6T24i4UItBdJGXdbS2/jR1zlaxIWWmQPZRju4qk5IuYPK8pwaGrMQfZm
k8VU3bZP6ITAkZd6MYq8seetPIH1cpSc5LuOCaGdd6+9i3nR6e9mpK708h6WB1iHNtIoR0l3YJOi
hFTYrtxkIctE9RP4CDPYBEp9DLr9iUXxd9AEEUwPSpWpL+HiAzLGNL0UorsAYCRZRm8MAikGOO69
Sc95vbbdv5bJ+TiT6TcgKn60NngvPYba5iRxqwTgwPngenQUBvwxQEOUkZqtdC3omF0508xUJXyx
vPLF1wG25th70iZ23F6NsJMweYZY4NcOG3E10IZcTzcf+GHiFpj5kpOYijP7MexvET078O/WrtPV
7GDhi0YRKykg2URGtvfUjOMkewzr4TYnXKUjO37XzkClCjMlECbtG47aVyJM17IZz1mPl8ZzJqRr
vMitwwYXTUejlTEeXCxiRcJ5xUmMNwU1aJV63R98+WDwBwcD6bC3l4aVLrg0nDIiqAjLudFguFtn
5GCL7pNnBRcOBYHMAuYcHkxlaiJp4oZ+/p6HxAAnt6UuOsqvY+9T747dsDBecoywTmUChLAoM9Xr
qRRPPRaoOLHGbaV8qB4m/1rdk26iFZ0RX4M7b2BCsMQjxTbnRr9JffuODSSCvsaJNupDfaZ4Uh8C
ezpbofs9wcscPCReTeiqZXGOGudi1t3dnIHm0OWAUOPxCXH8ve6p0rAKXGJjoRjw286+iuoPCdgp
8ZA2Ajj/0HzW4MzX05AwpmBOh6LxIAb/K5zrK5YuwEW+eF1+K4XDdJW7Ev9zRJuFYKiWPXRBiHpY
LL6Ok8/nsBqwf66cYTpMiXXE4tKsUglOY26u2N4DGtTCTTrnN2Ulj4s1zvaTR6VQojkoELM5x6ZF
cZU7FYcWyAQOAk7t1eIL5kc6y7Z9NQEMsXVSn0CdQ8X3Z5n2D+vqWIzGbRlRKDgZEiNBODG6NCCG
thkH4y4LbvbyHuj/hNX4bOr56k1TCMkPCkJWvZmEjKFZXK0mfBinhAoKNofKzhdqLOltzg+MocIX
3vEHouE0tBd/fKxfZjrsEF5vRFAx/6QXcwzgwVDQxeBkpNdgkeWWiy1iyFmr8lYhNlbs0cteHbWE
9+zhe+jjk4PnjHjVdlqcjVPxI4Js24fzJsmrm+GT3yuh8CMl/gmTAsNB7N/zDAlcLl8JCb4XORP5
8XMEiggCTSiNQzw3R+Gqnc+RovTN49CVQPNKwpNslTZvrsZ22f2aW9W4r24XfOhG/i57pEYSXFRW
RryXDhOTaDuaKRi5+QJES8KNOIztxyBMnkbpHoYGU3484o2y/WfTjb6joX5pVfxt2oLpO8+TqMND
6QzO2g/LHHgEaIe+7enH6gPGB/CDMlmCTbIfeXwRnEjHi56OrY6gBWmMm4fMz0wWrOJyShgaqZhM
d3pXl+WxMTk8ZRoYgFTRw3LtdNKo3sbSvJiaEfjSQWVbAS4l8rLkmnnL5JQ4pXAGIAg8mb58Kgou
irF1Zq2xoaTxJhUwOpWwd8QYibGgEySV988ZoYQu/0+Q5bvICP7NKddoNx6OoQyuCd9wPfKuwC7z
4nXBqYySt4ZwfaUFri9oIaP5gKRxmpz8aBdM5UgQmEy40DIOy//nMLHqJ2wjXrwPB6LHaj5W+Id9
oe+BE76NbBicsV/7moNwwZEwktxXQ+OtXzSJvv6O5y+jIvLjxwxh5LXR2TVjujHn3g+92Px7D3Yd
RrTeEAuPzefJm3YpEhmwDn4bzPehOVJ2Rt4SJwih6YRXO1C7irlbPPSXmYNSnjBywAyjeDxm5Eir
IvGGhGWGHqfq9qzS+km2/qPrzYB7xXHph12WI0LIPtfisdAmsMzlpejya+WPeIPAmJbWBWruJafG
Cyx5tm1YUHjHCd7pTDz2Q/FSkzxcAR6l7rOTL5UdPSw3oWDsd9KjoMB0N4x0/lTgwkZ2Bl5Rb1Xk
r8yGieaQy1tA026SRu+wQ2jziJ47v38K+ANAkr+M7ZJ0g+W5ksuDlCQxSVJaAqIwfUxAsiy3kaod
f+Zq/O449/rLY97qO4I0LQoAYpqu5mCdXRpOTogQP05mkbjyy73nFR9pw1wmEWc1DHSDube+wyon
9a2FEoNzd2tQntCTbawLvQ0yeTZ8fsckrHeSohq8Vt6WaRCBSDM4RVMbYsRtn3PBu9Dk2uBZkAJc
6qdhy/eY6OeWUnCEqS/ViTdENGR2Nvtp6F4sYqugONLnGqmKPZWHogJ40TTP+PZAxRqgs5FrTP+8
HKCr1jxN3XhpFS0JtgRWQjx2NUHXL9T4mhbDl8qwjXuuVZ3cNPj/WPFvIqnoC7pFclaLaw8XTQKS
cwKfRW09mA038UHL/zg6j+VIkSiKfhERmISErcpXqeRtbwiZ7sSTiYevn8OsZhbdLRUUyTP3njuf
deHQ2fJ7Rbx6lQAa57i3szVe7K5/i8x4CFNoprwByErhXvu5f6r4pdcvstepp2LJeFcuv4NX7CNX
Iecx/fv6y6Y8fn5vl0xxWRXg0MU14B1DHX8Zg7UqRl4YViW9BrTEG3xf+/99l6orsEML9eGl6m5S
5qd3vF0h2nfXIcfaatr6mqo8oTmpxlMZBd9zaxgLjAQW+/1lRKJmrOFKvXluGwoYf6nfEFQc2hWn
VnX3nHG4Ikbc6sx4oSwP+hr56Z1vGSQ3LfBZC9PSDjTFRKHWjdQ76Q+yL15f3V3ky48ltcDkNPVm
kepvn0u2ax2QJzkfO5d2au1+08raVF54doV7dBO2oqbeu2Z6btOIQ3qip5xX1YRjRbetCXdej/9s
0S4NL9Hb7N2ah6rENFiht/FV/bxMybnt64/a9B9V01o3U9ID+XM8l2V0V911S5KD2BasF3v1mDr1
Mws4ZgjjR+DbD3mIChAy/TWZyvu0ky89ABaadBflBc/S4JvntlJr0ln7r4jEIQvxx8WoNyMh5aEC
jJuRm7m18cbu485+tAmkdRcUxwhuGONb9UPrU98AnENOXpfQ7bsjyTrpdhGCjrj0w60bMBTVRTbh
HgUh58QpPuSJTAPYbePiHfq2OlKbEjhIMdPo+wGtFBEu7XXOydKb7C1GJkB+3h93Lm4TD0SL0OgM
po7JkWS6sYTjC1pH/9HTnsvqR1P/dss5RZGM9U1d3IAFqbHc+xhVaAF/s49YFysU8YuTFhuwwN8S
6Wbfxx/YQ9GNsJGpRXUdbP/W59UzsagNo5x7udz7LWtDXRM8OVCLoZmDt588NRwI7SJfCDM9yQbx
/sxJy/6QEEZxHmz3wPb5T4xujPiMgz3yGs1HylSC9ZBfed2WnMnbPu92w4KaOeIM6YFmQSMAJwRk
rUKvYoNct8EHCIGVdrS7cu9pzqVqae67hU4mnNJ/xlgvOsxvjWdXTLcQArB7iO2JRMkC4KALcwpn
2FgJmEaU6BPPDLK7xrnJZAK/xXIPNjOLsWQHoQhNIO8wQaWYdyRJJ1gEODQ5i8sF9978VQm0c1a2
ijn4lW4cByITnC+rdR9GnmZiFl5DJ1HX1GrkjXT7OwXfCQuT3+8ltCA/c6EekwPOIqAQ4snnraT8
GJ9D8SYD+VtFtMeUtEOeadge3B09ScD240Od9fe+XyESaOaL55p938+EK6P185Nd1imy2mqYHd7Q
4tr02HdaS5Lc4vC+K+YVjNWzukwNmrfo/ypk9DiwtHCf6yZ/luPIrN9nwiYMjpC+XEithI76/wHq
lfbt6NnvZkShJybOraH1qwuzuquVqx+3oylOFcM71wbYnjJjKyJn37pE9TQjdtIc4NYmSDBqqdlM
q0YgeeAwGLeB19JiJe92Wt0HIjk3pfeNlgEhRY9BWNhKnUfTdAespFs7kszMoafeZQSUkx/dAVWC
lIj7uOyCg6qIzWTiXu8qUGEPk+2FdwLzAAMwVFiHumhXIEZS7oeK9gITzrPHsdf67qvo7C8WJxhJ
ckfvPI9Dgz3qc1q4IS5OhyX9BC8VIdOxq+HNL2AYImZvNQ73JtolLtG10P53JtGvaRPcF3XzgBfS
5/lDJzpn3VmUwVPLJxhszRk6HwMelZxwiF6iPSKJKJxhbCh3503udowKhob2ad0cdsI9oDi4Rjiv
1TjdQ697BCa8Klpr7AnYREpCyxXW48wBQkoIUY0yF02FpzAhISfEHwEPCWEckefVW88rd1szWAgs
ubcjf2ul5plq5Yeh4DeDRZ78arXJFQy85yl6tzHRbgIA0kD7wUE2fbgvrfRb2dUaHFGznFZfiP4v
CSAWzJbBdczETuPJLTtmG0nnXTzk7GWc3Yq8wOQ3vYWmPvl0xFhYiQex2SU0pOt4PBCDLX8WR5es
LaLvyNTvsedeg3H5KPkBpXDyHTmrRM+F4Hyp1pIpugrmhhNrpzYXD1DEDjoWYK4t1EnzLUo1dvOI
P+sOxrZ0TYP9nHoU2kjNo6eLkLJfuD4bn+nCkmyTFv0Ln+dSLsXTULRv5LieZTMTfMNZHDnlDxRv
3sTB2WvURQ/NAzQRQLZhecrYuDxKgVqmmSOfEh3uncvntlsdMflnXYgxq+Q5yA9IzI9NUF3mfqGF
bTVDakaeDAjFnnf2h4ewMi+tt2UBPjpNa2JUlU6XaMk/3C7udt6QPCdhemqD6TEOxGPvzZe4x4Fl
RUxCa0ME4mQRdRHZCE7C8a7y85PuB8JER2Kvpxqvm+26Cr52hFpoVQnOYJYwWlsEOKJGWm96tS2E
SU5ZFtx6ot/rtHpsQ/zo7mD/xst0jLT/x4vYRuuOPh7Bw3M6Ze8ukbmNywJNj92LP0aMQUvxNdr2
ySIa3ZvkX6fu76xO/ox2ecj95nauO6Jf2OazIHgw4KI2AszbNdShTTnW3Pus+/nikghU5gkWYmWf
plbu3apx9/UwsyUvp+J2RA89mOBZZf3tYuhC57q8rvxM5evTUpfHIE+hzHrZdkWXWpn7HFiEWThD
QLg457eKfYa/iKRR/724ZfeDn0hvEif4qSOEDDVQEcA9+yD27zXJWpFk+pR4Aeye+EcU49/apeto
o/G1pOSKSlseYMxkuyKiD06z9FfLkSN+eAo0sSw5CsYeEhGK6/DYDeK2SqiWK7FiCNXXWCc4j1ku
1cMjo71f7cXWJjf6q5qQWzrkCKlA5a/NqOnQ2BASi8mV8hUzNe3uxlLmsFMYqvvDOvcM6/dUBCff
Z/kUCnVEUh6vG8qnkYto3OEovP7cRLG1JWoJ6YgHaFI3H3jDXgdcKaD+NEQ7ezm6kBZW1+TW2HgK
NxGAi6rjtRl12XtViGvRph6IBA1VyKouPpcbI+QlaAI8aXP4HS3dwdMQndRMo5oA2myc5tGnWEWT
kyMlbznMVPRep6F6Tl3928f+VY7dn06Le7dk4lQCaNrX/fz/hfEVypJuTj+Wzvx0+JosOZzGaPhD
2OHJaec7XgRbjpNDzhXsygJAAzr3uxpqkgD4/OFV8qEcC/yIZQ8YzP2JU7LmwvFSp6yYSnMvSiip
2r9bfPHrWDB247S7BGtMbFn/Iv/H5aTrY19SQpPodXEcyfasbt6URyY2QU97F+PIVMmfwF0AKBn/
T2QztIaJtB9rgjuAkT546x+JUFrO+d8W8w5+WOCFZkzGXdGMb0u0Kv+b6YyedONMw2smu9OCKD0p
a/Qk06bJiDhB0kEFVHKUDnIZd+6cPYM09G4aJq3MTBmVJqjLZSTXEPBwMzcgmGwe7oFxua4fp7F/
Wv8AsK0XtFzEEKC4ZB25rThc49Ds+iw4JkP/vETqLKNkx04m3iYd5NIscaihUjL8kF2xtDHWu5fP
oF4hTCMZEMm68MRXgW7uoFBuiaqFxuQjAMdgycxsUC+8K8AkCiXRa6UorZEVes5eBFUtdia07JxA
vFnHO8ufYfRnDrFpfuGkB4UTynonMSHzP5EglSVC3bzMwdHAzbbEjsMzrV+cTnbxPVZB+tYhTmRF
eFyRKc0oyI6y+17a69wAHXqaXEA6rm0vEbbqN0c643E948y3YMiNgX5u61SUtxIJCypJlS7G5gEj
7w1nfqPJHmOlLrFzi7yNEl5sQrLhGPJu2uLdYYzFwW9yNDSLm29tUuMKvOGq1td4dKN627Q0slvL
KtGfGIlPdxsPU9afTRrY6ZdxdSFXLIfP4iBXcxc9xQUX8bdXARRl3B2rbTmOK4vI+FyrVTwUVQxt
tkUxZt2dmkP0qyKlX2P1LjJ5G4eTeYW1K8SPSJzc//LtRM8XN/ZjvPt6qCQpQArGHzFr3iplNG0+
bRykmsh5x8nNQZvkIy6akf3lC9FePu8OZ0DApMZIyjMAfGkRjBfY4TFz1eAwwW9KNc/AaXs+XZba
E+IB+OHTsXJqvtG042H7GMfGiz/DqoH2xTSoR1CrWVI3ZOkifUPPwyaSbwhRMQXjh0ZzMlV5hTe1
sgbD+xT0Tn4Do4JU9ryy4FLtZMBg8G+dVNG0DQJPOPtBaSrsCMujeO4wLFcMt9sIs19TgDk9zE4a
kmdcq4ohJRKH/GdQVommIXJ7BIhAJaSJ7vLc4hIFRWJbTJFhi8Ega/2Q0WfRda/Sbv3xrtHWFN2y
IU35ag8md5aNH/IpVzRuZ8WfrWr5ZnzNIctTszGG5PqflALkZuRJTBolTbbr0q6FTRNyLwaNy6K1
OELyolizdsvcwvs8+yAWHnSBi+xHQ6FnnaxmZ9VCRb69OJjnAlXxRpjQw3T5ChMs7b9uHCPj2Kh8
/bIdZAioDC4Sa0rcCFM7KdAVls+PTMGvN2QKbGaLESNrt3IMrB/XGxz/tkEEosdneJdy1utm2cMk
K1yC3V+XvvJdTBGztIePoed8f+9aEWCManOLkNVWcYGwuk32aLnbwhHE8GxMS22HgcWtF5uPmuGL
t/jW1Np9CWana5+WcIiaCUlhMLV3eGEt9WrXQG6OPMMTMGQFkSZGMcnGcfK3pcelBsdVOhTwlFCJ
XOSNNzYLKk08WhUHdFgDRRnJgjE6+pNiRF4wWSdjfI9DvGreurJ20Bx0TjObJ6kiN/wSXd90VJKE
wSHzWWwnW+luiV23f7KGscP3tPQtUQsub85x77tV786slpGf/SgsbeGbk+gy+6Cgd8YHpOsmjs8U
6nhKVSJblmNj5xYWf2VCwNre9H6sImhxnWC/OaV5U0V7mUb28Dz7nkvrzGk1i2YXh3E5odNgXp4Q
+YA6I2fwm5I0fupHyKU9LYvBOs8Emb/eA0+02xyuWqPimj3/VEXDax9PonvMK2ZnHtUWOYgk+XWT
KyKcNbUgaTG1BrxrN1mylMzbu4GxWE7qo527ZK55LlCRLcqNZHVictYoCMM++r9hWyBYBnNm8qTE
Dtiy4X1D6uiNj6M7+ytXGTFdyMTcsTxmw9C1KusjnJw+PsSk2K93fKy8KT9nFp+F9BNdD5CqOEJW
Jg2IrdbyHzoZKY0eDnUtpDq3bdv3xAbnhnMXLKb8KVVgjxgVlO+Rn6XsrE339HSc/KTjViNQF9vM
MeOLqATngShkcJqRGJrMSx3r1BYONpFd2BsY5ZD0mBodmVckbbtuszvDsDELJXJrf8YQ2yVCtD9d
PsbVQ2cPEkWZa4sJCW3p45qONhw6XfWiM3+unoi7ymdzqlttGD7PK2VqFnbLGEZFVXVfMcEBLDiZ
XgaXDhMtJt8wdEJMT3EkWK7eOG2wBA1hC6Ho4HrWNtRI9HsZgxBL9PBP943Ik7UvddI1l5oeUeNz
8Bo3iEus1CAtCZNhET87O+EwbJecBxmoeCCHQ3dghcfuPfCGOGYfbDEpXifR2SQf8VvZUFWmIlGk
CZoun4dDS3vK63Gxa9H5N/DCPWpcw2tl3TxmEjf5jdO4lg/yUidtWG475dg2Si8zw3c5aqJx/Xmf
z7H09d0oVUFzPZS+r/Rm6u1Zm61B2TDOBysdo/7vhKVBMq/HXpbNz/Y0ocS5eEMAjPrBSuqmMJfY
k6pu9m3BAOiaNzb2nENLMpX/D7aY7TsXNGRjCmg6tHxRXo3jhz7BMBPAon3nlmno7BYnqCrG8wnE
mTUZ11WFMg/GxDMc8H2Evawa0K0F8PxRSI49MzmKg6Xjd6YE1PRSfejBFIJwmtnfFkBjeYcxfQqf
JkujdAWfQwnB5sQa+9g7OL5I6Khd5LVD+jiQlsMzt6z20cHBPloOKvZQ12WytfL+4HK2K4aAURZS
vEO4Qlp7w8o7yTAQIFye6+3gtk3yLxGjShiAtKlmnFUqTFeM0SpTunKDgVVZPROYIW3ZwDW1x1Ko
aSfAfDu2n7l6aPuiQulZu7Yei21grLry0TsWfMVzi/QVyPbDSPoqKooStm1EQSAOZU2oT0qEqLH1
HdCpNN3BLW9pEsiaBRqeRY43fU1d0vTfORzRNS0loP6CB5AuHYh8OSdZ+1HKWi1/cUPFa+5Sm0xW
eEAYwFodaBQmSc0qGn/kP9sN2+okxxmr8tYLoH7UnGCVtt6nuiJBhmlJUcOgjzS2q8gCW+3sixYf
9nlQi99gvrDgOi9GKf/HiQjJ2YFxCAF2CfJCpiBUUBz4fusqfUhtv7TfcSvMmCDZ2C/uU+JW3ixP
bZxBzMCo5vQN0cITxuvpYOFX1Iem72ri5Sn4Oo5if6hlfY+sMon/cJCA8CFIsWijb4/9IKYhOad/
m84aOgyePOL+cgnYfjThLzaEmJUYRFayZlAaFzGMq0JGOnlLdd8DU6qCIBzJUgyUPaLHsETWJth1
5xbjmumLJn00cZIu311gRLgcMB05QmLycnCTb2EsJ6wp3Fh74h6deloMOyq4GkkqSHOX2NkkGXsm
BC2gRuLBdYyVofdbhNENQ67uaCu2X9YpnsoaOUcymC7+lyIYkO7NwGEI/I0JmZcwEw/jca9N33np
STXal8OResCz7I2AXN5dq5QtyrYzMJCKE+bYVj640HiHT2MbSZ5tnqrxzbJh0pEk7I5DUu68VkoU
85EZwte4AmL6J0uF4o2Ee04R/6tLCVqIsXhd8+IG29OHP9HoqByhYcRIldoLGio7Y9xBnGSkoxrB
eLmM/7cCBXUmy3sfm2X9njVO5wjmF+vcd5POjiR0TVJeJOCxlry3KD1whahow39YPiMpnEMOCBRj
FjFh0ciakN6mt+3peYIXyumv4yrOngl6mqRmaT33LSJcxzey3tXSL4dfyi2VfpROVi3fPVYhBH21
jPieMWlTXnsLwjuJPWI7M0vasNtCdFGnuYgJ6MxCMjVZHDPoInnYJRxs/rTwFboBMEmW5Yz/l8xX
JbhSuD/Ikf2q7B8cujmJgM5OhPtFyeqW/+IGyBVMch70CUm1smPsaz1GRhaTLGY7BFsj9yT3DhSc
YvibDWiCBobaXKnPxTPt3kM0CvqcmEfn02dn0dCTmShiizLhWBdvliPp+DZO7OcIqBOQKTB/eiyG
IadXlGusqgVcBkiwfa3L+I57bYpiQ8J3zLIqmOay+psxbQQ+QSnBjGhwbQ/p75JOrmaoMkcOveWE
LJOnYuZaopnEERym5Pw27lKe53IJu3PoAeV6EHBO8CGpEhHQXWLNYGVGb7GxpGd06XNHd1dr35wc
lPXwH4VLcYbv1XIH99wHRq8e9UkwGAcHU1aQdpKuKlcvUTBjk3CLjq/NlisxBl+8XxShwvZciv5a
LIHAbhRX+XqXMxHP6QDAKYOOhmqBbqQFL1eAwUtjpf8GrRVjr+2dNXVPlFWt2JDhkcOPlIbzakFM
06g2Nzptq8KhIKOMCS4TaB2TXdycbyTidY9NKP7rCvXUtwph/5CFJJLAfHN5xwEvAzPU/JwotYC0
Efgq4SKwOe/inm+pS2ew59PwGPDIE4Ib7PjV7PyuMLn2wmM94DB9DbGdY+A0Xeh4f+Y8sKnJWpk5
EDynzE2Yu1Qjh7ujsc1usjae7xVMnaQFndYg6CacEaUSyfcJkXBhGDH4OJYN6HNzE6KEWPPMXZDJ
ryON5kLfDskuqmFOzcrySXUg1IzxS4tgeL6tarK5YES0MaJI1N9V1T0CCgnJiXCY8/MNZ06qoosI
siw5zK0I5786lCvtgScti455qrMQ9bGasrw+B7Ed2NegbYA8bZgtjhmQMTa7ZXxTtuVg/WK5tjkA
6yQThOfQrdSgV2IiInBsZxka5ZuhTkYPmbXHj8fkAH3xDvQ5JWCQ0KM+ZGqIq8eEQdX0hTN+bW3i
MbCJSpRpvcyU9iSOht8ESgzdI/sPbYhbLeey2KomRZt4w43Is4ldVVFFv4Nb9lilWKq4JdzigTHP
g+ZV4sl1utKrv3o0qfiYBtATM9b0YZw/0Z3G4WvuL51EkaDtoAy47MoE9yT+TvJzrtJ2BuJCld+I
T07MGM4APZkX9AyfStVGABwjliK+N4CmvZEENk4/eZDTnl4J5Fk0ct5ZRuNfzh5C0qAIZuqnGOOU
gir041zqZ8IeEvE7xMIUJGhYAw15qELbvo9aGQ4WZMhQkdde2UI3NlN9JPjwj3J/WDUpoF9W+zbY
f8Y8C6ogSRHVgyjobG9pKTaslpcnSjGSsG+kX9gZAz0/mMpk0zlzyTs7kbZBqFbYajTPGT1rzuXc
sx8jBySMiEKPERcrj4H3a+P26Qg83QeS/2EJFvwjZvCiM+pQW05R34s4y/Rj0xSzOSR20kJjqQd4
VFRoogaFPbP7v5a6abGSTMifcfPleBPNj+Flm91hx9Y2VWBtnPlBuEHG8oCpXtuQtknaBgqZAtUK
Ya+uFuqRzUng/7NU16eSHKeQvgp9VzWOZlc7Ipj0VnU4QBhstVZJVjjratbdW1vzpsABORaIucu+
sJNLpxI3wcCb4NYk8298CXI62g0ayrw6QFYkf2VZZB9tprSmzmTipNNbL5Ked/KrBH8qgUJWv8lI
x6A4YIwC4X9iVIMPoEh/iwYqpSacwSNOuSqujlt655m18BUjPDzsIKce9/KguKUaDB5MinffiZtk
va1+zbSza4KrFB1Y6kUSL3vjTU310JcwWLWiRcArgyvPhAUOElxuAC86UUz71JnIEjT+fC9E5a0D
QYaDrYDaYgdxe2rX9/o2YdBxb3RCQoV0J25Dd+5ifAR0TMs2r2sicLXoPFKUOVROqnCLf4mfJnsv
ghXbxF13F4wxTxttgPlpmdkfBhr7r6JlqQ1LVrIicrGgFzvbhNFd8b+FqyqDxyFwpnNpyuC7Hel7
a8VWgfYk2QK1QV/ep/ZtAzD0Gjp18+ViLGDyUwxDzMPg4uZjF8zMeGRqESU1INQmbT9HplsvC9O8
Hdig4kRTaiC691m3RVpYPArEazA18e8cyqx4rZs53vv+1J08MNewlkpUrCza75OWxpNIoOSIHIit
r429jZxs+1ZwuDDQKrw9hfW0S7Olu+qsxXA7h+y1EtO+AbXyHoRBvRMPTrZBQIUzabA0CbSigVkF
62WdCf+1lrI8zMswIRItiUmQk7Ke+GuCecEagpBfkxzRgS0+0hLVihzhBaGyO7URGEzc4SFhEu6Q
3ZquxtcdsWji4CDSdVkTORVSJxD7rI6xf3r/Oy57qtDad7cgVHeilvSWNbazT9TEl2RJsFPJ6U/i
h09DQ6uRCPpYUMEyvaReeYzBIbJYxWlXv9SAD1a59WA3V0zDn3VBkFcRVqd1H9qbgiBhHx4hpLeJ
EjwmvjON82PM2LDPQI/gwQBawe1lTZJX+l4SAd07Ab1k2NHQz7epYkFpDfDEG5IQgQTE82Pq4wgD
xRomfAbdHsSwrCUfo6N4AfrnBL+OWfDzsRwGNNiLAAuctS37+SqwqCwpOcW8g5H0HmhRnuwZ1kMT
WQd/FoB9xm0Wm39NhTkwJnWDyA/cdfnyItLosCa3uxlBYYJEPJ+JTZeMiITpRJL8tkvcXZfrI6f6
s8N+BR4IMUod2+1xJy13Rx7bGnU9Xh27fsibaZvzkMz233T5SkoEZmA/yJfeJk61c03+WrH/QsU8
k3XswrX0jn5UHWLuLAO6fe3+qhg9pmNv3ZqtewE6UqNlXD45j7dl2tzJHmWEAepdk5iyGrxsJzzS
lNL2yn7GwY6PTr+PawlMEDumFwQAU/MgbHxLSPG2siuOM0h64E8rJM71nqFIEX+4ZO8W4cE0YBte
vgeSDQ6Nw8rerOIg/V27f8bE32VNeMrJaLJdYqCmxeahjKbfQcpy07X+lS/jNQ1GAlHdW8cmemhZ
DpyDt94UXVzLuVs1mqrgTQId5iI7/DMuyeddiE+qWoJ3Mm8/m5ZkZbAS8Yxz33uv5/Qopu7QwY0u
++yA2pVKw3/xwPDXo/vmqOqV8xeUsCF4Zf7A6H2KI3s3eBLlI19lRmKozJA3WzCgYA2McK8cNW4W
Zl+9cD/qPn8po/Bl/YOrPDcsJTQfDyN8vk0mcWSizOTni/iNrS6/yOY8WsCPSygjit0iOn7Qx+ku
8OwbHSFYkP3Tkn9llnuGS3nQ5fTLQPEIwe+xr1+X0N515XhJqvQUs3ImXDsO/W0Qz5eJbdQUeB/R
qtZ0KnkzKAKtooAKf7AY3Tef9hxdsbZeUkf/NHpE5Oev4Ra3gebDBPzhKXFJtkvYTC3HaiGlk5zp
wi7J+YFxN3LPnPE3QPmviR0qSopHVKtejpW6I9/CJ/ETgzTO9vRY+iWix+mrngsOvGHTmOmA4ush
xXPqAWXg26jJ4nGaj2G96hxAIOJA59fMCxxWwnl87lKiEPPsrUJ24LfTPUO+J9v276Iy3LXG2vkz
kdwIGJm5bLpMH9alvweoww76e2RkX4TDkNwnD5pnbULelzBVKypOtFLepjxUK4IBVjl61ugaMiUW
3vcKBhJetEX7vI2ajO1lc6cw36ZeDZkfiWP1a4/LPsr9RwcafJCGyF677cBVy+pvYt0vqsdfwaaB
yd5t0BSbBpaQkfNZZekhIdFilWpCZbwyh7zpA+vg+SDvajjmaNd0Gh7WA2Pi+Db5P69tcRQLDhW0
6XxXGEywkTD5S+Oaq0+GjmX7RwZZ2/VoNiRqM9+cu/5+hpvqpcHeHhyA0dWWJ/Vcm/r/71cKI4Rt
1sf62XvkcCvQBAAl2dKcjZwObhxsmjp9cUCV2xPnJOZCZ3W+8pSu1zybzC21ODzX6CRT/4m+++Rx
LNAvIJGcr5UTrETGLTp7eiVnh6xli9/nxJz32Cjrz6iibaYxK3H2gTd/if0M64m96cnjdVx9duiW
IhZOIK36b1SDlzB13hfsovySK6mJmz3Tl9cnzstdQX4Q1rwz13svrZxAXlDqoX9gj4e8XoJzm9g7
sGIt6Y24VeCCn4LJQ2fgHJVUoG3xNPDvdRxyZPZdfNsFdEjYKLvD9Z7MICPW22tYwLorwjhjNyF+
2OqegvB7wcJisLpoRv78Cy9BOjyKPnk2dnhbKRj3rOQpH26GcGS1HB8Wi9NmYusKhAXn0ckeo+36
/+GQnW0OkjbQe9znLVOLKfE2uaD9R00RTnCI8K4hHEGbUG086w0+wZ004WE909YzK9chpCuUrLzC
KQb46dG7lOOuodvIw2UlwHyWcbctkAsWPJ9uD3aS42N9W1n191o/5B30rbFqzsrxjgav5XqtPQ+U
Ywa5cHTrJ0c2GFAy++Aw27zpBU5ow0tNGcQybqpRa47+S1mwqOmD69DOe7lAjDZZj6fWEdshjXn7
zTo5mq5/zfgwYTHv/JK7ZVlPIRnqi1ceROReS/DYPnB7V94xJNpW1BYpNGw/ROeKdrcHr2Fl5cEh
FHitO8oy3TC+BOTpHsa5ulStv1kfuNmasTcmzOiyRNGQzIFkwh7dCe0dVgVBlbfXcIxxV+H75q08
DfNpHOozOsw3y/2OqZvbxuGFijWpZpCDXTAY5vMKI6hH/L6mYNHJae3xpWmmkkx2pFT8bCpkDmGE
oWMRffkEINwM3FjyYa6sfFjNXAMK1igZ9joQl/Xt0qX9ut7H78SYv0OXjh6wsoLHeRbokdKTmMVH
3ajHAj/pQjeRDuV5kdQoGAUuNlL3rEFsvv5oFasPlp1HB2Um46jss7Cjw/pWmTALuFl729XrSW52
fvLHKrKry0O+0riZmm5Xv9H62dbvPVl5hzB7ZsOzD/hyVn7/sl5hdi1XTyz31PuHtrL+ZB0ZtiWM
/DasnxIVPa2m4fWrywrppiUHwYnI5ZN6v56mNSc8bOo7CTRj/WTJEqYbU7CAMs6pIHBD5NMf5EE8
Lh0vNWYxI8CsErSpw5FU2W+YyO5J/d3nLcZGNOw2lEergvjszc9dN+MYqq5GQ0iMc2efY1exeywG
WOxYc/S7AriP15IjTkTa6rubfISiVJE++JxRDrsWCZYsolMdDo9AffajIoojhNep/a1BhbhWtLEI
jnZCT455yVnMdvUP+QkORlvfLhkhyXVxnrn8VsBEmHJhZBKHIII0YoxOZBKEaRLBe+tuw5FB8Xpf
km6gO+Sqr/+cg7JmHjD3+kl0LvXw3IZEc1BGWT6gyrj+1hS6TSsf0zR9Xk+H9aXpe9FDw1XTiD6Y
wjy0g7ftxuEcUXEMrD2YASLgCM9EL1NA5a/AtU9EJkNTX7Z+7+0nNwbpBwOKEINpci/lyjVBQs/6
fz/ji/dp6JCocvQ1u5T7rePizF14yFaovvu7voJBQRxXByJxmP/X2rOpbs0AR4ETl03WTTHBXFzL
bUxvMa/1pew+Ba+npk+vfYk8ia8UlEHYkispIj/Isgd1n52yMr9YyO8NFZvvfZPHDtEzuGsQMWVF
fdXVZ9/FmCokfS8JO8Si78tk+TRhvJ85N6Oy3dmMctZyZz03dbZit4ER8Fonbw5CBjr3Ibwbcsrk
yNuYZT5EifXc5Nk1WFICiUjSamQGJI+AbyxQBedSPHmXmVfYhC9wNVJIlZ1JdDp74XhOx3WQo9hf
Mv5FdXBXrPUd0YRr+SOi7rLe5NWwmObTAULaRv3H2Xkux3GlafpWFPq92ZPeTLQ6YstXVhWq4M2f
DBAE03ufVz/PodQ9RIkAdhkdaokGaU4e85nXUMsVG2WSlpdV2D94k7MEqe9y5OA9qT53KBi0dneR
e9pWnMtNktwDDhCqD3RJrkVcgurHt4oaatsTaI416o7ZrUzcr0t3ic2YBCiuGzpawN2d2MgKJFy6
ht4DV0SmSnxgs3H2YmehVepSmnmVwbKBPViJsxS6EHYnOFmT4QDR3KdB99yZar+2kEFpk+RREoox
zFJ6q1uRYthpvhriBpixBVgQsWMtG+jeAosh4cTuflXFEFUQdMLaEUMUNNlyH9m7gmYIckDk6baX
uUUO/1XWDg0hAe1EtLnDr3qnEEHVVCKnNXuBTxCJbtPKajW3agU6Hqg38nmXYvNvc9xV+bdILVt/
2uVgKVEA/r5cQsyekUzdiWVNd3hLTxPMkAoxsdKvPY73qhkx03GWImIfEUdS2GXEeqcqdVJgAc9q
h1NNSyH/ePXKL5tVBwOS2uWire19Zx8qsinBk/QrStr4q5klkPo4/mKjsqlb+VpB7VOxcJAYLhLT
uB4mc1uyflMZ85ApXdmdtgxMYyUSPn0c5ipZWtrEu4oukk1uR8twO3QQkSDt6Rmg5ySj/uyvnLA8
SogTiBOtQby45YWt9EKEgRHzNAKxZxIxJi1ZK2atC47lecGWr8ThN5qZK3HwitliRSgZ8lUbcI1i
job1nZE2y9QgxQwsdMq1hbieSh5hkiWVJexM1ihI9H08eAfA2qzvbONYHUUyfWNCH6QBt7fwRHKS
mxLVJzEVaHTci+0iZvVb8mUuim1es0J5XUQ/XdWtJEWB5Yz1CmAvTGYa+1DgzJKX9QvWpAQ1xjpE
xCZopx0rZl1TDy0BdlsepRO2D2KCVRYMF0L8ICPkSqRkIxsGmHJtKf4e5rsLHzy/bIIeTI9iSXAT
uVFdNS0JxRFHYHHBnT7GgYQ6eTQ3aTpnUGOFUSwSKziG5RITx+Qsm26Jv5WkP6GETIqXLbQioo8Y
LEyM36idYSsshGSEHlUggBz6YN2KfS0NnQ1zmYlge8pTnfWntDEORgTiJT+IMFccozRGoeMiXylG
muhwQhMO0hMFmF0ej7yFpTEnvfELdBbXDuAwpYwlk0O8Luf41ujtC0p1CGaqGByKL5289hReEoUd
u7rKs34pTcpedi6VLFwTETL9MB1CxvF7kFIPJj61Lxohv1RdiL2zbcyrSYmWIuqX2BILZmBR9XcV
WQRGYRtcN9eB6txg9sJTq6xNjkIGWezLKokHBhYiqTHr8VEkmVI6XotLiUUnIiOPkCWjtibCKSLA
OETkrLRUGhL1BUnKqop6mqsejY3Ed1NKPpWdHmmXQpqyFnL8DPDd5WAKSXolS98B8DiI9MhRsdk1
04UmxF4BEk+T8qqTxYMwftGles6oOEm2EdurMlUH/HbYGp1qywHthpy1qN7ThK3WNt5AaS0/6FCi
HXZBB7mWgB7zzKCcZiA4VWQO/aNJfTGd6SoCh2NVND7yQ6BKpwB9xNAor1IOW5pDW/EdaIc+xZ6B
s07gDmr0aKGhkQARpIG89ogSBTOcWWce2IWWo58+iJoDyXOgODs58vZiQxBbsGwZ1B6Lk+FFeKKw
5ZUi6vCmFZWEBH1BUWCgGbGG6bJB2mkb+eODhkkbLaMj7dArkYAVCTkr34UgYaWqJYWp+Kg7GfAm
m1xhmPXpeN+o4MEpaQzpdAzS7gtOveumB6QXWOlOd3LiMMPNNGlXct46ZbkIpvBeRFMAVpDeadLv
2TG4WJG5m9AVZnnYrds8vcQO+IrfNxkvqtFO1+17nqnlfmB3rjSnXNlURJgTSAtu4gRVQ+gBCOUh
pjB5L5GggrNA64qglIC7SuOY/rGRXlr0R0pDkfeB4WyA2tDoCg5y6B/aJvtCPWpjln+WKTw2SUHe
EjXBerJfTTKKQm6IopMjgfqrOniuYtMQDwnxnbo+FUWpoGtuuXE1nVK1UxZiv83t9kXxwwPIFFdD
p8BzrGszb93aA6+EfOo6ogZBbXGhpdJRlBZFAJh06YauDVIaA2U1z0P/WS39C0y4X2yP1j0QXDbV
+q4M6OU0NW1JedCOolKj1MZChFOQYHFE0TgK082k5ODuIAJrjgaZoESOPNp51DJnlNCXI5vHmKvY
i8VPNIBc226vaC3NbFm7LB2JU73+HrC1qAtXln8n9kJVru6dHF42laeeJDBAf0YEIIFmHFuv+CrS
8J7zklbNSW3aC1TucFpjnadJvsSoZQE+1K1jmv62lGm0kpp7ER5riXoEsLhn8zgMffQ1k4Ijihh7
bremUvRI83JhUkJAVOirRfalq/1TZgSY3sr6tzGqL23WcaapzQbyJ16FWMbCb9k3cnqf9fA0DWtT
xuPRKEdOE1y3HYN56CXfBw1w3k4pjK2DT6kc7gzLuqwjcyfF3S1gzAMd2eceqdzvOXcPYQwTMo4L
EQx8P6jR8cRO/iQ3xQ4BpXGFw9MtSoJ3JnjBeatOV1QZF7GkQX2Ld0qFJSaVeZUcugFaKMofmhbg
wJlsOhJaId0aE3K3DaLukihCcVIFUf+iNPjFiXoe+z8yB7FDLa8wQI6P8s7xYdZYwGFmmmHAvPWu
wgI+a0P8E5WAXCXEa1NjpSj+si6ArNj8DBDcU12PNxiYMWsIVK0hjy4lB/4NiheHqhVyJYb+Ekr6
pm49eJOONIMyuM+zbO8N0UPfoVjU0FPQbS6bB3g7aTtC/C0Un++biQlNXixCswxvRUaV9OqVz2xJ
S/wo6FOfmra/QczXBNxfX4iaEvQpagSkpiI3AspKX0W+Qg6O1ZJO1Nc5AgwThT6bc7los1cSiC9S
hUVSnj11Y7RBGQ/V3JLmpYOgHlT0XW9q+4rNrFVra1ZA+0REs1j7TfcqmfVt6DR7z9QuDEpBve2s
RnI6K9EuYdKtwX8uxczJLUSa9do6aPJoLftc+Zqb8WUUVovGSVWcTqejRhmxD3w6c+VK5DYosT+G
Rof9N4mrrsfP2dAuLEqdfeeQE+puoBWAH1NETBR0rYlGdNCGijAdV1QYj6iCoFGFPfkY3g+mquCj
nd2XEVAhAAhfwG7t6prPa8cR/kBd+mAn0g5OzV3v4/RlSigzGXW/FkYKKBBpVx4YIaUKbwewfDO/
p0qCiwgsnLaJ5mUAFzLNa49c0cEaWIleJye5T7L+MTVMUdNAVLamu4z4cUh2pL/aOqZ90oBxTph/
zQxw7SAabk08UUDAwEkC3zELgQzAcIMWkdX7eqTZBr4N6cUyfxzNGqh0epebFUCiniZmJqtARUt8
2KYgwRbTpjsv9njLdG5No4o2ZThBlgYdRMvDlEXmbDivVgEzJLAh1tTjs0ZOBTjZoLshL61uWqmj
fmUp9YOoh4mgWAdES0Tf7XUkXqWsWwB3c0ccyiwnXg8cZrScKRaRDosS81BmbG1MCwtLaUXfomiN
znPDVS3ANomKIFrm36PVu/YNeVyERvpQtcmd2eGOizsBNHiAK2aFMgr7J+YUa/55iAJnXVUIV8Yc
iRI9BR+xLxtKCxQYeukx2EOawXaNqDcFIvIwnh0HzvQmV7T1aNk3Tkfl2YHjqqToqljqpYYuOZjM
DR45VC5Thr0mb8kCaG0JSoAWJnPJ1MCJal0wIt5CzUoAb3FDyhCssTLHJwiHGzr86Q3gmbXCUUEx
gfsGC5vmW5sRRuXRfrSKk4rfToOBQNwZqCHBbp4osJPD5BqtPY+zWE324rgP+/6IFYk1A4G+7fgB
R9OypZSDJ6dcnEIdW4lz1ffQMIoap1+JMEtUxOBSbMEv7H1JWg85FcXBSZF2Dba93bEq4o2cDBuN
0FrckdmHtZURn2rC6VwaofI5bkuNw/Ozl0QzD74+bHSju9Nb7XlIUdJ3UgDChCCt4x98mMyCzxrM
/AmudiqTY5sWO7xoOiHjhRP4JsW5zOuBugkdpg56y7w26LYKojqz5x7nmNMYdcEiN4u1+EElVR8j
5LK2mWy7DsoTVOKjo0/E7dmErbaJCgHFqcgktaGUjRdiOe8KQTNkN0LdppzbtVLtUTK+ayunXWcI
lcH2DnbYUSQzPI0eQsVLOQDpzNZw+KglIBherqK6zQCDRcVeGSt/A4iyvCIxiNZpGBCltcGh1Qq3
lsNv7EumqCDXV3ZoLutO6TZBklquotd3DWLPqIdIrpVgxKZa4UXmh69KZ15PsoTsA9xuoaSI3c1j
5hUJioXlvpNU5N9rC7dFVvKB6uMqsMoLqQ4uhURIZSeP6PxvwrK/SpDMwBTwWOrec66SEWNKBeLZ
k+9iW7sZE4z/2sEiDVNwARHrMFJzxGKmDfaYgHIsVIMg788HGYVT4pkb7NQxQSC9lZvpsjecE4EE
FWFd/zqVgunfZldV2L7WQb9uJ8SIQ8PWFokz9SfRS6586tkGVYSWTwJpv+rMZ77nY9IiNhsj7EXC
i0e79ExivLLNGldEQv+VPnqncgr2UVhesiltlaI+tXS6RP3Woh8UyEm2xjLgQlInWoJqgrF4dORM
RUh2QGW2oYKoqJdj07zAVECoRHuVy2BfR8goaqFGl1dLFqD0QNzYbDXBpG6wPOf4oHWDs8Y1ZTfE
FPFBiqEaDzYylhQoNhL202M9utA35iIlEzOl68aV51eELzjWKgmM9ZFEYQzk60JCZsAg2xNtEfA9
2QzDosuU1jjsitvRh6DNYR/19BLTOCk3tRCubzPweWrvr9IuOMRqvEyr9jHLkhee7LoyCUPwILlQ
DRmp32ZRN+W3KMIJicqBMsRb9K6PcafhOFUQZ8QKUL0xs7R1KYFJlvKtPA5X8PjB6/OqBr69Xuka
/HsQbkWVuoYmQyrabYaJMhuLWO+RawtGCXnReG9lAeFJ81L0tHPrMFAEdgYQAQpvNPOyxj55mXyo
tOY2bWlLANd/kAxi4YE2ucKZDZti3WUwGfVmkznAqsYWPgPAMO2omEqAkLy/tQlaehXJtNp2sERt
t5GIMcSjBbVP/Uz4I6DRtvFwPJqXfiwKfM4Vxo6rIEeUwyK7SCPMu+IUYZc+Yt+DgbHMAv2SvZVW
pCXsuCAIoGdUh7gc1DJJbGY9A4uEV+N8iSkFjYHpzYZMzIYeoVazG7DT0JNia/LO6ly203LrAdq6
Ax6B0XwfuKoew9eWH8Ix+irFOkWNWHntogTomWTga1KO6iwsqDBLKaeZWOGxGpw0VduoBWUKxR6o
xMkx5hXIvgYUyhXtqojM52Yov9CAfQg7quDgLo+hb5kz6LvGvlMyKoyisoTBIJ435V1ewRxR7JbN
QAdP0CAuZpbN06RqwQxokCthaZipwSVOvFcUKTyILaGBCItUkoRHr+IAxWwupR2SUEUrinTdjMnK
qI2Onmp/a6JyMo+NqJx7JnrAigV1GzTQ10y3H2oiaa9NDzQ4H4HNQbU3ywtC4MsKjUOqCVIjNIkA
h4kYdqrGJ18xJ1GnvuzINIOOYNMw+37Rte1Fo7ZHNe9QhIN1CivthlHeqmF5OyQWFZ0OkzJHplpM
gTGRlXu9BkTc0M5wLDRAwRhahEPZfWRV12TqaxMGbEet2ws9+gJSclep4VUgRds2dK5GulpjIC1r
ifyvknT2djRM6eqhElPAAot0Y6vjoeyzQ2SlfJ00YM28zrpMWuOAxO0pcypXkoItzdTDhM2SgH5c
oNR8B3MJwR8vP3jIauIdZs7V7y5p4VJtqUQBvnuIamMD7voiyyy0wvLnif2/NeXH3rCp/Ml7DtJX
w2xvQroKsxCCQaeaI/0K88JLwvUQ0Wa2ShQ4aJdFCYJheX1bVfq373PNTsplo+YWsuDyadA01+lo
LYCC7eZmV2NqGHkQ/7KnqI3cNJH2uaUAQ5jgdbRJSgUiyJforGczUttjik0IyOfhRsE1fSb3/tdy
wNpVa5I5lDNeWZbuzDiLFsmoPYdYOR9sCoVoP2x8qPtDloMXgZC+rqy2W3XQu3MfxKypqtgrZtmu
zu1vWUbhLo07maqvDGMLfcwcBIsT9Td9oQ3rVtHu0iT5WqhIOjeGlTGxbbpfVbCEB2Yy6hZY48FG
0r9rH2gF7GNL3Y5jdCLoCU7AelvYwe2j4g1fm6FYKbWM93O2ZVt1pR7ZJeAqCKoVAwdUVuPX1Fsg
NjEkHe5aFDJmQaroXwprSI5Z4EOe7idWti2hfGiDAjhhE2C7gYHM4SSE3s04oQRp9zH2RUmFSddU
GivcGarnvhi1bxHaMbsqLJObBGWJfQmfK17oSNSBTPbYpmul5ZMaMV0P7Gii6SbDa27ZtD5mJCgN
vVShcJMsQmN8tOO8AAoD/sbAgAOlex//G9sABmZ53jX7fi+cIKQjG2L/iLUODWxW84Ou6bk7lpN/
I1nIB6ilhMR+gC4mKjgRrdASeWqQuk5+1+RVM1PaTnoYa9NY4yDorw2eZBY45paPcVE7KZqlJlgT
cPrwDNF8oJdNhKdP40vg9PTzFTRY76mkrg0nfJJL73WwBySbSMkgUi8DOJeK0u58dmnojXc5zYWo
r48ojpbs5tHI6VmhgxHSfuw3DVxc1A5WZhkfM12WN75ZP0Nlf4kokUNIPeEEfEft78mWhkvChE2n
SM+So960KXS6oraNnTo16VUKIe+Cpwuvu7q7wsQLecYE64IEwTDHhLdeKN0tCyTdVEQM0AcITSkY
YY3nqfhYOCESl1RiHeLzmayj9YrK5KWjwSXPC01b8x808mLnucGmeJH07T3IMwBR5nRh69VjxExp
uvh+pFoG/+1O7eD6qum6tLN1YphPts2eaAppKsrxCBmB8UxoNNCx7iZQ3BwIePSaKlYBdJttY9xb
EZmmZsrLoYguBhW9rKKHPxR19rExsEbGNSgOSGdLIzXdTJXJsM0MRRkz2/thVeKmaon6nVai2Upp
1keKOsRBGXjPV6V1ONGtU5+UGBfoB9nzodmBS0ERRZmZtXzFPIFUHxtLayLpQ0mKCmhE3mVp1jqk
I+FFk1vV5nVYZPtOLhc2Ul6BzXYkV901UotrdqVtYhQ3qZk9jUNz5QTqYwMPCt0SxbXr+kCt8hJ7
763HWPU2giZdmgwnA+8nouhMnw3UzDd2rywMOl7UTIw1wiP0Kit4JXIqHRonf8hAbTQQCDzcgacS
+FRh8Dhw5RvJxkqNv46e/txCyFNLtL2Ve3fI3G6KMGRPScZjEpu3lh8cWwZphiDHhBoNBmQQuoEn
Szdya9yYAcKnpDm3RifbK1MqMbTmBwrnJi9bRGOKki75uLIbjcYQJY44OQy1fITIvVZye09Dk+q/
LX+LTGkzgAwDJMkUBnlH8ZeYmDJk0Ro7J/EcyBLBEqrg0Zby10zSp31kZO0ibiiH2M0WoYG1YXWI
ucHKphdSwsHzqgdL0h/0sX9xGprtSoZwdiV03xtK9La8iFAdhVgtHNfyGzkLNuo4bVACulQAgs+x
QzpNDaomtJyyGQhookO7LNB7NKAZpuHlqINcDPya2ut4kEoDXU+p+pqYwBn7dJOYkAipvIFwkr1H
verX1Gwf2EqPgdQBXPMYOEm9lhDKHnG3y3FJRFB+N+q04EWXWVcimWQw2jJv6I40Hm0hkIdZjx6H
RikVecaEfgdQMpMqVKbSYcQgO/Jvw4FOb9hWe6TAD609QbZuoMPWOW2YsHpCxWmaZ4P9qKrmdYG1
5QzywEnI+xSjDBc3XfY2LAKroMg7mth/OGsqBbdhig4YgG6sAyT6WTYDG8Yoneb2E0xoPDGK+hHB
kF0cdzdZGIIsDXZ2qX6xh/ohk60bpvB9l9LG0j0L5KzEzjBaxz8HVOUTZFMmtEtuqrG3NpD1rIWl
oPs66NWTV2dAAaJeBrBX0FCBKsnGKN2PlSbhGYDcju0hxvn7b//1r3++DP/tv+anPBmRQv4ta9NT
HmZN/cfvxu+/Yccmfnf79Y/fJRX6nW46/D+///J8BYeTv6T8n8bv5SnF0d41qkNgFgeH5mvZKM+/
dnXz7dUjvVRin4DaRTD/a4C4L/EJnYquyF9+7QbitX54fKnMR8hMleoOJZpkU+uGJuJbebL/+PL6
O6Mjfv+Hy2uSH0dmEqluF06a6w824lSyM81/7era26tTrzcpQZQqo0OuiSIFOAGgpL92cfXtxSeH
Cmo/FioNtuixMJurNjd3v3Zp5e2lw1pHiCbBpNOBhLQJci3baBD4lx9fXcy8n81I+e3VJSVFLzyu
UAJPkGPpqGLIcb0cTBO8ske3FfrXxzd65+Nqztsb+ZIne1EVq65ft8e01w9Rlf/aCGn220sjOtmq
QxGorp4QWNeetJUSTKc+fm6xeH4yQNrZkjURtYpU1VbcPPW+FGq7DKiqUJPaWPBkPrnHe2NztnBj
iY3I0azWRdM3QcAYo1cOu4+f/50tRztbs5qG1IwKqUhI4L9iwKItpjFB5Z19f/3xHcQX/NkInS3b
Tqank7W54iaBfdCUaVvo/V6zPFoNOZW7YCPOBMia249v986M1c7WMb0XKgehIYqCiOWP6NdS5Kik
EhR/iqlTcP3xbd77JmcrulIgycqRVbianBvyAuXcDKhnMlmLX7v+2bLWLYPeVF4VrqnE35IM4T9M
GT95dkU85M8+ydmqHuLWpsqD+bURDTs7bcC81RgF9PusTOalGoF969acrG4igW/26NakMcfsL72Z
er7SS416vhWPLjihI2LkKGkX9Sdv9s7HV8+WuhM3ualr4QjKGAGSKltUDZywJF6WuPcZp197gbMl
L3dUMDTNH12L9Y6tRxWuGhtD7I+v/s6CVM8Wu4ViWqnW0uBa/hiuG0ML5502advRadpP5tZ7tzhf
801pUa1se7dlU4TCjeDIqN5CVI4/+cTv3eBsyfOFp5KjuSP1aSjO4rlao8htNRcfD9E7a089W+K2
5sV1o9Qd1nEgfAdnwNFvwmLm46u/9/BnKzvsFFRX9JKHbyT/YDVGvgrHoFxXNeH7r93ibHHHdtSU
hla3blSgd9p0ysakwZMWsfvx9d8boLP1HTlDWvWV0rqmMUJ87BIJvTiUPT++uvLOKlPOVnCFbBlW
NFPjBiltX28lYE9RCi66X+TZtISPCTIOQFe8KqxoLjXTnPkAdw+F3hAgsLqQwXB+/CzvvKlytuBt
uJa425gpGnTylSYjKa7nn4TL7136bJlLfm3HnV+VLn2wYUmyiZ2ZNn62zN85FZWzZY4QtOF1JlTy
xvPAb4c0N30f4TUoh2gpgVjM+ydJw3FejW3nkw/33hudrXucwybViNvCxfjVmuUG+rZ2j07vr30K
cdcfwnNbsUACW5zpfjbZM70BdJhmqTP/+OrvTrqzRZ/Vehcp6Iq4Cma++fhskxu1xFskmls7uFTr
5ugFh3ycFmWIrIe1RTdjkYIbr/1iU2v6Vqcr+vGzvLNDfD9Wf3jTFuHLtO04m6OpPMR2su085aoQ
+rkfX19/b3Kc7Q+2KsvaGBm5K+itMhKnWTs2c8QLK/vojEaBRYpuIsBAAd6P8W9GSgBtzylBLmCL
hg/q3FkXUzfB5e1VRQYHQk75zQTkRcnT8RMj81ax7Wn0AsPWiW6aiVNnO/bTUN9iRCBT2URyK0UE
3qGpSlNWLRzuMmadg+K5MUXDGrK3Xq6B5xsgVQftCwJUoXnKi4KW+VDkxRq1w5CGUY8AcQeLRVYt
jPFQW8NDtAkGUbVNfIh0Me4Z4KzvwQWGIaDoHoNHH58I+HT+fJLbrHkaMjUC/jtNve7BAA4QIMNw
eSy757REfgODtwyU1icj//PASDnbOBuAUrmhx7rb5DqAjEgtjXJJ8VorPjlc3lmC8tnWidh4Uzvx
qLmaQ+EChcWRDEoa8WT4pReQz/ZDxregCBdoLp6GbbpqofevSKuG5pPo5L3nP9sUTVZ1ikgqNQRN
ncZTmsmRTLl0RNVz+/EbvLO45LONMcljFG6AoLlZiBYWtCFtoDVbdWhBFZGv3n18l/fe42wrpI44
ahqiei4ea325aKS8B3RZ6X3wSV713g3E7/+wR8AR1jU0PCbXRx+s2daZCVNYLVRkXT5+AzEeP4nh
5bP9sEzaNkcoDVaAgou1jK0HCsP4TNTQRBaeZlfHj+8jZs7P7qO+fREL/bamNmVa8J2S3lRViolN
pxYWZds8gFdV2rilZXim+qE6fLLZvzd4Z/tfEQUaYlL56Paelmz0CBgYUjC3H7/QexPsbI17MtoU
nUmVKhqzCPFdw6aJgnEYVJNOGVBr+fg2Pw+SZOdspSNs2vtMJ9VVDCwuhrbGblokp3BUHZ/mmKOf
nFQvHz++289nAyn1268UxBWWeZk9uOClpG1UhPjH9yEYwzy3lvYvvtLZ4pdSEJh1TQGxlSWkRugW
BoeimgbYqIaCtapj7Ax0hFYfv9LPvxO+PW9fCTCiV+hlNbiAiuxNmNFbsdB63ilYkD19fIufzzNk
79/ewqdNPo0KHjMALeIenJEVfguitP6lgqXsnO0BulajeFayBwStF7pTHIegeOIgvv/46d8boLMd
oM4GXVbSvHdhFU/tzM97MJOweaZTDdXJ+iQYee8u5+s/6aqgVQEk02IaVrnfWI9Zo8ExiA356uMX
ee8znC13OILw40EzuUIA+D5WDRakTVnis9KuWHJ/38Jk52zFq6pWOSl68fS4V4M+IO8VdbJbppL1
gBm5fBXiZ+h2bSVsSPPFx+/0To1Fts/Wf1JqejXa4+AWTnqIwwrDTPTO1lgAAVSkSYz9gLkdpnpX
dgCWpd4eFzl6lavYM18/foR3htU+2xM6w0RJvdZ6Fw2R4YUh9nrQ12BZ/nzF/3rTrqi/ty9e8mKs
Qj9ozn75r/VrfvGcvtb/FD/1n7/1r7e/5If+uujiuXl+8wvASmEzXrav1Xj1irhk8+9uifib/69/
+Nvr96vcjMXrH7+/5ASH4mp+mGe///VHor2iyAzQf7ox4vp//aF4gT9+3+SZ/xvIS/+36//L/P3z
kv/5udfnuuESiv4PXTcNy0YQH76YyID71z//RPuHzbJToe1ZhmOZ7FoZPfvgj99V9R+GgeSYY8om
QCNVZyXVefvXHymGYlqO46imxWWV3//9/qc/J/Cf4/3z7pHydqlatq7qimJosqbxX7JlnS3ZzmoQ
oYpreec/t+as+4oeX/vU3lZfDMggtOlmnN4JCrj3nwU7P72xJauKBo0UeyHx5z8EPVlPfdWeInkX
T7dmdkvGX4V3P3yMv172/dbYn+9m6bJh68hZK9Z5gFt3LT6KSifvNL+eYyaL8ebcNzcf30QcLf+7
Ufz7JrqsysJKQTbP3kOjVVYUUi/jDYCIjzXB8MIyCI4qvfv/rxDnr1uZChmd5Wj4Bp7tTUPa4+Hr
tfJOMu7a9kYHWvzxu7yNP/5+g7PNNTFsU0GHQN7ZA3y/FkKIdDNCIgI2GzT6JzdTxJnzt5H74XXO
pt4UjV5jYUO/6y/TO+lBv0U6oJkWoPHNY33ShnnXLspPzr+3+9vf3/DsHFSSTmm8nHsGwZM+3cvZ
9uMR/Pn1dRMJWZPJbZ1dH2F45PprppwHzyzovg31J3P655/of28gHuCHZQNlZECNjRdooalHcj7X
mvtciLw6sI+iT7pgbw/Bv0bLUgygQzSYmeJvb5bVftkWFTfrOsisnZvCKkOneJZRdMqrh4naTax/
Ogl/uqIs3WHXtG2Y+mcrym9ylMqSCTqy9mpr0wEMMoDJcT7EBzsQPFBMBGJsAay2R0xYg2mfuLls
rHylvU3jbDmCd4Q7sOyBCUCTmMdTvW0z0DwWjPoS3z9sjtq2W6e+tAz17BB5PT0sAGFeX20GGQ1u
NVk6cG00ew7ccgZuB9QmGJ4uWQTV3TDe21K4bBJihPi2rp+KJlpgp3IxytmxpWYRDf2i8Sy4FsNF
P8RodKlzDTfNgUaJ4jd4nVbrvIGZ7e16TVrTe5pj/HVIlJ1uHSc8VKTyETHl2VCF6yh8SeExNDYw
A4vloX6ZnPsIWlKjVZcfT92fzqwfhl18lh9mFlKldmflsrwbjOhhhD3ecCBI8Gjx912Pvv0r+6Zl
a7Zsmirn39ncyuGCqSE76q5p60WPNqJjXHrgYqT0s+7eWWnsr2kshM8xcYAh9H0j+uHNWJLDpEgN
54Dt3Y+Rsgq8GgjdEzDh2eRIyOC+KpG1w4D8OFb9RUexZUiNrW9aOy1sIFLAw4Ktjw3oPdrWT6WD
ucZtRAUWW9n15HXIK42P0IHmgA3muWrPowj9DRBy+qOO8KDZtLDY0ORMMWrBuLHCiQ1N2FkW3vgx
nrr4tagDdW8TJ2b5ulfuPBs9BpjVOc6xKXixj7/z967Q3/Zd21ANTl1Z1gkg3nzoKOoqodco7wDq
zdIJweEu+KbUqK1ZrwaGimWbz4YS9zfythAB4xZKUpEZuFs22zA21mr6bGgj+pjIDMHeNgx9k8Xq
rrUi+oMwrAYVBHG1GNtu+cmTizlx/uSODUxXUxQb2MvZ7krd0BvlokCYvU0BrJvrLnTc3so3Rtwd
2xjdEcCt1IA2zK1Hv+YVjGKPwstVhpgMjRrw6ul1hDlT0chYEpdfhr74ZFqr4tT68RkdWTN0WydG
I7YxzPNELrFMje4PdmEqMlcSCi5TFyxz4YKByC64sGXtQ0u2LZji9+rYIlWDDLfvLwuk+XGShxtg
zQwVuTolvMgzaZFE7FiSudUDbfHxcH6PFz561LON1nLCsBx9zA99PUV2+NoPEG/EfTBpX/CEQDYE
dmb3hNfAJyf/+U7zfYgIX1SM4QiatLMJaOpFZqrUAnaKcGkHzDtW8ryvbhLlmwGA7uO3PD/Dzm92
HmUATjfgJQ67LsYdBYspswANVhzy3sPuKMAWK3V7O/xkbMXQ/W1of3jFs5nqYYwz9t447LLsMY0O
Bi0uq3/8+M3OYw3xZgSCmm2biLbb8tnn06APIajU8mZNesDheWlb0yeD9709ev4eNpZdmmoA+lYt
8Sl/2DpD2UdmPpT6neUdB3TIwWaspTHCjR7tMNVZax39BXQq1CFHmxW/xybYytTBoWZg5Y4GuXHl
0MDT1PCo+9J16aGdRxtTy4q9nt5+PB5IQP9k1IW2M//TmFbnzcYAS06lChRUAGHRK9LLNL14xasg
jASBtO4REXHoSmRQPQq0BCwkvPQJ4rfTrGChU0RGZFB2m8BDlAc9CRSXM0+Bl4nwsTrgBXopgapU
OI7z6UnRThWE5FKlYZJ2885E3rC+aCoXxhAySQnMIA0/his9UrFbtABpFrtS34GcndfDGv2iTaOZ
roQTSoA4CCXxWYzUJTTD+UjxV6/BQH6nIQ8z5P6SEUGotFuhsOY56iIIaPC0j/9D2nntRq4l2/aL
CNCbV7p0simvF0JSqei959efkdX39FalEsrTfYGN2g8F1EqSy8SKmDGmUaprVQy8an7QZtozchrK
3gM6ayhiJcOlnO6l6Q6IAZz0m3GU7RSVcyogmB4EYiZgKm1xvVQaKuOajoCDRBzGLyjh4YBIrHBe
xnKuQd+mjwiqKQJaoIWL+blszR2uc5vMFDDjo0+o0vxo1MEeqGuMUpwxVe7m5HY0nyVpppkts7Ed
8fVo+BSxF8zix3KZvLLZGTBY6tchqtY9p4VJydSwXum4xu1Nd0d6VS29WWdjc1GmlWTLo3JpwoHv
adZR5+shf8eG0W6ndV5/TOXF3DxGItalsgJo4Krvd/EIyE6HCzdKTyL4/YPEu52FfVHqj3IsuCU4
upBWQKEbVmUV37NCV3nU7hNaxEThgabh/TzAvEXfqWKMNpr1aopvEvFqbAF7CMt6oM1mjCFGCJPX
5hgTp50tWpu8vLGa2htMuBXQXdUruCbOOMIklwTKX7TCzgI+J/dxDt6qKVak+JwZGj1NqGg2SjHf
ShB00JlXtKjhFtRH1/C4atT0GbCYyOjWvQ6VWweWZ6BzLttVrf/uhsDP23Q90UA7MW0ntd5juDHS
k5UAeZN1hPAwiAYtdvPkVZNSV29+QyD3aUa9yuRfdYVpWLUb6SJuI/q4aCtOMrhFRr9Z6haVV+hI
9e1Ag/3QvnRZftWIn8a8T1kdGHzgTXZpJVB8JbqGJy9Xn/HTcam5teZ10a/FSr/K8UihEOCV4uTo
cKwhYWbwIqfbocV8Bp6eUfMZUo3940McRzztfg9NvSML5RXpu47PML1y0YIxZXrTlR8o2sbqso1R
oaNe1JICBkx2L7LnpNHTvNDHg3IZ25h1Ht1b4ZvYbvVwg1iDf+xeAhkUDeW6GVswGTRRp78RX4NU
kmyzfBxacIf005v6y8J5IXI4GQFMs9YzG7/AhhgRVMwx2SbbrOauGmzTYV+W13R06sNDNIq+rD0t
2GYJwlqjfzBcgnXfoJ6HDJMYXmYC9kiVTY8w1aRfCm/YcoDUT2tL1+57s/NG5P9d5WviLTeWUAML
H34OiskRCZGSxThymag7yxERncp6v+l5h/p9mq3M4tMo1s2BS03ouWTvspD4IVpqpaMNhRbbIk5c
vipMjZ3cXhgATBbmV6LTQh70910yXo/ZJiorNPPGNhvN21Cz7gZj10qXMHn4ZNsxXivV5OtwtHvY
a0b7LKA6V+jssoq1ZMHgHaeeDEt8ge3GZ6Imvt4/JlPlzOmTRB8G1WiaiXmczxmb+LzobipghKb8
K59uoezDZma+FgBnc1pD7qZwl4YkQS0cM2cH5991p0uOMUmbar4b1Dexfp6hhS7Ru6Wr66rScTfQ
13guOyXUT0hQ3gFD3Bs3gbWma03PbxuCbwWopUkPvggTMT7Y3MiEhkP3AGGOyPxgp5FGn5mkbJr2
jv5RVRNWXdB4h/0ROMdM0wkGX6usXD40lXuBbHyaWIgJWoezN3C+lnuTXAoumnXq7q+JSHyfqdhC
RgDSmg9wHP6c52txKkxAo9F7OPaQ7Sngg/mMr7OJCjqcjFLjnXYquM8mu6End6NZt4mKX5H0kWiq
G7cphi++Eu+64b0Rr+T6SZRejD7aU5C4zsTiosSZ1KQ930KKFL7U/AKlfrRS1ZuD4tLiLnNw2h0x
9qrutQrn4gKYw6J7YdrQbFvtJglxjHw5NO/yAD4pp3UKMjYcaDHBYXgBvXZoqnmIy3ddT92iy66a
5b4RXopygVzVga+GyTj86opLg96xiaBL5f6eWZTmrHuO3LU4tzbGbexM+nbG09bu9IHjUfIxiXdi
Ocbd61ON5hVdofYoY7wzEzfo1n2dNu+RWvm0hXk6+wmkS97RwmWkMrf58tuaaZAjjYSDAQg3PIkY
VlK3agtK7IARLZ5L7VWepsuYhg8ljO6xOneKFnMZc3jHx+oirLDMpXVGowm5UzZtuaNNkDj/0ojx
F5IP/1oBEKB7bojkD/TcOn1ZTJZvIL0bgMNGYPBFUm+DqXa0YdoEabqZ9Ke5FHxphLCu4V8J7jZA
dmLCwBAsYRdqNLVHHz/HQt/jT1U1TNPQkdJIRG5HsaEoheFINnreiTU9YgbmwnO9i03/51H+aCT/
Dg9V7joG7aSGrAO7OMpGgbaR6Ne3pt3jDpqcNzqPj0RH9mvuweLzIx/qgxc7nZ3ZvfvyQDLZyW5n
ez4Tpf6J6779DMSah8CPZPqxDnLAfrPq82zeaVCSt0L8qsBuXMy3zmXV2kzflZ6/ZGTkZgt2vbRV
VqZNz++ZmP+PgOzbzzAkWcGGC0CbfnTVsJK0G9I6ICBn3JZWbU+ApzDmAtRRULlwcF3YpS5Si90B
HFnIOHl1N9qZn3HiBspHIedt8CvgVilHPyPOKswzknzeYc/qqdtq02yClbmtbtJ17JkupOJn8xlG
xGbxAvstdpMzCYZDrejba+AHUPmQZLqzDn//5c4gpZmCBpJJIcbVFR1K6y5WHK3F+yht1xhZAnDP
zsyA7zdKHtmSmIoKeArZOMpdFVXVSEUTziAiegJ14BA1sZuY0z+0T2aYCj/Pe+lwQz1+ROtwHaJ2
IsmaeXQtqrPclFRaWHa9F6zoE3AMT1sF9lW1Olc/P06GUgSiaPTPSEcvsxGT1mppMttxeHLvuC/y
X7lEl6OknHumU+/w60iHi/SXz5ZpGuZvYsEzOWS0/OkCOwovcrF2dUa38Z4u4DOt+jMZ5lP7FFdY
Chri4bMdbyDQg3qhSBg0L1ZGDw8QVEI+B2dSm9L3qzJvUbGsQ1KGF6oebYc9IgctGife4mry4Wu5
gRv4lTd427fU7e3+3Lv8fhH9e7yj+TgFXShI5WE8p3C5Xa0Mp7Ebpzg7Pf7kLr/NxC9PdjQTh7ky
Oi5u//pq1/jmuSnbHdcNhsMa69yDnVrbX1/k0XSkvTtv8H86DDevGr9z0UzauVeuApedxU03ps1a
dxonO7OpnFwHFAQOOSMygPrRc5pSXC0D/t67gCAxLEXXLO9nKmw6fMUzi/vkQvgy1NEzclKWhRq1
8464ccV57WT+sNauinW1Di+UFUx7L7hKn5T7n8dVTk7SL+MeLUBuYJSPOh7RSN6yuLyAjaXkLW4N
96b+gM2qD7jHlZseb8QOCqt+iZwKSZK+iaOIREu6UfKeO2y6q4mscGfzO5xrdCu/xf/OzZuPKCMf
U3xOE3YbV4bsSVTaFqxIhk6EuLO4KvSInx/p5Or+54mMoxy/kCfSnB1mS0Ebvz6D+T/cR+jk/HmY
E3MDBj3ALvyiDhn+o9VdRUGGPbC+7HIOmXFM/WEYYNi9g7n+zx9IE1VdpWQhWgrOnH/vkeMUSYYR
yPgttpUPG8KVU2Mnqw8/P8+JiXAouelAMSxNlbWjuU6Cvq9bCGs7iavo1L0J4xmh4anzSxMtKiEc
l8gIjlcTe1MGkls9hAh47D61t+SfvcWD2fpguT8/zNmxjpaThfFLq2Mhy1jwDh/kB6oJnui2d9LZ
sU7Mt78e62gFjaIQVw38uF0R3Uya/Frrb8HQPv/8QNqpzyOZTAMCDkuUjuuTdPkKZiVN026kvxrn
KK4yUvJmSr0DAQjMFomJ2wBlslmOTlkFQCtmB0NdZEo3FXIQu0VkTYIsAgxkUsHML63odZrfcIjJ
63mnUyrQppysnrUgTcfyStK3ijpstbzEmWbpsPWNI+zFRrrbyztL19ckZdd6otlzuvjK2F0PGZ3a
xjps5sPNSaG5u9+Qf9yEOftC0dvzoqyiVMZPQbsnrNJAWxT6ulTO7dmnAmJsnA9BKHcQU9OOPn1U
RAoIK3XapUJtN/jSqCMsEAOmWjhh9GN+4pAM7LojTdiAyThkTFNYbQmyk0YobzocMfDne+0PlBsw
oWdm5mE2HB2dmgxHiTqYJVmyeHRIH+5H+Lcm3JEcKPH258vVw9k3cCIQ+GuMo6Uc91ojgnSdd4+v
gn092ReVndi/f56Qp6KbvwY5es1S3055MjLI8+v7feh9Pl1sI/suJLA5M5By5o0dra8SuZwSWTFP
8/wa2/vVanXx8PvXz4P86en74bP8qVp9iUPzoG5hf/A0lTv4kKU2/OlEhBmqIzujJ9hU4QlyVLfb
Nl66oe7uK05iv9FBtBLc4MyOf3L7+jJL/vz9l58D8G9uFYOfwwXXvg9twSsIrR5ggf1/vt0/6sAv
I8VEceqEfnm3oyRrt/bCGyZZZW8L58w7PkyIn17x4Tt/GUltK6vuh4hIY7Hc2bo2smdAhl6UvavF
L3ylfv6iJ+IppiebJXUqVpt6ND01nPDqseZ2XgBXq5bCLwUqQgn3QX2fzc8/D6adXNUaujlRl9C0
HV8FmyZps0wxSUngc+EYdmo/pvazZvde5xL7+9mmuyAr4La84dZ5vxaZUe+G/QvyvQ/b2X6/n2wg
Vg7sOxu0kzM4CJG84hHXdRe8cGkrv7WtsGps0f4tuA93ZxbzyU+jHyRxmk6h+7hJzZCxMZXJn+0w
ctANcqFKNLAJpi9yL7/HlXZgsE9nZt6fxu1v8+EQOiG34Z50rP5soKnmuJ2w5IpgpWHZnkiPkZJc
KcWzaH1O5eykpExVGnEKVfMqdAFgdW2ISwIJalPdLtHoWh3ZRZPwX3pUTZyZpI0wfhTJPp2GFyvC
W97Sd4E0vI/DW9rekQkQl00Zjx5dInbSm2c6EE7di9jX/3mko61K0ctxbGO2qs59fr++39+8mPbD
3Zl19KdB/NuLM9BnIqNATXHcES/FsmDg4skBB5+cJo5VzAQJSBE203JAevVwHsuNlgoXNUTePjQ/
NIpbqpHuzABPcX8RKAC9o3ZywrzYyNxlWkm/yGZA9fDKwCJdhVbgSCLAc1hxFrl5ePhhI3t1Hbs9
DLwsl/Y/L6CTpwlPQ3D7rwUr/705RAB08Gma513piQ6MaSdyc+dDtyv7qnPW58JD+dTuwJyTVNkU
UegYR2KA2sz7FovGGUSunW24bm0VfyZSJLXqRZvsYnJnr7XT1WG/b5+73x389lvzWnRhq/i69988
/Jdfc/TwY9mURrPwax7B4tr9amEXDu0b1BtO6VfOf7HYNQnxk6lrB0XL0STNe9Oy1IDkTjo34OTR
f02OWD+M5YMhNn4NJPLM450KkL8MaB5dyFo4pW02kW5J7R1p2ncci20cGe2PFwxsvdD/ebhTN1q6
OQzJUrmUifLxzg8m1GjHhpt0GDyJIRWHZINzKxn9haBY961+gqbd+Djgevo8+gPkyr5GnYPBW7qx
qrXYrfQs8HS9pgxGFUWsr6h/POFCsIcyaOuZfmsWmJoJn2aDpqrNHd0Qnq0GmEOQXBhK7AXd2VzS
qQmLsPPfa17/e32Eea3g0SzgNCHo6wI86CAMHohMBytZuwv7tdQHdphhGGh9wvu5q2cdcj1Oyazq
lK0zFfEbr86pab+pukgUal9/1uFnfznTDYq3qmDp044Pi5v35lV2riufHmr/c7A/nlRbtyHsutur
yBbfLffXOfjEqamloEyWTX6FIh5fWlNZnCNTKqZdkNzp9SecMKo7Z3Z1lWc43m7JFSL8kLl/m8fb
bRsk0tR1+IQq8f5Q5ZxxKDkzZQ9f76chjr5uRKYwCCpr3CXKoyKgYiNJEsB0z02sOAVfHdcNSlEJ
yFtB7dKCKg422pOpsdKVX6U6bPm3RFZx5EtaCLTjVqowjA2SdVJiSh9caSrdscXizNQhu2pa6ehn
KyprVnBnzYNNuTEbBYqAkoPx1ZmHOxVboIohS8KKZK893mrTZEgUKeDZyCvEXCRLgrCquBHMxT4g
ClNjOQMV+KMQ/vY6vwx5tJ9GCRqLtEQ/NG/jNTTb9XCjPKk3ytVya91m+/oGQv5a2JS75Vre/2cQ
H5InLImvz3sU5hLlFrKFhmCnNo9ZFLktQoGfp8vJSU8Jw6Azmj1cPdpPi0USjdnQxx2OTDb9jXaP
DggTiDMf7uTi5oj89zhHXy4JOsw+NIVx0tCHg+fR376Fb+xkSngnxZY/LJKf5+qq18cbSWmwvM5W
/Xgo+itooBssMHqXj7/J4QJCc/vE+Ql4WezAdPbNLHNn7c2QxXUxn+OGnFxPX3750QTAd6Yci8Mb
gt1r5yg2SnhyLaYUUfGfwQT+93P/85KOPjcstFg9sLN2U3uZD/d525z5DCfvgl8/w2F/+rLHimpj
WK2ojTuRQj3KGkc/2EE2WzVBQNKGDvpUW28Q2zRIo8QzN9Fzb/IwF78Mjqo9CjlLxh0O8X5M/X6o
MaOTb7Lo8+dJfaqcqpEZ1GTFImlDGe/vkUC0tgLCHE44D93LKnImbkLcgggVMGSwP59gBTup/3+4
bB9mw7ft4svIR88oc8pHUJgnCrmG3RCBHUZW3ZfDbevXz0958iz5MtTRRj/oRT9pMRetGfctRAsR
4JHqLIHi5AbxZZSjU1kf2zIYe17l46NGYfyaFND+44kQx0bKdm56nnt7RxdtEWVFTmvItOv80VGJ
2w8lmcJ++78kK05FQQrb60FqqRC6Hj+YWsI/AFi+e7RIzBiWr4gf4+RgrWSXh9tCYw8PgqE4RV/Y
6dmsjHlYy98mypfhjx5V7UagtdZIjbltnFma8S/EHCu8OOCt5fgzMyheinj/Ep7hD+gCxfCS8EZX
fLnqbC28W7LyakpfrYHWDZyCtMTyNJgSTQ9Msn2ZsLOKRmG7yI0jIZhJf7caVq/S5KVzZqtJ4AUS
rdIt/FwdBZeqHTijxJyFI2HE3fUOVrl+jdl4nsoO+eId2nQnGyw0aCMGgLDto4tIwUFVn2y46/iE
vC09HkXijQCpZMbXLAIbHraYegDSn7GGGDB36oqrDreOSWgvsnDeoGbZ9GZjL4Jrdg+Wtti59evg
GCiKF0WFvjx5CoL7eaBhZmm9DDI13Ftdev95GZ2a4IceO7r4ZFWVxaN5kEqNFAyNQUVE2+Uztic3
UvHfDEFBROU/zeJi+vd21LXo/vtIXXadIjlBl/t5to/hcv78IKf2A7pQ/j3K0aaHpmNpml5adsSe
Dshex5TPxV/fGlEOAcnXMY62t0ZX/t8YAVOnNl9wrb6Iw1tpBGHfhrdlTctrjUfilaVgeWXhHmZ+
jmmGEcTkBaZoW3HhhXTPB/dJhsCxuIzl+2q6XSwshXA4ku7nBBEbdwwD56YpmTxBgBlrFpsyWK7D
eKOba5SHWTSv21C4FKDtzgZEdjPCxJUr7rKdB9UR2oec+BDPb7wtbhvx+ef3/IdWdLx0TZolyQmK
yCeOO07T2cTeNA2YMbeIqi+AO79X18P6gwTbpr2Z76ZLvJb8nwc9lRQ0abQ1TYUOJ1KRf08hUsqm
NsoCYwZQx52seuKiwqPPsw8aLElufh7u9An6ZXs6utgTVen5PFMiUrhkK2tlnfmls8d220FNS7K6
cWj22AX7c2qRky/3y7Z8fMFPMnXUp5RuB4IQJ8seTOVWEa8iJ+f0fsIYAd/IIn9C83YupXxq+Xwd
+ChCVbS5psuWJ04Ah5MEBIBVD+de68kDjrQUza/ioR3x6LWqiVCaY6ZMO+ociVs65GUADTuzfbZu
c2pbwx7MEDm7KfQdZy4qiEpFOEvTrnEXH1dFv7jHOdFTN40n+pqDgt/7ryoNX8c8ejo8TWlYbhnz
EbmrE5N5GpzFebsb7f9mdpKRIe8kyiR9j77VKA36qMo1OMe+e9BD+oxynCRF3KgX4hIpWBWYSZjI
1jLzsw4stAMjZmsv+ojFwFgbN8T0+zIpnMQKr6zg95lf92cDON4gqBnS+U5sgYruaJdcOhEDUwvV
QCORQyCZEzb7dHzNpWuQ4Uoakj4p34sGS6C1FNxk1euthj8mZsMPM36K8VVWPUrhq0IrQi9jEWjZ
A/8zFnFFUgFjACecf0N9Zx28ZYcbUgunKn2ZOqyzG7wqV229SkI42hb0Kat0YrN3Jd3pGyf8XQ67
uLnXQ8qoweAJILZbOOHzZyBAKd9Gza2kodNypYqGH3Lpl+JymWm7bv7smnWl+pLwoqd38XIjtG3s
N+NzbcZYYpePllTfQCy+HtUI7/fU0fF1k7qLfFgbRnqrUYhAbz4DEL9v9Jd5vE6Sp7n3aMa1kjvN
fO2ai0anreNJvM/wt0+aBla57pszCidsN/sA6JnqWc2b0e1jksYKaYjpciHfKNvKhF3stY4ds36Z
QOjuFNOlRmC3A5fLwGkp1Yfv4Nhh8UGb6+7HbgdWfay9uLrhJc7VRT3ul57NO7wRi7sFk+tgIwpX
abEO84uqvp7ru7jeYJWnR4I70pczmf6EZwiaqARDPojh43UqhxiPPKQqjSW/CtQsWXKxFHfjULt1
RfaE/tz2V2R66eKQtXa0ybjCh/B5lorXSH+KxgEX5VueX+1//TwZT20DNPUr9EBLHN3qUVBQ92Mz
iRmSnDS4MydS/BqlDxo/fx7lVCwNe4FOOPKksv4nRf7lZhcNSiJhf4gIjgWW1ZzhM1IdI8SmQD0I
waMzT/WHrXC8wkA9c7dDw2LQpPj3cRj25YLTCGlgWdnKYL0zTGgM4UEQDGcJuabnjY2D8kqrGjeJ
J6/qRFcMBqdIHtPA/fnZD0N9+ymHZJ5BMxvr/Sh+FGYMNoSAFHFgBqxM0Y2V22kKcbqSvbGZWQq4
GZFp+3nUw3f7NqpyKDfwvg3jWMJhkE0BedTMO3WW3TwDgq/NZz6qfAhLv42B7Ag9MnuZdFyInIGn
6FnNGIOr+a0zrBFC7xK3XcW35qbbytfB9eymbnJZt065E3zr4lz+6xDVfP8FiGKZvDTjqYdf+GVe
LWJq5YIczDsTtGZtkHZ7Aqkc9qy7pNqkdz+/03OjHa2V2cwqoccxY6d8zNpTXzqaOa7Cewl/FfC0
Zz7gySWDiYQkSTIIkeMUBec2flEldRqcxqnmYqnsIoaTzqWDpXPjHJ1FqRToIP4YB3CzE9Ixpceb
wcWc0BU8KcGAk54IZumEvmVyArIUnIrnJtLJyYrG2OQwxO3BOvqM4ajMdAZFy674MF91DWUnBWys
x5z9E95hKilnX3hMijXd7B+cW47MjwgcSovYfP/8if9IEL7NKF3TtQNPRWXh/D2jkPPJk9QLqJSk
VegTZhq4RNzF9/Jypc/+79xCgfHzkCdLrOBz/nfI44hWIN+mq7jd7R576pFxtq0fo/v4Sr/tnukv
Xe6Kj3llrR87VyIgjFd/ehed1v9IL6bZayg2lXYheNE+se+KM1/mz7Xh++uwkL1wp1C+kdSwtChU
TF+XXbSpLrTn6UJyCzfxEQ14st9uyIEQLQKv4IP8/FZOnkv6PwMffQfZWGaaXTHZSgyYl8s60aTV
PNHP+vMwJ+8xGsoo6jkWIcOfg+TLDgIyMyjzHEmKsBNX+qrZWNeEwjxiulKwC9yptuyPG21b+vTD
rX4e/FQfg/Z18KMMXQhs7wAf/5cQqLio3HrXris3WKkeVhEPGKNvRn/ZSrcKMhm28etztykanE/s
oBpdDEg+VfQrylF+39CLtmt7+gr05kPpJztrbhdZ9ycj3/f55IRZTW9R7A40SNaCgQ9dg1ijwlIy
jO9JnREf9k5Frse4NbLXVqcmqOY0inU7rNdW5hx7mMBcq/lHWnEwQMMjU+4dIpxCW7ftRWq+InOh
h+GXnm6GfNzQMoeYD4hRi6XChRw8GTgg578HFU8U5WrSN3X91FBqlCcw3Qt7fhtsekVzOuOjE5Ep
CiluLxOtW+W6tcIdjDE3DH9LugV8QqBmYDpBY9mFIeLj9CaHrxNWQgqx3zi1Th6nvhWOV50+YQh0
0co3JYwMNfLVxVxH9VVUboDMvcCSXVNkwm6T/tEe+eWVSZhIqzbuaGV7X6gDbqCqPxijHxQvhuLR
biYPT4j03LKTcGfZWXNAl6/hxwSE/QX2IBuBgkYPuzadN0qxtdTMburE6eggTYT70hJu8p5Wlwkv
TayQRynZzAv0FJn2WMVVvYrGCbjTmmRL2ExN9AX35uukV07dZJ7Z4ZNbowoCqVYA/Z2VZJ1hVdjV
9V064gU3a+u8ohm8UpyK3pJeOST834aU9urLfNmV5UOQ+Nb8ruSSN0XRrWr+tqIPVY7caoSfJVfA
cjBBRvecFQrXlNrp6xXuf66pGZ+VwhXGnDwxUe1iELE7ojMBG/TMKODaatC+Lcc4hP96fmOiBhhC
+giGyR/LYJ8sMkffaBeZYnP35oogPOLL46iYSlvidR3u6zBxJ8qwk3AXzZkrUiLKuodQ3XdxbDdz
+NCrv4tq3iz4K1n64JQEBkpS+HlfeKmVrCeZUwTrqKTV73tDJfHIhxGxKou3AR1vYl96jTYRq/5O
ystWug2aX6M4r8RWvk0M8Uzp91R0gSLKJECmtYkS5t8nTy/C+RSkbt6NVD1S9TnVsDVqXWpg9O5R
YJ+Czc/bz8kgWdOJS1UAbIAWjtZ+h5VZsaTSQSuh2c81YjG67zeG90Ezrg3gZXOugv4naDk+Tr6O
eHQvz5uYX4EvzqEDx7VssMduuZrsj8mZXfys/HZ95hFPRRZfBzxsf1+296GlDAgvgbP10LX3Hnvx
beR+vIQUd9BsnDnJT51ZhPgHXR5pB4pLfw+mB2HQSAddUZyu0xmrRv1Rqnvv50diKpzasi2miUxu
QzbEo4it7KIe0+YBuTmBYSQvlMruGyW4wwRr1Qo1rt7YQjd46hnXdbVctPWHkb6FdEHLme4a5UB/
9H0Uo/E0JddoBJx4NScr8IxX9lF5u0hEFMsVWAA77F6EPncVDQ/VYmcJ+coSC6/Xnyouo4qu25oF
uEmqaUYN3IaWDHPondi4swaQR83GiEiRiY1jWW9iMLttPWDdMe7MdqNLT03yMnHOlMtGizdwrLh5
3wwZXfk150v8GCxoFMviRsP6OakftWrAWmQBBk+uAxxBjYOm2RuXSeoamJCrqitNIh3RV0HwIkvw
qQxE5ZPTBiYNqGPAqZav+vkqMZ4ON63RqtwGD9+SPEvzunDowtYqxcWxSu5levAQhMCo2cyoSLu9
cBGLs62b+aZDO4hd1cU8EBkgUDfM3/P0C782LBcdYb7DhVdLQWkI5RpWvaPPpjtGZJ8nyFcGvw4y
S7lPOjIB+OmN2XsYP+OTYwsBTiMDnfi0aYU0vtXFesyeEv1V7fej9angTgr4y020ZpXQNMzEEir2
soZ/OUUoYq4E/FBkRbyIs6usr6EwoXkwR1eB7lAN+znBkEwDxnPZBb5YXo6Y+xm2GXIyyisB2+i9
0V7WEwIJvGdrVzPuFD6rjktCnTS2ioXtrN6I40PZrYxh28LpaslSTdariNepFb+zhbvqQqY5uTVl
uCQf2YCWfXwUxdsofFfUy2Z8CurUzzIMBLns9/Tdq9DF8n2Jt6A2jRTK11zj3Giq7WTpOIc7hHKG
kNkZXQKDlSICbELXIJMiJCFaKTJY4xYOpW/qwaFO4sWQM9pLk95urt+bQRAvOhqFlgH3OkH3u2F5
K0KLGAbEWPVYtq+WvhesOym3to1Z+Z2iPmVV8aqq2TbW6KJ9XPTpViQSwUfYFguCFaZdG+JOWt6r
HVZ9cCPDqNwGXb9WYnkXUIOIhfCuKGrC9/62V/SbWFR2hSW5sTw4gbQf5NJuiNwtAwdR9UEZSIBi
Ax6L6UWg3AFVaLN9h50q97AZt9opzHejKriCpFymVrtaKjevHpXqroreMvQ09SEPtWam1sllQe69
uDN6Hw9IQXiSiwttvGqXuybYKdl1U9yF01Zq3cZ60hFlci2v38KWPj3TcumqqOKLBCPufNr3oUwq
8DYQUPYI+75b1+11COk+HMq9oYYPBVfsOPPk2O26K01zae7F8hMXCHcpH4PU66CV5Nhsau5c3cZW
Tfc+hIpolUsfQTd7GPDOAFZIw1hX0BbVaNUULCs8+RAZNLWb9DQ0hU6eMj0pTbVPUtruRphdVjRv
tCpZDUP7YArtTup1ZHP6bTv/JmTJotZuEPlENT2jbdM6nUZO2UjtyAy2cqk7kYkbqtW7MvGoao02
aAGHeB8Oh+rXeecNxkwR9SoNYY7gPI31yKZq0qsu3g5JD33PFXDVnDI3t1yd1o52Fp0EjpkQz47V
eAEEuRkuSkU1U9Vv0u4mRJQRBVcYWjdj7LMBdROd2lRKO/YTc2Om2yFfUNGQhFoin90oiN7aQnHG
OnYS0Bf9XY8v5zCmhFWTa4opFIptmF3Hw0N2wBDFGznyJFPYyJLoLvr8jG5nXyF6mZhPaU+mkwor
0c7sNDLO08UTBTn8M3QbUj2Re/TQFnzB3NyISX+TZB/NsoGNbwftVkoe60K+MM0BermynfBn7ciz
GrUfyK6eS24orUaR16Q2t2UQXyrkQDvtCgSpRz7bm0dkFHrmxWN0s/CkqhjiOrG2CBKX9jYpEkeq
gtWovQg62ixpcOPxI5m6+xgFrEJn39Ng3MVCQ9xePHWdus7KcBMFGFECMjpzhJ48QC2k+pZlSN9g
xNZSsOEzHXdatEIwBj/EPDPC6WuV9e8hjkMrUYc6FmDou9MwjdcKsC/1fRf3mxnkRb/sx+o5nLqV
EoQvYtetmzBetUXtZZN1MImGfwxADzttF6H/yiyxm4Sg0He/l+Ec3+AQVB4HZMQrmowMF5zCH1nW
l/gIQkOULz2vItREnKd20ULpLktdcqdnXsnJVAJNhWgnqUDTNn8U+9XdspCqS8WdfKmuuo2xzl8V
9mdb22c7DJs3si2v8wJvaqfnFvzzFz+FcQDv9c/gR3GgTosLxsU5LEbXXGU3+d7ylw2m6RQupx14
OC/kxp34kTs4oy/78sV4HRkggeziFi7R6ly19lRYemBCklCRFOAtR9mNQMBvqs/Bjsq9wbmLQDk9
k1s4FYvqCi/aIO1MfvRw2/jyYasxTGJrBNPaCddx/EsNrvWzlLtzYxw9hZ7BFZFanqKbnlThU+j3
/0PadS1HjivZL2IEvXklaMurJJXMC0OWniDoya/fQ23snWp2rRg7e/vGRExPt0CAYCKReQwEEn9/
cbeqk1fTUBdXlBLnclIKGCLlEHfhgNwpGTBpiIA1gOv93e+j3bwRXQ+32KMwKezSesRwkELyOx8X
/SNqymdmwbrVLtzYGZ/qlRne3Aro2SvzbpAEcTGkLNNGiROABbLwA9pM1ZSvVNJ+Wjh/feOyPPNt
0AjRf/hEV1sBDdmqlmKMABNPGCeXoAyNoARpjkrSbbBBTc+J37R73KObHW6edrzJSeWdZDNH3QtX
cDv0s4v6oW0KG31hW9qwnXGnbdgDUiuw4NeqwTd31T+Pu3zlYYqKHOr6EwSGARFhUGcNAlNBkfP3
d/3TZP1rWfDpQciSx/+WtAwqZNOQcwK/BfSVALJBpKSFt/Inl7xQqEbB1bzr72V2bsZDmDwL9QZ2
87aBCoHY4myFgFisf0wpqCMNIhbr/SS+S/KK0AklUhFKd78/7k26D4RGDVQGJA3Z/OLWp8aq0iQt
esYMFTcYp0PnCaivnLfjGncCzkam1UePxZS7ZQihKG6wjDBaY1XfOi5AcpVFdUYdq/rihpt0ocrH
Oh6itFry/ApA1h66nT6+D3LPm5oV7fWV3XtrN1yPOH8+V5tX4PI4oCVG7OdCI6T+GlTshH7lfLj5
4V8Ps1jduO7bisF/CBRu9lb6isPcfI9au9c7siPvkrvAXnMAvRnasIQa2gw4En/aAlczM+KkDUq4
oW/h16bT1i60fQr8GtU3khqvoNRnNf2/z3kNAsESjnkVepd/LiMzmK7x3YBQLUIWSObcImjASMms
CjUKqEVVQDXCyrqiz2iXdyirxZmxD9JLnOIyEgck5mpLkDPSdijvBVD+YaKddcpWUQOSzVKvkM0K
ChHSYYbZBxqJKTyJmxOoTyj+PvBJYdb5Wz3br+c7dYJEAqfZMT4nHnwDEK/QyFj5XG6u7tWEF+cf
VXt1oui2oq7fbyZnskpn2qZ4pTEp7d4ZbNwzHRQjVpymbvZEAcIyZswoAPPyIpxzsOqCuovGb5Nd
sDeceJPcY/I5uJYVzshvJTf5k3zf71RvtjOH7zrnMdSqIS6CLC830/eVdbj1/cwStAAvzoiiJaCo
TKqyF3MoQ5dWbaeH0FNJYnEEJk+24QoEhTBrjRR1a+mhDSVoQM2qf6svt3mc4NyG+nIKRTEJ93rl
WUYJV4Qy4ETX9FtvNuwQDyUFIRElt2UqFdOsascW0hiVhVub3+5hxEa6TXbW8XrXDuubBcyr0ZRF
PhLB8KvRc4zWoEU6S28Zh/O8oyBsiXXkdmt0vR90wPKUuh5wsZ8GowqHKsOALXaxZBUOLsRHemEX
zoPztFP5cwVVt2QrPMF9Eu+2dwcP399OPuLfXXmXO5LPvMrNPPZQ2GstrNUFmQPPVRQrGyjFM0Bz
8ZWpd9mJbQxn8EI3Roow2fWxeVwLmzcpCpoEjCqObRHt8UUoS/PAyPgQCiWgW5L3d5B6wF9mqIjN
BL9/VbG+Hm0RR8J8MsKmxPxEt9l1D4aT2yiDEt5pDtEWqufOvznwrgdcJNU566F3VAILnKCrMgWS
Lc60csX5PS7cCgtXo/ywmq5eWyW1eYL6LDru0TYDEZcr7JqtYQt+cte/Nu8/r2qZ2yYwZSkLTZqB
sOwik3c4D7uT1zw9BQD+GUS/5x3eatwMv7gHdSUU/8go/Db6YmvqUUF1RjH6ZLxxGhTu6eQ0YFEO
GS7W4TMXuzKPKkRz+n1pb38SV7NeJEkiVIS5ZI4R4p3q8vvaVbbdFs2lTfrAIYcuHoeX30dce5mL
HIkTy1Jp5xgRhjCLh2f8vszP/78h5ke43i9yWEtGirXUh8YUQcvq4juarjX9b4JRrrflogeWhdEU
ZGj2bqFkGKAPcQ4uxpY96n7hDd/FAaWR/EPYV/tk36ys4epbW4SVliuTlsmYYb8ZnHGf3FfoRG/T
nbABB/ZRP2ckf/p9TW/d/K4nuwgtKcMFvaoRWvLwbpBeWf/1+8+/mYtcD7AIJUD1xSgkYQDVVQlz
qRsdMwcwSSfwq63gJge4h9jZHj4eTuOmTrQH+87+/Rlu4iuunmGJL4DWWV0xhmcYHM3p9yoZ7c6p
doHburFbQt1EctNTd54eo83q2POH9ksAWKrw51Gc4v94pZDrBpDGhxmvbdiaXT+rz925fBTXIs7N
N/ofqoiw9B0EALIPoTaENxoAc6+g+GygMZR7LRoaQirYhvJohAYKuo0ZQpi3jqlfxyWMY8N/cWv6
h7MiLO0WmxQcX9XAHbrPNhD3NvnyCEKNufJub67vf6YLDOCfQYEfeiZnIF5Ac7C3p115Xz+Ge9nK
d7JT3JXM5FacA+f9+tf7vBpvkQvFbUwBlMDytsappd8B6txlJHojAJ09RJUp/9RIa4Cwm5Xcf5YS
JcQ/JylNAuOkFMGV2ZVfnKTdEXwOD8LPJ+VcI4vWNoab2JUb3ycQfi0f25Wr6e97SuQXp0lTqKwI
Bn3aypAeqdCMjP5Pdo//TSq9nuDi9AjhBhAnFHtF5Y/dcEmjtUrL2mtbnB1R3EN9ucEAlGUAsCQ2
P6EBUudmpdRkCGqSgSk+wBfg9+15s8BzPbHFYTJK0DNBto4z61VFyTk/KM47WHwWQABQq0Tq4chg
X0JF7I73w1NzCJ/1p36br9T35tn9tWkhdCND7k6DaO5i0w5dpURlhk0b55sAPd/2ueI+f5/praqM
psqoy2hAcsEx788tKk80qNsUE6XjUR0fEpgBqKWnQB3693Fun5FXAy1OrGjgm6Bg+BbAtTp39znc
HUzxJfD0+9bXvQLuL0/ySky9uf2vhlycYZMqgGjUY24RDyOexB+gMfH7rG7qs1wt37LgiC73WKjz
PumRdcTynVJDhq7yEnTVOR3t+ah2wVZ7h4qr2QmTnSvfhfYg9I4AO54YbcGmf9M72U/DQ5zuwVCF
VkJjpWhwMrXxGa/tI2iYyyvJw+2D9Z+FWUodDJPGMr6aX7pdWo1FD7Jd3WtevU/dzHQjj98JiE25
Ve7jlbsDKn239rQGvsDsyjI7Dy42XCd0Oq7ksxylak1hb2tKasUlb3XZaxLAYoF9tmLoimNGtDFz
RIipRxnQRcZuHCdzbKlPgWMzpPcU7cxodk8pK4dSyCcKb3V1CNOWDI0tApGRa4oN4X4TyL+Wgx1F
kbhR1RD0HAnrHhh/MtLMVtg9r3ZQJPmUAHCrev48jIIjQOk8RMc0zQSHzzUzCvFZAA7AAhG9SpBI
Y3aS0srMoGBfpy99vBXD1o51sEs+0wHA9YKi7HwsgycuAzQlM+tZbt1IILuumnrxInADKZtdUWzq
DDrvQCl03Q58aztszllWAk4DuJ4WEkOEnnqMakH2OCknjaJqoIeHue9Y5oAiRsdg1EkeynbKo5mq
X+LwAO6gKUypXdeNLbW+XBdgusG6RW88HXocg8rZE7r1JUuA54ECuXDpIv2EIhAB0GQlfok3v8Cr
l704AHtJbBVJRU6OlwKlonDLzrEHhKb5oRHRB3SPQPY8IBBotYDnsSB2saq3vbrhFodgxbWdjG8M
LYzmuUfPlJ2CHpL74D/LTDErQcP6XOL2+/fIcHPmAAVLgGajcrqsNMQj5Ga1oULtrHvuAYuA78PK
GTVH5r8Oh6sRFgEV3mUA1MIbaqtAtl1LHwb+pMS9KQHlKPYrp8SPVMdfgxkAtkNGFrw4ZfEiyw4I
rKku0fAwGys3P0HUxi+ItZjvggntEPMLZoeoIIGxTQrzCYgF/NItFUlOCTo/lO3dyK692vvMCEwx
zLVU69ZJiccCZwWidpLwV8tSKcOmauCX2iH4ci9d0dh6Na2kUzf5o9ejLA6UNO75QjZAlAWolEig
rUhbCGBt4LxooblA5G2Oaoh/9/tOutn8vqIEL/lIRtZIcEpDqszsEdBHmcyJSOrVJLQbExwHH+aJ
brItyb8pJ10NrC1y9ClShZjN56de7zptHzfPtby2pPPGWW6s6zEWx0EMZ+VEzDGGZOrzTZNkR7ht
WLyV2HB1cv/NUl4xnRcvUDOGNAwUvEBqz4spEpQAqaud+ZfA2e3QnjN7L9qz95Vhb2WxVwTrZcUM
TuVSDqdqhEG78WsCYPsxtdMNdb9kSEE0bn3/CByMB06Z9fvIt6LQ9cCL1ZVC+D6UIbYOj/S54WUz
DlfuVTc/vH9W9OcKdFXcYRpfd5WMFRWmk4bmDM8kYgDE9/s8blYDryeyCOLQxwP+N8NEepL4wT7Y
qxBeEczAKrfKofIA29pQP4Sy+iy8krhrX8LN7PV6/Hmhr6apRAAsTvOnUFnq3azqXqDLBy15khyY
D/SotRbQbseaq4Vd3HwExg9KUGLGFYQ5YRxjQTLZT11KVJgOiOieR5vwuHZLvnlgX89zce+ptTbt
xwj3LQDOCNsIljpL9Luhndq9i56xBRsvZ5whDSa8ZLZgIbvy01pH9WZWff0Ui0uJRhkN1Lk4kCif
EK02YR5tcvp9h6y61xSLZp9J+10YH3wFDwvujYufEoDkDFZYylj5anOicGdWAUeSOreH009Twdpu
o4SOHJyq9Jzna+Wite9scRb3Mhxt9RjLVsICrb/j6fPv+1+af8BfYfJqNywCV67SKRbnm7w03AsG
kNLskk5nqbmDCbqZA4DEH2GGYZbGe2dsaA1uheSNHGgN8SGhFErZzEyhyNTB7EOAAxjfG7aop5bR
NpYKM6YRjVRkkcO0UZXXZECOhg4j1wFTiyJ3ht3OAIoGSVmqSFM9/j63m1WSq7e9LPNJ+RSi1Y0Q
Ulm9LWGPsT1s3Xz5lKOPztkgebghkezcyfb6OfqSoZK1cgrdDmIw2wbHWAeQbZHdTAJNw7EEwkvr
YFbYfUbNJWiHlVj8E+UX71CdpWAAmYMZDxCEf8aQmElpW9XNtIX5GUgTMMEx32cLICRJ2xhZU4Xj
B35RpDc/V+PXjRkCqieB6gq2IK/pi2iSiBkUAcsexfFNbQMo6uab7Dg8pURygcqxG1f2lFWriBtn
+x+DLoJJ2AeprAgYtELVVnKaY3WMXbhC+qrTHvMVCsyNT/CPwRary6YYpFdYGQMDDTu2EajUVezn
LaTHH2MsPnMq5SrjKCbE7GanOXO/uPNStPRkUyCiB6dKYBDt3z+PW+CdPwZdfPqhLsalVGHQYoeS
wGZO+yBCgLQPNyaH86OVHOlW8L0ebwk/ZbCBjsIICwnVPMtId32cmIU8WQxuf1ILBsT40INTye6F
ydxL047TXjjlQ5iQ7/NwyLuEMKnl+eoQFQDAaa+ZAEw8xwhX6SajrowQ8vsC3Uiu8LwqSgmyBJej
pT4A8G86dB0gTVSWD1TfDbytxySenEHwaOoH1P99uFvh6o/xFpugC6WeUR7jRbsB2us1VN8CXHQM
8lVtjTOUsmzoMIBxCRE4S7fjJwCkV57g9sf8z4wXOyLIqrjquXnGFu/CZAZBM900W+EwnMvcnA7d
BsUPK5rVX1z5wOGPScfK0W1jZSluKdheL8UycocgYfz3g2jcqwoBDTDlYFVeGa8Z9TV6J87OsVD/
0j704DKKgPkDq0yTblPA+3uI80PR1YdIgNiPFs3AeGDf22eZewtq2ANmtZ0EATH07EhzRwkAUC/w
oYmbKLkkCjwRcF79vq4ry7ps+UDxLuT7ekSM1CFuAhvfqXjq4MTw+yi3im9/LNrisDEorTWxAQYB
J6wpWdA/2jLce2J81aVXOwVqIfexFYPsAlT1yhRv1bX/GHyRR8MD0sjpMOt4udHOOEaf6KwztNPH
03RQ9ukOHji7EPJLzFb32a413wSAnVZZ6zdqgH88xSKbbqDkHIwcPyNhwBRCQAv8BgWD9wFKUDUB
MtBtvJyAGYFLdWKXeJ5D5An2bBEFfZ2HSTLX7IVuvnuNh+HLTxWcX5weSlD03CR1QNLKF0EGFTU4
Joqy9urnn/JXBnA1yiJ0TFxVGUxsZ0Y8RC9cA4pJqLhuO9gYROY3qof7wNZXcShrc1uEC6GThSk0
MLd0eGuxn+O0RTF6rdR3853+M7efMtzVDWkM6nzkDRxTgtO72lP00ZzgyGvNFgG8g57/Xn7KHShZ
o8TXe6u43/mj+WVlf4A/V6NrAReIUY/Ra3u0J7RmKvRqq23nMfIqQQCL4cbfo38so0YVm50lOKWv
uvA98Ea3JYELJXcTvP097wdOvIt9Y987YMERdLkP88Xyjc7tbjfaayfxvBIQ5rf+27MvAgKv6/DW
nveecPzJgJ3GF+3chgCVJbjRIToPl1mSDBCxlWL8rVu1CmDf/+z6n9TjatViLq87CEbPt+oBIEfF
k23NoXfM5Wxtzrpf6gcJ4HXNKi3Ob1ff2s2UDfhVUcQTwKBq8dEVYcwlU4JMI51qkjBKai1eCXi3
imeY4j9jLD45aAZNAEVjipEvu4ELwhmWNSfaoXVSX3Yq0nuhc2fgpF55q7e/dQ3GWxKAjHC9/DPb
ryELNipiOId5iBRAFGLy9PlG4368PEY25+PyfloL7ze/dB06KEAEA2e9bKobYRuXhTQrbijnRHpM
hkeVub/P6/YtBvaVwF/xKNwte0dpINIuCQywon+KkZvZfyC2EwfCCUCETuTEkaeQNG60WTNDuFWE
USFB+Z+hFx9KMcBmttQhdjIXgSZQEPJN7UYoScDBfqujf7BSw79Vg/ljwMVpCak1JUvmAeG1azfO
8xFq+hCONQDarK0Db96tKevdsvfBiOCBwxFKMP5CpEqF3BaCHM+p3YDaC9yy9vGG4Z4xeDgtrK/O
y10Z9oUNUZ8agJnGbYayL3TcAIMzrDUE4//ysv/zOEvIKqDfYjG10VwvzZGt9PPF/AXohUOzCf3k
IFo8ksx2q/npU/ey1v2+ffMxhFnPHmKD2tIqdYQxRAOrkvkTQhHMmsyvrw9YRD3er1XY5/f4VwS+
GmhxQia5NBaSUqG6IpwU8T5hL2IA1iv4mf2Y7Kvoi4NZPfRmq85tJT9ePQHmn//L+Muzk4ZTrAX9
z0RnHyXYXaO1MuFAwodlwZnAzsxDRSIbVLuVI+D2NwUrPQ3qtMD3L5kE+qQaXZzngIjsebcFTIUR
oDmwxWuntji3c7MVHgg8bm8e1ldjLtI/uZeLPKPFtDUwT6iv5y7KT21qczuBmhBnGV4gz9E4TDnI
ASk6s0SmDGO4wax7U+1sWjuhfpISS4RHUeRxEUFFS26tTHqjzM12sUf7PUs3qm5paJAYbgvlFiii
hG4aOwZOfxm/CaUYEzqGwocSkoB6SWK3EdFUwkWflbBtgk8YC3HverKtE6uFkM9jIpqRCC2TXW48
wKu+/mYQRtaAsLVxNYHSAGQ9Piv5EaofvT0ce+G5rG0e3WmYdHyz7ID2nwK6g+JLyTGJHRklu1w3
ay42G2g0t4e+2WU66TjMzgShH3xbUKS7U6K44NzrtgCUydCeisAs24M2mVW5yVS7lSp3oq3LTQ5L
RIC0pcoy7kKJ9+QBiHaB7rrL+K1JnaN9F4otPjcQS+Y+cIkvx12mntWw8JkIYTmiTKMvVB+aAVVo
uoM0Fv6pfXdgtCCyJJvk1EO/PSe1bk2+dga8krGTon7w+Gu5aFcNfDhJ9cBCMwM/gDvrheQWylt5
Eu9aN4FVDRjsDwn1ZokE6P4UsEw3oUJTQnumfpWQeEEzDC4PzAZJh6n3bf2pd0cIQ+DvJdCDhGmx
CcnE/IwH6w8Ao0W4XkPi/QHEvgGd/9I26m1R+CiEQvMlh8JA/tX3hmVoz0Mvmam4CyF+Nimu8J2W
iFwBhHuYo3wKFFhUIr7XDr+TU6JBmYVAT2AH7qZR2D1YneJ+0kjY3fXsNe0Bc96N0V1Xu1XjgW0M
QkImWqg6x5NdcV4PWrmZn0Ona56n0M5AXweV/CVE8x061BGo7lZ/hhbGE9OPiUDmJ2Bukdvy8/Da
RaTi7P6kNAfQsyFfGYsMe93LeksrfAGhXT4a+DuKzWRLeQqigqTsICPXzR3NMOl7DPjJZINgHqZe
fzYiUxSAHobFodj5+uA0AQjiEKa0uEOGbjuowugHUV8dvMHwwvpSYAelmxqTPsOCqa4+Apiigwqe
EWPXBCalnyndQGmj3cRbmKGOxSWFgBLEwrlLEOyHwaLFXpePJfOnIIT4w10N30QdxHwi5maSugXd
RWAGC2anX2D+qDwBCxE9qyA+MHfMreSjxuYPCQfny8kWI9JDlQLqIXBnD47hXdWSqLZgSj8y6D1a
kOsolbMBRYTGhQgm/pULz4oD9cwI2huJW4JuHjptZ6tv2XMK3qfm95DWCDzxeyb1n/Iugr88VsMM
n4x3lApRGdcUAufVwLhXJ3vo8DnhJeyU+qGGClJBRDS5P2nvB3jXcFh6nsCLYND42VfzAxMMED13
wmdZe9PgBpcqdrgRy18Lm/wr87XY5TWC4l36OWtZjyC0w1TyC1+L0rgN+izSlob3kKlCvAiM7x4/
AJo9nh59AUNDaPQ5gN1TgyilmBBR6GJHpC3kEwhY//AMEiOH4w9y/VrgMEYEV/bQ5gDeCKh1vXZZ
ThiwKAb0Bg+sI0BAYQP17bGsCQf0C/6MgKYgCRxQ5Awbqq4tB50AgNtSf5r8ujO1zoLSGKmT3SDe
AV+gwI8kv5N0wEOPdb+lCdw2/PQu/Eh0SFrtazSOJIQAV9lpnYPHKNtNElpS5SuI9Jnfoc691SWi
l5CpgvKIWRRA0ZjK6I3JQU7dRP0MyhECl9sOhSCAZXAfZk8V6KeIAvVzJlnt45Aj/BCo0LcjsBWe
pBEqOjyAlLqpvumKiSjDf6kjEbYQIZn/3lP32V5y4E4miIvYeC7jyO+NbM8EG5ohxXjR0C3Befuu
bUMXSnWd00hQzzUR8bjikQfX9VvWrOrYFkSGHr0nc2b30Wt2BKY9HOLpJn2LjhTbOvWMkEQD6Ru7
SDey5uaJK2j3qmQ21GsMB/rl0ACZRGvyApGMjwy6+P29Vp3zYRNzZip/qSlsbuDipY8nZjx2wKtI
2/TM7Zon+gAMK8EfTPE8goPS2YBkYXwOpFMtW2VE1GTLR5taHiCLYStn/a57ij5HccsGr/qcWoKP
HUhKq09Viwuh5zAqpGhgp1pio0NDTI5S4J5AwalaCzcq0ivUnBAAGgMle2h5UF6x4/l8gEiFIIHy
FxZQHsFLxdNmLUKhCqIQNGjbGEFDHExR3FZVanbpl8bigwxyX2yAjKveTfA6kbuAwKAKB/FbNrhy
A1mJFvY3g3DMR6uGfRmyXTuR75kKNY2POL10yQ7GBEF4Hza7OLgLoMkDVJMW2GN7gMxYmR5E3c2h
BoBGMKg2SGUm5nQ8pEts0iqHjtvnY0tCiCJmiBO1sZOnxpqMA8uAPMTBiDczoHg6FN+6+DIJ72Lw
outuF7yMwYvQfmf4b5rgzqpeMe02Y3ZKAzvXoF33IcP6utxQEcXP8BOJScS3VoBnE3WwpQ07D48U
7PkhBlwGnxf0xgNYJGU0twT9EQqJTsgxL8UprAVfdRmbA3jcLdSF9Ycp2EMhbR+NANWkKDWnhT+1
cHaS8aS9Ow3UNUAiQoYGM/rCbcqMULn3ZRmHyftIocIFHZWpLe8rfCBFgbRyeO+52odMpd1gnXHq
cxDuYLzHQ04CHTAf6h7QN8pJryvuAPGlMVP9qv0KMHf050wtPmaSsRW6vjFRwYTMDly9UKTkZIVI
wLVV/IMUpCZk2syAU3dGfFLko8afcvCjNdYQjdMBgMxJFMt7XOOOUc15eqOZyfgQQEA4S3AQNTsF
+6DPBIsb/IqDxUOCiYDMnZef1ZAiF8hcSEoSfdItBdoHI4wEMxy7YQAWG0CkBaQoVK43BcgkV1nh
CO2x69EPgpcUbBK8Mv3IBJnIibphFVxTmW728PkRg5xQ6TUGrl7KqKm18KYQW+gc4axVGJGqXYo5
G/mbXHwXtLe6VnQ1HTtmglBP/CMSrGWiXcMvQ0R2orYPUh17RvsaNUej2CaQA5JzgSTDfZjobywv
gTec1fwSK9MTW6x0p0wvqUituL3jZfYUa93baKAEY3D7oQxFqEDrQJAhzuEgCCpUYviMxKHwIhbA
BXDhJZQ0CB5h+u1eAsAvCiFvmgcOFPemKTXDMHVSGItS3GAm8JcwcxjJETZEG4q/KEKpRWaRq1aB
zYVPNGe7LrHT9DCh/MO9FtFdD3nBGDDIKs8huoTDU9gwvjrWhj+I+hH+yDYgq3iPlxIbOKsexegp
wpy7/lGtNXcMUNsOa0tRnyN8pGJU2AZQImrHmYFUWlMhQEo8dSP88EDGqcq7PDQr64PIjWScf0N4
1H6uYoKX6jopAXkMDVhjhvQxll6LCgzo2Kx54Fi5b8BnTcruBO6oDa9t+dkom6jx2rxCgfmuDD9K
FdWC5J5qoaMKPhS8OOFr0LRtNAfAbl/CoKruChhEX7RoK2j7CsbRinThRBQPpd6Uq08j2OjTGbjM
BArUMrcrtU3W3XFoapQpobVs8glU0sb+Y5KBT+nB1IA8FqcKVg8+b7qRypcxOckibhMCbCTy97ZF
jGCyyQ3fw3QQk0snnDo4t/Vcb8VgKWbh4JcS0sMIocvYa0pi5QkIi2P92HWZKSHmBd1nFh4qwEeV
Ee7uMGDT93WKuhMFJE+ArTaqXHQWQ03gwVKn9w2VbaYg5Z7zQLyBcYh3TXsZknMOd/hsJ0CjadhG
Q4xPfn4XLeJXAC157lKChC28TTUy7V0xQevqJA+PKfdCq4+Ie6exK4TbrHpShRemCkgE9pUgOBV7
6UETnK27RwZzGAioiF98hQZHK3/VYeTlUegzrJrYoMSgIFlHyqwm3LZq3sIOKlGVbNYZEPC84elY
FSVCLULVfFhN7XK4d03QvmITOxo6YCLQffXHLPIbCVgZxTfyoyG1Jo8tGMYDvhkcz9DE4nqFiBDZ
jBEmU4SOHonypJ3ZiAYaNMqqVxr5RjLardA5c2QfM3zBfXWgkJRoxcijGsro0XcabKN2y8bXkX9O
4q0yXjIoYHLIbeswccPyK0/u+mE/4KKSQF1qkIgES48E8bzHegBb0Y6bHjmQ2KSwcCwtDZFrDD4T
GVdHKHKW8nuZ7tsQgE5KNw30IgwZ+OV+D23TQT7GMCuhftKj25kf5VYwR0EEVeiYobejjhsBknaj
1O5hxuhRWPaJfWSNgCFrSWQJdALOYERxvmGwW4TZOa3PJZKqtm7gy4di5ZS+NwPzhtbWhBZ5McQp
ArbL+94U5Q+DIn8RUASDwGWlvUSwd4vjGEY70L6QOFsM3sbhmy9gVi5+iIJvCEgz5T3IMAcJFxcZ
0Ap4xG+aGmiHEtlKSYkuu72ROH3TwCRoIEm2BUIeIOURRwnal+oTkyKnY1CtCj5VVAIypKtUxhdV
XlS2Keil1SJvwoWEZzKpanrsZ6R2A23I4FAGkdvhHtE1sIsXDRKXKK+rzb2uRaaBYkAkiIThSjs1
vSdmzFGzxuaRPe5ryJ9WkmDrKDokDSynkStMkYsKkRHhbB/jx6ibLM7YpO1eGfHRQBJ1SPfN8Gj0
ByP3mhr8TRgrZTA/E4QLSLPQQMBlP5Ec3PdSqdvFU2DJCUCjNbfDXTo0AST2uQHFfqbbA6T01ULH
rVNyUm60mCw/t7hR5ah1cDLEz+IR7lHJjBSH2JN24kZIbSVOUJ9klvqq1jzLPbVoIm1DJPBBXxOj
3Ukj0GP5x1i6SI7KsQEDQSNRfxw6KLvgOGxxUdYKhstWd6ppvtVmCVhDsrkEhhEqDFiBx5+G85BH
LoT1MLyw6WTNk9m0mcbqSJVTVAknWSlcjkkm37SbtJBx58FlF+0YZCHo/QGagSpTNFgMUmKDCtZX
juRoAiAbGrtUTCy523CItsnch5V4VBJ4Swq8LBZIw9WnVkfmw9R9DAPoXI88Y8I6tQLRO53U7YCy
jo4rJ/jCSEYSobBSloGnXGxkobCHhtv0cXAZ+uhZ63ur7jIip9D7w/tXcKILVINSn+iHHeS2RkQj
CRaQqpXBnrUGlyMtuyOVYByK9CdBfje1iB/QiJSkAewZ/mJw7LlHctBpFEWZyWxyBKPnWkKaGuem
IPS2OtaeNmPy20tEKxhnbsuUgwIdtHe5pwy/I3UNNu6LiAjFMjdoLg2NN1nWvUjGZhj9THjiOMlW
uI0BKUsR3oSqhMjyWAfpxmg10kcfCWoaEGmzcbJAvd/w6Og02lGTcD2cwD2TdVtMJdxBC2KkpTmF
vNfhUp2HgL8aUG+OQT3u2WFEqJH62muVzopE2UQzw5sk+G5BvJKNEKdrCcNeUfIvPURSPGnuHAYU
HqUwmia4v6bDUwu9z7AGrxgswuBeYQLRsmafy9GpjypLV58L5urlHAqhMjAWbltLLqUVchvlDgZj
AVSesxpZXC6KTjl1eyk84uWZ4YR4gsWBZJ/ZSaET4E4llIeqHiyef6UAiHHJQHFXnp24P7UYAowD
CC0w/aBi7HRFhzpDtun1HrOHMRrf9btKRJon6l4XIISMqV3gJZbTY0GRqtWTo/T3mS7aIf1oiuke
qdk9D0pmDcm1IQWpg8OqOsnMSks13uQ7wSkGP4BwYJcNROn9XKtNQdt1QYeIaBBRfGFGarcGiOxa
Twrhv0g7j+3GmTRN30qf2qMaAY85XbWg90YmZTY4klKC9x5XPw+YNfUr2ZrUnOlFMgFSEgggEPGZ
13gX23Kr+zA9MEVUtKTGfSsVdddQX/PcAfRis6kUaZOjgTkUw76q/EUpeXMjMe4CggVfto9OO0yF
vQ/inXD0rYxiqF695yRjjoQ2shFNh4r8ptOIAPyZMNWtKT1pAOYTeVqFzS4b6S0UH23nXFBnDUlY
IzWaOaGKV1E7bbt+5VfKpNb1o+n98Ox+ogtpXw7aNMsOeXqqVKw3Dy6UZ4q5NqGp/0PXzkP05NOv
6W/SzJjQTVF2QYarg9A3bavd9o2K6ipy/Wl0guCHsUk1CcdgfxDPhRNecoEqdPdqqKwNo3nUsQBX
6rpE5A5nZgaoyAjbslMe4EkfIxnJsqwVPMF1tgg0aaHrzbnBeYEjU0LVUHsl3DWdfeqR0AVzBJN3
SltMZRFN9VzeaAoloLQxnmUpWXRYy2i7xrDmBsaHftdPisGciZb8P3SmfWewFLRHvUgR+2ZR7Tfl
cJSDHgVR0Am2hNtCPpUr/RxRYbAjgsmkzCZdlu5khKPzVGwsNT/ImoG2wCARNJmHgkvUuu82WZgI
w2nNGpN5Z9eCrDqsOwonKoGcl0T70qHOSHlCCjemhihMUkMLIodw8omaPLfZfcLC0PekDYo+D9PX
IPEmbbaVxS5iehwiVEgb8nVYjNJcV8OZZnrz2LvJvAd0cqdBZU1lxKgwyBit99T0UDVUa42XUhQo
cfoTCVnXUEfz1X7zImlXduu0lGa1pa4N7AxRjIak/NGRiBGngogrJsao9T2kyzrbRQBQM+lJUcJp
JqfTOmymenaoCfgERVJEd5ZMh1M1xvhG8heD9o5T8tSSdlEEdECnFaCg65WhtqvBBYvLWa2nSzml
bn3WHJ8pmQS2eQsh9tZ4DHX13nOypWuQThPf1yJcFEUwVfzoA8XeidbdZcHGj1nKyxuRVVNgvLeU
0aPimBsU9N13y6QoDawWdSLUXZOV17wrgsKMF8/N6EMaloENljOL12qabzzZXEFPOxrmrm6JciIT
BtrFPslicUtQAAbsKeGsRPUxBXub5PUxpB6XCCoYMjU61pq6CXkY1TuVeNnWXloLuGaMBpItzeR8
5zjuOVM8SipPQYyFo/gRKeZKDZkTVBb3lsYHY7wgXcIK0CqciZmHk7wlmfUIFKgHVpDjEh7UXP7w
kgPOgaO/cTwsZaqhaoD/YVIuIr85SlL/Ghj+bCxhGGVCBM5Ea0fHOhDzhsou9wenPZMyHzWQowq/
jhg7EdK0hHiWDukiVck8rNvcr5aOy6Mn3EWBPLGiATZFuZ91sKGUiGXrTm5Z7pOWNULCoEjeelq2
SZCRtpp2njN7+nG09ggDIxtYENKz1Sj533SzWKgESTr/Y+2Xy7sYl6kUicuofKiHaG53z3FVb2Xn
mCHnnibHNMHAy7+1LYPiFSbf1FLzKthZDdJj5ISujNyG3KwrLTxKpPwdRQO7CqeNYCg6QTHHB2kd
hgk1qZ/O4Kxsa2lVQM07vqEZbcOsWKq9T/job1KZ8gPlDmvQt6XhbHKv31QUR30L1L4WbYOcRhO2
WXGoL7KuphjPE+KV8zTt0GYTKx39TpX8sgM6p+Fg2QZM20h/MrhXXaytauNeL+NZMbizSmJ+ySpk
+7WDnNOm0V6kgblMqmdoGy0JuBelPPat2l2LAUxCda9U84mnKvdKGd0a7ptFqbex/UUaliuJ9bvA
ssVywdEnhJXWR2E+V+Vj4I1ZUvSUYBmfpOoOW9yJx3Gq0gRLH8zkEpeLqt2EpbWPSSjkQmY0Wtsc
68UwaUnUgn0me4fe6ZaVbe4jH3wkZWRN3aoSPeRWHY2VZmYHSZYsGb1j2hdU3WO32Q8JyBTXW1ZV
9YShqjIxwntPtueqTSqjYSahV8VzZeK3IdXZTFAXiYPuB88YqeSYcZqNv4q1gQQWEmmsAGOVER5U
UPEK7prB3ZVZ4y7b+LlVkmWrlItefxdBOHclniohefiQYT6gnVXJZzTXFGEAqHfvtfRiNHs9WkUR
T5VAVXKtMKrqyjmm1n3qnjSjJYhZuegeC2dHORBLAUzX8GagrlQ0JtdH3Um9PHOZ30KNMBxfK0ss
DHUjzLtRhVtFn1hfJsWJpd2X7ptCmZnWbew9INVbKa+Ft6iCe18OSJ+O1rBBDnZhGj8lUEL4ropz
gnyzGhFI4LotP2Xyk+9n00KLZmEVAcLNKQO/Sf3ap3kCEWCKa7zTbWxwvdqqVBAWlrCtbbL3Omrn
KeJbUf1Wazd2uG0oWA4Yjt2F2o+G8r6wH7UGNf4GFKeXvKRuh2u2oKzqrfqI3pvciQel9uZNXtz6
snzXwWxVfOmklyfB7JIYMOqrfOZ2B0m0Ox2h8MQ4O8NOxNbCCZWfXruLmj1Osbs8r/e2bJXTFmnm
maYXJ9dSBzq79yYi9K03fMQxiuml+JF1zs8wqXmqG2XaFP3MYSmzqaFg6tbF6SGjKm+HyiYpey5D
vsDFBAIlwlfRbYxmfUDhW5cpzhQPrlEdUq9DR1mVZzYTd8D61Tp3nhRt4+5ksFp4ajmXqpb0oaCb
UtDkKyMeXPoyekEpX2sXbpGuFOU80A21s4VF1tHYcj7REtubu82N7oa7oEleLKzturBeeLay7vl/
3C+adqE6wzrn/8rzL/uypM20zBvP4KRK8b4zjM0g498hS8SzxrCEpDwV5mscN+hqw0WmZRFmVN4l
/6XLzJkhU4pL4JDYVQ7xfGeFWzMB7aobzUIxjFuYxataZdGgC0qqhSdwf9MhIy2aNQ5/YyPVtnp6
Sd3O8WqsyIpkWsfPGKAZ3YdvPbr9a0IXtyzFotKzZTxgCEXOqLkvqTjnsMrtZt5zzYp2D/JgAXNm
piI8bUkLkx/PhneV/qA99HDozYXO/CcV6QThrknCdl/UVKpWnbyPdXOqimGWECDjrUuXMU52cfWz
iV78Ol+paA1WuHjRsLaoDDak+L55VqND4r24LD1Iu0yQmy/0nlyhplkW3wrXmUktwXTn+HeNSSsx
S6QVQtsHz1zX2Zqae0rPqYXBF78HbnssJGJr2XqQfMQ13PWQrQLFXNYs8Y5bsbybc4PWqQje2pi2
fHfbMTo7vPxC7aHXzlpUHy2lWQlbn0UxHgYgfh3caBI/+KGwMk7G4NgM6rkIA2UiZdpkoBstXHVR
D2uZaEWKNk27bdB/l7tig9btkqlWqrHbCpsPg7k0LbPVIO5cUi2Ww0Bnqur9+o5UR6OW4L9ZIbpk
gfamNmOWq+FZEMv2dkAcPmkspmO47d1wxl1XoFYezDuEFlkBdmkVnhG73bVluLOMYeX5jNemWVXt
VirIqHV/HxvqWtQoLzHnBh21hyFf1pq+HNB8kKu1pv6UaL6p92FPxPlaitegfXFpmwh1F4a7ChxH
W5MhH3P9YBhnvT7kxMSK2x0l+koSfctweAvKB7t/iJx3IoRJ0h+0ZlV7C9k9Qr7BaHtthLsEF1+M
8gpBjidO4B0ESutFfrIk/GLQa5XXUrXp2nNY7N3soEV74e19sZf7N27TTC5uy9qfpbaL0nqAvcUz
nqe7gRk3cnrypD54ajMZ4cU3hNRzNZqEXXNKdeo7eTyP6LVSq6RuadzkBdO9cetb68zbyDkNa/Lz
RWshJ+TdGgWmlvRY8/Am66TJ2NsYOm0SxRax/V1LAapWN4xbx0awxr3RgpuMUrud32emca5r5cYV
8dHVVnK7yviRqlG5isbMiT9S4ZPn7mr5LZe0FyN/8Mw9vrsUhxkaiE0gT9+phPi+tvQSnYi6XEvZ
PrLGm7utTfUgYX0K8KO+D8OfGZKfg0s5dtuGZKFFsRamxIMMyCGPm40ngOIM5mZwz+Oii+D7aIKB
TUZgv9Rpfey0gqi+fO6KNzt/zEx9IYxh4dq0/fIfhnWb2AmB6WvpxWegyiunbrcesqZqKw6xXs3I
+Vaedi8wQRj9J3K3o1SwLqw1DxwRzsGyD03QL0MTZ6XGncsxxLWuvsOGYWom+qJ18pUbPNjo1bnB
SstezBIEpq5uQlwVpTR+JawQuGRaU81f++FUXubJBBACaZbqvNJPdTx6KIsak9UnUtCZ7fAMfvgZ
fgb4YhxjuZ956qxvaQmsDInmbzjDh6EVS57Ak2qva5aYFOsfsarNbbQzw7dU38uwsDAgNz6c/MF5
CFXq9U600+V4qhzlbOX+AIzUKAtNflVBcMiUJVR3ayjDTskcGkMs5g+s08H9YANpYuVxgxu9nRTl
W24idhutFHsV9S/CnEkfnraIpWMVrqpzQM/dmjTBdPgQYHmQFi2nxpEVRaI2GgHFmAbZAq4wP6Qc
rVUpT8j5O8gaU5xExvXsvl9aDPNymgxT19zjJ8EsGOE+0q67YBbQ0vkYHGrFc6ldhbq61JKAiR3v
zkmtzY3XXFWwhpk6tw1lpMz+EUMdyiLEF4nmhmxXpmyy9FJW3EnQFNMtjV7iZ2LdEMFR/BLyBylc
DNGILKBMWz6XL064VaIN1pt6uKN2WNPAVJxt/yO8Lw8YPNdAv1plkyIw7G/r9j6yN0DNItD3wTQT
N5J86kqCSAzHz266qbmpJdXgqQjxj82Q2XpopLUZvrKgc+h8VqLstumyn+7RoLuUDEC4GB7o0d5b
0PLlR9KREPe99qxTQmjmol7VKeer3HfkIWQFMvGBvWAqDgEEZDsiDwcwSDj1nIl/7J7TZjncW9lc
M+8ifeqTxn+UiHW4qz+jeL9EtgoZzR8D71ahyFcQPMtIEs3MRnkz9BzsR4HrygZ8BBDTepHvzI21
KI/Jxp99c9ivgJafDzsCmD8BzgfNcdNcRwQonSubX0cstv6unkFBnGbTbwWAvoLWfz7eFQMxjKif
X2QcXYqxsNrmaftc6EvfhosWYwuXvGbayR/znvAIPxNVlXyWOqcUORqDVmbsfTjyvif+k+mBVwPN
o/4t6w9dsIi9lsTRm2TlbZbtpfJgM2H0pL6+AkQHF4Q+GnZDEa9lzM5M6xB20lSTlWWrvdbyq1di
c7FAUtlkvVIPno8Tcj7588XWvkKD41AhLAViK9odV9D3XCs02Rjl8zSTh6vDf9M8KPqdRwlH1W6o
72NsPQktzEfafRpXU133ZzEIGEzNLKJI8nT5sXQLHOCSWZV5s6ytDmb07LY/0vDQmCvf1nZCL+dZ
IS29eiF7uySgll+cswHLE7q8uv5qgq4aukOj3lViW9IAsYND0dwbY1uVhtefz/hLsP/nM77C8XZN
m8auxxljhwHDprnNz5lFjWPiLUY+g7SpbuI3Ku735lq/++bYX2F4Px3buBLLiMvMMNxRMBFlkFm9
TI4U3dLn7tVGpCNc52vQKPfKa/uQPwT774gc49N6jR/+fOxrrgG2K5XemgBqjVVR43DKXPPN6Y1P
yp8OcYW9lyiCZojRQNla0LOcixm1tSOuvaihRbiHctxpvxLrPx/1mxFsXOHvPbwFbXcUB2ltwrNt
Zd/myTdw5AsP408nNl7bT1OSjRr5AL105MDoC2+qr5A7vE3QW8Da8JzvTRwMmo02M+60YzcnxWfl
yyckBNNi5h+Tvbehk7D9jj3y3Q29mid1V+3w8+HE/WTTk6N42Gn+zy7t1czoZUbrqmSLKPdtKv8p
dPZt8A0j+0v2wOdhecXvEQ2CljKB3rbfkD6h7azfqDcpAN3HZsNyN+Pq7Y0bUMEL2KmH7wbPhfj7
pzt7Nf/5Zu+G7ihtCy5mRvQy6yF8gXpYEJEcMqoD781DunRmb+402wfnaO8fi2WxlE716v9Dh8X4
fCWuJqbK6wopL7mfAX3GWO+nOXXsP9/QL9kSn45hXk1AXqlLQu853WI2CpSQec3wV5hh/jaRJ+5C
P/35eF/xm4QKdUvFBcMS2tXNDTwdQaiRvBV7QBQIQatNkd1G9nYU3Pjzob7k3X8+1tWdLPyoqPSw
QTnBl9CuIHXnGVTlHwX48IF2XkFbQ6W+ZfrawhI/bTAAcZJulKbep2L45sn58tn8dOJX9zKwXFEF
BiRO2XqU0h9xefvns/1y0kMfAo1VgXmzfTXp5bJq4kEIDdmnqCQnL113n34n7/vdMa4mvSLui6wR
HKPCGzG4qyJoAPf/s9O4msLKLJQDTGgRlhZHZahnlnlTUIP/80H+LyMD6o6OmKBmGVcjQ/Z9OdV7
Rka78Q/WpjmBEG9es4f+RIrx0pypJOfyRPz85rBfj4G/Dns1BjTPLYu65bD9prkLt+RudFeirXHr
3Vhb+ZWmnnGwv1Fa+uaY1893E7aGFaYcU44PnrYsze90Bb4On9R/n9W13CjWhMKmzDeKhKi3YKAf
63n5Y9ScGF5JMOV19oFjuPUICGFjP31zRb+eTv469lV8EVCXpdA5nt0527lbostz9hq8qjcUWtc0
vhfBObh3aa5/oxH6ZVzz6ZyvnjZfLSwojYiyNA3AF9QiVevgO8Ekz75b079eDj8darzBnyKNqIGK
6rlMHAGgfFHZ8wxclOKYW4xqAOtW5LD73jl79anRb1vw0ihJUjcH0Nj7EyuDfBEAdNNuhD2XRTX7
8w1Qvhxeuo1hkYnbExo1v387sAyp1DLvwDxEW+tkH6uZPonWYCcm6bTYIqK+KbGKSFbapMVvN170
K3KXb77Fl/PSpy9xFZUUNcqVccyXAMFgDj8dy1kZRffNg2R+eRRciEZOIY5dF5GETzdCD6tSqLo3
bHX8GzvlBnKKrN3V4LDygCKoRkssOA3BE5iVBBuK5NXzXkF2cA8o/o8IwppGdPfggIjVylfLOFj4
u+c2eRTwA4PmmWRMUW2hVXobCnoBxkky31TkaIxmlo4d3/Redwgga3AE1asGttCjjR+lj5UP1HNn
y69+cPYtJueTNJxx2IMhcjCGjS1WOf0c2Tv5RbFxghdV30vBwfBuSkub6rhKGs6zJfKtVOoIQ+Wb
zLQmoU/DOlqJ3vsZpQ9WVIOtX8UqSIJ+/ech9PVlNXRbxSQIF+OrLEQxQsulntxvZeNxoAqu9iOo
/ebPB/nyeTX+OsjVPCFZba6IcDyI8mRY1PmS00ChWtLsb4KOL58HW0YlV7NHivzVFJ+7RdLKKgcK
AAjEsBDj7Jvr9eWp/HWEa6GdJgUhZIHU3OZ2OR/ETe7cZBQmRPxtXvzl5PrpSFd3Ro+NJG7Bs21t
K1w2FZmwb4MVprLnGpuEIrepYcpl2DSUa3hrIy4Dio2DOe3R0LfpCBjJq28mXv0rwQhhaxQoNKi9
pnoVQOaelYlawz4SublV3am7skjndtWuweWtLUzQWh3DC+3W7/033bOA2NzqtfbDTsylZUdb0N+x
AbdHxWGrBqq+CGEW5soH3oVUc249D7bNYAA9SCZWi7uoTye9AIkICkeuwEY58qJQi4URUaN4DvWM
0hD8gD78oSnIQdj91IXdKWQX5POd0UbzgB5uNnSvODc9hPr9t0LcX5kR4TIp27pKPK1r1tVKJHQ8
65g5xuEA4ruxD6IFgQnqVAtnNTAxx9h3qbJlQdj5ZgUs4O7PT9aXwjSfv8D4RHyaFqkQaa5j8QVo
tgRw/g72hO7zHt2CWcXcXyoT4DX61Nmi/Tf7Xg3iq8dBQxHa1BVFttTrx0HR3UJqFYWWllqvbJ8x
kR+7kfUGOOhypv/51v0v9z09/coBy3/+F/tvadYXvutVV7v/3PtvRVqmH9V/jb/27x/7/Zf+eXhp
/OQjvf6Z336Fv/yvI89eqpffduZJ5Vf9uX4v+pv3so6qy5/nO44/+f/64X+8X/7KXZ+9/+Nvb2md
VONfc/00+du/Plr//MffhOCh/s/Pf/9fHx5eYn5vnfxMk/fSf/lvv/P+Ulb8uib+LrP0c/1HeTgx
ront+/iJrf+d8vB4R9DDV1Q0tv72H0laVN4//qb/nYletW0ibxNRHF3nl8q0Hj/C+/Dvtqxro0mp
Yiumohl/+z9f7rcb9NcN+4+kjk+pn1QlX+eyJn9O5i1EAEzUJnSo6gJvtqvpOGkqkdVV1S1SN3eW
cg+KQbYCa592UvivLWgE0InREQygSp00taPe1w43l724GLC6LoaElcKBl5rbNEa0sD95Oi+S3Rlb
HIcOti5BsR7EC3RqHY/zvr8Ja6+Zao4oHunUvgb81Z9yqEzt0qLAJ2EN3rmjZLldf6ii0h+EE76W
iXwOk745q6ErLaS66LaNjKaDYzYAcGK1Oys4VU7lIDMeddf7EZlVOO8RvCyAzsvdNsJ7YFaopdii
Ii1uQWfehEPLLKW1GK9LQmyH1pBvZa+60UcClFNZjbPIsughUUF8+2BJFrrcFGfLN4vz5b0sVT5A
QMhbu6efrcneba+m3q0rsGrPVDf2Zgl2vqC8VYjbkHmIK9iStML/tfXXe7+2XFrGeQa+vtPrfhE2
dv+cBG8BVnKP0LIo6Yxvl4q7G5LANrAVAqMa0mGVUkleuuNWL4Hsvmxd3uujEDEAv7Z3kX6ygya8
LfGZuiscWhNuk7vby24Zy8XCr7R0LugY9pXb/Ej8HiqvSN3ny5bUGtLTp62w+2FWT77Slkd3fFHB
AR2rXGqnsplQ3Bvfi6z0mxBTG/POv4YreSgi2SQzGhV2FBdRzf59Lq1zyYt9o2/WeqMZsHpilqDC
Wqqx6p20WimVoyb6cAnn0od/S+1iLnXBo+4pJfCzGmS+BIM/amGT5pe7k2eBBUk29QRqn12wrUXN
Pft14/WuKwE35m9CD7BuUEC4uIqU7QJdnoaDWwJU6NxN39t3emPbs1YzQVPotUARKbsrw2C4iapI
v+3MmItSeyAvxt0EZmvYmvGii0BrhCiQPmSEC4DI/BTQJLuijW7MsrVORgdn/9Ps9K8J4LcH3vr9
CpqWNQoTIfyhmfboB3Cdj8hIy1Wm5bYoNmhAuESx6Awsr4fQUueFCvy2zlyYDVV2H8plDxonLtFd
LSLcxrsU7Q7c3gkVy201bmWDAqA1gd5/+cBKtB5GdNDP5NqiGdqU8Wsc+sVjdkf03+OvneVLuYmd
pa+H0j6BQjRjiImntjBWeVS0BEeuc/b7ljqbXfo3Tq0QQGj2jRs2ChR4evaeHv9r6/JeN74XjO+5
nUBIccR8GTnEWHzG9FmRh8VDH1cPrR46z5KZ79Z154RvWYI5Ql247b6r437vRGODcwBycHP1sdxU
8bxOY8BlWaavEseC6GljB8BQR6wyG9o7iI84AyR58UpHbOlV/knSov6pNiF7DoBNjUBzJgja2zex
HDZQezud3iX4E1Uqb6TQr2dJ7JWLy+7lJRP2sgz6jRY1YHdDQ1g7faiUex+X0G6Ase02zhqsFXRZ
z7dBGb9WZquFOJWGPTIXWnbnBM+qnXmU9TywTMGbEvjtu6+J9zoJ44cO2vussLz4lIXoYLgFRQgg
evKqlIAOB+OMOAjiRBRMsnNS0XfTS/VnVGvm0dKsjyZq+8eijNwFwwt4TWut27SB16EIZ5O0dNUl
rWRL8SFg6di4W7gp3xq29Ci7of8qx1EDytG3TzBUmpVhRSPxxd679lAekfplKomy8mhZqbQZ37/s
Xd5Ps3UymJCfmozFxA2ZvETZ3bnjSpPmcQW8FqhPFAQrE4ctmoV8T9lDCQS6nwkuIYJcFeXnysnV
B0Ub0cVWgtXduGu5SJk0ebKEIgy1GkVX2uW1D/SlhnR2+WqBXcKNlGoFILcZH3rd66jXpLoA+NwX
8VuSufB+QvmusME3+GQg87aFaO9qQ7G7vESZXez0rjV+hV2/RV2fn+lLSfivSZFHeuw0K4R2o4aT
Jq7tNqvBSoVopG7RxgJklWOFmzi2b5MeHQHNMz4sqVy2TowCQOK/iiGR71tXihdZ24KuR9htXLGE
sFddo3jHyyIWlfnHMLTMZ6GRnAvN8G7RzI7Plt1NDEDUtyrQBqUOjIPqy9HMCuC4J3pZnFkQlFOq
9d1J8QvlZNp2ecLo1LFisbOzOJ2n+LqMWPahhg5lyyDnaxCSOkt0VStMsLKXnMyfmWZIx1/bka0u
/jwH/jcxKJYRvH1JpcmSdL7CVUXfrEs7d7NCWcoGuCdNyR7A8ZWvYV3/2hjfkdsaqEmed4d/f174
5UNXGN0kMF03mFSA7EF2x91+aNOwn2ROZ0LTK+1JFbXvVZvHb42I7pVALu97r/tRtMJobkTf3RVR
Q9BhQJHR9FJb/vnshDwmNL8NBxMvBRnbIUPhNA19/PxTvmE6rDUQQ/Olp7UUukTHGqQmxg6Ryudu
3AsKR55EiYBJelkn80pGErNV+lUMd/m2xhCG+WFoF4rGOmlFzELIh7UrAAbdXteldl8Wkk4iZ4tJ
Z3nDbPAJmVKUh4BgsTWM712m46Tqobp5kDBaYHi52mDWZaXwACK7n7duOmJ33/TSe+ycPHsihNxT
q2TQ+aBuhVlgoBNkGhIVkTxFst3dX16g+7ezosohzaUwy3u7y57wos2WZVb3s8QFr1wMdP/r2HGB
HkjaOZftQ1s3LPJ6V0CBdylJge/ZW0YI/K+C2cJM0y8yM7cOyfjSJ/skVF6CPF+YeQm9Isjl7a+I
ofNrfV3mBfSrOkDn2TLchVyCxNVFJNBa6dJDrvQz/TJ5q1JaI5DiTEt1JIukAXIxhavMIgWe6bg3
WDmkK5uKV9hmkBe9VhMHO0Sh0LNug7Lv79yYpSov6uEAXB4kGE6+s0Dz+4kypP6sgUF6Ttu+OOtd
Gc+/GUrqWPW5GkoUEUgPFMUyTNKD34dSoJRth9p0ulQikAhOrsA36EyuYNNnN5eXoho+pBrsNPEL
mkuS/BN/pv7ZdyHP+KkS7wPdVM9DLEB6oay/NVn5D1ktp4dGA3A4OLK+VcoGRduqehlyLzuEUb3O
hzDfaWNICc4M7VSpykH1RBQrujzxZmnVN4uuTaWVZkL0r62uf6xD8PyZMrQgt9UE2kuenJxEJKfL
lpJC/tRGVH5aA7XMG8RpaNQ+XbaCvlafvHxYaF2BXdAY6HWil1Zd4T8GYyDr2ZW2p8+4VpK22Oey
pdzHFUVLyZInYRKNsK/OcxZOED5ePgzz0p8bbWOAog6BLsnqIumNaBGRM+zbxOv2rjBOlomaRaK4
CRhLWL4OU+m8i6T4pCZJvKNqYAFcdVGlMMvmrlCr5OCY+d1l7/Iidzsh5WgfRAZK8hCXoF9X6Swp
UxrtbZ2jxVOoxlIlayoHndawwXLqxw5sK90KH/K0ewQcam0GVXLmg98d4Tlaj1bsxVRTu/TYWwQ7
jeLmwHeTV98q4j1hoby8bCVKKy/bdIXAZrT6tYZ68p08qBZ2FY502xflIvVxAezcMD2oQ4v6pxrC
6NT87MFJZLEIXK1eXHaZIVcsBns7783XUnJII9Pwm8xBH2txfw1la/TbtlXVtJn10VdEy/H3ocwo
t0QqF7RgFJRfvBgcs+Ep95cti4jlMNRmgCmU0O+qXFdmWiTBPRGecRdVXo8cmN/PxLibB1Wy7Vv0
M+S0Nu6G1FOOURXvL79Ki7GapqGolOOvxDPtYKyPdN02adTHvO5PiZF1+2h80captMiLCI42llHg
gBZRY6n3GWDw7aBTxm5dU35iAkgpkfn6MWjhAFPNYcbwMvEU+S5gCRn5tF+ppmPlzUMrIIqmKpQF
M8PTPffLWzUFrv7nqeFSRfz9clKE0HRFVsdMTLmssZ8WmdbTvcLL+nSTeeoJIgtFLF0oD+4Ik3Fz
xNjSwURHJg4AIcZ6uSq7ujxeXtRUL48tzF+UbtDDKMz6IOlht7+8tEbd7Q0qEku1LlBJaTV9kgmI
oAHl+o0RazephJxDwfNl5hrScp6JBkWdqbq2yq1hOCVq3S69QZJmhY9U51+7JWTX+3Io02+iL3FB
IP12KZAEpaymUG/VNP5dVYHV1tPKLna0jWT1kHI6X9tGbox7Is+5b3VoC+W1tmjkiJVRMhAv56H+
tUubVdrgkJBAsqFJVpX3SpGo9+zEhVvexz+UUir3QdcTXgBA15vg0dTqHJk0CicLy7MWkDXzGzVM
mUxi+ayoRXxbo7EghV14J/J0Iym2tlLtRj/IBEUzp/Hae5nVa1IkTvtmj1puaHPcpih5TBERGVZD
FDjbFNLfYsjq7qjrHgSUpBT/m7AzW44T6dr1FRGRkIynUs2DVCpJlqwTwiPzlMxc/X5A/X9uq3fY
JzQgtx2qgsy13vUOjwx2IrTUOQRZG0F41dufyvkxawTe+WmZf67zzLqpK3jy6M1OMyS293LCnBoT
svR88IX/MiKavQFArB+ScQou3fQ9tSwb9XGBIEFHQ6UMm2EhRubB2WtxE7aq+LSswZrvHtIJovSy
LfSNU98vZzRsB0N22Soj3aT+bNjN2ejjgTrAl9gCVLyny4o7zl/HsgAnvkJQ3ZMvZWfp2pyxgaWd
Xw5BNP/CofOg5ymmeP/7n97/997nrzP8Sb/J0zDc9BpurCU098HU4mvihmim9XZaJYbfJrdW06JC
SxGZdlq6HWSAIxXReLdDPUJI1t30FfGwEcTZcRoQWYyBIII7a6xzljfiqsziyfZK83MwwNgto17u
sbIQWydCG0cYnX9cDpPwi01roc3+da9NcKUSuWHYW5WM2napD0aP/D1z1hWbrW1tlIE3FAiR+Tj0
1rkfdOOuGpT1WNuddat1+PfofcJuoevsKnZypt4v6jTdVEOZPOtj82NZY3LlrCNe17/MiP67ugBo
gU84QjignY73YYYxRgrA0hPmgY36pHe28WzJXtuYetZi68Mr0tolCOAcDrhcBkmyClEb97JxjoXn
7npd62jA/u+yquQuYErANmmoVew0zjmcD8vZaMTOuUZ0f+7Q38232S1/ti70VXtKk2to+vIkzfih
9CxkAvPBHAy5wS8F8uZ8SU619hf+3H+bOtsjn9Ql1YTmzrL0D01Kw+qd8A9b26Jx0KnUbXsOeHBW
cpiib8Fazj1nmeeoPIdkOte12Z593uxbYjqGGDk3dlHnBTYIm+K7OQI/2aWd+jfvMFXudqe8Qien
BbK8Lmf52FZXdnqB9oezXDRf3rcwR7UY5BloGRAd2bh3xz9CI8MTgMYR6Q8qTJ0iPbX6bK/yJH7N
7PIo886/pqajXQpDPk9hGb3WY+BRO5hy3Qojeo16NBNpQvn2551p2ch/Lcd0ww6wOB29aYFpm95H
gCvOPCZMusIzx2i17fJ4WB3WFaboAfl05jDmAjAUWNyIOHbY6cEbNNxuVhpN/bpoZHkp6ydvBnmr
rGVotFSV5mA5G+rwmkTeabt0Sr7mHFu38je8u+KZhRR2MqADSuOfsdJsdJR+f+8VEkVINNaf0gjH
1T4Yxu/CCG5HjC/gswTBARH+3Eaq3KUcmA9xj4XDRHmUxS1z5dZBVsgA6c5r+/HO6fzSwDVOnDVE
4AccybBXt3FPHAarX3lG02/yacThUTgsVq1EkZbmqjtm07co772fetJfRkNmXwojQLCVWtGnAn8p
gOqyf2Bqm21kXOMJoRCMOEkT7f78/Szztt+/H6F7DmIZigbsmJ0P73ajofrR9STavrdIeSiBiHi+
n3ViEPFWGy+lZbXPXlE+siJl96qNvBlsB67BapDAHcLerL4/hzZFw3KmPFzElBjiw9C+jsJUTx0m
D89u8KoFWrXNCN/FohCLSidIpo1o0lfSjot9NlnFnVZn6Uka/bnzfRSGS2M+yvU+dAZjK61GPhO2
aYM51Y9Ljyri8NiadXivkSW+j7sWl726qK6BpqGRrMzpW42OKI/T9NYuczwey6J5/3u7yb4vTS95
Qg4/Qa/zDfwbLO+hgODeWHX0ZCdW9FQ51bc2VCgNm8mqN9boyw0oGl60ZaCtl0K7NBMbN6zeOHUF
ErkpSaq949X5JjboDW2lA8OkurH2bVVgguE0B4wC5c0C9GuDq65xBwKXONlTGOj1X8CVBYH//es1
LNtlvE+sMg70C53yX4Wh3ulIzyn6t5GOrWuWj8PJsZ3h/SzPYp5Yy1z9ulUaOBmomIIpCQKFhQQO
msv3MJnBzxQT+Hsb0+AZFrJaGex6g9Z3ufQoCffK7L7YZuGc/Tywz92N8kbn3MyH5e7k5mprBLgA
LAUDCJhnJ+91w1JUWPYDOWj080HZHEbbkzA859OsLNDKU2StpDBO6TQgnfMxgUkn77ufACmOaTo+
hU4kNy5L3aHycu3OSzXtttU0m+7XXDdG7H2fwvG7Y1QOBnLxhCmdbh/JLh22dZ5es0yzj8l8UGai
0KqXZo8xRVGvnSQdd2A8+s2ycy89vqu84f2eaC5hKeoveemS2NW74WvkJ7hgRWXxGE5VudZzL7iP
ioZ47SpSx5Bi6jCNhfcXoOk/dJ+ZW0CytYeduu055scXmbmTZvhJhx9YqWPXO0MiRazjnNU6X+J5
PrIclvsxWt7hk+t6V60x5Us7BMF+IDx21c7oa8FjhBWmQtXH+xd1WKvaUnvxAhD3QAzYZzrB+/2p
hEXmJfhzhAox9BTod05iiLusKghHIolts/xgubf81MoH45yOV9VNYu8I5jJB4K5MEyem3krLO8fA
tmlUxcHqDf9aVMb3XHfDrzBxsE8dev0Ba4anHt+PdeZjwZKO0GKS/J9Dj6TTLx3jKRk7b5t7k7tZ
oD1LP/Zmm6x6NbhbMcP8pmNpt26u+ZvlMjatcS9G+ABh3u5bK4q+lm2H8Y8W53dVbeC5k9QNpkv4
dvx59ZUf2QAYkluOOY/QPPqx/+yORqBrsNTydCunu5QZy9vUYWrsxaq/IyU6mT6lAiNCD++niza7
spmDWZ5BasJj1fRyQ8hN9Vh7qNsnu5ZrSdW0Uo4dsLOK/CLwaElMLzgbhYcYuI4MeOA5y+WGSVl9
F83z41zLq00p8CerdRt/PJdy38QBbJVMhnxpHMpSRQFzGOJSvoxNfIz+yokU//kQXHrXefrlERxH
5/+BkWFiV1c0k2JQkGGG3TiqPoGY3kD/cM5Sk85Znw/L2XJvML0Q4xF80ku6M9/63GWyu6vmq7qT
n1VRxcfUi3d9HdiPU5yBiKtu2DIJtVBW6PXRG3BK6E181sqpsc1dyHhjNTXuGhCqwHKHsxhzE9SG
g8cIJ/i/MzeDxqO6CDvrcg202H7u2mhcO9hNHsekfpjInz8WljWBKkGamwuZXvh0RvMZI5oJHVL2
kAu/XZdNZm01uy7w8bDVjdH641kNeflCZDnx2WH23BUICp0U6/MWq5rRJxE7RxB/NhwMYaa06XYm
yvB14GbPouusr/NJn7jebvJLc8vM5L6e2u5aTkF5icvpW9bgYpOIJr4VTId3dmqJzTJd8sRrMfbR
5xgjpF2tt8zEsn7ts3M/Uh7i5WpkzvcBM4wuttynYZmrerRJteZgJqEwXLOHUh5V7zx3+Nc9WiOu
I5ZOsrtfKi4R5Y9FZLz4k7nHQGt4Do0YH5nIwDxcDu5fmhXdniuWX1seESsC7rhwwEcN0BB2vd+h
pbbE7T/DNGWjivvcNaYXL0RKOlr54b0JG+tC28ajV62kFtT7ui3LF+n5n0N3kPeFHspPmbsa3Sy7
tci8vzE9wWB4HsNlIsCpLK0/dRDa97/uh422GVu1DxV0BYyY8k1gyOQQdXm/6o0h3dfW40iL9Nhm
XfckE6zJoxxXx9BwoFX3wPtVllVbG3ckClC0P1GKkFRPHCR6YnLP/BIJ7uw9fizMm1ahGadbZTFZ
LQqb8cGgmgu79gbMsbjVGlXuQxl1T11lzw+lcb/8qxor4G2Mcc7+/dIerBtdxzxItMPVmZiZFk7q
YO2PDY1VHHumQyvfSWtM4l31fgAgrU9ZBSoQN413CQ1wh8Lw1HUoh5NXgTu4I5h+g8/SrUbMw66n
cVuFPv4hxtwzkriHALzEgyFORxy3m8Ra5amf3EJeZf40GEl0ktZxGVz1CNzwCi01KrO5ccZAqYwM
H08V/1tndsZzl3oXwiux6KydbwvKu/z8f1dxigGcbftyW9vBjP5RXLdlNL75qif+WB8jbL0NA2cr
vJ6hRparwJ2Nqeo82fYjj7IWkqIww3o2s+qNqQRDuxn+GwAkupZaFsz9vuexONpBQ6BC6pWfPR8W
flgb2MrhV4eNK9NIGseLjKzqs4VccpMKlrnlz0YY9EbWGFxVbCPQL8YD/ldMrOYHbZgdnqsye3at
7FpPaQc9Iks+1/2nZUNDq29s/KFPdhruVfPtzMyjvSckxntuKXcVotd1xNKE4hUkR6RwfiC6VE++
q28zo+xe/ryNOfMK/fsrZxgMO1FgAhOABXyYcbVlo7HCxv4my4mjUEqnN+X3qM2RMNo+gN6sp+ZL
NcxMDe7n8RxSO9/Pk4Dks8LqtvQm+o1rBHK/9HKZnWGiJsMXbFoyjA/nn7ZmRA5vWh8saU+vg9tj
RkTbzSsmAXag6mDg5B/tNhb4WUKnrAuxyrLA/Dn44lSA1L1VbVATpcBTkXoDJvc49vAJdZflAbL6
9Cx/uxr8ID8MPm8eA4M0XudMMJCQ58V1OWOMXFyjIdJXxKoV12A+i5qWFHjPwftzRnOmCUpnbIzW
foFzojb3dmailaBOcoe5UHWhr/Duh1w//JokZGrAy8UTD908amBg3eEzEuXH3EAP9Odv7j038rev
TodyBo+HpDqmhvpHOnOnuV07Nna8zbp48DdM77oTVmIgguW49cO0f81NAwf+EWvRIlXVMfe0TVVW
mlrDaL2Zd5VHk8EFjnKJ990qD21d+j94rcMbCyrKPcXVt0Hrs9vR8r0vZYObgl74P/pouEZ5Uby2
tdesRi1/GCMx3Afx+PUfLMV6CZXpP2HMSIKZaxW71nTpkbruK6nJEzJerEf9KvPu9aRSWy8Y2aCK
wbvXolp3brIem4DCsN3tmA3YPoZlfi5S/w5eTfVkT3p6nHAmxSAwGN/iEPNybIVHyG7ncf7Mwfix
YGKLOiyXYT2Y63RKtfVyOUBJO0wVOv0gp0xkiQZ50nCPCvq+Omlm9COfF+ZOhtQbEwaDYe+yAkmx
rrwCClsT6jHuPMQWGDLGPVPLcVakdt9VC+TQYqyjvMZZL5csAXv2ffWoYTKRi3T48r+TvIq+YliK
Mwr11S0fNKsvIrJhXcMrS4wpvXFKPfw6Zf2F9bh6pp7E9s3GcmiImum1Yv3VsyDBK2lMTrZJRsfU
RtHBjHzv2fCb3bIW9QalmGd51zq0vJNvBfaxxHh7bcYF1swMDqgPRPMDSggENhl860i6v8UfZHgo
7TzdtaqIcJIhj+DPD6457+L/fm4ZGznA/LoNaWBmXMxF5b8a27Y0bCFtvzoM+fAyjgFIWE/yDzsK
Ccqpldwu1R/WRRreYR2icIo/LRZITirxBZMcIx6cjUhYkjTdN+/en35Il/FxQbsTPQrPy5lbxWSd
QhHc9jZkMWwl88+ViO8wGvZ/2Fa8Y9rsvfWif5r0ANGzxbvjhS52udjRLFdh++YtnAorzHeOp8Lt
sozrxcbpk/wvo6ClWv71wcyAm3QloWUQWaUzN/6/fzCqGMArCvJBsrxN7tq5IvMUfjopz84/E9lY
RG9BLk3sClmNlVd+a7unch5b9/MAG+d2Ofv2yo1sEkiFpnkGYukPvonNpobV76r2DWpTvTAwrVfR
g1vrFHs4ovQC6HHop+Il8Yp6JfKRYiRvy5eyGd56VYp7qyflZSiZwKBpi69eFeKymAfNfrlcDiPe
al2RdRcnS5neQWtY/2IbjPCMztsCIy+3SaK7hdI36RUNL4XGBlJhesX9P9s6TmVsg8FJn1VTf/KH
gaEOlfN9FU3lxuY531p0zC9GildOaxb1nT3Pmd/5AlJcVF7o++VquR9LH+ymSRG81559sd1gvazn
yxrfF/kbS1m264vR07GeI0Ao0adrUtlfQMHyO+RmTBGl/OJNsGvCwHoVXxlgmF881YOYT9pwCCtn
uHqUO39+S4wFl/71NMxzVgNQz2OcCuncMI0P07BhMnqFP1h06M0gHR6ioiOMaBTFuW2MWzkPW1Aa
UAs6LnUiqZmy1KLvpbUO2tb53oUulJKqshHzqmG/fBQWdns7a4h3hZrtkrv6QeWmehC6zNg3BCKc
+oy31VNQ+vgwpHFx0j1lr7o4dG8RoM0gWoUwDFW2f4ma6DaYWbqlW1a37wCkZk+Y0LN/nLJSJScl
RXIKhyraN77P1hkSaWAOZf35nY43UulCEPMo3wqFBfk8IGK3827g07UQ5ay8XhFp4YozebQl0bzV
XjWJV29s37KOTRHbx7YglnGaWSuW7zR3yFFrwh/0T4EVwwCRUwu50lcXXhTdxPrRhfrnNMZwzirM
tTS3No/YFiKomz9LyHuKuAQb29oZf1kO7tv7R8/fOa3xVQJEjKLXocjSbdJoNWENkf0MT+Ju6rCx
8VJSjEILHY49Yu1WzCQ1wB7vBuqb1uzhBpxaPVV40djYmPwPp/achAWwbWbRvjB3SRCWK38mdC0H
dz7TGXltuoVQa3YFpFdFid9B2z7Ns5V1ReSKbN1HgjKBAPCLC86VT7ZRXYXU3+kAnfydWGUaKSZm
8z9iJ8flb3Z63SlWRrStuH0xNPWDeRGpNCMdppCWiymdTWrVTGZK8TQzNadI1sKTb2WSRevet9Td
P5h+YpPXI8P2dmqrbpONpYuvRR+SWwR9I76NSLNYp/OwbTmM+OwfcWz459KKiIbIVOpvE0ngC2bI
gDnzerYsasu9tGrafdNg98jivdcH3bz3GU4c4Jc/yflKNIF1v5xNBp4fidWFjHjmP+YDpiBpT8MV
CazR7a+Pfqq6ZhvBpFULNYsX7tICRm/HJsGS2sp5qZsoYOawcEkYp67tEkiCaiK7iDoAJHWacksR
U1CjG9ke9SsZYusikflJ9qM4jakrTpOd6qcARslNrGjshtBQuBwHRIUYEveojvGG7hXpPyzVuuGd
MtsbbDFHSNbTXyRd1gfEhkUFBhfiSZRh4Ffi40AwUJWZO5nRHiQsLdxkNb17FLVrHa25WG8nurtW
WWvUnujyFybVcs3TBgwl7btO2vy5oCVYLqY2wgx5o/TaPTKPpYbpSNHwffSIRVg85cPwtlSMo4Zn
XSmGb45hI11URAdRt6wBOeSuEWX3CN0yuIniKftWE2o3htmbiJki2VYuaHOlAe2OiCHb157tjtC/
SQZnn++oZphTzF7ZWG2XM0lBjQ2Zn4mm7y3QiV5Jb7cs9qGTuhuTXmq1XKZlqt1Xf+mklk/u13rt
zMu1i0oFfqfDrNH6GFRoTbL0TLMzDu7yxCfKwrXfidKXwO9evSLQftQ4OnWx0b6984kSbIKD0nFg
fY72w68zs7QeQj96KX3BMlalGCC7okvZIn+6nUoPCwm/ZSQGISTT1jGu5YXdwTMOevHPWci9ICSt
KxQFM+d2wHMqtApiTqZCvFlY7Sy0SpR0hFtXbnXfdCkyX+ybG3CoOQ1EEIFXTFtftCyLltzZoSlP
yyE0Q/PkGwFUdekFq5Qydhv0M4nLTp8Q8hEgURXNVQ6jOMNBOOuYBF+VcFdFFqWXSoOmpzd+dxxY
6U5OjIPx5PJaqtFJMObpXawo83BXW3GzK5gyvr99yytYdulPdGndnjoBHy6gPFayuL4fGse/5Zf/
pLQiOIWpDoG4bDD8CTrSMeZYisBqtKOTlJ/EUPTrzKtBihIC8ay8oujw+hvbSbwbdko0DEzPsPHD
FLVViuzWNPTQLP1P2HR5fyT+TTPWP8KmniEh5mKegIhXAne5H3CuHhMMnDAi/UDFF94npd1uACE8
4EinuU00IZNzIbXnxtPSuxTI+BY8fXwLS/IgY9WKy5hAzdGiAuZx1l5aWajbTGvCb776lomaPOtG
d3djhrC2m7zikBN4r6tmvMj5AI9E373T/1Ae3fpEGsVFlr8EXTNtMNHh5cnac9J25gHdeTreKFdf
KVt9j4ti5elESUVDUzzULogJe422Y4LQb+encLAL784vQcWKUT6aVgbAVGjOnTPgvhxkwCzJiLV7
mQf9vvPMmAyHqiXIaQxv0yx9MZsy31ST/zPXlQXSC9aKcaS3092qvmU/oZYZtWxXz0XLOI7lecKB
MQzrfTnZ4tldYMIkYFua6bDz/ZFFXGnmN/hVM2u1wXMVU2mJS4/r8FESM4RGKJHGNoayxnpRkkcg
ddxsI3bkhPL4qwvBRYRC+wxZKdskUiD81Lr6NkhRSzWzPrr1XPcclUTRvVPHrDAp9yye7MQuiNFN
ETbZRohvzQKGVEb3vaij4S+dA3yGjz0VtSKGHMBduJ3MRePvrYMMRGdQYdQHfbT0fdLJ8TriIrcw
PlQXQzm28uP718nG8ilmTrqrEoBCO6s+B2X0OUjqz8NYBF/nEyZ32VqlMDwWnk/eZIz0s4JmfJD6
Vg2Yfy8cn6I3h5PmwXbws/o4sHbcG/qAbR28sXVXCQfOZGQRQ+gFV4sopV2li2nXtANiq5ySLCXw
IjAlIymDgJl8ILyl4N/aWhbE8bLtxU1HKAKkYbd4CS3AmkBmT1MfbkZRtruJ3vZTof2IZ7hscq1L
kTAM8SszeIxDNpKFVVVbL8D3JGP68H4UvI+N3gPwBaKKXhNoo6VWlifLJhGhG8P2rh3iNyNLhj2Y
m7uBPkqcTVE522VJW1Yyb/hi6aa1L/zJehq0I1lAE1+zcSyEnB2WtWtSZDdhpItXw62anSBIzhuf
Yz2Fe1YY8Ptiq9fWg2qvWhzoV8r2YdUKpqNt3RG2stCdJ7fW1pPtT0yCMLUU2vgaDmhnrFy/FkaF
92LpPtQzM37on0Sc/oj9SVwiy07vEAii5Jrnf2OHaJ9+8tYr2+j+dllCl0Odx+0xtuuT27vB2Qyj
BF9GEU5rq7CJgpIWkaaj9VmrPPnSeW6x88Om5F2c8u1gu/2tXTX4i/6q9EX11at9a78QyDV80XM/
0za8hcldBODwr7N+6tLb0al0unpI6eN8oPIUf2me2HY/vg82Eyl7HkoZ3uws9+F9iGmRR7OwUGHX
bfUsLC3DYTUJPi1nhVlp7/eWs8AT0MfDL8vL0lZhfXSUa2K4CfLdz5fZhONCOLqn9y4IPUy8FgHg
ShzSqi6CvUW/1/IGHDIZPRpja+JOmpgEoHIGzd7fYpiKh303pduUTZhOboLN56EXGL1iWC8SDm8u
9oHjdJcHEXvaQ8gHtJmYxFLZuN8CDFVchlw5DxeGl6ONKsgJ7/w6HK86PJvlvgg0POC7iOA923Of
5ylQEnnbsR6Gxy5R1UNfh1diKBgJOlO8byP9wTB8fDPLcnyNTEU2BOvTmXxcd/3e/bwr+WQEnInr
59RryFd7Nt2+p/mMyQbsidVQQAonrdfaT7l6tOf+XAnDPtG0ktSZ1ZucZ5FgiqUKJ71Pbe1E9w5V
RaTm3H0tq8mYFjWW8IQuZQZJsirkhRGZP2z0xD9VjZszZJ47/bxzVhWd2o1Xl9WNPz+lhYjczZi3
3UbNv5oZEM6TGhCwqlCBzbFhLLtG544v1mTmt+86r1Q4b47TIth2h/pU5zrumf0QfY2ILMoYKj9q
UXORWi/O1YQbaiHr8Cuyv20hI/lSWmQ5d8p+67FnvFP2JqDFeQTBbs/EYEKeH6KYgd3YgajLrrlM
kphLzFS8nQHh4N60Tf3WkLWV/IXv9sEvDtxg5hAwRtMFyDCM4g+4gQvepQlGN0cidoZvU4lvLIR1
zOI5M0Mm8YZN+gOKjk84MybPeZjKLZ17vVMqcm7fv+2+0K1TaYqVO3p4BeWclXXzz9n7vfmn+XLv
9z8XRAH+rRpJBFnOIrywheOyTE5J3f3Fv8383aGBX5UZPJQGgfJIuC6F9++7XijQrhbS7XC6cpw9
tiwb12hpT7JaeLeSnrKLsoTMCRSTEMDIMHTlkxWL/iRQZd+1lruH1hufpqRl00cHfJ9UznRo+xYr
fbD95VYUFBfee15GPNDPo2nx2gVqns+Q9Kaxmd/kmrz4OtzSeoztU+ck/anqk3I9KiVeOt+5uAhh
etMfXzU+5dxN8p+j2+xyO4+e/lxZWh+nOR7eBC58PSj6lmHDDP79A8GuC/r0aA7HsoaMwIQPg+Bg
zL75zrAHbdVelOe+1UP/Vs0jdygDO9z2r6Me1w+xpfSDU3o/nZn3JHMrItJFbRYWwi8QbznL8jhn
OW0iNOGOXa0t0OOdHPGqYaQMtD9ZA9JNxISu0YltM3nkFs/3YENi/pYLa8+IzHjmuezk83K6C3JM
1GOvCE/dTEhe1tSgxf6/juRxWVypKxn3sdkeess52bVhfxdT/WhkIn7JnKHH4bb++eeP0/3/fJyo
2gxbB44VhvgIyPq+AtKQunboljfabARe8KOekZ1bEEcxrzx6LF+jVCsugAmwFZJZKAK0m+5GrQeC
mdySJKq0fAx1Ih/DpNiE0NQf4/lAAAALuv2iwU4+lYydC6WQquh6rK2AXr1VMkuG/Xw6pLRj50Br
20PtEOxlzms1f96fBvGS5BHOz8ZwWLT0qrOsVfS51DAdUKU3vEZhfR2i3H+w6vh7hxxkw3ZAZns+
+BjVJ/b7mZrPTAM/ditpEbGyFN6EFCyvykKda+GugGKXSXM65Wrt694nzxtSnLth4puNE1DhR8eq
8wP4z3NKvcSsOpmLNidvcDghihPuIJeVSZyhrde07ymRWI7vjtCOI5zMYSITfRs8zlcL05SvJLir
A8/G0h3/l3SGoPJWd4/vi+ufv2hdzi/Gr+Z9XklmdrDu6lLSnDkfua7DyExSIwbiyB8q9iyE05WO
ei1oCze9bGvCDohrpaiCIvks4il/YdayZog0vtR9860sxlMmax+5E7LAOkiytUdxu9Fc9vuxx+Jv
0fFXhqCGhiaNsGTGNE3d22uTDR1g7u9sS79nfc6egI6Ko9NBkcbgKZ1pQMshAXk++yqlk35HRBtY
QYTqaBujQ0C30KmGmVOFQe7R7F3+AXTPqG7Tsb59H80x6tG8SJ1UaBo3y4veMri9aSZcnpGKoYQo
vwTjlB4U064jtA//aAa456c1qpDB1LE0X0SMeR89LGrXCHsj6ff9Nh+sr400/XXkEuWuLTYVkbSH
M/T/zfL2t6a8tDYNwxD531OBqnoh+yM1HB9oN96p/oVuH963IDQU9WFpP1AMaceJdDgfZ5p+BSgS
bMB4tHWeHtKAgjskERYYI78rGqKVndALj+hthlVUSv+lKNnsZiWdEg5jP2NS8NSm6JQ7eX7wIcfe
LIKS5YCsF2t+yz7moE95JcutVsit3gTrOhflA05Vd2Oja5+mzIM8EMI3DY0oeNE1QZgmneDab9rw
Gnvll2IaNiAm4xs4sVqRkEcYlC8+NWG+ifqePKJlQdE8n4dorqZy5TKqmqHsIC9NpMfmyzTPHqbY
t/6is/nv/A2jJdeT7BUw13AY+1AgGFnkMpClxVaDlz5FGCBHbQmDOtarc5qZxtvQ8JvpbZU8FgDp
KBVYcN06QqYxuA5JuvO0sulqlIPZ9DnT6/xia3tZut29PxrZZSGV1gRC3hgC0LU3i8MChgOOOwTI
eGB674P5nniVJHjSULN/W06KBsJxlV4DAnxuAyZhF2mEFrMDZZBVyXBa2u0r8wi4BHVZP4SjKf/S
Odj/WfI9vKihs7EI8N//aH6pCZxqUo52LNBx52XzmvdNT+4Jznh0jrMsdrnO6wykshXDnnKnP9lt
86nJwvaYRJF5syxgQWQ2xwbCwvulmn+6XOruFsRIf0OlSIQLJpsXIcvmNLTz/mHG4ovVepskNtUL
4bzaVov9CnyN7CxdCxBnaS6676GC9ubp0DYWSblrBd3FvHToNBQpZAGZE7m4FkmWv2YFhmpxSFpC
OkhrH8+oZCv1b51higetgypV9rH2JTWqdYlC9UfC/xiWvocPC2lkufaIwhZZvyrtU+U25o2davJF
NjwWU5gxvMf/6c9rMT3KDH/9ezF2PVe6THbQXQNVO9aHsq7uirYb8sjfv69zSVHSL9FlPzSoeg4F
QSTob5yYLHRK1yDLkou0ne+LMYaoo3QjpsDYLpdZKqi8mmRuwcTam5/ORQzfOzE0wKlVK2Dpr5lZ
9oeFIVzqTr/NajJgi75wV3D7uhX69fBkY8zzPmfUo4fB7rJzgkX9A4rP22XJN1sve1T1mrRgcuey
qtsvCwqfk3qw6+tyAQuH7iqBmlBLWBW1hIvQmLz3nV8Yq4RnfpcPZrSKAqM9iYbcKk8o+6YLsat5
H2nhDkHCQFPCqKihxWo+/ja5g0wNcKFAswNroSRb4rFPVmk3J98vM6N4DtqQ8ZA9gXXZQPu+ua6J
UX8ymIgeQyR2jNnQPhb6nNm2vN1RbX5xhflqEOmy62dVMLmj25K0nmsHW0eX4F2G3pc71ebBTOQl
YyuQ6WvYT58qGdhXXwtff/HPftHRIDrX6/e9iR4JcvcQ9+SQOP0aFaLtrGD2Yt7VQOqdoQHEy3R5
QTR7a5T5ujT9n4sSOa/06KYtszm8lFmMHZU89jrpq8zWi3Pn9NW+NtLzBDnr/P/4Oq8lt5Eti34R
ImAS7pXes5yqJL0gZOG9x9fPyqRu607HxDw0AgCrJRUJpjln77UDjUyeDa3PcGvWIHgLZb1p4nq4
mObn3kTRtorJdS7rHqLGaqjIzVTiFBH1AXEL6bO6+ntwLCJyF8OqS2KtSK3uDX+VWaQnbjoh3mxS
VW/Z6F0NJ4hfFroCLyYLSFt+bVoTD5Ld3UeywlYmPf6DiYjtXlmmfy/qJL97Ftp5kdwfPTVUPfU6
m60Xn2wz/EGL8SqSbm/6CLL8HB0W0Bh3Y3oD5nxKL+KWuoIdbIWSWGMBA1Kh6HYgl9lGh4ZMbFYo
Gdrj1Ld5OlYxsS6vXYY8rh2b5WgAnNZqAXQuZqml4RMoAmdTFODr6Bk95RU+B3v60dtaAMxH0n08
DwCN3lbdDXnT1076QguxPK5q2Y9Rr2XiE7E5hea/DVrg/ETXcTa7ghwmJJHg/PVoBSnWuMVGsFNF
iMJvvIMbhAR3NP1NjaUz+79dMg3Ww6QWNDGuZ3k5xZbc2dkvmqchry3dT3ws7SGrdcLluiL6PDqE
VFS3KOVvDuz+lwvk9FNCMXgHY0wjlkcQzDmM1q3otXgjvMz6in9ftr904kbacK/2RoSnovRBTzvP
I1nt2vSkDp3VNPt0icjtanDb9BM5nIaSFCURCVOqnKMOqrqTe3nLOAK7YO12UfARWoZ1jlyXXbkN
JsHptIyUP9523KbZNA33TM6s+JiDDQ6GZo36tN7mVdyf86F07kRifZr75Cks5ua7wV60KKfgV1u0
b7WReR9BBmoYYOq1cpv81A1OuSKB2iAYzcCZJQUjOkm/T49yIw1JJcMx7O5L2Y5W/R2Wnkuw+x7H
Rn0tu2KiRs6ZL++VHg4OEQDQ0QMxSqkGFPp/flhjLbr3jf/6+b8/YDvld4eeVXecSIjOaf1olU/z
KU/d59b3iG1o6i90+aftUkTuYaAdue5K1z9ZbFlwF+Q/RKKRGuoRkBRaOPEBieHliWqNmNQ6Wk3j
XK2picy3YMyQnIa0A5UpIIuLg7lINWqVN4eyaz+zRg5+zTir+6bLfmAc8FZ5kEfblI7iXg0+MSEq
c8l+ltRrN1i6X6b+vQ+W9GcQFVA/rKh9RaRLg24KnkXdJl/y9iOTqhy6LGTKhyUSqjk62UPV7zrD
oZWn69E+1+vopt7/LsHBOwTZdKiE+cNtBuv4d4KqEwMhIca+ZNL0u5mWybGp2/aQ6LXx5Mf8Xl2P
KQrdFF1u1YBusmdsN/ORTGxMBDV4swsQpFWQ1/hga3rVE77xqUZ2njqXaWosRtcs4WskKJzrZXWj
V7dTe0hbktlst9auKRxarK/+2q0o6Mk/gHoTkU9z3prH3HQ+MjPdPj5QHNveGuMDfl5tOD8aIKYG
+62IUQEKvK2nKExgv8lifZB57BJHYZK0adjvWSTz+6zktZCAKjTum9iAtaDOinzRn+cqRabbm6cm
XSj5NVUIXnWo5vPjOqcgsXXtCg+//NN/T6U9fg6aEqO3qqZHPk3MoIDOpLZww+BfUppgWAQpDOpt
Np6wYP0MM8piDra5V56d5pdPVWOVzFlze0xXY+igjsNffcw919+o3XE6EvwJ7e15DkF97pZcOzTF
QoKtpemvHRyb3eT55Zm00uiqGVm79c3yq1dn8XNoR9cBZ9WLjXbyJVsockTO+ElTHo8xHgbGyGyl
KgwunyV62txfmU4tPrrZohvnNmd29TSZCkpBJL813xtdRBcRtsUlAJG4pWbtv4WZlRPfk1XIuGMQ
rmiYN66VpadJuitrOPgLIbcrTeTV25jlH0TDdN8RHH4gt2u/CetA7eN3ytP6OteNQQ8Y+1znF5+W
BgFXXc8QhRGCHIEMIpXSY0SZnYg/d4Rezk4xvoWLNt/9OPqtbs/kr+6WyZ3QpvFTxkJGhaRAjQva
ULGQAjrZkH56b1/Z8fA58gWizRKlQtSSMhwtyW/6kitPyWVEVdzRhDcIPnJjnZhe/+TFzXSoqzQ4
eFERnh+fSGa5mxz28NZPaDJYbkOnwzMw02eVTk697kSbScen3zkdRZkFyW7VTx+OHpw6FOam3IE1
dc4KBxfTQyz6kMD4DsoWlO4bd3aMT3nvss/Nchg5kbVshEPRw5RfSjEX5qqy6UKHo0E8mf87Z4X5
5PhxedAilDWx8Pu7l0kSDf6Kje8O7gl9FWORIZJrM5vl+8S7PMXSSo5lYm9NjbHK2m54opQxHthF
BgfqQu6doFd/LZDdPmAxA72C0Cz1zzWN34Oj1/2u6cC8hEYEakfvZ7xmebBRv6G6TPyGeUb+wp69
bqTUroXRscsW0/poBK66MBfatRfLck8q/zSW1g99nr3nCq/ktUCj/9CH56l4cqiWn6lnNYiUhr4+
Pb4/esA4ELj99CmO453qBtNbn/daEyxESFb6k4t38VLhiXiZdXK6Ji82Dsrlpe61hyELyhd1o0xL
54B/31tRPfGvWtFGG3rZzJby4FFQg22KtD8uepC7bLwvSNCaE8HRpEkpamNaVy8x0brqSht6NO2y
XuLMUPxkCcfRdVRMdq3JOFL7tYnH5NTN0w6Hm1jPRtff9bDLTm7p+GRAmt5lJpZ772Wdi0PZyb4x
Cq/iYSIrL560e9WwyfbrwH8zEUJQEBuLS9HyaC8e64E8z/d0EZ2rOovS9s9ZYlgkRxTUs6sy+pJV
2nzj/zY/dVn+BcEurceJRuZEEzrJw+B1amWumbf4r+peONn19sHU0QdrXP9HuFOGSCXK5pnDgCon
mT8nMSC5qZ3gqifw/nAoWBbeS63BDrOICh+iq+efKCjf28Fbvjn21K5pRBM2M0w1U71cYMZ5o29I
IzS3ZRho7xjk12T+Lm8Ns9ZLX+hH/oXau0M75BK0mbkaurjdma3B7Ipbdc3on5GMMEtZmiDQdfTG
L1aUPMz5//oJOK/1Fhs61f/8a5yRtoeS4nsHqW5NYwwegTx0iATX6gXHtlej4+dfRZbp28Yh2Lzv
MWhbpdeBNO8vf4R1pdds42BpWbODuY+d6awYgt1sh9cORAv8K756sR0hqZNPmXre+DVKrGftYUyc
5BDXaXsc9am6zzGAgQDP8eesbe59nRCSIaZXmgQ9f05lvFV9P28NoiyvLYPgqc+aCbLce6bdavkR
D131FNWGx4QdXGsCTLJZS98MWoOLS75s7MN8wdsFmXqs+XfaJLdhmr0i7SK4ZfDIxvOhDT7WopZG
LUq3p2jrW+lyUO7ATMN54rroQ/ioV3ApTEwnebdFBWk9FW3bbWN5Fsp76kzdC5tlvIcT0WE5AsdO
CvSUpdZfhvSo7qmFTVTTH7XMgDjyuGTirufhyYeQekq0FtiD1umfelCWsH2Sn32VPY027VUUOuZZ
kQI60KcJDKo77Ips09KNPk3Ce0Euvbyzri523ezqJ6sZjbs9dVDqReP+KN66nrzv3COLVplLu3wh
2hvxDbZuWRJNPqLMDz65BtMFGZZfU72kimiQlB0EcbLuIt3dwXUIUcwjTroY945IyIsXluOFSLgR
oRI8NOxTeH+iJPB2bhqfkqIKXtj3es9N7t9UU1VLFkYcHYKGWxPb54y98cVP9ZcUB+lLOObOFZSc
v6qG0PiiFZLsibzuavoAUoPUGDZaY2nvV3VsDKN8sjJcs/hxqTL34jRns4xOdKna+yI/eIRbJmw6
fxsBOdpNaZNsqO0yeUe+BO3eWXf+Ml4SKWiJHBYIdTAaaLCg9dFljr7nxfSca6/W6EbPTtB7Lz2F
TaScyWdApdmx0Rd7kxRa/Hnpl5yAWi+8+GKsTx0ikhXhNsC/+6J884GY7yICMs5IUOYLgB9jq2tP
M9HmFw8azXMTjp+WKXxl00XqblOXVxw+5VWd/T00vVccswHNepwfH0u32NPzd9t07y4Egl+tCFCA
R803ZHzEB1V31w3SrYmwjHj1vLwC4XM3Ohq9p6qsToZgD6FrUmyihIxVEB0q9Mgrl/DtrwAr1vit
aYr4ROoSXlK8JCjbDi4Lvf2Su8NNq9g0ASolRCfPHg4P23Gcsxktbxjjs1UldW7qYHWau15QPe8p
NS83jWLhIrWfs9R+qoM3JYyaQT1u5rZ/yReTWE7DMQA6ThRdsrT+EuFq52GljD2OrNhY2WhbbRZk
NbIzEtKH1sqdkS53RthW7Nc4Hw6LFe3jNG3fjcAWx6TrKUHJNkU9hv9130AhMmbOm+7kkC0eYmAT
ZVOWVNeqrH9RvCcImaLzvjfdz3+7fV4Mh7706w/KWxszM9KPIidlQLZRtvmkj+QZIfbVFJOSKJ2e
6XT41fk5ifeucQ418R4PvvWkFfOfw4RfgULoHZuDeNwORxvhs2V2a2qo/dGWTMw2SDHt5EG5XahQ
l+su2eCNmF+oEEWvCUKix4taV/SbMPTHtVDcYTRQuGenng9Y6gQqNzGugXPoEi9/YgpKr1M+7gZ5
5WYa4NdoeVdaYMUM0aY2uqbufwmz1W1Hz38YaRnuNWGiecnnnNRe7J372liepshKd6WW56s2cEkq
tZN6qwBNTjzwZsyEjgaLeVa9lEo2VNSZOlhhVJ4NAAzBayhrE3NREdcoMp/uQWPt0zrKcSHTvkGO
O5lbEGZS59oGXxsHFIv0r8R+fUtLb9gHGes0VXgP8Ryv2b0tu0dRPuruTuaB39OMEuG/kR+HvB/v
ozTD1KVMctEByci+tzr4LG52wrXQcP/TEG+cqjs/1rzLrP2Movp9TvCT87AuB4OS91ZddthA12Y0
74op0i5TNZR44vvlUGl90B3ZpfK3hsZb6uf+96mwHifDf07kS6hTV1pmI6f4P38uiqvgi9EBmsG/
Q+nH+bk09vMEqPJD1H2zhZfTXrRM9y9tH4Tb0qH0bfTZbZQ+CDHF6X3o0FnZSVKecl0Mn7PskMlv
nQEj8pDnNGk1ZxOJvvxI8qHadC0m6K6vqo8xzWmn+jY1M73Zdo1b7UfxjkbM+ojH2L6IIbVX6jJh
WbcKe52lNdL/IQ2Hs2O85vKC/Y08+ADqijCdpNg3eSn7zYQgPcQ7SSKihL6qQ29W4Sno0Lco4cq8
9N65iHhWuthluQX15nVAvvmQt9ErIgp75YnWe1Iy/WIgkxcqzhMLr3kzsOMjJKMFs7zAR277Ubxo
sbRsNvC+3SJ4J6q4OatG81SNbIR1j+cQ/eAXf4BEJ01o04Bf2euL4uL3dXlE5EfFTk8dqmEUZDrL
2EXxMF7mutQ25E69xXIb17jebyvtPNLk8UkZeoBrb26HTTf07qq3S/1UzFG49hH+HCfdz1+oFpas
7O5UJzDu/++zqAuDx71EnVHy3FTG0h74sp3V8yeGVjvG5sLSRD6duLkO3Vx8dbCXfOOv2Eey2tM6
4h47qcvc5hyKPrPWRWSHhwRg6MfY9KVkgPjXpTPKDwu9DP6r8K3oX0tJGFSw1mXK7FOgd7sl9JAN
G8EmrGAMzewrV3mGt8EePYJ9vUw7dxHqWQfAP05L5E0i3OsdcudEXllQNzd54SfbJW3KI5QtcuPb
kA/k73Viw9cTWL/3xvLaDXH9pD6jyNCr/WNr207mGlv2KXTs8Zc8aWN7UieYndFLmUm5MklTODc4
e8/qTB2WxaccUIUXdT+lU0Evob2qaSwNbGeLHdfbxOAGXvI5zoDfwCUeNJ1M1qTtf5EBsmJEan/k
SRyuY71yn4c51PaofSt6gE1wB3JnreE3h/txMPRdZonfC75/ZCfu77HK/5zEhcWT2DyBE8o3NHC7
kyr+OsWv0e6C9yFZlksXFsla3UZeaK2aApiBl4UbJarrFJRWnXq4T319VwU1y1DpP1LWI6FUipEm
hk0C82dbRMC0WduReC+3udk/l8GcDc9zH9Dtp+dgz6QgFou+LWOjsTZ5bxWrrl+aowbQH4CQ9Yk+
XPuqriId7mXhM8Ipi9Y4mAV4Z7+C5G5MT3pl1ceK6v4WrQA7VZrpvjyos04MPDWJAegwU1U2zx9+
d27/vHheTEy05PGb2GHCTSR9EbFT41xJ4/DJLaZzRABFfo4xA67HoW2Zba1iR1AI9SCCc7CS2oFx
rGZtXs+m7119Xyw3whWojUpwuJl35yGvWJeQJ13LeQmJeUGs8FKtTS3SHv9A9YJfPtt1wEINZMbD
YjdWCL0duL/byPEzfZ9Yzhkh9UzESEJ0dKgNCDpNdy9SYZz/HhbeuHpVSzKPPyzeg7vHdusPfE8h
92jMJofAz26NMaV0hothq5Q/DzGQ7JKbXf+pqNh5Pt4yAikGhMQanfMoQowu9RFKKeFbQ7WOTT3s
j1ljvRYFicF509J2b9PmDUHJa+91yzc2XQkNFsO6Babf3jTHLNbxADiiG2pxQ5r33dH65GUJXe9S
Lg7WEo9WFL07RAhyhhRVcvZE5QFr4CqSE2lnhe4pj5xnIwb3Okd+Ud6B/S6UsTGsAZSxt0aC7Odh
Zas+/zGYZZpgp081MvGHdNvUOtITKcpS91ogX9uS4AP81/IeNQZM++LYTelw7s1uOLfyoM7Uvck1
uRd71J7D/FC73b1voGqqnsUkOxWLTzi0ppntQTUueAdZLQqzxv/Dm8mqpt+ov9nwqu7KhLNXa3Sg
+xWEmWB+rOD/rtvVWt4HyUjIQXs2A+do9aK9PiYZ0wbbCj4tioofehX8XBLPZUQzPh7DWAfG5btl
QMlYLP9HPzrdCr2P9Ub1Yd526ZIdJLHMXwJ2ML1DrIZebOcIMlngOISG+Yu/D03HfrMb67P6ptDy
/SbaOaBmn6GmreVqCkfFOp6hpq8bPTk0FMbuUTyKfWKIYosG49Wn3/Mp6CvcCH5gHOKMKrDhJ8S1
mH36FZ70bk7Z4chvYpejb2ztenqqdKp1fpBgpqys+Iv8CX1efhZQp154m/xNacz9yYzi9pM1Tycr
Si0MZC1EXNZvxg6cDTSRcHytytA45EIvPjvMqn6UL19L3SuwG4THHtbebmaX/WJhJQJtao/3P0Vt
2tQrNiAH9a+KUsDQ0dTNl8as3bUqjo9zu9VKvzrGdrZJkubQNVH7pQ6BFdZ0J05OTZk8oZeMQj2d
au37Uo+/hjaL3ufYb7ZtQ8pKv3gWVXRy39TePJlMTPCzPq/BdoHaSWLGIZECABS6XqOSDxDiSASB
2bfNuc7rakfgS7FWIgJdQ2RAs46NK5ynDy3bTJTblIxIsfI9vrtrL7TfNS2YthOLuzem1m+t5nfP
Wa9/Vjzp1s6+a9HQHgwS0daQ9upzlfvfFEQzibt9P4fTB46j1SDt0+iqpuNSuRaU8syB3zo3jxU6
Jhj9Yg8YRMwgOGZjGO0F6Kb9MJN/20hxZF13Ym3Y47P6a5X8OBzlF8PQ030txuYt7rHDCSgtLiko
kZZhZpvd6TPEsz27VZw72YK/wMbZ0MqaDiqs9Kou5zqPzz1IsTUzRLgl6YsEy8lEhS4FQJFZJvsu
tMzNmAM2z12tuDnZ5c8iPAKSahulf6+F792LGBGyVQRk+AmsnCsLU3+rBwFPEfD6NbTOeuu2FA2K
xdoR6WO/MtW2z1ZDYVLa6v0kCU+PP3kSOuF/of81iT3zmzxp++5xoo92AmK1PDnoF00pi1/6PH+R
VwqMmTTkz5dR9BQwdcPua8OHSUctZ9W9ph+qXTLkW/VBA9fGQYzGyJu1YP/YI1ASd2+ot5xldm+G
HE/VJiQw2uaQTphjJysw7tnYLf0vgfd8TzAbGphSG5pt7mg+ssLiOVzCEju6/wda9xdfZ5Qi3SZI
iNeddPc2oWEdHmJ0u9/Vkjy6GJq/bazW2LgLqFJ1b0zTbuWkPZEoYo6fqLu8IOV21rUy5rnVMu9y
ka71zJ62aSr6++gT39B58fA4a+RZGiD0drpBvE/NdMvpWH9iaOsPMzidfVIACnu8//QLvrlLKkFm
1YdjV+416IuKliaW/HwCPkulpd7iE0f3OWvhWrcL70Z/YzW5lvUEsFA8qbNkQRBXLPSH5H1rESVm
r9ysv+t4bncOPQr2pC+qyZ+I6tzWQ7HVNSyySralLZIPWHbatTFQvDjGkq1Zc/rrjAXI3nXs9qXL
CsDYwkZghEqO/8YfD3U/1uFdw0oPy2IPNlghfjMmD/7//hwmuCEA4BOX05FUGZHyYa0+Hp+BBd1o
/7fqwEjtbua5K9e+/pZgf8BnUVDyMiSJNqrQKmoN3SJZjEzS0txGGSJEdUa8TPE0oa1ORknnkIIE
2hrz3qpEtn5oc4c+Na5qzMEVRHUsNi7w446qSKBqA50bo1FQJip/2ZOZxnJKPjMCP+0Jae4PV0qP
PQ37mN38ZHlPPpWelOtAS5NtSEjCK6zzZu05g3ugZgk/yraCP84HSik0V4plb+q5d9GGBddZCehw
5db+zN4L/Zs1d3s1jDTYFx5PRqHUno2wmpVFs+Sx2Qxyq0KuucRUoxFoFVFdrAqD6rJKYxo1ujiB
hIGHEu5pCW88/PmaG/wxOsPG1fMbF6olVcDUcba+FyPfcYpkz5b0ABZ8WYOpsN1NC2fuaMf1h59i
L3UCwK6qE9yCEdnZMRajv4bq1jVCWJoEe3Ssmpus9XaPYhNUjdvcRPYxnqPy1ndxc5w0whRz83NN
sY/8HG1+CdHPltgXr4y85M4qXQtfrRXUNdK4pMDF6axgy/wKpisp5n2VAXtXFnHTpleEmsmgXuyx
V0wm667ORi2bj6YuAEf69W/Fn9Ln1LyyO/pNszRGdy2zxdr6jaLTcEjouTyD1nZl187+ufXa7vfj
fdPLL4vROz8Fur+OWZkyBiUZZMWYwgU8G4XkYzeSHyYXKqi6JJNo92ih6z0DWAXWVn204HT4VvVm
e5nKTp55FILHZfbWvrIvtL621tvld1rr1ZW81uYysvdfl301f2XU+fAnTMNpk/QbXPjxipHbPfGe
dij+6gnUT7aN6s68PTqGTiG2qNL1SxRGBv322riUgzadE9KLAxsckjV8FCm7Xy2EikeRQ9Y8qV49
FKqdXfunh0MsiMfmhGZkXxUtzp+c7+WjvTQFRPm0dXmYrLK9qLOwmttLJO8t8l4Yzv95NfWD9aPj
YiwOxlb5O/mpsSsxRq8qtPUrUYrq0JO8dRtpWW6zqnaZpwhQCVrN+QJ37k0Uk/7b9N86fNyvGV30
dafRPO3N7MPKQ8Yf9ZlGIbEO6iGCEoIJJnXYNwSedfP0OdhHsZ6uRFeIm13m4kLNEiung7gECgZD
ito7nAp8hJd4tppL9c9ZOZg6cAIUz9WLMp0vkUN2kvGinC7t1KkL9Yo3ACxzlrI+aDgJ98Li0pJA
QZA7ZGGUZIc9msq2GNNnlJXFPprraStqvX+v8dBsbSOy9kkfDe+xXg8w+n3aqfLVzgeLUoVLe12K
on9PRHebssh7CrrGRkrom2ubjv860VguaJk3PXdB+lsPY/v9wWPQImNHtgJ7vWFYtvqY++9V3b8V
2excdOZy3PJ4aTrEeJyM+qAlK/ZQY01MlpN0eHKlqXs0KdO6XX1XVy0gnUMZentzyr//FZJoAY2L
uIm+Z9LNgBEIBYpu4oqY448WJNhHmPpi4xh2fGuCqjnhrhvRUwXfzGRoCTcMUNeRfvsdcPu6kQrV
KPX3k4l0QUr/ciOl27Xk9cUiP2NnheJnGdglmZzNsO5lHXJK2X1pVm1tq2QxjsRV/VT/p3JCzmb7
7aFfiecSTV5VesZOy4Z4Ezos/xRpQB2Ie42uc00IgzMFyWloYvPJtMHqq4acly93Z4zw/NXOJ9YL
kLylWKYqNlYzBDc1XsZ57WxIVdbXVg6xmEydhFwRW7wqEE4GAzRbqIj1qcjv5TRpG39kk0ACRP4G
A38+ubQNV51fo+JsoW5N6ZMTDAsxzk63S5uUIK/aQP4jcoLee4fhwgyq8fHAPx5sY5vqi3GbGeSx
7UmPuZfm1aorOujPLtrVmHSzT4IIGvSdUfsThcTKK8LwMmq1u3GretkMKIqPar5B3v1Ux93wTB4u
YXYdkbxMF9U5GcJuowzYRJDc87xJ39T9TN7PtXk4FqHhbjPiU1n5D9HRNjrxZlXlq3LelU0oVrFw
zx0mG9UJjYOSHmoJo1auoXMEyZPaVD82QSVfnIthWP25LYp3j/So899DNnT/falemEsrXdk5OskC
nM+mi1PFnCilCW6uFlSRj6q7M5o+rIaEWh+ywcNc+PE6Rh3JzFhSCDV5pGUT+DHMT/Z6GBGLqsFV
DbPjq2svA1NhJINa2mg3SJio+u5L6eSBSlOxwj/gHUiJIKJPGqGMgmQnbN7DVQ0efy/Vq+hU/7xq
zkW2MoeI/q7RUeXAgNAHVX5rKpGsjGAIP4iHT49DBWxUvTpkBemN4/mhpiZIyTh0da/EtqHYu9bM
P8UP+ep29sWWmSJGVf5eLAQzfaKJHQVsfIxyRf63zGEzWays1hwPXk0GAkUgH6AkwRkQbtiUU15T
VyNXpiySqSvKeQefxoWR9BdfS8sb65roWDc5zq90ts6mjwJeTQjCpr4aatOruk+rLdtUpe6eTSKh
qWEV9TO7/7uKvInbaT6N0ayvbRmIIxOutolLEHznoHUqTN1djZItN/MPXqygu/ENot8BJGkzGEEI
TdB/sNZQ+rbolxhJ8Ho3T54w9NWUCW3lNVrjdNsRIj2jAqup1Erh6NU9CdQIc8aN3TOBVAWJzu1w
nNzQJrcFK2g+98WxpJjK1zx4i6s5uDC+Ra9GQuylsIoXAQz35KEQP6mzMFiRaDPfEaLQaJZCQi0r
xSpgBLwZcDLuHUyLVcYv9iYcYH5y2Qfv9gspRclTZeYeKqpwE/J8gnmTvvXEbS6WkTsrZcWK68nb
xSWLNtXl0Ero0GE+0MU0C9xdSdzuvcjit0NuQArjkKzUXg3p8UAXrabFLZhZVKmy9+LuyO424AOp
4PjIqre6VAfI4Cv3PaU2btvX9J9viT222a6ZWWiwb/5WVprOmr0SJ79kYtG6yVo9ZqYg9bJb4dn1
OS1qG34CysWcxbHtx1c97k6OLX7kciqx2iFeNXFbbUQyfVZmeDb632yNGt3jUf+zhGkoGAZyX6PU
tcKti4OWRsMq7e0f/7934f9wLviCtAS4jD5BOfa/rTUorDTqdtRW2uI1BtCx/9sijls5DbnJkyqt
Cw3YhkA7vA70hiIMG1rVN1AdhH/1Eiy/WHaPqLwm8lhbioD2Gj5u8oLL35WMAFNqM3X/oTubkktD
8+ZUAet3N8tCOu3EQm6gGH8b01Vm5+lb2fB05W4GwkxCZ+mhetvKZXDuc1i3VRzOJzvx2RfKV7uu
ftIm+7TYznitzWU6sc3aqx2Gh1WctmsRLagR40YD2AJHTc0BraBtUAFapMNgHBKfwb1RHAyrnD4V
c7dzW1CKvspbQOx7e/iC6gD+4RCwZKzt0lkpEJ8jTaluOIz7//8TE/q/zSa+zj1h4EkkysoW/85f
0psydSzHak4aNZI9ekPMEUEizljDlms81rBPimVZkRUaX8JaR4y3+MaDCerlVOiaucBw7Jzq1niu
ZeGIDLLsllb9d3U1FCK9ad74vUiCNxSO5ZdWPy5DzFjNCfzL+UfZux8trKWnENXGOWZVR5NfRIDW
jHjnJA1OTNN7tZH6nJYaiCRgkk3chfqpjiwcmhP1bc3cIYCCDjmAriDMCrI19sEZpvpFt8a9GpFh
a7JVbVv7QOJ9dZ/zBeE5+pjWM+2jEr11HbSVwgfoFlSWe5psmwLHEkjBQPlsJGPxlgxavDadUD8K
MynejBRaI+CR7hmKVbhthmpgtYpqOcUOcbV9lzQJB0Jf3nn6m1EuG1t8CyxHf6ENgzsgwWEDnfRF
qo5onKL7UdAv5rYfRFRUr+ildZSQbvOK5N7cNQRYnCsPPLizCOMy2IFzKgzzVeXStbNlXRch1p6U
S+HDoxciilLDbkcjTE1rjZv4xHhGaBYX2kEjDtjEdJoLXRVZKG21E44wc01wWf5Qd5HTy7KXWBhq
SlG8RigiNyxReWX9wDDm+/NncKP+asF5c82Ih6cTmpq7Xls04l79nWvhDzMRE2/jwZWo8JzmSj/0
NFwcKziPTgD0RL4L5K3mVxUE9zgDtUELCeDU3k/K9ODXfrPPhQ/5vEuBjefeV79om6u+ZMRWO+hg
r49rn0C13CRhWN5SB1Ci8kcIBasacVFdzCae9lM9TKckn3/LhtbZBQr17EzpQX0sRdnbu9LR6WWP
I+ikCP5WqbNJnjz7+6PSk8c+W+gWPk8/DaQxhgTQ9EL7FVTJe+TVghDkVFulsOyODs2L62J07y4S
359ahXKqRz0Ml2RV9c4Ur1oSYjPTGX4FJpO+N9eIe1qMAURsfzSaRh4imSyHtPa+zmkSn+2kjem3
cGbGBU2OwD0owNpf3ppXuiFmCOmvrSt/IHHR+WLHznKAJ1FZm6i3xZ41KIXrwkYEM4g6XE/llG+B
RsLaDw17YjPehfuBwfGAn2zcqLWnuhSDM2yGYglvsS2+iNqnxtx7JGNZs3/UdejrAhHtFsqUfo37
5KoqZv9D2HksOY5sSfSLYAYtttQytd7AulRAa/31cyJY09Wvx2zehg2QWZ1MEghxr/tx9WAWITRM
PYYH6OSvCWlV3+fuVDVT9s1bWBdZyZm9NvA3UP2nKZC4NTVUmq3+5WWutVEJjzrs7VVV5J+ApTq6
G9S456azN8bQH3rHatB2xd9Vy7T1KLm6wXKna3X5gCV5PU9awBjj5JduFix0K7RPg1e/hm7Y7JwE
xAHBfTWAgtHgRqUjQ6PrOul5tZ9Gc0FulQRrrRHtSTmQ8raHgSOS57FhyQVqIOqPvlkekcUmKG2b
F4XON9z7IUKsW0nHiXrIteiziYGMjenwwAIE1XHXIfaXR6IHy9RrnXcXud2T7VrjvSGt4aE/PI2l
PmBzQk6f46bDEZkGpwhP44USrL/lN0cvlWcufJ+I2251RcLbmktLNbyo5uxb3DDiUV527ocS1YSx
pE+GS7UgnJGoqCV3N3L7q9NxTMzNbW+OHbpaqe0fFQMGlWyhm0ClbS1anEwjJccDVMvs4vfjsSDi
A5Eewq+q0JbLnS4PDc8ln1ZpeUyREQgrJwm3ZPFidHN9C8H0aLWvejtD4pcXwM8r5p9I/FSud71t
tf2NKafNrfwoMxMhiwyt56LtM5hbaVjTjcD6UOHe208Otth2gZLpt+OX7a9bmKg/Koz963zqUf5i
8j0kjD239ZHVjdkni5JoPUuFBl8L1jEpoFIPqAapy/T0cNwePFNfZvp9l3TpPS0+zB6qazUjjpWJ
tJEcOSv6cichoErpfXeMNP8b4jtqfvJBrfr7wKAIbZntLgmJenZEEeyTnNYr+GX8ahqlhkKgBP7/
J3r/P8GHOPxt27JgY9gGpH1CWP+FxsC23rWQboJThnZpW2HhIWKy/Elmd0JYeuu9wOaExG9r6dme
PSTYumFsSsefPli03gXyZ92uvSJ7cz6iapg3cVxEd55HPRApdX2yLMDF8n6EMDA9sA+WLq/o6g7W
tOJ2w+etgy3EdpTvb+65Kh5KgBaIBo6JAy6mTTNeBitL4LrxICbqZFWOOKipj2bvZWTf9aiK/n4w
jMbeDLo/rVnRZvdlk8MxYw+zGth13YvWMRDVNiI62y3/TD43Fz6MSmuY9403N/ezZvxUMUjI2e09
xU1zayhrIUIeTGpNsJmrLFiFMmfGD8lt131aF//xL4s6t1kE6uZ28eJinyPg3gSulRFeYm3KIIcO
GlEm9AajWal8N7MepyM1G/KeZZdFPReRX7YpHCvasba0/0tI1v/xc0simmlDCbMMF7yyK5d//4BN
A4vtK+EG046OH7AJ6cqogpwSR9oX+55q2Y4BC/NCFj/PS1A/mGXtvLkjePtWvDmIkh+p256LwXLe
yhGwfd/6sJjlqWnm80HkC1z5Kj2WbdC/j7JC7oCtp8hxZ7Em+vRmDzUzKqxHpOLdftFnMppCWo6q
oah0isTrdGv721wT3wg6/6GRzsm/z1RV8e+zqW4/ByG6hzxhQY1bodkKiemwTArMqZH/ElY+nglB
nHakr7kX2kILGOcoZx42a6LhG5RutWcRcqz7a0RoLt0n1jImxdFvTj7Q4Jjn/xYYK7HV/7Rz8xXg
YjZtl4jMgIn1X3ZuXOxuP+Q0yxiqfqqbQj34RRNd1dFMBiBxs4e4cD1GZlAgoUFuU6oPT0OGN2HU
8uRHbhDgRlDG1+wh/4o6t7sWQ0zuOfjojUD+Cq8yTSAPJUO3mpy5weTmivNIOSuQ8RdpYZYb14z6
W13JTsM3ClDenerN4kF/k1slFJUBQ/kI5EfaOu1odqOVzwJhJBnYxb5W1qnxVMsH0xyI2sFWtBNo
IUkpjd86x+kfyWVifdvUCQSYuVm38AL+C8CBj+xfn6jD7hKAumnARgt8XWGA/nFRV4U75EGeRkQx
1mTWAuO8B5T4qohlf585hc4am2SikxlP29FOqGF4mX2sA3t+mcsH2EjsrTN3uKqfrHOyvLsWUe8Q
5FQTtcH84ZWzey0c1BJ2zi4HWgmde0CfrWdDW6YUSU33QKkVDwkL+tVtXLMKpNFAqJpNJFztSR2l
rO5vR2iFUT9m+mGcnb1nTI8u8IdYSgaUbkAvKjzgMCPhglYH0G7sZKriKxAztmJZV6rd6qs1iu7O
knUleeYgLNsVPe4zzZuXbaOL4A377IuNQeLHNAbnzHaIZcYFR/dTxpWEErMW6dkjdfXqMI5EnlIl
STa9FVL/d+vKvuuIJabtZ7DF9kLMwYiykL+N5JXZYsArId/vwGWyjpNXH+X9OUwLa31r7mjDuB6d
GJcz18nKaY0+3JVRz5gqH9ppMd90r91hoTg39KIoOOb2zpO7Fl/i+NRDikZsVfitvaUkNF0zbISn
GleZ7eDoTSoBsiVNv6d1lu/bWe/WVt9CmKajZN4HOg2+CexsOtfRK2p6WqvFIiltVbQ1e2TVq8Jy
wr2qRdm2SE5e1gHBtofkwLa03KCQb1bQPwkeyebmxbH1Pdjt5LkdbP5+doB3CrqqKtz9BCCmYv6H
ZbTTkng8FW0F00YdhQSOwdU5C6/F4QXmhdbiWH+aiDnDpFheQeEXl0p3UDYPPN+k2taJo3zXZZDy
/hDcrTLofl9adNF5C2Q9jM9Rph+JuIelW6TGOirj4SFnB3lwyzI8MKI/sJMqj3NHAgwBIPmdNgbB
TkB3GG2Pj+D/X1yYjv9vFJlr6LS2bWr+JkFuuv2vUIOl9TQbhU+4NwliOCKGIiunLqJdMAhYGvLB
n/ylWf05R7GxIRTrrynNvim3vCYrXwgEvmEF9e4NlGWfqW+nB4IbvhXmLJ5YU2oXxwL6YLd2eVcr
Fg+LhfNCgseGkFyH7a0/PPd6/azyAWoLB1HDR1ZqMTxbZqV7pjQQU1IGaMXhwyhwXuextlbqHqCY
9E7zPUgYoAieY6MrT1mkBELHmcpUQZ3+Vs8t4rnfmPJUlRaE2/Y4y8P7VMvNo4WPZmvjF3slAwlP
u3Jaf8sJuNvoRms+Noa3Myyz+cvpyHSxkyB7dNw+OjgE17nF7G1KuVlQziLbZPk6OhYYX/lcPSIz
HzWbMnzobeCVGE+LHBT+PlPvRp65uhyi2dz+eU0VogH8rIhWZeSbHPK10fDel3PsbeE/Qq2l3fuE
h3xcR74d3qEyEtfFJM7otru5tRU7RXNXSh27Ml0QGd1pCHP3Rx/Zb67MMOxNz9mYRSYpT+Q6Uyje
ZE4z/MW//KDogDEgyVBiaJ1D5WbIYINPv0on9B/dWVymaE7Xal2kHnK9NIFNDMV+QamB1oRSsysi
cxUbkYcqOQFE6uIUhnrQPnq1l/7vTiPoaapRJDzBpGtXylaRmyX3lQIP9exFRd5hRJKLDU8Y4hwN
/Tb2HKp7cn/iWcmdb/klJtJ2PFK+r1/wqW0VxsKZ2/IcWVivKF993IyTWv7Y1vl40Xz77oYNn1z7
k4gI4wGNT7HtrUk7gquO37wsOvR9Nv92XIoYfLSq2fiLph0nUxwCOQyK6tttOmEK6qgGdMN+Grz5
1fCKl6rTtN2UAHgnA4JwYctzh3NDGRtdANZw7gQJ3Pf35Uon/gWxymqiUC//W/jFr9bNAiBcLHJv
outgDsL9MLWoMGSREVf77Rc7I+Q1PSK/SuQV85WMpHOLKgHOYCFGRr3fNsYItt0bd15U/KLHW0lr
HCKj2//ALHuW/nM2PaSV9qYCGiM/BAIZD5DzhNbso5ZePTG0M9tZ0lywxiEXCfvkUUvqTVLy/ejw
KvY3Jou9nBi5xF3ipxE21jp802pRH4vMTkFqobaWb9D3QK819rTQYkLfRRcnPOourSZYQ1ZeFw+q
WKYemN5eCoFP1YzK5jjQFT/rCNB3iEPjF3ayfOqz0T/eSNHj8Em9OH8kjbw+Oakd78aqjbZLWLq7
qNIAazlT/k4l010RoBOcw9Yk54FWt4Z4f+fIzrfjCiIkUNBE62FGrThKRYeSdTiqDS8fKpN0WorH
fdKeS5F2t6D7VjZTfWc4DwTBrqAT1GcUYCQUdL5xV+QIQlBAl5nsYv1UvJCsJI/BAHO/D2qteNes
0EVlR1Sl4vCoBz1bfsx9XZ+ZOiGchyzOXXuM+cCX9qIq4LWozA3eYfZrsiDuVY53KEoP8gLirHXT
28VeLVnqr9tHhMPr1a/1/JJmY3xxS0cjhKC0XmqvKFeU2PzfbpiyF81r827JwYncsGdKPWJbQVAH
W8q0xmremNmMq/G/YTmmbgejdRaaHRNCHXl3VBMoiRslJjM8q91NVZNssX9VDF297L4BwkCMhKlw
jDDhEhvqYp7aq3lmAl6zogPZnzO/9NcdUOetWoxXnm9dXL5LuVPtu+p8+8PmGTGNFCdnNdn2jlHc
zqK020wiWd7Kvt6nglbOLXDCssGnqjWWelA5E11u6KeBzie0CpgbammWPMO+mH/YkNJXrtUF24gc
O9JBWKRumixqLmXi7PpYD2UiDCGiVSgMaopuum4h9e3Y5W/VGjDyCBgm0ulnlnLZO1ySx5gK910Z
RDb3eT++DV34q/bH+HqTHA8oI9XnDEkK/efivYhZpDTNZjbhYEJl6PNB1IX+kVFyVXY6t+l+uur6
TUsu8UYwuGdDMH8xkz6D1LrPRGTfu6i3z14P+jNLWRvezDfEoql8Pq3S3/Wybt4c+55sdNIyJJQu
1Io3o6lf7ZgwxsIGVJoWLdDlOn1k4AZhx4S5DiLOt0Ofx9SvdPegu6g+BzZar3FNQHkRIpNrGwcI
7fCus0McoXdeSklMhFj3PU2JaI5Me6/0cF7loTPFFHkceYttT9mm0yNXth2+5BYV7CEPuNsswNcO
/zMG6FUm8wkVXkoilFC03YYqvWnYRJZ9v1XbuBteoUmdaztP0VFdqEAwuZQwTFym/LEz2/walSyN
Wjnt1G6cX0ntTFfsY8Uqyyygb2AybwD3IEV/kbkGBiyuA8BV1eZPspOKd0JI+M3uixZWQxIxZ3YT
omAyYtWDX62qKY32WePqt7aCU3jVfZIVAM9YSjgSIGfG/oL5RF52A1WIVe+j2ZdoDFszhyOgJHtj
o9UkIEWrDouW0quyWOkEY1G8oOGO77rYeE5lAHQ5cJPnvj2fAqYDpeGk81Fdci8mTtQT1bse+u4u
nR10sJZ3YQFGLZaAJIrn4JzUEeX2fBNUDLAhLOJNVrGvAX3gPOuRVl4sbfhZpM02nfr8DZzTuCFq
0r2kOPrAfdfBTn3ebjJgp4zMZqfm1KqigG/0NW2LIXrUMd5u/xzpjWUcblPVYtHNhqzxksjwrNyz
xe2BgsEHePHm2uvzQUn4fWNBF+D2f1UZ5c9ynsZ9nOTxyeMWvsM6t2xCOs13LQln64gZ2ojC8SGW
SUF2Pwc7l/7+pqAZS4aIbGMF8/hgQHV9RgpOw2TmjhoN4yHqJsrpBRnM6vZD7LhHmbpsPM0a9sSf
2ncmax9qsdApptat92yywBNGJuI89gigZvLyNGOdY47vrUcR/QhEU7+4/afaRKqTuPlyFv0H3Abi
CmWbegx690IqKXGetXm9rfYW4xd22gqBQs0CNTLb+5p9zG3krRc/XBvUXbdqeRV0Wn2NQOvVRjt9
r5f7ce68H5SUJ4T5s7O+9aQNo63OwehSVbDjR2XZw2s87zzDmjbqtB8mD+aQBMqM9krz0CGMuUeI
h0x4dsdjR6v/DcxVj0NlA6XOWttTVl80t3GfHLsGdy/Z773FHBX51WWwEu8p78rb80Hhe7zn6cM0
egoy8vOr6bGMplu8lmXk3NdN8Y0kBWYOr2wfejF86S1VIl83xDZsdaA5ek9A6nicJo8wodDznsiJ
Q/KQZ9N3GfSiMSC8uLGbr2YnHu/xTpRrJ5/9LwTkK7wK29HPyxf0JPqDVaZvjQevm1o3CyzXfg1Z
xe0aMBS3KnkcUF3v5GlBWYf3rcUHpd2Fa+xpnflUzZTCyWm9KoA4yeVyRUtCmTqNg6Rfh92MviIj
6yOWDAA9NvZ2YHn7KRPWW4/ebBqqZKVP7MaVXJ19k78ty6nZOLXNRNEQLUKsTHjspdsGSgaVkZqU
m6n1+rMmOsaZTrpv1Lk9a1eR9wg0STljhCHpRF7b6vIXZlyu5mp0Tsgko2fTyqazJX9EvVqJrH9g
FN1qefOKiLh96MCsvFbTeyujhd3OyO5mgI6rLIogIzjOz57u1N7N3WWn2sCeLz4BUxHuCjP3EZ3W
s+oCMQf9+6fsWQ+vyQIFdrJdgpNTx7tf/j6icfX7uT9HIoqYnQsoM+rnyjCtrlbEl2JZxd6rpvY0
AMK6Wwz2PVVe1++OMbz3MUm4uuyM+nXXnzS3zTaia4uPmyy10KpH+GYXW8/Ld93nYpwG9o7T/J1n
eyTA4N4bZ34Xo+cebv5ukIb6mi2q2CnNb5yxxmkLtwWcEfxuLg0CRodevSZ14J/9tGoYV/IXdUfU
IYHYYYj4Lahor4B/jVcq6lQ4fYGRpJK3PG4MtPIylgcibQIP8HEaCFdUR+q5SD63yOfUUeKLncDM
s6LqZ707aA03YvLzkzrtzPoEDM3auJNoNsr6qdygCA7jHa5tYkRS/FJgCk6k3CEkQhQOcB26IO02
tNWyG9hnjE63MXrGfxh60fCc5+7wbNXTVwPC7RJF/fCs272LBsN11+rFmSowGsEZKezI6kpE1E/d
BWR0OHyr6G5QKkVe27VDfx76wdg2ZWCvs8ow9gB+WkSLevuQZ6QqhQDyuJBn+5QWKSbPcMruBy/F
s+Kb7YseUNfP6BH4uhk/Wt5onoGJWpsBnNo3LfvAzh5/usX9KIk6wKbnnVhM/sQU1SNiseDsZvqb
boMtJYLz9McAYEaDsZl6ozkshLKVtb7I7XqzTuLUetQc81cj0zZniGk7hvN6Zdq1dVkGQeqG7f5V
l/Rv5YacqPps1de6DaMwZJuStMk2q7vxhgpSQ37vkASchZSSEKPc9q1VBcjs9onTcaTF5cVfPpPd
6Q/1ZUR/tFkgdSq5QoRjcFt6i8RtSsob9WecUTiLV6XPHKXHevTNjGd+v+O/z/nILYOy6WD7cX0S
EEhWQgiQYUnZgM/EfS1A0L5ikFplZN5uLGPKz7TFo/eRKAWFgXDYGB0WbDqIFnSxvomwLccdjo3W
Pig5adJlznOzQCfRAC43xl8qsoFSRo1sQYhDJN2U6rnMbnK8NWYBSiupwH+2nRxe3N2tg74UJQnJ
JUlSCdGcZ0OWlzrKS2PlDW8w/+65q55U6xFTElloSTvunNRPtlOKCorg5I0zad4HmQXWbixseByz
H70Wuf0Ydnw7N5ED3Oi7MtFYRMmlDaP2LjTLFry5r6HbS5meZAOgvrIoq5gyu5JLqN4qwehiawHq
7yS7mrOP4haxHiYJx9qkwmEttmiYHfQ8vefOjJ+Yul69sao/qXoYW+RjpACS4bce5ZKvj3CqREHz
UrmdttEB6GJhgZEq60vj4hFIzlnnmOLUtoG+dWa4IkvTib/CuH1M/NH81ceopXuXjkGd2hvNnMMf
xCV9dpmJrr7UQzAkbvmASvo2FoBt8Km1Q+xFQI+g3rCHb0NB8B5uE/ZgMi4JjCcWXq+OLqmZeK8a
2fXUiGJcgYa5o+VfrfNm0B6b2RL7JUNBoNGFvmhE3WG7jsqtD0x/z8bnMsj8bI/MiU2WtuYpJhjv
xHWWYUBmyi4BPAJEpLEVWUP/Tk5vG1I3SEdPB1jZZxdYpVRZpN2/tp2rUbIAaazZ3mmx1h/byGX/
VVMmy6bRurT5BK22lVayo6B/9vM/D6LIu4QjKVBIO9hNGnkntSsaN0ESnzInxrNvO2cCULunsEOu
WRXF0fJrZBwWq8EwdttTZfL3EZvTfqD8OLC0yL7nASvpSGNQQ35LIhqcuinq+6sY9X6/yKNIPqeO
1HM4EpaNjihm0w8BqMVGjlSzd1LmHnSLtRbyJ1bdQ99mzVOalQ9RawxXjEr5Sk03BsHcepDAPbD8
5SF33ukODbC8hfPs12NIgnI5fsHcuveDDEV2Xa9Q4YPWZ+P5bPVtuPGzQDsGGQ25IQlJW5IL/RGg
xx2VU0oIzm7qGdhnBLXnpgEEpsAGJi0KhoRGYKaDC2sBvlElB77xYNtHjv8yupDfQjOujgUd0XXm
twuFzPEfO6O21Mqda5MGYjUZedB9+93u7NUss52d3v7sejd4iyrvZ+8Y89ovpnnjSiqLUeTJfW1Q
rcuy20/HQ/FtcvvpLVi6dMt9019tbAG2SolEqoE9xVuOcYmaSd1GnT8vxwZP2dqqhheHu+5ZBIQn
aU6bP7H5dU+5P5fbtjDFl+m8W9x4wkw/UUGkB2+GUKy2zDyNIjn7rGEPHkp2IOsYhNPR/aG8RVlm
ZheLFA/F12uAnN1beUCAQKNln4FGEBhCiGtbLcjUdf3XEBsjXHfdXC2C+jSDTX+Y3JSirDxa1JGI
m/2tdiEbJ6uo73TcZC1d3qmLz6UjyidvgICuCqcQxCpE/HNx8lIygx0SjPeTKIMd8q3ltvX0OxPa
TtrHIPMEauu59o+3CScyfLLFpxmgGtU1EmfqnvUGQqCELTbD2nOAQEl9lGXQciOm1U9lwGy7JjxM
DYJ2U7ozw+Sr9RvjYoeNcyhr/wlj/HSNTNpGJCFW6zIeoyPikf6sjkosBIfOWbY3VR6QJO7+F1rl
/gxywKN6WjRp5Kx+l3eypDuJVkzr2pzt46C3YteOYbzL9TFYJS60xLGL/DPOJExKYYXwBnNcphnf
7AZiaR9a4yVop/I+QDvz+wXJ3rLt+hy1vbFJrVlcU72ptlWMnVRta5OCnl4WLSeT7tSVFduHmNoD
GqDyF3iOfx1MWXNIAuJW7R5oZidxvXZTm9vcd5En6DrNzZxp5To07t4txNowi+XaSY9fIx+M0KrO
TeKche0Xa38Ry17tOTAijrhfnWVzsw9avngWSL9wJGO2DOvq8yaOIxNlomxewIGXc4eV2O1ZnbJX
Nk7GCLRBPZf0jU32LF1M8g67c40ykeANSYfRZ91bi+RLXR6VkzE5+ION2o3lOhvglfIpVguROCuP
gK1N7gywq8jHaxbHulMPIRFMd20FOoZN/07oybSx2sVee3P3e5kycNGcbrcqoBYLiVMCS5yN/58q
ixNOEOptwli9hM4q6gyN8iO1jya2x3PsEtV6K36w3IN97F2INdPC4FkvDPGSch0jve+o+81R9BKX
brlfZPVEvUoDO77PUu2CZmO4F1GLQclAVtsuxYEQsvhhSityQUpi5ucCUaEotTvwevM6L7IPJHHB
81IjbZgjLd3l7CO/HAM9U1dV+9Kx/b1gV3+qqcOu/lSEavrdG1daeuEXD2tyeMZ3y8MBy0z5dvPg
1Qawmrgqz2ow9Iv5ZGZp9kVNBOqbEc1HtgX36kqpjNzZWmY23+5hFWLlieRSD455GQlJ27NUXghO
S43DLTOj0qw7EzjyOoy95jE2p1085P3NQD2Urb5KTMcDhU7EwNR11FKaqdgw9FRfHZ773BT+5vZt
3WTy4HmGVYCPlAk3H9+X8Yqn07u7LagqACEr1aBtqoqssiBAodX0gByjg3IW+IVZbCFHagQgzdGb
fH4gS9ksNe+9iv2CSJ+OAQ0aiHpNedVZFMZ7h8GCDxYViTSXFgAL4KuObAVj+8G1RvtX2LurMDKT
H3PWtXSVNe+lIXN8c3vX1KoxntOGZFnpPBuzSSUxIxQiqLCDJJn2EvssK0qTarxGIuanPbkIeOPq
FX57f6noOazD0gFPK4InTUyvWuLY34qx/fdBXRLHB5Vycb2fBQBIu05oUjcsyxLWPz+0qfgG4N/6
AE5R0l6bu2fbXOot2Yr9uQi1A5gzmJySxBmTv7kv+KuvWmL/PhLyuVi++u+fy8fgwGT5mrDy2oVe
Ej5UcdiSXjNGr25BmwRjlf5Z6rj89dr6kXvGlvBrPJxhe3agIhO9Y4tLkmvDznFZSE0BujjQ89mj
F8NxZXXhHCL6Ug8jFs21CwXwryKx2XMm/U9W4V81yFg2r8m0Z60MiqcpPsjRofhoorta5h5DmjxN
ajT5BB+vqU5OTyRi+sS/TMl3QBHrTuZsaFr1IU8sP6uuncwKqEPaoq1TuQczIUmgLXExuSlbpSiS
Qg/D/AszIQw1ckSqKH0kF8b5rEviZZEuNE9d6la7jF1NJV5qo39V+JXFhT0Zl0V0PzOh33mS0txI
wmgbzvdDX8ZrT7HC2fffAqEKzLwOH+F3OPLp3ZgXvwP56jKjCAAg5YwCNtkMs8fSebKha/tFSD6e
Xz/ebL7gUJ51WSKmKxBgszLO6kzxZVkGXrMafXZZkPdBgfV1GHzMZbovSV2UB0VOkqVt0pcQ0S9o
exiQ0jhdKyx54SSA+Fvt07KAk9K/6c7kzr9kdkxjNajRGkqSVmEYrzqozxevT+rjUMzhhpLOXT0O
FZt3pvcmLswzUtYUZxGnFkmjXuvYa2Uc+2MhS1qTbU1RBts5rXdF18pPRTbb1AspdUl6pdnHtAzj
ndaO7qF1CbNge2e96900YyyoxdkYjlU4Bi84TuCK9L5G2rucruRpvDxRqcDNJ0vbQ2+N29a24p06
zXxi1T0nalaLW1wb1gcPCTD4s0uOIbnQlEEskAVbt2A/RQidcs/iiKmBAftRcnTm/kjGnns2Ot3a
FvlAPYY79KweMq9xb0d8/TiSi1zfamEIOWgZLONcD+3/HurcNisXOcc0hMUpz3HNecxo2ygOtZc5
anl30IJ/4DlYmf3wY/Q8+83rxdPsRctn7qbtugbD82TU+rTLBoMMOD8fkIvUw1ZZIXIrN85eZdIw
l8WL3vbN1Vz3w1FdMFSyCUomRFpdOVEBnaEK6b9BEKKbyowe50yQZmlxKtt8sZehyivQ6AlKiqxj
OjISk/AI1NPfpnFvfVnl0xjz2XWW9gkl78ZBVGVlF/Y8HgtEsrcqs5OL+2aAzQlO3BBF+VSJSH9q
EZ2r34ziU0dXqW3Ut0kQYL5rcrR+gTY8qn06aLNmX48jfS6XFQdgV/1axAad6sws0SewrS3cpPrQ
BN1rbYytg5EFzjagEmwBXvmVQAPyWP8hycmfYlirn+ZENwsjmHE0B3Jf/fKodMtKHJ8G7n0npqOS
b6gHXSvHdV6JGKiQdfjdw1yQuQwUC48NkV+MoFNwTQdkpXOehk8OUPa103fobuP6azZH8ZMQphWd
hPlrokawNZr+noEMLrqULjiWW24qTClrTLLzbjAcjd1Yx7J4ptMbVeVjwZdymROqAoq69vcpG6jw
AGZ+XjdB516ioUD6b07aaxmOVx8knDZFCaAAFIrybAy65MXPiuNtbisy73OgUnksY7SznU9oSrOw
BsIhaawAUASE6bKr9bM5PwOv+Kkc+06auNchp/U+IgUomQG2sYKVemWIXpKNRmbN8U79rHrgyziO
TVLdOQ1FxQKpA5VIf3pA73u0KTYibOMsdYr5oW2xQMKiqtdpWt81chTXc3e+i+rx4eZbHotkV/rE
4TKffr+5/JX8rOkpcHWiB2ZNkox81+p3kxjayY1YwganGa+3MRXGPIkEhpGjQw7ao/o1wkQ0BlWl
JD6kip+Fcls4YfA12NG9ugpu3OCu7i/1dMk8RENhhi9elqXi6aKZ7Iuw2KHHRKnTJyA7h07Pz7ho
+lXasDI0hVV80uCjiMl0hUjiMHhtfbVwT2DPgD8svGbcqDwFFaMRRwY7pzFtNi1b2BsBjtICBUtz
+n1KN9I8VmOJNJidfMKajMo1fnuR8sdkzMkP4FkIT2rRwgXY1rzAS7amr1U7rYT6Eet6fC1d44Ny
sHe8fTbjYmq3dRgtvOjEBnpeFaU9PGjJOG3/HM3Yvx4ExuqtTDoIwiq8U87iIo3uUCfp5yQrZ6ql
NfFtVBFRbdLiceOmXrkQKx/YmQ93lORQ2Nd1hPsy1stdDSpnX0g+bpp3xqbW+/xLdAM3MrU0zaZy
q/mD97TkYc0KVc8P7dI+D7EWnn1WnWvwOt2XcOpLlqNnJo2F4r2vfWSj9d0pWQyj9FdvUQn/szFY
uFQQ7sfw6MciENhTje6IbVqcNZsZRaQIO9WpekH9yDx03ZEVVHQe5dGfV2VZ8/Y/uP1cv7wZeHip
EwjyEK0JKk4SRceSot7aifkqknGQ/nd/7g9OWNIDpOZwoB4ZrJR82p7dnR4vgmyJcnz+XdicaDkH
3oMzLf3dP6ZQntKqJ7NJu58Q3FjHtOMHpp+ahk+AJExi+TQipnd5Vj6rAbnwF+dRt5Z1G9Wwf7jr
47EUR6T0yXYYyvFgpUOyUTyEbNCfA8pV0CI7ah8jgZWTrLrY/YOTDcsPI7Ah53bd79prN5fvKRCv
+1LW0zDQt+9Ol/zlSIE5KRj2LGAEGWhRUsuxtmPu93tliR5trvWYeu1VWaKpBLCtyJdtm3jL3u31
9tDIkt0AMOGV5IS3bnHz79HifyeYbr4OFsgL2Q6lmdvsevph68aUSHH1pF4UW6M1xpuxN6AezW2f
x0Awh3MQxvlPkU9n7vD8Zxt2cEVJiFDOFzSum8aL7GMsaZt1U7/hZCgebMo/b3X+qN73VE1v3kBa
zWCIJ/XF+bnQ78clfKSLa26wKZmnpHIKYguYILqZymQUO/nWCYB6AofFIsG1nXGrsVDLz1oSVc8a
knT8JPTYixTuvAZQ4b24YvkrNjikhqP6zXpCidqnD6YF8fRmEUpgpskTVdaf+qiXrLOpGZNYmUBb
KJOr8Iv+pR6No7FUxiO3+wvo1AiWf8kOSs7+VR3FJ8CnLYppllRx5j6Og0anT43shjnILMnRPCpT
64h9Y58M/FXPYR+Y7yQKulcf8ReAdd5r3qNmbKJ4G9ipfhCoGZ5LZ/qlVp1yiZl33vSKhmbYz3Ro
Vk5I8JCaeSPQheelRWBMuwVDVzz9D2HntRs3tm3RLyLAzM3XyrmULEt6Iexumzlnfv0d3PRt+fji
9gEaBbJKapeqyB3WmnPMDIsxRoTATI5yDpNnNvNXSzTO1fE6ZTU5I44ci4ViLOLvKpHZkMTpPKMt
W7nE3Fagz29mmYJgct16Y7ksG0Wjhjejp9+MvTX9yxa7otLr7yF1ouUHhpRUgbCk8fx/fwAOFQ3t
wTz+8UOKtosTwkj+3//L//6AfB812JdrI4Iz2+3o0lMphsFeKe+DqfdISoJZ7q1Oz2aL2nN+PrK1
ZJsamXHEMWN+BQm1/LyDx3VPAGG+pync4ArUte3oaO7jQIynvCLDEOTKMrjnNFx6ZG9sHed94oBV
uZzziyYV7qZALHGJnSpgDrIBYYYhy26CYC8UZuXXrlhQghTF95fTSaVjZol2Y5dDeo8TBGAVy+Tv
g17dgswxvuBZo+htdJdR871lcQdMfYRCQ4yHvMzSxMXZ0zTfRkyRKzy6IRoV4WPXHbp3VbhfwzYY
fhAIDr+MUukqpakTwwn/EY7Dh9Eqxplw2WI9WkySpZaL6yhCj90wutDMSt2vnWpBiYV5pbXOV9Dh
7he30eodMkPKJNyMd5LtpnVsobcZkjA8lQNRmyVI9ydyKHvI0E58CRAqngOvrvd8GNZDG8cXvGlo
mGRvoeKzd6YPLejAgDYXuSRY9nyOzf3sZDWxeP7KKszm1SBt61RGOZ6OHnZnM7HJki0lozQAW7tY
3tFrxVsZ/yQckAxkJ2IbLrZdRlpLa/A/it2W7X5I+gpSe/D2IDZe5RFbff/XETtuVv/5GmM7VvQJ
GW+AxHeSG92JAMtGN+u/9Q4Jrlvm2etEsN80Fh9qD4tkheK6uxJ3GcG6ktFQI83IslYuSVuKB/lA
7BUp0qwfBKBEkPATrr6swSZAdU7OLw6p6uyJxHcVOBI7rPlVm82CYqHDb6Zr6cbGcq1MlFGVRjG/
hpO3BRHnbdgg1adQpMndHDqgq1FbfEubYWPPCDOPBd/KIXDyxTdic4e9j/gEnzgLC2UtmhL+kkTp
gLCxnd2lZUz1elZtNQR4HuUpcCKxVlpj2qdD8SxRKuqcFq6y4NiMwmf/XY3hybOcahkI8TWGp6k1
fp1aTom8amach6ryTYni+FG1eMPYZuhfAXxftQZFf7RkNoLY/CqnjilXvFMUZe1ajtx5TY80tsLl
Hwhc/S9B++4qd10k2r7jObfpcz2C29Gu5jhmaKVYOxUqFmRUrLjassk6FmyyjuGkVjt1oFq7vCkP
sUk8UBmVdxcG6O4c/udpQhzUCuM42Lcg/Mh8BA/kPwS/jnL3yizUPWLjLjfEn3R3y420Q28V4OYy
nULtXBczURBEpRI8xHqhUCuY3txJr5f1dm5FNnTBCLEwXgHMStt/ty044k8fkW2pDlE2lo1cShfG
H86spqpqQwH3tB+iQT1IVsWYOCGdkQDpWUm6AVkt1sGGPfTuljq9vrY0ueSz9l7l9HfbVieqtI//
NqqSeBFZ2Cxy/SGEZ+qqOWaQ2F8NylA/1iMRve6I1xLfX3a1FZCC7C+C75Pbbcs6Kd+cyfb3rR1c
A2FYVxgLZGyhIn4kPc7dAMnRH3MarXaVk8Skkk4VDT/afrQ/lsqtPmX2i0PKTjWHXrdmlZ+atrlg
de1fNL7TzWBQAbOpioOuH26qHZHIlZOOZYyQpmYHU9+b1S6ynWaPmQSytUb3RpZQza5Q8SWo+0Jl
mwvFaStnAkgfw06eSljJmBnJpnf0e6i64rFu0kdZ+ZAPolXaHSGm4UqeomlV/ss3Kf702Fm2peu6
MzvC+HjwPPJN/+YIq4LBUPFx57/IJ7nwJwplyNVgPikninXoKFJRI6sfOgqbfXPNgVP+Osr7ap9/
+Xz980j+JElCTxQC9deOiKBYCcS71uawS1si9jwAAJdWBEhJ5/sq8bQ3TaHIb8H2vtR+eJZWk8JU
CpbN3XDT8A9d89wZWCkhtu4slWxU00ff6QcXrYjyC6VMwaWElSemCMOegdaVjIHWfIE0T1YELYPB
Vbqt0iRak6wWvzYd4I640b4NGck3GTWwa6KZAk9+FhwoA1YPGTGaaz1lKz+K8k2qruIYVRnAq+Rg
Ivfd/uLGMRcvoizymKBdYa5TIvTkvY6PXSkCOEIW677E97JzzxZkW89yF7Pc1xXqDcUklxEn8zGb
m+r/fr/K4NvfnZSWg4lS2ijx/RFi/sf9mqaJB+pUnfY4VRw2wmk4K+rSv/ywfapNpzotHShC1q4N
4vhd2VBn1AZ9emLQziBFKBTbIuWI6Bn6pnS6EXfCVj9sGIl8Zkld+E+lAKpBVljv1N3LOD8AKfji
FHl0k2cpST5d1z+WlercA8P5qQeV85SN9gtiLOvEnBcAERjXSu9xJmgB/3GkdLXKxs/tVsRQgzmf
S2TLttzODDqjlETn8qcV0VUkvpu6vAVHE1yxcVChS6/yc+kgK/Ksrj79+ycs7cC/f8LCIRnJslCq
qXzW2p9eVa2rnUKhxXWyvT6/sNwJX4jkXQmjqR8W89zijswHzTlL1TNQkAD4R5sePYeY08QvtyOr
ADJSk9Za2Qq05cVnkgbFyCqgIScrhwKe0i+z5776EBv8CD4T4rQNtMZNObCMoxnWVdRqZQ9Rnjbz
aWDCFlUVq9qqpQBmwQT7JI98LQ2f6jBjz6EFDwV6wsXhJ2CpPyCg2rL4HFGadD2Z0bj71m1Y1BfU
2UhvbJIS9dhyCV9DUocB4m/PUNznxCnaQ1qm4Ix7wCo+i7BNY+rBLZiNLXKrCy9U4c8b+/8ynll/
OlyFg1nf0AAV6jojm/vHeIaFJEUhGWQn+jUBTIf0ldvP/GnqpyT30FPYIkeTrMffAAryKQsACAIv
PqIexMeeBdEq9yJcbeWGcoHYtPO+PPUzPBRTwco2ctM7o+XGztKByl78kSVpQHaj6K+mpiRHHGyJ
t9IrSzmOBHo3DHhvPZvRg992+c7RreFjft5TuY1YdkN+rsiXmAuDnpMZ1zYOfspJ4p8zxYudNZmI
9anqJ3GeOtYf8iKXD13Z7PDkdP+FeUDuzn9O8A51NyYDODPQDxxH/Ak3IrM9C8tW0c/UF1hn+Wqc
wHHIHcG7Dpqb6dsrlLUi3yIQDjZmr6jbJhzSB4MMh12cMsp2fpbsNDyNq5CV5sVuyvjiUAi7ZFTi
soR+Zju04y0vzf5ow3Pe606dPzZzCckZLfUMXwqf2KxzkH3TpuLfaYmB2GajHl2LFuDErN5k8ek5
1YTBzPGvEGgepH+x8qxqI9Ke5hiDzXbE4LpDU9Yh1rD8ozPbtYh9bA++lSKjC/JH7Iz6XzgKPg/y
2ql2dc7dFURudHIbR1/DI7Beo6IZ2LxkFRKYHMs/GbRr38/EcWQD/jrzrPA/EQSO4LTaG41mnWJP
NDsLydKX0RN/i7GBTlaX6VZ1koYAP6e75qVNOgVifZspYUuYcLOHBsOaOXIDomO8ObyZ09IwvlVO
nh+atPyhDZG5w849x2AAaIJoDoBCr+zL50NOH4nUMWRpn8/Jo0Yb73VsJhtDp4maC5Oq0OwQ1hUs
bf3Ikj8jxXuDaaT5ihf0NW5M74cXjGsDce4Jaa12AD26MmanNAvXclXbgfqcpPV7oSBicNBavhlt
T12drWibacGmr033koscoIDb2Wd/RsTUREqqlKRX/TDVh1qL/LV0ZdY1ih55KlfQfm3ip8om+157
7Y90TitO4i8anWask/hNy6Z5773YXH3aoL3ZPZKZRBY6I+Ghlmapq2qEx7R05UB3PaFYWBeYnx7k
U61FE6q0auwyXqF9S3wxvHZ2+5MYruRngjo2pkXd0yidHAynVYBpnS96oHdeDdcYeHqK2PVIBsYB
Zya7IMwf/Ua3BbGGQXGk/BhsqwRg01LXURINWRqtNfnnipgO8r9PRyxI/s8NbDAjqTZTEpO/Zfwx
DpaD1TTA6hx4oaO9z6XmY1Tgk+JQnrbKGB2AK4SIcyK7ix8Cy8E+CWVum9Vl9UIvORkeXWP4Ealm
SPdY8w+2XaovYWm8MN6v2OJgkCDOkeL5sIRGBXMCdVhqhM/H4UeVIA+UT8lEKSfwrNv8S8HUzpX0
AEJVJ4riKGUgJX1thuK2PzfYSV6iHpkarTgs+an6V975ztH3SSKAJOnjN3NQtTDIFluaPdmmKnLn
obI9B/3qqrDj8UE+Yw+T84BA6itpgu7p86koVL+OqT2s/Yx1DWV1u7gt90alX4yiPNV9dmTBRyPI
m7DL/fOgqNZukVFEdAqkDNYfkvxenf3QIdlYdfTvDdNdfC2t4B305RzbJLObeGh1LyfB1kZpYjPN
E8CA3XbuW0x9z19jqP1zZOv+kduNWBK0/SjsQn3TWEG7Lisbu1EbvwWJ9wO/k/JtBH7FnoMArmH6
iZNg788HI8+QwNvc0tEZV7KBYfnhOq214iY7GehqSxYJE15K1W7vdJNiOtJgUJFYGadMhVD0z1PW
lD2GwO0eu5wNQEr66q3SteCW2dTFZGXEu5lT+ZRpLuqKGYOPKUXcx7pfq1ZAG9yMDPJ0HdSLuvZt
KQy0Uxwe7BQQnuzhQCSuLoupGBGAta0i8DkMr7L5nNtJupKBk2gDu/W/3xyGPS93f1+sQadzgdNR
vjSFo6r6PPv9vukpVfxNVLX3buD4N2KkgoxADfEqKS9dUlgbLNMCq6aa30LYfipBfy1MuWSt6622
olFGlt0sB2gSpI0+vK3hC5Bz5VA7inih0rCVbIsKqfYx64MdaZs4DuYeoxl4+n7sE7zqorXG1SyO
Qzqmh6p10E10dmjd4p3BxbkunRaKul+UB12Fg6/Mwiy/ruBOUdvcYu4wdgUUeta4rIIHtng73S+0
LYarfNuNQ75J5pScaH6QR58PtbBLlkaFuu3t3tu4vo3kTETE1GXz9fDbYQrtlG1VsB5A9D36fh5T
5VG3XiM6D9MVsrC5IFS38U3EKK6GwvG33ATuBdxWvBI5FTL8yWS0t5Su5Y7OzBCJ0AV6inBOnyh+
jtuYROEVukrbPNDPyg/dQLBvEKfmVrpO5akScRpptYc23i8P5UyNwgtur+OWRqaU5HtWEV+WRTa0
F1axQEXvnp08SXllUtvjvXCzJ6ZbQkgG0sTG1K3Ola1jjcsT990L2aRWeoEoxmyvWpnGa4fqzxUU
rvsQZtTDpYoUUZ2/8qNm/8eL0hLy+Vv9XKBFRvSYDNVrkVncL3kQMe+RpO3HkX5gZeGcfz+ikD/J
9f/yNyT0CNhfETPA21EvbLonik5IA7bESFGSJKSOvULU2dZFQfy318s8OJpN7T9PVfTqDhb0wAbB
vZRt4a74Zo15/hR2rnmRkSEY4EtE+PMXmbdMYEMwDvD2EMTkoRhoSM611iD/dURD+RhY2bEbjHoP
+Wq49rpX7435aJifq1FnjrrX7eTlmAlC4KahHM71MHLJaOXNj111ZgIWpD+wtQF9tVpcwjXcFXp9
zpx6OIerRMIin5p1n+lbL2M3qU94qaOdMfQZYRAG+p1YVBsvLZx9Wkzu/gLXu/8oBUJNRs2VZIzI
h8ixP4q2oerphtuaeeBW59OrbLREhj7taNzc00JvacJZh3KmROf/cRbZZfuITuVgRYDhMNp/ARdV
n0NPqAuxpUZ5sFY+BJFeh1RO+8wNGPTm87HUvyl9mj4TP7JTWrYgKhGrQR8AUaVJc5YUFUoMUCWA
UxxjT2u2y5dWmT7G0/mLr+cHVF5Idaoavt18mjPi7DEAa7QCpy+dZUbPQR5FuHl+tjoiTjmcVFY5
7jx5CahBt3ErEmVleK0XYeXWyvoVR495lM835CUwaCj9blFZuAjzCDq6yTO/FZgI3awhVavS96Ei
oit2hjWQ6la/W3lnXcFMoMVGQjR6uDThxK10CUMHQQwpsh3oe3fGmvp8/KxPE1nmJFcvgDyuoOE0
NsQLjkrin6TIJMURGBZ9d6C7xeWtp0SiFYr/rA4xONFURDv5wQ2u87JsSSk0g8f1q2GfqfTxFVay
AGCze94MJUjPWt3J9qN8GDREn26T7mrbHi91FzM7zW03uShrzHC6xaK9W/PWrpx3dKXqi21X6SbK
/bbYO35fr+THIicwanN3Vvs1jDTX35uzx13OupHamtjLWMPIaVeyg/m0LqENnrlnvKQlY33IpXOT
KEwGvffeerSc5j844AM/yrqGlcxJiQT2HIVgxFFDElvSqSPNCpPXF78clBVz7HhJxbM/L0LlcnRu
vG1Cs7M2dVRod7Xdybck34N8iLXkvyBsmIv/nE2FafKf6ZhkNTm2+INg4/mkxxPMoeyTNPTIOC++
teiTnv3Ec48NRU1s2YX+MQ3PhOyYhAdEUDltOut6iQdYBhoPgbp2YqIEvKoxQQX3Nc2ZVnuPRvOn
Q5Ygn79HHOVotVfWFLN61QPPT3D9RveopMfplB/GwbtRM2kOyoxIlcTU3mqncDPO6kujjVeVSQps
DvPuYRTKYk2QdZSwA78xYFXa90r1EPaqcyOjyt6GE2YX5Mnhfln4GQXrdJtUgK1eDObBmpu7sf8j
E4n2VRQUsABK0OpJ6mUM1Kxc3SPrhVU7793oqz3S9MO7FyKcKMtSe1gEBQRsbQL8h8amoCJ0imvl
uuAOjaCBdUm7Br02fDI1C58dXaG8ZoXJvhqsmOze7FFPqH0GOdtJ0jHTTZ3V+d1iVXisrTY65IMI
H8c0/VhWWjrck5U2tW9ybUUoeH0QIZ5EeUoDrqRV0/IVJsHXlumHZkfzJUls81pdh/UwRf2cLbT9
zLzpcRPj8Jt387/UEfhUoRxkWb1p7eaYZvFH2kUpNp+5J6Ay2A7lTaY+VIR60w4jWBz27QqqifMg
JXKsbO2jirtk1QUoEP996afpcm33+9pPUKlj+acbQqfGAdfxP9d+sWOWyMQ09RgNXXgKp7h+4g/b
2mE/rIysKna5UQdn+YA/uF6NhAVW+IdwePYtwu7JSCPWROH4RisG1WsV6XuzrhCHW1jYEjut3vOh
WBsY9b/bKWsK5D5k17d6/OCWzbXKE99+E9o9DZwByNyqrsoM7pYHSGOJ3ZRhm7zxnC0iRrC5N6Ki
2S1a8h1kS2Qa0viglQKQ5zJoLGunABsSaxf3Es2b9aEMjlpnTx+GBz+8q8T4kGums2Pj9NBMMbEx
MhWpJQlxJ8/dAGQ/DdZ2ZfQZtRa2cta5xUwcYJojaSjMyTybOTN1NJAVNpvD5Ckx0HjIlHrYFAVz
B7Tg8lTFxbEYvOFFI5niOlUq6I0J7bKd1tl6ajzrQlJMdFxWH8KDwKJSKfoWeHii52AFMJ7tOrKj
07LU6QZr2ssaW+oM+Q4H+PBbdpALfqDfeGgYJlsbH5LZXhFAbluZXRUdF9d3oDZXR1Efo3HO8ist
7T9epbQEyg6xXaxU4gGBOdR4BctEHWnFWYSWHhO0rmnb1Ayy44QNmbJO7T6VSdWvirLRX5c/JJqG
D5L00sMEchAfkJayyDPN7VQRZ1TE/RkJaXXuG4elzbz5kw/yeWTI58+nPOaUsiiVapuIBFGlQRyf
P9NPXM2a2xeZZ24ccsX2YnJ+VkVCRoA2jgysgH5iUNW3Dhp/q83MFLNBIjLjphtyAHYphzt56erK
+AwzRBxD6RmSbRKqnL8udiz7a5Xa1pMAjbGSEBLYI2OEUR9qLG20EXwLRiNaZQl9OkVA+zGBIFxz
FBRAR8ghlC8wGQUnozSHB8Yt5+KWPYlaUd5ztc++RWls7gS9t5RpWvrYohYViKmkKowuCvlDjCko
NK19FQ32ZrkYUouJsLejCXRxjehx8ChKmlZPzrKzblz/hX0atpYgWE0Ej/gxrWmqbSNsMCQ+rt8e
quIwFFr4LLEkDXkBa9IkxEFezPCpx00QFucu7lnTBq1xYK3SPneOgXzAo5LiC1SpX2o4XJ09ZqRe
u95XQx+PrdRC0aX3u+paJIPyt4s6cr4TOxKTVwbY/i9qzG5HLUZ/R3LQm6SJVG2qnDy9+JBnjLf6
ISpjmA9GpRymskn2GKii11EpgR8qXLplOp0BKbg4WOBoWYoC7yW0dppDAq30sXlZ519V90ehwaKR
b9aoenH0Ov7tYbCb9zkNLh6U6rLsW3V1UBc/snwLoWoXKHTV5qjHlbJ2iC/aSeSJfMFoazJr57pr
UtPghvib7K1iHEHKZeMN73GzSUMQCG7rDkgrutTeqE5z1QK7OvkquFKNkLyrOSdfe2FnXmQkTFO9
ltx5wFNt+9ZaP4qcTtsMQJYPEoUsjySpO1LX6FGrG7aMZhP1focxYU4bK9MiO3PnrC3E8XIxr9MT
f5rPpLhXnqmjsunMbl7x5ap8rWcsWANp9/afgFyoDJBAY7cR7J5BNlLLtkEpaGFiHeBexbsErY+O
z2t0zQ+5gpArC22ChwrcK0+j5mWCw7geDLzuuU4LZJqPhvk5+apfFD+xKfX3btTL58omPlfa78BK
PesjmmUS5hSlEw9y9GrVKNhQxcj3dkHdsZQ7ZX/EEdMJompWVHOqPakvb2h0W5YMasJOaojLvcx2
L/TagjYdX2U1juxQvJa+TjYBC1z5oPTs1aCCKVu4FeGRKtvT51ikjkl5rkfnt+HpybSz7Nb6BPsm
rs9u0NHYm7gVuUt6vXyMyycoP9GR+fzi8F1NijtE0XxplUd559dVF52X2bVxaS9IoAd22ueeGJrH
xlKNZ9WKQQ53xlcHuSJpJB4CGMNXLnlNxcCf1OEOJA01ewXq20nUH3qjGFe3mK5REiVXrQi6bY1b
55dxDVFcYno6o09bEoyml18dh9xcRkdjqsGKe4a3rkM7WEg+duOm6xTI+8WlWcMMR5EkRY25BcCQ
HHVqq9catRploJmaaecvVZ9ku75CDuWX1XDBMKBvhRVPj0sCB9mkDzXt6VuPPppmRKPciBJm+5ep
d7AA9WPIMv/sByQaDKSHPuRhPGyn+WiAhLMcyef8of31KkUMHwyHCjL5nx+WR0OYinXIjnQDVxoj
jRq8NUTSHEL8FDsZsFFhIsXH6eyWmmVKgtl9Nk7OhCMJJzDSwb93WrX2WnqnpXqVI8w0DzNB6lAe
QGpDXY92WatC6vznCO0WgR05rGinHJqtrp5FOfbLb2t6reyWuTIJUoDxs2uwZu171asw33iWYa5p
Y4cHYk5/yPoa4nz/MVf+JqWQPEkDfi3YUgjZU0VPqocgiA9G2TeKv5Fj3+d79JlDe3a6rEI75RAW
jX0n3dxdO4Dt36thWBZJJd44177KMlMLef0OEPDuuZ69t2wF6NLcfSryLt9H7KaoR3IqH5Aa9NvO
GesrfYV+MpK3SOgG7DpBXJyHczyeiKr+NEU2wAWPNmOgfErzcuq3824vn8g48KtC2apI6O6xAsOq
BtEICO22IJ5nmolsVKX1HvdJeEO6Ujwz4ZztohjfWIYpO3OeYdXYeG7wRRF03IpXcJntCSWiWC0X
34K17yKQwnIYkA+Uv06+PhRoHCndkwV7FrbVPyZJv9f9kXirkdGGmYemfKF8kx9wiDh15yi1WFmj
ldys77qZI4UfDAyxhGCthyJVz2o3fpPfHi3K5qmqA5Ai3LHM621zVaPqL/l39nqi380pxAScldr+
F3jfCJOr/JdEWmG9F9Ep6NkeFKE6HMzIcS6peVLkMkjUwd4mmnwTTmH3xiS9Cmb2E0OBsbilM2/G
idvVe1dp2zLzMnYVNnbqph8BUOBIh4R/IMBXWzTW3lzEL2vSEpsecK9qvcmohTSvvw1KgipRN7Qd
JDQEn1SKkNlqz5DTV5ICHQaBxs6SbFF4VUdsOBrrXcd8HqP6yQtq7yozc30AwYxHoYrb33wy6Eki
+vEUa7ekQSE/e+bO32Ze5L9AwyEYi8wQrielPi5XYmlfI9WFJTaGH6k7rnPmhA/WpymQYm06K0ad
77LYBbs/P4DGUdEuz6d+on4VRBasDI91zFI48YcYaViREk5Oaec909J7mpnGzzrB4jQOxl9BEeEY
nkYSXNSoXGXNtO5FE4r91DiYALOUym1nucSSEsbcKFNy8bRqOlBZJ2a8xCj7WUihXm0LYV7T0iEd
IE/Wvu40l09SL0uq/GZ4aNWWolVDy3wreqp5MFDoTyq+m2MENattVxCfdCiV4juLPOvimgwGsnCU
V06xEUqUnWqVDBSMrOdB5tqz4fOvpuFd49QjmsKAQ9Fl6gJLd/TOP6WoiMqWlTkVFggcc5HAmuUV
rBxvo5Q9RGzaZq5GoPEBugiGO3Puf5FAt6L1N8P/fNT9aDAUYmxRKPWa+jVVsoqQYSfeyCvEqg1K
vuH0QVoYbCmdvBwpQ1Jol7ekOr4YXI1rvwnTtRjSZI9Wy7matJOWoz5s1e2iHh58UrdNuRFji3Ct
DIp5QPopPhnjtSSBaxIs/BPVNh9adtbbts/Ns0kUwd1VqsflVa+L2pPAUQrTepzUizuDrUmLDFCA
G+kOeeN4xsM4Amvtuj1v9EGefT7/eUo3WwWnpvrbhlxOGPXyMZ67Dr4w1HOVUSu10g1oEqAjns+P
yBetwvXOA8nCZ3k6dmWKr5lhnTye8SaqdcIAeZMPtY07fRX4SgN1RG/2yzmkmqOXjNm1ycvnslGs
s6zKNfPi1I/zZ9sf7bNCr+8hzg9kkZjHkZo2lyzwRcx+u6Lw6lf5vBk4sP1KixqypZDCoYwvEEDh
lVlPVTPVx8/r2JhLg008sIpD1JsVIr6PIV6AsTSJwRNT+igqtMua0zffqt4jiodv9TRl/kMwjmG9
BSseJ+WDZ9KmdCdreEB8Q1iccrTbjpbHHHFbYKa7ySNAm9wskUmoxvxqC67+qBZAU95yDeiVPhWb
ySh7kCe5eB5ZpEr6eu3lZ5VkvpuXeRdss2x3FY1LL4jt8ntujsND1asHWd4cWRWOFLZTlvllVWyG
ga989edLadcX8PNZLarVxHRZuC1dXye/KjUsS0l+KEaqrizCvFM48/qS2DqacLjQ+6ON82vNJYuc
m7CT9+NUmgZyxmHaBhEYGWq9FztxzGZvtUgD3BRd8uhcU8V6VKqoeAzZ1A5VVn4Je+t50dlFg5Hs
oqHqd3UjYCL8YwCTR58vSFOYfI7q81Ob024O5ohvepanyRaANhKyw1b1/O9ZZu5cdeH0cHfLJ9o7
zea3b0n4KhFeMVggvrPE60aEqop/MaLmjm93b9t9eZdjBrE2+t4xKQBPg5vk6zFw9lD5yjsTYEhr
1NIP1Thq8EHQCMD6mqOwY+1pJG14BbVUm/lf6pNulsHMiAHFyYtWmLpn+I9/kVaBNsaI6uM45tpL
n4GACTUdect8KpwqOjUqWAp5qqtOdEePd8fZoLE2RTaU9uw1yeb62Rm6QWle9x7lAwokw+IPC+Zn
RG/51zAcMGYIO1prClhXIM7qbmN1Ki40eSWAVP1S6YqV7OTI4dkqDhct8uD1MnAmbWFuVM8ql9O4
EN1jPkSrX5/QVD8s90WaTmDxJ/9b46oUBeciqdk7H0VtoxuUqXAeHrPXGi5N2OrqWz2wp5d3VBdA
fZVVcgH+fmuJqd3L35enLNLbvRXgyJ+i1j/4ZncOqC8iA1ebJwNQ4MUexlepUraF2+8A5LSr3y5+
LXitRqhcAfXpjZwPSku3rmFW3RXbIzcorO7LtfzJu8T3vgUh9aZpRneQv0NsxnTGOf9TVcS419GD
sPvJSqCgdmxGWKgJ3Akjt3wtGRFyxLmrX3MfafHngD/z7vuecxxU5R1gH1gG+VxFIWjdYg/csr8v
Vripg2NyITqwfqxm0i4dx+wxwRvBsXy2wCj9OJ7G+Scyo9l6RhJevFQsTQ9ba8Qpr3uHFoquvIZD
8kIlzv7bzfJLVKnTF1P1NxORfuSQOt7BmEKcxqUBX0YfP2I193dTmfloXObRJYNOuZb9EXNmpMqj
MkDAC+xqD/+wpgVKU1VaNkLIOsJsSe3tKr7AeVwlZEZQcx/N5RoLXKfC/T47XJ263btOU+3kTD9P
/gVgyE1bI2mksMm03JFXcrL99GvVsZdQ+q/F5KcXP0DUI3/Hq7pt6GXFqZuizR9DrBxsAciElwzS
oIaabFvgxt0OEu5Vn2nATV/jakDDBmTJsxvK+LPRoUuGDnaqy0K/M/qjxxZlFZD0wN6fWXi+mhGt
xOvlW83qTjkJMTzCmA8uy/+AEhtrWt99oWZsXovG+GESLnLw+ZD20hw4GF/lpTRQfz1gQIMNhr4I
EyHkI54wayhxWX9Q8sr+Efi4de2IDcr80FoE1S3LFCWzmoO8UOVKKDa9dDPEqjULN5X9UkBmw52d
kFBF/6U3hKTij94Q1XbKL7om1ce2IXtHvyktfNcqRNibxnHC9/M9fuqU/KMeW0KnQ+7DDpL3zoBq
t7KBuadmaHsrvyOEmaU+CC5SV0iToqm8LvQmoiBFBk9YVQykmT0ecpfLNnaS9Kj6xVXv8u5BPkUt
sNhpVvlej+54UvpEPHSdqpHCMrrfDQRr8v+KL9S/OHG+UyxaGE7Awotyuf7Ftjttl6nmdtDVlqpH
Q1ZLX1YrjXuGBPlGgPdEtA7eCFgzqjDMiQeJDge0idqsUIlpzqzpAYDRtw5B9KMWGtHa6pO/FWEH
x0hFLM2iOn3IM/Ogtm30k0mFA3s4UJUWW365ORFkAohjDoCR5aUgN9+JUUCRPS8JiMBcOYLORIyN
+ZnEFwZoI6h2tqr7qyxIxxe6aC9i5kYoXk5px8xsbjMoxXqKIEgyheMCXWNSTNpugLnwlXBX6KTA
x3LfqRfil5l1xcPYpAS3jcqFnu+LJA6ZbfzUKu54Jw032IKrc6ASk8oE5sA4UaE0n5sGr3A+jj/E
GH/IN9wrBf6isuxBPjsfoxda56alawcd52pQ196TOlxR8wrYVOTjh4JqBlOquq0cXWwtCVN1CtLu
nXi3dAcS9ZsSDgDqYEXsw9xst1NK60vSjVIaDfCw5yuJZBv7SSDtiXItvxZK9WbPES3lWLtsmFBo
ivnUQUuyLyewFPJVGdtiEjwQ6wr8ughoaKdow1rWQKec8rQXgCWrzf7dbpkl2GH6aF9719nmGBJW
i+NgH0T6DwnlzVkq404K97kdvHdWZf4PYee15DaybNEvQgQ8Cq8AvWlvpH5BqGXgvcfX34XizNEc
3YgzD8MA2ZxuiiQKWZl7r01XmYZHM0UF2trgO57fi4EB8w4ZH78tswoDByjqxZKAgvVlArJSm2Ot
ZeM7LkPFm0AbPXUdzgukEcIvBR+s0nTwAVJB4MQ6dsrynhCRVHVOeoosEvMVMchq2H9kybzL6QkD
J4H8UUHuKzeKqvgBjeL7G9FkFCq91CnZjUOoMyxvVX9YJxapZmsXLNJbWVCZJXyniRrNBRpyslP8
C1KPPKfpHmNyfbBbpdgpZEGCcwLnQyNdfxALLqoW2maVWMVHKNJk1yeZdqRfsDyExGYnjCVo5RvL
S4MOZ6sZ2D+XeamPpl1yltVzsKOY+WlNFpdwVDm+VpTnOFEBBbg4N5XSrL8WwmVGrwyaD2sivbtN
g6qGLOVg9kJLd17dYn5Ck2TepRiQDn3jHB1ldu4Qtba71ClmX5Y4tzKYTlDb/Iu42vgz8UUwp2GI
pyHO1FWm5n+oz3B09TZBTNaxcKyvYLvR/Q1x/NwvaENoHHmWTd9GNhhLOlMbNxHagX3mSVND+y4r
7WBbEfq47CEn6zv++cvVNfFSJOUvRSeMay3BhjkVp/VetcowV3etIqZPRY/Mg+lwUTKELS6VDa05
qxkr/8uQ1V2z0f5rxorJymKxN0wdf+htBvuPVV/oC/nbmu4eb0s6aSfPIiRNNQm18avbRrmHpyBg
c6P99VnRb2Bghzwj3uOFmFStegShslzLqbgAVIj3bRfq+BJGne2x0d8NTW2jpciWR6XWnuO4i9/V
Yu2Xwm6qIDzumZmNGobKLD6PrUElmhvpfSgq0yvXHxPqAcKTFJeTFOqxMe4nFnlUq8njEs0MMLKW
9haEcGLch68xYNNNaBrzR2cZ9BXS+LWHOTRjt6VGoVS9NPO5sezxRc3e0S5q94LdGM2BtIYbXvcb
h5bJyap1ZdunRrU1V+bOBB8ytMaYkskRF3x0zl4eRf85goKUIrwxnmSDTnbz2yTkglQltV9r+i3Y
anSa9gAye48L+Eej22vUpDoBXDMXqE0KDZt0aLA4ub/IVGKD5zZNQA0kWl+uVWR4TCCqggvoX2ev
plblyWEEBfFyUd1vLn11db0yks5l7FRlQVWi2NswaoLbkRKQhTMVlr019AoI2IAPf70XrRk5Zr8y
kWKx+23HovEebuh8krkyTjvZZEPmwwISb+tVcJk7SgHETD/fVkQrrzKiF5XiFKiUcwiGN8ZS0MBf
qRUiDT+Rk+sP2FezTY0n/RrwjdTO4YrGjXrXfU2auvCjpsBNqzviU+u5FrDNCI9E0SK1l5pneblI
zNy4QqppfL6+8fc5+a4LWHxjvfxitGodp6534Om47T2toATt+5w93l5iatUaM4CCd75O64HoZSoN
ZWQIUJC1MiY5ViCdfMUCk8xM+/6AKXW+p320/d0Cs6A6jyzhZ4JU5KNJoX+DkJ2eJfUbxs8hMzI0
7suyl/KQbLH492uQY8MeLTXNmt83slFT6ggMSJbXTvDhuLRMQ7k2RDAF/+/T3TLXBMz/Pt11MKk2
a5lmGo7xp/epH4IQwUkWnazZGVzfQud86zOpIGC2Ao7iNpyL4aEVi+0nfevLkts1wsrDHFvtGWhX
O0zIhGWvNcHtnQQ1kfqZRVaIkZd0zAGWFGd5f+Bk9pe0gKwVxtrOQbbt03OgtWstEwCuMH6u0dr7
S+4IP+8rDOhZh1uQG8v+rID7PVptD2MuGbUzjK+JKisFJKBfuplOHN0qmAVlqPy00JN1hXHRhsyk
QQSbockInpK1veF0JRMpV7yi46SFE6WRZw1baZB2IuO7k6vtqz3rH2QFLydz7s07qeCtYrM5WMgB
3cD1Z05wFE02u3Hs4/iKCVwIUa59S4phJ40ObjY8FLZSOAd8wIxsA9d6Nq249sDSZGc0pytnsYrO
XZQa+3ZBtyGfsmiKs+rwek+KX5M5PyAwFL49JNpuaHUCZIrsAFv5KNRgeAe2+LPkm/slWM+lysFi
tIqV5w5RvJ1i0HD6ydxrqRNvZaycuXpFqvxtZhP7wHYbN41qd7vFwsQy2Bkp4E30LJq0hY45XBMT
74tXnFQ6oaTuxORDr2E1o2Z+lWcKl0nLRxBG5qvWshQNLQ7B7rUy+wk42F8P68lKUElVZd8SWhVq
5lu0wqZVd562BC4Bi2UZk0K4ArsfE4C1BDCtMvhHG9qw2r1iKkAHUzPiDxnGfvz869LD/G+u5mdZ
yqeQchDwjQcEz/ZDQoTt1KTzXWKm6MQE1a7AP3EX1C3XrGlYIr8e9PW0xxjHVBIXNGjbq7JyDsvx
swxsghOsRJxElyHhHWahbW5nZBRwQsutdOLSiMuwzhG3Yl51jRPGiNWNWVsD4x1w7kuLBiQoX/Mu
e5H7FOSu1X1WJC/Uftia1t3VsEY6WOPqIioJD9WSRBs2+NKHfpdkS0Hyn/NpNMX0Wsyi3IG4jk95
ovW3bJ+6b5PNEtfWAVuYhzPZn9K+fII2q7BvUI3PkV2Pq8/qKVEGBQMJaUtzr1RHYrUJbVs38I2l
1lfGu+6n5u4WYsdOsju4/j5TC9vPMhyOyIbM7e3iTAgJ8AB7QSrE0Jr8qX0emc7GxX93Qernfgo3
L489E8xnPGb3faSlvkibo6zQZa0e0pYSLasa/aPmqMT4TaURT3YTMka6Ks6aXV2kd/1iuSepvEnI
vD9DZXwm34UGGymhB3PNnXSUnsy9ziWUeam0Y6mIrbPe+/00gsUZe+nlcFLsxHgY3PBiaaYPQij6
WSLPxdGLFhEZiDchiPfl1cYtC3Gt15au7TQPEIS7S2FDlqO18CBHZOmiOAeVPQTCKQK9CfY2m9ze
8n1Jji7q2z39XIoGs82P6EjIpiqS7xVjjpeGHiyKmHkrAw/kNL4P2a3RXSFJaFnzyGfWEPin/s1F
iswQTQjLL8q1kPMX/w45NANLARqZ+ZBodr0rYYgcxyQgJU+vcpkRsq9mC482afKXVuFVO2RP39D0
rsEATm6BhiorD/J1ZMxkGZpPOYy4oL5bd1pSLWLnpMR0M6ekauTGRmsz5+32/yZJ8G2xx3Evg6IE
7rZT3aOrJJXn2mZ+qlnhPtLZvByL9cUVKnRHUFbdW2G2n0rZH8Mi799mnfbq7WH5hNGgK+IkT7en
j1P9XAHHtpP8TpbH8gYOYu43ASrh1ij3oumsA98ByLhtiLafVlk2ND/6hPDMrCfolu/ykxp+ldsc
yd1gfSKLjHn9ZujYDsl2JIoP4MtOWez/istbJzAjqWKnpEE6QIRn9YQPdUduwoBeLtR2kngX0mDd
g0y8wczKqLUhoTj9tjXuF22dJSTWB6zR4UVXyG0ybSLWhIW5eICg45lm5LUDUUdjOjbbW4sAAKKv
tKs5BH3lDXQwZ/NFcme1aLEQfIbtffQ2QZB4TWKSG7MkP8dCjfi8cjSqSdc81MUM+XWaxn0RNUR2
raRiAnFuxkT28xjpi/lCSt/5lnAFOWfamxoRwrOqUyEWxnSY12mVhQr/CF438qXISgqvsl1L5CQv
krwuqzPLcxaVz2Ew7Wp4VcAfGYVkYD82ajKYP11sD1dtRcEM9w4asWOggH2N8J6dnXp56yEDe9k6
2HEIeqFSCGdQ1H/bt+x2CC639+DG57DRy3iupUD+Cgj0CM20vqSpTgvEKfG50ZLpNT09SdWuhb+O
xQklHTifvZRHyBsSLTE5rY9JtYTTx3dZ1eRn+b4iMeb0cqfqaxMG83F0cuSWU18TgkuAhT0rzbFh
a8de2EIJrcdfzSQ6aE3T/FoPDI3ahRwYA3hbpu6NUgi+YUhU1aVyNv0AkZZzm85HmbxixlVoKtOM
1fKqxJa3wM9I1Tc3MPYiDu0flVN9m+nunKeInu69ohRMclU730jGlTwq6vBLmatPrOvL2TQ1HLbk
N34o0ehb+gua5zn0GsISs8neIxQYDqK0u5M2MPhw7BHlL9OfC1xPdyeCiNrfIE7BXnNB7CHQzoqm
ke3CTL7sHOuVcWd/hUhtkmsHOOeWbDSAyz63DS/834xe5p8bUZdNpuvqQjVsW4UW9Af3oK8bI0dc
Y5wUxK/bEX8+H+Sr01bJbiDYSvM0+1dmJTNyKBrmZpbd6YabMS4wio9Za49JHKF6XXfU1dImj+Qc
QU97spwnB6iz5XU9Ir121kADUThqqXalff3LaesRWrOhaB7jzhq2rNtuIVsFX1yTAlE7ZEVUUmr1
NFnKoj6lTfpWtHipZdElDMJ6oPwsW3duEszJ+nQe2PPLrzxnY42h1+6uS50/hGkffJ84SCgm5QE+
oL6Kgq8aQAs/tjDrVT2uWuaAcNjSkaG8m/btDua36WM8aM8JCNbNGhhHGnvWbCM000jL25IOQaud
ZXIUaLPN2IbihTeTGlVFd1HHLsFNWj+8DFF916n2KpMmc6MVWQ20friXbcvU1Hc5SD44niRzyHgU
PVkIAdRYYNYg5Mlge8+OwvIlZlPHKOKN2JzOUtA1BwV7dKPvoMWssZylHhGow27CjzrdeS5N5Inh
qdHwPU7awMZW5EB7ZPrhEjg47lHw7UoV+J48ClNAmmg0DC833NWzMnZHm+Tch64Wd7aVJ++J5Vzi
tVdSr9EWs/ZapvDBp9Agj7Wt3KNpVd3eYOa/jPMHOOQLbSmNzS3cSega6omsamqYdGkeUIsz91fa
9l032h/dAmQt1Mr2MIbI2WzE/By4jVI9j7rp+twRVe28l7GFQeQfT4EDMcDf7kFuyQ+QJDPCxpbK
4PXw0d4kM7TeurHmRU9cJ1piSJzIeq+mLHmOu9HxNGJS78YAj++CQ8XrZ7PYipJQldUYf5iyNSRs
HZnnQL4ODn0b/6aYDlKVZuJoM/2OWz83e3uX6CNORbQ/JFQkm9uKaoWAbzMR3MnLv9a41kVoDIMd
GtVyEV9bzuTUI8QLwp9z3Dw0q54PxjQOSkQ9G7thpJQrqsPXtd3VNU4vGaclb6BKtl6FtORYr+dn
GVM7xV2B/3jdYAyBpfsjBe4NWJETsXHPkPcwrCWjGsMeTmhCSmvDkpHpoinWk6Vm4ZOiNne9hni/
oT6iD4B7ydGqye+C4KWOHHDUdalsYlU4HxPkB3cAuZz0T3IdKIaIcXmz2J5l5j80OGLtRqtJnrzN
pqGvwHedaCVaLoMt4sCs50Afc/IDgY+w79jN8BZuM2s3KPtDYrBJtcqIhkYw1wcSvupLhHJx66Dq
TdcM8dBOuDLVNiIbmTNuIK49jFyh/FmFwts3GBNHr8iVnGnsMm8xp4fXWvaB2nK63LiRaqgMT1z5
tcPU02TljP9hrUyjYU2+IwhqJghNN96jn4Fho9+bKPalkoKaWaeCZv12O5ir9jh9ZBYtX6RZM5l8
gctYwP4V6451bNFxbZMJDmA9F+4hV0V3jtSSyMzQNXyc1vqeEo6PTVsGv3aRZFdF+fOGRCL27bre
q/QQfwu6s30cQ4pwMudH1KcvJtOzN7aJ96MCdIZ1W799rBoFtZfMmn1VSwDhLd8HJkrwF7RcB9GA
qEXOp+VNNhGJVhvmhSBOdAtmUlzVocKkH5rOYVz4hi6DEh7k2zDM7Wfd6uZ91cJan0R3lGKMitkg
vXbe48gS3wU7lQMUo3TzL/2U/2dRcTVTZeKOM9mx8Kn8aVHpwBC2S1NBdIvB4ffRCJN+WfwyMpCq
NnilstT4Eggt2MqtYGmkjtcLqo9JSQhGkKQjPS6ik5x0TiVA7iHTrqmrpd+avPSMVd2nrcrQ1ISX
vl4HTRuxvN0Sh/l7pi2Pur54MzTlEGmOlp9dN4Ndte6vpBRGdY1yaxtzvtWEQnQNsqIr2agRIO3u
LGnqc9PzSWiAwIth2unz4jIQjdqzSAbrbZ0HqNgbvwaNViIaZczMsjx42tjDG21j5EnS82gUEUt3
rFNj6zUdnemvbs6QD5RCeTMe6Sn39yIYTqWmEBRRDvrT76MwcynvHeKHV82RlBvdhEjyfgGvWf7b
Vvni2lSSnaWaov0QLWbvybvQqvEbc/F5mGPCA61aOS2J7m5VzP97kAF4nUc9/kAGlnptdZcsfLsk
DjwUcUe2RYTKkfCDZ1xa8velAv6+UN2j/ItBaSanQZhvcjKJ0fRE7Lt2st0s3sCrWQ4sDe5ugEt+
RCphXeQ1brbpBC5hEW2LvhHngLX7Tv4Ai19VbAKRYxbV9d6TD5Yra0bqXGOk9vtQabVtEeJKpgxD
tY4X5ItlsLr2WnaYNGZAyZiAZIlwR6rYTjfRepd9yR2dNXTnawepSbXRN9XCOtZLXT2WbUo/jn4J
oEEVUf51Whu0smoZ1qOp1hP6sIq5zdfOpfwBgo4kwJgiEWA2udodfjH2Beo+NKpsL0t6Hl5m1BHt
QJuACDn7YFYjGod85rvaKMN3N/PwGQBM6of7OlCZzMckmvTs/khLgTCxzsPzUGl8QeN6ixDDhPMz
v9ujWtAzwFQvb1oLV5MMZw/joTzKC0ztzPqu0zW+UcmTWijDxbGt9mmJ+AKT5vu9jvoWQUmqb00a
Fn6WTC6bxjrYm5ILlw7wcMPGK7TGOgemW51kpIyTz65n5Mq47yN1epibGjlRVbb7uiNjFTR5O8/T
SXWtadNgAcWmZv+g4USiumGbzyoECYhbSvFOtjzcS6tUfLVbiL1Q6HMoG4nI6syx3Ct9jXqUJPmL
Venmmx6QY+6Mn1URpFcTAfPpdgWHhrhsh2HEgk9S0lFed4Fd9MdbeRGNP2VNBGPed7I5+7Dc6DHq
QBEnU2U9krhh0Dsx3hwknydBS+fFypXLLThxnDUkatFf2t5b3nvF0nwbMMgiTxZ+DaP2zaDrxaGm
Tx0neXDuxEg3HS9Le7y9TE2H/s6Mi8tti63da8YcPM96qZsG7K7ElVc3wXU4OFx7XfYsawuzrtDX
ulZDn2SV7S5Jbu+c9S4L8IE9sHudyyg6BzQkIRUwfS7AVBF9UG/L1bdBhV1RbInqaznDKAnT4CcI
q3mtvHlcxyHgDHkNmtK0t0owG547ZYduakraxd28lRUQ8Hh08J0AFHmSUWgB4vsNl67ID6mVNlmo
qD/IwQKsLD1bQxxxjZuWs3wTW1G8xi3IkRZv620KLTegetHpfoo+0cMO/CH/kOwz0T7e2UpcEXeX
vsj4ObmPLdL4RQFrmU9qu5PPliVaUQHsVJwV6yAEjbC1i7e20LToPkCxeolNfXvb3FO2Fk99dCKs
Qv1KG07sk6Jyd04mSIG0FDYRdTmjJjX6e1loJknM9WLiQz/KZWcmNmFHyVGdMtRje3wNjW+T6JX5
WK4mD9cJo1/5SmzTgimCXGgP7Sk/iWEucQXZGqXioGHqcBK/dfpH9DYodqy2eZw7zb2OWr0b1eSl
d4v4Ks9evVBhwqFMkyuefBEgthJ6lS5ufzd5xKU3bohpUklXzoZz5kCmMrte3Q1NlR/wBPG1yoZx
qxMGtsXwN15avTcvBVfZbTVpJHau1osw1V/Ktnc/Szh2JdkOz2R6hKcF9daxFOoptOkD60YfYjNz
02OmDdElI0XVl94nbVqm7TSyZrTa9O3moW0yvjhGc/l90wfJClSr7/JFkM82J686Vd7nFM6MoVC0
YO6rvFYBk0SwJlorVuyLkNfPgU3eVshteuhm+8pQnQ35SuyWKpuB26QSXM3mXz3XVvpLqjehw7Ob
q/CLpuNP16yUTz1CjiuaxrhHFSnFAEkTrmcP1Iiias43pkzBJg3cnX2RF7gbcIjPm0WHzVO6hcMC
jbPRNkzJSHlfdf668kUWKHIQVNJ/O5dsQUWcNi+1KK2DQz/ZI/brrTXFLzMCb1zRrU01Rz/J0sS5
jO4gLtQU08kd1dPMNshzRbYrM0u7znFq7xnowpwfgHuqr3Cwly+GOsMy0MZ3he0kApKJzu84NYBS
rcPoEvODlR0z2TiQaYZfyI7K8qw3au+TgA1sxIJ20Mdw5Oeg5lVwVvn0H5r9Qk9jI1Vv6gIfeIna
4tSZYvBYUpN/YztZf7CdbPQDnAS2jXTAQlnlmszj/jFejzLSSZCuiNPQWuAmZhY7Morz72u8K1fl
9tQXdOebCiyHQmbxQTXL4RmF74605OPBXvpVHjQSnRJD25k6sFrJs0lrw6ILBP1Kf8mCSWfUO/Un
3YyS+wpdUiDK8VtG7Eedjj+Y4TH5WGrj0PeGQq8yeckGK77KL1C7bh3JJvmk9x1e1GLpdoOZAAZZ
dbrAu+qt49JsJMNSIijrdAp8221HD9u4QV9KJc6mxPIakOa3k3cZr4LfXdwX+dW6FWmNsilt4tdq
SbbCg1btugJAmSzSIOeAq6smHXlgBr5uygB1J23mvkAiwDcBz+B2FK2PLQZ8RHIdvWEKg509OeFO
avMRBv8CwW7Ddhj4JVSlHf4wLIYpOeRX4lLoC/SujQ1K4k0aZ7d0CN3lX2T2dstvKIa+3giAxxtS
gXZAGJNvJjZ7kbRk065HY1zbX/tUdw6L9DyiHrjM641BNxoKFVWKyMwRFT4pX3JvbqTPtyhkE89R
keZMsfuiezRh522zoO1omjjDX2ruiLb1nssc82rWuB2eXeazsDhYjCin5KCf5JDMitJXLKr5azNt
aHbiwuVwvX5Grq+40d1Qdsn7FHRsfTOVZXdtL6CTeDWmevEDYjjuq7C6o0cuvjJgGf3CctpHRVsa
tuaBdqqX5LpwlmnSWbmslkB5Uwpkf6LUManz3QBJ2V/ngTe0WekLvRPcFzNdc0bLzb8IE63/3xgE
bugyymauZMBP+INZAdGKadqEHtoVERgksvNau1C/rwdGoN8OrKTJ303I1whVt0WkDXcwXZdjH1am
b2pRdrEKuLCrKLFmGTwm+I98wwLVY67znrVpOFeAMHvb/XmrpVizt5Y6NI+oeMMrsUeI4OLKt6y+
eZYfBRHoPrih5rlxqCrMpGy9rprfRj2ZPpu/D1JleItqlVFO0mEsXt+5cO3MgFLYZc7Y3vDn8nG5
WAPg3pkVfjjhJuG/rEWW+FPM5GrCdh3TdQ2H/SrH/70WFUsYZMQ7Zeekmf4SLqD4vzSJ6km3D9Qh
tpchMU6e21tVSYm+xLvJWFMma1dncP0q93go5Qlwj1nPGrdQHunti2sTK8exFMGjsYzBY7H02gG7
CcKf9TF5E5p4hFDEnRplXqAX2ahzisja1gzPWdsaRj4T37quupe9VWdOXpb1XqU4NcuA47I7WrlX
ls58NtBxoq8ALNEZ8SXxbyh2udGFNvT1tktMK0t9zGcVUD7yrUfCv3rshVW9L/BN4e9Ozhgq6rtl
qqpNE7opKumOn6G21HXUqOtQWN7YEULnJE5wCa85USlGZg102qNMjaJjkmwcDw1ncZQh7dNSbaFe
p6+LcE81CVLHbKnVmwxbqNU3QnwKRIE56blK92qUVntfdGl65/CiOlvx0wjUkNdw1BkJR6kebhp5
tP7UyJ1PUUbNl/Xh2xPWp5pmS+xdYtR4IEkN1vIe+CRJSEVWlI8wdpW9041HsMX9Q032uHyHhyAv
vJI99kNU53fJkPc/1oMFr8deUe2CK2XJ5zwMC75xDIyQke4FziCCWMXVMUpnT3uqJwTsl37C/8F4
dbYGH6LNNYlbqoFq6DDwi+NomdioBIRvKLhnojVLbTC9JiroJZNajmt1oyXG2VSXn0tACEpepr+m
KTo6o/K90GGRZ2HoT5bzsfR1gei2F56tuVv4Utusyr8tcZpwqm4UvaKAafQ3vbWPSa3hXMENaYWX
Jle+hxopBsXq+s3taJ0UAoNIUbENs3vi1FW4oEE/Jf4MauLebCd+Y+VSpejxvilN3XMSDG0mrAwf
HOx2CHqcI8x+y87ufWVQT+OMvoBZarpxQuF1u8pmB13W2evYuc8xg4NDGl7SePAVq03OKl+ytdFP
e9fBawmgXKv3nTPcVSE0xZWrhP0c1Nn4CglKBabYFJe+bfgeUHljX2X/CbnWZAUKMm2+rNZuL23b
8Im9deD4uP3Q5p/mvHoKijzcjUt7aWts2FNY6kfLOmqicS9OY7hg3xLySXkTyPyeTiTgTSclL15s
Wydqmd01uFh78VcNC1DcrZ0UEwlvi6flXKRxqx2rtv1SU/uxti6QlGO/Igszqc0fJKdjhFY/TO0h
sum56LHHBrG45E6LtHAe93Pn/OgLMiubpO8OAoUNOrKFrsHynLkJ/sCVzzlo5rEMZ4ycIVIVxIU9
xD7rNBc1lYmtX7VC+dFo2oPN75mHXtyrQX/NcvvsJFggmdWT1cn53FHme6MCgdIN51PXd2dXiXVf
a/A6svjvG3b9aO3Egetu74mJ6ZaYAIAqnLdwqa4MTJ6tUd8ubv7YFr9UjFqBUXrxoH9d5tTekqA6
1FHx4jIt83tquYPpqqiwu7Uf1EcXElnex/8wzqW8buXKrtwIrcLYLcHrLbIV+mPf42Z2H1KhZrtK
LFCJFnV4TorxNMb0RYw+7bbaeh2jK5eg3aZkdIbuddbcjpSasnrsxu7NLca7TJvC0+/JKoCN8twu
HbKcrLqL1jUe0xBqanwKZX5XDHmx6ZZ8z088rrig9D9yw0L9sHgFO1qneqdY3QQZ51ln+gNOt4CP
bOLtyoEgJADh1v/m4ZktLNYKSs65fyod9w6nqB/Yb0mfMYNeWLQzthUmDZ6HOP6oDBcJO5Pr7tI6
1T6qiC4hWTVhe3uv2odWHEJAwAOkhFzdTdNxqGIvC78svQ3h64oGxwy8LP4y9sKvQ3aEwGZ09+pm
W5G2W5cWWYK0Kj6t2RbNSWsczxCBr6mKZy9vYKGJJ1Df64bQRhaee5E+CVx25x4Irl+bAZlIlfLk
iiI8Bz2dvEB9SIQVol2ws7NWiJ3TGxcjO6kTjLsF+eu5mKinRpOAJBi1G5fwjXsATuxhPoyxqx+Q
HI0JTkhAWF5kgTZUogKLr5kO7w28jcXRg6chCPxI5NYekfVwSoevwnKmbS+CF5Ik8i3dnvdZU/2w
LRHKZsPrMKb1NeuVmmQs58zZpx7jSK33zTrcmJeSi4RqaJuwsQ4BQajnXkPXsbCMzFWbHSdbOXfF
KnpFjSdQze3QipZXezbvdSjsj3WReX36vcTGrNRbF/I+MBukkCaUPVLNo12fPYAhOIbpYh4zI/+W
uu9dUKqeMLvvMD2QYw2Z+yD7OXWEPVVwHU4Hf8RHe0ZnWR1Epdb49aaDbafRRQ2cL7LNRD+19CyR
677BCPVkW0NxWFKX8s0sgUuOevGUl5XFTqNVaSliW7T7kKm2YaZ+aWEKb2kc7azSMe6MJJsRMGRE
Ja+PyZ+GvVJumPdZ6XU0Emgf40VxKYxcu6jvbpNyIucotlsA4ERSjO+tGtA8w/wupRW3/zV32/6g
abUrUKtzZYCNeTc34dZtXeIIaiQrkhlsVnNDO08P0HOLjV1VDlztBBq7ioSDKkq9AuHrPTld61pl
3rm5MHdx28QbPjIQ3av+Y+4B/bDfWnYyv1pZuLgFmDEwFQWIDOwJkJKaWXtrigGfxN1VvucMD9kG
rnfLFLu8AeBwu1g2APSxCs4NjpNWL2xC6tZt//8ejWhSSvpPqSnCctVUUc67tgD0Y69+o39sfXWq
YBsTbHbuLDZsknknRGdvUjqYPu6V6Hybw8naHdPzAf2r+dZ06teKqHveu3nZjbMCvtIdN5nJMjio
3XOxOMoBOSEWKhbSay+bj2OUfLVaa9MnQ/EGMeh6264ahINGT7J4icaRuVjblGcXhuy51pbUi/Ox
QIcxB8+5nqT7qkIFP7Uu3Yy0PzEdo/NCmNyMK1F56SZOIiIKvkVWRdPAmgU2cHUBsJDkmzzvC9Yl
2KtVS8dK7if4Ks8bMBbfx8WO1+bU8oxWPt6ULVe4Md8YVl2/K846080diC+9abwv5TGqCXjO4qF9
mPVyE6/BD1mdJH46CN4f/IHp5KgMhHt7M67FKCQUcWcs15ZAAUf6b8Ikcq8MvkANF8Ah3Poq2+pN
Vn9Txh4lIHNLJBIqhjhSRxnARLVvQ3+49mFXo5EUxO/VcX+eYzbChSaizx5KklMcUJdTSAH1KUP3
g6l5dJEuHtGH6b3Tv5LN2d7d2qJGFnbXtG2K+2mOz1mXWc+CAeQTGeZHGUQ3123uLflkPmVZ+ZdZ
/n9//dCNrPvCf3z/wAa7poqqW7gq/xniD++GMdZROJKucyXKhl1VkmxUEdPYHxu8heuNvPv7Rj4m
wMP4c07HM5zRblP2V+VJK1YnWG/g+v/9oNmH5YmpU0gW23r454/kg3VpYfAb5538PfIhebM4RsFY
inmf//snS9P+/Rdvv6zo7eQYs9XRdXDXdW+ShrXedHFEZGVnsDrL+7ShEXCuN/IuM3+qAs6QIsM5
Hc9LQSP37yP4jVRrdUcGxH8ek08ZzYS//vvZf/zPf9yVz5OP/f41od3j+J+r46jY9Ump579uJot4
h0I3MQ3Qk1ltzflpGRon9eQhaTuo0DOlJuNXHv7jCR0pXXs1SPY9fRneq/VJFjXxsk3Xf9aivZMq
fsxt/eI6MwCcSPzk65Ax3jStDQALtktHs8nurTVHE7nyfZYggOkoNGZhTn5lzYBpnQ0JIJaoNmUR
3+c6nJg2wT9ghPFFTYefVOuHuHBNwgXEJa/7rWkHZ+zs+W4ulQp1Wt1SxGIAVFrSA1M8fU6a+zhh
NwYWlO3kFJdmNLdDnTGcWsp9XSwkl+q1l86lhUkg/koq7yYtrV2DKBWn35uYVt0IySN+lQMrybp3
tGM4q0Gxb/Va3xjk6ExK7WxEOUS7skkurTbTFP+kZI937I23mTl8Fl3x0bBl8ZIMysJQMzl3T2ye
H1t3ILwhZIWgXFJJCa+n8IOE4Xi7tkFddUi9YBg0Tw2yl7zQ/o+v81puXNmy7RchAjYBvNKJXiRF
SaV6QagcvPf4+juQrN7a9/SJfmEgAaqKokhk5lpzjnn1xMEEWLkaKw/fzc59F1ZVEtxUnuq823ku
pXsA3KH1Fjf5b3CO+9AmPoLvRdjo976OFl4b3CtHbyixourqekD+uXYsaMItUGEeIm2phMpvE02s
4QbWqkuD1yy56vCsA2vLhH1s05cYH9uebIOXOhg9pDcw0CfrtyjHG4G69Mf8i8k+0FYJrrWJxiTM
9KkUUcHOmIaAqi9crzrXvK0KOj1yy5dRIM6OXfe7HqtMhp2GNRSsRLO7mcFUgvuhU7O0tOKjDctj
BubXrcgI95jxIxuMvld9b5i1V2rK7rjNj32llctm8rb0VoKFaKgRmBohnCUwvc4lxq1yL3wvVT6Z
NniirN+oUUFKTN8NC7XRnlw9OuufdqaT7ppf2oGyrD+Al0qSH6YXiZU1MwEtdZMLe08I6FG0AWt5
FvsLtS9/4qlEwhffvCh8cQJ/bRruFW3XsBrKu+fmv0wAsybUr9jdxvFBrQr2iY14c2zjM8vKXYvJ
Zpmwe1lMuvZm5yqJwl29SY3ije7kj27C6WYaA95D6yUV93Du+yslhXZyUowOPBXfa5r+tbEMDNb5
VZ0OyygOd2HX3ks7/J32d4uPte0NH5gu9DUyxZfKGm5RBnC+BGgTKbiCMGf36ofphRRAG90h2opG
HwCHN8Ri5UKtpxj6Tw6uV2cnaGsrwzU/8sxgiYlMeaTymRhiD2snW5VFeA7oXOlp85GHY7do1f4Y
8RIpWy7oDv3OlOqXObiodtMR5OboFv02C3y2OT6GUULnC/wxXr4nYWurDMr4hH8NVKbpFPuxGCDM
fI3dLryO+azbn+9N8kHeG+X9SR59XZD3SzlEKaqtmJfp58+3RHlf9DWHW6K8D8qT8kHeCzVchtQ2
5mf+6zCiNOwh99+Gwh2pUPEqsr18gGEv+CgneK4pq+Lw0VJ+cp5y5JF8zn8O/3nK4+o8lEfp419o
aPw5DX50+fK/fpEspRWz+PoVH/PC10nyE2hmy+ulr/BbyPdFjr/epsbsQF4MPnSCUOU9MOb/nWDK
9DFXyKOvc3Jo8xJQcvzzHHn58dNfT28z64epJe26qFu9PrBFyPc9C+6/h3ISpoJMCFwYZksEfvrW
qpr8MVsGsKpoVFN89rj9ozIkyDNZBPN6IOjGtOGeyD8nx34Tv4MUoHlB+3ph1sYOpaRpAmMquoWa
NgHsY3NcSd0d7H1SvSgARUsKd+AwtV3rlNOpmP10rW83CxdoxT4efW5/VVNsq4l7OiuBYTMhNWIx
OnZL6d72yl67uePNtAzrRZ7BUW5wN0nivTwnyu+qk1dnK3QXlKqnk2QFBnMBOkTVt6Be0K7TOUhi
tJN1B9dsp8oSq2M54kkJ0LLF+DZXne9POOuTZG+YebarZuxSiIYA4eVY7uRqN+3YSmmB9gKQ1d5P
cy6k7GUjDw+b4TWxmuzVH5YBlYxy4KP8mvsaKSOaTuqek3gHbzLn/Uj390Gec/H9r8L57SoRs2rK
5GsLSVqzZtSAL2rz6Pfv4DYMFHzZtiz8dJemontJLNXbu62BzbgI3WLphNqhDCb7POCuJiAy+mMq
OmUowo+vTA9UAFWAP7xL8Sezo1353Q/Fjmr6zcN4VEO3fS4mtlhVSYUQSNc9bWv1XJjuixypSgoH
EfuWHD0ePFbnneJeVbt375inP3OKksfIfFZhsd0T16F3UEMPZ7tn3Ruf3ObJI2O8m4eaVhhbQswt
pDsMFSfTjkGbzeYBfUMEAEHKk9FcAftvzK5JqbhSp3HNyLzJf0041YfGvvEk/6spEL+qIFBJqA2u
NJ2pnxdz2VyGR+RK2AL8T2Ccht13f6itz/lgSmzrcxjq77koxOfEwcAG/YNW9iICnLVIolDMRDbv
HNrwgaTyxzSxS8kL9XzBBMba5Mq+ETb1tMwTJE7R524h5jwiEoK8O4yG2lzy6NLj8H0LiyC96JP2
JiEHHUmLu1FVohU6h0U74SUYbMO42A4sojbGVwtExLzIc51e2HsYAm9y1FLHUjQ/v+dld9a0ULmy
3LBvxtDsFcgZt7AEmiAm84yUTt93A9nns3BTnrIJtNv2ASuIgfQg9pjDe8i0vupQET/TM0CnbAf5
zmaGxwRIqn0SR099S465p5sTXXwiWRORuS/p/FE1S7Km+d3urjuRzd4EmiB6mb8azvwAFXMJTioI
k4BXIqi7OKZ4DN3OCs59a+wtoqtPgYcQqtRI1g7ahlCTttDezdkRWXuu8tQ3EDPyLCUSCuPw52SE
rEdz07+2NOSP5aSBH5svFFp4wF3pvtpmlm0rapf0ZlCKRZaFT6X1D2NkqAsF6/QdKhSf97QnVKC2
7llja/dxI6/UqZvtUHiAsnWGZ40l6bmJRXsvXL1Z9uDTdmJKu7sbtd5mCKifjoCtt6me+XjoKDeQ
8fH3wXPdcOcYTNDzeXwvwTLPxBUFtTgRF4DYd86ZhE0Ag3RQg6uYKnESBirgwear9+jxDg7bzVk+
3E5oNaDOuyT2DMPGjUllGbg3n+RD2ycfCArdpxpZwOOUPF9j4yRirEvXVeVQYMTsba9Z71WLce55
dqL7rk5weWk1KgD6lEY7hf27HyFCM5sSBe2MGnaDAMQtFZwOb+Gtttw7rgnxkYjRXVXW6O/VIBjf
W4pI3D7tj0atmyc+jxGLu+aWk669sIameNEdhUpsnuG5q2xz/1Dx+HWYbIk5g/tAugYRakhhiZsc
UJ9k5enryFDbf5+zkh5GfFNrgDFr5HCAOP1D2nTjSgrWID6cGhHjDA8b+J4xGq3Y63saJ226MPVE
WZEp3QKYaOPNfxzlJsFORlpEtP2whUtF3EMWh9j+5BjTRmrmOh/dXx8KgxUl+jFHb7N76MXdumo8
80T7cdwxEavbyTGUc5rk1gqvGWwBc9oRvdTdSYt0VnUcKxs5xF4aY8ZxkIK0Gp+uWEVJLetVrjeO
j/cVx+ZH6yTiCo+qPJfIMx/nA5o9y1T1xlNqoAUF78jalb8DaSGz4VRZiimwcEVBZstDsgCCmlqQ
qaAktegiHgw3q9bT4Bzg5jkvOWKSU9zq7mKadbDC1yErtmEHqjKBBBymGxSl4Te8qOWiL0Dni270
3xr2OAXC2W8GPbFDDx52qbZFeVOU6ZPA8ZumzQgnTz/12VR+mzqdtIOGrU0ML9uMagcLsJv9NEXd
P6jqUvclh6GV/5ECMPkwec6wfUgNoloNydqhfBsIzDRJcgXJRWN2bPqjFYqrvOSG3BoDF9yVSqAn
OCL9Z+HgjshBqr/0MQyStHyR7q/+d2RiXLC9xD1GcV+8a2610nu/vJtxI2Z+34niTn4zUmGWPxyn
LXYg4c9CAKh0kXXonTP8VNhpzSE+NfvA/EeD0X7RqYibw/432iraS2Xe4uYeYmZy0z6MEx9c35iW
SW+X1t5KY+TkUbEr0zdk6iI+tX2ANVjgz1tgi2iJzGRvBKoEeaaex89aTpG66u79aBcfTqgYa1VL
xq3dF9gVXRxlUVG+D0O/BcvEHjfQf9HojS9OXhYXsPIS6kJydswfQlfEk6daavs79mLvjmeY3Ii0
ra4TZw9+a/xoaauQG5GY72oZKsuKRdJeunGqKdjbdE9j1Jr7XvXq5wdMAjTXMzgNKx2StW2RXx7o
dncfnUlfAVCjB2OE3R1KsLN1poY40PlqX9XmWg991k609pcgQvLPpppW5qwpEz4Yq8wf1Du8PYNs
KVHvg3SEopE17YKcq40ww+K9S9oGL4jIduY8RNnz6bWAmWMo/edAuB+RHuxNI6hO0vJj0xa7zqds
/G4UKC1/i5gQfCy5oaQLUiE4fslggpryDkEHn2nB3b+/iCA1LxPdtYs5H+l99kGaCPyZf86XmCNW
mLPdZamEvfLiZdY1iD3xS/HDnW/q04ddQkWGp0Houy+aXdR5cDwS1fsx5n/IRrO/sSxfyw69MfC9
Mk3IH3KIP3GHGir7Vw8/ZZZYDNE4rse+mqU6aI+pZ+hPhAA4bFb5XI89lZ9UENLEfJ2/p8y5o1ol
d92n11OUpHEA68FPAFjtSEz7yLcZlJNvU9yI7JAsHQJDLL3QjtCAsjv6N2KHc2j1NRD0e0VE61Yx
IOeIodlUmgL/zAgRg+VCvald2O/zXO2IFcqSN6VSdtUsgbWmyT9qgwGrYhb4pLpxtCeUKHZtEdqB
f4YG1myVGrTJZ23mjSziAEsF89E0n/s68vt6+v71PEoclB+j7X88IRc9DakhQ6Nnwluwy3Clq2m1
iuzGPgXzgzwi1ROstPKdlDr1EHbUqUrVcNmdYwhb8FfmbQTFvCWw4LOirHSSyYHgNf112Q1IOLHP
3gFDpmQD4rS0ot58lg/cbz5V01D/dUqjcPeM8BEAhPlsD8y3vlc4T16KnrfT6pT2IdluOH2b29wn
ihR/F7iKu6x9o9rbVVZusXDqZ1FluB+8wn4pwxle5fXio9SGe+n66h9Xf21d9dkjkvDaRW51yRWN
FAmocP+MZFIWHlZ74wN8Xuk6AGJJjfRse1glEZRP/pyAaF0tvM5X5a5I7pSQtv19hjwnn5HV7M8V
QLBEHMc7uWcA+nTU2QNf5J5BN0D7DwX4J3kxxuC0xH4+beXVpAL6VOJnWLMlrZ9InFVdip9T890X
Y3/0KxBqKG2Vt7qoxFNhmsVaDtME0K2YG39q0TgnqwhokdJIog+ffZQdTib+DO0xBzRLLAHJPhBY
3e9mBbpKhA5bISZr0mUHmk5NfnPTlDKzQtACCxztpe11NuQY1X+5dbgl8yLfWB5LAaxyBR7C0bjx
TVPWMSKDk97b+m7sPBIUqBidOZev28Lk9wkjF3RbppzsuHyu/HbajVqnd08u4rgVHQkF5ThXm+RP
id2eX+F/Ag0sz3IheuWENyZhSb1vjjXIJrfa8N1kE9KU4Y7b/2bqivFQA/l+PBiQTbDZRsZwaErr
OVRTksvcwEH01h//NlTmYQYOYDLGVQfPYonGWyxp8kEkNfE3nh6HSnImuXTRVmFzrJoyGNCTMDnK
BxY7+amekn6F3lFdhqCQx8BUnmXWDqUtbW1NcbDWegeXQqOKpahYxACoNa9dpj3JnqifGuZ11INl
pH1iTFs1eWz/dV93mtg0KK03nR7clDlMrzM77CBmdEtrwvQmyoZngIVvBB9e5XXZHhx4tjs/O8Io
V/atdRfKqTYV9c1UpunMxhTUKQDLq2V21ppNzjvhaPlWyqwmkVr9StNh1iRytak32XOS1Gt1/kIS
CcICdxAWTfKKxst8ziNyxlUgu5Ap/wuXon2qRFIsQnJnV4N0Nqml8UZTGwFnqPgIME1kZZHxOpIo
xUYxWie0/krPVa8a+c0vbRTvpDEuRLe6p5X94U/6q6JRr8AcgLuPD6Aapxv5WuQr0PiIpEnRXESm
GQc7b37rLlkKBrj3jSTFpMX4dxhU32O1yK5qZo5Xv4bTy28gH4DjlcvKmuNnnZRUK5mg5ueD8dRg
qQXzqaPvKwmKxImn7oI6/5ZbfvPc85VikpqiEtFVMmjIeu3+qlglDVkWgcsSlqU8Re6ydq9R4Syo
bbbU+1HyFjkwlaqvKQ8iaiM6yFaxr/BZQSyYrrGlpEeLluSpBTi3Ipa5/CyzDE4oMSoO6amLFu/J
1k9DfZPl7MitUaXkpcfZpZjDGUU1Xkh0Pf2HnQx4QLfOnJK6bNk8c6eJf/1/BxQEkseZPgW1p/rd
ljBlheaSga5FQjU7HMBaCQAzSrrwiIH6j5i/sPKhVZEUClA0qvy+ynON4YznokI9puXKs2ab0ZrQ
leEieg0jB2WPAwKx6+NUF2c7TUakPkTtCR6HeX/bIYrSzUPgTPE3MAZSk9cEqJjZ8Ju4muCpdKhc
noYw6NgAhNlhiAp8rfSU2t7K7+QXjJTGFGuLIgE84hCKZaYkWMgBk4QbjCTtGs4MVp06SVaObYY/
TJQkudP7H4CmfOKt508w0MVtYXntUmJqVFwYOznEcJmfa52dwWzlJSavAl5SCTJvxur6dc7RSBg3
4qvp5AcppX7oDNqqdBGj6bSeCKhE2LeQfKYHWVUaH1UMoRtX03+G+kziiLHA7GTqqytccbaVYSOm
JL7JU1OmMoEGQ7SMID4sYluoxEiFzW0oxh+OYvWPUZw3Obq5RFtJs4aJG26vF1OxyAT+9ziuur3s
BHtsrA/BUNzG2Zv3t8g5lCzvtQihCYTNkzdTmeWDMoO1qQ1cYCbgnwm77UN4qw0axv0MiHxZK+2O
NTjSI9//mJWrz0h2hrcufnK5LWxHDR+jnP6DtvwNVCg7yFE3B70qSrhRbp3TTJ+V3uirZAy6g1lF
0Q0jKWHz8wVscM3CKDrzEpl4Sk1AGmvJWZMKrS/BljsZbFDZlcM/LcpDa1XbHmXDR4bAMmjt4Meo
qMhJXExnYVcl57rtF7wpNBIE3RITsdTj6OtcXzQaciixqhI7uNm4+TZk1vtHT23ig97DOAGip1zS
WoMgTO75vlAR0Zu2ssxn15luE3YTEUC/w8UdXgPiQjDvkJo3RvZF5JNy0vM55m2GTaS5/pKrY4Yk
hwxxWYETcp2mpljrOysDiwAUwlQ97RuwPJu1cZqf2FqEVE8V0HSpGW9SN8SH0NnMlFbY/QZYxUwM
QtoyaoJQSaMISxLI5MPXsLTbbs/MAcdsYUAAx7hYfmpx9FMeOJ3/r4PSTe4x1SIN2uizBwh1aLmB
ZvXAtw6cwaPiY7RuQFptrG76LlZ3QrfS3eO7b4WZf6ZA1yPFy/s1YpTi3MwKsRzKKW2kvVmm1bPk
wfTs0QjW7t8SnWhp6Zoset9dV4rePiaBbB4GvhlsRHKywcF+aEZ1Hqic/B4bfzumk/fdEcoE4Npf
WaZqX3xFZNtYJ3NV9/PuuVWccBXWSciGPM7WvmKQ1jWXUOWR4pvDB1vSDKghRxngzcVcQ1rGoRZu
8USph9FCni7BW6ItgNRMfYnLbhi/YYSq/P7mdqMAxKwar2FQELbT6dpRMdX4VHlsH1U3vbVaCdIc
7hGcWOyZO4muCerQosExvbRq9UyxknIi3i762XnI8itylKuvL+Uz43b+QOok34WFsXuEGTy+niky
5wDG/cOPADfDPAxoUd0pcg7qvGZSG7c7plGCHE+O00YBz6OwtRr87O/lwrfvlmF2O2OGK8pI0nxD
Ba14VpIC8aoCTDvGpyYJbX5JpGYwTVQq8bQBhOmpfXbG61T27ibp2TRJX7oDKmLT96hUK7NbpiGz
EQ4AcjTsmRybeKhpdJMNs8vqt2+mX3gDzWecp8FO6dGFI0AfL03NV3UCar+2lHZYy/lQYu6kT1+z
LMojs1KqtczFxLrm04CnuPSHxn9W8X3sSWX/zipKX9ZqkJz70fE2/+0oT/R/X80/AxNyl6c3CTKp
sg/3AT1ZtimYgjFF5Kthak56mthnuSmkh/mq4sl6TsKKbytQ2nWo0bucWkJayPwIdxTCaxjUiXbJ
/faHU+kEKYfxq1OgTpRHmVXNgN8JGX7XnMKZ79HbIW9fOk4AE9j2ywKAPKcrtKDCnxJuDdmWTN1Z
WWikHTefqCbXwBX1E0jeaWfqfnKhDtAu65JVSTMp8bq0PcpIyrIzAmB4cxLGkAzu3wLeVk53Mgqi
YiO4dZoCVew8DxYmLLpH5DBafA/1d/iH/3F4krg2R9eKrVoYGo6DwX02Q5EuzYpcOifkhonlgJMq
uofR6/cpmP2T/N8raP6rmEgq1kDUuCDfx8eiEfSCeFXyIUiaJ+5+7a4EUXmENSK2nV1naz7N5Tdx
SkzyRMjwxbsTE9eA+IxaR721fKwfSR/QPMME+aSElXgp1S5fdD2iRSLzqm3bqTjuE8CdrHq7t87q
F3iDr76Xvrr5JAgT4qcdG7bTEJjihTbEqiuMu6QCTUTmsRHMfliaOS5TAq2WAMd1CLrMk1lulNjj
OApZYbz3HfdLWHmz27RDhzhPti4/e+5if0VgBhQlra4JVQmhgiz5NDkYmdJmlaA1/GHyoY48V/vo
UYNtvDLvNtqIXZqiprYom0Cs+8q4GRmdjqGsg7VCTuA3iAd7oRQVOjvjp0Pw5qs2wZl2CInbtSLE
iG/rxbIFvPSTvAaf9ImNYWjTmn5RDxcxab7Jo16vNjGIqrNc6lgxENKGStFynOL02EAeXNj8k+i3
kpiqXwGsz+yDA8i4m9rayiY0k/atVMUzemJlZ4Fe2ZiWNpxGBxeBFMWJeRiU0S6pEFwoDv5cqm/V
R9teZK+hGlJro0xAJeRpzfqvp/v24lA0uoIqu3dJFd5wzzUyax7zPQoCQVFJpOZxACt/dbsoonQG
vb20WuUN+I2yJhYKIs88LDJWXfjNuoPlZ9vOdINLC25+QX9P/EpQYMSIwz7NxII44lH+7JwS1njd
G5vIdtT713P1VFsxWefAX8GDqNRqHxRSYszrDXUlfYUDLqPfSNPHTYPyaUoKZ+GGzHHo0roHMVo6
kIIxGs4Av6e5/yGCsD6Wj87INIZkNXVnuXAMTOjhmUb+DNTAjpSeoazWQ2rSRzFMRL29O7Jr7G23
ICh85je2KXk3vdMd/JE5s0SHs5cTcWVUNR8/9BZzQqVqK+I7cNYbND/3FeV08URkp71NdL+gn0b7
c7AGb5WSh/6EV729UNpYyEXsYyULGGbXRiXFdteKbhbEDmro2IUfBlpkXPCIImpA8Wj4H0FQHClI
DC9Fjyqos5GN2zBRP5KMSPmWDd7eDXLxzb64kZXsMwhPSzXV+5vlsqmC8AmaiY2uFo/qFSUoPTMd
I6k7Tfaxnlu2XRTraGVaXPh59Ee+t/JBWrws9PHuqAbnx57CcNzvpaErLB/0/RjjcvvXrBVH8J8E
uHMLUvqW3ld3p7iMR0lNkfbMw3DuDoe680eO/MFcVoM5nOvUwCyiCZtUu/lbXxpludfT+ns0pNNq
TNFElUVuX0rh2RdvaQ+WebGGyX48NMJ6LWwRHr5OEWB+iK30KTbU+FfFfT03xK9sIgCtTgQG3AFP
riBaa+WmFu5Obf4mwC2mS2TMfe15q6OIVD+0dYsjnQl9SCas6/MmsXY8MOOJQhqE1TCt+4SAyqtf
z5NPqZOifzxFXvCFC9TVQC3rGNRlnK4dHoC+Phria4YQQq5k8mLKNg87GA204Smy3oe8aeim5yXM
6aj6E1aQQgpa3lFBXmpuV+p7kyDmmrRBvIxDYq2CrKgvThZJb15+SkIAv04AJvHRhxoaNV7nc4ll
VdjjqbZEtx/sFEGAAMNDG1BDoaMnK7nWTJWx2FAW575hpS+VNy7l6iWxhuxFj7EE1BaLyxnV1mQN
xuDAJj5kLoJQZzaWj3VwP3lXs4x9AqC5AM9H7N0yx7Se6vqrrfR/h56mNC8gh5buP6fkD8hnfP28
H2TcXl1b27iZZR3o8BMBbZTEpqU529j5nC7aFnxFjCTfQlDNmvu1jKvyo6SFv+6bSt8qiVuwRUO5
RQ6LZTXtJ9Q/xNUE/kIKJLoazAWxS5VtvCQFXiBuhOJn0VWH2vSDb8MI9HpAqH9QYGp1wumfhF6o
l2kkpFtmkMADgTziKt8Cnz5ImAztBk4lpDGmJ8C5c/SelIbAa8d+1RkfeT/U+ET7vXxlZR0lKxjz
3j7XteY9VFh8z6/YRQNChzLqtoli48hLFo+KQrRHoNW9+IZaXbvGvHoN6mwEe/FO68W8+clmtCNq
gUeZgzxCUrzAN8o/sT8PSUx9yqnJrK3ZXNrktK3jwN3LkXwwfBZKRqHkm8cWxhAGsNpEK95ta1xh
sDBWiT4xQeNkO2WG9VsyOIw4MOhDO7/VPhgPljH+kKXM/1rUlFeswD5jfCGVI5ybzXzFjfkBWzEL
v8bELzCP/rkXsLlZiVYrzvKU2hDDVk6EaHl95DyFPu4S10bfUfLRRg5f99/CKNulwx/T6JU3oxy6
vZnH01IOSyUtNi1pExs5ZMFWLJFuWFu03PVCwY9AjEV8lGqeQBCeYGmRvkqzlsphXNw7PwLWNun1
TdMr7WRXT3njogDCHbmvZlaXkpT6Nu7dZumNgXf07f5NAh5jMxwXdeyLLXG83IfCeWwaQCBVByNC
No6kPybVg/8ozRXmXLNLvf5f501dORlWGCDwQqKRd7W5xZXxJkdSoUFXIfkfAQeouQKthhR2yGeE
pWOuWpvOSQn2YFPEcNnC1PDYKAFZPIpa3Yeda1yUbDQuTYudNjbMP4k9tMtca/NXJKYttILg75E8
1xAmhT60QBxZUhcaUAJM/H57YVJQ9+tkXJNfr92JSQJ7pxTOTx0Ir41d5k9rG8826QIfqASnpRLb
/drRMzhfpjKcUXmh7Et1Er8LgOBhb1UHTe2tNyJZFubG1Vu0pWacJogjBfkfM83NcFSA3rq1ciEq
r5KSZSL3ivHchmpBJOYIuSnMp708Jx+wLlVnjxw+xaw2RkYFPNEE81LMIu/sNdFqDAxCrXwSHRw/
GGCvmD9HfBMvTdwke7qextrHrffZ17uIPynl4YDcAMe1uH8YFNvSiV6sHLdNn258BRdnwcbhnMa1
x50BaV6X+xPEP4ZfF8IZds0f4mdQT+NSgqPkAlQ+FC1KZJ0VWVL4yPFY7uczp7Qa2uJQaAbWsZnw
Z/jtsa+1nRy5DdNgErUlyzhmPL/0dmbo0k6Vn0PFUnYoDJoVoHJ4XpJB/7XFlEdOm1H30jGty2GA
0LxRUm9fIa7wJm22cVJYflSXAW+tQqWD0I0CDVZkSZgIUVAZuRhvlPSSbRyRi21ZWYElzU+GaxN0
2wohInOPRrXPgBK3TZvhb3LfI74vjZOZPDEzdCcYf1AeAfeE3a2n0bL6b0d56SUIhwbtL4fYDV31
qSmzVwoVc507DNDOXHzXQcvDQWQ0gDI19VIPPo1fX9i70VSiWzL074HeIrWYR3YGbCkEgy1Hg63/
dttu3IRhaR6d2FZxE9PhHG37e21Xxc2ofPNY0bZAz0+95bFHL1Pb22gSYuAWir2vNH0hV7YAFHZu
kwwvMVrxjYEfZ2trsfNeuzWO3bliNp8HAQlqTj1piYVxbH7XO0PUq6IdrZWs5weCivDfzkdJ3o98
/3AN/qgGRfx9n+W723Sesc7UqgEXP/zxHV1/7iMr2jk6a3s5IRv8uR7DMoIeinFFfyLDKMfe6SWP
sDQ5TAaS4SzoYMsi8rpvZt9RyKpYuGQzmgjN7NEXin2pZ79kSe/ls2uNXxZT182qDWMPdCpbyx+w
tHkXH76mGHKTqiJn2C3LXUzN8LUIhucKi++n7c6pGYUbnQvarhi/J4XZnxZ3CEbpnPU451Jh/JoP
FJIo5cE4n+nN8JSphflr5EDxLQzzbvwRtBqJ4n7kHyypPSCSGaWofZ1Em9+jkdjZuedeeh7mOAsg
Aair4l1PUyqhBb0O+UNhMDSsb7t00fH41PJn3YnEDHaNYxanUmvACnVdcRWQ11c99b1XWJAk7uSJ
9z3P9esIUelPw+6EDPkVqj8F8wiu9Mp0p0PkD+OlVUfg92nX/Yir6tmNdOeVPFkYYWVpPSWo3i11
ql8tS33WdSO/6p2avsZY9zoKOu9+Ffpn4RCQJYdddP6/HU2Go8+wmH85moRjGgYhUaqAbAvYzfkP
R13dDGPTtrS4a6FYa20o3Xvmuc6GrkC8VhPDvYd27e4qDaSKvKql5XjyU+9TXrThQ1zLNn78pHwC
OG2QbUG6sbTWW8lTU168jKUwzo+fcSG7CrN29/JikBCjBXNff5JXv/53ebUpNNCrnYZM0bGS7dS3
7jIo4v6W2Ntx0DKW0zxUIgYhpqT2Rg6jgck38ottooKVlqe4EcSsWOy/P1XAIjzGlfft69/ouwR7
iQ5HkbJZ/mL7fbSvQDos5FOGNjpVbc6asBUvoU5wg6TdmEpa7UoVAuNjS0zH+QXhp1hJ0j29Km1r
Ra6NriPTt4S82geoI3NqdkptszK0rdlFO9FonthroIcvkVqLJ3Qx2rKddYhkMirc+J0CPrTKsrJU
daIDZ6FJCb4EGU6ls1QiPbzU3GsHf5EKCeEDLq9tIcIIwvA89FAzdXWu8PX+tGyv/wQ/A7kqsyGc
FdW4z0v7rfTmjiTlt6tkIdd6vU/VZ38OvUFM5eGVcKwDsqFtSaNzlQpsUgDhMYlTwlaNCDB1Pv4I
A4QQCWC6Re4FxlKhINvjU6SnwV4/px5eFVAtXJLsZ7l12tTJk0+58zi6zPapb/6ZEnffKqr1HQtR
BmzGi2++2rmbaqQkk6SZsu4IUrBDVo4VIJFV7QWCHkb9ls0qkwyOnOJn7P2+jpSu/1/nvq5mgPvb
Om/uoAcBrcHF9vuMOk4XDaCA2K7Woo5Xko+Y+BZRNq7fE8tpuefaJp33xLRmrauBcGpZ0tKino9y
jrlriHMfOUfUXqc+6E7sTMtlPStQ9QJsFlShb7ntpCvpI0Vwu1NUcgSWGdr3R2Bg3hLLZVjpstCs
8khJrnw3/BdZv1cV/zMKCJxHXLdpI11bhTHJljLQEjLKN95f7yBPsTIblUDboSttHnyOnoIJcVNl
82A4ZkOh7LICC380Vr/yWGv057z3rGWup96aeBXr+evIL+jkNJQh9zIPiIpTjIV+NPYl+bneTFsF
wqIec0iXwCpRyn+dswPm/VT9rLvaeJpU2/0ogQ5aSErSyP1/XJ3pbtvYum2fiADbRfIvSUmW5Ebu
7fwhHMdh3y0utk9/BpW65wB3Y8NInKqUJZFcXzPnmP7xmv/8L/UGswL7KNhqXrOcZUZdff3V/33R
pTsfNU/9+yf+7/uC2SPkQVOmZqR6pw+xuqV31y++cvWI5MdtXknSl/LbyOlJqLyC9NIRJXtCbCbc
67p9DxKYDu84odsH1TTfRSWad39gop9utOJuYQNCneBxUevtwelIbUEA1n16WNO4TOb4tPaeei9M
8iC277cN7KyZ/GNjFGgnYoSObv8vwaOc3xMnKfFntJdr6EmuzcuhySp8fv97G1ojFeb1e4Vy2YVn
Wre/ytEmEKYBpzqUvO0OZ2D2+S8AODdUFTStVoCBE+Wbyy5vNdrys4XI7oBI3zuS23GVHUfTtgbH
8+Xdy3UO/v1u+1aLhxDsU/L9jw2rxW29HxLcQP+uefw/I6iExXgilPAvApbsd7GoktF4rj2WdoY0
OC3LnYku7d+1nIOl78ZuOJMKbr3bo4hGv1teKP37ixHH70i0hnuH70UDq6ZrahbZ9fJg5cAbx+vb
aIJDqfP6Ze719q7QMDuTSqO1gjmgJl/Sxl+frqgwMhB4JXYScdvox35TuDVp9t9tcBW8gbF/h95I
wVUy2L4qKwq6T3fsxOlakzm2tldN697VFaH1tTemEd3ffy9lAcahKcksr1p/QRyNo9VRfuQYfn0z
lWIKBFqK/ZV8lNjtEHlFh1kUN2NRdePf7RdpJv79Qkv/+8X1j0gOjUzI2cA67NGXt1dNLjiJTR5c
uMdypAmKZQUwZhQ5Nn+XIqQfMLFbZJgjcHUVYv5iOjqlZr3nVfowIHnGZQn+Qcns1MFBUp3w7v3M
lY/MBDGdzWkS2AwqLxnMSGlhRFrd/4ft9jtGqv8uKDtrLv+cQD4xRCWoAOolWmV4zMlzpW12RMQM
zGiOgwkWIWgS4R3nkbwVvQo76VwMtyr+ez6OlMAB4g1AttzfLNp5/OQSgyGxMD2NufpEZcAtdv1T
Rycv7Z8CWLMNjOvbU07I0mO0bbvB9Xl3/RIPXRJO5FAyv5y/WgSRD6Yj/Qci5FCDVN3tv9/97/f9
CZJGqaH8tKQJ8YJ3TCc8cU/NIg/X3/omGatxXDrolWAZ+GldHoZ11w/tJhyY7fumtJNguP62aTjO
60JE1z+tvJVEhE0o3zjF4fraZrMuL/Oa7uI5WcndUfZxNHFbCLY8P26/I2Y4/plQTgadIfrXurY+
ylxax4xMk+sVKWwI6CMN3r9BtLi3Nu31dShdq8Y+YW/grHFSotZ8nOi7RmpGWMGP1ofhj12X6fFK
hBI+Z8rMxuicM5MEhFgANOX/gOuyah748WbUVxYmyZkkyZ65dy9jcrmdLNtdh1DD9ltMOukuHUvt
IR+9h+s/cf3WdWpFRNx//4LIhvW2nxjaPkEqLXesOKn1407eE5S63iyg+651Bh5AphqTULt/wU80
SicYEiDDNHN9qRqdoqto76SPj2tvWqZ+cy0dOtOiBY4vDHSqSI02sR+FSeNHbExLehBG7bJBGUAh
H2CwhFqIAaQk14DncAdhzjGcV5WD71hTOsK2tJKHykj856Joj+wzIFV70rllKB/0Rqv9QscdRx30
mVPXdprc/VtbE1v23jfyaBtT93iVdm6/s+bSC0qrc47SafI74RG64CgHfTAEg51flIwHoIbJPWKy
oK1zsRu3EEwvZTJs9/ZHj3TtN0GhY4D6DBmAUU9HQ8uwX3QlSgTdf++y+aFxQaO7TXUxdN+/d2P5
V/YE+EDck8ehqdqX2UMNxCf3m/UYgsxWDpd5toYIeHF7UBW5BdCF7iujry+ooeuLqmWyb5GNBa3T
H69//USqe+Lm+m+8SVsEb1dcRtd/TzH3HTIyecJpS0gucm0Ja/JQz7GfutHUNxz1mV0EAu3xHz0p
obUmfRJUo31qvLVHHr4w7Vw7k01JSS6hpuYAJ6+GQIennXENpd/GotE0myX9PYk6aWaLL3eYQrc3
xZ/r94G+pac6zVwOZvRedtF7R9+vxKO+0jx1PGaGfn65vrTrl2t2QgbFYtQ645zaMaA5wpdus23D
5eq59bh4jFYGERe8y8vF9hEx9Bhl4kCpbcg6d6//vAE2EbOnQsOG0hQpicY9U1VHGfmT18touCJ8
7XV3LcrTIm8e8EIE1yPbhIh/sFPWOv+KcjszjtaVF7OkXHqwEmI0BsoFscPpjg8V5IaNLVJcUYIK
0k+zuFjOZqbqKzKma5jOFv9F9sBmGtvW4enSaue0NW/IAAbbxkJFy+udKDXtV28YWohmL+aozS5r
Nyy7ufaT8za9PiZIhf/9iuVTzWNbNIfVb39fL+saPed9x0hPahoySjyND9IlCJIND0a66ytu6Sru
8kThwa7SyMla7b7R+fiSoq/3DeyBh//vV6DCw0oYm11LWWcRg/NqrtKcKvFx/bWmAXYTIYeEfXvX
2vkDkTZv1wtON1OxH8iy3xfm6GP6jKPGhBiO7+Pv9osGVOzfpIBEwP+O04AYrtv2JYZFvPf19QxW
cu+ZZPoZ6TAc7aFXT8ohQHbx4/4iWoH2BIipT1/RzLCG9PmbNJW2NfI/2YJEPPbz5mJKtngdmFzS
EWjpyUB96yWVPSQrb3xyyT+NRt1YH0U9kCkBuJ+jNSUFZIIVhQzoppZV7R1NrwusrnpZiem4z3L1
35d1soib6xSra4K5r98nkem/PyTrSmdZ+iWZtF8rWLu11K3djyBKk+7+ipi21EwPblrT08DeG/Cf
ZNy4tYlDvxQHG71meC0E1OrdJTk/0zU574rTuX4hi7EApToQll70X1dVkF56zf1iDl80SYU2YTKH
xXi6SjjqYfXOLJW+R7+u8Sg23t0qXaxXLpSocXtIOB3cAVYGsGDW3tjborZf6SY2r9PyQVeoH7vW
ejKt4fs687x+SaUON6kkonZ7SE2GS9SDm7DWtSVTOSaSG6mumR7MUphnLcXyMmtxHw4AKcOWLN29
a3vODYOy9FaWFQwKU+uPelbeo+qjYN7QaVXLfm1ieL8X27zTMAdky7rUzzA2q51ZLf85gxIefYZ8
VhM5K85gGmFRAtYjnm7Z620+7AbzWfl1fz9VrXEZiDZ9hMl7d71aoTYT4pb32m62ZRImTkbq3GL9
gW4F4BLEWgQIrwVn9zEbk7lhmKdwTGL9Mcd6NmrYGyT4/MPVKxDrsYZtYnsP4mQ8DdRo0fXhcP3S
QhjT/D4+NMKbj9fhBNKGt4rIyFvdINUcc6UN+orJyDj7MQ6y2NwDlsMhYLvhVBQA/qBsdbXm38z1
wKlFQYsqXzzYxW9/IPbNSxxzl/lIxdbmCUbSjaAUUHXznBn+rWqWx9lFWSaxJYdzvz7NLojvsWEY
VnXnvkGSRlTpcTK2BLdRLMwkOZOGGfLfdGtrvobuSAPu2RonSI2MQeMhkAMCrDi3I8cquiD3TTj/
nr83Yn7iggC30FTc3nY8PDMC3sAfBrw49bCavhu5uSz2eto/sjm/WTLDQWbLDl0RgcOihOTn2Zsj
tlHD7Vzw3/WqYu976zPjushIOzh0K/qnWCd3FflVWCjt3Wj8x6KsC+jshbsTE8QLPan/NI7u7Idl
iLrUv6HxyoNK5kmQZNhfxcKGqFa0Tuny7PjKO/iVus3EZO5pMU4TBIyjI8W+a+sFMx5uVDI1sCyB
41cNEGd0w3AqN2gQN/NLRa4ftypRigM0vOLXYP5q4HG2ebE3a8gztnu7DmMWdeRDBwnaysCwTa4R
MgQjgzAbYd+4lf6+vV86dz1p8X4WpPpC38W0xaEwo7ShSOqZYxzdmH/VLtxHR2Jw1wcQps7ysrh6
u/Mb+czB890ZRRpZ0NpF/b2FSdurV1I2z1ArYTs1njylpGJ4Utz3PUIgrgBjQlVuadUpLzTWRuv0
xdiMQHDm3n3lyv3iQIQvF3PmpEpaOEPuhWnA96Rq4pFYKvbOGngcVZZRmkS0Izmr3HGCl6NfCFQ6
Efqo3bXjwupEY3fdQbVbl/F9pFFm5+ie9Lb6cVpu9ckihVDYv4e6fc6ghmJhM/aIMF+0tWoj29t+
KEvsYcCbAYEW2t4us+ea/MSFB71mWAm7n6zjje4ibEmX3DGNY3fXd5xl+bogNshZlFFo1rPvh268
qABOgoFeFm2f5snnspiz+4FHWp/RNymZgsD08HloEOEwN8X9QjdkwaQx7Nd6lFboScslFU6HptSg
kHDpLpAbpJ+OZrO/sEKzSt0ASS4CgjTm3jWy77bpbmRRzee4zaD3GMD70/7ZM/ss4My2dzyO3+W0
flbVVAaWZD7A+HpnZ4UXgS+V7LA5yglh+WWVeMJSRgRjhl/PkuOD4VAIoHh4qq2lvvP6/CMmaklf
PDZeWQdhu9umiN9knMFcY3cXTDI75KvxMWf27bDKHyqZ8SDd5NEGMRPYLrMv00q/+7YDDoiJN4gb
tsZT2w8nQJtn3VvanSuJAlsYPpojmUVrmW7eDT80xS3IGt7yRfsxurUNqYEuDhuS+0wM957PhC91
msdOd0lqHPMOXd36Ryn9j+r4qEePtF9c9keYMV/a2kbJPKnLQoRCVMUpbJyhOaHFeOPB/GAswxK6
GaOOyoO5PVHBNPEvv+rZIJbkMZaJXLmWyyRSRa12E6TsmJiWcKLU0gFo50wvIhBbFLTOIW/lg+uW
j5phfmpijWkHszfk127UpIOPsk+5+7yC8jcu1qvblDn7z/wgBo+Sq9dklGqCKWz9mmRrcTOj9W9w
EXvksh+IDnqrW3oTDektycx/qnTKaWT37PiPU2WzZLHvBom5NTbrj0U0pHRrObz06mdEP7VD/bAv
zbY7gPE9tKovbq3kQ8XubtW8ESkrCPFmdILKZ9DkDnRXK+zKBk/LXicaIdjIIJ4L7VuHfOWr/gPh
Sx9JrbhHrB+HxQs2wPXVIwUt7X6sYR0PEBXKqEj7CW/j/OMRfRut/SVNnS/eWWBTzRsC8NvOEaye
MaLrWsHBop5xmj/zWQ4n9vyA+xNwk2KsvpRh8j7hfVfM1sv0ceI/MMzGI4Q5sFMZPjUrXna9Sj/r
FuDTrFufNj6X0I/jD5VADG0RnoaaxbivLzCnO6N+10k/EsCEA498KETHgwiKliAWsCdNUHtMETQX
YZKWWROpXJ5NfBUBCWRPFI23XwzMix65jUEsUDzJIQmEPwGfupMTXHw/Nt6slqCeikopQv2rwmHR
9rrIij0JMyMmXPTrRZ2e4cMHk4ZhHiMrmxDgn3ZsEl2A6qFE+hBU1szlJ/+S4va4lgzyR+ISBJv7
MW0iR4A76IfHpnAIe12Yj6JGix13ZAT7ZWh1vWunoYlSlbGpsdOonrQXMzc/9DYtg37N6YSRWPkS
jm0euy/G2o3B5CU5BcF0Gkaq8YUmfOyW8dblfQusYfpMY0yCjo6oiMifkNVKdmri9hnJQuwRrZMx
OwzaojjFvk0661T+4DR9qnV72rGRsImxx8Q/9dYadWJNQtvqngqSGYZCXEB8JjyA+LSK/hGOgh55
qinvUCvhiOmTc9+3ZjQuKar/XPsWzvpUreZl0hFssCN7GwhIPd0zUv3GdHOJXTZaLZ8fXvKv2jK4
dnA39ss5NbTkLWPjbS4L8d4xP5hYPQ2c+SzucuczMfWz7IZyJxx65dlEZTZ2twD02Y64YV7Ty+H/
5RCc272OZFYnpCTNzeWG95LnKzeR3+e3HikCQRsXaGm6JI1cxwNelbsRwoLtqei9iCJ+dHUm1xiY
gtGiEUQKUGFHvRQDe7CCTO9CMiCLod7sRpo1SuQk5Dy5oXxyb/BuPXIPIukciFqgfvnr9tnzkMU1
3KsafuwK6dXPDFA6zXxJkGDVUwOeoyCCatbHoCW+yC0h5dmJQdhL0nKfDtMCLLuMyqziZEVEBS0G
AX9urhTV1Wc1ICtzmDJVvffoYF00PhEmy2gyKRI3iCnZhLtivJvMiYrHo5PPc9QDmhxv8sEg6kgv
qD+mD2uCRop0170r5v7SzYMX+ebwxvBqjNY5Z7BRJxCWe8QFvklpn4yQshfpWREz91Phkg8GoR7E
jpj8HePAIlRaVu7NbdwETGfnkTAEVc/gwm6rMvRWFpZd3eyneOMrtZUd1P7ESWCUvxUjObYccxEJ
rfmV8AYbWvtiZ1rLs53gRrGVOHGMVcJ2aCWt1NoVKZGsq+/tkDx8ZL37bVdc+hbk9pc5nHr8Fi65
8Ty5wHibxDGAkvubVZBfe+lwwjGRRHcZR1AsTiWTSmpx5vIOCj5SnRitWi1xkVb8qOfDueEM5vLZ
0HPprnDzi01s43Gc2n0rAYIJr1cPM14dsb3hre18YBSF0NtSq5l1xmpqWcIpXt9QYSN6Kjm8Fu72
0RS/Ri85aUzdb3M/+6GtSW7TFX+I7W+K1cGGJOi8+Olch/bvmQz5kLR6CDu+f/EqhTu+b/KAfd6d
atCMkBsVEc41hT1UGRK9zAZGukb0ej+8j1TjpQmhmnDoJHS9H1xBb2UNuE1igolmu6M3UUgwU9Tq
s4YlnbCGhgXl0fStO1uwb8JhYhDD7RG+OneRGjhojRZCYAyBF7EtJXHpvqDpmCj2V0JhDtcbs8+t
LMxxB0SgZS4ZFOt3uOB17r4OA2OYWTTwAse77W4ZeXkKdQxJ9mGrJa9J1XzkS7Fv+FhzU/H3xcbB
TT1yLKcWieRcHAyVXiyPrYdjUi6sbOT0ES2eTjo27QNR9WcN5Tz90gI5xrPPRVv98XI2VGbZ/2GA
4Z03vYXWNIGLeSNisnamoNqI0PV9kkeSVDBIPVQezr61i/upNu5pinH/6L1xmFh5TZbIAm9AQOez
+Imwd2wTqGVykTkB6eCBrt0nc/pH+NWdBq6GHBf9UUPtoaTW3kGl2K86Zqt14kNgA/97cCGBEGHm
Efb0x+7qIwx5Vr4mQzwghRYAdfZ6z3X5xFHAMoCy0LeyBjhqftIzwlOaqnwmkeOcjEMWSHc0Gbtg
nGJ2gc16EDfAiH6DZiBokaE67gvbvVv9F7MHZNGZ3Kzs3Zhn6JcB1tCM3z1SOydzXwVo6XAQ9C7u
6h+QqcEZB93A84urcbuRdW/6s0z4Jw26tEmRjS4y89Yd2Fq2CQsi9OBh+bg4B3cuyl+9BaIiX6Gq
UfPsMGlI8JD3XdPpl1GyJ99sWWSG7aRAep00ShwL5lhPokl2MOOJiKWxWmtOG5IrDeSmLjVsrb5V
bEUtcTvniZ4P1f9Dkyj+29gbgqKr36HZPfudL0JbY20IVKLCsw0CfSpGqByeOg+p9r6w3USkzNgP
JelE7Zwifa0aaxsmuSerb6o9qulPMTGCEr558RMoiDG17k4ZW3BSA0gBrVicxEQieZ99rT60Hktp
2zYktWWvcdlt3hpeF0EHv0TrPSEk6EKGcejDW+SXY2PfKp15Wa2tdy2qbIoSCt+0dnPkvmw+QfoN
PE28PZaXc1r091WbcI3qN8WCx1BZkwz0FABF61mKjUWKUa7u030R04Yj1bzRy9ijW+zinU/JVTNl
5XPcmIyFM4RG7JtBMVu0pTy8iHihWFXdR4+/Kcjcib0w66ybsZ4vTRbD8lnG+cPtIDPCcmorHlj9
JmH0Zo0725tuJ5HiIRmBXXUpu9yRaI1pljzOvelFDeriOKZ9w4VApDIF2ujtVKlfio2c2ht/JFan
sPPViO0OCZBecVPk1fycq+FpqXN50gTHJ2lvjeF2IVa8+U5P38CsACq2WhbDwD7tSg0nJ4td+KhY
R+d1Pati6d9UW6DJpz+E++qnnY69xYTZTlvLSUVv6frPHTC7Y+KRQ1BU3vdcTMjD51Q9ethA7Fj7
xBynQmB0FLkqOVatviMEFHRlyNx8DlZJsgOuqveSXiMoUoQQ2zleLfGnm20XLYCaCG7TuaohPDAY
D3Bl4TWXXMJmnR8g4rGBJPFobAR5GlrxuAXaWA64nQoUkoWflL+DykJoY2D1VhfBX0fXlAz+kRmM
wsZp/DUq59QOwxcuX9amtL3whbuVqApjr8tahHmS8p4gzz1ubqrAS3PygDjQpS//1kv8beBvASht
X3SZQ83P29upEyxsx87d+QjFQ3bSNhJNbZcgxzxhEmSV7fd/cZbSYHrHNEa5XeZPUkv7HXGRl4Sf
U6Szeck6gA9G49SIbOV3UdJ9zIZOtiz8AatTsDL66XfPMm0k7Y9LnxxOJj6Mi//iqHEjyvgEJ3j3
7ZvGzk0xZg2cRFsb7Eg72aGHfq8y5nFOEvvRUDp4R/TXdXKD3PIeRQKwklEeJXClveBje52zxg11
c/kwu55bwulxXTew5YEbM6ddHwlKOo8OZR1qxb8tQ9azcFkh+A4ALqn3sIMytD5pMpMqDqvIgnKE
hEG7Nw3IG55A+GhO1aEB2uUChKmR9+xnoFzCFPoOhu1yIGDgPM/tY6mlNhoJ/WWcMU16XOmBo80l
61fWhcmWZZI5P9oEHXp4y/wcgMtcxKHK+Ow0K97UmXWEYLPkvDR4Pyb9eew7a++2cx6YeaT06bT9
7c7sgNVwTjzuC4ZQGB8KKC/B4HMCa6ztew5bR+2TebR2Xad+efpfHPdMg6YR7Nqy+ZYnKtYilf4+
p7LuhvkHwTVWmyapT31KHJ+VuhK6HE6Ybdod9RZFJHojAD19SYXSYCJaITOxrFueihwHSk/KW7Dm
NlPDYX7VzOKbeDuq2BwRooKvyGmBquQ2rphA5kNyog1yd6RvkBE3J18lCrzQHCSXM/imDrhS7E8P
3CmS05MYxswxXlRGv1NrB2H0r2aClEozuImAh72mS0Fwea4/4Rj5nY5rjycsO9Q5iVyjOZPwvs1j
8AYE+qjx+WvoZ12HsIZUS3eLxhjMp+t0dfFlK5/gZcJwoUiyqFY5J48vpg1z9zIxxqUN+fZHPJOz
3yMFlR5uHEbpvv/dFraiAX9kvsMWOzEORiXmG3AbfRBbBj+4AB69plyQ/BObyD4LDY68CshWwHYC
ohAnc1CIW9r3JPRx7J10ozmzyl4pR7gx4sm61cdyPldGtytJFsdAjuM3iV3QgozfF92OIK7fM7VY
o/zKD17EsVLOh1+tlxxn1q71rYcO+lUwAwhZiZtg9uZbgTljMEGD3ljeg1VNgsmh/wVG8rl3u0vp
x5EWs6Sz8kYP7Qnj1kwJkRo8L8dG/x5MAEQMawnqanmXtTr9NWuYoIqVqfDaoHybkNCCh4o6bbhZ
QQYEGPC1nTGOz8Am2B92A74LammUT1iyrT4/eCr/mMRS0Y44+HPj4SvvwX/Zw8GWYx8uGG9qBnVM
TUwScjx2AoJgjKWcjmj/+pC8PKZmGlXi1LUPVk034DHUvWX+vo89VMGVJFNJK/zH1VoJCpuQyfsF
fXzh/yHFIJpnjlYYMgFzle/R24Cy2WtODqxWb5q0HudvUiPlXdr0xo+doJMUXU5NUlLsz2vkhnGR
bKhZPp3Mz14MA3trNjPK0OdH9uhUGB5VfVoPryMwkNOQJKCoQFeijil04OXhmG+YqYqWe5MnrZyd
fmWuB/rgKavVKxDdg9F2hHiMpssIcssNlL8dYk3xMguflNUNossRbripvWvy8hdY0y/gSa8YurLA
nDqgJhmw5j6TMa+AFG3Nyc7YuW+6Of9wCtI7Gq3cXGNgcER6n0DSinCoZOaIMzZNh8AfJWOu6TQ2
A4GS2PxCy6RnHdnThwaVKQTSPDI7RXjU4lNbG/ajcktODKeQ+2rKfpUy/uxc9Zjj7+uzxty5+dtS
QBEn35ILfk33rTckD2Pd3c68Ixo37o6ZSo3qPppNQk6IeCvukLuGep+9+pKL2nPoJat+I744zSGz
7T0woy4ie/unWqtL2k7mMbN49pkOeMMYg8LgJym3fW/v22pOI30B8O034gfr4ObAnj6cFB2Lleib
pra+STeOFbr0v5XnBgQqBb6vR5OhtFMeL3uGkT/OTNpDH8uHeF66M+CFAkqnVzAIO2h5qfaoAIdg
9tzlzAnWO6TmTEVfhXNaHJDNUUuY74UsnQCNuohY7oUlRrgbq0PzSsiJuQiqh4GXqnReGAG8srTe
ehChTuG9EWtC02hg4QWqyoHgICXy4496tT473izCFLxtTv1alJ4T6qmdh2QPOjdSGZdphds0Cw60
0TEOZfdDqPWxnrobZ1DaUzwb86G2e7K5Y8ZtBA9nSbWzSjWfqAI+k2V2wipBfoGZHMkQn2G9Mutq
4VoW2K4Bb33x455FM98AZikiYGFnjgk0Dwu+mTY7KjP5pTD3R9L3/uotUn40nfVg/lGzd2MWyalE
LGsv83RaEWAKiWPUy+18D4IhXahNvRrzvcVFzYzsW5rghxEh+wEhZIx6yiWCa+WDeminQJkEUqnh
Z4hakDGH0XXig9cYW8EkYOU0t2SbgEPLGuC95Xmo408CGpNwnZIiWmv7YhtIQ1O7Wcn8mndtz0KK
wcbvFOtciLKRTq+194U3x3drMfJEtBWaZLAotrjEykLb2SakweQp7wzrjDFF1rHq8Z3jJe8cx+nc
/R3r0o1qIvMQv8BibGySOa2GKUe8PnUFUwzsnGI/C6p000EzJUCBdwlnmZSjfZEi/vZYgyIJGRmf
0Mka/Uz2rUi7Y8tWDvUg25HJIo/Cpm6i0Ey/vakaI1wCGk+5HpmWvXwVaasOipc1tfhYEXC4RfvK
RN5khnbI9Gk4IPR0UHoiOIZ8gKEHzRq1+C0osVe8CibaF7ZmEqAPsiM2sQTBjFNc79tzXTLRHhAl
ErEdv1Qso0gJ5Zql9z2knFdDz1WMeb1Br6p+4x6jF/BBjfZcKkaT3GQjHK+m37zGcXFx0WvdMlqg
Oxqpvl24Uq3klnOtXdwZRAlm9T7PB3pJ0DlsUF6VoEhJyCPgot3uSd/fZdn4iA6VhKQFqL1Y8o+W
yjJDD3EaDeOwNo06mnVxxh1+XhDE6AfZ0JZbA0FYelM8i3xfzcWztEGIaRyDgkxviM/qVnSzfYTP
QSIeemzG/QxXsTkBFuzIgTHfSLUhbI6cynU62Ln1Y1eceO1yM6rZ3gvydUAimeiiDBNvItth0+x2
iO6f6hbhQYcma3FZKGlFdtMyPQ9b4o6gVGFe7+uSi2OJo9jBOVliYgobqztbRO6QvVuHAjAnQRn0
HSNz2Lmf+pvYG1mqzIgczWnsThayr2zhqW423o3tdW+Lsfy07+RJxTejldNkFSYxX51fI1Wv8cK5
8rRK3d2prSTU61uD4CcwMmVNIYtoanUYl7UdKlTa3naJd4PvoErYPKXKPRnt/FExhQ9MNNC67X27
6t6RGTB2r/uyZ/MbWci+wZEQzG178OZK4FGP2eDOzk5A74zQVB5MEb8Y/XITK93eJx2bvqK7G1Z8
FkQV24ExxgAezV+aT+vvebeEjK8MqiaiuTrntajkeqbP+55RaLZZ6Qb2MqljbwPf36zT9I28M6UN
ilL8NTP/Ox94wuFB5zlbafdWx0i1dupfnYL+4qE93mftcFyHeyCtcYE0WE/2jMBpeh7mQTdxGc0A
AZTzriXL36FjaZX7So8WMd7aPuWM004AIHIkmFX7Kv04jRit/OoaFqXooRmSOsWKheJLc8xnsSzU
ezr4mrlH1uL3z5IbicrBpFKC+BjNw4/j7cvVS1/xpoQw7JIbolve7Q6VpQKXw8tjXGEw/xxT348S
DXXZmNuvBYKUVJof7Bi+GtlJBifaDqGD7RJUiaN+aLeG5U6W9avo0WX7RK6goUaemv0i1+W76OSB
kkaFiFlJNBw2l/ncLJEpLrVwrCitHqea3mXSrBTwRXW2mtVGjIc+LFvFOWYmFVYYhQvpHZC0V4dK
6IdREHcbS5bmjKrY3fMYslnYKcsOu5rho++XxY5yk+gWbgo4OyxkBC/PrxCkk3wyKobHZsnDWLG3
zhjhM9iU7abw30OwWh98i0jEXKVnCKm7ivj4fdakf3q2xDBst0d8xpu8Mkrd8s13OuIcCxjMeWbZ
kZhsdnLDxMLWDmHli5NqSEgnchVvtviqppaeYrU/NMnlZHhcNCgPXU5zCp6ijhLT/NZGw9uO6tdm
22GgrSNvyOzyG9pdgrKs5FAj17CpG6N58j+NhQFiZVbdxZtVEzXbmZO1au9a2pfpAqgwrb+1/WUV
zDfNCS4GzcWzQCaj1Xx4bTywFNflGTYq6yLWP4dByGdofx08Fn1nxRX2xeQ8tCXJ7BVCglWTDhN8
r+Ffi//Ay2VP0Cd3Ur+ftXkA2utu0tmRz4c3whFDv18q9aJ0jXA1beDWgtZeia+YO3K3FPbTChQ4
oKDBikfWWtp7L+76u+m832yrxZ1vf+ECTzZM4pPILbCCqPLJJGJBXwWwR+AskS4UR76A4sH1CY/V
g6bkW01Ig9ky0zSXA6iag2vq8b3X9k5oUwwWqyoBFzcnBs+PnXJzFBX6mz5oP+22KSXBGwKWzpAb
shMxuE7hRpqm3UqU7nJRFuOujZs9y1+mZY23jWt3z909MUDOWbqiwlLdi51QzFUcvKlwzmIr1Oe0
/vTi7LFGdPh3CwBl5uHcs1yO5Q7LvLffWjkOu+m323n/Q9h5LcltbFn0ixCRQMK+lrdd7diGLwga
Cd57fP0sZHGke6kYzUsJQDebYnUhkeecvdfemGGhH8NRHpOFf0PcYHBVsZKey80kq5ihiGPDu9dR
FLLBKJJNMrkfBlwQtJZUahaDjS5GmV0rhX+djDswgvYWsTP466bdIBcqHpCNkmczyQrqkpY/xPXC
ikg7Yqys5hmYe7j3AIPAS11ORYqFJkMTPeS4/8GiiUNRknGLVdC4/H3k+umnLRq0EIs9K+/n4IHe
0YOgo7xIT1FMBBC+z3pjTNc0oPgAth+uHWfajSB2tn273C7GKN+nMSdVCLrNBVi1fHeNZG1bgJYy
tGD7umRKS2o2GvPGMK6ahpIxGkpUEqMhD6RNiGuG6rDjyjV3o+jEwMxkNIgCVIGIEvtGU0yiL3IY
YSRtm++rcrjVpTdSd6KNdAw33/XSrI8pq9zGMTwig0Q03Kjbi9tkIgQbFuKl+oJh4/1L8Aw8jtmE
Dt6vX53Emh8SC3kCsmR4Derv0bA0XDVKse2g1/I2zch775wvJm/GOWRzV/GRxTMWRa9k+NzPaHPx
D1z+ZMzARotdgGW+P5A4r6U7ZxF0KJhX2nz59f5iUD7m4ECu9Bv/UHwPTGz3MyVCV5p0v0/fomoG
psck8AcsVmJHMutrGWpv9x8ztJnxLZPz1tD1+XsZW3JxL4uXDqkFbhe3uYCLy88ICbdT6pxTqiZG
j/jWFaXQxmG3l10DwElYHxLdCNF0+GAc0viacHAutZHJG6poal7N9bdVHCDM1oOfNfbQp3w0Yxb0
pr+j95brRAU8NpN4x6jpbRWLzOqHdgey07+zyGTNHniQyWfe6fpNM0nYiMrAAEpIfwXa63Swkj5Z
tO/JZS77kWnycp75JZWmDPhg9lZ/aWnbPfTNVD86fktN70Unv6d3GbllsVVUSSTw2T7Shqcq7i7B
aHwVWH2+zuaok4Q2WOuuiou1gu0EXpZty77OdwqJN5sio1413kt7+GyUJF+MGTNqL5zPQaUtUlqk
oNLgJzmNecqFHl+0Hrl4nlja9q7wrwm2eIQduIrmmHmNZKpnSCf9UiPQRY4diauMs+TEIzAiY8A9
TYtjBWQWawV+Ot76aqegdrODL5kxKrSthXHXxvE+xPzcaCEmSq8uGLoy+t7ERCrv7ZmthVZY/q7V
sDTTPBVXxLrhdp5K6w1v9Vctm6aLjEyPwTRaeXcLNjx+jKfSddFcaUuvn0ehTyTlMQ7MjcKN0aw5
C+G1ZwOcxD7Ji+UOHrXHwuJO1xrUnwzlgo1gUEUTOmfULcShnpCHjYTajE0whOu+QovFJrjcxg4e
Ctk7+WbwRneNdjh4sMIyvKJ4aTZWNbuE4eX+pizL4ZAU4TcWiwJIgT3uKTjQJqRa9mhp2PYd6Ajz
cqYuZZP8I+9ltproN23cCHMQsM43zZA4r/Aynco6tUEYzv1rIdCdWj7hHN5osaq3Q1jvsYSTi4DS
+B3PV7hrQ7/eR8spano8+aOT7BOioinUofIEMr4ZkYgfZ7doYLgipwsXTpw+kadcNuiK7muc/Osc
1Qz/YgGopZyTrVq+dNsojraD6aps6upyf+uH2hvPQPrXzSLRjbWSKoUR/rVLiHwFNv7sKt9FAtPl
EAzNn2pFcRJEzo7HXYYHWqxSCFzwgSMA/S7Clms79N1paPodrEd2I3pnHoCJ8I7PXfvqQ1zDmXG7
vxVTxI/sO+Y9ZOWdsAlwFDveuiaz6NCyjtwgPDQ34n3mtRzQ7NyvpUm14f/S2xcjM4+s8eobmi25
dYgMYITNBkYFW6J/IG4omr5K8eFQ8bcxkW+F1cY/PfOnMg/Z4fxjkEb1lnhTviUPOGXYxFBGCbfl
aH0aUd0/qNu7C91PC2rTuiVhdW1NBXYUm3i0IyQJ8hOWO5R0oKexKdPnjE30I8k031rvDfa5/qjI
AqixN0gTteN90R+GaHqirz5kEm3iZigMG/9ii8qg1omuDUN7Tcsx+zGlpykSi4iknY7K1tTmrn0q
7fmRtZwnW6i52rG1qQpx2sxHL3AQ75RR/8Ln7qA+Ym6JDbAoSG9Xp6lAizX51N07zQ2+e6k+f5M1
ySd+37yib7CwiVrWVl2PHuKybL+Ri6lttdSYjsXEsAZMW320ltLeMwN5coepYQaok/Vo98PlN3YH
kjh71clhoMeg73lqobXRidxVayHVXfcs3E9pkZuVBuRV9sGUsoV9zftRfnPpSGzy1h8vQ+DSEWYj
dFB+V2VmqhHton8bV3Gohzvi2bEWIpJwkC5u7/YKt9UJfdTi+gFIyTY0dZMGRP/DINLzWE2l2CPo
sp/yukpoI1np9yL0GIT33dMQdXIVmwEh6mijLq1PbDbGv1Xcd+P7/bFgRTzGfDhL9FrKZl9nmC3G
EGz5Xyznpu9/mKGNI01dmqg4UFR1xs1D6rJtTFd/6rGp605uvczLi99I9ANV7pyantnzSL//b2B2
58WXNubxrcjXIzXgJaZXlFevs6lfFHME9A52f0TeDzLt9Wvn9zTyE2AkyRzvSxnJd8Gcbt/MZnaI
NC15W/6k+gb1JwH9pteQxJNhHKPn3tGuyniqNaY4xhnDTK3y5HuNRmfT47vQcN1tWmpaghwjoniM
DullFJXL3L4zH3QjQm/Lnu0wh8a1WzxVMqHOcaJF3zjV/RW/O6nRk2e/EcF2qPX0UrB2POO5rJ/L
dL6oBdGpU+c41Fq2cWkHbKuO//ewRj7IDM1/YH3XXiA0HKyynKhH6+FgiwpS9GIdAXAOJauug6tr
uisiaPPXqmU+n3ZZfallm7+mU9Ntcz64O+kREp/zDpwjRgCQ+74yYISQueT6lqSqF5CXnvrlLBTs
6paeqDl7DUrrrviYgiuxMtVnnjSkH9VDtQ2HofrUhfjMK8DUA82eBy33TspZBJjki9HX4m3siCSd
WaR9y/8WViXiv8ICKbOseQXogVqT9Q5lUXmzCvJKjbwo3z3T+UZQj/ln9ZabVv+nJfNXg1n3O1hg
YyOkN1wLau+zJTK51RESb+8uv/vmbQptALkieqjplS5y9PnVj91p1Tl+/z2z6v3chHjOprTcRkZY
/3AARgmf0Bd+v+9Y3czd3JYzKdg8qfrR7lahrYkrMxZyPVPIB9IIu61EJLBTnmFrOa20CsznEn6N
0iE4eXQw8ImQRO+ZyfyRpSBaE9NigO7FjnmwS/2iHiMmTe8mqe8n6kqe0FC8/zsMgj7WRDaS4hL0
8TYo/HhJcGxu6kVYmn7CKzgc4iIYz3hlU7x3l2IJW5vdmNy1voMePqvdhxQDO9KY5xazzg9jcl2G
cWV6rcsyvdD4+yTx8+v4l+3bmZIE6H4o0AFQdP79BVyJCYBZZAvjjwojMaqRZXUeiJSnegnC7di4
t/uqK9MKpXkxxw9BY5sbmzrqHajne9Ka/h813qkFBHaChmDRW65Kfo2FR3Julr51nr5XjEx13fHc
Yzrjo2HKY73UfcxUL6D9plZWtbe0zT3IMLILYFJOrJZr0/CjRxIP9aNusQ0p/NRdT92iwJutLgCd
NZ1tKspXz2GSPYgCxhjxtU9ea//ZSXtJNsVWgIIpH84K6Vf3mnVyZ5/ZXTWGL25Jbily7yVWi54W
ncNeYLhWIQVeZuabf8eweAtk5b8hLI4lbeHYQmIVxwbO1/8j1rzWy0IjwSk70vVkpz5YJpl6eRTd
Atz6u/yvI5fW6/1ay43kmXP9JWRH4AWx/4VYsPzGAActY2hlT1OQ2c2uyNBlDa5/nqmktuY81ivD
Thzoj8tF1JL6EXglLW93fNT66lEwlTzffY4dYtytMCtzQ/8J8HIZ5PObPjyOCwq3Vy9pMrPhRa9V
Zd5NXU+mSV7t0Pvq8je/OIWe7Mxe4MAu/OJc29LdxXqePWPyhscWvZmW539xJwfW7nLEFILIzAzS
SovkcpO0h6CS2at6iRpUmkHt1Bd1aviCAFsIoSS6kZI8y+AaCl7UkRHqbxW2z2svuvcE8NhDv0RX
MFR6H1Bko1sGrJHZrIj67DRrV2ChNK32qR5I1WkHhmB2815gKtnpeoNJeHnx08gExSP4FzvJa9cZ
H3dSo4MnGa0KDmxwuYyO6jn1D//+8dBN7/fPh+OYwhGw1lyDWbv5W+x4Heui5iGQ0yFrF6N4BhDy
B3nHv3xs5cjWpAeaT5BQvMBEwuT1biItTAZ4xeC8WNGsrYOZJqbe6vkur3v9JmkYrNQTZqDBux2T
lsiIOXjLBr06dJ31vYio4zfhFFJjLde8yP3ulNqfump03L3QOWsLKptiuMBuSJd2jnpRcDPqhFWD
9umZ6KoPc3T0B9nTfG/DFt3i4sLDtvcqNW3CcIYdL21RK1ihK7ddDuZaD0tn3xqZu2dHh8kuEU/K
l0xkDA8hLfsIdZangDH3Rmuwh6mwnCyhuQqrqN0apl4+e84uV9UhjyJm5u0Vweybp5XI5zNqUIPJ
vGpBqe7TVHb5gU6hZR4QIkIN4a30fe277RDvlPjTBa46sUlRDhbPTRGahNyAF/WC2okQxpYoTTxD
NOQm9BQQnMuaWMy/XkIeqLyN0fbuMZ0r7ZscdfbHxgCx3Ha0SzoGG5UWQMxRMq2QRqBEsQyBXk5Y
/XNVCO8x778zBMHKsFDzah9dSNu6zKm17CGpGm8Xlva0iixPnPMA+8SC3NDSpjmJhtFJuZzWGrk3
6O7AuZKk9NS4wLRDZtwXa46/3Hf193WIW+6tL/oaPSWV7t/WTOXIhG12Dprmhe7QvPcmI3tU3zAu
348FylvpQx9cI0GX7a8vhmN3hrUXX9S3Wp3nrv/9VpHuP+4U1/GEdHXDZB21xHIn/cdKSvM4seUo
2qOngWy3nRL7TTF5RN7FOcIfFCkPgBr3xlKPjt7sPdH6xZRtz1/mg2xnLLp4Gl4Dsj0ISME+7eOU
GAisfepY0Gl0pOZxwVwsLfv00Sn1YOMHVfNhVvWXLCedTsRfOn++RYV/VPeNWBoU6sge5i2co2Ez
JAayCt0pP/3kqUKa/O9vgWP8/ha4mP6l7ghEByC9zN+IXlTZJNdBYDyW+nD1et16I9l6PNWV7NdV
WVhvNkbBXVDX4c5ZvoqtL9oQRtdjwuWrYnRpbTN/uLJ1gihhmenRmoyvyntvy5AZd+p99iNIgx4f
AGIZ3Vv/DRJwK2R76agRd7D0StLK/nVfBItUHnXMezLrsFSZ7y4n1BbYGTmQpcV7DNIJ2TjzOelm
tyVfd+3z4f1mWc0m1AGE05wNkbhk+kX2Exj72rApymIyrIYjIqTwySwQnFfdtGwkl30YD6RwT8wH
Hmv4brt+GeOHy2niRfaFvNQfjeyyVxB17B5rS8N13rTHufIZDpHhql6ETbarOrJc9/9Z2+U/+GvU
oHRRPR7/kn+V8dsHloa6AWIRDYActCXwg6aFr5lfRRaF605m2YsIy2AHBdOjA6WVpH8y0hf5Pq8g
9rJazzsFRymrgv718pJ2zR8ZjetS6/z2qHeDsx8EbS0Pmdyd9avF2jnPUvdnNOvAy9cCNBrVKUrp
CmLVtKrb9D1PaEdFmRw2eUb3498/oob4/Tb1pKMb3pJYbTi6dO3fH2jGIDsn8fUTDasY7d10Lipj
+qpHJXCgshQnaXfYPfP0NQDElWlEpNxLZannWN0aAhNkmjrXvmw2w9Q6P0dbRKs4T9LXAon9EuJX
xGJ4VEcJI5X1jP9yrVMJQyhIjQ0fYrJKQ/pmDDa8q89GfIWjuHlxJvbRbuL66ya0ABh3IeM0+ELe
JZE43ERcHQozxvTRz1Cg5oJ3aJrnd18lLZRyasi0cqI1H0s3SsAatbn5MHkgY9QRPe3nXK+Zh/v9
Y4vybDJN8SxBvX9Zzlq3Ec9qbVrOTNPau7G1H2kfnA0FkGrZsCMlw/7un92CjWi0PJyr1ChAAaNQ
hhf+kGh0YmKtMy4EuPBGuXTX92odmqzhgyBj84D5lIWj/ExqXMNjLbY0w40vvE3M5ckUNDKtAH5Z
/lT/Y705LCSK8qehh4zuFO8BdFO4x+rs7j0vJ1qRLd+j0/cUlCH9DdNeINU6GXWusOKD+inqNAmn
HYCCaH4rqmraDXqGA9tpzoOLtnQlamMqV2FCvw0TbJEdGqE/9LGbPVKitLsGnRzKMU5nabg7FuCM
fWxLXSCNbqA7TFsnG039jVJlp6YX1pIry2j+rHcu9OuRwdaqov3xngY5KAARfkfZzqI4D+lDHFVE
ZMe6s5vl4DLpiLHgdATxoJ77aJqJzaKZOWsvDnrtZfY8aq9WR+EeJHtFZata/YV5IqFVNr0er+T2
0eLRPmi0kmGVwkiyfekCBGNW5hDSXfp/xGlzKmcv+0qvT6K6GcpHPvYfOmC4kz8E98qEgr55oB30
lmfmR+oOybmoI9Q+fu4erCyNtzmP2aNq3BVgydFkkNDYykfVcW0zAcWCGO/7mIS0JWks7kqsQwcj
74j1M+dFZAWXriy8jwkQ6PMskuGC+MPEGEXnXxjaB0hG+7HTv01J592iJiMA0ZbVSiyniZOSj5F1
9HjMXO+2dFXupZ0wxM+Sdt7/s3a4Sy30n7USS4flkuNlwt5lCdF/q5UEkLlKaj2qCiwGfFpQoLeB
3W6yyike4jwIz23uPch6Ci4tMSQIC1hYkjD4EkV+9mIt1+u/rmdch14YHUukGdiSHBMDRo74xeuz
k+plCS+G7pfpw5p9w4tZJt8aDtY9op1dMRN3wbLhGhdu6iVxAVNDOmfPaHj4aE5T/AnVZfHo+NUr
ceG0TDlrjOTX9dQp8TGYPrqtKH/rRx1/bmvh4FpOc0/L2PkSn/AX1Rn/CTuHkC2fukaSonysiLd5
0JnhlaIlu6qnRAbt0KOZ8VEiTMliaV4CptHZ0eDibpA0TdCO0j5La+c7hqErOI75p0sx8d8Hczff
r+gcOBKD6UTs7Wbo+KfmQVsQD9TWZMKIePXvjwfdsX/7Hbu2odsu6SP8x2Ib8/vjwXOmjM2NfdQo
1tciLqploSjRH1UCHXyO7LD2rPCi1tSIrtoODTqqymWdTUFZoGu/hrIcHoM0fVdEL6nza2zsAr8q
8ZYPjhTN1lnC1QHDei+YBPUVTTT/+wzGFS2P+WchnmnxWDDrCGRjSUDwRgCZehFiAN9UtW8Bz6CV
M3rDD2ajKmeWLjx6euYB65Ec4SOiY2rl9uDWcUmQyP+CyQJvjA7ZsLghSp5ywfygWCGBgJAQka19
Y+QjD+xkllRH2MoGqHTMZVQJ8fKixThwTAPUwOSlHwX72yW96NdR6VpUre38qKPe2M1BSzcrWZJ9
LB6Cvnfz4yi4yYSgItPIj63ZbuJu/oKZu31qsRM8uUHxNtkj3s+i0onwDrB1No4HjwJV1b6rR+dq
w4K5FnUzbXmCJ/Nbk9UlQtbMv2DXA7Xb1E+Ji5hJEgl8mQL7skDMX+rOMG9OhthI88/CHq9qFuy1
ifcw9xNRK0yGGSIdfWcgJDRvure5aM5qCYZ+jOKh9GbuBTLEzdm6qOEmCQjJBcAlnTB1brXVqze5
6GfYE1UPWjFlO+g81W3yXqeqMg+C3vVWxQyEXvO9M9kw2kKLHgNsoSuDhBXcQ1Gwpekc7qyq7S+l
oSXnJs+CfQ/x7bmwYoYyoRPsw7SqD5HfbZOxB0ml6X9qo++/OmJ49ZFVrn1QsQc7FM27n+S7eWib
bya81I3nWfOZ7Xj5bJnjH/i86m8mxcwqMFIK8jn4Ec3ZVSx5VyraCt/uePSN4HDPvVIRWEgw0VKo
7+maPY2l5rOK/BMWkOKLU5vDKUr4EPsmUub7fu/f707b+70b4QHuobKiD+GSFUWZxd37HzUW4L/R
y9yUv8iR0YmCbwem5AH+0lMwxdEPyz4FISmRvcQpaLf5/Gjzu1v8RwuCpfMfi0TbB2OHdA7N+ac6
KiIx3Y/Cv66pr44Nevq/v48G0Y/ZavSz4xXTZTQsYjMTUiO6gXFpbeXFddAwFyaRDwCMgW8W+NpS
4IxXqdEiUKcgaeYD6ClyAZavMtLx8DlFP0HIIO1aNkItouUNRu36UC1pGL067Z1qr88/UxUQXmpt
jLAuzu+tM9U/Sxr8Rqlk/zNI+CGqH6Y6Y6pZVjV0mpIkohO+9M48+nGYiw024AiANzFeO/DAY/bq
EmpxjOsCHcxympvmp15HxfiUV80zYdj1xXfS5qKO3OWoFpZDcxox10tYjCejybsrDH41XhpaP956
dkcqhIKraY2xnkvIGnHWJ0eRG5gSjABBFqKl/qUKUZIaoHY3AdyBlz5o2idosFjxbCTHvhxebI+y
bW4Q/6ufV+XucM1g4MLh4bey090cx3RlprvJtJNzOMviwR8c9CVe2u37PDTQMjSII6u0uk/JTRwz
T6GHb11dgyDOU0YGDYagvgCDkv7nSxuiafPb4qSuxzUrYw4S5RjOjbPvgqzdBqi+3nERW+sxAR8z
DDP8bzAlIiNrJEqZrS9h2QypzxrxF28eE5Ag80gZieyCqCWiCTtSDlZZNSw2BSkf6aHG53hwX1HO
me02Xj5D7ZDehBu51BCALTRb+ueu7/yzOoKZop2NmWibxURhFQihxioPN+bkNETIp29tL6wTXWr6
rUtapY7BfEt9BJB05kljGIW+VV+du9K58CRZBrNL2k6fGDhnqkcGg3hfxm8hlil6Ym57gmsonxcE
YNKkxiVqcwR/DbWhPTQfBbbNTeVSFWRCM46GBh4ynJqPJm1SMH18uCF+ZDvJg2yHX2nce6Fs9k2B
AM4CafWgeSJ5p8uqBmjmUGDyYluCQSWS11Si0TRlXH32ZXTqiX3f5RkB5/Pwv1lP6ki9CB05/DJs
8qPGOBdQKmksxRs1XhrtJiDl1cl2YdPoJ6GVYpOGzs5hk/GOtMvfV8Nc71N9Gj7MJtq4Ziy+dZ2A
D1NFBBu2ctWMwD+J7/L1XTrQ3S6NmTCyaciyi0EKxArJ9sx7oftIIQmkkGnOqLzEqoAKTr9My0vh
5xu/0fQXeA82A6jBQ4ZUyXejmF+mFEHtvaF+rySmmPwGINo5WaLdqWlNcemWlwxm7NqIF8t/btZP
/phg2a6bcUvgUnhM2R+v/v7CWGXjdsCReyNmfRnrJTdXYHwml6n8RJycketcuicUlMO7TiWTdBBe
+hrQvu968ZOZYHhcisLJwkxMYUBMOj2+FW4c++e2tHrrZ89ziWWQFAoQpy4m23Xoi+ZsZIl8R6QM
ONOvLhjlMDCOYA4sN5VfhbS3QeLbPxtLvyxhUTy2D4YZ1GenKs2Hlsm/QQlK9iYe9sP9AdNAPD+7
kpq0VVTsAorSCu2zfaY7bhwCR9rnoRqzgwe/26QTz/5uPxqJRce9lF/8iQylxGGbYM0nuiHMxMT8
UvE2bGSlj7+0gBn5IGnnmNuZ5jWqrVR8NixVIGRHBDBNtyvwHBT0MTxn201GvlbwxDbMyltY8QEr
WabSYGhfdXFv7bU1mjkaV+LqIWhkdocUIsQVt8JoX6zMMDs7Lup9NQFk7+eepcVOCwWmfwua2sU4
UFyVpgKwjIaY13hraKAbccajiP1HdiNPF691w1O4KF/qZX8DO2ktI7d4MUo2f7XVxeu7BCNsJvIx
uhAjk8E9abbI9LjFCg3OltTeqh6AiDHUL0EJogyv5bYTSfDuyby/VpgiV7XovBfcIWu1N/PLYjyj
n+D+chx2asseDrpiCKwkZMV3i+SdjYVOToMUF0Dl3AiT5gKno9MDF9CklmIIxiy1vYzTeGHe+FDY
evczrrL7QWEXu6VDkSZG+qjKe5wVDyKu08c8R67Sdh45SmpuHyw1tLSTvZ/rxnuf+L/m9loexHvH
M8d1Otv+BgdLeJ2CqbikuDORJRcJCBKDEE2b9JeFQt9w05HrbMGSzvk21s12tXAHUCWkV0XUpOne
nm3NZBaydAnUS2E7zll350snCnLe5wkvR9n8YrGH5NwRGC/+KCCklA73mKM9poENqRY5wMucUQ3z
YfssMmZMVe5Hz1rVzrsSI8zFExM2/undQC0PuAIJZ4UfB2ydWd4VncvNrllo/HqoSjdTR2UCEqP+
VEd66vw6UtcGowx4zH7lmdY/9bPeXg0bx3i4/LuFY/7pBCOCYCgPRzuu3FuEhowfZpSffcunP5N1
cTKGYCQsZwlhzDP4jkR8v7CxBKYcuM6tG8jlzmRxVFMD+r/ZVUL9MiQJXFfsQPZt5r5jxj5glmIO
tB1G8C25q010hnsCqwzfeLSMfY9C7WRaAfxCYb0EQh/IrcYNqSpnE2z+/j4Vq2KNIrWjJqt8wfi4
7Zto7+jwo0CzoviKpx9ButhohD8jx+imjZIEKRx3lfXi4tqOfrxP1AKjFecS0xyJl81N8kS7LTZu
wzVO+YLBrYghjwLvh1uyJ6NU6zYkHOI1CF3rkRCwT9UbmQlJX/NE3E+zbA9lYBGStlT7CMTa5ybg
E+o4x9gvcR34PIlMLPfwTQmouYtkxjn7GvrOG0r0/K6cU/K5RmSYHQWcE5tWYywvqP+nS+o7+VbD
1vyu5c1j1eFQYIyJxoYJYpdKJCUB2wWzjHcF/IiLN+ArjCaTWz64SCNzfg5J/WpVfXW4D9pUCytH
OK7EnfdKZ9F2qvJHXXPlSMynlxc3r5p/+D5tarXO2p6J0E7tzYpOPg6Zt/0/f0YdkTkxWdNDFQN/
UwlpQU8GjlM8a2Y+fcmbmAYQotnlIBCGvh75ZB9VKhHMQMcIPLL/rGarBeV4HLQzbUewURMHhdE8
OfYSQJcQPLm1bZbiqR78z5L3Z1RSjba7zWYe/tlO7ndDIy3RqMmKIPDcu4kg1Hbu1GAaXk7TzGX7
vBwNJkLRZNlwSypQKMikV6WZd1X6SzHWgJo6B2KRKb+pjWE/Bhm8hKbbSCcA5G2DJ+2SwjmYMfQ2
YfnWg1nnHxgsq0ed4vu1o2Gmgtxhi9wFGx7pgOegNIIjmrtd7ybT2Yy66ayO/n7BKouVrAv//PfS
Szf+0Tc3XGmZkgGXacmlCPvv0qvtyA4yhNefQt3Rs/NgxyBRCgBQ4RhlB7Rw0EPVGlAMkbFX+/PS
TE/sA4JTY5r1Rk6EDZl1+2brsj3nNJbvyYBs3OBdeznNM+dd/U7VuxgWXIJh9K7ErXmK6yjINTjJ
vfdDBQYo4YiSkCyhwQ0wVnJUe3pziBeKRsM/0dfRpaqN4mrHtr0JxYMxwHhUDQ/69ePa1Hpx7hvX
3sQhnejCtgkADUX69uvoj3ujd6nfXhK//GqFgJ1tjzvcr7tjE1fWW5QmqxAcy0fMHOfYFbt81sV1
jhjHLXO+cjkbOVOd9SRFDSfCgAjCUD+rIAggrRYOIxflJ+SiXd1WxTF1PP2597XnGH71urUhcylA
dZOXY7Ef/SLfmIGxsSY2q1qWIKBlgq3y3c3Kj051bz/HSZIcLXt0tvGEntYN6mrrpkJAVqVAk/ow
4ifMnyLk+Q8285zjHJLIYoaGd3Srpj9RwhA+LuWlHPP2jOvyG5te/L4Bv0fUVIcw8ID029149exJ
31uOVn6C6KHnYRNni0urpIBAl1DFE/fcUN1Q7e9YIObbbDOaDbrxqwFrcw0TtDyrVdL5rLKm2v/7
p9Yw/tGypY5luiXY4ni0fY3f2nlxqedFW2vBZTIRIKTxQFaP46YEHjOiAbcDOGxRz1NhvWluiZZe
pwmjAMXkui2QYfGHOlMI44Cp+toqxVntvTAlHtnP5E+1jZo0jiAxDaQyKGlZ7iU0cKoz4LbiW6ld
ASsi0+gmedF8vfw20KlfAhC61z53ky07V3DgrkC9WsptWRnRZ+shqAum7MfsEU/vaiVFm9Y5pwD8
6Jp3SttgGwwAH1m/1G5K92Z0aYbpsj3ZBjnLcVvxzf4YaczVBv0QyirHqiOOKiKbbEp318aluEdk
z+N8yGQVPsH8O/i+HJ9YUI0VAzrWTgy9DDywkvJupmj6OxMuZPNN9R3jmQjbnNg0noqI1qwY/1HJ
8+Hs9xmQNst7HpYYc92hCA67IT0WdqttFH5ZswCwO4n5ZLDJvG8/pbFPxtZ8UlvfLDT3aVauI6g4
jO3KZ0dA0IWBzYe51MPvR11GzeeQBwgLp9hxDxiV0DqreA1twD/ohPQgzKRfAT3FezA0YFqbduUs
EUBs5eQ+qLDEannlrZoWv74Kpazd7jii6iIJEIqWNxER70ydsQcb4j/bqBpWrcUf+NXtW3g0cvTc
vYsw/ljhaX6cHBP07gJSn2coSO54HjSqmhEsCHsSviFxn2OdRQPhjD+yiBbkEETeM/Fy2j3GkRsR
0UiI13/GnHsodQEQ2LH0K64x4NJoFy00sSbD229e0yTQzZzmubbzQzTO5TaJO9DBodW+gDYJySQB
Akx/uvxs0+GxtqZyPQoNtT0M3n0ZufNRD2aMlmh4iVKKHu2cZXDAal56SFT9RUGh5uk5NMk1PTGB
fJZWaCCi7vb3kevWz55RPzQE+6x6jP8AE/3uiDTd3JkwWAa7pjbKUdQsJWAgg5/2nEy3qtb7Ly4j
S0umr/BpTmp4pDUo63Qm7ludgVyZoRoSfnpqlkLG6K0SpBoURbXPyC0aRLWNiRft2e7vtk2vCTxa
Nuy6v6+pI7PGMG8SfaVrWnFFujnhVkzt8/0p++/rzz80IZ5H+qcn6FUSo0bD8reJUenazWy3s3ce
BYpq0h+tF89G7y0znHxKGauuOa2+8pwjDrHkrl1VAtbWdKpDIsxfotbSsl7pvWH3cGDqndHb/Sqj
RuuLW7rG/UrZOh+dD7zWliS1osq5BDOLPJ0jbTuNSUW5PhNWEQk834PbPFfL4H4qIaDOQFv3PRLD
w+ToOl63f38v/qE05L3wkBi6trT/h7PzWo4b2dL1q0z0PfbAm4npfVEORe9FiTcIGQreezz9+QDq
tEhsoWqiIjoUxSIbQCZypVnrNzoIEXM2FYe9ptXZeFInCXnXJ3jxiOybz1JV7Sk84v6YS9WTEwsq
s6UIzWD8vgP5vkGjuTqL04QS6ARz0nLzbDqNTeeyyQ9nPKoVgpp9NgrmMcNFfgvRG+ohvtbdBL3h
7yRQpTd4dgUIu/GdG0s+agIkKAyjfEqYdvoyiR9MJ7YATov7ss6yZ8lkXAyo/iOoGcr3mFUhYx3G
aXUxuSp4g7yFHCycj4r6V0BzVl5n/pyKJUguw7wIhggxoJSTCTnW28bXg2sAL6g6hR6HVb6a/lGx
/NkaWksC4Z/vpj+JcGmAwc6Bc/xezLARbK36SifjvJJCo3sJQ1OCk1GFN1DHxBsQ9pixtHwFmvk7
GtocsOPkWSy1flehnihCSnqD/L7hfse1I5Djz5bZiWdyUEdn/PQSKiqeVb7x2pRszNiAyY3dUWhc
ZQDYtlpeCFeCn58fHhyyaczqblQfJFHSFElD2UOSzNn2skHEJSz6EOEVB6OjybeA3NRPTUtH4Rw0
UpJEcreJVTwbOM5fQlm1wJPm6rPKQFIjRUP1PC3RmBaxRh4/tfAK1iMIMdSb4kHVnF/f//6L35/C
9Cdqci7JPMB6qQKkPw3Fywr4HsmZur0r/vlE0frXd6QsvmZKMJx3I99pqFrl/G2ZFKv0CzRWHN8H
GASmoWfoT/NJg2YwzsJ6RELdd77IUXXxsRg/9CpI30Ck6qZkF53nXFiJgVXUdEAtFDTO3jgZbqih
1DmWzhvH2WhtHT7HFcQPR2+YZGAC0HAgWiSBy9QGm6tcDcaQAlU25atUDsUdGVnMgZ17gc0Tubsx
fxgqAF0KB8hyBoKlJNHzpe7DbauleC+g3oJ5plDaKqjv7bQ2D6Fa2litCb8yLph3eNuiCB9q2Qfk
3MdIUoX9s9BmHbpI5nAn+/nnKeOddmG9dUkQUmZMUbyfEJ3gQ7EkjkmiIuaAswmpqAi/eydwI6jP
gkAOpDyXPMu4lwfVuUt7SEXgqp91E3bWW56brARbozGr9xs0n/qpcp/KWHOw5bqlAwo03NJfn1JS
vloUomWj6h5aE95IZkWis2zly26cEWUWp81veJPfaV+BrQwXkU6awopFVAsRjEKDqk5u2cf115pe
YXlR02R0UqFL+b50WYHZRyBXXgcC2LHeH0VeJA5Y0M6FYK9aUMcGvJ+3jhZ2VwOtR7es05D80pNz
QIsC+upjzrQrKoCgYM2sDAmF0O8KWMx6cJ4AMcLIk0QJYhHS1s0ycy2NFOQSTbYtFQjMcmLpCwYj
4s6QA2FVjaCzoWmGO1zqNrJZUxySQKg4efaFXVV2JQqw/NsciU+Qn1+jUnqaLJh0TgJrpaplKHDs
9n1RbXagw4ON0IT9w+wTGK+VInXiJf1/24x8ZSRJcDmTE5TOwUoHKpkuU/IThG0874qabbEZTI4g
yOawLxLKot8P6HgoinMfoi72ZGRRYXNVuMkendm5d1IyfEm82ruYXLITDfODnhV9P8DIOQ+ogDd9
W175o9KxgfzlOCVmsvFJC/CF+pWsahthj4rHdP6wuiRGAhWGl5ekF66fXEnYUj7VWoweGvtwq8CE
VDY30+OzhYURMz55zilvJ/ekbvGfRDNn/AflwF+f9HaXhrpw+daqQdOp5Y//pLI/2IqRveqxhTTP
KG/SD3DMV6JQpVdvH9GigM/HEuAZOHx5Mix2Toa3oGtBP4ZViYjSWENJ5Ss59MhEUp13x3/04E7I
4UlNjDkvRg3cTXm8LFZvgxhJzcMTtySL84mbdIAljoAYWVSgHM+2OC2mWm1omtav2a+rc/9SABZn
mKpxJXmwJYVQUnde3wt4WBaQNFURd1FJuiy0EqNX9LUx5UNykvxetp14g7nl//pxOmj1SsJefprW
RNdEqUQ1ACiPx+tI1KU9lWw0KTsf2jDwmYnxpwNCqeFLiln6NYmQOI2wo7spBcG8zNB72/ip29/H
HbKOaeSGCL234iPSY48TMIuc8ChBk3Y3mDKQnA7eIGopUGw7sXBIwNfti4CG2cVUeEHLEqGwzPHX
nYqkqyWMqhNTLULWcKMc08G13wFR7txmh1FhjeQRbrKcYiY1xeIOAl9+HofVT9eV8xtHRIRdM+qH
wgR0Ekop9cXxx6b3+8sm1l/efkI9+kHx+k/1APgwoo5iq0PcPKoxZ9i+5tykjz8GgZSi+BQ76+m3
slg4ayzhGA0t1lmSXuk3lasYoG+7yEYGywH3FnJiUBBLSQwPW5+xl2us3S4xb0ZkZfwxQ6ehKeJ+
VHRFPKH1IYxoXbrDvUw+1zFH0sadpwnNjNx4f+P7+kD1etQnkKT0vpXc7mmk3UzQL/L7aG8pJqKA
1AgPD80JbfwBrqWRrCJbDVZSVFVFG7cc78AC4HdIjBpKe+Gx104TaqVeb1KM2k1MN9FoSjC6zFMG
73812XXiaBeCwr00LEp1bihRu1CVlByqGT6gRYwKSJlGD+6kBzJ+SjHfTU1EegoNFf12qDGIMUBd
J8iTrdoyALk18pqrXPbOjRr3i2miLlqTU/oQCJspI00hChJ0GT7IuSrsRctxYckJ1Up2Q/9bF5AY
MXrpIVZ09QzQO1ZpT4f7SfvP1J6maQhyaKA6ZU1ni/6xo/ICWgT0nhz3TGpeg9yywY0lOb4QW0RH
jEIq7izHZ2+Z0ndoR1Q1a1M+SNKTDgylLb6bSs7wjSybbMzmbY+CNMdt5ZY6LxxQdzWSo4GmTQaZ
HcABDnJ12vRP5vm0YsMd+qSpFTa/oWRs8eBKL2vq6JeW23vQGqzyWqxTztyk+Yr0zhd1LDgBeej2
G840Re/6bNqHqdC6kDRHIh4voo3lYNWmg9V/9j12Vsz9X+QyxZ+rCj4pbkFJ2QyNmwpvAp0NHyO4
Ve85T1/nWSDte1NEkHU6RaW7zoNWGamQdBmo+T7CI2iL7kJz4Vfw6bPQbzdNSU44U2FSysxpF3LX
UVoYN2mS4FwFehqfvaUTfWz1cujg10beFkzO7TdtzEe8JSXG7yO9+flW7PWNbTIGGVkp1DbGTw52
Zfu3uVCBULRSzMrd1FZivbDnBVaGSR2Ugp/eLnEy82Iy6Wodq7gDd3hHFhbSTV/pl66XNlsvz8Tb
6VMwfsIe4TMq0N5ZIJZn04F/QtZbhhZdywjpkdjDiqz1pW3XCLW3VWXtJzlrUAktimHCCIy3qgjB
SgN1he3bDDhkUv/GKiTPWdpM69rad5mPBw/rHyTvSHuGGqUQsRV2Xe+gwz4ekRFK17a14ldY3egc
vnBa/A61hHYO9cUbuByFMpdtPwWZVhKTvSA4sEknI2TkIrK12TrpveHyQoTA6y5zhefsRb25CmS8
HMf1PEZ8ahVF3gvSMd3OyFVKv0H804BWawP6IcNdJKOdYiPpu7Zjz2bEnAtts370MfG4TFoHuLqT
ceLSdfbZO/ZnOkR+0Hq5D/U7tTwdW8GoOjfkZv/7BfvQ6raFIzfraAT5o56kou8j5rzdUbyTryQ4
EmvLrPQ3Ok7QNO06zy18gorct6VMBqLWOxh5tj3+DrH861OJ0d6uVBGpGfeCzOcEBIdTTsBMQG3m
3QiwB8+m3ceUt4VZ+cWhmNl6Rn1btEV8gX0octVjP0w/dl47kmnOJjizr+FKoCEgcAEPNHvIm/bR
4FTFmtbvPaEvAbMl4pdGY0DjlboFiuQ+kDnM7gvw/I754I88/CaDISgj4vFQluu8lByYAdjeNWJr
rQYfnNbb+ckR+h+/CWaKFwiXYy0z+THlYFUcxLaVmcPWGFG3OflajAfCT2YnfwrLchcKRvVUP0Rj
HrpzdZPFrJW2U1pai5vPYMe6a1y8pQ0pCvEsc4MU9CsT1Hjym6QSprNxkHqybeXoqZuS17OFRO0N
/QSp3E76DSF2HTs/KC+M6XzmICg5QW1aXfIvp3zx9I/sQCetKbcDkJduIJqFu6gIOLENsXJZW2qw
0UFjThMgjkn1+dtkRoKYyh5HCcYulU5EoPSHFpI7m3r5TksrMl1Bke8Nhvsu6Bvzgmx7dSlSPN9m
iibct6NMPoaGxaMQ+MhStWW7AzlQrCt0LjaerqABPM6/2LJbmyrXJBRvYXQKIYipOEJZYFAvrF6D
7FK0ku1P4N0+82HBFP3lRFPXMu3aE8oMDgzeUauhD8V1rADmieqaJZMJ8ipE55uMjuddQluWb6Wo
JtM75mwbpxmlV1aCgDhBgi7O9EHAzSgRG+VOAmuxYjoTL3WJIwFE9vPW0EfNzSgQ2JYDjZdG5AlM
uOgyEQX0khqAzRHZg6cBncTIQEcJDEWAhyGFan4zffjnV1Setah8lOK6fsxbVdp6ZIXP8LVzn1O0
f7FUAEEvIejt5LJATlcx34jwSZOzbbDYb9eAD8cdLNtH/QJhs0K9rQTzqh/X/YltxbqIOq7aBegx
DWTnixQQU2BeOqzpgZfjw2SUaLogyHoN2BON3Cq/wUzWs0mTgwNppWvOnkr+LSCjfF2Nk3cWtNpt
hDFKC8hNjHWcqseZAuqFBwWvYW6Tgw4d0Vi7f2PP1b0r7yZBiDoyUet0SjzCRoZzhz7sSs+x6tMG
C0cPCX/waRs3/aNaF29DUIuo4GF7uw7GFkzTrDd+Qioo25pF91TIyNdB/r6Z/lEzGAHY6nAI+ue7
wCijqzeYn9AknwjFARUezd+KY0dNvfUmnvP7N9nIJYHjIV+4KY4QqAvZSZ1Yvz754i2qVDoQAKG9
Qt3LvUqdnTZ62pa5ET7gbFmg8GEFbxnkCirX24+1ZiWbCHvZndTF9U3efLJGCJwzQuCmT4rHMKFG
FWyztHzymgbtNBbk+0KlGpSi6ThoQI6qrmsAtXAwhM9TnDtC01xPfxtGUbsrdHyYOjffTLta3fTu
MlDmD6U+NBe/v/fATv3+Pq+AJxKdoC2LjvRDlOwcIQ+RvGGTrY4/WjDldxN/whGlDtmbO4fcgI0C
VfoSvE63kmMlsbGc6GxSfeO3USaRkmkE5TLyLRGMcJGfQxF8S+b+9/fuf9zX9PZtF13++3/5+Xua
QYtB7H72478f05j//nf8f/75m4//x7+v/O8FW+Kf1cG/sl/T66/xazn/ow9X5u6/nm7ztfr64Ydt
UvlVf1e/Fv39a1lH1fQUtGP8y//rL//rdbrKY5+9/v3X97ROqvFqZAqTv3796uzH339JI+fjv99f
/9cvxwb8/ddZ8sP/+h9///q1rP7+yzL+pZLYlDRVwv5TVHUynO3r+Bvd/Nd4dLZMU6VUyUcy40nK
pvvvvxTtX5ooWfDzKb2jaTL+qkzr8Vf6v+Ds86VpyIYqAZWW//r/z/Xh/f1+n/+V1DHWE0lV/v3X
RxkA8nzq+FA8wsetP/BJSSpSdB5KD2af7HnZhRjh6mVpoXqkGPuRbvj7FrNjmEtCANaA0e3lmmyR
hxwjjoRufIScs9SAkc/x7pBXm73n11LY7tEfru7IbWlfAjUSLsza6fbv3uWvPvu/9NGM1SpIkc/E
E7T7XJX6a5Q7it7uQ7jHW5XE7ufDN1nqpfH7d+3oyxIhNQp05LdSNBRVn33r2lXF7Fgrlm4wy9Nk
RWKiwq/0ONDgqrxKm8R/9D09dI/UeZauL39sACZYjV5GIA4qDT0uSp99/wzkr7s+3D8f6wS/R9Gs
ehQYQti3XWJsCyR4QZREAdq3hliUL00xdNYqkdpxiyNVhrc+fMelkTUmvt69EZT9Q3TSHB0jBdSW
MPsVUXj1lPG+SqQZxbF0BZf7na34p2HGrPBR6iJDy0VQEvNIBJQzf3QRp7SUvhxuxkLHGbMIN6wc
o2ALx69aytQrHTiBeV8JidRf9maVdLZgDCB/4z7PjqQGFwaCMYv3zBSzhmMU7vKRZXTnQB8gT6pl
7fnbwy36SNX63WOzkDf9oRWrWtFAtIBzfXJ8T8EHR7RCR9sUyEn0nLxKQAAPh28nfcx0/r7fLP4z
AxUdDRrmFjcBfLhM2bSpSBXrBg6U8KVGbyGATNt2MgAPlBQosJiIlwsuLqaXhx9hqcWzyQFVr5i9
U6ttW1PW0IFPf3o4zeZYVmzazr06fJOl9zabIDjxIJbaV9q270vjMyR9A0alGB2ZRJeaMJseIjPw
9VIptG2o+P6ryK7hsizJBCBLowN5rpJ+d7gZi69rNlOkQqtluccZXHAdrE46/RNbKGPtYjO2ppqZ
IfNco3Wh428px+1TiJ3V4TsvdeBswiiiNsgA/WjbChT6sCVthglaplmKe9oNxh3E+xmJqodk9lGA
BK6ID+QKjFeMRbMW+86JN5jNFXKA5jEMdwEobW/ot1VqDsKDIWCGcmROXZiM9NncUJpiLbadRgAZ
jmq3PrZ8JPI8Sj5xkBecVTtvTwZfOXK7hTeiz2YKamtqVMs9xuSCOcS7FrWjZgtcMW3sw698YY3Q
Z1ODolJSbDMBsRgKYxU8njQRYQlgbbTN/Ko9tnYv3WZs37uliKMYvtodcjQYSQ6P1Mm9mzyrituS
PMXNaS2ZRT+OhqbUihoGdkLnb+EweuGF1ZosFhSbwUoevsvSC5nNAp7pZqFpZCY8bbU/E+JBvMHP
p4hWp11+HvqO34v0kG7XRg76Qww69Ys+AK84fPml1zAL8LoxUHoVdR1GJq8B1zOMu5C9jHA0QDHz
8D0WekibxXjtK2Q2+sC0MS4K/W3UIwW3KmGPDkf6aKER2izGQ0sAvdaNryAvsLjH5zcQRxHeujoP
hSjJT+urefHFkHullIROtx38Da9ka8ivy95SrvqGfPLhrlqYTLRZdMdW02qIkRN8UF7qjebqbXaH
0yS8WSUfLPEcUSfLQI4MNZ3TNmva2KnvAtHo6TIR1iNsBF4TRmC9VG0SAPnKkWVyqU2zSO9JRIlx
y+snWZkZO7GuhRZSh9w0ODGQtkT5ujHgKCCl1X053I3jyPrDBnRewEX4CZuroXXQ0wCWfJ0izFB+
L2Uk/LbCUKT6XRjIkcvUE3mkGQM5kz/36Mhpd4dvvzTgZ1NC7+jsSEPBsVFKrzeeGkHNQDxpc/jq
S7sBbTYlaE3V+bmcW7Yi0pjtgKBjtUVoKaIKVPa1+5whpBjv1cFMtGsQzzJILgOL8M9miIvnkZhb
2Pxos4kDspMu9ZTybFXxWxt7o2BLLSi5F8x0sLvYqY/s9Rf6ck6PJvmXBIJgWLYWtViA1xJus6va
L/rytOGpziaPEn81DXl+0656xITPVKOS5U95pqj9PvFr6pjyoGfud3i+0H0Pv8GF+UqdbRmUljJM
KBe6rQPOq1cD4Hh830M3f216Av7IG1q6y2wuAa8V5jXg3q2HpMpWr6hWk/iGxiZlJ25G5uJYOt4P
SZB3g13WbmXLvt5sokwzdoe7aenVj9+/m5l0DCLJqOcDMGU/XsuVFGwo78hHZvOlq892B5wNUtA6
DFa5zDEh9qTnBCrAkTe8dPHZDEDBK1G7yB1s3xCGu7ZJZGXTuALuFKd1zWwKgFpeZYiyDLYAuvNM
EJV8xy5XPbFrZrGtZI2WVSFXrxwZCkWM9kEvhs6Rcbk0fymz/YCZyIPZwNgnyVtulLbeK0J3Fcfu
Z8xsHjpTQApJh7LeARMzjixyC2vQBGp+N5QCwOFi65S87Cz4gkbFSGZCoyxSMRRxBjcHhhsdudVC
2Cmz4E4cpEEGSWjtVtBeObSFzU6twiyxK6o+R7pwYXgps9BGur5BtcVpMU3QwahXCLFIahoe2TeP
M98fVk9lbNm7zqoSJr920FtbUvN8SwC+CGF42WZqgAgJ8k3IDq+wATwy2JZezSzKpSrGoBi9WrvU
0PtNC0XbuIO8DzOYfk4K2J3C75GGLXXbLORZNJ0whKlFIShwJBQu8DwyvC70NoejcunVz6JeA10X
CgNZFaBl2Xmlo+bfxKOxbBImR1arpSbMAp90JJY/dVDtitptywdHcoGUoLQZvR5uwsLOSZmFPqiM
JscnstuO1rKGiHBGYRSbnspT2qWbRgRh3ruopjlwfw7fcaFFc8k+LRBC1TSdZgvHljRkWcur3LLq
I1df2KZMOKF3Y1nJAsSNA1zHs0RAEiXxVk1p3WRlcF5lWnDabCzPQj7MhkIQSv1XE1QZr2MNRMKR
Jix10DzYNdOpTU9qtlZrgaMer16e3kGzYA/FJgPYz9VzlEhWcHRv3Uy/RsMQ1278PE5sw9i2d68B
CU0zhctGpkKVX1MlMbeOKgwndv8srMFQRKbvcnGzBIU2qB5QKZzIj+D5F+YnWf746F1FXifqQx4d
BRvVKh7gcuFXrkJYzdTn0hDDI320dKNZaMdehpa7IiKVjkphW4rX6KPcal3wzVOUve7HR3KiS8vv
hH599y7Koaiy1GsBrPvSTsFFwQytPXDttR4KexfSqNeod4BsNznGhodjfKFp0mzFRyy+UHBPrrZd
3bOfwLIXnyuoCf5XNZQeDKs7bccozfbyUIO6gE17vQ10y1vpgR8hQ4r2+eFWLEzv0izMDSXAkUSw
qm2qCvrOFYCzJENp3DAXRkcG20KsS7NY72pkxFTDqu2BEmaJc3scRuuh8wxjc7gNS29iFu5yjthU
nbmNDSYdQWfoM5jZwvlmPEtIRlraVdybsX34ZkutmUW95EPYSUEo2C40NUiOJfotIfTZw1dfeh2z
sK8LBzWBXqvtylJeIEdfdGXsr1BZONJVS9efBz5ULJyKhMr2Pazdc/mLAowVP6e7w4+/sDJJs3C3
fD82pMTAOZUtEFIprKpN6t03Jm4IIQ5bh++y1IjZeo73hIBNbl3bha9d4TwNDEtubiq9ez7p+nMK
PZX/NivZs2/lwt8mpfPg99KzrMUXhy+/NFlN0rfvJivTb12BLQLGfM4g2kpHQTR0wmo1oP4EIDZA
B8MpsPstIBl0Prh7tS7iI3238IbEWbw3rlZ7IVe2I7aL130fJZu4teS90JsGftMY4h5u5NJ9ZkGP
VhcMLyfFrtwPbkKw8ysVeo+SyTq4JuvnaTcZB8i7jnRMH9UpWMd2iyLwSiqGmzjOfHjD2W3k+aet
xOIs4K1EV/1MiCvblIJXHXeXcyYc4/ZwCxaGsjiLd7mSq6LC59WGaHUtlegugkSCAnl/2uVn4T6o
UEocL6xtsQCsKKfp1mnTlyg3T3z8WbyrwOdaX+H6ptBituHs2iA9R3j9yMqxNIhmgQ4ZzHErxUVV
TRfuMInoVrXZcfKEYVeKSnIkJP68fJiTmOG7UQQMMDMGQRbYLTYXVYw5cpM+OQa8vDy/rgFJnvIu
zDl6X/A4ghQpfRXWbOgcbAWVcufgT3D48n9el0xrFtgqGHKlI5W/TYdmX7TyhaodeQt/HqMQlz9G
WdZrlZ5mHGYVqTrDhG2PFCg70vrIdLj04LMg9jFR9+qaB5fTByxE1p31elqPzAI3An6LJxzvVUrN
r7KTX4eWcdKJ9T/44jVae13f6hVs5EB6BBCE7ECtlJvDD740IGdRawJMC8TIqmzJuQnhCAE0ujDl
zDZE8U5G7OG0u8xiF80kXI5VUdgyH98Bhl3DxP+al9heuyIECSE6cWDOgphRn2MAyp5AG1rckq0O
wGdjtEdm52mj+p+JHQhsH0enWTZGhT0ULuw70+7OvM8qApPeyn0pqlV/02yTbSpsorviyUGB6Mji
thARczQe7MFczb2+spGNu6pE/0VzS6BagvPt8KtZuv4slluqZX2fOOUWg5O9T1Vi4wjBve/hX3Xa
DWYhXaCNSBGRG5iRdmtmyTfACVembp20LJjm2K53MyoAyV5EAaHcFrFyi4rftwgBttLQjlx+YcYw
Z4GNchDCm51U2VaLVJYOPx7IX6cfib4/Lzo4UH98eK9Um4gduLBVhrpCtrz+Bil7bSXCk+Qr5Ykv
QP54k86q1Ta0mEAMWWwRG4JZW200E2ugkchcHtvtLQ2kWYxnbaw61LMq21Wzr0LbPMMT/4xEx91p
w2gW2g2CPjg20VWJ6lMlGZdkIWI7rtRDdeRtLLRgDrsrvMagGtBxopC9y2IwXgK/vULZ/ulwCxaG
0hx1F8SGqBqjoGmfK1dFIPhbXzV9+/DFl559Fsa1W4AHrhsOW1q/UcXizNTNbdQOR9BmS88+D2JU
X3tXiUtblnGWkwvlxeqguZ/27GOb3oVw70kBiacKKYG+ufAi5RwRcUD58ZEQXggyY2zTu8vLlD1B
WAsF3q/OvYcuU4SYWsrjr3MHG7LDbVi6ySySU61NLFyG8aC1sPJ0rGxvmu4XGH4/hCTcHb7HZCrw
h/Vn8tp515IaolfoSXCOdQmdgRKIqybJ/UqNtR8QkS5zlNI2WA6cUaxBrgfg9sYXswdVqHI7dmAA
HX6MpaE2C/RWUJhxVcS+kSS6KSsNQT7jsbSUT6ddfhboiGaUXqanpe0IiDHJ2lWXZWdifCx9t7Dh
mQPmGseEzRWphd1W/tZAKXPdOOWdq4x6UqZ/VWIkdLgdCyGjz3JpPpoUZdGFUBy9DC/G/jo2T9wl
zyFzrVDIEVCQAhfpRkO51dCDqxx226oNZBKEh59/4TXPgXJamHRJmOJeiaPNrcAkG3nqs5CFj4cv
v9Q9s6DvgHtGOrkHZhRI13EPxx005jFvn6WHH+/6LlJc2dPYy8joNKvSM76J97AdtqqQHRmjSw8/
i3avy7OwEL3S1mRfbbdymFrV2qWkHG4O987CdKLP1mzVc12zxjrAHjrhzo/lxyjPbrsEqT90UQ/f
YqmLZmGMDFtORoBb4NZwlWMxndbdHquPI8eWpcvPwjgyeyfOG5izhWJ8FxuTPb8pV3eS2/pH1qSF
O8xhcbKBdnnjM0BrnJLRo5Uu3NHtFWT7aU2Yw+LiDnoeeqA0AcHplYJchOOJN15h/TjpDczxcFWh
1rVq8QaYUC+aXr4IvcQ2cQI4fPmFMTTHwlmtG9VB7qJQgbclmOr7vMgekDS6QdHkyMq9dIvx1bwL
M4r+hcieu7AxVlprYcSxPb/szPiyLczt4VYsveUxBN/dgrRr5eitgE6zbj7r2Hf0QAHwKv982uVn
kex0aoywZcCSSl+h8Oq2K1cz3XWNVO1pd5iFcoUkPRYpONyEVvfUdcNdIYd3tWA9Hb782A9/2BPM
wWyiyOEw0cTcNlEm89E6yYm0Lo0fDl9eGh/zT9efxXEQWBCagp7Hz7OnwcD9ysyvfKH8puRCuxVT
/ck35Hqd5MhtIZte4ziMcl2UB6e1b45fawJNx8cKf+3BKuS1hPdp07rHgK8LnTfHrtVCYqbolOS2
qw1e5a0MJU+zVxNvziP5rKUbzLblao/oFlXz3O6zsspsSULzYOU4an6siLN0gzEy34UHHli1WcD2
tjXNRREy7IysXtUWwjSnhfgcoibFsojjmoBgmdP+IHN52ekVVH0puBYLMdsdHmULQa6OrXvXCsPo
cM5oxMxWwuJJ82HXi3pZrPHcOvEQrM7ivIpAW5ZKQmJrGJLXZuj6c2mQw69h3yXHkBhLrZhFeuej
Ldl2dFXqBemq0otNhkRgh5XO4V5aetfzFVtO21jAhcGGt5ft+1Isd22UekdWu6WrzwK9wX+3z6J2
fNHa8CymjrtXcX46Vp1fuPwctKYwy2pyzyu2EifHUaU2FXWlOal+7BS5sBbNIWpUR8M0yZrMNg30
V9FItYvCfEqT5CsGWifuK+fgNAPF8VyvCoaRWj34Lm4x1fBsmeWRU/xSJ82iGY3KFu8TN7cN1FuS
FN1GDxWjI5G8dPFx2L4LsjzuDVOo4wxsvFC8CLokn9Vh3Jw2fCZn0XdXz6rKQ1hJS5Hm09ZkdEV4
77q+PWnkK7PoLXoBzEXExc20qtD81s7QuzkWVWP29g8rnDIL2xyZSQ2t1BSNl94XnlxjkPJ4FaSF
o9zrYq1gz+M5uriuHcPsb0vDMbKz3JL1DAPPWjPP6lwOMSJSLaftbdgseHC2bR8UXztTj4MN6t/4
EohhlQRnceu4xbnbQQOzhSHwtFulRMvuylJkvXkRKxyZHhAo0qq9rmGQjFqGLmJM2VkSNs1YayVf
OkNVndsKrbzgm+jqYf0jQpWLTF5YYYehkyKQVqjAGf1FpVRJu22zAs2hrJAs7d7qYrkHAuzkxU5K
lL7ek4Yd3H2LvWAC1j7TxTNkmwPrLDUUy7mvuw5NchHPBLRT1VoxkxNf52wiwxaz5smV1Baofa/S
NiEd2aen7bfmCDwQlj3bwwitTT14abrkxkJt3jH80zaMc7hdQwmpi2SeXasdZpno3EgtezCtzeGR
vrCGzPF2WgPQR4qDzMakt1s5ghWuui74AeP/yHBfusFsR1KILvYn1CFJrWDdnjKFKa3wogfF42kN
mE1hATzfJgH4aAeiaIFEFqIdpDd/nypVfNpUI49NezfVeLov1omsj25zQ3s2YD/O6a9Q7w83YCFB
JI/T57urF7HbNA36rbbZFcEaIG9wwZZ32CKWIp/1ip9f1gj4H77X0suYzWt54lfwbCw6C24yroH5
J9SzpFXv1Ecas3SD2dwm+gXiE2aW2rgIaO4GDZ/0TAYs/IX8yFGa/9JNZuEsJb40CApjVndjrdt6
gp+9ZrXX/TDQRM6PBMbY/X+YpeeouwoXNEfwKl6LGv0ES32u4WlyZMpY2DrM4XVZ3RZN3hspJ+VU
f0yyuP4cDkL6I1b79kufKunPw697YWjN4XWNlg9KU1NdjXILr2fF9Q2qh4IuX+bhgIVt4wtav+qI
l6+Hb7jQaXPEHbq9kSR2LtsVM32p0Smyfd8/ccWfY+0yA72zwWVRVvqqWFu1pLPut+JpWyFpFuSt
COVc88l4YS8QnXtmEl5UYSl+Oq1jZkFe4swbOmgN21qCgwJyyOILh9z+SFgvdfssrI0uzoe4ZCsa
OlF0Vicm3lI4S28OP/vSaJ3FtKxEKC6PC5wZm+cIMV2ziXtRfIQ/q/hYMW+pBfOQLqSu7jgc20Kf
KK8eBIPXIa7j6kjALV1+dtbQZCUJvCDk1KobjXAWWom0Fp0Wg9vDXbQAe0PF5uMkDuUX5fPIxBCz
qKvwFmmw3lxjhCQjw1WmwqNbxteCaTTyTq9YT85NvS/6c09AW/y0MTAH3hW4zIl1wK6y7XPPXAtx
QA4xxvc42h1u40IfztF1uqgMHEaYtBylCOLLsCtNkiRdXh0rhy7dYBx/7xbCQawLCMdyYiuK5LMN
aYNWJcWjNtbqcAsW1g1xFuL4IMQFpp+JXbr+57IK995QP0PQ+H748kvPP37/7vmjKu4rqx4SG50b
HJBd5edQaceefenisxB3kTpFFdSI7UZUd5imnstyeWSHthDf4iy+Y0EQ3RYdFhuf3niFZICNVemd
7rlXuDE8ndY3s/iuvKhwJWh1tqWZCtR+VDcpISdHwnvpxc7CuzWQ0Ep4t7bfp8MlvmwoyFZW8Kia
nnxk9P/5FsYcSFcGOJ3g8B7b7NeujWa4QM3Z9upjtYU/v160hz+OHbejwqkXKf0TCOpecTx/H2X4
ER7u/aWHn+3B21D3zSZUYltNMaLr1aF4TAO12aO7mZwmVWTMkXSq1UFxT8SYTTLyvLll7h1Jfsj7
4aQRZFhj295FV4ExuOtYPj2keu2lWVm4KsSNfHtaD81i12rDHvM/Vv9A8SAVW5qqDWdeFaj9BteS
9P9xdmbNcepaFP5FVAnEpFeg6cHzENvJiypOYgRIQowCfv1dfZ5y+p52V/kt5UpBA9KWtPde64s+
Pr/Nuc98MothC8TBJikQpEHbNcmsWWzT2iGs+eKX/r+5XPZAvJZq60l4BQNtMA7ksXD55vPf/0+z
+//viqFz/vdXgAnIEJMODwAHyyx22M7V030LRC4BRrVt5rwJ/JuF8g/SwBGyvJSPOTeATya4ruLY
qdFLCdIidXe0Hop8WhzzpEWgvzbBT3vtZAliJfF6uS1HbnIXvOQtkJHBdiiD+Gsf57S1zqyOIlxp
uZ1W+atp5ZXnoNt34euF5P+Zt/QP3+SvKTIucDAaF/xwbPpjkUKZbn6UUdCBbsma6UuLaBQfV5G/
bgIDIA6v105u1y56B7pi3wjxBDzOhZ3UmRly2l7nT0DdBJCYQijdwE+5A7fhORqHS50M/30igv//
v3996fVaC378BBQmuP5o2sMihrfK0mYjaydMuFb+hRF1fCP/MVdOm+0a4GzmtcOjuJ17U5UwyR9V
B8meC/8n2NlcOkyee2MnU56Fa7QEPbb8rh1gdV2O6H1N4tBr+y91hCK78e93Fk+WG2yf8RwCBtgu
4Dx3vfG6dIUxwRe/+sn8XsISlQbbOlkBa/7mUBEXoETPBJcUG0evyv/6FqetdqFPvTkMRwwrqBwU
9KQtCWD0Aa9MCFXcYAJBEs6rGervpN5WHY+hq6pi0bzCnbbaGlmYFPa0Dvy85xilrgWdgcMmEsyR
b6bxXJtbY0ULakI1/6LK968mUw2HpRQTFHujTdjKRClgnFv667NwIVV66LhYlztB0BB7C3Kjs2ZU
OaK/oQ3tAOn2eDNd2JieiQunjYDBGrbeUea+KTjKaBOr2TXQmWpnfVK9fr4wnLvFyQ5DOBWdAHSp
t0MVvPScZBh/D7WzfG0IRidBB4fZRTmhrbd07U0iYTjersMbay8dns6Ehej4WH8FNTjcqGLtgdor
Sw3fYdks3bBh8BSH/7NqnfUQQcMd70F/r77WLRGddgm6sFMP/SmokZN2wo1fW5kXrcrDEEX1ARKp
C2vCmSAUnew4BFJ7Lu1ovW1NUcIR00EA8paD0ToPbX+paHvu85/EILABy7HuxnobyrF8Qs+6fxeL
Yv45V65zIQl77hYnUYhwFhWeAazlSLsPs0XOQ/zR+wCi7UoL4eKFSHTufZ1EIvRKFOMUygJiW1RH
8jGYYYddQTBQqjX20ni6WMA6kzOITjsDC4G8De9kvSXqg8dvaJPeAIHxYSqazZ3Z1268QQ/Q7dBd
SqD9d+EJluX/HuXObFykJHS9XbWzEy5gKLFKyEDStR1AAlQbT7b5DCfqL8WE067BiPI6XgGSzWCU
Ew17Jvsgb2KGVoSwmCS5MMDPjIv/axvEtcMSri3Z3IwGBOoS5Lax0fcSO+wL+7YzK+ypwx48w9qy
XFBCi6JgyMFDKtLSIZcOTueufvz7X7FnKpEwpaMrtuFC47wrQeerZPHx+Tc4d/GT6Q9IiStlJHnm
TuWBcBBfm/DCiz936ZM5f/Tl7KHe4RloV5BMYUfuXmLnnvumJ3N9gV9e2cNLNatL76oTw4619131
tdUwPJnh6KMkEYYMB9PRtgfoE6sc0NPHQlb55+/8zK8/7RPkQQRnVOqwbB5hqRtr0yfUIcFGOuLP
53c4FzpOOwXhM9vxALY4oDp2f45UO+gTb2Gp8NDNFA7u4d08ATgEFc8fZS6N0zOR8bR7sAijwpng
n70FNBlQqYbPB7dFdOxp4aYoxMQXAv2ZKHXaRugsM0pIqivhZ0mvOurf8IlfW2o3QIJDLW6uMe6A
rRq/5gcZnfrpgVDSjj0FhwL5KMfm+qhcgaNivGaff6wz8yQ4/v2v+Q2G+NBKXzMUwkG9mYJ8Cdrv
X7v0yexexAyme4GNnRxGKOlHjVAug8fPL37uO5zM7wkKibUpGtCkTfTCbZQ6QJf0PxRyFVR7j9My
giJ6qZnm3Es6mfEr3Kv6aTAlstcFyQaxjB+80+xS3925KXky5xnavX3gv1kW+83qJYMr2txp3I9x
4qtzYbk78winjYPgUXEdtZRBcw4+XP3gNpf6vM70RMIl/99DyA9XF8Zthdi6i0OnK1VXiv6MwhlN
Iuif6A7Aw6Cr14FhNwxt15mwBzt0IFRHEOYOP8VqO387YIPefanWEJ364c1O68IdBght+KYOxb6e
tCrzKpIgcX4+9s69y2MM+mvOgOQ4hKDeREfckhMc4lovcw6vcKjUP7/BmQ3/aZdhN9TjOnEzbsYG
HpOgQN2XXN3WvPsTEJuP7SUJ55mgedpoiC1jQA1VuI8BBntGIb+uCp30o7NTfnShMf3cTU7CgIkm
v+cDbjKNtk6ATbv11nK/rO4rc/sLq+a5e5xEA1+McGcZIQaovDXXer3vi+ktCoM/SKa8f/5Nzn30
kxjQgOBICOXDZvKEAm/egaPN7JP8a1c/CQFFDKyO71CYwUCgmzR1V9zKiA4vn1/9TIA57Tb0kWqj
btgOmwGQ7aQMOXrSBuamIvYvyaDOvJ7TfsMSJKQGtelhw+F68M2UHRy9QrJG28+f4BhL/iNbddpp
uAbCtsM4wU64wwAde3iwk+DGK+OdNv5OF/GriC6JB889ynGQ/TW9If+mK42DflMyV+UB0TpFfveS
X+GZuX1qh0etR1cJOummbYoN8EK3PkWrNevbj9GFXq1afn/+xs7d5/h0fz3FaFsYyEVLv+GufCzD
4l5F4kqa9s7vl6ejIOjCwnLuPifTO6jH0KEtvox13bsOJWSUoR6ldeok0jxbykvNQee+yskUd1aj
Wi4pfKagZcoY9Hwpgvwlz7VzM+Rkdq+QnvBy6gAINN57Kf0HWF18NKa4sGs89+NPprdQQjWN8cdN
wARQgJ6P3v2VN5vPP/WZ6HfahCdBM4bmCsezho/gDi7duMCXdVSlypfQk13udwaM8s9vdmbjddqS
xyfKfbfCo0jbbcomuIJP/Q1yhm9Y9fO44R/xFO/NfEnwcO52x2H31zA2gkcDoPLjZii7w9IOoKWR
K738CYIfMdr00loArIXWus8f7tybPJn6dYVAEwNfs4mBkwY4fsKC1bVTEg/efa/4hZL2mcF22rHH
4P0wqACYw6keJzA1Yy8pnUheF4trvzYrT9v2FsBQwxWUwo2L3EACwcKv1a+uVSHubDi9u21zyS3v
zPT3Tqb/KpS/Nsh8bRiTbVI7BqBeUkE1VNxFg/zQ7XThQH/u05zMfx0t0RDFACCX9SRAEQ2KpFqN
TjrA65NuJhfm0pmZ6p0EAu77snOrELcZWpGCfeyiLgIk8efjyz13+ZNAMLrLyseuQCYFPcZRjern
QvMaiNMUBsLX1kJFXjvza+DPe8ibb1nptzkMUsEZboN8CGbytfFx2uPHKW41ooscjNPhI6QxmHeV
eSpa98bAMjBsv6byj057/FDCQKFgYSwHsDRhk/Orkfr583d5Zktw2s1Xu57La9pGeRuOKvVbCyyi
DfiO92q8mtZifEEHubetFRf553c88/FOW/xcid7HFa52+cpnGaS96w7NVehKHV8IDOducAwYfwe7
Ph5xdjEsjwWoin2bSPLFDeY/A/KvS8Parh0WD5eePG+7lkPGoj772ms5CQFAopRcRC1ey9ECLC4g
VVLt+DWbxOifU+dfPxx2PBCVLI2fzVAPBLq+1p25J4CNfu3Hn8x3AkL2SpXyM/h15HPg3fm6fPj8
0v8M8v/YtP6TH/vrpwdw0RId1T6M0uM/nrTB7w6gzsPIOXts+umN2ur7aLrbsFuX7ZGfvGv1UD/W
ME/ajEqQZF6aJgEZFCxc6j9QFnpJxepLfopnIuppV6A2blvJsYlQatHVm2xBabSru6Jj2QUREQYj
T5+/h3P3OckPlE5tfOCGw1wZp99B5rvoP94IJc+uUKsVNwN2QpeSEf9sQ/7jnf9fH+Dia9XoXm6G
vNghtO5Y7r2QjRem/sbbukmZ+AlWxW2dTSm/8q7iHWLrxv9lUpIodENeGFZnlnhyfBd/f3pJpxnA
OrnhxRuJu6QRVxMqXJ+/UDf4p6/ovx7zJFJAbSoWi0+26ebQsCUNhYN9V1b3YxAuiR18H1NRtNAr
pqLzWOQn7QhECp5Vs1mQtFtbjK9GmlCo3LhFVcOEtgUFddfLMmx/ULCz0VJb6wqQ2KUrbGchpCmp
ewWg2MhvVFx1TrSfYXbRohkysEZ+86Goap4bVwMbPnkAI8GkicCMlVaKtCad3KGdTb4AeR0V2dJO
FjQ6nzU4XfGycZI5iqsDremQognCfAuQ2AF+eu2+d83qf4DZAFl7tLZOdAWbcsWTCuf7FSTc2W0O
8GATB2NDcrNoNkB/u5QzTrqKKaff6oD75Q8bu8Y5aF35BQjcTVce0HcWbgGMlduRiO7O6xeUUOsS
goM1FjXgF4rCpreJFpUjpT0WaTXbIg+c1U9Kv9xLAF/f9KQLjuf3GE1laec545wCBV6ROIlHksrQ
31CPlXu4e02g5fZejt7brDbBbwNYsIAMKnWj+YZa0HMb6Cr4ZLcK6fLaDPnUMZEO0b4pGMLqDZpZ
7zp/fQ/H371b/QZU4p0675Ca3YCkrjZj7z/TCr4nHkTbZZgGw1iDBwza34BujioeCBBwsKdTCQ+b
3cwgU56dqb91h8FPY8oB5/UKvkV7NpXI1jLYFiLVsRIMIwKJc1Fhk4ocZTcsDD8ZbONlbdntsEiS
gOoMa9wG1dum8X/Rxdv3en6qqjFMOhscVCev+eKnUUVvJyFzssQ3Hp++d1PxrRLTHxoGEo7aJoOg
sIZc10Kz64hXbymex6G/D1Z8nLalSYwa2kZL8d6swU9XO68+89/7ld3IqEybxV6NZM6E432zNIQ1
tFpSQgTZRK14i+GnA8V0VnvDrSzrKO3V9MuxVZ8AP7bxyzbj45OKC2wn88LAFgqk7gR7sx0p+5ea
uU+0pJlvuihZGvNIV/jcsvkm8F7dMMqBftjMVXCtvQh1Jp99m6y8YUQ+Fmv1Y6nmaxnFm8BMgHK0
maNq1CP2NGS547q3UigDA+7+toc7kei7rBBk35BqB7+LTTnGO+vOW5iZXBVCJ23lXrXFcAcdUZE1
ZbMZRbEHTTAt6/I7BmaySn5XFMsrJ30GmFy6ut/Zwu7rac6dMErQbpcuWP71nAp0xGn8u2Ls1uDS
xlrEhju/aXbDioFSmw3aPO/H3snH0NwWS5mURm+A2dlYcC3cnlVZN8q7oux2o/wThb88Wr9ARbXV
ZQztDjaRdXDweJ+Gnf/qlQIHXpFQtTesfPJib08M+DIFTllgKGw9vwMMWgfXHiV5DYJP0pb4pnFn
5XVvA5GMXvy+uFUeT809HSFINBN9h5M2cnDxu2fM7XpEb8zToXD19cLKvAPPIFFE2+NcewaN6l7b
dVdwD1hqRD6xQKMI6Sp29x4rNj6J7rE4wTLGBjRpaGDycCR8FwngNFkIKYfpFdgFcsWgGLMJR+ts
DqcyKQbYz42O739fa66fwE1jJtHDvPLNOHr6eaxQjkrQaRPdD17sP4FCzeIksnp80m65ZGCZ4vPX
nUyHEhryhf8Olq5LNdxIwhT/d2yeJrU49747wla5bAGv3VaOC3WMIj3E8yKuo23pU/HqK9BHUi9g
DRgHQkZtEgZ4OS/MAviZQLMAm/Gy8iNMf244sPd0GJ/9CeRpxQpY4Lo+glG2wm0N814YtelhiJyB
RbZuaCfb6KlDneKewz2XbhaOlqND0ITyZ4y6+Rtw8fGu6Tp66/uDg3DU+Cm3EruqqZ0Lnffz2Dkb
5TLscILVrbfKCYaf1EHDeLT45Xc4/XoF1rCieWu0GI/GAH4qplVfc1vG6aKU3gsPV8y8WRK9p7Id
g0xxmKDuQxDe2bVR3K3/hE7Qj49upfynuWBoVfGkIwEAN4752c9i/sm5p18MQsMey4PzyisFvJ7F
S0BbPBbJP4s0k5u1vWE30L29gWLvXA0RcHiboW8DzLPJYWMm+xgaU/Rr0YPvNkHOh1F3eSUHlg+g
6b2UXlx9X7lonDyEspQ/zJ0QGcIQfkrfN/shcsunbg3Ir6KAXQWQS2Km15Ni7Ueheko2YDKN36Eb
m/+Uquoybos6W6Wm+84J/du6nL3f1Jt8g89Km13hkuW2xEf9UaPJCSZzQ3c7ga35ixNsBO5XLdm2
rz1yr/ywfYTDh35aVNvu/JF1mJJ+GOt0aEJkBPnckR1v5ni/isJNJl/FryUuhUkbdVhw/X791qNL
ozrEXhjt26otM1B1fnSu32uQtGkZPjasK78fsWNeQpBF/TU43pj3I+u9/dCDBnE3wpd4zuRUlUm7
+A2mm88AaC8WX96Fc9NvHNcpHoQN7JuK3fmb35PouRlcdUC9IMhLre3WDKLM4dft7VgQLbeIn9PP
cHK6HiALW2X1MMQ7v8BvWhZ0ux1x0yljsfMQLJCgLGGF9t8IbxHhxHGWFMve9K2bXV1lTbUEEwpH
EaPXq5hUkEarX39Y4qr7oOoXOKlP4kpbG71FtFCpI8CnR1MmTW3gatylxYKG86GIQdDsolLIP6FA
JUekMC+P4NsRtDYgfuoWPTKk4zzFhCbYXsVvHWP+qyw5ETctUL0FZMdjGLxr+FWXGRCAbpTGpHCn
fT2XXrCZdU8q7DxWAEh2MxTby2aFestJ1mk29wH6gvvEX4H7W1KqqtDPYZ+OKqyoSVEkkRGWf8hR
auskRK6yLeBHGY3TuFmUQapyjysi27phThP+UhJQ9wRvjviPgwrRMFCHNctD+POkXcOnFnu3erCE
phBXK5P6fuB52BNp+lhWlfdD0uIpgHtQOhStw3HwbPkT+FfTlASUh7dQx4/sRx+gc2pOYBNXtPuC
o3N3DUWA1wa2lUYXZFG4GcEuVF5RTTuTjQh/j7oreHltqzpI2bzOXa6W2SwpALvE+RnigZYbogrm
bVkcRF6VNqHD+zgZajJPv2ztQJMBv0y4uZg5Xqe9JOhAg4eijVUTppOnWHlVyrGOHhofzNomMc0w
9td28pYbRJZ4yb2ycuXGlsphh3a0gZMBrkjJowRIacrIPIzsClbKMt7YYSFvgAlUU1rU1CLjL1X1
s5iPxzkbeTHb+qrVTVLCR2tNiPb0K6mxn8hmwUFVVnJeg6z3A/NDEexz0bKpS3bL4GO3ZJqbYL2p
OjC57oseptObQFlH5DGG3Iz3PRfzplbxEmXC0q7eaQ7f32xpdPkH0pSx2hnlVu0rvssCPxkcE8aU
loKMKce0nlLSWpirFaTHrspF1yR6a4FcrFH3nEKeQwIc9SnkzA298r0hljsNMcqYVaDk+begGkbv
stcIMWapRLPRJnRUMhkI63OLyBugx6Wuh5+t1xNDksJSlwGoE4TyV9m1cDsCYUUt+gkq7Wa5gZam
j9PWaxwfAD7hsn0J9Xb3XK8Ay6dHP1L9Prq67faErQKvp1HbuvB5/Uzi0ohHZiAmuidWr4C/8XEO
Bj/rnX5yD0XbVfR3jYYkcVWFLV22JlSTsyN0tsu3yqe+9x1tyz777dqa37rN5BzQF7X+YtKFPYKF
nLggPkejF/DU9gBa3rTu4DNK3ySSeCi7AwcWPuholuttUZp23JUc3U73HiEre6mKpXeDIyUz8tIm
cus5TCrC+jphKuyngwuyYYNYbUKcs1AB89mtbspqaVPHLCTORIshhT0tOPX5GsH34LpqltV7EjPp
eqDqY3/daKyWsZMS3HW6Kuue8QxrIhcpFDEw+a4cZdwDOXoF7ExVmeVFCFaZtNDwZKiSeulMtJWV
8c2+l6ofsmkMY+wKZUwjsQIkAzrqLz6p8TlCp3qYCj6A8FRE8I1IPdqG8xW6cCP4Fw5ydTZLqfzn
Amb8FGPNZ+tW6ppGOA8WBFB3vObxBb6gAdYkJGdkiR6lekXV2MJGxj4vYGV3HOeSIZp14q7GIk1i
Q16udVJxeZxGdpxogJV+Bgz9iDOu68eKjL0Ltq0Zxm4zOu1AxjxgHh9+EmfwqjkZrN/WV3buCyGT
GWhctoPVAzJwMywUitsAUVM+smK04Y316dw/9BKjez8Nq2XbUcGEOGutx5drCrTmPfxHi/65MYYj
Hb6g3ErhBYLF9pcofRVerVMTk1ucmzuea9/x2kNbjL6McYKSg60SO9MYY7wsSnnnUqi79zNaCbub
xoZDCW00AJPYxLIlaW3H3L1LWT/cBX3r6J9eOcfyOpS0x9FcCyXFb2O7rrkeUeuX6OleivWFO241
PMhaBeIWgsOK7mEZE8qbsfPAAN7UI5EhFAgO5X9W0F1mHDW6aXyfACdGFqGKXb86iGpYjoNFUa9I
0GY+kU1vYO+RTMOivSftsPhAPUXbPUqbk3dDTAm0cNq5To2VFk3uNmtVBPsqcDHsH5wWFeIigI+D
SRTUzRSBtfTkr9pTjX3wTQwEZhGX0n0KkEQnH5g4wtsHjo+j2dAhPrwXMfpwqySqm7p8n9Bc7GB5
o20927RvI7/bu85E1nc4Fothz40YvDu92t7dgvE630fNoPc9cuHTNZICofhBpybkr6QL6PBK5gV9
t2BkOyNeuqXFioSAWQ1MRhMRumtHklZrR93F0bDOvx1wDCk6KVwNqV/GmS4DmUa2GMOrkmtvea+7
yBSHgcaQFSANB79UGLkIVedalkX8B4d37j7jYMPnfMKWZ7onrhM7z6T3Yn5olay6G1YG9ZpFkyD6
QUJBj609GtFA/Ej6EEKB+KZax4jYBGaecs0aS9Y5SOOeQUkwu9wh+4H3REmU0EgMwngcLMOEQy5Q
cNj7UeR1/F0R2FDvZrTF+lkohFNnmsSGv8vQWBw/6UxUi+NjKzyWAAAxG7T4hUNYo4epMu5V4Jb+
dOdqAkfw1YiYPc/Gg01W7NZieHZoE2PYRcRBF10ZigqWtAFdkfWpo369MrJpnDlRNugkCj5FXeE/
BH7f3aAUiN9ybFusi5sWtFnzjG2DV5jEr6KeHeCQVg2oq+tjJCg6JHPCFMjEkG46wj2TglIx1q9V
jaq+utYj7xaWkBgD78VgotGXruoWajJBsDLQNJK0Ia/wflokzYohCjxsHsNJQjdBiGE40U+dmrb1
jNnwPUCGZcq9qJZuirW2nw9OUwzVJkA94poN3LFDQl2tpkMsbVw2qQoVKn8W/VNDRmPXHXdOv6zB
FYqEUfCNUGZGkoySu9MjDG2rQaW2h6fIte+0R4Ke6k24vNYW+yCbKi4r1BLpAqj3Fus3lh09oFRx
13ohpzeCFszeu2CYV2gxCXoh0aJBEVD7ZNKmLnJWCcR4KIOK4QdXsh+qPFC6rHTCYbmD82fcKB00
iRTVosEi78M6TsLBty1J/T50ejdRKxK7OK7Xoxu98lXR+IA1XpFbEHX6IVdNMNb4Jh66w54iSiLv
fXTG2arEXzqif7NJxJVOqwrHWJ4Eaj7unDVMcIOfHVpKfJtw6tBjfipo/FokkNqNch+tRJS/QV09
SgbEEAeBTmSP3YBJWlrpNRfuGrg5gLJl9WCdmEmWyLBjJKX9tAwvOPmu4y20N9TNXDYHbO9C3D1/
lBB5qTuvYk0IT5W69+c3bRxuuhxzV65XWLiaAZvCOOg+Qg61JMzsBszTndCRdW+ayonJy9w4LHqp
g5rt/WbUQNIpG30XOIRPP+tOl1FWzU0A2c3crccdasSRX+TjVIPL1o0zcg0Ywa+hhW/xS2wxVd9i
g2ZXmTlIkw7gcjA52Qd0odbNyzrBRDYZINBQKeNUercLUqCkwV4PRth5XM1l8VgoZCGvhjkKcQpW
RLRIcoYKpxbfU1BUh7ZYjJ+weuF+kMy9lJZhY2Jqvu08amKogap+dNN1MvgEGbSPs3NldFC16TKZ
4+Kgwi6oD73sSqx5cll48Vv2TjPlc6XqcB/iYB5nJmYKJ60WSWFVJCU2R80TUmGsfe7nymnvwtVb
TV62BQ9TRIOK/9KqFmKztguf40RHnZYvAYN8CfUKD2caKIh4lHbegkIqzjRIxT6skFXxIrN0mETm
hDBIPbRmBkMZmQsPpeNhHGz/4FFcQFwthtESSEp8Ln7oY9ZVUQocUdTnYHDM4r3EHUmTLhqOU3d+
AMJFOlSF4+RDD+3PzpfQFuXUh24KISkm/Uu0lh4mJYdDtd5PM0SJOfGQQQWgV7jlbdl3LYy3CQD1
N13kcu8OsjIX2ljSILyB3rRW0Hgk9Sj8gm4wUANvP3OPhG8BqQBTLeCFNd6S2p+dt8YdprZM5wgZ
zA/rGrmAyTNJX2wjOwXibbZTu17XoqmHzJ0NukXwkcqx7NOirK1/6NRRcYMkjmGgRkUzltCGu2XW
gjXi/5i9Ro2pbToQKxB+YbKQCIRr8TytbTy+cLjcxH+aQdgal8W+gLw71OhmSVkTWSyWnQW++nY2
xy5zVs2dcwMBUY9Mr+kao97itaHijqNrgH2LdDPzEjyHANn4bLYDIuUOlkaj2jZSADW1mGK1DxUl
HnuArGZtdigeRdH3WLBClRsnbGt+ZVcnbMQGaEmrpo0DT/zwerDQe8Q5wsqydikJpOr2VQVdXbLQ
IH5a4gBQhkTbcIy+OdXU27zgGFwPNh51/d2DRRdLOY7z9V0Lim38DUnJAkMosGuMXSfHWWp+CKvB
6Z5MT6n+CHQP5snsFpKkkCGovkqwQeL694pGufBar1HlfXRyHSFUJsDfvPj1PDbXi2eV+22awpoc
VjPMw8406PfEiDZ+a65wuITLOJVkLF68let+ozkBDXREIsO796fKb6IEWRMaXUHKu5jcUnhf5qIB
2qpNnCnWeo9iR4hdQTChQhMlvuR1ua/6IVx+TRMrwz5pon52n52+aMad8G2EFgic48M1B++y4DtU
2KIKq5gDZ7hvsHZhGonswK8PjaDzhKwSZtU3FhOJVIDDQlLoveqt4khSL2w48JJGNKFrAImi4Mgt
PwSkMdjHt7HidEyQPIhK8If9utLepkcvah/cypFYZm8WVoh+znsBd0M/D6JSzq+OWiB0TIQ70GbM
sY+asPQ2a+jWP4ToZYU6/VTQ+qZCHCruFuX2dkHmGn4kU0JFESrkb/qamCpn3VrIEtDKsYaMD9nZ
xiCLLkwFLTx2TWN8JxmrbLRHBcsgQbDSKur6rJgYSmsJ0nXxWG1s5I/xM6KAUlhQO3+sX4yD0sg9
tgFd+1B1FY//uEPIpqegLmnwTbiBJs9mGWv3MSaD58wwzIQJwjscIfk8owassJQBYopZRjMShEN8
Zc00F5jPdRxeu/5atg/EjPDrkQhUdiNlL1scFgnhJK21+R9p59UcuZFt678yoXfMQcIkgBNn5gEo
y6IrNpttXhDtBO89fv39qqW5hwRLrNu6oQiFWmxWFhJp9l57rbW75jBF9hTfWBp49tE3y2H8MHVl
GIMrNQYgWZfZNQdSixoqM1Wrf5xTyKjeiSBiXoehMavfbXHix+1CuMkWEKE/1aDEqULlyNa6clfp
kWlsNBqBDV+dZjDiTZs7vnGo/KSPUq/UG3Po92DfgRPtcPfqZgrbSh5NpVeXTTB6dTqh1GBdUJy6
AsA1upsJf/88uMthtSXXONF39lNVC5zBjDGbinXVte2wxg4pz9d5MqnXgKnqQ8wxkbpOTRFpFQll
/JwpLVnqOJAzkgJL7YevzME7HbiOXgRTBubuRA9KYGQ9eYOmDd6Y5kJ3NSp4OeUzs98b3EoT9lSd
kWwHlnhFHQWu9BXxm54eJs1OmivOX51jUfpau5LTQIlv1EqFNC4NTJOyLCHdfa1x3Nw6JKvOPUhQ
2lOBoMVT6tzNJnlydo2JjZzoUlCq06x69DKQynttCMavZcoSI6VuKdrdGtM0VN48JVq0otYy+K5i
RSVtKE5LNPV6HP2vTUetlFPlRemexrmtCBtVh8ejXUguv4Pqmc1Rgelgb0sMtwLPHDnvjwFgVrEx
KWEMK2DfvPLGmvvOxZJe0zCa9DWwY7dAlFACCJiRICxPx8H67JhhMr8H9yBbaSa4pmakSuVAv7ve
8Sz66B3SRPft6xJ2C10uyzwKE1cDlIuPbQoI4GGSNrQeYmbgtTAXyuS2Vl8rmTeaeGi5TowVSMqQ
lv4kDZsCZEB6fx3nSZpfm2bMCuhbRvQICKrhusnM2doVJCSna7RjnddNVJTfE+yNSXBGXAJ2RRUl
SDmqSpluAKnKdGu1gSnvlZHIwTMrazghgWSS5aowsX32YOxl6FR9XXDCJqZ8Z5SW+glYMIsJ1Erp
u+lA1LvqFDiEbp8kKvdnPzuxhwZ+emfYRVV4s6XPiec3WiBd6gFC2evCyL+ArOMeERoKoThRtFA2
ZiKJsQiO8i95k41EmYFKfg13287jzM3q0EkPsVnC4cCbc3Cy2zLqDBq8mqZM9jUIaLONLaWi6pJX
8wypTDnR2dKwr1Ym+ix1N2URzTIiA0zLVcqI1QsNrYo2jU8aQQQ+qfNHw+9MksCEHn83ftEU5VqZ
quyTnNomWfsmeyNVs9y4pqCvUjq1FIXaZth0s6cSCDprboXRWuHP2xEfV61xE3Bwh17GxfvdSAWW
wNQaA4rT0kw0D9u5Kec7Nj5MrowA3dM0q46vJsfsrN+HSW/uS8xAjffg4F1wpDHr3HrTZFpPvROo
uYv3dz5iIiNj6ZqjZX1IK0JzCsORcTAwlQcIS4q5u8F0moYgna7KAkhdSyrbS/M5G/jS5Jd7S6Ry
dC1i7eaRu0WLV2EtU+OurClWeKkD2RaqCL+ggrU3+uOgo/721CAZla1ZKOpXOy2aTxz3utgYzDhb
D9utZK23QXnoxq7pVkWrjKkHsODcUXTLFHcQc/yjK60ic5OwpGI7U/78TkeRIVtZssERzGvNgkq7
mhEtbEMHB5qHom9Uym6KVakPeobqCaaGWVGnF7VKv690wETiutPkpEJu4phbUw/o05XetsJY1VXd
fm5DP4k3us7pt7Wkon0PR3rAUEYeGhlvu5ZE0cMzgKVWYxidoDxXC7oN5f1QrDObGw9D3qk+INjt
i70IlOlr3fqm9BRTxJMXoitTdtGkF1BuNCnCq0KE3GGD0DJrpejUiFxpj2nLyrHy8U4ZImzJMiWh
uEbjsv7GqTmcslUdxvX8ObQSKFBYEfyQwUgFz53N2dgNeVX5oVuLvuVYBtWzT7Y1dAFRarOsV80Q
szBxGA/qxz5xVHnlJ3MBsDPzygzqgpMAEw+6j1OBw9vWwWZPi0AUrXAQd+ZYpmVL2TvhtViJzRah
k5ZhA8rata8exrKpyqexgotu063KNlrw3UFtv9S2nCOFNZhK+klF0HqJNcCGmyx3+1p0UMAHtSsq
Z52Phgw/NWY3QfEsRCGiiloHZ/S8qgOqZT5dZaxeEQQsRQ6Ic4E/9Bc8w2VjzQLLVsePLGsjWJpr
SV2Qvi9FRCmOjlVuqMjmAyVJsbdFBc87ZGGVOQTyAR+SwrUoIu/aBMoqtk2XOU0nBuw5RtOCRYj5
J23xJuiczlBrzSZtbSO8LzhZq+2gEdi6g1PN5g6/P0yi+jawOg/IM3Q8QKLiUnP0v6KqLUjGAXcl
atva2hQcYukqCuV4Y/mU6HVRGDsKgNLev/0O/oogtuAd1lUzNYauy80chBTX8UaJs5XIgDF3SVTU
wwXx1V+96QXfGBCucrJBMzfSDrRVi4nUuorK6G89hFzajpW12TfYjJib3spANMWTXQVslXK6oOQ7
P0ly6TvWVnhOlIGPKJWuQW5YT3vfiW9xEbpkAnB+euSydWcLg5dalTQ3tlGtIfJSAocbf4Gm91cf
vuAA+mMf4bAXQSgCSHTtuvddzr/+AsPwrz59wQDUklI3J4W50eaMYKJ16Mw6Fxcom+dZ/dI5DfqM
vihrkQ1oOFg2oeVo35s8Ol2PcsJXR9gajKWyg/m/Q9dnlrdvb4i/ep7F/rfNkQKqlcFyFyMco24y
Dp3V6Q9vf/pfNAuTzmJnW/Gky34KjE0X+5W1btTKKTzMzc3ku8xybiW/soPWTZyy0e6UMJrjT6KZ
VX8ltVgPDqERl8GjYVR1tDLCYlCCP17jf30b/zv4Udz/ccI1//4f/vytKKc6CsJ28cd/b38Ut1+y
H83/nH7r//6tf7/8I7/054euvrRfXvxhnbdROx27H/X08KPp0vbncAx/+pv/rz/8x4+fn/I4lT/+
9ds3EMn29GkBheDf/vzR/vu/fhMaE/hfzz//zx+eHuBfv119Kb+8/vs/vjQtv2rq/3Rsg1rfb/8Y
fvz8P5r2T4ezDmMD2kfq/PC3f+RF3Yb/+s0w/4n9qak5Kmm//scvNUV3+pFm/FM1TBsmhjRUwW9r
v/3n+7yY7v+d/n/kXXYPQ6pt+O3Tgfu/946FAakhLEsAeJsG5BV1cSCnJAc2+ZnxODfWCpuLnS6+
BVm30s1oJyPLNc1rszqUxif+HcWPbfue/+jbz0V2KO3eHcMnjTq4nY8uxizP5u7P7/r8u73chT+/
GnRAE28r2xGaZZ1+/mw3BsRqaRio+mNdZjt7tA95nz6UudjJ3JWwgN4e7afD/2ImGM7RBPZpphBL
qXilqxl02lp/dIx6XJezGR3yIojWSdo7V2ZbxTdACvGeYgDKG0p/ljejwblJ2mQu3V5o8noacvWq
qHrlg91byl2AZ91XHivySqeDNDGH3d5u7HaPlqI9ULM2tlqVE58WxD3U0xFTK4NC95YxPLEOzeGh
gsP0mIy+pPZcQNsW3SUHIu3MJBsY1oD72MKUYmlFRA0oUJpy0h/nViMYq4FBVoqwFdCKIpq9VhNz
4JbOkF9rYUjxLTH0+6CwLfyeB22tjqG2BjhqD3ob09g9mGHoGYr6e04qzg0wGLNXIfPZjs6crIck
BBalJuhiQk3ARX1mBfkNCC1IW6qLpT9ov6Q8tOzTtnKEtA3wGFMYSyHOBF0I5neT3499i7JtTo6U
sLdvr5zFFL4a46The7ZO7RZoT8K6uoeZBW0DE7HiTpc31gAaElwSz70M0V490FKoxXWa0jGizu85
aa+oId7H6QRXUmiu4lsXNGcvJUaMJTm0MF7RLWEJA5Th5YNFNBZsjbLKj4rd3VfR/IlC7yoCOYVo
barrWJ0eAXIvOVq/lDz+Z1ROJTAATsCl5tmGCgTO3uZH/oJX5eFes8fJFSVXMb0ZYY/houjIYDdB
MvrFF/nzeS2pOkI4Ql8qQzpA8L5ps/xIyzdzlQ5dDaxkdVuKgvqqNgt1ZfTRpZh74R/x5/MKwaGu
OprDbfByllNOudg0amY51T1cmeoTu/Y+GfJ1RKau+R16EfNWyOjGITulOvwlxd/n7SdfWIf+50sY
hi1UKW112Rnp1FHoBFpkxzzprGvaz4BIG3m6L8pU3cZlUV43RjrtkVSo69FXLXeMwd7wHFUvfJOz
b5/Iy5QgWoIJeTkbva8DngFcH6FOQ5WjFodjdmy5UNYDDTXHhVN/ERj98eAw81TDpuoqVW0RT9rV
aOl0hE8x5xDbookPXVevSJnfTRpD6kqySRRtXSflpp+tW4hNELz9K1255KD26hBh7QE6Ae04LH17
uddqabQwo8qTQ8n00dZ7qN6NA7hkU8aGhaPjjvn2K391kCwGPAWkz04tFcPYrIwZMC2CkIK6dgOz
8iEo2g0CkL9xkBg2RG8dc09bXfqH5jBwEhjAyXFy6v0wD581iPpxiyh/1N9pWX1Mmjq/8GbPPt+z
MU8/f/Z8A9U+1eZyOYbCvk71+SkHQh/ohtupyte3p/LcmjVgwVmOZdrSWEYOVk35qu4UUN1BXs2F
6mF8/SmZp6vKCleRoX6KOthBuR6s/7/GNRdZrg85xLRhFB6bIrvLEsVw5xpJV698T6r+uunUG3Oe
78C//wjaX8TszwOz81PrWIIrgaLf8pw0K2PoIckxtcN4A7H2ycx7CsniEM5K+Hdeo6MLU1iqBGRe
nI7genEvO16jYsHarrvwDhARArDVbFNf3789oac1/ywE/HnhGY4kuuYMZD8uDp8xnIqpLbrkSBlO
Bzkb6uvUri+1mzi3XExVVQm6TJ2Ac3HkSG0Y1LHgkSDch66RTx+pCF/7s+6h8cTiMDlkYt4adXap
7d3CmeyPw+75yIs9kWqBqE5eg0fK1DCbau3Qn/jYcjavOvDLZgi2AE3fxAx0aYpi8/bsnn1uJpVH
1k3dXjr9Z7QKUan0JcdiCKgVkPrA/Zm11osmOe2dSqOzhOimD5yDaCvisvmlFPvPp4fzSV7FTUsn
9JcnAhGwAVypcLUkVbfve1HuJ8e4JAc+tzlgVUOVP13pZFcvR6kaXafsGGTHsMkPWYl8K6OTW28e
WvuSufBpoSyXq2mRIwrmStOXeyPKDT9Mozo7RlC4V3aKWBgBA6j+JQfgs89ks9UtlTvSWu6LdMq6
KDLj7EjbjO6BLmnRhjt6+CBgdqxC6uMXNv3ZW9m0oaFqrBaisUXkGWi+pAtanh2NeFz3Zn47dhWE
qAm6frRKBCqUeirc2Bhuft7Qc3o1W+1NpMcXTthzB4KE2kb/A4HeaemyDOMozbNyTo9qMz1hUHaT
0Snt7V1xbm6lrRFukn5Dp16cBlPTdZUuxvRYakhDLKh1noJ3RRzX7wtNXlDYXxrs9PNnl2LvzHWN
ICI9xmX0Pi8qhB9F6pqts4V///HtBzuXPViqIwU7HTnH0qDTGjXcteskPSZaZe+Hxp7XGgzdq0xV
iq+WEZVebEjrawyxfP/2yGf2hSUFxzjHjGXIJaaRw7qwoRsXRzm01wXyKTtCpRiPT28PsxC4/zxQ
LEnUjk81Fz9M75eziXrJCTQ4jMchhTqmDXRUdkY7vzExvYEmqAe3Y4ROEF49nVkaVdvMTSQ2ndIi
AcpGis3BFK8wXdU8BR6nC5M72ZvGKUdO6kv282dWsiXp5giy4YA2LUOwOkZ61g1zfjQ17MjspLyL
7Ojz2xNyJobFbNVQNYjqKt0KF/OhWvStdFBYHjurWmv69EDV+AGYmeqeGt/bk9i8Pd5Pr4vFAciA
FnCYIQ28ehfHRAkSY0L6LI7ICdSDHscQMn2JyUMST9tQ9uPOr4cP+aSIdaOYs5cUI+LRdIJa2iA3
4bKxvKREYO3ALnB1p9UOqUXd/O2veW5aHLjEhtChrNvLJgatTnNsB5bTEalc7lGpzj06NgRebqH9
nUSVP4xEIxdy2XN74NmgziI2nOqig/ZZ8S7ycnYVfW5dS0t2AdDW33g6YZqC7pSAXMuXXuixQjNJ
vTjOac05PavZPtELkti0NzZl2TafVSOiaPz2qGcfj51N8KmB1S1jCThFU1wlDm9+CtX3CUSJh8EY
yoNih9mFKsy5nUNex4FiO4bzyhG61jKUeCVDOcPww4Bo1NSXjsozK4TEm8SBKgKKEXMR5MLpVJIB
ItjR1xq4X84+Nn6PYvuHtB8V+/7tmTsXBNqayrYRKpQze1n8AcZHTzj6+dFx+ock6bZRl33OHbHV
nU9Tpx9AR1aFIa9iPbuwX889JuiKJRE6nxDW00t9dvs4gZW35mRXR5qo1ldKEjhbAlLDc2wkfXqL
8ARCqP/r96sNwK1axC1S4uz4ctA0VK0cTk11TPMwX9MROPxYlUXlVfjLbmppXWrYdPYhOZJUkHnV
AFF9OR5gepAY9JI/2v17Wdc3fvjDnGZvrDb2VP14+12e2QW2jY8Cy8Yy5SvQQLEaXQks8ufBEi7I
zdZvQk9JzAvv7cxN7vDWaC8KgCqwe3z5SBqUvKQIq/JoGx9TiAJI7r2gutWC6KqQO0O5sOEkH7c4
1Qn8mDrQH11lqbwcLjarWK39rjwGQ+o56LzNaGMpvjdkwfbt+Tv3YLpBbEdOINgTi3elTC2M9ngM
WRv1e22GMRL0+YdBrR/8BH1sZF+FWXep0HB2UNJZLHY0cKflLjDsNOmrVAuPWViYd/BIETUWt+By
/UoLaOSnNkaymfsqvzCtZxYLYCq5F3IKEvdlBFAlEK/0YoyOqg6Jm9MyQukM7RJTxEsB2Jkj0zFO
qx++K2DW8nSeRkvTVDMOj35cqBsEjfE9zDDnwkl2bp3gx0MFxdLYBMtR7KwJp9TJw2PcxjeRCfNE
NWqIo/YV2pIPb6+Us08EyUWjyZQqQCZfrkkhISurehEe67DHVRcmzrE3gvHx7VHOnc2OQfXpFLae
AthFiurM0E3DkbURm6hX3ZLWvyW08NDNHWedjTHRAwqdJLQgVOb+cO1AsbpAmXidpWOWcCqX0JkX
zGW52Qur6qayciiURM3gQtZIXSuAOozP4lxMnybL3PuGfT1W2a/nJo6psWRACMBilzlf3Y9hDh8k
Oupq9JCV/qc4RDMq5bWMf7kqxNnCe0RfbNtSfZXWIXkvFYFA9QjJXF2hIdI9p0y1CzHKufVpEpaq
KiUiC1T35ZoJldGuOr+PjmVnY0CC+6wahAWQdvyxFNGvX3P0JiGPlJJyslxWTVB3YtzBzB17v/OR
Czn5YSxQp2lts09iLfHeXqlnn+3ZcKdD7tlVPqbDUJeFHh2rLnhfy5berNk+TJ0PgS0/vj3Uua1H
sCJZG6ZqOssec5VZ+0WsGREIoLxTCVCqbL5kKXXubOSjCSQNQ7yuOQVKkaNP6OOjlmp3lDcOrWIg
PaQO+/aznN3gkpqa5HgkZVxGI44qYHZ1eK2VdnKNHn0bGzhF1d09Tph73w5uq1q5s5NhQuVq/n5h
8NMhtbxYLSTbnC+GZujLdInyKKI0lAlHE+XcwS+zYK8MtkoXmsq/CVEHQi7HJ2Dip67TjvlWU/r2
kNrqeGEaXp8xJKG8U/Y7qJW9ROJMNTIzp43C4xg0u6LFZmROn2IouK6lj6fad0B3tOGxVIxfzlA1
VTi6KXVHEKEtz5jeaHsF0+/kqEfFlS9L4Urhv9O6YT0qwWOtOJcg19eX/csBT4v72T5J0b0PPYTw
YzcP/mOfzjCq0z6DY62hgC3VUKObWq091HiqX7geX++b09AwGhxOOZv/eDm0rUjfFw1g75iOu6Ac
1iey8tsr6vW20VSN5aQCqZ6yv0WkFmoaoBUaSuAkrcI5JzLxWUJdw0obVm8P9frAYSjJW6OhhGO8
4qlUVT0oEATiozEozt0JHvSyvK2wV9D8dWr6/vHt8c6UZRmQYpwkr1WJYxbPlloJTFRBLaAhY3HJ
Zn5X1SnxKiW4mig+KGW5F0aVulGlbbSx3AVj9D5uzQvn7LkZNlTJjawRDb+6Q2SFGFShs+xxdnCe
MNNbpD2YOnSbt5/27DCGeroUwSjQRLxcK+3cUGcereSoKahjbSSrTVZ+BkZ5ujCO9uoIOoWF1CCA
bGxMwhYDZV3YaXZRp0cMEhAWwX/xtDrhZY4cft94+7GXJGGwRvqK7QE19yerpihCNUFiLEfe0SPj
+iibQsdisLdTdNKNv6lP2ik3ThN1j+69XRX93K7SwuoCt1Kjam1YVbqRo9X+CPtBh8GMUHQkqT9Y
g4Hya56T4lvTDFGLNaBDN99ApQqP3RY522BGnsLd7eIM0L2Dzt94Rprg9IdTAQ5X2MV5cqqqqySX
vdtNar8F8xwBeKD9BC0KXwGxd1uZgdybLVYJetZYW0pD7VWLqGF7YXpfzy5SDwExDBjB5Mp8+Ror
yPhxO/TJEZ1uSx97vie0HnsziKz69f3IoqSMg5ctJ7i+yAnt0i5NQ0jqcpH8kPraTuKEag/9lqjy
w9tPdeYgw7b5hFQAKwKPLA4yM8uyWcuoPtQi+F5RpE6p5L49xJn1/3yIJVrWE1r0GHRlRz1FoCUw
kJj7eB/q9bu/M86J7QdgSRCweJQoxb1S4Ot1lJF626mWN053rNILE3bmrCSQ+cketKUgnnm5DIIU
OzIYmyUpSnkDgU8Nv6aQGFL/0rSdPuhlQAEiQMn7lIFpyOgWi8DXxNSGZpEfp6RxVf86wy6rmtDq
B9jgl7MnRoQ45aV2NGfuVHAIJJTkYRalmcUqp+GlkgdWnB817ZPWlXcallx5ezcCOsqmQzOUmOu3
X5s8c2zBjjRPiIQgwl4uQQjHQ6EpAZgZETjCLNW/T3tR3BaGFRcrtBzVqStDonyvI5MWiIVSfcZG
q31EkYtmFC/yYmsPeK0MKeGNZXP0Ydw0IClp87WhztgxZna/LQYcCvK4m+/SxvJ916mgP7ozhdHa
1WS1U3ACGYWNa11WtTmOmvgfumoh+lukPTN6V3zafLdB97Eq+0DZx1n5EQuXYlonoZFhpVaJnVIV
eQB7J0+r1WBS23IRfgWxZ6lZuELziBJqVlk5Yawf/XK0sKHDCGWVic7cVV0IzJQHykGCtT7oihHf
R9S576IstDaKKsmMp2JY6T5StZ6+ykdFBP3vQcfpQwuhS31ozmxacisgDZPCmUro/HKZ06fXd2qb
uyTCr4aqoO+vOp0pIpRvLiyAM3E7UcCzsU4L5Fkcp5cWQoKmSpmYE8jtHAqzuKps5FeNKr4qwn8S
TrrHOes6nosLUP5yl51IWUBsKgcgpMlXoU9ojL3e0ILuvsvEZ9Vp7yl7rYRRIMeii5AbBpj5icBv
trUaf3174S+32mloxiTGY6Nrr4qTmWIME0nMeI+wrkP90m9qw18Hcr5X1dRw1TB+P4X5j7cHXb7X
n4Oa5AUG//B2FzGC0WGWnjvDdE9D+g9hGN90cx67caleJH+diiDPz6/lSKfHf/ZW5WzXcRqN071p
z9bKMQY8C/0KK1DNLA8QEtTtjPcAThWlix+BR4bk/+KN/fMbQHDm9pEmKe5iDTfYjuVDOU3341zt
zYw23ZLCtt6UF8CVMy8S4JaaHHij1A1rMY5jVZwIWKzdx3RRc1GRvi/LdAXR/9PU2PCGrOo6ENml
7m1n3iQUABSFVGLhWyy5ENmcQXJW1Pk+wqDimtpYdQwsJ7wCdzV+fZOwS4RhAR4hc1iG65Ot9oLe
UdO9M43SZV3do+F8RxT5DSqPZ9rFkaP4GNKw5e3FugxOeIEvxj3dxc+WUK2GKATpPILfZP+9xki6
PS3WXx4DZjq1CyAKqgrLacSlpqZgaFn3MeGykp5s8FpZXsg0zqwQnXL9KV1k+sDfXj5IMIQAxwAX
92VvvI+th0THlCpU7nKbGum4icNL1vPLKIWZM8nnbIcKOrHKMj+N2xKnXZLHey0R6ibD7jEZ7IoG
kOXtUMvj21P4Kp1jNDI5gA8qwbARlhlO6ShTouemdUdUfMjMR8PJSCPajaV3d4aB4UBfWvuhEDey
wvE6MB+DXL8QMp/ZDcA+AExUN04lh0W0ZAR4iSCEkndDHaRuOPsf1aG7rrvu18fhkrBtIhZm9VUy
R/uHSdcBXu6gJYSrptOmbSN6m6zcHn79+LJOZQwUEzwUVYWXi0avIh17kdK8M+bO/q5RxXxoa3zJ
7IgZffsNnpk9hyiTFJVSiPFqfQqtC9IwGof7LjImDxuZrR+on+1uEBem7/W6ZKMJ5/SeTnjDz27l
z3Y0MgjcnwbFv6/xG7An3Z1BbjFrRQv7i4Q0ygkm7AWyehNk81VyP0H7s8rRce4pY+zqOFqL4v3b
k/Y6dGAEW5AzGafIdNlG0+79Aoqb5SBNwKIdf+k5r3Z6gMtotXH0+5y+pPmlsOzs/DFxpGugfCyK
l2siizBhhb7v309wevv8cy++nAhNCvLftx/u9EEvb29NkkaRS1mWcZJJvRyoQ15T57gkHoXZWLtq
EoqbFJO2M7D5XQU+yX+Yh3Lz9qCvSD+8NGlacAU5i08HyiJmKAejy6uwD45J39EgaZMmX60MHNH+
0loQSciCC/gljXOXmdfOPG2QS9BWyYbZ/2SgrbFj547j9O0v9fMGWE4FKwnqACU+lcX0cirQKs3I
6sfgmE07yvh9tSPta507/DbrfCOyHWsXiecpR+MPoK1rv/iqNtmmU51rXlCWP/H/WRR2dM+38+vP
XXFTTLuqLL0wQuk0jd6JP+3wGScYUXTFSTLqdj5UUrxKcXdoEGnwAXiXeEp2iawOSUl9/bpRBFg2
SOPPc215XzQ4PdjUu6y7pqmxgfczHIaqHGtitQ22ZWL4qzoOKhofK/rNkGmNdxIvbsEHmycyRrlq
FJ0I3ZgUt1R7Y4s391OZU/lRC+W2CiPmyt7ogfXBkvOpQ+B1IevezVPEZlZj/xiseqW1JQavRvt7
bZrGlTljtDzoSbvRwzrctX7f7OupxOC8j9dKKCv8BPhXE2B6Uc3RphO29LJeAE9R3XXhhzt0qMp2
MTf/wxSUX7j+UDvEVYwKK0+8KD618yjn92MdfDl9OYx2HwLhr3JE4jciad+NJtZTYLy9F3bzTi+i
KyPQPhWxvGlpBItDZz57Cp5qbt3gj2Rq1INwzjfdFBc/t6HFxTWgzb5Q2q9p3ez0HN8QDDZCV8i0
xX6AuJCs513rGw+V1dKDRcPS0ZJb2XcfsJL8grfkjo7GmzKrHyKkMx7uo8c57+6GPG3WLQ7866BN
7qKpuwoUvsWoxe8x+Pjs05igwdLabGj3rBr7MkpWbZZ5Iulvjbq8KyNni8FGteqF834aTAtDEJNm
nZScXMyYv3aZcwdNxyPXe2fMpMBdVD2OUfyxUwWylbb4UKZmQlPtMdpgHHaAY4Aja04ndWOYVzot
6tdqFX+J4sT6HorKM8r2zm/jTzB3P4fqvKdKB2E33ySRjfnTNLq5SueA3rcZam4L9RZD8OQhkxN9
NxNxhXH9PleF77Ul+PCUjrhAyQPGTJonM1x7ZLkfu+kjRVTsrILQi6PiSQjxJYn775ho3Ay+vp0r
49DX4Tv8ww60xdknTrrNsZHxCocev7LC9rEbkX8ng/Ou7bEyxl4jA/iu8aKxFeu6oIfi1Bv7qgyu
I/paxE6NEUa4wWjsri6TR+LHzawW+177QMnX63J9rRT1PujjVWdlG6FYq0wLP6TxfDsg1HNEecC1
9IDLyyHAKpeg28Ovel+1jSsD8pOBGKn4yomzEu2TqGO64oUbzGzcGoab2mPclg97+AZu1O0L01qr
6UlLPN1XtY3HqtwHcb42B+XWSmDARfrayHUCr/JbbBafcOVf10W4C+mxhv6LXgVZbeFlo/0+Rzip
jfq2TYzVPIo1FchrHzvEwZIPosaxp8EYx51lfRCZv7Yy+bkwlPexbnq6De6iybx203jYDU73YGrd
6GIQhqes0jxUQ/QxCrKMchCGyn4QO2vb7vj2cu+E8+jSneB76IxXndF9mpT0o0xqVzH8pzEt3tUs
m27EMLPR3cC4C01kSrq96vFUqrBddjHCxskn9ubR4hzoPXvoNkFq0U+ZLuAim76n4cchD725wgmr
6Z5qnVVj1uPXKK4bd/KB1py43dMmAO/PqvrRpBZ+ieYez893QztftQHW0Mm4GvUQ05du7fiaa1Tm
MYDz1NooLFP1rjvZFHKCqZlcxZXuu0ndXKlEnm01bzAD6F2/jqjv516StTtM5oB9D0UcXwu/usXu
j74GUb11+oZ4udrXanKHb2WMnxyuq/Se9fQkvdPjcWNXzTXy1Q8xa9C3tA+TyDzWa+pq3ZOahHhb
KnSRLUo6WDipuTfHyTPxfXb7+Gb0vw1B4cXDYcikV9Bar23sfW20hz4x1qcHdNrviABXvgFlzYnX
atx6mFoyyTXrHMIp518eUCto7I9yGJlv8S4aarwE/RgOw4RxEn1FJFZnhTAfwA4DLDmncLhORs4f
+1sdd1dWGq3LpvDqcZzxTpVuCpIVWqJ1mya7pivjdmaxm93HuRnYyOiQlafTx5j43EGn84ZK7nBM
8U6zZA3RYypab3RGV50/+IIGE/ENdezTqaDr2UoGlVvY99DnvS7saVKLI3mQvzc7fW136Uot1LWO
HzS/ngp6u0fdVZ9PXkHHFR2zQXLdbY8HmkcJFzNOGu+oxHmEmT1s22gjRH5DLf1K8s1k+51Nscth
G3ewYw3GzplPOqBfxSL7NNbdlS3qQxv2X3UuJS013uFu+D2X4wokM3Vbmd34VXQdFvH/Yek8liNl
tiD8RETgzRZoaC91y2tDyMzgvefp71fz35VGozZQVB2bJ/NmWxVz4HCVTyU4FHBgnNashaS/gRdY
HrxSli/0lKF/aVzHmE70Y25NhwT6vF3hp4Jgs3mt4qcmiwlGi+gkDVLrRiW8g/O9VKEljH5avd1H
OMYtWy5Kv9hBj+qSK0+bBtslQ05GhnpCY213WCZcaq/va9qUvqrE56i3PDTTQKhVhjea1qtaKqdx
niSXurunG/W1r5X3fEB7YGvC0uoPEAu9ISFKEFEFBYz5li5dtxai7GHYU5J9EEeCsmqo98aDWrCB
IW19gDPmDiAvRD9nj0DOTaNrxgQd2lorzKUFvApuWnbBklxl5WvlnIht2UGAFKFcJeOzVW7eSG9x
/ZYx/QxJ7VeeTgdaNaE2NWG6rSewL+7kKO9T5gTxkolAZH3slGUvrRl+jAa2bL8UqCflI1K3Zfpd
SnIIuTKEgIvfrtLJKArqgc1uhRu2WT63FGa8rHXTqAuRA/CUUT5OuRZWVekZq+mJTZuyn4UxQb6N
/pV5LJjKc/V+gAJt649a2T6OdnUt9dGHs95w1YSWm1WFsE3fM4LAarxZW7ZDH54Tthgndrq4+kXP
z041nrQGh57ZoUnrnfdAmGIuy0+vNA8O2im2WgSqNJygqaQKnZwoU+9nnpm45kyemJFfH5xy+gCx
7Q7kYnDJB5Kt7Fe2UMzz6VXjgEbJQ7bI3zCOIFfNHiy7OKxanTCmyz1QoKtbpsmhZfHV4auSo5NN
TBZQFffKtH2DgW85WQy6+Lo9wULZXii3BBK0gf+Ot8KVlCsIhaS/QDS4gzyV2Z5I8R2Kz+gReBvM
l26d2krYLNvo9dV2XKE9yZQlZz3Uz0bJx8Mw2SFTngkMmtnDoOGPpCoYtKbfJ8UCSeSMatKkNWcN
GnY3I4Ga+f6dWiAEq6lMveRePd7ED9uZbpZUeEi9XyNBxIXHk6U/iRLnXjYUL9AsvUN1/rYk+TOy
Oh8Yqq2PdzDQZbDbGp4+JR9IuwTOgpPFXUnb8JS3Oqj58X0xyjszTK8a2dOmRxcIZcELOq421kHl
9FCBTo+WXLEETPIrm1vwPmAlu8gqfHibziLWmuU60CuTGKgRQ0K52Txoyvis4CRKNX9BmOdhsQoA
GBBWBZnDATdma3Azaf3tRx1StugL1v0wV/O3GVEkt1zWfMfqeQPMJM9pEiPVx6XP9spmValuOMmY
PxCW7hdTtCksk6q5W3fbsxwpZ3VIfpxZe7AKKCvjUXNztdnLEs44Sr9ox/wusgylJvgFHePcd1K6
08DSusmShjOaXxSxUi8qR/0GWwWUkemV4sGpiNajWqRnwfuvsL3HpEUjSEOjQIcKPMGwUU2+KpUB
mxnyfAlOts1eIKMsvCSHJc1e9nWahEgnBFYtP9Ca5hsBbLnTOslBJ3g11iFUU2WwXZTeG+bfCQQx
XXSJlnnn5NEzztCVHdrZaPh+AbN/bWk0g/0/y878pEfabhjhJlz6nQ0tHjI9hhnQdD+XE9x4deU7
nSFcWFlIbmpluOq/ktwincdGHlIfEsTT4FQH2MzZX6uvje8OXgx9PXdUikfdAK+OnVLIU9oMPMag
nTvlzWwGDxEEH8ZrD5tg9MDJq2IPMh9mM+lQrtrR2tpX4exbxcQ4tYdc/mHC4xOm7hPZ31uqwwsd
TYEkQT0plUQnG0cC+UhfihAkZyLAy2Ajbzbnl5HqI12YvRZB/57o7gQ8WTXHLzumsmZJtODLoIvy
EO7wWz+Sb8R5kC7JcYMTDW8slg9Ww+NQo6BWjH45xAfxFMVGg8F/cufM2NVZH8Tt8DNB7kZtDyLB
1M0S6aZkiW9M7XXLmOWQ6pCxo2BREFHblrAyMy82emSCNE8oudTOBroXyUCqqWqVcn4L9ckilHYW
0wcyH3Q5diqyocXt63DBZ4gVFZ8uvs1Qqpc2Vo+W0RoeTNBeMd7EWmrKG8Vn6EV+NYWEZ0PPbHAO
wuNAe0EbLkLIyoCmtnZBIMKlKuaC/dWBqQ6FPcVsTqvg2EUQIPeUab0kMtz2JqsVbaB224XlzMan
mZHwwfnM8/hlxWt0vXFLuqILsT7PLD33XukH05l9WAX2Wl5fYzm6l3g8ozJjn4H+ys3a5HtpTcqC
6x7djBcz1WMGROAbRMOGJ1Bu+9qOrvhDtSdQZj2hYdjl9nrNtzT2YNE4tht5MXy/p0zW8YrjfYXA
cYg2v1U7X8/UnUPgQ+S4y2v9rezmPQLgyISZj9B+B+Vkem2bHsVPC3WRCMM15BrCp/EeUt+w0rZA
07O3NNl+wU8TPOX/dvXKKYWc72FL9btwpLGeXLex8mbjBsHpQbiVgqOjcCMTWjGw539X6RSM/cqK
EYzZla/PThjN1r3rDL+ZF99mx6GL5toZcDP2sg2B4zr4VpMfZmV5TOrybVbwLqbDs1uvTaQEtZS+
wshwV2nWlnn/sLA+CZAZO64exsREdy0P0eP6y3mMzRxpwfWeDIQ8lCcmZeWbatLW10hRd6QAgc2R
j6o3+oc3jRmopFP2zNj4wr1AryPb64Hy65mGpN/DO8NLfEPS3jKpulcLTX4n4y1I6qEfoo/WlwO9
ZIuu80ZUU01aEKu4pAaym2I8ZON8poPsp7Z664YLu1Sx02u+qF5ltsctUYN40r9ztDqVqN9P9uAV
xrCDNvQjQl8KPhOkeKws9wsm6WO1J3vG0BSjGUhVdFTG5WBVKZXt+KCl+V1uKQgob1E0ncHxh1nb
P8JVGXu6CgJ9KofkOJQt8TzJaC8l17ZEkMjI/62jWKTBmWH3gmscHhefIJiDmSaPszUeKGX/LSLB
ip6q+8QZnpREGj34JCKvibQB0S2qAnlmI1u33oVBY470bTGg80aDPsBmtPvObkKFfoKXRUJgL9kz
A+A3EF7nWY48bG0dRUqwsOQsk1OVoJ6z3SQhjm33B0RY/Lrp9pwWv2uific+BM01RA5kIgwrDzqj
fZ309TNzpENujd9J7+ydroDGVSYxV6IXm4IlzptIvi2So92ln8myfHataXD288dxi2/QEB/TvgnU
qsZW6b9OKu/Ec+bgr03+LRvlcbayl5gWYcljxpx6GGcPXNWhVtGHQJscutfTNi97pU92oNbAOcNo
0gZrVgU1IllRMVJyLkOjlw6OsvkgYQ86FDlr2l8yTn2bfzdKRdLpeOoyBs3WPtYoo05Re7fW+tsp
Bq/TLla9+QzsXdYy3jVNcpzG9Rt6Ux/PiLPuY45mvBfPsNRmTzNflUzaTRiwGeVMdo8CyAtZHuRx
rWm3oc4kji4LktExLHzO8142x8Omw5C65YflX80P9AShfTpTbiQ6dLWuPw/oVOtmfDPG5NDk9m+a
rC8GkXvS6bDiTDuFeolEGDxL1FhqI8zRYLFnTpZFdTRZpZ3InqSKbMeZjvKiHIWrYgHaZr1DweYL
CzjzJwVIixxzAqfpA+MI8DmM0iIYES2dzXyXa7D8J8l7tCaupS8v4kbldHwQN5WX83XObTSYZy7h
zSZhjumZjBRt6Rv5qQZv+1h7cj6MrpKvmdu09oe+NKtvj9SAsW7SJnl9SsIyOv48kFEWCJHAtQtn
f+c5o32DNnzfN5+MRXjWYAW9qfiTmRxKbdmt0uKZOTTrch6gnOd1av2ewx9bpO9xXIbaCk19bB5T
K0wQcxql6DgMy1nsnkEfHumTF66d2n+NVSgJ9NExnUjH9Ph56/NX2iZPqSSDvSneVq38RHDoS4+N
1QWH93drxgNSMqZLMeevMpQfeZkRX3JkFHCaGvo61Fyxo8WgnJPGfJrGCQBWdVLa/j5IBfpmWVjq
2x7FNNhbe/0y6dnnOKrE6uNdeE/hoNgn72blXA17/tYqGSVJKfGzNCsgYJ8eOSNXfZu/1so6wOX1
2hdaOG7LR7aW+3XWrh2fNMf2qW0Xx0MczHDZq+dYU+/UsfbJ1uzTZbxI8/pZb6UvDH27tsdqsF63
bP1Vkn5FKYZKo5o2F03OD/W6PBITlIhDkGFOG0XB5mEr64NutA8w6bAWqIG4LKpH+ejQK8tx0YtA
HNHJlK4V2W/epnezaVQ3z2CkN6yeU82nwnYEP4VMIKK1hLj2iIbnNmSHcmrDrJv2naSxD53RzdMO
vue6OK+VHUrsn5a/KBaislvT3SCE7B9LwoduK4lxFKLIvqu9et7akBfB7WP1R2TrXgdj3dXz8KlK
zWM6Ve89Im+cvd9s0z5UMfw/56fRyR6LRblspnz7L0SSvpqGUHtCu9gq+8M2zkLGysZHSc2JnCs0
yvUgdWQPc1v5SVu9AFd8MJzpOivDE8JWHygl753aubdldIEK6Gdkx9pTFpDyhQlDDW7Zxq+DLp1V
vGMNPZWfGGkBATUMscMUX8q2v0Lb+knZ3q9NeV+m88WU1wetK0dXpRTV28grN7H6OzrT4kq5+jWu
wxsb+R3IgunCd1UQas1/4Ebnso1thLu3/zY6K6K6Y91F8Ii0/N5WtSeUw+EA1pke24prqrSkMr2+
t6MoFDY6U7q/iz09Vxjclhi2lYh2KrS8zNh5G1I1WCJ6INpwb7dltxUDEJv1YkKvpzFQi86NRoFe
/XAgXJAaxyB8ly+0fo79ph9jBjSpLzKL1NgdvjibvhINLnf8IyNKslniK5SUBkIVIkL7t9Rb3+pR
QMz0d2jWzwqeQjd0T2aB3dxKUSGwk92sZNiK4q+SFyhF4kSS2UTVKjJDOV9dlDUfEoeMDeAvAh3K
vkg6ZOKmmyxRqtWN6Llw6DOPg4qmRXnU2+4IHcZTbNQo88XysxxHz2vRvkDiRRNn0OlM5ebJAhOS
WmhixNmvmsePJk5qNFHvES9vqTuN7XyBF+9JbRcgvVKConMaRvAJ+QxQBNDtH+xiiikGbAECeXBm
p+VTnYynBsHCQidxmzX0s4sAYxP2PTcq9Ttx0vpa35E271MDYet06y9Cnk08mF4UBZbuqUh0Dc00
mpe2ha8e1XBd+5BR7jfV6F9QejvpZZkEzlZQbhqgUFFS9mRm7bfFCbeS0AyytmPXSqY7WqviGm3x
xvyo5VoQy7jSoh44ZdQcq/xTxD+SMjzXGrIDNaGzBWiUvcrMcR/r5K1bUHTMfYy9Hu+kkdaf1a7r
jmm7ynN0GLmtqXxr8VpqKYVjYTwmaAu6ZONhRkYbodpp2bM/A+rQ0/VuVMXLPNYPi+KEtjnu4mna
w13ntYP9yJDRu54jDaQpV0RUA2inT1TAL8tKOqNV5ksDbXdqji9O0zzW+kAmQL+ok+eGNMWq/HlU
AhFnoAv4JKNU020G9Zh0OcALD0/jxAPIIPxHI+Yi9e0TlMqXYawu5B2ELL2OqFWfXtqsvIyrduh7
VMwnFlqVRsp0CgF+isFXG1rnDV6LkiXs+ZrQ2tKIK3YWap+uhIGcatBUVvvBBFtYt7DH9ROyXGN8
yE1mfCRyh61fW79CqSCb68iL8nk/ySkt6sZx3GozviM6w+7W9DYdRmqpKRG8eEit0+xsbBMF+XMW
w9HDAD86xPvW0jKIQizOXj59TPo0ox9Y/cl05dPMx+MmxrEogtoyNZR0uKkwcjMo7E+LhOVwzovK
7IQmlq9pocNWA5hx3tEs/kTmCPmz+lw59cPU95/jUIZdWTxV2fCKKQQJISNcJIMLzSSeVtLYt07k
CchtJZN67OR1r5TNr9iR9Ob2iCx/kGBTPjC/wFFcJsZswGqdlCL+iCf5VeoYeG+zK0IgL2irzS4n
+jyY8nlrspuybVc5Ji/I9O2o2+XVlIYOR16QCfbdc489Q4IU7b7q0eoJleoxRijJ8eashv0Kgg3F
RE1qiCDgVJEfXrW/TKeAgO1QFd9wRNUfW+12WkyWlvWU5SgFGzQkliSw8/av1KLi3VXU/qu83KOy
67dFHqZ56cMAisIH1yipe1lt77XsfNVVluxt3XjpowIlQElHqlZ9wsWfGDBG5aXZvpmg2UM/zhPL
xm8CUKrPI51HEICMNhDxtEYVaBbt6SWiTRG/oD79B+qI64DeZ6zPh7ma8Q5l9ZsznOFuCzwSKi8f
lvGG4O2DZdR/ROA4WORpxaycGgtBRQa60azUxNiCXfw4KOdl9nSYLOUGa6zPNk+QV++PfYpG12pa
D00/UJCK0A7r/qbO+Khs8yWnFWis86MklTtTks6oR6NSkl83Imp69YHYlwqFjrLS9sqIh4vLiIKS
xBEoUexiEOsukiN4jcNiaX7Zg49NplzapfjbTPIpa1t5R2zTeDA5v6lmJ8rP1Vu2JiexFGqTH8u2
xLUYbUCutpM3gvkNYHKT0JKqfFUdMx+W+cBMN+i44WqPze5psGj9NdlxWapgKSXo5orHnN9jGSJZ
pUMzQw8gO73IqemrURHaWXlSC9HMqF62KdkrsE+KXLlrkGhv69exH37KKXlGzHK/tN1Ln8WnrNke
BVO0N+XZ1xw3o7do8kmWnL9NqpznBpl37MDir9CAGug7u5JaPzVMFpRd87dsM0LP+XuAdxbdD+pn
uHl4+CcXYLOrrmmN3JsmSn3mU5IafzsHEc2h/GrKhpJDIwWtHo87hA0N3x6gmtr0Z1tCVtkZ4sC2
6OWPGcQyQ8Sd9b8QPL8PWX8pkYLbchrp4AlDa5mf5FQOx0x5iWzze0OjzbPo03q1qr5bZSp4lnIv
l/O7OKeM5LXelBn+4DTPOlX0SdkWuvDt7xKJdtaY/ogLaXP7FKubqPFn3phKvSeCLzLP3zRWwSwo
TyY0r5BJ+4jET54xD5RhV+NRN1+TFsgFr/4tI9nVyuZpoOHV1P1TlLfvMSnp0M63UaegPlEjqaUO
tt36uCbTEaTyjTPy2cBafxZOV08XYBFWA6du4iuNUvt9npceaga/89R9b4t+BZt4sgd0V7O18GLY
7rsZV5ONP45M2l9ENoXQiHldfLufDPExxiSLqDkx5Nm1zaREwdJgg4wQoiKn+J1LxU4r1z+ovv30
cYZqRUXAs27p3u66Y5kh2mmk96qvbxOuRsKb1IbynA7lc2ZHAfUoin39HwWSbdif4rct0oyd2mWv
MziAuUlujCs+g/PfvvJquig2dHhz/yuum8l+5O3BvnbZcDbS/Khn9RFdtoekaHaiBE4gQ/XemIgc
Ld0HJBxWzbTukAon0J/KR9NsPzWnu42tutfsMqxkIXFidB74qcmNYzTD7PkxV8ofcbVybZ4kffH0
NT+jv3UUJrebmos8zH8Z7GQEvymKVwQ+EION3gjHufo24HrAQWm/diXTQCxp5OeTO2jEE7FDXz6T
aXWm/VUhXJ6zREM8a9ohwsiYl42sjIzSNWqETiHfYcU6psp0qnPBIVmFJTr23rBKV7OfPtV2DuPe
+MzV4m7ZG/UBBBAtG90uHK5EKCRjll1hJplS8+MKxSJ1oQfGSPV53ZqzTOmhltNdJZmDRwW0p/dj
/7YG0iRYG0vKn2Ch2KX55qXk+X1VI3SHxrOjYbFpR0/1V9xsFCKt7Kko5Me8oNWzOYT4EWQjWJJO
47ihplzEKHzYMUFa2uof9uTwHkwbschuUyOanV3YVTz+RAoKGQAPmYW0ju82NWqNiopXMZLlxXby
U00sXh+boTSr53HjCLKvqqR7lEr7AVGVE4PAqHRkmQsnXeZbhvbQSu3OAhszDAAXlJnUKe+/SAz2
aUcBN5U/ihkVu0InogH1QxElt+xwxmQyo4Xj/VXHd8zbDhV19v6+5PIg//JFPjIWd7HOYk+K8qtM
R4siETVLCghlmJqUukFLLe2zKJoJE04J3qbvUFgxotG9QZDEThhfLOdDiQxqV7A49X2IVpKr2l90
4+AIuBGnPfBF9Ty5Dg3QbdZ8mNNRvsyucuJ8tBO1AyKytZPg4nxANPVUZcYJIdKQdpiG7UgQngeo
chHVFVF4K9Q9vNsesrd7BQdA6yWN0n1RAhDJo7Z1jSFQTMk3FfmASo8nAVpwGufcNfdVU4/irmJ9
fI2XnuJh4sXRfIyaa9lKp2XVLmKrNVDPuNs4eROMCoZ5YatH5ROEYu6sUqSW2kDVKt9WRDnFX+hK
8Y02vjYayJJNyMWzC8shFJyYw7mPnXVgupwWxHuH1zAKVXymCBzyxH7Q6cuVurrvlO2qbtNZgW27
zO9OlT/TmoTfdaohz9R3W3WGsD0STYYhQHXVHWeTRVboz45oat22waIxS7O9sWhcgA/hWiBG8Qsa
qOQ5mnoZqs63hqAaK3ymdDOz5LBpGxEmeUIW7bsYPWPUtVNvABNUqlT4H7VU/6y01pcJrisNAZxx
L2pVuG3LAkL21ZbHPNoPpFBI8NVYa2feNYgrVVQ3UopdzNzyF52huTlp71X6IhAD0uh4pRWgLunr
QxCb5OP8Npdhz0bp52dM2F0slAVu2G1WedekRlja1X5lS7ByqlHueYfMhhPXxZVWxh8BXOGrxMZC
bs9dS+tpLoYrUDwvo1ow9nOI1F+IZkt2qLTct6Z2J4JKsfWHmfHWRtu1QtNX/qlUzkh+4RxZyNLr
FCMGmjF9Nftd+x2rlsdkjViFuv/rbAFKsMi7plSpxLF6XekNiBr8QJ1fM0FzjnsumR1LuM5SmcPw
WDXLryUXO/5E6/2FH4n+oEpKDgChJHVB12jEDSBJy62JlnPevIldmbFxOQV8+0idMMKgq9WDOP78
D6Mw/71T+qR1kLOdxLgix0AFi/RUmYXX4mPNtgsw8cEgqlEkGGIBgJGKm6nANhViXYwsaGdwg9SE
4u1YSdKz8O11BSC4ik45yBGEvXyH0jNfK3ziUNwnQCpcS+38xAjglJG5w2ywjKKEzM6iYcn5B9ea
irGg7Ul0awS+wer/NKXh9lRUOMPCvotfzX49leVBaquDpv1lE64dqqj2s9ZnwQz0DOHokLSYqtlb
sn2LsBYN3Rt1b67H5gbj5Z1vZ1XFSopUL3WAlrI5WU09/amkLynRPThK/IQ/OIQSYurXoQMl2kMb
NiYCBao21m5TxoAdzsPLpdZ3SuVqNhEix/eqObTrfIvTn9aRd7bZ/J36Uzq8gQ7dQc6OgCHFfnXP
GWmBTYr//bfEy73jUNL7YrI4wLE8zuB+K+wFC9RaCBUCbmuk+LWexl2JVdQtFodFrt54Af+ohT2t
AnbkXlS4s40iOwBeOLb5o8LdrtInLV9+4fOF4dRWnTntYs+dm7axY3xjxx7kQi02a0VvzbBeGN33
nTk9caL6Nf5XX+/4+d+m5WSL61MWM7Rx61gwM8tPcEt9Fxs0ZC+VaLnrD/r4Ljmb26JlKH7+M8rk
1/r0IaJGw1wuI8/Yrp64NJ70ZP/BNYi2s6yEnaoEa8/AfpLQYP+iB+J30oyz0ffJgpwx6wKmJCxI
9Lb1tRh7AKP0KCjJV/8uuLTqN6eJ98IMT1Rwjb4Ttkd/FXV9dBldyaSHw3qAqXYOTHaG/FISkrCa
mnGrKAKr6QgAc/Us61UCF6Ik/x3hHhsk2mcG1nQdrSC3graCckMTx5nlmszV5RGL7ZEH0vBItTMo
bACXzgdnQklv+fgi9qB4kzBUnErhe+UINW2kttc542dK0eFdgLyEIZp7kKCYzTb7FW8Q5kBscekz
IXxi7YRNF/eJFegc4VPpf7oQAOwr50fLLpyVeHrBzWEw/nt+XCuDyztFS32Ho7pus6tyR+ip/yuA
NATqKIsZo+6hlhimrHfRvNX2GIpX2Zwhes88CvCrfFI8689TxOkd2ZYq7XsAUlxeW0c7DUH2Ibkm
2+aJpjZrnfFZk3nMyZ4lwJ646f9MV6S1ocjgpMwBH7i5cp55rIBNFT1un40iPpoLwIzizheiyuqL
h6ACZ+Rps9DGOPhiOdVqzLib9HFAfNmRSa8wKSwQVo9TwRmYM/PZKU9wIu/gluLxNbtW0Y9rLB+S
NHTw5Lr0qkqXTOwnHHJBFytnC3Bq2R4ZdmqQqTiwmXtTu3Cclrj9FPk+pBbibAzrg9h//50045aD
M8rGL4VQXJfCLPnGfI6LFORlu2ubHg0NOsZAxBMAeGq5r+n/S6/cT0b+li/yMZsqkNnXNO93oi8q
VjeD5VK8Yjzmc+6zGhE+v1xqf1C1S7+QvDcfwuqLHQtzGVb0PkfltWeWwSEo7Qf7UMZfThzEWLme
tEycJK583RyQO+zU2PbRfQwbltOQXmtiBIKDpVxCo/syNHpazZ//VuO/uxya4eoQ+mEDxNfl8wkS
L84+MIezhBJebzihsDkizBNJV27mIjriI8gTSZM6EfJOd2yXFV0pWyYRQLbhl9X+d0Cja5ZtLxgH
8Rkq4xcy5j437wAn+vbDMKAgPDeV7v37CjRQRdiUsp23bPKTehIRUIX5iWPHF2c2N38zBF4a7BPG
j/PpiGLd+tosd2I9kVdsJaZr0E+x2Ki1fVRbateS/TRszo5HaYPWEEdNbC72Z45rFK1/cYDZnLKc
nRhuDCXzRWquDSuL7DDh2mUEyhENNmB9xsZpczqTdYHDVVz1qMLcy+rVnH3xpdVyVwd1F+moAueY
DX3aPuATmu3kpMVqiKEuMAWIav9h+8FrQldY/heuKJsJijt6V9T3bKx3BoBR8ZmoOT9pffvO3O2j
xvNryiOj3idGnF2ldk4FBY5Kis9Sa37TxAKIuSwYyqm0cezSqzn0T7n0jAqzyzTQQzebL2zUcsE1
p68yzVrVSYKVKiJ7UvhJxlp4TJsr3MNA/VwXyT+ZIztMRBqtfBVBkbAshCHCtnETZmIclr5lBHvc
L6PE8AIjysnoFrXyRmvqPquXZWM4hbitb6NAqx547hEFo75UftgaPVgh5JrF2Rz2GR4doUh6ziTb
5XjFvPy7FpmI4xRP8QfVBkro+RtTQYGomjVWtRtbUP9ysKpv2hT7C5Vi5n7+nSDOcAuTeaWBZNT3
vVUi52m6fbtgvoXl4WxwpmebJf9ilt9LYj0s5xUoae2CW7WGzfIa1kIc38hw/k5W+qDSXyU3AaXZ
qItX1E3QZpRDmjzUCIMRzbyJGNiiVB1rxl4exO4cDP3a5oBgW6RD2BU2m4mwUhnbs/isYf00xndh
AuTYCLPps16fhEMxcKadFL9xsepARk8YzbtE5CFcRzF+OXQhm2qP4fxW54sM8yuwtteK+glpzc5p
o8Mo4AxKcltl7Ys1Yv9xRfisVgAGiQ6HjhZVBthPuPBY78OoeQYwJKJuvhVXyhPOnHsvBxaQGY2Y
8l/5e9wLkwn7ym2rj4v93qAIgJ9P6zeDmSTx4XxiQcE/bdUTnyVbdRgZ8YVLYNi6chVGfwh/FuJq
I5ZPOha9WZIzium0iHSLurH4eqq8l5KkQyT2a22fcxXEJsOiRPlYGGVZD8JE8/H89s+EsDn+GUQe
q4PkEdMsqWb+Q8sM46+5yIx7fo82stmzImPEejeKsebrOSkinJZE3UIVEa6WDj9iRTIRlq/EJxGd
z4V2Ed9Du44qaUxPb/DFHmNW4IkmulgwqaDFTkBnPxZkVfBNf7FpxbOjN7N+RSa7FPWj/y+DMLdL
X++TuHpvu9Zn3QUSBpuKpS7rOhA3wvYHiU9wHesPIvvKrSHM5B8Ems6ZsLQZnl9SiRDpUjRFkA+3
KPnBXYo8hb0tk41i5kgGCIvq/JuNHrMeRNXjSDW+EvfKY6+WT9p6j3PZ7LlfOCnoQa71K8FQlX/z
xKKGwlxXvqfcQU/cWO4lXX0Z9NJrgCfauKuoMfY1AxrcbMaLxHWxxwAQ/vbN+lLa9cVAJVkBbbyM
bHDnKm5VMSM/7T8709kBH6yWbrc4GCcMDPrp+1HO0aPHuXVfLY6TWsK+IV3BElEs+REWmcX9F8zB
FdNSy/53obq76mrg4OF5muI7e1PaLzKRPfmrCJbKTMbt2r6Ir1MqhcKs0e+AYJReatCClE0ZeRKB
x7/1l6+VzJBw9aSPt9Gk+qOah0ad/gAWj6nqtrt8m0fQg8g22tH4aKvZt1yC4y/K40aBxVgBrA7M
xSRkeU2rfChFfnTUxmNCw9OMDXiVvOpI6iA+PgqsAGACIQ3tyZRwxbzVNRssXLiqx/ve7Og0yOMT
1F7XaWF2WqskckHjMdOZldgakOgNoKYEaNXaoJTNKVYKRrEMDHsCANEo5e+qal+6iga8XNv0ZQwq
QgQyTKL12IUGUE6qJzuAxXsQhbfVbvxhrc/awLlLrKzcp9W6+FtaItnQdoctT/5AEyHtAI7pp16m
yT04mPpcdr6TuURGeAExiMwl1Wz7ljZCzQnoN/BOSWGQi8ppEsmfUsSWRKJFh35uXp6YT/lT2bXA
sTnWLq2N6VGlQOiB/Fn3W9r/gcqlhyBKGZ8QyJVhGx1fi8aBqn+hKQhJTuTGdrSeYM+KvHzaKBwB
WnD/x9N5bTeOLM36ibAWvLklQe9E2VbfYEmtbnjv8fT/l5x9zs1oWoYEgaqszMiIyMbUSW/ywUFU
Yu37JbgvsfvTmOOtRgMBMyb/tNplOi4QuAc1uAVFHG+cxfhX1IG7zYvwkxFpMy1/5F/WRDas2nMC
2Uy56wHKESDuI4Q7DRBYP/VzcfTiAE1VH/y2mM/Mu/fTOslgpdqNam3MefnNyHNK66xZ93UIv19F
IaPMBTpPx+azj8l8HvX5JXamd7WeKGiS6BjhOooZKfNmzbL5LANQ+smwjroLyFeF9dMw1/0pD8IK
JQydvX2sdM5TGhVHNw6T3QR5H1bcgoqCKVZEwAShlDq5VATo/QHs49WsIzRVleAjZ6r8KqzCf3ZG
8DKYKL+SVlht0s1LY4ueqjfu+ia9xrES+9WSXt1Rfe/43FblPenmAM+C8de3uQ3vBcjIlXHvr0DI
B4anMnmoL7ZWPx7N3LiatER8l8HXWj1dVTRrV+BUfdPxUdajPW/NjlgCrOD44IRPdWdLNj+GLygE
l+Mya/O5sYD0tNKNGFPcV8gqAh70gnSgjZvVPJUGhWgHH30O7Y0XOSNDqYfipKOQ9Gl6hIAsdX1S
Wxxe83ZsyIY0bZuHjI6P+/qLKdN/6EGweXXnLTYHIJSUwG145Y+2cPavtFkPfS0Ygr8zWhBfjR18
gTSM+r7EEf8Xl8rIKuZI0SVo8nY3NEV4mnMaSEghzWhbQNLH+tels+vYxtUrE/UQ8zwOge0YWzaq
KSh3ssfpM35ROqIIVExabppfB7DzevuMU5p9mZTFOHReu2fM+TFwvL0Kqlvm2XUuSKygAR1VHe4i
bZqt0ffdGnzpu0qgskEatDUFEReHjTUlLYsOEJjWSXrXLTi1rtlYwLLudjLm3oeMgojKGdjHFmEj
KbxzatCHTmg7dKlK6gY9g8FkY/KqQ6fd1lr+is0yFOSi2ONfidos/F3WrbOK0/QlTzmfg554n+qz
sWvZdY2Vfw5Vm60AJKBntgWDBCj8K2S3uTs/9YMD0gP5Oqqh8y4WKbLVP81a8mQrjChLwDRTBjQW
CaV/EA3nLLL/xYgrTZoCJlk5jsgvi61s3K6+4DQG9xSCCJRMCyCw7K9AKAnN+bowkBs2SAjhfMHl
Azzy6c0/17H9noTdkxUPvtUSrvTxDJRKqgFW2ZoHN082aWVtk9Jlm6bqxZ41+NXzdMmnCXZBwLlK
4/QgV9LQEHGG4GpCrWexrJsxfi9NFTJrMt1FdBvq9MxGa8/N+oVtBxwgoqc6lcra8eqvHhmArkMZ
YOKUHi8Kkh4VNnIYPnV2+5Sm2W7xzHQTloB6RuyiZAuqdGMK477wDs0S7YdSPwG53lBBbNwle0ps
8581eKIYU+lqF9mTro6BX6aJDdGMyW+Vo5BTj5avlzpE/f6KHm/b08eqKBEBU0IkttYn1PirPpaI
m/PoI07cl6aOEPuCw+zJfy+p69Q+XqS7YMoYTz9vNO6fWTTPM677zB8/tonzgvuswi949O/18ltR
8wxgIt9iqDFs1MKg0KWlo2nBlsNqaznMauIMN6ATDFCt9NG+57H2iX2L4zuZw5keWd62M2B7IMSa
No2X5ivXyP9hwXLX1RqjwEFF8WcDyiv2OlSqz7jQPgfV/s6wdfPtYPnb0mCoxhY3xuWzrpRbl2of
RgOq6RbdHkIJ1Niekqp0rtnYAUHB0PSAxrIuRP+r92gh862hsENn7XtIO46kAB5Bbp8Tu9vg6fGh
M1/HNrKPRSlo4inhSzDMJ6ceQinoaQrYE/UI06hXRmdc52A601Z95+D4rp0s9NU5RehkDX+gaG+D
MWI1KW9jlkAzI4sYIqNGYltHpKzQbePFftWm8awZyLHtoHvWIu1LXeoL7vKXoAmS1VCV/XoBYxha
99kp3I9BmdrVFLKqrawd9vhuZX4GBVqz4l0WO5/JZCw05ZAA2amKY+Nk/jbKdm/F3Ro2o7Yy8/Q1
reihd02h7ttJuIOJF216yoQ+Lr7sQMspFydxZXwaLNIIMzN7COzTPpuDlwmDtZVetvYqV3J+po+o
9+jRt/BEFaYk6EX4rLvBk6PP7xzWr3XqnIqO4ta0lpulltStTfJGBytcc59Fb8QNyNnypDnFlAOy
eDrmVuZOM5ZNq4FBI+fMMDh0o+5oSYLIiATEvF0JUNHaL3rhHV1n+YLXnq6rqW0x2aMMGSL16EbM
KCLANFG2hQt7mZLlXLvun8kAsowZhBJqygFOTHtuxujQVVO60ZTwre/G97nU8k2CYw70r5GFqZqr
ekiO9GC3wazsIRnENEoN35nhlDtTBTUE29Ui3VAgrTP0RSvEo+fJcu51XsBZWMZxjWVcvooI4+pM
WaL3W/L2QwNxXBmqz36sNmNHodKj7W6GRabnttvFdn7qkQxUU9EXaR0e4HV1jlUD4LJQLqWBJL1W
n1yNrkqXwLFx5mRZW3rtW4nzjhPaaujqQz0GN9wHYoSMZHID76QU2nNKq8jstTWKnWqdg4ygcQxg
2RHlGuNZ5402aFx51k6wmbE7W0WD84Y0e+cV0+z3KqoE9FeIgfNn2Cnnym7eiRt7JCMbWJ1PJvCx
owEcackxn/Ri3acNpRsOw1gzYBVBa0KtfCYobKK0vTIa97twpm+vriDTs0khl12X1H1rogSgBCwg
s3dV5UD6KzYz31dKfb109bOSIHhTGtw3kHIUGuQqxdjHTv2cDQjGrYSclXlyramdFKvcdVCw0e0/
RzPwjsTzAv1NKwmp7FGHlT1npH72rH646fyTzu5zVI3HJtSeLL3a1RSoYWO9awxgTd3hucxGRtRN
r63Lv1PvbHoDy3scSz9Ymks8NfuObrlvFg79xXg6uXZyYGH+ya10UyTjtXH0o5INLzXcIhxx/HrU
Sb9IgbEMdKJVGBR0ZPJtpLrHooi/wSvWvcPaHdSQ1jaRhcy9T8WNRBHCEAQZKH4p3HrYqD6MsgPN
zz/yQHSoi64e6yvkziiLpwzC+PjbNdqbZQxbdvzZ07MAEod7WhSVTkK3sbQaikZ4ohtLDk9PJjYc
CEXuzUAxSSpNw0I7GVF6hba9i5LgOoBuq1r1x+mnS0ECPhVqRGahfHaac/SofZDLJ5tlCI7tGJ20
0QEi8g7yw6F3JgCeaFcBWqA22y5WuHUg0jdhAk0IYUNZ8eiMoyw6LXGe6mje4sB4yV39t4aUYm7n
V7lZOd3gVcYOrCMbvlQxHYwxP5vmtMEF92SCWepdcICLHqGx8n41M3x9cJTEGn2kZwyASp9sB6R4
0Y46aYZTW0dAgTegfCKSBlsz2qtVRbyzXidLf04gy6LQQVxH53cQRB9IMMuaNyPLmYxq7jobh12g
w4JoOkB0AItt0n4btTatQZSzInIHbLBIQUzD3ujdu1OZu1jn9K2xHF40pIYUkt3UwQGEZwede58B
NVOP7OVkwYDQDwI4ROoIOkPs4D2yNP3t1PpBJ1N3OPp1Zqc1sf2CuGGg1p5+Ysc7Do7dbqdh2WPr
5E9NRIKbHjO1fWai9sobShHmgyVo+RWvCRR2oKfNeCB9Ps2uvVFd1l3dIl8utB0Vri/vq2lSQ0en
ieoMNeRwdDvEGHa8NnpjV9t1uDJKNFhevNf76KWrQwz5dfqqRnCoEtHTZ32zMdnqmH0OkHS8LY5s
wE8qDQQMFYZA8VshvUZMgCzdDjs7BC1TEW41nsjMk3HQluhF9lr05QGl+ptEkJoN1hs0c7nL9Rye
nZZ5a2iHJjfZWQB3Sxa/zCCUBgUUbru/rYW7po7FdUDgHeBb3FAkam61nuJm01YQboBknXncmFTn
WQE5gGUiu2UcyLb0fuc1AXtXpUlCD5cZMSt85Thpw/HcVi5KqYL02gEi0XnDFq5sSqq6qgPrXtnz
Ye66d3wvLBNpr8S5zliuNiFULsJppBeaHfDEOS9l9B53GOUk2ZtL+utCCMTmaj05MRBO81nXHDnu
HMDtsAzkJXhJAFYDThnoKpEMT1go8NRyJRtxljPilVs1NKzGmWOA529hB4K4dPiZGs2Fs5JezZgp
6ByEb7SDNnJbvH7ZZNFyo644RmZhMynThBXDScFWfjeow4cqe6sEoJ/hslKdRL36UcEpigHZVYfm
b6/kNyrYD7zgVxKWx5IPYll/FXyj1L45YV+uEsOSXcyJSffh3oRKCPmQ2wAZOqkbwBgY4wqy6ch8
Q+g84OBSbqPc3vYYRizoD3g66gbtz1pCwkLIcpCgJ0NzqUtlj6YdAwseEwIL3KAwp8DSwUL/Y/OI
LO0csgJb3TjVlk0BzwUbJqOHrRYHgXk8d9xJtSWrWt5CL7oP6CPHrDxb9J/05aOlGgywXnGT34Xa
yFggdj67G7mC7jYbdHDRisYHi9rYYat1pEU9GFLqQD4ADe8mkm3b2raRdnCN/vfkxqcEva1YSLjL
3YaB0pl/A3s+OmP2bXS0MefZPk5m99FlyxFeH0ZUlf0mYbKcOoQnGtyU6aynjNczKQA59d3aOiWk
QDiB+3KMTNVn2Wu/piBY2WOMeAmaZtM7G/F+jqIXddKPFtWRSzSBdPLUUcX0AgR2WzNsjp0V7HoI
02YTv4x2/pTC+rZziDYQHwiwfO4yw0fCNp6mCu1m2V9sXmy0PzyiY9XTwiKBlUeXB9MFi66hnOi5
zMeGGVitQiIxVEeBEVsqLflK1fPi6PE+zvQnLMPpN1yN7qcsdT+uvG3lxZsIavaSpLci5sKN8qDp
n5JGoGaXvBUFd/U2xeoZV6c1CTVtha8YYQkT6of51sEj5Zm13BZnHDbyaMpkpAHc+wzC/iUBFEm+
H7a/JXzKj1M8UFtss0YOKDnI0x7/3fCXMTf/wu6D1gCZ8zoFWdNEc0qCB6JNO0nXMY4azVOvVaRE
00uXxV8L01CW1n0xouQlzvEl406nLkRf4NYalTKKEIg8w4YPkZBaIUq7TJBDwxI4nbjRDDBx2fCw
T3dTksCVUbAhSXeLstyJLbS0U+gjnf0RBSfiylXOtonxdKihtrVVv1WN8Wm4CCswzlHreYMfhZ+3
MMjC0J9H/EdcbcNwK25UN2Unszf2AT7/Jh3mEApY0Of3oWmfFjZwMg9b3LpOM4d5Q3UVxuWL5/Dv
3PFpi22nxDzay9uofYHurfnimVjN9/kmq/Brs+4tj0UPYSOUh0IP3j13QOvkTWsvQLKo556o8U82
U3iCbNnTvz3iM0+JA8LskBtOc3TU3ODslnmxkpJUa7yj6fUDDUmG6eJmhi2p7QownxIOw4+0hhpf
Nruly2lY4aWCRZ1s+yI2LgayQ3n6lYNz0XzLlpAzkIwbibAC+TAtgi2Z1iEl5TQ4EGxOInnYpjYD
dPy0NEh1YQdZpwz4I+MnBlV0hJEEk7VO0yI77E8yJ1ctngjgw8Yw753pwBAt/Rw2X0i+UC+MJI3u
3BfOEA5aTK8xrZAukJdeBxoMcHn2chy2XOMsonoaAqy92MU7aGhfNcJfzKJlLZq8edAyh6rnE0N/
GDCuMthQIwOjPEZfcalRMG7QBso6wWGGIhJRF4OgNlmHtheZfedRTOF6VxA+eUwGfyJjb5bm1ibK
TsKsx4tn5HxLFF2yWQP7RTcDoMfHW+Xejzw3OXQLZ37WNBfOnLWVj+zlfGyM2HjwkiV5gFMR2Rh2
FVD0wxVXz0/k8fElddM95sSakDX40CpuB735d+hFp5e9DjxDe8GoslcwWaOnoCMKNuNNbI3rPEF2
rO/lwYxZw0e5tOws8iHsXhyO7MOQBL7Aj3KM9wTz2vuNrejfqpnXHC7Heu5WLjP6tPJt9pxHmwYB
FMGuWuL1jC2gSwWWdDdJ8gKImaToDLhBf/Ang3YX/usGisX8oyO6VaT+ssWhskzal9Rj7RDjRDlv
ckJGYzCsgc9mV+YNbldk0ouIQti9la/TrggwfZBtEgEETn228bzoas46nB2IesIpYnmwACV/i0aT
CuDbnCBL8IKKV2977lDJgG1ZKaZ1jujlSYojbvEFqHZgpTiUxOtH9lVD7CmBIJD9LB/YOpYgm0CV
yNxNn4ONj+4uonIW4cFnUFKx88wZaasA62nz01DgQch+d1Nzb1qVn3k/PXCjbt17909blo9cyuTw
HNw/nHAFr24ZwcYEDH34JpXzXUsTP8eCTCcbG8lc5+YbDGprJKGPr+x2NOjvVOlJyVD2t+G0lXcO
Xew7uovcbgNonbdrewqjwdsN85F1bJjuzsjouVvdTmGj5LO2kwRfUljNGw4twTTBn7IkkWF/rTr6
bV5EDccKhe/AkbNUw98MhwhZoEUNtbreywrv8X1sebp4Uq2nREDGn2xQbovsS8UG6sMkEURoJKtU
OwWifrfjLyPOeG6ml8a7JpgTmrbYx1Tzi6IkX5JwNi5q3bI4xiaYg0I7JjSOKUkQfXC/wf5JhUmr
cnywLEOEGphSrAnVBW5/YTFgxKCfJDLl/Z2nXVB4U2huqiXayLkh2fOyWJDyuvduVDclpbQ81cLZ
0/PssvkUOW/VhEFUrqL1GdddDGLfIONWdnUT3l30mWGcHLQ5ECsw4lSeD79Mu9tZ7pfUKrmcnpnK
kc2In4a2MV0bqRkqO2/WHQegWzSQDexLSdHnIKaNcKQZq1wEA4/oYdDtH3UEWU61R+L5klGRyFV3
5ASuQypeL/uaVMJSeu6Mt6ey3GD196EYN91uzq1CG742NhGDwOXP5InZ2GAwBwJe/M0lq8hSCmTu
i20uO3qnIU5DEmQzUqYGqqD8hUA8RehttcLZSii1zu7YrnUGoFpk1HJeUPZe6bb2BNUCucOMPPgR
sd3pxmknuzKA6eeRFie1/behZSsHgZXO5z7YysIiDBT2DzrLdYIrsyvlozXfYxf/AjIHw8tv8sx7
s1xXpO4FHoOaeY9xEZNyshQ1KEK/p8hr+rVCX1NWJGY7q3ZM/+BVtEsJo0WVH9py2jGraC3hE9lW
zFbJ0atKiFRDurGsMXmfZjpwOKW2s+nzIzG+5UYsleaHqCFK+80gnY2rlIQGGk33I6AE+3cil5dQ
jaFhqSUHG1KPRBFWXshDpauthe8cYSuL5zDY3xEADJf2eD9yFMbQPcrjhcwdoe26175Im0LMbWgl
rFhOuoXsC9OhghLtLDclix7vzn1A9LiRFLNgrEfcm08e5ltyXMjbs+HL/o8k2DnSaNoCj+Vjppov
H3iiAWfXve8Bcpn9VVKGsHxHpkpie60o4OXsU0LkC3L3iejyVEnrpTDt0nJHcOFM4hssKB1MiowS
ouDAmfL/jj+JxEzsdDNsAPjgOH2vY1Qytj5uxSOWKKiPfxtWcKo9B5l3k5SO15MadiCvLGEqcVJx
USW05BkOrRwFcs7KZctu4VzlDJclVS7qjqOmQJKRpuqOeZ5YwX0MhEVitxyssjzZGMaC4Iiog0sN
lKRxrUJxkY3pYl8oUXPm+1MO/Y/dEbS4mlS4qEB8A/31SLLy9FuOGOKNFPktnAHZWVFJz0p7zgvv
jfExUB6oLrQvOWwlKZJMGCRmY0af8k6yNni6C9mEQ6rJ5WFgsibyONRFkiOTw7DsJEdhRfHxNDvy
4XTwWQUO0ClP5E1CnvFIReWwXbhnrjlvbdW8IGr/GByk6UN/aGvlMGE1oTm/qB6dFUuIuiSG/r9o
myldrsWgvAYjcmnoNZD5VgpAJb6NMLq+wzqDWrJsShr3rU42niJQZT1xuIxyenrquuF2tTqs1rD7
AXP01l6tvjlWf/K4b5GtbmIObwsnQRRj6OURMiwFz93DsLM4eUb0qCOoqenCjxuH+++RduMxYECd
VjfTANXX+DYc3oR6R6P1OZO1u/awhahEvBxuQtvVvHRXDOpGNkvGkk/07MMI4XlweyfhZKV3HFOf
erWEeporJ8kKjfB9GeJL2IYc+dPeahymHCP85sHKDpR0xgk4EKAEYOQM50KTehpqm33QOcrN4kZG
TZuW9KZ7KSv7JBuELVrU/aN6kOJGU6BP1fWGYGT06a4jUjmkSCwLI472cqUWGe1IL5Q5LesBCBzA
COkk3VLrB3qiFECSTMX5T6HD0ted3cRTL4USms9bYgJmkrKr2zjZOUbpu4v1wiKSPcuSQoayw2Xi
IoWG2e1U6940EGnoeqkRWpw4XJCKYblmqfVpYEw9suntBCenYV/jDErHgly4KPRbBD90dJp9WRtn
vINgK7RwD4qZLdjs5aDNrRjbvmQ3K7gxgw7HjEdZtca0Vh3p4qAg43xxLfu55SAIA+cGpiPUtGrd
D925TLOnuo1vktPZnnvqVQMDJPta4WQ7etXnpDfPzawArcY3qp7PiP3gttrJrpU3G4qbFMByFxyj
+wqCctcmZH71nF4VyFVG9cfrnI+uQiNvj/UXWLOzHrSU/rzdWJuo0kK/wEWmaTjSTbuF5NjfrDQ7
QXhcaeMIJmmci7E9s3iPBY6omqky4248MkPg7KTxkcNwCXAS7YGpZQ1IK9ID8ZYFq2PJI3UaY8L8
LIk/0r6m+FPO2GThGKfsUTkf1TJ8lO+S+M4UqpLps2diqtwwUoGQ4lgEcL7jzNcodp8K0/rVz95r
2aBkp7uFSdx7CrFZ6vZ2Xg596f1pM840c8biNEj0lT1YuK66yMKDQkVpA/ZYuMU9UJc/BrmjXsS+
SpkoRyKCiIM2WEfJBxIwtRYsTmHBWKSkiNhu+MTwShO1IPDVUsO4QPlGiKOvs6HWOSp4ysgFd9H8
T8v0Vz7BZzarUEKb7KXTvCMuBuYj2ZRbgKECS/auefGOOQUAJrVFfjNvnZmtwaYpaGJKAtPTsHZz
LGSmlpYQpwtqMayUeF8OF7hj8N14CpJFwH3GhsofCfmQmm+eXuw4VnLoYD14xWS4MMKxeERsIIzb
6JcuqUEK+X6QZsGrMt+d/51Trea9lPQT2NLw9aQ6xD5HlAHYopMBlNTJvKecR5JDcR0C+8mpjPnB
DtobF0hbT6ojLcIRHa6iFK+VdiQd4FVg9QBaUNzCNZQX4SIchSaeShOyv4+oaAAwSeYqkLv0uQWi
4C2K5EfBHVEpCgDh1udFJfBLcsUrljZCEnZ6SglCgCYFfghO5OKIaYoT+n0phxF6XdqSBbi6HJl8
Bq8uzgBaAlI80mmCI4qJi75gUQ6XMeB+Cj9voG0doSGkp2J1MEeVdz6iNBsgRf+GCrWmIh+J2QEG
HVUYYJzWrrs6+BOULs4lkEJ2I9RPfq+M38ru0BAME6YWC5YPBMsR7y2/JIfhfAna5oP7zuvLB5JH
TUVSJT8wvOUuQwjMZGVwTJbTuBaCAzc8Dk7dknK8T69ybMijkF/mr+XhsUTUkP4m5gviQ0WBWmnw
HH4y74pNJkSh2aeG9+XG8wsxVfNI87kXuQgpqaa9coeI24JJdCXjun81vLvkNbw+Z7X8F1b9ADYo
JX/ef/EqfFODfO30R4GlWAk8JSlWpAIdOZLltDW5Ns5NtPkwuyEvcluh7OCpKEl2xHmGNcrKAmfS
SMMlAdFh8fCjOn57tEJyPinLoRFQPd2mBqAtZGItbY6QFG0yDb474KML03imhQEoZRrhb92+MC9s
RwF90IL+hLDok7wpI28aZ4sMgBtCkWSqJ7IGIWvIgSlgQyn7hCrOxBAbRxGfSZXrrrCucjN7d0GL
Esj9bbHd0Cx9M1r5q+IwVJbNwnXYVLpJU+8k4HDPkPFATcS4onyTVnIcUJ+awHMVyz3eTLp7g1l5
l+gieWPCao8JC4yJeUnwIOF2SgItpySKA9a+FR6KoDw0E6bsmHxpApnwyc2iWCkKjcji/kgy8Xwc
T7a9HNo0WEsZwQTBS6iaoFGV98FtRaZ2zPo39Ia+dLV72/uVDd4hdzW0VQJns5To82k5/iKQVzms
W+OJi0vdTBSJrBPqIP6b28MF5UQTOSIL4k+5Ti5aABrUQvym8En0wjyaHDTYi8CGt1E3tmgHXWDP
rU2JP43uS1CDfNCAj7Pso02oby1OdBa3NILsyb1J/cNdkKSgiorzA4WDplMs1Z2EfMMQYKnqYoM2
U5iLEMMGCLPG+hybOLHRSAK/GeNd7MA5sOx1FrlruQLWg86Sk3usIKZJIP1ovbTn36Dk6k34bKMK
VXssgt2bbV6r9JkXKkwTsCzbjsEfBt3ucdvc2AS40NavJc3faFDOE0xbLOtoCnu+HQeyLQab7pHT
fZYjEDHBLI+rIzY/v+R9bfrpwvBULmoa+rCm0UGj36R1yAMVyMxrAZXoNrAn2KVSPNim/jI5mNu0
TYXDx8ywhJTRdmyCejyAtK0qk0xt+dDxkchs0+eZKxrhhM1VUzE0GtHVee5wYkVe/ULYbWYsIhrv
sjR460KsGFRvF1ffXHmvHfTyTbBHp18esZyknWdv6FiuKDFRDctiMnmesLZ8dDS0MASSUhHLmrVA
LGQyxIoYeVBEMiQKG6n7mdS7EbyUdYN8ey8Qu8TyFnKHvCKPU7QubG4lqPGj7QDgyftPbfKcUtXg
kSDHAtyJ3aAd5A9a6ayA2fOHEiyGEZDDvFPtgEiZspNkVY+61HUZOrBOcR4piBuY1ziQcHmJnbew
nY9SLE2kq7an/BuC8CSJu2cM+5pA6+h/ED4lsXdUc+Mb5yCfvANQXkFTFvs9+g5eXkiDDTCiOSF4
xnNP2sSSuMwgj3EUMDacnqsXH6vEPhqoMQcwQkzjsfqyt8xXRJ5er6TgkYaNNGIkMAnEWU+IwfBT
mhIP5P1u9CC0+hfKHB8gUrax5xmPci7ErV+W9ygWyvo1wQN70V4X8z7g7i0Bwk6sfzlU46lr6DDi
LI1wOARn9KwXM4kxrWFmRxqTw7+FbA2Yx5g/QU6kbaC9QnCGOn6DGOvLViL+Y09GZSPlKLiJRCpD
oQSW9UTk7AORnji96cs5P2pvGo2RiFssZap0oPj9nqAgYIgbo3W9JHnrxwxYldYVP/wv3BDq5NPM
oL2CfLBgBaTllJLqX+A42fP/pTtcESuuY6Xzf8QYflcWbzGepeobmppMFN4HeQmLQs4XKTLlHpN5
RIDSaflN8cjBWDVYFsCtZLeSayD6eiA+AjIQCLgsLo7qZNQOWKzsBLLg/RhDQ1xtw3/SwSyd8KBR
yPNb7XSoB4zEk2cVqUCjBhI2o/Jd9lF8p6TuEefQeaHpKFfORk9YJUBcFBEr2Zucy/xMWDe8cwAh
oIEOGuYM70AMjBtU+i2ANkgFh040YMXoeBIxpYa3gI2NCfC7ak6u+gvUkTghXfgGbcbkYtPPwT7m
fsUAnEqjcsWZIngpQ9z6uN2SsocL54rcVanFpT5OBhfVeHLiL2VbZGEld8PEKZcfyn4TGJ3f/98X
jigN3dysZTs9YMAAi4p7z00FS+SOCZYhm2XIjmgeDQtwttxQeUp44EWoWVrN2Czzz39rQdU+RqA3
jiPpdspOE1WKdX9EE5aRREyVrcSrsudlO9uscTPo1gRZrrhbdNlHG26/Mco36vG78kq8W96NiqKb
H/NNWefC/LIB/ga0poAzXAs/IC8aXXtfl+1VNh3f4fte/MSjbMsnj5pNpyzHaHtdpo/H6qSpD17O
xSP/9MpvjdJbUmNpI1P1klKSoEUgktwT7iKGApQ1YBAKRhAvNW2CdmF9A1GQVT+ajXRp5ntu/Fto
iwABYBGufUyBPCKuIZ8SOQsF+JVMH5tPnSWYxtoOhuFWuFXCmOCVSVygeoGBhrBDWSb8OYnZhBGx
AJCxFW1kiUl6WfepP+qvXKgARg1NW9lFiyZ3gynawGecNeE7G03yQraqJIu8Ol9IY0mFm/E7wD6J
8K5pF5d0dwFZsWJkT/HdgLoT8ozkyuIx2ErSSM93lPqHBxlaOv5R9nMCpBaCT0kwBZeQD4pgNHwn
RmXK90CZFmnxjguSo1O2PGQclnnlOheXcRiCuU4uAzv4c0mQw+pbvpXTGZQyL6EzpwGvd1F77O1H
j4qXEk4OdyWBniwJu3qO4NnIY4b0wAdDguEz9m41cjPkekDBZ0IJ/E0IJ4A0sv7Cdx5qi1Eh9D/C
Ww66LkuNncmiYQVPzE6AQLWWKJxrf/OB5ilJHKFvae82OgJBx+Bwb7lg1DTrqg/XPeA/L8x9ZVVx
mdL17fUM1fpPSiK9MIbD/slSy9em20wYYE+Bc/FmEsxlR0okB3EbGtTTSSOnB1txpNEo9w7tdZog
8qBnkrHKvA/a5SFNqJ6OqEMuI11Qtih2xHCG+L9zR0C00uYQh9gfIIV6pNH1AxMzrQEy27xOSYgF
WpfULqfdHkKzgZElHzWZ0n/8n8CHnBN5hmNi/w5wK3G/s+jg5ymjqziNKc4Ju7pmwtSmOmCAly44
Xf+o21jzJvYbOrYvJG8WOBQggyxdWU0CwfAIlh6gp7E3zDzZZ+ixLNDhnPZuhLSVmC8kkrTT/WWi
D0rnt7G/5Pyrrzx6wkiQf3mOIeglwQavYuAoe//oTwpqDiQkS18Sj57DU4B4CeNqh6UQpwi3RScZ
4o8fxxVUkce6YH/UgNmFEz+HA/YY1C+sGb5IWUpvdDPxTAj8TGD7lCQB/Eg+HvWZNNEhGuT2gsMa
KdKCDSmoBPtM8hCZF25DOgtKdSefkvs2R+9KNeKviLkInTA59qwsov+RHaboXTYVC0l4lRk7ogBr
YgtF4OSyC+jmCdst7egSAvKVDOBIKqr41pdMRwXY4C5Jw7Om2pAjnYOU6SeMBXvgRWqSX6mNKybW
Z4uDPKR5enSzkJwJ9iyFWDn2J4GW2FTSh2d3KNA+EdDiM7YKEY9h5ZYuNHUWxLjgx3whBsiN4jbQ
5ZLMSipldiHA/FI8aoeGM0PeSGp01Z4FFJZ/8ixZ+xy18nkI27I/SR3lKPn/+e1/PW/ZO+NEVpsL
8kJC25C6SlntZH8ckH3Z++YCWT2m10Z4KmhhJphIOeVf0HPeR/YmHW43OBKvpf0s5Zj81aSC88Iy
EAyM3yMK0t0mIWD2KrNvnoE1Z/I/srKM8Ql9/yLnjLwD60i6+rJ/MXUBZKwJ6OIn3PmYne6j+iqF
kpye/8uOHqknmV1Ni5osgVXz4KOwJthetnQICN1E/UdjO62fuWLJlQitEpgyAkvRho8mPzeb+DVR
OQsAH2fmjleQdgMPK4vrHUHEBgWWVSj0Klu3907/q2EaA807Wfk8G2PW5ayU0oTTXbIiUhZ5a8Wx
9hwYTMuA4izEp6WqoIrlAJJwU0J8DAbbOyimcrCnZBtjwRcEBUSYFkO9xto68UUoHLwDpy7qAHR2
/RfbVMh1fGHQ9JY5TYGKAqnfLWPxBBHkpqflk+5o1G/KxYE6mjoebRctew4bLC9Z70tWrQoN3hSk
6kpd3qJy+BNhM5kMOj0vq/00Zwp5bwmZUKE8ZWZza6YELn6wC/C+fqRILSS4BBCr6qvnvOdsCAgQ
kNkvULJfpCkvtz/KjVPsBohS423ahn+AxvFAhajfNvUWBCn3uzG+2ZFzLJr6Ng/NnuEHl7qyL03b
bIUilbUBlfUUvtPCfA+j9lka5F0xncYeZSzvPzrGu/QiugxXqqB9dTLvSyoQRnKdGIB1cr35HIoj
wP/RdB7LjSy9En6ijmhvthIpkiIpGnltOqTRTHtfbZ/+fuB/7koxRmSbKhSQSGSinNK2RIHQEY5y
bzGy2atdpYqntDUPLPZnRICxpBoi9rZFHAu07xTxr7u01y9DGEuvb+O1ajsp+GwJ8ogZR5mjx+TO
MfCD30f0wMzsUepCNQTfnP5U78VaQBebXn8Jdia9Aj9f6PblxhryEmY4qFHhwYLv8F44EGHTvGak
Dbi3Q5qmCE60ZhMYEVUjmyRwfaZymuqC+v/WMoM956KwaC1XIzcBWfJbSFSRUzv3AavUtJd9Cesn
6N8xRXpGon2tjcyz8ZzlGI4TxgwH+8A8zflGlm3oYCy2+U9iX2z5MHfQRIDD1ilnp2fVzkE4vc0D
rAbr3Tim+8nrDy7Ej7sGiVwgkMd86V57w7lrul9hUA4Uj7e2CuSHDhZALzpSgpoZqX22aNoN7rvk
uMyuC7N5Q/HKnPMXsrE/s43PSWRhplheaHC/ob55qiM0S3POr67Dp3504XHmjxqdxCKecGLwjccY
DrBkNoqAGcNtccEd0mWRVhyDMOgXcI4L3Cu9VUPEFj33l8HEdBMvFZOo1e7G+h3JeWwHkSmsbwg/
Lk/BYJBz8VsqEAC7dFHfnaZTBOndS6mKeAVC+SYNUTtDB548smYks2umW4x24D0GzvLjkDdJZZkt
08Pt2CaL81JvDZIhNYb0MklOrooCVAj2g/23AcLOl1phSTSJBdx7ENprpk9305JDChjehgQlbLBY
fdLuBWvkMDQCf11M1ww+w2y+eN25JYiySiQ2CgclcasN54jEYIKcJEV9rg7SA/WZaxBIRYj3sc2h
WZMr0uKkCBNcVtB6Li2hpWXRaOBkNSnS8e25k585QLP0vYjiiqyZWCtsKsEPKcmsdLhKbkYQw2FV
DkYp2xz3LUzqTQeTSGKlUUXnKsk+SB/8IpPCWnXjvU0DJuViovJbySK0xmcyKg5wPovrF14M3Wfy
Pym5uTx+m6PFy5qDwCsEdkkOZvoK7MW5T/7xOZJ1xm23k1ANZyru4hdCeBtVWyIrBwmEEYQW5JAW
5LgCmtJN9SOpX4BRDyOQiO8wReTZ0jKixice0Y17ahFN8cDE5uAi90rXgjMFQEUKCI5YagyKB/6W
a+WNz+V3qx/E/wkcgaclahruQFdTmx9a+m6+COzzTOW8EzIMKoP9TmoV7j5hw01kBXIehpJf80DJ
jm4vqb7mCWlm8QYftC0ZgTTRWgjDR70PngRJcgJ0BzAspVvBNzTjC3P+GpI3ArGz83h9EqWEdXRz
36k+jWzc2TTqiwyadX8ZRIHTOKbQVUv6zbyFjLNfQDHOSj7VJDHipCNFQ55RMhLSwnw3BNMfpgzv
dP5VJdWV9QiEOsvq7UtMDvOD4yPmQvPLoX9qMZtVAqpJv1rb8EY9JF2lrpYLBLEfUWiS6R4uR+pL
2usoF7RER2Fi5Yg2MVZ0norisdd/jMa/i5BGFoi+AWpgfPJN0fJmZQiKJGlgGMewShhjDp8kQbRF
6Sun6QJ8771m5YcASdKYlt6KAdRALIFdEvkvFE05b5O7ZiUW7q8sKIh9rL+6vsI+0l347eR5lCKy
YuTpgCPespcOlSM0tY0QROVbUlpQmRYSHtmRXcf7dvqSngrFwFboqXKa8tvSv+Kq+Eg5VXzW98wE
K9lG62c7Hj/fKuCTQKiyFReYIQ4YNK+WpEy6ZFwm2EHvkS8R4GWvm9wPq49apU5e/7elfDIdObph
ObcJ6m7A0j1w/khqS2VM3wtOL7xocO7eOidej3TrPz4CT6W01LHF+YG0sHazei0NHFFJ4h8VY3AL
WrU61DYoL+XJBCgLUKqkEJFaApypI4urmR+W8h5cW6IahRtXlZu3cCIVLJpUclqwdIRIkIfhWrJ6
igi9qtaR9wqq73PqUY7zjkLCGaNiYJ/SReE9sRc7VR/BZKSPL1g4yux702ReKIGZRa+bv1LGL4W3
lLoQZuVaKNFl6QO3WjOKhUD+/G9UNO5TZ8FxmYqbZNJDFgyoVmKQooBNWYPSV7BpCvC2eGfy/oWa
I5cvgZ5FzRUxHsgGf7T0lwbUgg0A1UOyKNnQrHV5kTfiFepDzW2XStOQDyzBL70WcmZ9lV1KzGrs
8UrazwXzNGC/UtcJ3oHiieBrQrLxbP8Rc+gYdRnhR8siwkBaiJPuvNyo0cmlQrisnA7xgFwnDISO
Q72FdEjGbE7GdiTY6X5GvwJ6w4x2WVr8d3fSzRgdiP7uO5c9Qgyunb9LZzzwBrnNlI3MDy6TN9Ox
ptp8BC1l26qV7qKuoY1HaSsZ0DL6YriXTM2Jiy89r1edZewE51HMdeOg49/oSyH0EYY1ohcHTckW
ZwoUeyGFTdciQBql8ODdMGk0etmup2e7tO2zfLQ82THon1QDLNjHat8Y+mfr+afIZHZDIQnVo60k
rY4A+HXM6Tn1nv7bOvBEO3AU6ZF1iGxN86+eNXiBtmXyUCzOn9nO5tVYVccEnp5qx2vk61QKNpqS
XkO714zQfW87vGCSks/LIuxUO3rIJhKxLZ5W5Smo54+yoDlue3KikG7bpY+o07ATEKeqBpSHOvaO
dem7CJ0xFNUwT4U4fjS9/k0g3zoMgDmiJtxEsKUNE4A1HK3PJbOBH+GGoic6fyKdcum95dfWqpdq
cdEG1bWtROABCwVBfODzPFghk4SlkUbAkzHScEjTB251MGtE4JvwNLj5r2GbhwxhkHxeVqPV/UH9
A/WUJYOARWBi79ubIcHbu0c6BY/qz9rOSDxThxkMs7grWmMNa0wqSMFLdA9Ve3WxhnmDqBBWo1Lp
1vAlYu9qNj+OsyuIRqhpVtUfovZAh5ofgmnfGESCAer9yS/3BDg5DcEtHiKaOS15hfCOGKmSSEjM
kmaHEPkkKEoACWHnEp516TUK8NuN9a7UcprHdJfnC8IgGAZ4HMM/IZwCyvGZhSMfQNSSy5AaWuBE
Ot0sb9nWkiMJUlszPLxowf9zkAWbwlkarU1pPwrwjKcmRQxRCD6mPA+JxVwIFzlS4VWJ+XjLkLIv
yeqEDszO5nlx47fY6z3IW+MyiI9CsplRzRP4vC7dGwSXVahEWe2+YghBdhC7coqbT4lc9S6QkBZB
d01hJg/XlLEQjr4RNMI2UYZatvDaJJfAM4LM53PS2IFgKLDl2uINPskz19LAfyescTEzvyc9Dimt
NShjCRYfgbRhSC/kkSxa/0hWwSQmnSzU8n7lPO8/aPaH6KbJa3TrRzl3uyl7FJxOPizoGHeZVhww
SKgByHGn0qngCRHeZliadgJPB883+IX8pdXZkA8/uEuBKYTtHpsxQ5PwloZkD4n7aIVwZyxBVcJm
woO5Nl5tk+FTIhOTikBm7RlfhycKeJIKGQvgQifO7bxXGwnDfC0OQ2vlk0UC77o108oNTUkTHZbB
w4uUA8FklG32yi3JKatnhIcl3+qAVc1GzeRN94Dq22NLph122ZsicE8InGGOuTbb39yB66oi9S/q
+VpZCpwUkhZL7uOCSqBEhDbRkJoi14CljH0vn0SATeMIx25GgZHvoQe2l/lzLoG3A3KV1Gm95vGn
ATo2Baw6qqUILreNER1pQChzUSncIwfowad+0SJ0xUMvQUXYzfGoCLYFVTo8HnQSMm2nYGgzREWM
pl8jXZ3SV1uhcFCprDrAVUqbBG/K2rR+FeWHjGXKjcik6BCpree7O+EVpA39B017lhrBpkaVrudU
1ytJX0jppO0iICBVPtezEWKGRCZEju7ly/Qk/HT68rdacnjmJSPM/ZejPGZN4rWlM3Re4QoErkdi
0VAzhLm/E35C435zknEKyZVIQ8kj9cZ58B6whkekKZSBGFrBSRMybzeO7/aMREmXb2OpTAl3GKVt
EsUj5EYDCzDH1zJEgcERIBUXM7PHrf20TG8jKjKS3dmU8ROUOPa8jtEgDsp3YMBraSEha34nlUTu
zmvpkkuJIggccYS+WAWRiE3GqBTCUwetbWSvkShyY9L2TbYZ/FsekGQUUvOgxaZtBOSjk8kSlzaU
kzt/aObI97CopY+P5dd9SFETkJq5UD96GDMg3A4pKT/4k8QY4mEFhJ8O/c6NmU6gXUPJIrigyH4I
EarNOBtJeWKvfM6KGnp5k249TqoxWPbBAPUO7l5Rumfd6z74KZ8aOAqWEzCR56+c7MsMbUYHfqiP
71Lvt2N9BAGRIo3TxxABexyOKctSJmrA1M7S1UfocqIWVFQZM+65bUH/ONnzsiRWQJCkXD0b6Dxl
cCEJMrcUTJir7O45vXCR9xkj3Frsw6BnxAdqLHQMwukNRJ9PPNyqeren6UM6jRlYMcu2z2+tnYGB
Wg/1cZDgYxpq685hxhAgjrsaQXBGbEgdYFJ/IU7QSJCJJtnZEheQuWE8MhUcNkUThgIkKp/N6Vf6
mMA5nk1XdoJYTN5nYubDrs8dKbFA9Rxk+zI8SRg3I+fZz151HOm/uwN6c5Rn/20+iPiiXpsYqKE7
4+PIrJqBLpP6lQZ7rk78m0n6Vna4QTYJFCqvk2OQF8oSqtuz46NNKM9BOGkJTdJhGBB7hNSP7mr9
6AKBaHGT8PhBxP7j7MlkiOP7SFG625LFnFKLEp2LuJaGWc2OFBiVb2GmHRWqV9GbK1HVJ94nDOM3
GAoJ70jA1Wj54aQHAZIj1eujjcK7ERKCSdmUBdw5UAIMAXkWnSWCrw84uX8LpVl6VBk7By3ZJPmb
KtSzohvJRVpTaZVvpFgoi/gkxClyTToP9BEAllsgT2Jrg9Ee5uRf3vIwxvkbCX8ptgWw1ZkWuRp0
M2SYSIJUbkdHLd8l9CuEkohPyLqBXtI71GfTSlAcFgJ32+KiFaPmI2WmgGdyGso9cHyRXPBMy4pB
EzYq0Y0ekIMNXxTu+fteZqTdN1lDt6hXlMB7iH2/GTxoOYFDpnRS77VVaA0hmg4DRvrDA9vBo4mL
czTvV3/gd6RYqykEwYAsPkWrrQ2v2cmyg9tyDE+QpZgcQHNUTlI56Ejj0343lcYbPmf3OsBiLHAE
85jeVc6DgV6xnDyGDu9R7BWrE4QiGt3fcjyBvVj5ToRzhLfsQFov+j9waUZOwM5AsrsniXecRybP
DxCjzlOH/UbGAAfmp6nt7kPzJ5u/ROJQiN5ySJiIpnVeqa9HwyLaXdrIee3cikIDkJ81ZrZwfiWC
CbwyK+AXJaLYjDg4cIzmehYwFF1Dj0Aov8Jm5s2yKiE1P0miMZXWid6YmpAedF9L0JVyjikJQAgI
+jwSNc1r2STCjhPpiMaJgdpEc4UNT2oXlt0jr/8BfY5rSprHN0gAEDon70eeq4aUpo9thcfcsVc1
e1638AzlQkcmDItFnXwmWm1OKSLZzuy0t3YYfpLE38unuBQeDbRiWUbubG0L0g9ZFnKTajR3msKh
Cr1SOcHKbkJ+DYVTYrY8wrJ0L51anhaKGFFSiXTzAOvmST5HTd1K/l4Cg8R/Abrk4AMUi8fhFE7O
lSMbPEG7iTf6pJIdbSsoTzLpIdkvfYrpZiovz2Ep1VMNDNmgGJCMB9S0wXJIRkxUQjlpRN+5ZxpQ
Tv0I23YRckR3ueK0YsUnLRmIQTUxQCQz0vC7T/T9gtkX6UpeaI/AyMxGGTeu4BTQQIPr6LH0I6N4
bRYGYWuZmMxIniW+y3uNUEWx2VEaYm5JFu+lxEzT8Z/bVauBlr8IVi+sWvddlgQ1BsWRTLIKEEba
9ejx1E0tOiU0Rxw0geIel3bGNSLM5CXHaFFg7mvnxcFTJAY+HRy0bLrIu/UEZdqKlXkvR7KQAExt
OJmMR/T2JNmuJI8URjR+fAYhOjh8FiLtPe5XHSIN9l1t/CnMBlAJYJMh7d1CxUg3r793YS2Adyic
jslBfshtlZTCmrMXqij9tB4Sgq/NTw13K0P5/kAb0dk0QY4DKaxz+gc2221gtqMx/J3wlcBgpEcL
SR5ECAJWlWN5wrKbdP2ATuLnoC0ng9ghtIVhSKNdYEV/SQ4E9BNIqNHsbVbHGBmqqNvS2v0j411C
e+S9alC1mROG++O92hV1U5Jn2r1T2MwAwC2h/7iSvhtokbTKnOAz0ogSRAihWAn8CHf03Srjz7go
z/0sbozMx7ALy8JaoSIN3sARyU3jgHBXDPZFIAOyHXsMf2bOX5yWxn3Pdux7GtT+n7gmXjFJzeku
+1pSBWdujv6w3NgMsjilc1hQaxG50Ip8kJNL1jqEgozp6dwMn5mK2QmyqBkmyov4c6EmZVYFaBaj
i72GEHZ1a5RkQBYy8TkQJ+Xkk9x4wn7GQiXWpFCJkSyY7PApaTsmoUCPx4OEKT9pH6p83ilPQU6r
jh2e136l/xajweQvPQrh7Mpn1ig/ZClUapgj5A/SV7Zpn8h/Edjepd69Xb1z0GP8vSDDUEvbBHEK
hNuMEjgId7vTvVE4QGi6vbke0B8fnVeosUGMk6oXchyKJmRcpI4sXnnit1BEkV3rwfvEEVhzgvvm
cIioIqXdK5WsqxN7OQkQshTAq2HYhiOKuZ2437W+sfc4RWSZWo5zltCHh8pT7lQygKwhd2ei7yxf
JYKenF4+CuFuAsM2p+cmPegalgFHpwRpQes8ID7AFbx3GRyimMhC7Opg+KeKnhefQPHJgvNSfT3k
JQP1Jv0jxsK6/lFchuwwWAGoywHdZ8FRMGi5+5i9PpUNJL/XPkQ5soq3Yz6/mHkHoJIfjNE63oYd
GIZvQ/2CChfATW2sizp+ckzj3AXts1v5F1UZT2k/E3C01EIvIHozfZMRN8KVie5GtnS73CtI/Amd
U1pvQJdSJPe0caO1yWuJ7dQD7h5o24fOxQqLY12ZP2nOnAu1NRB0G5EQ2Xmwz5yy+EpJcgvTWvdh
AWV0njZ63HzMLmL1d4lfQhGP/Tf2tHbH1f0Z3eknmsn0kF2A9Kkj39qXtbWbs7pfI7O1KkycNSNu
TIuzF1vZn15mvjjM7WLU2LOqbW/rxkGK/vYSrCbURDZWaPtg0Bp2uDoa6EZxM0gqM9IBzAeRgW8b
cmJPa01arbzEskUsqaHhm/HY0dXr5ntL03RGO1g8dUUKjCMqgHFBcg9n9kijNoXt5h5sf6AQiUYS
qwnNNiSET43J2d1PJhgw4EGSVVeFOi/ac/o2Nfq9VpvxT2ljMO6qng4OACkFRve8lJCC6jbEPbWr
39sgRy4oT8MdOCAP3erHo6bKz5x01iiTcmUsw1NtFcd2VB99le/Saf5DJf87hym+j/AHNgu4X8D8
sV+4YFl5c5lQ37pzNLdhNWYwNNAWS0fHePIzc/rWkTLDysG5GCSJrl680JYTDQJyU5bUY+XNxdry
Csgcersey+nHJWHLrMG4d+McNd46/J4Wsl+lUwrYY4V0lxPioYsaGzHgs7dwTZYZUo20i2nKOCf9
cF4rR7FJR22H+LD4n9PzaLz+lQZITK5m/NVDGF4RIhKM7L1ifXxShZ4eHLe44LicnxybYaQu5vV0
VmyihOtQF3v9UZdk1UEhzol1S9TC3pZRHZoA9nYXrYrWQQ0UtX7iXcdRVv/p9IlRCJjnSW5RkhXt
VlOwsNlivu9CicmKd4u3Slct/9s09ddSLgfTCH/guzMJ2aGh1Y8XhGs/EfxdD6qCVbBc0yICaEQQ
sCuKjTZb7w5OuKXtfmET9GLVrPd6tMKD09RPCnSkcbNDxeiMM9gtTD0nXxe+hSq5l9wXRv8Z5RSI
huD2ojFrV83P0Ex0BoLp2SgzWMH4eo3+9I68s417gv3mVPinIh2DEVHM9Jm+R2YaAZ9ugVjQw83P
80ucVe4utAb7NRuC3VKFh4wGR8/BXo2YOlh5Yu4CQZQib7DWVacKWN0KnkO70rug2jUtmjO9Oe5a
rCsRZ0KqMei+fDhjWkomVFQRFbLgtW5f7CaDObrIxmt0lKJuUdaq0Zm31twE9xEtfZPTKUmk5599
j05wzHT32gbe2WExwYB9MXDUaSFsayFkJ2PItqmafjJDmJp0H3GHvU+x2C5DDyeM9uzy0qMJxo5n
AXGSUsZw05GzgmZj688RZQMaduGJ3OA6wRvQQiYW5b/NHaiVzfhmGlAaOPifG6Xm302IXa0nH2+/
cYKkYRScCnkWQcgyyKOscIAFQWYJ1YJdAwxEAxfa8+I2cJ/x0GAwYMCyETHdQ4mL/X5RFXi4/CrM
AXprtm3el/DbO3wPBXXxFLwW/JKKPn43sLVrG3q5IEMbPL7uHa6uqHz4Ipb7aQ958OmNNrp3S4zU
y+y8JlW0SS0LnYElnlezFWVfGBDuOfnBu1J9wUBuBpZ3S9azm2EmWYdM49EYqJB1nInfSKMZ59aB
9xg353Amambmo58uT05BFdFauNcmrp8+qWU+6rWDrncKL8o3JvO+CswZMl9xcrvlNCd6c2/anUdJ
Gb8asCStuJ+h2WjAxrBngySGkz+wG4uYSyoN6pS6LEdYWkhEdeOiQQGwo6d0VNfRM5k5yA+Nm6/7
BcgBSdY9Zu1HrY+ogZBvXukhdFT0cyjEV02NxW04uv0jLQ/GDwoMyTzDrVZelXIdNYB6M+Pm7mio
LroecsUR7Cw9gA7K61UAMqYWYlsS08w28p1ekG213j+DUx4oGNMiuhx2FzNBUD2BjAxNxmRHDGM6
Z3bUw3Vd2xl6sJV3CmPQ7ukdgECRK5Mu9KCUNd0Sn+gBGBJhQ7PQJ87d7hIE2T6lESZIHGXYneA9
+gCRHOCMc5ZpzH5Tj8uxTKGwTDq6WrgtjRPu7jFZRQN0KOspqc2HKFTvWWF/TWSXArMqaYCltb2i
MNtqOllxXJ/rvEdqpmVGcAZxZ2mFsB8Wvs8IbyokJktP4BcD/VbDQo2qPOlGtK3a4WRMmRgx3MQn
dTNmNjC9FYlgZdssStCR+dOI4bT2Ji2PCDFADakeHpWUd33hfAphTFEvTyTG1NTyZL2QlkprbvtS
Q8A3f7DYrdKflNhmMrwComGbCZxPVkzk2K8TIGBHAVsYmPfy/nJkmXItwy9iJDv0abj0CPvHp4wG
zICvY62C+yhzXxzxPq+KHvOC5iy8gIxEXzqrFDBvlTFBBq/eGgcQCThFSvgpYnIUoNYjRZMHnfFF
DeY7jVfs+lDd6Nom8yGkbxi349rbHxNrfibRFJhzalBGdvjVyGoeDSRBCyBbedIu4CSYYkZyYobx
TtZiJ1QqThqPdgR3oRXtaqET0y/BWpZbAlbvL8xnTsk6SqatW9abPJ7OOVHHiXpkV+sdQuiiUuLT
S3Jyb1UazXs2N1BaFWz4RUXrzoY47nOKM8KmN4fbXICq1gnF6lRzQpfxxgSVu5PweYNxyJ2jIt7R
H+kVEgBafejzFGFdasvYe8Cj+NdJKw4vSGQdImcdZfEIGaxjhJGE6aYFwTXljGkZfE9LShBT0JJj
C6JbDctepslEFVrWg5p2wWDtpUtQfhsjGrjC/agBnoWrWtguTXmWzpiAghCEx4plnAFDm2tzyu6R
o8atN3iW2S0b3bAcXb3EUU9Fle4yIJ3WjwfpYAvmYHreCh4TEPExJuHti/TSYSScZzQuCeX1pF/C
AspFtnwblkyHjWvpssp9O721Tgwkx5FyThFSNfMcNe7oIL+f1KS1dvnEOyhI77tBHWO2AG3OjeN+
pAyRhBAvtbZ/yOlv9FTBLt27qok+kMZ/yL1pXyb9r3TseULBHDh48hBw9Bg2C2wryNTbpMf3DU52
hqqLu1R/6ezRvaTayF3gCkrd3kZBMYC8QVNiJMmRkcKK1+jheyqwtth3CnAtawwtsGiFLgxEATM9
gEJkVrdrJbFmiFn7skFsHG4F2lbu+WfVgIkatT7TiCFda73qN83Vj6DfsG6fgxynbOIbEMrOqrIP
8rIny4wfSPZ2lakxsgStX9MyRCt5jDFEF1+Xmp9rwVZQ8oMLqfkHfQ5lx6eKAnvIbFRXvVvvc/Hw
Msc6AnUOt9rPevC3m2LchrIWzdv43I3Vl6gghfHy8T+GA4OUS/LQsHjiyvhqdShKTXmWn6yvElCe
cvnObJyDdGfQtbhElAXJZApVXG4DJhi9DqrHx2QuNxJjyipgvdnSAawaUYFhMwk8LqwYVGSvtMm3
AxolQo8QTo6ydAIY/0mSi7BJZWEjJ7jT4uQkRJmROzdsApoNrjNYxspxABe8eRNiKOQWmBxr71XT
biNCVg3iEXsTbQH88CJAaN6kwSLWXeuVDh6sju5+drJtsSDIqSwT7GjsbzMssf2bGclr7A+PkNAf
neRitMlvMM7anecjwul5n9DiXWKUYAUStDLPeUtAkErOXmHBSr/AE/AfNAnqVFPr9xanw406Mvy5
hRMbroE9bRSK0fSefhq/ZHo3OZta/xag6YM8913DgcOa6pUC6btI64oglIwp7kTu3k2TV+pjCYE8
fna/RImK+VuZFZExvHzwV0sACzdsiHQ/GVhkI/wudRKKN/2mAPqFUSx7Fy6Wrr/KVnGoqsy+fQw0
faVb+kk1+VOYFLvZC298x7AjG8VNl565hu0UPkaVP8sdehph0PyMc/vf3Gknq8OiLP8jKhNy9UMs
WprFBhxfWtCoMBzxp8IgLltZvUn4fhiGDqdchpowcV0suh+ldid+fXHzgoTgtz8O2UoabW5bHCWk
JFH0PGXqqQW8ltAYEtzaxfpRISrcenJwpumTtsKNRcbVMZiEqDvAePks4UF3pgcrj44JCYI/M9hn
1DfSD4OrwOJCGeToFUYfz5tK714ZHl3wSnt3FbYRNTkCgilAkYLXNTzyMsFLPFUbX9culQueCwJR
By7E0q5AhwFT1hAdZuEGztbfEdKnDJzEevig6Rh4orrnxs3KK4oZOnt+byfILVFHLdWtH8sL4zKW
IlnD437LJC+Y8H8ftHUaTztRsgt8ZyWEOwn5SCUw2JWxVxmwpHGjdziioBSb9saJUeKZN8HI1WhE
B7x05GmzwxJt+HbjTwkGupZujA7xXy/wSKz95tlJ+g00HAadvKOlrOtgR/ldNSAN7PTXoRt+ZY33
lXU3x+GDQzcxcFEDbvNTU8WoJxufLpAupQt06uk0OfXjkjGM76RUY2Hy3qvqWmv+VhqqAilVE0iY
VcJVaRyG5dqdngTEZp7kBD5iTnurNTbWFK2W8VGOmJZgJeAaqSNQKfRGRB385ZNdY0J/lTUvj9jr
8/swTQnu7x7yXDzgmwBgqJ9j79P3FB7fDJhjXuKinGTV0YWljHf0sWN4VE4jCY9Ti8VlGT/2nkPz
1Sv/ZsWA5DFrlqatfPUU3jZ2XA5bObznLD4ROQTosLRyE2EiNjCE0YkLIaxNNb5AavpIg+Jsjscu
QrBG+4FCss0am8Pwrczsf4tOBs9T1BUjKTkTrnK3Tpwjz2ChIogSM1n3QXLYSfO/sXZ97mz3o2Mv
QgSg28/rF+8iWXfS/3TdlNa81NwZ0yY6k67cbeRY+9HCcUSNE3m6KM8VTEEs9WtsmBvPjw9t0q2T
tLpGql1HWB5DbD5kuX+TyrCKmEKoMnZ0hS3fX/c68zvWxsRaoYsSqLnZXg8ulmvsRx2+T2re20X6
Y8+iMRpiBJR/6JMjNnrgnmISj0GSNoJ26hXPAb1baHtC7sUNVGcTuX72TKxIYLSLSLJeG9CqKQns
fG9M/X0WMfwzUjo5+q9NAIpAjToXa4EkxCB1MvwL6uqfvPylgK7gjmd6zJPDaJSbNZe5QyqO6KcZ
ZBe6/8QKiMLqQV6bnHYFtogjg+5M66W/eFQgAVtxPcum03GgBhZKuhQzHA1/6PZFmuK8KXeMDvGc
6tfC8tZYbEBFtBBNG729n6KvkLm1ungplCs1mehb5T2LK12OVtS/5DME+LoofpTGXEiNXoedXoc2
+2zKcb94YIWZHqYe4pT5P3sY3o3ZuKbKOkBnekcZ67Xsad3FmouG+cDqdELkYiU/jYBcad8wFUdT
vn0hzIPvs3Y7F425lLK4dP3nfkCyZMFTEK3v8MHN+m6DQ+bBTJplr9zwG/r0tcvMIyWs/HbIGGub
n/WRdZ8jAh+00Xmomw9DBThrRelf+dZZiSBNEGJyv7y6vX+dlM9wUv4ezF7zkNXBd7egH+AH73Xc
n8o4gNQymTAKrAxPybb6sYC1UhKgCU0k+cBCVW9O21ACp86725V/i7jl9NY7VHDr5jLM4x+3SOlx
GRUghsaIfQYnYWySj8KrUUFbBNWC7yeZytQ61zEb3iydIasKNwFmu+fPzlNbJuJwLCjdAJKJyzoN
IhueU/4c2d6u1ftNqJENh9lXjm6wxJAFL+EyaTd6Ox7HmhxgGhhnzv4OpYm8QXBFrX0XNxO9m3za
18p/HqvkO9WwGxq7cJN0/sVrh+0QUaTnXbRtFa1SSfWZy+Guc8TFNP/LM7SzYbkcyMlzOSUpeLzJ
YVpW5wox/5DAOQbOt4ffzUp+N6nd975Lf3D1uSB3ftHzkcOMf9B8GEfC9KmSDQYmECqxKhhmKCDL
jJxRW2NtAissqdy9Bk/4pvAwK2+nt/U7uoKIp9XjIe7+JemX1aRI1n9yVHmtzNSbZwOqct4728ym
MwQxmvRYHrlOPBLhkkoQGplE6ABZMYGk8yb/q+0hs0SkEvyXyJseRg5Yq7F3YkPpIWAh2XmfSvWv
r+Ly+zYeB4ujNoHi9ZkW4mIdYzNdSedTjjM2u9FRx7QDfpzwBuitUW13urrvHLWbkBqQm9c8674U
+j9D0JJlJXwCtFvJlk1uwwygkcjRytkUI0oSExNIqOwUU4mY6TN+k+rldhIVC4cyZuEciSPzlz7D
obr1l+aNhXOW5LQ0RysQyw42Q7JEj9JkWTRvZXGU6RFtV1i+KVdk8+ckODvUZLfSbj9TIXQdgmHM
Cwyk2sIjdUBkgpZmCttQ4pMM7ZowyKQijutgzQQrrZnsMCLxZZJm5UxhjpSWZI0wR+mxLXss3K75
ED1LbRU48UoOvLQhR26nQ9Yw3tSTnirK6dljsoOYW5X+5xDwItNxOKPPfnXAb9wGtxfDg8PYDM9V
hgyQPC55NgE6IZDgZSuQjYW9d07sBvF1qG8NoFVhja/S76Iknf38KaIFhgP63xudz58PzhD/kWSM
5FYqjY6kdtTLB1E0geX6zTF2spXxVTDehIAKwuYlRXymtaDMKGqmxtqJcURB6oAJHWGwTyGzIeA2
aWJfe1KahDNFaLZzoq0cE9V/EEY4OW7+F3OOe0X1mhIb6a5uHcZjxOALrS/JHm4XSF4YesM/1DuO
ckUmwcwPJlJlREn5taxfNj4FpPzb3Ibw5JjL5s/29Cvnr5emVyhWa6nK5eVpBIVFffK2G8aWZOeo
Ydh0jre23WM3AJZx9wO6jxHDEREDYOQWdtYfIFANAT0vhF6SnxDOlvya0FgsrbkfbaYs0mNoOnSb
8Pdwv6uOKUL67TnEQ4qXQwey5oU9toQbx9Nf22W6tnwRIwobvkCzmNHr0GL2FDZjmMqQvC8MDPHH
rjG2lUUmGNIPmr0zOgKZOg/hxLzAwJwFxB0LhRXPhYLrADbQ8w30K27093S8hLciz2LJspNmAHQu
0dWd6FskPzixrHIT6kwPtycxTLro0E3b8a4GyEGrpidCWffUFoYx/528iXGvRPeellzWCYtEBfl6
1DN9N1YeYnl6dpJyYeHiXat7aLld1QXHMEqxmrQOUynqFCRb2gtDhAyfkpnkN4kuG6Mm2udq1l+6
MGdeRe05y7BqUOYmFtiEUjim8iMfUY29Hj0ilLJKSr6W4bu2CB8WZR5It8lLKusx7VChkaeiu/VT
yu+NefIwsLnwAIPC9KfnJvEXgIm9Fr6OPaT3s6r3bl5flij4KtVpkBmK2Hlz4P7cBQle7ylRRrgT
aYuBDvuyS7x/WCAdimBGo8J8Hgz1VZvOW1EtYlDcWurRtqZD5GrMJDtHIrKe+BdN2QeJwrYGfTkY
XuOgOf0faefVGzmypum/cnCuh9gIMkgGFzt7ocxUKmVTrtwNUaab3nv++n1CsxelVEFCz+CgT6Fs
MMgwn3kN+K+LBMstg0VV6XhpLThN1+5V77f7VuGSNpZCwg/KnsjHdnEcX+hqvYq5ZAsZ3DWc6xg5
2S8p9TcQNTW7Bnc+UD823L1ZI5POiuEoNMGWof/WxLwjZUzOZ3r4BaWhpvqceCO1wfrajprPmlrP
Oiefy4BbuF77R5061NBJcSZCcpPt63r5BPWalgttdOvTID1aVLghdPNfnTcjJHWPJSfyCtDc1uLT
MM97x6ngp99Q+KHQP7nTRWZl1bmHYto0oevohtumx8unw+3B9nZpFmGcYu8cu79YSwX4hKkUuUt/
X+HKU8XndZf81brjX6Zm47gdyknyiQx+BhTBpx41qoJuv7dbU4EtKclQzOfyxUBRsGct/xC6dvlk
aWjoBeaVVFVBsNjiqQZZhoQVwkMYuCTiUAt18Ab3a5trAkcKBuX4w83GEYcXpAEbfW2Of3ccH60O
9ZxWFfcA+bepqR/1mNFE8q5zo3vF6dCq9LJZo01mu1daTofI7q8KQHMz/YK5Gj5H4XxhTjEfRwSJ
1sxa4G+hiieM0G7Q42epA1upI/0ttPrvFaEOcPTisqLAdYYl12NpUYSeR3XoObXGQT6WsALjWNya
48gIUGiD9ZXjdWNkfOrx2KTO5dIk895Oo3jbRHm7H8KwO09hAyCUeZWnTQoWLd/l6Qtf4ZZDjDQ5
6D+pCFpBj0g+rAPahJCC0r8BrIAcHSS1ZHktcg9HMLiKPiDXJXiIPPE5XjCBSjpMQYZsRe6BTimR
Rk9obE6YIgsuyDtvVBX0ZzGxQ5lX/EmRXsRUXBoKfuazpq1w4QFH5wU1bn/xgK02AILGRADt6W6q
MjpOPYVULC2uWh+tz44AR9bVJTzxbdxYV7YEKs1fBNIb/8Ss4zrPadbM+UXvLDdFN171sX2kSfzD
nuJ9lNEnjGaED3iz5vAJuV4LtGTtwN7hNwrneU4usNncpk5JZaAEej4iy5r29oWXyf1MKcZ2whu4
yYYuqq9bO96bg0gCcG9W6yqqEMbqlos+0mgCyusc48Wham5Ge0Q3OcEos+sONqEMLBh0s0IL/Wyd
kbDnTwUioGcFspwOht2OhL8zrj4aIHGeb9ax6GhP0GOKSrBlUU6uBO8puIA0/gkKAgX2cfwb3w8c
pErrwWuS6wYVjr5sAe02NZzYSec0bsZHZCzJcROsaYWqrxoHlns0FD/TavmCPjGB3pqNF1WF+h4s
YeSzi7Dd9g7LxZcOFZmgwW0j+NYGxXOShPyXn5G+LDSQA6Sw04WsAiGvGeqXhYTbWRvND1i8ertI
jwd60jEiVM7d1OYw9Yanda2jXVmCcEpnF2/Krv2bk1BvBrcjb2xs3LfgSNI2N4qxZYEqcj4gjUum
ureT6Reu77gBx+g5DQtCletIBTRObmtrvDCFq2i9Mjk7EtWUMCryD9r21Gm2Ae1kft9U8jCL+zaq
7n7w4+8JX2u2plvz4xi6360OLm/8Ja7zwlxRcXm1dMOX0V2vjcr40MQwWCBJ8ToLspCeZU1ofRmN
NWji7lgPAPcpdjOQ4bzkU3fb9NMujzjZ+9k69zClivBShC7mcMmC0qGSMHrUxP3iHIfJDbGDqVgT
KkFJNI7iRNwWN+aKDzNiB9m6N8c+5RTAOoTLVPk9wgHDszAA6qmJLk11gwqbA/bPNKfGwtsYD2MK
O1RPqPKwhghNqNXjsWN6fxgOmkKMuRKAtm9L0NgzEp7Wj9lUvOgu43aHLv7BJOa094qyu0iQoMPM
B0WWftNorBWoOzOXYYCY92CgvfxktYpDVWQXL7cUFXCXt9LS460NWYLSgQbkhKcNco3knekNNzn/
z5206YjrFn5xAOll/mHIjrwHnhB+oZcAvhZPI43IkavGFHUJRMnLW95ow+peVLTnBnXcgx9/rbGW
lGlD6fM7/0I+YTKDNxg1GjhPCPYZPzvfva8AXZg/hMQYeaiFH9A8kpcjiMevCJgZ3wRUJ36dXpkk
wzLbHKiS0R9SVv8SOvHRaIbUHBSmPmCOOgt55DP+DszbvVl0YEA5aTkl9t0I2G/OjHxU4T0MBNZR
V35v+MwJQbRo051Jv0w3oIFFb3dGIIuZv6DNyujaWJjwD5o0rhfTF9UCSGPH+3Tg2x7Yd8YLvauy
5hAr+pHnAKDMl4FmDW9DCgKStd7OCWnjdyhr0GXQgkary2DB4Cd22BzC0TDpllmATGEgDqYOZVI0
XlCR/22F8RbtSazKkckPSzDPz1R38vabOfKjHvn0+JInxm/BFVc9mGvicpO6mk5QQeAiYm4IaKTj
Tzepz/vxibds0jGz5igBANQ2pGLWbQMcyTBKTZmQsI0tIK1vSIie+diCgjww8Zv59xnG9GuTe5OX
oONqukn2V9NeSMnaYirfVvVN0A0l3odVYSJvAnGeinnH6wCsLCcq+MI7NeXAAq2AipG5tC1NFXvx
CYbUjSjtK9OVCLiAnUH+XLpwx/uYMhA/qth2RiUIeWqWkXmKLLnJEMyRmP2Znc7S0MnFS86OcAn2
D3XSbXKFIhiEsumHLZ5hOhSDg+av2uFaBa+Jt0fWYVxtGkQNQafuqHGayYFZIlQXtgKMQk+b1ptJ
8Cm9G5FV5sC3TllyHZagvBIDtORlmFPCbBditgpAPdDQCMW+HPO4cjUCS5DTz4rm01ije+TDSDnm
LDmqYAXJISgr89fNPApv2EXN+jDFzmVNijIMmmOFbW02k1s9m/UyochlGr0VqZiJUU0KRjbLyC9x
JXtvktD3oW/Si5zYxqZymEOC9KLpULysdA6hWy+YNszGEy/ZGhUFdhgbZlSPblScmV/uZYQMr35I
EFznTxJjYFeC8U8CrfTcqZ5ZOsCOoKzeosawM9uST1qAcW5pjBTlF6j2lxOuFkCrjFbwA8Gj38HC
QGoqqQ+yJxwqPrOQyXFo+PBvslxY6F06X1JeYNGOtb6iBoUOMeFTEaFpoAfUH+BfhGU7A1CvEEWo
Dr0V4m9kY4xFbqfugO2cAb7jhv4c2S+MeJPamNUqWxeZyarj+Dg3YRRDhDLZInedUJvPflUcZmb5
zV7yl20WGumPk9hbkFYA+FBi4IMZAKswVpPU3/guhaW3Zt85Q0D0hxgtnFJZBjd9Ee3ME0uOb7Nm
86G8aKitCBpNDgERZFTLjyEwxAf2iU/jzhb0NQBomRzBVIvo996YvdinL7DXEn93gC7UITmsbdBY
TRDsOdHN4Oxa3uEyIOWlk0svNtYKT5KSpwccr29dZKaQ1srnw0SpWZmeDJOETWjWL6/dAqsRYRKo
JO7wLCxzPwb3qUUhzKAuGvWUjiicJwJoe3K/uN1dHMhPMnEvRw0+xleEUxpHVNGKu8rzYVGWl/kU
QT6Lux/u1Ocb31LJdsmw+Fj6I85/63fkwj/Hnr+PtM9B7pIDY1TSFvCIKzTmAqiMzfo5XWoKvVSJ
yE47mtZtlFPBnzzvaYkjpKrrVY13U9Yige3GY7snwgmvR4W3VjyG+pDawWpA+ji+/ftf/+v//p+f
8/+O/jJ1yAWU77/KoUAKpOy7//y3++9/AQw1v3r49Z//9rXSHpBHAXgZ/QrbC3x+/+f3h6SM+MPy
P8Qa+BH27ODYq/KhisLDOOK5mBfjxT8exxPK810QXspGZen1OHVatJmXleudky6QT+eJckuuSKnT
u/cH0m8npAkyhRcIX7qeezIh6meRHvxA3Y15ZKFGIuSdVYN/UAP9+ZT4cNMPmm4T1Xz3g3fpvR06
cDxbeVranm9L5/UcRW5FcRlG9l3mpqxIDOaJzjPHEEcJo/NrL9Prp/dn+/bz+cKRvudpzZt15cls
I5qG8TCMKIpFFEwtp0FzKJu9+7Vm474/lPlCr1eKb7u2kLYW2vaVkK9nBwDPomJmTXd0meyrTpeR
s1EjjrdqKfPdiPwyCu5Jfac6wpcpsonr338AJd4+ARV2Rzm2Uo4g+339BLry6m6RsY2JTwbkPIja
PRKICACMS4m40uhOLSEfMgSripcDfdX+KvULXDnWXqL8LBTKnWvcQI1A0HL92YJDumynXIF+khaE
t97Vu8lOnlVTFfeR5tiDEeNCoe6Q6++94WGZ4oaUlFC1Xwt5laGYjqmD27WG2qRpe4cwPjaVa9OY
GFt5N2Pe/OSGRX8ZBcV6vkqLZdEROFBLFilK0gps9/svSZ6uCFe4npDakUI7vgBM9PolpZxIraQD
cM9nNMoza3+rcvvFGjNFda8bqY1P2MnfmtM2Adpwnn+TaPS+/xh/fArl+oH2wCs5wclWGJM5iALH
8W7DCXc0yPx3cfvBEM7pdmOmvqt8RwYyAIkqzDP8dnTVlFwmuh7VfUlk7uQN3tE+QBHafPn3tcYg
yr+bWRxeu95CJt1NCVn69CNoreu63q9cxV19H64pjHME2oloQeTBEtNfgXrRH91BY+SxCT6dHB3z
AKAmKJHQRKo2rff0kDvqKmm8D2ZlNuzvu4yj2JFY7NlaBZ7gVH49KfCruUepJ7+vgQBXoXqRlngq
Y3vE72h5wJX98P6XejmVfh9RaV+B0Oa49Dmb5em+BuEokm7xx7tC5NHelmNx1XbFcN5OipZX3zrx
vdsIFEv6iBrPt9lr6i92EoX7euwKUGO58i7ff6TTxWOeSHlK45nrK8c7vSuUQIohT/HVi/yku1jG
BowL58FF0cj2+v2hTteQGcpjHSGRLqQHA/T165Zwd3pv6oY7CHXc7dgxnSFc5T8VnXEdVYPcvT+e
+4dTlA/saT+Qvq2EOhkws/uu1ZGPzd+ywLmsyzj/Uft2/Rg3DXSJkNi20R02JsWhMLz9ooXs4zhO
9DdSu/HO96EZum3e3hZ0B2/cmBrb2sfeIY4ozYRrPPxqsjLdTZVct8w5G8jn2nkPKEztV5u2b+jm
zgXUL0dsGz+J7yIXtcRohK0Y6solTJoHEKtD8Rh6TnaLjIC9jaJpAB2kqu9+I6eboMhDaCwtPlVl
2FTnaTPBG2r7SX8Fswe0aJ7BOi0j1AZb998Qn/4hItVeLyjg9df9stjG3iX7Orn5Tbxg1hoRnO65
PV2MmhGT/tVJtfwoJ91vP3j5J3uLj839rFx+8Fx+PNlbQbZ6NdeHfwcqZzvlncTidgUjJ8rN+wP9
4SMHdHFYWk7gcjGfDFTJ1tapcNG1inFb951cZ2dZAVTczmyEAty1uQrzVN47ekSvlHd2+/748m0Q
hDqoDkQgBKIMdGteL2sM/twmHbiB0gqwmU7r7jDYbPF6GFuomn6OU5rj+Q8rlbCLelT41+A2gM4d
tI7ZLtsdaDF04selTsH19CjgrWlJg8TXV3EQyx/vP+7bpw240m1CUeqnSouTp43Hps0syOR3ugok
6I2kpthjFWoCw6mdLyQCWXYWC72ip0EP4f3BTw9cPLsch80f+C5JjXRPbqrMdYMu57gBgmfTdagz
Wk5R3vyVZWuzrdq1uHQbq/rghJPmFv790IXfTYCofS21EgFa/K8/EI55wxiGq3Pr5Vl9EcxjcFRt
IJ4kT3hAkhDWXMEXUCoPobyjSefF4bKHySv/fn/68jSoMhcOYb8vbUJX3v9JvBDGvafqMWpvhwFW
zhDPGOC04+PqpGjKdtCM/MF5JvRyziNtIbiRRvv3n+D0tDcPoJWr3MB2fJsE4fWrcANfFNpWqAZX
9JwiB8DntHwfV1d98KWl/ealvx5JvR5JalFRN43nWytOoZf2/Yx9NOBhCXGS0kphXywrkl72us/p
Ft03noqp3kcLrlVN8cHFY5vBTlcAl5aU8DuET6Ly+mHqIcMdIxhREyyW4Fi6WXdc3NK9AlWL76Ba
sC7FbnRyj5iY/3TLASRAl/eXWd3TD0u8yH1qvKh67P3ZvYxmP7+mwY46moho31pqXm4sSoiIfQBw
XKJuhYom4h30T++DQ/X0BjUr2WEpe5LAUwrnZB6pmzr0IVe8E8vp89RgibM6/rnjE3SBWdv907XC
YA4BLjkr8GNxerAu+Zr6UyZuVYEwlqey5xYPzDCCW/7+QKenwsusnECwOUl6tH+yKOn7tQsuqeJF
WicZvuZh9HNM8FJK9FPiR+fvj/ZyIZwuBs9RrmMyZAY82YQCkl+Fepy4dSLXgO7rGNiY+Dn08zOH
wUOiu/Mhh4dZuU8K02MwS4BGxylMoRfrW1nUWB+rTSl8ai0+3naBLs5Wb74ulXVmGzcy10dpT0qg
RHF0p+Xyzc/TS7lWv4SjqN57Cw390J92a7b8qFcX6LAsv7RIg6DqMRoZIq765ION/3blcD0KR3NR
8pLFafyuBw/X1aTEUy2RF2mJ1pYArBtnW8+lcvP+G/7D3ud6MctTkjwy6snKmWidWRCR4rtewdCd
KqzixrYN9oMONborTmq+NDrLwk31tcfPoTvkLQp3QXDrTNXwwa6R/mmMQPZi86WV5pHIYE6LBV5T
JXRxuXfqKCp34eg+tIsrPgGWl2dWqsafYTbQLDKZLBjLfivbsPru5p78gubUAntEqYs1TMLbWaCT
D8GiOp86WOue5yGKnLX1blkb+66IvHELsjuaN80yYQQIl9TwGdTnMBQWdPIhod+8pM/5Eo9fo6HM
qfHOAbkQvk2IvszZbFD+1ghLu5kfQ+SmN7Wr8UIFh3iM+II3YwbgP5hq96YcnWkbS3r0OJFEVx3M
73PZVsgKzwDNzlZteefxlHgQi4ZV7+wqBOLdZwl68tU6EbROK0KwBJbUKoX65aQJvBxllddVR3GR
iAd8mLNWl7UrS1L7pj+QrTiIfIt1a6tkhSxDxXEKpvQIBRz3lqzBCyqf23NiJJS+0rA2FpMpKjzd
9KlHx3iDIHnwOMxqNa0OlIqjkGZuI9BmAMf2lwVLNO4h7ov5Ttr4F4fCxv7Y6FGm63ENkNrvK0XP
prMBC6wLr8UJwLoFWBw20ZBdNRQg7qtxah7zYtKf6RWsX5xaG1uiBFe1xEHeQPIJcm/w/6Zokj70
+WDt3L5IaG363bZFzO4yA7oWw52Yy+M0tsi7dZTOPLdu9zKn6g4yE2/rvE/Ply4HQtb2CLq4HQ2M
CrAWbpSg18nrLmoQicDz+vkuQvR8UynHx6V0pI66IJMWtE51oeATw95Q63KPhIR4iKWcv+imT66W
vIpudO3rQ1+AuocLTVOKEsouBNl5VtJuvXS1iq9qnU7bAbbsfmkyC0fHqt9AaelR3WyMFjvaHlXL
+YYDIbKry2hfeqpNP3txBnkbibu7cirGbQp39wobZ7EL/BavLjg62wn60yZovWKrUvLTmkLpvlF0
6bvKmg7ZoJE7HngqaMsgrCtlobibt7s+XHHbC4qFDnyPeK5lgIjeKgGgusf3T5k/nWgEsRxrUpg8
4+QuRFR7WUZdN7ejj8kKQPzheU6RFx+AXr8/0kth7/WNQSwTUI0jPabO6ZxcUJnMOkmfdr6dAGSz
RzaBfIwjtFNra0sUc+a0ELmD2xwSn5Jw+rAKqYo7qETKb67DFZuFdvzgTDOzO30kEg6FmzrhgHf6
SMr2mrVsdXO7jsNKF4ry0jhCuEdq/P3Jn7xm3+RwgUcpUHk2wcBpHpcJGwl17rinpf+GLWz4wsBc
wRSI4oMpnYQB/zUSFVbyRRMgBycfVJdFJKOIkZr5a6CocDrCpw9S7ArnDudsd/P+xE4SIYYjAzFf
M/DMgKcFTnuAZDaPtvU02w51puZqgbbqlTddB8/mpu+ci380nnacQAlfBwEFZEL/Ny+Su2+Io6k6
LhgmpPsW+JI5NM97ZdS23h9LnawOxtK+Sb2VsOk5nEZUgxuAHJu68lip7lLFPoa3TfbBwjhdgWYM
CuEmmvD432nhCGrsqOaCZgg4ULyRxQ7Yxx3c9w8q4Serwrw2th4VVhXYAbHLSb5aFFkywZMqj3P0
HZY+rWIYQOJ7iJAkuKh//toobjEn+jMUME72OYFeBTIK8koZVF8S2dzabv9Pk9GX+Tgv3wXdQPu0
ZDyEayBbqtpHP9EI+gNyxXmQZvclFrT7pasvY/wStxgJbuY1PTekuv/GHIm0BYemZDGexGYoztgF
i6YA54yyQ7bcr0be7P0x/rQ0qBJTcvakq2lRvE63mm7tw7FPy2OCFYJuioPjiENUBZ/+Z8PYr4eB
tV2QoCTlsVtwA1vuYL7k/keV7z9tpd/nYub6W+G7gT2B9RdzccJ6i5IdHMEP3tYfRyBUFlhUOy6d
hNcjqMmlCWlF5dFIzqAZ1SHd9P6LcuQfxjAbVTrUuinin9ado8ZuvCCPORCkQKyvj5xPaVnbm0C5
KVrl2U2Pd4a+zvrm1k1S4OFKNrtcr1+iSf1lr6tzxAzCPS9dMHRePxq8sqvPVnu9Lqu/EfZUwde1
HuEGRHfV9Gm1qSF5JUocYFPgQ9Od9wBdyqsZlWxwQOhm5RiCbNsJvUSdYNOSRLBfHbSovKle9pmL
NTgKFXTXyU35tBaKF/btIofi2R5Qo5/j7Dtws9sIBsEVmun1mLYbzwYiJWUtcJQpon1Mi/ZmQIKc
dpmNGp+wn0I5iWvkY/J9cAFAtWLh5woD2TH4RfC+bKu6eLBXse5H90sZOnB7+jjfCmfpgJP6REFV
Z5+hhk64haz6eu8jE2lBaofssR075HJxYMQ08FwvCAqEmcCVvB5A2UIe3GjIHLAMz5bkatIFkJcI
wuC4wAuPdmLOtmv3Hb5FCpcK5DsCqCUUcgJV77M1W5ile+aOcrsYhMM8b+sCFOKydsHeZoJ7O65A
rkDiPhuJKz8n9hTsRAIcMmtFjooskkuuAOgJ1yPdVsibnFuebq6iPqg3bSoQq8YXGzKQ+23pSq6/
zCqoLAhYHHWIa90qkqcAADgtTzXumyU09m2BvG3EMh0qLUYEsMplNwfEfkmbejtmUDxRaELcTaD0
JOB/PqxujCvUgryIbqB7uLTBzyXMOmSoRsTbYlTQ8OrlRVd9fyeHCJvXCAC3nQ/d9WpjQdpNJWS0
ukge+8UB8QXoFx44sme1kyBPgxUBiypzN84aJ5dTkaojwH733KPKee5p9B0pcle3MGHsjbZ8JAi7
pus3Vafy7bwWSBcRBmxx+IQaopf2Ms6cemcvc7SRTdFvVNyhrlm2JUgYXWxjWF9UCGDa97Wf0rFy
YqAQhYH0IbsrbJxUINk055xQ6Oe5sE4+gzVctrOywt20eMvXwNH4hoZWuLVL3RJqJ8PWHXrY4gh8
UDC2I7KHrLyoGq22HtkZkgW9A5sHFZNiaUFfAircehQStqKiFJHO5K2DW5CcIOB6AJ3nI2fnXOsa
SQlBXvg4uM1MPkXtAo1BusahO1x2ifwRBoWCXlh61/5SY+mzwsIZk5LtSc0CcrkTIpA1OqBH3XKf
5JpRM9E9JBTqthXNPDIO3z3oJaUn7SAOU4Mywdy0xSJoxB+iyq0ZqoQqf0HfE0ZiJN3RA4V3VvU5
OI4SiSkESXa1g3JXq6v6WcC22aQg2neSoswZpSnaKbVeYJ902c0QiukCsbf4NiXTB3zZgMNPWAxj
hOpm3ZQBleQx2sUak81mHleWhQdYefGBO/t9D6IOG/RmmHC6jOnWFEmsLiIZAh9pNIQ02DCo04cd
+AXyzMXNYXGsCkXBMvkLZdh16y2YLOdtkqNFzseo2uZWBmO9ESv4aW/Nmt0qFhguvaO26E2h2uF7
/a5pUAwUTk7ZGxG9XVWJZYurUI75HFAWpwfVJHQL16mAT+p2yNUjZ+Dc/QcBwxhOmcNl6oPz+7sU
T+9fDqgBcMH8nksQjRBd0Tj2fBMW6JPrOmtGiQx1nB9rhSpPMdYB4TAHvesMYm/N6ptfaD4Nn39X
uAiMC1sgYLIuPyrbdLJYyFf2KI9pha6GdkV0pfsKt8XKqKOknL2OBR6uyWDSrXrY0nAki5xNo9q3
gS6rCpbcYj37dvYTGHiy6ZBWOZe5X2OItIJlbiqsikb7OUpcHCTqIaaVD7AKdcf8slsghi8xJKas
L55TC3Kln+p6p4omurbTGY/HuKxx0WuMN73nAdPWCEK5IAf8KVw2botzNREmSXUR44Lhp0g4BuAT
FotjXczImuW502xwmvsyebTPgnj81VtIuE0u3sA1MqerqDFsY2SwwsV3bXiIqNpBSoO2ehZ7+jLN
k3pbNEjJzWtm5KeDhxSebjKXX6YmfaiT3tuMbuID8Fgv3WD8awmz/ODXBBqWs/zyxupbviDegX7Z
r7yUX+NKXkToW0JDCBD6Ue0XEguA2G7LJ+uRjghz8RmgE3Qs7d540sMNG1JN3U31WUr4BxevudO1
ts7mFRI1YuAYm3joVY6ueKwriPDLGiLX4cTYrc/VsrcCe96C0jf2uSXd2tU7SyYfIW6pRvxxSvty
znlbkaTEUXt8AtbFLVJJGJTF90OYPhd54N4Q+kAKSsFQEk49OY5+rsoAGeHJlwc4aze4DKTnGXqQ
B6ed0axl4e/0OHeHZi6/JYl4hvm8PnErGehn8qjcBVvh/jad1+TBXXoCTOrwQW09WbYN+q+4iZDU
O+s6p9pwKnnP3BxfZVF09+EcFXspMhJLgGFo2ATIZUz6OKZpir6XNIgVdE3j4ufc+WhlWPdJC0cj
mQyGY2ISflqJQxg75TYIYHtMFez9D/bkm3iNLUmVVju2b+q26iTrQaVK62aq8+OLZj858BTVfM4n
ELQtgFbKq6iMGnchItLY5doFBEji8E9zBZeqlO9TPQW75tmnB0PhWPVYOXFjtnazWUjFzoz2yftz
fTNVBtE2bYZAgaQhaXgd/jaDcMvSz5sjFYW/lqp6WOrs8f0hTsu/jhmC2oXDRUL8e4oDSKlWOpUK
6mNPeasD7h9hL0wYafDvdqIN79Ul3Hp/0DfNPkYF60GGLAL+E/ZJ5hCh7xi1iV0fiY9HQK78AMha
J0fQyRlIggCqk06374/6MpdXh7lLxV0xLC1lD6TOyailBKlMeZh8xfAZEwznhrMYWT6TZrZA5JZa
w+uZjm3+gEOP43/qbPnQDfrceCf/f6OntkPSwEXhHfNALJNzcAYE2WRYrLbcvmDlye4vsOALYbpI
vubJpXTv7TIAolxv4hICAgRz1MVhP5qY2Lxp/YSjpjEGrbjM35/ym/4uL5op82WpHAkb2MHrFWQ7
o58GqSCBasSEnkimztwFe6+2wbpVqhLtMQHl3Glqf+OF2GrKHgzF0qBz//6TuCbjfPPyKRIKnoic
Vpw8CSeOF2tnLI82ZJ3ezs/NYkun4Am07NjH1x0G86CfewvutP/JXfRNQcJqOOIOi8IIDknonMVn
GaExhWEi2aCIAVe512CVjjizmQ+EWa1tzCA0AnDatdDFvecPYOyVQ7bI7PTF0hjV1e/KRzz9WUTV
LkCddyBYNcdEGZfG4y0z7CnnkmXAT1iaWKu+/zLskwIbvRbahvS5A4kgl3ZPe82edgofqEFxlESr
cQrDzX4h3lCL3rMRjKPYgk0vYu0A2pkYv4bojWEhv/yAlqz+jlQeufeWu2BvNHYo0e5GQGdx7b5Q
RJwmwGFPf3DsvWkXvzy58lygApryxWm7WDb4CDXTXBwTMl1NjirQuzYfoh+wnkQKNXLCTUZQ97Iz
hi/WbN8BDz/zIkMOAAWE8LKB+c3g/wFynhn3XCaIKPqhYC953UdP/NL4fb3weNe/PbGp4v5WpUCc
ThZLKQqkX5CvSTceZIGAF8e6I7k8Q4gR15eCR4n7zw4aNOgWDKhMkBCoAWlwPoPPs+P+3WM2/V8r
zCC6cerq4hatPnJHFiq498gw+2CbZD/glLf9gjLAo9lm76+dl4bcyXxsSrJcOQHgNBAjr+czyWRZ
V70UR+BJW0QtN+Cgts64XKTVFwQoN9gvOKggGAtE9AEWRZPIvX//GcxBefoIYL2ENpAJG9za60eA
Sre2CmW1Yxx6V6gDuueBnCqSIgRA3x/p7Q3o2lwQQnr09sHHnEx2DHusB4OqPdpdFtFWaeKL3M78
D0b5w3xUoAj5QEszp9OQInRjxEaDtIULN7oIliNZj1I9VR0UYvzsA1DUHwYDMCA5AWhXA446qTKi
kde1ePvWR0QqoNO3S7MT1rDctH0f7/7x2wOY6gWU8akUYyv7+jtlFlZ9OpP90YKjeDEIRGlDUEYf
VNT/NKHfRnEMsue3DRYJMvUynHqKdEhil2zowh2OluPnH13gb5cd2CgbmxJ6II46XQyFHxZT76/t
MU4yTDhi1FkT0buf339pJ10dcza7rmkbsbU0ePaTl6YyH+8Do5GLLtRjV6O+Fc13YT8/+s74QXz3
hzjI1eAtQAF6XItvYPMDENy1z2xxpAFPSK+TiNythhAdZ82WQw3ThFG2F7FqludaQGrrXGpi78/3
D5+P+qcjwS8rl3LEyXq0MhL3sNUrJBLbJQxs+ivs5kcuU1oK7w/1Bv3Au+XegBZBxwJ0yenBEbaF
qnRQieM6UmNDOCrF9gO+7xxCVuoeFw7efH7oS2tv7guFGMwHD/CH84TGjwDwpgFq0+V6vVbLrpyi
uBbimNrZtaj/osy3yxZnZzjUXPuhwPxLS3o2Iy3nat/by/MLPl1+2Oww8c7JGRqwhDl3WGskEeaz
/LZrfGtp2kZ04phx9VigJsLhOS7qTTninS3QfPSWS4miQpT89IJD3lBJzLIPzr0/hIcuD2HucU/K
t3ifFJnqefT4Hh0Ka/AYQVBx41GRybvrrgeLjnRDNcB8Db55QfXfWHgGbWdQMLyAUyhMHOY0ahO+
RQtIeIf1N8y0Is1uFST7D4b6w8IzSZQD5FmAEtOnKJcJ+TI/aRrW91oe+qhBV6v6Hq3N/VgW+K01
KKdaWOIhotzITxyWB5d9988XH8if/2qXs8+IhV9/clml/pgOlne0bLyN5nP8MZH2BKSCHnaOrnKC
MVyMMb1lyrfYCJUYm/FbPdCKD7bB28XH96bpCoqTMMLXJ3sevoTI48HzjnWSb9dqvE4ClE4Enbbs
W99juoBggfs0C8gosEKH4Hu9/NPeJSA9hewsaTxoszfQZJ9ihV/LyT56FPwR8jd0UwvJHjV8mZLh
A5Cjmc7rvcaHN5vMZvNKjqDXL76y22itinY6+hWKvolbN1eF39m3Qav7/VSI9b61k+rw/kt+e49w
hzh0gBHBB9l6uryDohsqMeXzsZ9oMlRdei0EbSCanM/2OH3QQf/TYB4BkmFEYehwmlD4lYVaxSjH
41qt9Hj6PeLT23YOkKur/odDmSP2t4NrbrqcWrgYj3SLvgoNQHQM72Wr9vOs8g+2zNu7iRIPKEvi
XZDRwem2DWfEoQNRr3h2qB9w2fB2z4IjJta/3v9Wb68FxgH/BxMCJIc4pa8ldmunaQKUSqVIounV
uxL0jt4f4w9zUdKsPg3PkQK7+f3f3lvtZ7UTo0uHvm7+qDwU0O32mx9XH0Rj5hA5WesEY6bDDCQA
8faTQyZBzTfpk2U4tooia/3/ODuz5bhxJFw/ESO4L7e1ahdLtiW3bxiy7Oa+73z688HnxBkVi1EM
9810zGiiUQCBRCLzX5LRvE+yEr2E2P7W6y1aDp16KkfZR1YMWfbrc7yAAwGDgS+js91Jo+mkz0ZP
EcKq/SBsXaMbn1LcJ1E83upKvm997OiBcqHVUx5yXUcSLHyw/OhBiK6XfYWxQ/cUgw/chPBA4J+8
Xf9lly9ufphjcwVQcRKlu9nqR71lUUVr3aABhmrLygsNy62F20ap689WSRfOi5yV7bv0LSCFgbDk
Q4DDmq2G1XlhqVoxqxHWz1Bm8F/GVEzoJCkFxEBEEO0+u6FMsBLfF6IBrC1Q7DBdyZTntIuIJoua
ZQl7wIx+mKXDw6n6VaXFwXHql+vruhBaSZcV1QL/a+vAUM7XVTTW434sW9cJ0RDky7fUiJ3uQ0n0
CcUKHDS1WFtLm0WWNtvjIlPVCOdiba1ZPIeY5GCxKjUuFCNsGepbbOEqeXiM2ne8VoGQ3BWytWWP
bjso6tcnvPBNbeKRIKtRprkg1yowMwykzEYy5Vp99zy8a/Spzx/9MERiO1fQYCz05q73JHs7Btht
Xx9+Yb2pF+kiXVcB885LwoT/uE1LY3KdxG5QGqllGx2iDmtMKKJPiJXBmtKiv38gmzbPfNsA/eNo
AJfPv3KMU7aKI6HsqkPxeyiinzin4uY8roWPhQ/LZcnbjs9KidCZjaMrIcY1Q0Mc9srxiIxf8N1E
YueRrhHoupK+zZjozVdHhnCPt5Dgx9fGl9CkBfT3y0zFlF8BulGFEHI+YUsrOjWY/MkdPWALg14O
+yiVkf+VOsQA88cWuaGVyS9EKNukAI8slcCMzUMnvqUq7CYFOK9OyyoKkB1TCBK2+dsBnFojPSL1
3co0lYVIwXMMxgv/HoPIODtJtA09MLLa5CKGxyIiWJTu44GcgdSl+jDB/R2zwEOKkvR8U1JlQmLZ
wWiVdvXG62xqXDD29k6aVbeVE9KN94I1auTC3cwPQzhEPFAvmyCT0UhxLxmKW2rFeIPpYL4rDK3+
+3PFfcnFRaeXwz2/H6wAyLc9jZNr4ivXJDoadsGbnytvVey9BCNMhL/eYNzO9LEsEgJKqbNswPO1
kcLZxDkObDzENXXIf2I8r+1ayBO72MZxsMPM829Z2dzPXIJcR/R7APPNwwfKH6Wklrbstn3/lGr1
i1H3v5F0PyBRSHHZVH/2PbXbOnEdWfoHXabn2lJusLl/VmXnZ5/TqL++DgsbEBYZ1Q8uKy7meVsA
j1+81pSWyBIBPJ/qASWwyd5ak6Lc1Bi1rSzAQhLGTteA94Fu5QUye/+XYMaVkUa827fYkGltUB5M
sK54j/Tm/vrMFiK143A5oWbB/JR5ImYohdFLeq24vAnvslRGKC/65ify3qyLPZyp1+vDXRDuxafl
0pe58XnYXTxxu8kuFcnIZLeJvFpIpWF76+vOh6f45Rv9UtAAjRYYu76ZpKOFKjVA9sh/kvo42KNH
bd5FshVBOZHlry2KSF+v/7yl7+zwAznANN5g2Z0HVEUu86ScEr5z0v40wuoFfP5PzxyOXdv8vj7U
4sI7IqKRbAMqn8W0sa2krkNpykXBXdjGn5yi1jcTKpMbVK5furhfEy+5nByrAg6ciq4gEGqzawum
s9ULBI9bWmMoKA+AEJBZ9MbbykDc5vr0LrewRSZLPmkjpnpJ6iWpLCRlqqqTaaAiC+QolP/NO2nl
ZrhMc85HEbfVp9eKA9yqzcy6QkIdi7vwFmzTJtFGUFXu4H2JstdOWXm4XN5/5yPOFjGK2j5IVUYs
MoQlK9RVceEDKrXpJ7fGdy4oX64vpHZ5s8C1JT2n0kuZlwvwfI4Iq1amp2vZiV6xamzz0TdRNQYQ
FUVjvHWQ9dtOVWcfvALN29gpMoQ1gOWYWTIcecb3jwMv7aepUbNvGo63mLUNVf8tj2Fs8d5vwwcq
qhK8yfitl8n7vRQsThR5xlfs/OKfqe/gNR4r+Q0i5dhK1Pn4ewT2uVXCZvqJ/6yz4cla3Gi2lL9J
Sd+vcTcWdq0BcoHrR6XyDOT5fPqoe4ZtEtcFppiYulUthsmlBmOpL9554a/sp6W1thTRiCM+2fr8
fi1HM28kJS5OemXomDXjZtFjP7i7/kkX3p9g+wE0WJZJdVee5zOxlQB2QkoMQw2sE7XaNA+53JQ3
lZl44EL6wXpSrEG5yyFZ4UDbK7cqLukoo3fgQKMc6OBUj6iCoSmtNxViyKb+E2jqGgVYU1nb8xcM
9z75huhmaBDGZmtfdn3RZ5jSnIIxb/amih9TM3roZvn2bydpzaOFAOIuTiG9RbBvjsbkyc9qU2I5
Epj6vVkbxb7NfWwJ2zJ2zdG3bgerUd9LD4hckoUqXuuh9ZyF8KSSUdfvB7sOngzFxNFMC6gyty1+
SX7THsZKir8Guj1t+1o1UbDO1KPRp9ZK1+tis/F8oPRpUWvUSafnBaq2VLOGEq3hspsfA/R0A12+
La1sr3TKt5VNIBpOZ4vLWBb+ceKaV0WR83xjF+rYjOFUgHJNcHXc0AqwcVOMNAzZx0x7bcNOdqVu
at9zB7JXNQbVTUsx/m3lZ4hhZj9D1EEQv6ECQPt9Fl5ixzCTzM4t11akrxlGRgM2PFPg0avvy+9l
jR10GUY3WNAd9LL5LoRar/8C8/ImtODS44+IoBaKE/NDlxUG+D3bL0+tHsf3Q23+E4Dn3QVj29xX
gRneKEVQPY6ZBOFwNPGNTBxY5ihOjt/6MIhefNW3DlLdx/eNMlS3tP4pTmdo49YJbdKoaPOXnkzk
3cz79nupyCgGNmH3kio9QDQ9xYQmAFcy2Q0Ov74iY8ki0ThvZEC0fqIdmD3/gSqW2LH49o55x34G
wGwCpdo0LbDwpi9/aXWBo5XcxK+4vma/A0wM79Bi8Z7lrkMQCVb7t1CKsZcBVr1Hb87ap5llP9rj
kB/UEMvOSlUKhGbRnPYNWIt5oKjf7R6TrUSTYIfZSVOcSmkCyRz5+l1Q+ZSHQbZ/ydoC+yQwWHuV
mjT+1eDcr3+hywYg/CBKwwi/8LbmjT3bqpGs5+HIe931LfbhDgk39DehhpxquiAbQKH+jwFo+qbS
rPhbwV9vGqmIbq7/iottwhLRHEYgiWyV0uQsYQKvCfg8tzS3NrIPPdN/1WOIFPnkmbugLxUsPou1
iV+mFwxj88ql9q/Tdhc/6XN64elpjKtJcsoN49BJ3Rsx6lduyo8YbLyg932gmnKPI8w/12d6mWPQ
9kNXhHarRht53ussK8eL+7bBp3dMthU222WdHtThe5UXbzni3IODEOL1IRee2IwJU5CTKDRF5loB
tTTIA3pb6Ukqv8ojPVwPl8ZNl1YfamsGe2N6M4DaooB4mihWGYa8rfPH0EQQOn7v2vIH5k9rLd+L
YEzXjVKoKkpIvKsvGumIlcWO49fc/DrquNoLsBapjY6GM35cn/3F1hIvd1mUBnmZqKoyS+oCKs9B
ijDcycigssjOtz6R9gC0BLTQLtWV43SZZIhkRry4dBKaCxxH4aDtXKqT7VbojGycuP93JORen9Hi
GLC+xTNLIazPdi58VzW1R+X/jSFpMWK544/rY1y2K7nBAEYiwqCgL4eO2vnxaAy5lDEsNNyBQgcO
rgdA1qhWlpsCx9NWAjoV3ZfBW27ANtLfJlSxr/+Aiw0ibmsYmYASCAr06c7Hn+wwgNkFHCD2mnwX
I+J9o2l9A9CsCXFmiPvmy/UBL1ZVDIj2OTsFDhaaVOcDlojqyNglm25ZVOrOKSa8J61KWtkf4mfP
bmSDChslTEcUUOfRtlGVCe1tU3fNIn/larpFu/irNHkrRMaLTc9kgOv+obKKfvMsnkIxTbIUVUle
/l3EVcUtpUhtsJ+8xscSBD2fSYYHcn0Fl+YGXIUFpMGkc+bOV9CU2iHyU4J43vJmmhr9lapZsRm7
4nh9oMXZcVMJqUdI5vNMrtSzrpfSyHCDAolDK4yRSrDyjw5e/SaylRj78mHlPCzODQgrSFZooeZ8
dxQGNbIUDXxXLbSn0XgCsnyvKSvZ0tIgLJ0I0rR9eBedL6Bqe1PrOJ2ACKS/Ayl7lqT8yUjsr9eX
b+FomYJgChiXdslFWcjvw7Qbk0GnQ+bot8EoN4gIh90/Re1Ud2YZaiu974WTZcI6gc7Nuwis3iyU
eOOkJ0mu6a5ogN/oKsSuNtfNlcf7wuKZwDiE8idyYxdqj3kZOGGqMyurputYycZvHMPxdx5ur6/e
hfamJgjVgixOxiQwkLOzZXRYMAI91N3QaM2nUIL8hYCaDA1wVEYINKHwv4uq9hhJBV33Ej9vB+6Z
qT23egjraXC6tsUALtW2eeEDRE1CGbsaI86eEMAfsISQISvaNXbxNTo0Me+u33VL5lx7ef0Dno38
IPHDBnIzp/+C/2N4LNQY3o1R4fDkN+pr10OaiDQoNZtq/DLCvPpXjsLuBCgu/VFKKFmHcLBcT8n1
9+uLs3AyhdyrQmVXlqlji79/Sqq6JGsnL4tM1+76hzhDF3pygseKN4ZUdfd6l56ujydOxCycokBD
EZUHhsqTfjbeYCexFXup6eboRdWI/m0YBwYcyvjZcDfgDJPbJYU+ZyWML21psBxI2skAyS96jt4Q
gh8nI3YnacCwwCvqe7OJ65WseDE3B5VEkRywDJMUe/7TcmKtrYfo2diuKuTnjLz+N1LGB0Bbb8qg
vqDw8lGhheb55T7zoH9cX9uLTJV9Tp9RtKt5GVwgxI06SnGCkCy3yZNbGi0b2XsY5d9g13H/xPk6
ivfXB/yT9M2/pk3zifly619o9QU5Sb8eGpYblsSHjS5DhVI76M36ZA8o5Ti6tIdLBFoNMePg3hos
AOpZm+x8I51ufRnHZjMZMPKsSxl2bJ58CfPBooE1SRtlROfFMocJEVMJA4048puVzbi0+QWMjR+v
IHo4D999U+l1NMqG28fTh59jpKLDtggKFHfHof5d9dXKfXEJnuMTYSNNOYvPw7LNt78cUQn0ctNV
KLb/iMNSv5tktcUDK0Ymqw3A34w4WnXFPQV73zWxaT46HkXb6x/uksAutgrtWS4t3WD+swg/oFJZ
d51iuv3QSNimpM3PxLFhK8KT2kdyHfTYsgXBzha+nXHZdg9KWUUn1cLbpbKcDN/QUNpqcWSspCTL
J4ieBD+LT3OZRkpxV3ccL9fJ82dLmp6riSKD2UW3cpbdBLJzTGTtIS0wampL/dv1dVm6aIWkCIgv
9E0v+qmpNFUGtlwmaOG8fBnS3D/lKGSccHvR90Y6/DUwgM8g1DHIwajo8aQ/DxdSqiSyM6h8Bo8d
Dmb9F+LtD2nY4IpXoqxl2DeDZQZbrPhWjq4IRPOTK+DroqxKyWtex44sWbJiRMXcSq0TrH4L/anq
Qx9rIwsP2b9eVcq4XLyKQUJB+nc+yzIehr6NTNVNW6w/87btj3UhfJsTTEWGhEL29fGWThkNagNg
A00Pysez3W15nh23UqS5dpz+MD0uNmk6xV70r2f5v7VC3cVoIvYtPhJA9Q+SYv39ZUNrEqAuaA9m
PQe4RF6IXmPsa66mJtp9AFX/UalsdSWYLHxCyh0gDtDbAag0R7SkSVgbtS9pLlqd70asvGML8K4V
4e+V1VQvtwrjOKSeFBLIpWerWTlSHWQY9blEjXqrGvWxS5pbJ8zv0Gr9Sr/3Q57qn1U5uFT47m21
/1JHmbbyTRcnS/vVFiGBEDrL4fQe1HGkMNmmGn77VT7QYJIPtlr8uj7bhfxEqM7CgSMjYr6zyTaW
WcixU+lui7th4fnN1mj7RphWHUY6NVvMkm7Qab9FwGIlTV2aIWI51F5lroYL+Ehdp1DURNKtorF+
0lotAdevK991X1b31ye5OJTIhsU3pfsr/v4pSxlxgVYCn0li3XrnTfmh8HCCHoKVbGhpGLT2gRXS
LaO3MotulFxwbMsczZ3U+tBo1V09Ol+nTP16fTYLqZ2Q9P//w4i06NNsBjNPbR2jRretM7ohESa5
pty0K6dtIVc4G0VsnE+jBGno+fRMdHQDKZFtrCKGGFMUDTKsOV7vVVXvOgMRxutzW1xCwD0kKACC
L6i2BVycPB3Z9ranFT+UZojwPh6oj0t2uZIT/HmEz64EBgDqQSwRYlezIza0EQDnRFZcjbbSydcz
XHsV5Ef0sm4pJtW4TpZjt8+CKv7aAjdDti3TD6U/2k+94YQ7dcJi1VcL6bsFge4bwKX+LrTiZots
rRlt4qRR78fMkd4mC9sptUeHrMqN7G7M1WHbkIyg4zmOw5scZtARuU/QOIKyhvsInmGhV36PdeT/
oh67mWZQylOBCtnBGhO0hYc63gVJ7hyKdoKp2mGYcrJ7BVs7DOaiQz0p4bHqx/gYGl32XHbyeNtL
gXNfUBX4NiRauJPU6HWcYgc3TgzGlEhSVo73ZU2X4hjFD7SaqeeKNP18A5lh1xSqCrZj1GXppGcO
psogi5/QY0gPRqQmL3ZkyzslMbOvMl2+lCbCfaWEP31syG9q+IP7EOreazrl6oNjqmu9p6UNjpwn
jVYqJgIsOPt9SRp0RVSortNXN6WZ3MoU9LMe+Z/UfyTTP17f2QupFp10Yh3XJLTA+R3ZezwTymBi
OfDgRezxW5T6yE7oRbmNG+wsr4+2FCOQ47AEZIjx5mBEbg9dbexedb28w1dtmvB+Tf01RP3S5WGB
6qBuTT3jIuDRtSkh3AwaGFpETBLQUUECwhSHqG1I3r/JOumfMsbDw7am3fUJLgUK0h1a5SbZqzVH
isMWd6TQ7zTXkfp3lOh/ta13NGJ1ZR2XNgkFZqAkpkBbzp/v2ShZnl73PPAcfytXGmKVpkmjTLdw
Fxyw6Jr8lSrR0j6hMW9CeEN4j+Ly+bZEGjNpae6oLhW9dzR3KFAE9VutQ01HweMv5RnJTpkTFUpR
qRcUo9kh6GkSAN/IVTfsKemk/m0xxT9l6qHB4H27/sWWylKUpAQvF/FEFb7l+cwUU+XSUALDddB7
/W6k8nBjlQOO1mau7welcPDMxGXSBmy+NdK+hPDTD2iWDkCnN76TB0fsJuM/ncrbvNOaI5k02Szt
M2CvCYYMTo2/dzyEtxJtg0NOc2gftx3Sp4Y2fTh62N+rJU6kBkSM58rHLCGSRwd7ocGC6aw13k5r
ZOshxnuj2Ji09/d6Yin7XhnxqUOO7FvGFtkmli/jXxl1/+G7U5PGIEgwKi9UdKi1JvXQ24YrK7W/
QRDqH7N2bqRC/p5QlFu5Zhc2mU1ViAquMHgCAHb+KdKoqRFSz8n6ks7wt1VihuznMrsdPHGnhcba
82vpAX728WdJi9oLcknh8/Hr/LnxrTttsF5qQFNmHr7R/vQ3aWHvekveU42NdlkMJR6lG2UM9hIo
5pX5X5gusO+hG1DFEcqvPH5FePmU3SQWEkOe3VNhls3wsbR84+RETXoo1Lre9rLlP+jIlt21RuE/
FNOYcQNLxqbuq/x+iItDhTIuJmDyNkVr5ziRwf9Am8nfpXGfrVHiFqpc8K3FA50qHonl7FtlrZzE
NtUR15SBICFrhYEsasZYfCvOzlQq86jWmoMChP/X1GixSJ9GFpfMp0WKe6jlbS3pkA+7bVG9pMbr
9ZCwEMRpJAB4shGlp1gpou+nAWqjSyg5pIYbmg1STjHcQsfAHEiJk7WW5NKOh8LJVneEocv8g1tO
kWd90OpuOhn4mtU3nIEcXkt+I4zaVm6Npd3OJ8EsQhOEeXywzicmAUJtRREecdOyeyrbMfyp5qOE
M2pO1T2vMIb1s/BxahXDrVWFZ9ZYTkeEpBNU7Gj9DqNJ5udh1Pu3C05NAo4NnSlTiNnM9pKW1rGq
a43jyu0Ejqn00C+XMx6xOWZk14dayEDQd3WILnDS6LjNhgrNqPXUoaMHHPs58Sx/7JQ1HtfSR2WI
PxLDhq3O70pJk1JPF2NkVCegDiIoXg1cEeMkoeXUDPHh+pwWsgGmxKlAkI/7a758NXjlGrKSDUfS
+HcIiyP7LMUvtf2Xeu5HA0V35UW5NEFyD8cA/S7MFGb7SMX5B9KtbLupNj1Jg/KeqB16IHQPzDpZ
u5/Zk7PnEFU5ehWiYgUga/bBplGdKkzSHLcq6jdnSF86EwzG9QVcSBjPxlDPz8XojQOKzJHjpnVw
NKv+QctwcmRiKJgVr8GAU6XUeE8O/YLrAy8sJAAz0Ssg98Cza5ZVdXmaycWAC7fXetUNHMNh8wfF
51VDuq14H6zslIWgLV49RDXq3uDaZovZl0UcTU6I67epv9Zt9kWdaPr241upGt02k4TwiLXyYl+I
poQctiauCSKxE3//FE17eE0UHQrPnUz9aEjmPZX3U22ZazSQpZL12UBisT8NlGROz43KQC1PGbwo
yfiTj8wc241o9CRTJu/TBlV1zTq2rbOSJy2tLKUq8Ek82qyLWo6Smb7eICfNNrW0r5oRm/9Q4KoO
RpPE97rcDTdOTSE/MMdqjVIndufshCBGpP2hYRiXNhBgkb2GEoDnDnkSfks6ubw3E/OXgsDilmZp
AnczSh5yUoUM1dO6cbXJp+4aJf1dNaIleH1LL31uuooWaTuX2oWqfNsUk2khSuHqRpgDqy5fA0V5
bnP71/VxFj83xBMgJ5gC8KSc7atcJx6OOgp3kXkjMOf8A2J+Xr0EZr5NY3njS/E2U9c0YBZiBbfH
/4ad7bLU6vvcDlrb1eTkF6oYL6Y/3UUIhqejjDdi2zwKxCA9uHDlHC3FCpVmLRVgIgYw6fPt7dTU
I6s4wmsoR7DUKY+2lru0wOstYqz764v7h+Ey31MUtbl1eaSjRDoLTIrdcGamjFmWcfUURGXhTgGy
VXFeBx9joytPZo5De25Gxr5GTbTa1GWlPWSD3j+21tDs5MYK7kovHfeVmlfbQSLQFI0t3fVmUdwk
aJlu0qYKdl1vRI8hXMydlKnpcao8H1eFxttSJzBxWRy7XZ2G4ybJDGUlGF4uKJ0BhUoQnWLRKp7N
UWCastSowlMAim9nFekTqg1NWlmHeg3XvBQd6LIKpRjhdTRH+ERIUycN/QM3N4HgCiegXB+e4M/8
Uxj+wTOsI5Kzf4+8AUItYItIphCYZpe0LJO4arSX3C5E8LFLw++d70x7el3FXy8kgG1UHUmn0Hti
sPOdyWGAjQQZzvX08a6QlbcaeeONI8m3SdKu7MzLjybA4aYQvFFUIWtzPlaUSY2qhbblBh2SnE0m
v3iTeROUhQ6CAR7H9XMg/m3zY6D9EUwDt0JxYHbmpi6PcinnGFixEW/1MkCozS+pMyvTsHKBLCSm
6OvQ7KAXwPUx3yKJWjqTBeiclrR0W4EQ7Crt4/psFteOz0TqJu7ieQTJwa23GW7NbldnL3Hmv8Zq
gICNjxtUp1drcvmXhA5IAbyeLdraZNp0ks8/VZ8aau4kCQE6UJPkqIxleXJiI7wBPar8TGBJ/Cwk
p/9daHJ9H6RdfR/irPg4IDG+8aMyOWJbPj2FRjPshk6TNnqKz+4QNeMKv2Hp1Q19ERNPgQoQAg/n
P9SGnxM6ReW4zaCZ6DQ143Oup/K2H4vxw6Ckc9NJxvgUqJm5maLU+VftDZ6E+MvsKxkBmnjM9FMo
SeEreCKJd6+c3sq+hF98qSXNf7gG2CICkEu+cYF163uTTqAv/N7GyblPYG48KL3p/C5sI/jRjrWz
AkK7lA3kM8KiorVDlMTCZBYmE99W6kwiOcYT2771wijdxNMEBrsw9CdPq+sdwK1+J+tp+k2WR/m2
gy24o+2FJG6QBA9xUeH4UMcdasF5cGO0uXnbgfnZ57pF4UAdzB22c9p+oEQRa0qy7fsRP7HOXpWf
Fd9xfpohwKsCI2hBaLmIiKEeYS/FTLruvg3LCEng4m7UuqfaCJ5KJ/4SpEqxJezsATi8l0hLXj+A
S+Hk8w8QMeBThgp6HUZHJztuN3JlhwPKUCBOvGNQtmumH0tnXQC3AVOrTHZ++EZDRdHdcxyqmog7
ZHIY7vgO1lsmTQMNJGNN7/Zyalym3KacIooLFy+LcED/2wzL8KQh5tChuQWo4KXW69vrK7jUvuEe
/d+8xLw/LaHA547Q8jw3yXSfVEFpcSBTAvul64N/9UYPNnnuDI+VWSV3Rq5gNR4k/Rd6APrOk/tx
00MNvDO1Ju03aRB693kdp9+v/8aF5zjMJURvLIFn+r/C5J9+ohP5tYFavedWIZJFHTITN4rlmRgq
mRUCbVGJPVs/1PrP/zCsoCuJ9yQ88Vm4zfVeiWmHOK7a+Th+5mn0pOResrPbKnmIterd6xHGvD7m
0qWFRCctFhWOwAUHxqBuhP+YQ6WjRGkeCFW8BQtbHa6PsrSgoj8F5pYQBCT2/JtPluoRlFVGGcpt
23yYCnr+wwEJ6yRdI7UvPis+DzY7oxJcR1o4uu22Oa6Q6X3HLWVZu6S9S5XXtP/ajDQH0/Fvye0E
WU4OVSPADjLx/XyKgdnREa4l243H6WcR+c/9IL/GSryGAVpaSnor6KhR/SNdm43DfVLUlQjmrV48
hK331Noodzmtnm31oMVZ3mpW7o8lFBBT+9+QsxPbaxKq93R53cQPNFhhmLJFxlbCDMGImttJck6K
U7w7efa1G52TlpZrSdxS8o0rlmhegHilk3G+tqkVGVnVBxKCIMXblHu3jdE85cUB385x0wXOO3ot
++s7din6Ao6BqMOFCYdollEkUNuLJpok15kOpVLv/TDfWll0O/X28T+MhOUt9ymJy0WWH4ycy3aU
JPEKboAFGNJj7TzLzZrBktgY87uTIhzNCSqa7NDZjHreGWpv+f4JXX9ri/Zcv7fQ8N8E0mSsHPfl
oYCBIhgKFHqejpkh9ZUeO2fXxNHzBJ7NvrOqNLntM13+L0MRLhHrRATgot8yRQ1s3tLxXNMKgpcW
+Z2jpsXhSQl7deVDiTTpYgE53DQzeSddFGmrAB1rW0olNwZCNWzy2JH2TRIBosjT/DbWkw6J7MR4
g4w6IR0dTyvjL60qRwBqC/w5ofl6fgqwoBtrMkb/RC1qPFRFiKMh3w6beHmtNbS0+z8NZQmS76cL
sNNHKxlazz8NUXeSSa+01PglKd2mBs/+99ufjUKJQlNp4F7EM7+pzaJS/FMiZ/uith6VXjrKsXkn
BebKUEt3HQ1aWN+00UUsOZ9V63uqVBWSD6LF6zZ4Rv0ozDUS/NLK0Tig/SnYhiRv52PYltQFk2b4
JzXxpdthqqtDbKjVS2LXH3Um5yt7YjE2U1yn5UIxWHAKz8cDEFqWXm6xKfRAOeZl86u2KdkAgON9
UWfVQdZy4d3kfcSt3N5MYdxhM2Sgg3/9My6FaL4htx/Thj43m3fcJq1aG1Fw6pT2YbTzN7ylfpZF
86Oopn1Vma9o/P+H8ohDuoqoDp0M8L+zqfdoHqV64J9SLUL4C0mFF9U0O9CwxtomvTx6IjfmYckq
kyHP8e1wivqx89vwlAe4ZtaD7myKMXgxrXSlhrC4jIRNB0EZ61Ipr9OGQfVsLgMlyE6xBatr7Idv
Dg/YvEp/q1r/WpOs/fW3Qx4FlITo18sA1+bfrjN7q0lG/0Qg+W4H9rQxuvoutqavGBxup2w8YEy7
chYXVvRsTLEQnyJMXgAfyLQGWHgyZDTGQ5XC3RRsPVqs++tb8/LYMz1gNqBDKDXjq3U+VJzFyMPl
xM12KOEEhVX2HDXoHP6HUXRSBtITKrzzhKHvUdkocRQ4KVOXHpRGkvdapK85n1zeQczFAfRMsQ4v
6/kTQTQ/zULKaP9QjNwM9njbhD5m9f0+Vf0PP5H+LX3vCLn6dH12S5+L1B1MFmMDdhd///S5pCa3
6XMFnhvUjrRp2kq78QobYR85s//6Rhdyo/TuRcEO4dhZlMZBqMmSMvfc0TZTnHbK701p2/eULqrb
v58U8CTuUguWNM+u80mlilORw3SeC6wn3JhFj5lUjV5Mifvx9ZGWtiAPSqqCVHIRhJiN1AQSvPO8
kFzwMFjESap0M2WrKyfO6XmCAuGVAjVxQ0gTzeejTEnc0Trh4WNjChCoxyIpbi1IA5tg0I5qVK0p
qSztCr4RQsYcLZB6s5NlWYEx5AYF6laB1ydGVDzMmQC5/7q+fgvXnADoQy7/U13li51/KtVskCjK
qvRUBcp0sOEfOpupSKkfaE5fwnns8m1rpfCz+27YDwjvPmpD3xwCCpBrV92F2BdPcIGmQs6UMgYN
0dm0DTMtlQC8w1PmZ48Nvl0ORP7R8e/G+Ivh0xbx/X0q17uk8e9qq4NEPvTIuynBTleSG7Q01kLP
fHvxg+jW0T8kBaALMg/gvRlmEitQPaZp/5DFBQo73b9wGvZZHt0keNihK/FV7xuM8PzOxwVHVbaI
PQKZleNTEOOxqHlevht1/2hF3nc90IL3qLBfWyn+AlLxF2jtR8Xxjmkp75MIs3W/6rVtoxbKDin1
/DjYWrnzOorDlRweED55jw0LR1wDf6xhq2K8t0GJYZ8X3rYK4cCi6zjhBhZ8ixDl3taF8h4l1hri
e3lRTNIR6jjsntlXahBxGsy0GR719qeXvkxh8JeHmlUnhwTICMIIfsM89UKjUstTCMWPU9hVe7/U
rH3Z6WsX5QXkR9TjhGw/oFfaCzS7zrd+NuVO59uBBx9Qu6WCjpWdtBnbEOQYHNspPuJkFJnlzrTf
0cbaKOlN1DxjcL8y28uzTisReQfK7ATmiwYYlbBk8pMqOwFgV++lMezuk9ZpHzPofmv7+SKO0dwg
VeNoAYi5sAKuewwt6sHLT7rUFEfK4vjz1OX4ej2mLEwIIyyBgYEkdynlJnmhQ8Gzj3CCI8OSq2db
Ul05/Xu+LB5iYKOENiDN9HlXCDP7vivphZyihq9TxxqWMNmal8B8rwtkDeR5HjWCqgW9/XyPTGOO
UI2kxqdOC/71a2CN4bjWbL1MPcQYZMB0EqAczFkN5VTXdiARMNIi/0XL8jvy9vvJDo65NuBsaX/X
uuIfwx/HlY134dckDgC7jja2Sry9UKvvGtjamqQ7z4lm4l77hPmPRckri3Sx2asC98fxRo3tvTX0
D20doDdWbMC64TyFZRX/bw5I630gs0J3OIwPzp//feqyb/yhyNubUHm5vrXUuQjWn58MU088yBA2
n/cpQgwi/VaSnecx/8BciZ85dtNWx32VIeuof8JUe5skypafid/7gX/gknAU/2hfcbzqSgSZoIXq
K40yTQS9zynCnx9GNOFxCnyf33e+UbrBlsc2r7znGtX/LJaPWuTvcOliQGFwNUAXz0ZlO+aoNzfy
JsucHyhabjT/dWq9jfCzTir/lqWMeu8Qll8xW8ucehvgR+XjA8p/jQk+yLJUGSCAX4Uk7bvcX4kP
8zznzySEfQfXHvTs+U7Ui6FpmkzxnhXTvw/xLd9W8LBuOQSIyaWhtlG8lRLofO/PRxTn71P6C51O
K0uz955Nz0LWw58OalDtsKvdeFn9nCRgkqbhPfazlQx1cVwTr0UqgxzteeynhNAXQd15z0MT3JvS
9BCXBsYgDaiLrPxq4Dsl1eNzZkZr2v/zMoaYMD0n0I2QFLh1ZgFF6ZLAz4tMeraNtsQKu8XG2jdB
QRZ2ctSNYNz/hxODoyOnnOyV3sdsYyaj/X84O6/euK11Df8iAuzlluQ0aVRGsiTbN4Rb2Nti568/
D50NxOIMNPDZG0mQWPYiF1f5ylusOJ4G6SFXAsxuNeStefNfAei9SnfwB87m9oelyMFNGxTdHuR2
6Zld+Fa1tHTNOdS2jV6az3qbDd8bq0MgO+z6bRwp5n2WwwI2MDO+ksJeupm5P+A40MVlmtYdukLP
FNTsIukBweyvajd/78f6OE7BYVkUPfu5CpOfWan6PVs8mq1NhxBl3vToS0dXNvb6AuB7LVeZuTgN
kjOty06jaTeNPCDLpg/Jl9yWjlKkXcnLLh1qSAQD4+SigX+8zgETdNcHXCKChzQyh00Zq4rfTvbg
oxte77C6qnxSNCiQg8KnoTuwRQ4jRrJOcX7Y6L/uOyc0XAQpDDe2cNYTak+nuFOTvToGnVviL75B
hPta9n9hJf++PHh0kLWkee+3btP2RTlrdsBKltxBKK6OuQuXQqRnf6k89PsbUMZE9HZZxGtsdheX
NPWbmW9gaDtQUFvEFv5p1Gzv2BIKX9dwNGc50b/jsVsQseRaXhelxkwE+TjxPeRK+GNu+WYYfKM2
8Va05XYOyPicZDMX/bNR2jc1BZaPt+yFs4lA0CKrZcHJVMfeT+yolUpUyp30QPR9KgLprlZsNwbR
DzG9/Kp05stg5H5iXuOPXhr3N27CotjIybj8+h9ncVUbYZXDHH6I0U941O3c2BiBnuyQVNCOFZ0P
vwb3RhUwHjKSDBBqH7/3Om5cph0iOFsANBEcv9VJJaeiWOyFiMeTBprd8HWURtS7s+TKfrtwy9Hq
Wr6tBhHurKGY5J2qhGkXPvZGewBL90YL/E5I7SepM3+1wzWXpovD0b4E67Nw39a6WZrdCjkhO0RP
xnlGBZhEz3y0c/vQS84vTa2utEt/Q5VWkQiHPexsMqffkjnvP2NXz6oi1AktHvO2xYLL2JZFG+aH
eED+xxqEvAd1iqdxkCU+MuXZvoGZ7za6Ft5GfWHeKM7Qke/2+lZRzexbWIeDl1Bneaj1qthXhVm8
pu0cPzbDrB4wdxdbexp0jK+HbINC6eAH9lydeilWNnJmG54Rjnh/FaONhUNRoX2sidupMQEDpXay
a+davQlLeCS4Dee3ZWehiTyExKQJxF5Hn7sf3VThoTnqerCR8aJ2ZSWzH+aY1lDBav0aUjI4VkZn
eTLKMjfk4NmW5pGK7CSc285uHBf88bQTjRm4JlENrLxAw8W8g73UzupuqPT6E8Wx6a20kum2k2AF
54qEb3uD+JJW1OCrUqP0DCetDvmoB25bcuDGYyX5RaZ2m0rvJ0/N8mLL1CWYw2jNz4+3xoU1RBWZ
848y61JOXpXuUhXzngym02OV965WoiCKW3uh7gu983su8Y9Hu3Dn0WWxaOcsekQ0j96voFqK9CG1
NOmhKS3lLq7t9JB1Y3b4eJQL250NuLCVaDNQW1uNQk0qt6pqDB56NKw3Io2VoxbrJThw+ZpH8sWh
6J/QocUvi4l8/0IiKaqoCBucTMzwRgh8TvHt3XW9daVxcuEERZfhv3HU9+M4XRjJWBmiEMWCJZbH
sZQAH7tdFIaWaoJGqefjSVyq+avNDkSXJbEkcvBBVwuDrklnp0JyHiK9fpy7IncRG9+jMfg5F/qT
kwKyCa+1xi7OJmATqiYQBDE1ef+Wcpabg2qJHjGNut60BNI3iZIPN3KSXVWrWp7/7P0AIC8CmKDW
10GGpWWdYk+T/dD1kpsjFB3VTuv2nbwhZ/bQstvE+fw8tMYBuu3D4q5N2vo8XpUYuTjPfzzHEgz9
cTfWUR1UUsshbk9mcGxFhqNiRCSAzFrnh5ldekpkKpg7W9KPj7/whTALXOpSryE65K/VbHeZkgon
GuyHygjqXdk78mbo49arI4kTT6JG/PF4/6IW13MObgnYEkpkWDkuh9Ef7zroZh6rEDYeBAHIwVJy
8D2jXrqGXMhHlIjblyhJJ99Onf7eNOvER7ba3tV9Z22GKAC7MhWzl4i2Q/dbwbCoC83buZyUO9VG
gL11Es5xUbU7LRh7D1PS/h/QZupewbZlO4MzeOkV3IDc0gqSFzXMctfU0n7j1KHqSYZwdknq7HoR
QY/PPW4F4WpJHKMvr2/VbEp9K5PDfZtpFeRkG6ZsNLfuJKuDpwsDLehk7l0d/Xt3apuJwsBsH4NJ
SneqPcSHIu3zYxXGhVfr3Xwom4BOTGpQ6W5JDRgVkea41bOTOojwGDcS2Oqhk7hhBllszXzQNnXu
DGAk03kD9FR+DVsn2OO5G3ldVvY3/TTGG2kIittJmrrbvE3zxyoyxU3Q6bkrmjC5pagb42BYZn4h
4WReDo3kquPQ3OmBLja6GRH3zvGn2olbV5YlbZvhur1XoLptom4utjpsXHfWsNXUunj2aWHXx7BF
sToLZSC8GcJlCVacfhnMAbLVU7XRACNslVAttrE9ZL4jB5qPNU53p9ihtO8ULfJGWel3M59yqwdT
s6s7x/IGSbIPaWvOvlynth93bekWpeG4XVJJx5C+0HbKzXqbDrbl5mUquXGeBB40buugBfO8yx0D
TpnWzKaryUnvTVWmebFWobANKfxKErE6tUDhc0aCC156bIt6xOqkzJqJvrAamM/znP7o1UMmN8d+
CK+cx5dGwXKI4JUIerHAfb93GiR686qIrGfcg+/7VnoIStsTivaXRePfb0MksETL5KVcOu/HGXUz
VfM5tZ5hFSabWqA4AhJQckOj7TcfHwir2ON/Qy2ITY4CxKVXl2ebSlo+WbxSPeXHsihv7D741DTJ
P7lpoUUyXWN6rw68f8cj+UHTFmbcGWxLEllXK9Pyau22zasf2fCqjVgGj/mVk3WNZ1xGWlQUeKff
KuHrJWGEUp+KvjWfYVG6U7C3ijutK7altjUDdSl0il5/UOLT384nSIdlAdJkpny9juUCIw3huzXG
c201fjhOd7pxdMJ04wQHCTHCjwdbay7zjkvVYgEe48aMSPDq6w1dlZdBnavPcZr6cVsdRvWAR3wf
feLvWn9iJ6TSd6P/5kxX3nMVRf5vZNTF4GQBgF1n0UWADohVjupz0U4maGS8zuRYvgL5X5eK6Bdi
0ge6FklJMrqzbZ02eOKU2iCear2572P5pRy1vR2EPnvzV6ep31ol+eqgGYNTBqLgtnY/z8Irx2A3
lcHzx5O9LuQsD/O7ZbUUi9BOXANn9LGZuxgo5VOkg7/uDp1a+Qv1TZNSN25klxVd6z+sdlt0h8lU
3aIWKHBqW7kYXOgv2zDAlYarj59z9GssmlVwujwcyxyswQJVpOy5WglWWJYt/PLyqSjazxHmrUWs
vAzm21wH6ELFe20I0BO8Ztq4HER/BBOMSi4K5XFxuse+ZF2wh6cigkRT8qeuUBO3N21f67KTkg1X
Vpu2xNbrgdjLCCkvJZMzoU+jMgmBsbR5UiWnf1NDTeyqZNJ+0PiIdtOMs5s9q6YX9GJCxzMWz+MY
VD7eCNHN3PX2bTIn8wEpMHk7IKj/wkkebNqkGDeh44inPkNxZJyScRebVXI3OkV6MKQqui0DfLZb
2IJPTq6bWyHZ5sEeDc3rKNzd4rw9urFU5Lk7UMS6luqvXxnNMvaXvViuUOFd15JH0YkxU0L5RECx
iaVfQyXrfoixtZKMEIOca8qXZ99yGQ8EDrWpBU57FvgPbTFO1iCfVHaS5SqNG0bex1vo7LJRAVos
jipQApfUYhV7jkCwS0Wb1FNaR5+HwfxVq+rRdtIDHl8PanztCrgwHEhvSkAg7KCPrt9oMipR5ZFQ
TvCcFLewq5s22Q8ivtG6b+ZfamTD8sajgYMBtBuyM2eng6KV6FWZanNSzEH4TfxGhohhteNz03w8
i+dbnULp79uamIYuw/Ih/4zgwyxRUsssnuTGtTW3pMovuQ0iSJart9c/2oXhqNTrjEPaQIqyCq0s
gQ5YQ9H+adZHvxU5DjQPnbxth+C+TYSb5MuN8/Ebni1FDnzqBpTlSehBKK7WydK6jhS81p+od5td
V7gV6KksH66tx9/Q1ffHCqBEyACLoBQaIOsFSWmd70llD7dEhIxkqtzFpyZ6K9Rfeiw84K4+dAu7
L7BwxikrTXxTlFfqoqvckyMU6BHLBQzoUo5es8xKiUnQcN961uCt4iE29Hc5cna3ThXCTrQkhSKa
LPlDGV2LMs+jBwIUOuy04ThjkPBc3RkOCgEjphbFs2YeTHl2p/jQV+amkF9rXOAII/JfNm5NSr0z
tGvNyLP4YZGdAk5PZQhWGsIs7xdxXzlNICwpfB476dEKBZVD+0que76KliHQlzBpJyMSsCzsP/bJ
wvsvZyMInxNnp8/Na1ofYutaUeg8zFxeBBFdlixQONbr+1HmAs5MqSfBUzaVmek5VqTfFXoBiVIf
jA7DFi5gu9hWjnOczfZTIpdXuubnCwhMPTq6HHFcjGeiK8JRhhaLv+h5yn+lxSvfEhiqL6ZDnD5M
pn2tpXt+Ey/mP4shOP5McLpX79uWEEapqc5PaUVNj/Nc31gW9coomfTYlcPyAVFYeVdjpvxPGAkp
pjQtFzkmUmb5RQKmvw3bSb+fOyv+McxWNbv6KM/ONs2sYSsVzbwTJjJgO2c0Y8MNLV3QlLFQoe7I
UeNoJnHOKPAa9pQjbdHNnoKKjjvoCUSeLh7uOVImb4Jx+aaZUpPelm2dWpu2RWfbHTXUmapK9NsR
zOGDkWn1DrG1fKeYSek3IfK8rsCt+FtZS/rP2hGV32Hq+5n30GY/RN8xU1+sqdwIdMTbbJ69Ocn6
xc5ZS+/NIsy9OGrM5zoQ3esQNYR/UdQ+q0od+0Y+KYdB7prNpHIBjsJqflppEt1ISly9ZWk3bLks
Rk8PFfHM98RcR8GqQgqRgQuLvKT5Z8cbs7GTfV6r5lEqBitxTbWjTdpo0Us1teVz7sjIOIeaJG0n
y2kPaP4pXjVELQWURHM+0V0zTrOeRLCPIgyajKUyYDs5GMQ8/btq6f/uQzITwDWkQetrIxyaBksz
ozmVTLwMyIH8q+722PV4RTC61EuBn3x8bZynC8sdTIRIaZttTxT8fi+K2nIAMtjNydYa47VW8+lW
mjPbN5qg3k6pitgBvsHob2oG2pchUOM4DoAh1sKTO1N9MGY52ORVNVzLY86y3tWDLafhH0eRbWcs
9IHgAMU86UlqxE03mK+jNmxkKd9MFQXPMuK7Q7wlaz3W86y5Bs9nm9nGCqzEU0V/7JzkymY+P7x+
PxfMHPoBC19rFUqU0hwaFtW60xD3CtkLjsjyzJ0ud0dVK91eG4t72wwbN+tepPHzx5/rPDxbvtZ/
gy+T9sekOBld7DHK2pMpc8VHwa0u1X6m7sGK/AjpHHw82tmFs3rV1bk1p3JLiS5vT5qTuGqYY+W0
+3iE84MYNhoUXRRsUU7ganv/PnqGMUpTiuaJc8czypPVfw7Ed7ip7lSJF6l4+3i4s+nj2tEQ8AC2
hs8D8/h+uFwRMZCkaHgSsfVd0XqXOsdDIGmfw6x2M0u7koKdzx+R9FJoANuyVOxXF3ZsNFGc44Zw
ahX5S4i/eWi3/sdvdL5LZN2GRwHuj4HOpPdxiV0cL8lAKHQc4YS+VQZiSRo+Ol6IZsLHg52FtUv7
FMNFMAe4VZ01bmOnnKwyFaRXog5dQ2o3pdp+w2fvtXS6nR6K45TYByx8rgFsz8ISBqb6tQD1EfA5
Q1YMyBIrs2ROJzs1B5qNxrEDOehqlfHz4zc8H4j9hdAbtRBTX4jj7xfIHMqRqQ1DuyR0inEiocvF
ldjjdyXyXQDNriJ+hoNGcWb5eO/H0KtUdia9aE96m76Fwb3spPdFP0NKr386RX4kNYCOsG3HyhPl
lCx/O3SN9gD53PGbCX0c8T2Qsv1cFQaV/sJDW+JbloYP7Vg+J31xaKNvbRwcNaO/WdoIAXoFRh56
BU5VcmPfT6H2UKjWNhZoH1mYIl5Zkur5mlzsEaCOQJWi1rU2zDDT2ga3MDYn+Sbp89cgUqinAF9y
zWj8UtXxl3yg5dCJqPVwb93OkfU9n53c64Pg0XKQ0Uwi62uZzv/os1T6gypCn6trky4YwjxOqKaX
2zLrn+rauI/i8d6a2muA6/PCFUIIUJTIt3ENpZ24OikCW2vrprbbU9iEn622/mUU+z76x3gx4mIj
CdRNJyXZjK3wmiZyEXqmXKoe4jjzMzt0YwN0NDR+hOjHzM3An/9UGkwmP16s58cLOn0gwwlgCS6p
Yr1fSENsTU06ac1pEqHsB7GNDBymsX87yAL5ofxAUZ1a3jp2zSoTeZUI/EJWd8ZBMufiSRgQ7T4e
5exgppGPsj0dCWrA9FBXJ2WhZZpSU4k6oSZe+wMfeCiDWxpj7jzmx6vXzvk2fz/c6hqdm8GazW4W
J7M1v7a1fdOMln91lPPvAzoB+tRSv1lkiJbL74/LGvXfcmAbiNNM7O/VmVR6oFY/nrhLb/LHGOqS
evwxhsDoK1mon6dZAUhrNrPxuRWT/GXMq2vp5/np/+511qAzTPXyotKEOGVp8W1o81+Y3TePujyi
2pV3XqkAi9G1aNdLV67Ry+8IQklBGgCVqtU6l8eJCe4VcepkbNcbE3XVUKnJWOLIcj+ezsvv+N9Q
q+m0ulxqzF7mHZ1Guk2G9hBP+i5IZkhb4/Qtsq2jUpZfTBrwV7pxl3bAUkikbkkl+kztPIwXyazO
Eie8TmxfCjFHN50puB2LrD+qnZmDJ9KuGYSehV8Lfua/QY0V+bpUld6AXCdOxjIS/eKy7wKvkhvV
V5vBXPCWkwda8tv/Y5YpMSBACJyZUuP7RVsnKrIjZdqc+incT7K5JDkLjYRANlIkgrLvkWPsPh7z
wvximUbyzRlDzXHN9atnh9JGWVUnZGMpNKa28SMMSIKLxsM0LTP0a3KdF5YSsks4QEClWSr+q2te
WkRPVSFXp858M2YYBKRvavOL25346MC/xNk1XckLG4Vri0HBKSBUt0ZG1JWGt3iilicnoBVutU7p
JlO8D836L6VByFT5PwYAizAwE7ouRbUdjcrRJmAv5voLRcLMne3k3q6MAl156cdsjvuPP995TIF0
LIETKAyi3DNxtdQYhlRpGiwW2taHrbyTcs3vydBdSynCKxfrhU+nEW/KCD0wn2esIAf5dAK0uDxJ
IHgx8RzvlKT+Bb52Vw6snbbf20mz6a3oSs574SW5/uAdkgpRgFvXxcZFHBFdieG0CIxHDpFeWu7l
3tyao3MlSLs4FIEDZTACtLNaotPnHDfKMJywC7Fds+jv53E4hH37dbKazx9/uwvTuZhlsR65A2Fv
LlvzjzuqbuOuRsxmOKWj6oXzKR6eCU/N1nbDxvQU69BD6fz7IbkW6bDR5CWKW8UTZa7j8GIwJCXZ
3PlJTTwvug19xhkiRVd8Rl/jyogXzhcK0v+NuAQDf7wkPMYghak5nHSlfXKSvnUzU7uBy3+Uq/Bu
NjL1/zOgAhCKZGXpaK8OUSkvmyIbLBZLKd+qU1e7bUq9W7KknaG3tYuv4JXi8IXbgtaQvmCvqH8j
Ov/+FQk3OXYg9Zycqjh0Wf2P4qAaIBV26VZNfGzsbhca09PHX/JCEEWyREaG3yjzu94TeUJGGHVq
f2p728v18XsYi+TKVF44N5cDcznNkGs940zrY4b6bqj0p9JRbpCnPIio/JmK/J+PX+XCEoFYSdP5
d8JOPfL9/PEifRfhsXwq0+m2T+t2k2qR7jZOo7swUKYN/IErZI0Lb4Zf1PI/eHtolK4+WT2YSVLr
gXay7f55LOvcA3pQerKSXPlMF9YGOmbLxQo2FaH/1UCpaFBHtYDnj3acuXGw15u7PPw2j8GRWz3W
r7GGLo2HjC8wT9pQYC5X4w2WFgzB7OinIOfPrstHJ/ox5nZ340h1/djhzuANBRHxx1/w/CRbuB3E
oWArwOKs2yMNF5NuUr4/DYY07Bw1ey3ztAS/nhGRNveJJO3HIkrdYjSujHx+XtO2pOlGiZZs70z1
frBAcqvyoJz6Ub8TqqhdRKQflzNULou/jrdp3y1dRNgAfE95tU47WhMYxszaaUQYhLiIo21DTnFl
0116owV/A46K5OgsPgqlSG2crjJORdndtG1+b3f2MVWybWnrf33Z0TGD1EawSXP7rM9sm3FjK2LU
T0qtb+cu/1Rptm8L25ez7soZeb7hlnVB4ciA3bCQM97vcWNoksgeEtr1uql7Uj4e69qWPBD7Pz9e
iucbgIHAMeFMQKxADPZ+oMYqKDkGuXqaWmWf1do3repeczP0Wiu/qeboTg2vOYKvaUCLKjtjLsKe
3KikKqtELOrLYnLiTD1VeafsR1XJPyWqiDbw/q1D0FsTt44tOf5k9zOWn3pylMOMZkwcq1e+qLEM
9b6IxppB5g7kDgsImeT3r1/mrabgADudWqQ0EuV1WapF6MJRpAEc7OAjuSJDbhuVbafwFGrXHEM1
LtK6/c0wX+tY9tQUd+dEdltT8RPsbkGdzZbkEqBHKBJzpAA64jdJ1f0wZF5FLaJP7iAF89+WPz6a
v/Ojqbrn9wnyl3RbOw+FJdzelhdOtJcNPU5L4UZpX5ffbFY3unQt6rjQjYBCA8aHnjs8adrC7+fB
GqBFz0monkpcHEyCjCH9qdHBkpE+mH8ur2WG1fLgf7366EMsQACklYnrVsu8Go14iOpJPmmjwIc7
82xwv0YyuAtgq7JSj6n5eMQLGwt0HAe+Cd8NpbfVB8frRhZgtOTTiNjV8smkOH3lPPb+ehjyJ84K
MERLqrFa4kViRWIR1P33HrMH44sVFV8VFbD9xwNd3L+0Buj18TYoVL//cLopCR17ZPUUydFGX+RJ
80F81SY5dTmVYq8Q8lejmz9/POp5CMIOXiAT3JnM5FqXDFJ2LXK6eqckCtu3Np/GragDCXHbIkx8
2tGlO4a6dWVSL47qLKGVtWQV62hcSwxkurpYPSHw7EX1eLPIf6gDvIUqHX05EVf6VhfWCg2D5cwH
Y4eKwGpuWwltLhPxkBNIJsk3oy725dwWfhIO11LFC0MtnE8KU4pF6r2eUG1KBU5nhXkyHPEQlsFd
il+8O12l6J2HwfQ+bPiXC1iblbnacHbX5EgtMU5St/8oefDt/7PBdGC4NHZQkcDwZrXBEE1LlHq2
DG6u8QUg316tlB91Z24+XoGXJoxAFCQbtrAGAc37dY8tl9nVOGeeUiNXbks9zLAOF+amk4P28NdD
EY8CcicsZZetl0Ggh3oDQMA6TdKwoYq9wec9ducOoMDHA11Y3+8GWkKdP3K/wna6Gd6JdYoq2dUH
Aa2pPNCaczFI8SyzvjLchZ493VKKPCRGxDT6OieS0tqp05RM2okLAO6jxy0UFs8pHKs0+txKgD5G
BWPO0VvCtuXig8hQvX380hdaJEvYtghlQKLnH6svmVLAUNJomk4MbXH8ixEITfaUgJJYhqwat1Jz
V4EckXINDcmdqqe72hZLQsADJWoBjbhyWfYbnv/jh1u2wx/hAS1leYFAo1xLW/mc0QqYXlXjMrEe
BlHv9Wl4tPrUcIe2RWadoKGWkzciuC+xicjNxyOv1ve/IwP74zigw3x2geC9RrjCNn4Ym+4mCqI3
EAvP5ZA1V87Ui+NwkrPA6WlzkbxfcyCJQMxPqU2dyP0XfRpdk+b8faiczaJDjRigH13RNaZQzC2A
U26vBzQ7uhbeNb2g6tZAb8RNaDqCMxxiL1YCCKRCh8ikC+O+LQv5lOmpvHdyq3s1g875PlFG/lzr
Tr/QoebO7SYxvoW1ild9apU3XA7WfYHfLJCjXORubUbIDhWSdd9rvXygaFsd0P7RfdGH4evHn2uV
hfz7uf54xeWa/mPrmkEZ8jT28FgjorIJLbny+k4E/ihVg5/05pV2zTqE/j0e2mILZXUx4Do7ZY1W
b0PKZA9BG280XbwKxFu7Jtwy6kNeqVvDLHZ23D4bcnhICas/ft1Lq8ZaYO8L+A385OoasYYwRBki
sP5i1awOw3/fkNY5fS/SEhTi3s9oD/Br1JPafIhV+XFUrdRV++GTbedvUujpvXItj7z4SmwCoHwY
7QBafD+ejjKaPep1+1j2kYKXTy/tAxrv6FSHyZU9R5Nwefr1lgDtTVgBPItccjUaTgNhCuFrfuxB
CRwoWMWU3MZO+SF1A3psoyXH911dZaiVmY1fNVX706mC6gb/LOlOLrvKw1NDO2boIbvQ9dpPKbSH
2zpu0GqaJfVer+MffZi8lYHS3znscVfok3OnyQWIWslRXdg5raukY71LEwQQxjYHYVy1FeDzTsG8
thXj56CxpNtOV8QGs2bVD4FtGW4Z6r/wJeW35PTaJb2JN7VUKp9lxKeRVCObfUmiOD1itKvtS30S
u16Whj0X6LSJRlW+6flBV7MmcwOGooaxnkDcq21U2CYpu7e0uH2R0yk7IiPa7wJVibcJncJDRwsU
v8Ao94s6DjaFJVUe1IRwGxX1VLi4XoQQH1HugQWn3odVoj2NzW+pu37KtrEJhK9qjG9TK+qDBYnx
mCRyvssMkTyEVRp7ZZkF/oy40CbFEHoT1zm5WUg5NIwhAMp1TALaJ60XJrKMf0M7PEjz7FMs29As
144TAAZfw7vQraZ8PmhOLA6tk+Ki3Bkb1HuTp3xych9OnvDzosedIlTjUxhq+o3V1MrDLI3GjRgM
WOgTxgz9HFQ7E1EDtx0BAxjCNt0IUfG7WB7yYxLUihsWmvCDMI23c9hMT1SUkgNiaBMPXI/7JldN
pAhCexMOk+M7Wm3BihnmfWDOORDOsvGKsSg/mUk/7TqjMDbaFKYZakQQu/xZD/JvTSJ5KUdoXg2e
aH1jOlbdXhJprxyUKtOfk6Qdt1LWfVbUSP2SAvr1CuTUQTTWmtfMjb1NkrwfPYih0SGvoMW7ZTx9
7iQzEKjqyfUuKKwAiwQj+16XxhT5oiXtk6hIgM2Yp4cuq6ZtoIrhcez1YRspE2IBsz7gJI//z1eU
PPQXo9CqeRNDa+yf5SZBsyVVdD4km2ujGaNseFMXaE9ZpXEtGEN1axK9e5VC4h44YcNn0OttkUTM
dpKb+6pnXTaZrkOpSVPlTeQz+u00Mr2wlix0EYsk+Zw7qb7v6hDjB9o78iEZ5ng3JqrkBRRhd0Ff
TaWvN1P5qciJv1ylbnI/B59DEQH8JeoH2U0p2LkqYEnforhxK5J6V5gpiyfygyE+Ik7sJv3oVvLo
jrTdWow589bwcnCxdtxs9UpyEcEq7F00VbhanUB04kSmONlNIcEUjm13+YVROXDnmhG9kQBRse+Q
5vn3cfqpjxbrBPkrfdrWBQTXevD7INlI07dFmsw40Ghx+VGL79lP6FnIiDC32ySFc4VuP79Cq6dV
fubR51D6geOSEVDESLcFIZoVYzn1kqff8TfcwBT05Fl3e6ncdspLbr4YY7VX+i96bXkK6MsKNTQ6
1Jy439u+vMma5M7Jkfeyf4xh44VUZRmXZ0IDTU1Lz4lfVApw+X7WVB9dFSyhvwcd+o5Q4dL2tXW+
DWniOpzZOTJLCKz4rWZ7Zo79Bf+9U75pILQX3Xrd2QZ1hiFy4/HcYXA71ErpCuAOGeYlsEwxs0w3
RSLBzgVTHYZIl5+Q6XJia8vrx8lEvJQhfjHeEiG69DRcZczdoJx8CttuKZTNXGf8tTXsZJMGgIUD
TToW+H+o5g2AVE/ht5uh/KtLu62t9YWbYgcWqMmORbA3UMn2SO2fFaWVH8MkvqvConRlY+o2AXQz
N+CkdEE5tW7QDay+8CGf2Y6qpLtWnckEPuLYp9V9rSl3jWnvssD5KVsIjy7yJPXYVC6I3XskXkPX
zqp9rHZ33Er7khdWJPEylPkmGpS3bMyOsdpYbjI4T6lSblI7P1TQS2EpZ/c1sq29YjzTcS1cPN3v
pV47GnxZOseerHXHBVdqVultqze3zmT9kAKUhmH2k25jh1BslinULOmTNeS+qoU/tErfycl0QBfY
hQKPx3QbPog2PNpzcS/XnIRK/FjwCOzbr0FqPqem4mHntpmUBhCtup3qrcPTGtr3tKhugz59GcPU
NWyx6ahsWc4BjAALSo7K46JGaUTDBqAJ/4VvWtITXhawqGUU9mjwmW/4GuT1E7+N7tsm0Tq0oqIt
qw/piU75CQxHyyPXqEuOUNPjj6ZPOE4PkzFu8KHzLTHtycRdjhtvnNgEcnJA9NIYh3ukPl0xZ5so
bbdliWpMOPmKcRCx6bVgY4Ys37VxTztc2RbmTzT2GhaXFoW7YrL4lrjWJa0fjZMX9i+KcsdWFGg0
5O3gFYN2YwA0mZt8myPgyFMtixUlwWWNJul3K2XNsPTHyXat3t51VYNCm2x8Xg4ebTAfmA2k9H+P
rSfViyLtdK32RqpJVj5tHbl/tBADjKphgw5hJ4X+ou0JKeCrZAyehWs0x0yBxCJ/TloXXAr3mvrF
6SefbZwU7V7RC9eZT/LwK5WFB1h/w/vpve5PyZ09nzjXmCQmo7W7fTKXmavXs2fzVUXKWZ0pBV7T
NjrjsN+5DZcf8TsLt82h2DRz/PvMyCniNsmtjG6ASWnREBDvhfbFqOXbEZWX5cd6arw1+t0g83Cr
ZMkYR639WdnBnqXwf5Sd13LVSteur0hVyuFUYebphG0MJyoMRjmrla5+P+31Ve21DAX1n2DAcyp0
98hjvK9qjXu7zic/0eNnFKuLQhnVG8G0vl9AEMw+17n3xWlneZoG5x3e7jCUmJZU3/UZc89olUYx
w7oajwPuBv8k3ftDEdqJSYLQbN/YM4zmTndxMmCYC3ODpHPdHbayheh73a15w3i/q8WgA7Y7qSdV
ZfUu3LrlusY63KN3FUv3B3W8V9Uhyqd4b0/WmWgyXOEXgaVzL4+ePA3K+ipfGjYqkFith21zLk7c
7BGXyp3oLVx28aIetjE5QKoXsDsKP7AYYhwizrtQnaAa1mCYXwvdOVmVEQBHxijuC3FdUKf0qTfz
u8TUxONWvCXy3JU04/DluleIxsRhhgKUS8azy0G1/Fg5VlaSSbGR4JLyh818P0Q7PE0OPiMrOyrJ
U9/Ye2NiZqL6bFqxbOspYnAjlHgXt6k8U2ClB4tWhR5ICABQtiqOp/000MQ85HRNAqK2/mjG40LC
BitDfMt52ve89RZfHAhKIYCUeffZWclBA7gUn/mXfFuUN5Cc/COHfcBxH3skMs2tey7RZ88Mdpvq
2S6+FvNZjS+wyZ2VHKdHEk62eShxVBie2+uiebc9oB3LM4bt4cNLQoDoStRM6KBD2gFYHGmIXpv5
sURmOnu5X0txK63NxjmXq8JzsEY8E0vK31femC+8L0ldv6RbKHWfpV6kNUUCSbjvDOsIWP2OhUT8
F0dB5m+35GXO9tAbX0V873Q/KNH45vaZudNWy+V2KfXLpH3jIT2zDKvEDF39lDXLu13k7jVattSe
1TQ79J4e8rlNiQ8MAvttP7zrz6ZIfbd4k/7JAjIWouMuVEKSz0n52TVu5YPBD+XnvKc8j1WShXJl
od+OJoCheNqmWsOkuykoyIj4qC/MIoJObVjzUdFBrix2DkKNIHhKvpugfOUQVPWzVIn8Z0lLdz+9
tSmjJUAdTgWXNeIDa1fWz/wp4U284i1rVI6gdlToFJa/l3pCDswUAlaBCx0IwYqLMS72y7bBpqtf
9dy+xwdIHVz5g5InPgSNDzxLUqhXgrkb3rfItp2iWo8iaQ5r2sI+N+KLHRyrLmj862nuJT9fG9cG
H41vNjn1FqaGTAodOB6s/UZOBHtkuIdY/USLYLBkj9L/M8r+i9WkJ3q4U2VXGzuPTmwDf93REmax
Uj5+AU9vWodbZV4DDpl8FcMUcpWkDuBskJ/f2Z13GZt23wjjGyMMIJ4+SbkrbhAu/iJVBO3KD9JX
AlfgAFq6bxrLmSMh5bjpQq9SQfIs5DGkF9uX5jDT9SAut0hfjXuPkR8aSWoJ8rAVxR0mNDXHfxSB
7YVp8SMu3mxFqnneH41a4UbarzCVR7HCrNim76ShQ82wxhxi6etyqUV9Mzvj1q3PW2w9Nhto5etB
+gm86Ltna+14Tzrt5bOIqnjkDGm4ErgBk26EprdKF9JpumAcxa6x8uPSv0qMcykWXR7U5l7bnuWa
SmnlUoBr+UVf3EhxRImleJjSBSyXaHN20hEHSuxdIUrPslbtS2akfh4TlbnQaY+SJ4w/30XeeG3h
QOOaMepJtdkGPXT4FtmiXVcOTwxivvtUeNc04fOtRTwzfS5PMkobAuvdNoCvIw89krR0O4MN4V9q
Q7DITzsur3It2Q35r9Yo5dGylO2ndPv+t078GAlf1k735RvK8MLFILN8Cb4Bv3WVd7e2B+GJ6qf1
2prNPjdFNCiZP3bOTlecT/KbbJxhFmG65o+2I1gnYMZGRgw78HU97DjINzwogiF3IR3F5GvTeDe7
Bem55axNw2fPeYrTNw1Z5u7S1+ka9aJs4oZfTOBNseVf7SXeEanvF0/4GGUOL3/KXQScCRU8NF9L
evfKJT9Jpe3hrE94o6hmf3BredaBVtxLnczZ44c8wkinlGlWNdHVSI57yS0BIEi6qltpvvHc1ClP
tmiejexSJuImt4uHkoAN2XKxJChrVn/tXzm/yAqfZ91odYtQCgX2s2t3yM5RtaSPN+Hg07F2YBpd
nkAUplGBTpxnr47Vc46q89o+zOV24hoMIn/nh5Pprzpt6ulo7VmL3qof0T6f+U2mVnDAik/8dYrd
aEymQKvTw/8sSlau37aleD9ia/XUjt0DiDIQYQJ+W0uTwQpI+4GGHBMt5KBjNuQJ1Kbt7A2hlPvm
jg8BH9T1X/kYtsAmFVR4P7RWql88L+ssbZrpPLO4vB4Wms7JiOvnmXLJtYc61g6e+n0tN3+DgXEg
6OIzunr2IGHmRCPqiGfcvNrqCwYWhYLYy5OEC3imXUPacWcUe2kYAAgw8wXwh9cc/cMvYrUNpSh3
0r/mv9e0CybtiX+gK6XbxP9NaHXeJF7NF7qqmQs18QmOiTdf7cGKSKOGXvrGtQpxkiYzJsyx3mGu
K1jFCumhTii9UU9C3pW95ZK4Df9E1tKUx+srsskF5LECTRgVhdeaTSLgR4zac4qvvB5c4BuqgYKR
P8/y4838BTRX6UPxDbf/6m4C0Kc3afBI8L/HjdxKKhneRfrrjr3JcJTb8G1uiWoF5VHuicFGpNNT
NXySDhBvN5qhDrrxtIKohfeFj8M7jlsRlKQS1viTqblyd+W95Krh66EG1BsbF52010xILp04zx4D
qT3kOWWPSNZ/EwwNEXBnGvCQHWoaYbHOfF/qDSGXCS0qUWn5X8gY/FEkhFd2kOGJj8ZCy1S6k8dF
2u8e7Ul87EhgVWmAJYPiP6D/3ShBWvo9PggnQipQWDb9msA5n7VomnNf+rzy9LGo8h14eqR41R9Z
HhmfNZAoyWdjkaTrZ7UnafA6N5H7J48nWgmvrWZp7Pw9YAITU+qnkXyONFAIzdwpZKAuaFrWUy9R
jc1VTSuAzO+1f46E3HyBD8HdE48xVsz4aGWAbD6O49OMglKmcc9zsdAtXBIdYbk8yBgYnovqlm83
2zHTOoIWM6jURD4Ap0HuOF/hMdRGPfF9MeQBgiSy7DKmObGDRrsPCd8twtz/s3E57gUXHYrkjpVn
Z3IT3+rd2kh3lm+TW90jFgYTpAjMYu6FmQbydeHoK7ZennS2mE/IILm0DD/1XherOTMG5UzTMVv0
78V0k+ftuwUXFtFwp2kX9qfexqch3h5E/uBiJ4E0COeOUO5+jUt8cgF6FdTEoKSRekqs/Cu+DQIg
nZ6JWFauCu+dg/UgY0kr02t/EYD4KM6VOGcn31rtCOeXnTVbkZ3ZN7weZ8XYPhMDAPpof8Znw2G3
3McZIFIWTDqJ3HCxSM6lnzaGwdE4/xheFfXParBITVwF4EJdM1vB1QawDgXFlzQ5+wvEda5L/8Fp
W18qMOmRshIKYDoyCuLrXFgRxNJl63NlZNKcvi+LfSPPG14T+jC24hPh4x6bNvMkqFapkBQptMtO
SriUl9gofRnrWsXXuUvkMpGX97XSOuSG+9Mkmoo1sGEJPqSTwBKX043U7jafktdIOTYIgb3UPyb6
uIvGONJG8JBnNK/HTLS/csUiabYADJ1neWBRvPrkhQ42Xtd7PPPlPTuH+Mun4R6V2MJx9G5785Ma
vy4pQ2hIKvzfAOF314TYXmY2WKL/HTGShdCnkMFEscvUhus8yRi1d/EKxguKbzIGn/VpyaeR4XtQ
SJ6xADJwqjObzhQVfft+8Ixbk3gUZQdvl9TY7OSUFkeZkZRfdkTqS9kQuBLcflHiV+mkNSAXo13k
FmJNOPM92Zt8/CR/zIUOz19hPxn9bYdXNSxHxs2kHzXpTDgfPAh2tpr2dPRe3Gwyu7DOIGtQa+RC
8kSwzfJ1F6N6IAohEfSJw8Y2LPryJC1hu9ZhViQRT8L8GphbdaDWDlsbk1JyTyMQjb5AKZSk7wBV
cHzirKb/lupuICYDbN/pPdoRKDHuWG79His7mOUPmtKCRupBJwnyeAhMwhzNwdsjB7lmldTeNikq
Ky4jqJIeM7qWfTFmr5ZifWfnbYyrjNo4dU5toZaBQ0Lv4nW3cJTV/QSKvH2IPZ3c64+hUc5xbD+u
BcG6/aTE2oVdcGLoQmEmrSn1g89wAVgsmPDKhn59rO0nYJx9vWqeNU4REjA1VyI7tRkiKrCR2yhv
ihkfF7cmvzOenDr9Jr3yupJgvRslUPW6FU2opa9ya+NkuiPMPdRecS+RRd3sbkRtYQ2lvorrlxYV
0iQ/5QIoSIzMxaGbeTl0kpe/Z92yKTuiBeRK5kqymw10uNIIKX6cZqmDiUikXNQqRl51QVcRoZTr
f0IKGFRkcAQ4QthB/O1XSx5oFn2pYyz9I1cxgwHbB+pqlG7p/RC/jtlnCl++zNflcz/78eI8qMv7
zoAeepH+4bp0/kK2jdgk8PLlrtIV4UsiOiGkwiEtp5jRBMpykn5P8pp8a3a/aq2fdC+AKodxsR1h
kYZrXvMnVIhCRsDl0l5F/nRLrmS9pDIXOCQODE4MTWp6fZ1wcsZ13o2oiQ3HvJTlK8uKpAVHAYxb
DGAnBNSwxstAj63c2hnQohFioyTsxiIA9iBw2iIPYtJ2aunckg9IiPPr9ViUiLqUtXrU9xU5Vx9j
6PRfU83bz+RT0c00xMg1TUiGNShEZ0nBniwj2tUJu5lnlVkIMOffkwpSlWHBIM4D3twNBl0NWn2M
Jn3aa5P++v581haJNQkTx5Eu9oYn4KzFSUqOR5Zn8jLpMLrqcJWxYFmEXT3cSNUodYVUpkOcy9LF
BFxMYIwKsfbAdOHsz47mS4Ml39bL1as1uCwDoXClKOFiJdHYAsJRvCGXUiF0DRKRfZfHVSrueb5b
wZnrkp8kTlHKuaGfmmnZZcWyVzq6/PkpX4WzoyEpKEAp0WSNLb04lFTuWFOdHOWoPZlGK++Tu+qb
VGgE+u54x27hcKz0eGymKtVQKhMt72kK1R2Pag2w6OgGABzMwWil52EgxKQhhUbJEUMzQmPzMNbd
sc2HqzOBzQLCKGpXXsXEmaGid+bosC4xmIimeJyb4d7hXLFzNXU8V1+jLcUcFL32ZDflOe6skIze
LlVMDSJHcacpptSFdiJZW9neSr/wz6XMpawldYYL/R2Bquhk3bw7zFDFiRlj89bB604RVq9pKGq0
Z+nC2jLTkFvNqcAdQj2LEWynsuuPcer4emtBM6GT7OwDZdVmUEssv06ETBmpgkwJB8j4KT9V2tap
yE4TEiYz4FoWf4kt+zKSTp/txpKrjDKhtEVudzzEECQthfvTwDgZ2BciIYMK/+rUd7WhY0O33Uyn
RjFOKWBXwKAPncR5XVyZdZBG0Um+VTQCOHp9qKbmPU0rbYKrOS8FVrTRrDtZLipx2CYcYctd9gIJ
HLJnKlVSoM0ilWGYJBOrHYxJfls4615a08Lp/XQeL9I9qoV21aDaUDvIsYs3qXTcyjwvxDVy12Pd
DucCPjTo0KqkO6WT85On2+nGq14y3R8nEXqxNtxd4qWnsexDDZ2il2gIJEBv0wuNcu8Wi8ksKq8v
qFXgpuxy28MeeIMyvFJHKNGa2qLf6st0t4Dp7cxfG7R0I66rUPYejzeQbjOzi1Sti5r63WCcpNlH
Bkhk0FhB3GEFcQajtpDwlPINi3I8sfexWX1qU+OhSd1bw2XCL3cv2+QEfduC2aEE0skRpgmIrsc0
V4YayChyl4HjaADFrFBgzJD/TLeq19/1EyP1ogAfGzmt6nB03Z9T/RVpcD3PVzhvWYevKUGkHWxk
UmK4qY1IzwTWbhx44mO0dmJTB5jY/OK1VdfHlsR8TeWgZSoDY5evw9cmfZESbaNx3E3dyxSYOY6P
MJ56FFEERLFVVJC4FM29MWL3kz5UYhGq8xwUzbCXvk+tAEOlrk9a1j056syYP/WrHG+wbkC8Nyoq
4uUXUgHAojg7Spp3Xbq+1p1Nn8Cz/L7cB5OFrUkRGnWV+OsKmqWe7KXLVebdTe6YB10Ve3vDkygM
cTM4eFhFOfR+qVGqJAMcp+1hNij8uTg10jKt7o1htbt8yEJwHcMkze5FRxet9DZimDdcc6NGWj6N
q2YDoiLuNrv73GK40w5ny9XSzzkkbxLh+FVoTlgk6pHGLEg9jJsZN8u2JlJVSWTq2c85t/cpikwQ
mGbFD7crIrWtzllt3XRsfTlQDuhbMk1JOINTnGYgUs3FbUwVWHB0NSobtSaAShiS42hMIRPwWuiS
hzSIfUGjuG55TXV6SU2MAqWA1tpOGcvr6esx3sqjvG9apFFiA57cA1Dc9jvYTm/SZTvUwiJ13HQF
rIxfJBmdu26fgJdtcPnVwzCNT63d/yhWD3+6xhRSFMhNwrhUHBVmmkXlRRBKfuuM3gmHtAcIq3Me
t2GkOaR4cnLKrmt1qiqi8TWNNq/n5uifstoeAMQ8Sicn3mxMEJRFvZEwSNB2P5Lc0n3wGkg5zpq/
zDA6MPJ1souZbG/nA5AaWlh2AGp4yDRwTeVHkZvfpBEsLU1hNNK75O76We/FnWU08CAmgUd5Ufo6
I8x0GdkW9uP96LrquB8cvgRkGv05eEeAON2AKPpUxYOE+YjYXSvIB4+LU7qDbis5V8v4lbamAAaX
m63tCvRSWfuWhgPdVhx3KqiyHN1tnc9s70PuNE+VmG69IQ0K51s9570vs46JgnBiJWZ6/fyl2H4s
5XBscW4d1J6Gtdx0NUwGC5OtQhiLFne990MkZcOmttXgCrV2teI6Jj8WQzwadnwCVHufdJ2ftXMX
oof3lisbhcbXofo8ic13FkIdtLBV6PQyJYFb5KgZtz5qfUpvhpa/jum8l2capPbPlp5FJoHUUMX7
zFW/pHb2KV2ym4oSh1paX/S0eGnd8VJJFYBPWmg2PQW2+igPnjKaO/lBtBJg83FYT9kVHS09w7x+
dpQtkHbCIcVdaWTWUXECd7gwiUS0dt6J9BmIM5L9OCz11KAk5boQSDHGuLep1nnueFb77Ub+Hazg
/QYbAx0pG1VzxF504kbGndIyeKvhu+5GMXp9QunXs/soNT3Urj5v+5YryzOtSBzvKfDYEekSKUtK
CI1fbjpoGmXbzz2kmAl8H9Y6HDOAXzbyEjZQz3B20r0GMnvztTKhYc6U0grNojaCzUjgu1GG60DQ
uqTNNxnGaW37M5m8lwLg1wQRlIFe6dKBsCbnmQ4nfdNDE9dPSbpoVZX9TADh1TzRTBCOol4xiHFs
nYaq/tSry2Ne9tc8bfYF/lKNLqdzha6k5skurXPOsy9QmAvT2uVeDiACJ4WnPcqLshUqjrMzLF9s
pboyMBdJzWqNM7BgyadpSzVsmg4jXr1XsAGeKCkPGGfpNNHcfqkpm6t6fY7H4mQmDlVshmn9jgov
jub4QJMZ0gtZncMYYYDTeEJaH+hX0IOxNuhk7uxvXl0+Z5V5wW6e8IuihopuZ5hHiF72gyVOUlVr
TbxLcqoINsIfF1pAEjeibZKMOvC6ANJ7EJKqjU8z7Bkq7h4UfDRpoQmQZlpR7jtz5GDpQrskmlaH
CnD8VDzxC8TCOBNizjGsRXNcl1gJHHPprohIe9JKxfkOjoVx1hzCMnAP6A20O+PrOqR0hBeWXbwI
SGvCQdGrkBKFxrQUzbWOOU+UygQ0IM68BIZWqKAUFATM6WQy0JRQgLbL+dwZoxtyWEHzq/UR7DXH
o7YqXeqsfm1zQhJhG921oqsw0FvzyUtqlRpd/MYk77dtHsQXte/La2kt4uxW6Xwf0xpzMOuqPy00
Ml5GHZ9xHMlE2TbkBUqeL6EG8se92Rt1kBRTTN+FMe670UwvoCG6tHVnM78o9ShvTDuasiqJ1DkB
pGciFA9oxG5uimyoSvCKkUYx9nNgOBl+PnOzx85VP7cwjm7hvJTtXrfajVbmCXhRX+tJHcA5uV3K
FIHOi0TcGknunLplzk8pbb7Hvhj6sF7iEpkz3bM5xnjO61pZB2+c7G82pwrgjriIuiw1P4Ns2VNz
s7L4ya3X6UGlA/MesLgCP6pWHrImddgRww71ylouWrzkR7esRVhma/rEKWijNV5zP9Mq5bDinZHX
txlwiVvYt3ri5Vkf4/vU6rqLu0yQSoC7D/utoi4Pwm2seDcodBHRpuS2D7a6CLJwwCBa9L82BEVZ
Sr0iqW56otPmaJsbeQljzO/YizacinHwBy3Wd2rvOtjStT4ZqdLdZCWBsZYB/Zq6rcb03OCFrqYk
kQOWAzlB+iLiyoGiwxECSFgAd1UJBl3MjX40pzx/0GIgY2Pi2pecAxXQB0VBTemKu7XR9MuQOV6k
pOscbGtmtbSOz8+t5cwHevGSmv4wDyR8C9ImHTABs0deCn0lXefNd0WXoFD1EvKESs/DkXboUIhy
C3s1Te/Jpw13MTgPAFaIbdd2jGomwnWf1omZ7LmtsubowfvMAJ0ea29zm5X3Zd20dxqpsXOZmsBA
5dpLNpQdkC2xFbXb/FwYsMjaTqpEGqQVUaJtkBKl5KAEQOxHgCM6jk5LeccpGhAJxgpausRcv+Ra
DlZXgWNgWCkVVa8hv9PZ/S53sj5UF3OD6dq2HsGBTm/KGp1WIiB3AKlop8pKlxAQ8PKThvQGc1Vb
uGJmG9aWs9BMF6tgN4OLa+dklDOR0SK7Nj0EGOp62byujahkj1fPFjkE05r3Qo/ysgOd5bUet+Vs
tzjxrWiL0GQHg2Va1P3kEhcMarecVUnVuanNtB9SujIpw+vZ4E/NXF2z1YOSRY4FGu2UXJehK/dW
gVChf2iLVKY03OBSPA0p5bWWJm5aA9zyBaB60tX9IHbJZlF3Tk0CNEAHwjkZbYBGW2vfwzSxw7Yr
D4sBz0+mxpU/aV0qfX2PzyldlOemHUzVRATWld9a0xDHTMLVpc60MeWmOsTDwySJUOHbarYuaoCm
Cl2xvgldmcMmMfRrbJbiQTBlE/YG3ZnTMmjfY8z5G9WLBGzavj2pxeD6buwWoTZlT2rqPRUdUmxX
9aHOQQV20lJc27Vtd5PdUIABjv2BocoVpLN0ovd164jKyJ10dVJQLK4p51i1fk3nJQvjAf6UwhZW
MCWswabjoY0JJ3xGe/hgSrsXzRJl1G2tezbKeKTCO5oYnUl2pJs5SZbZm8NNybxDAiTOwTY5y9NK
StUaGzOI85XEMCecUq5hI7doCqtsxtCNyWong0DSR5v8wwSx6pYRFtGCr0YNM/e0MMV1qHVd89OG
byesygEKVoXmbkBrXTpkU3oFqwqOM0wg5TUw7HSlKsK1GdwzeeHC32orIxzbuvOoLxSzXLqfYRb1
ogoQsLBwF5RxriWhqJbkmAwK5X/Xy3ZlSRN8MmtjmBht+gD9zhYtRlmfgbddgsTS22O5LvR/V25D
ldkSFhMr9foYwyqOK4K0Jku+m3P3uUns8QUy1PwJZURbmZrSpmOlejB3CE1TcTBVbxoO5aAT6Cy5
xCOmaoFZXnzFpb0tJY3mj5kNhgO9ZaQGwf68FcAGBLFNoD/RJ38S1juyvjMeUgfMGKd0h9tqrFEc
7bYdWptwn36sb3muT/fIPb3VZe89xmWp4qEn6icj6/sddnfZr2sLleeGDcrcbf2coWq/bPhgtIGa
SdjKhubZm+hy6dL+LskU9T7NTYr7mK0uKIwWB6Nv3qaur0O3nCB8gXxXTvv58WjRtwKfkq+OTRZp
DV1jTZFBySfcKbL6RQnWsiqB5AMH+DNscHTIm3oR9ZTxA8U2dJwrTxzrJskSPy1mGnTalCkBYDHD
KhvJia80o8dWp+23bhoe84VcVdEZ9n1bDW1U9eA0TG3pPSRaTSxTsnc1fuRpSu2SdiFxMpTypxLD
FuEpenPjOHkbNp1jHptkEuES43GL2eh3Qh/EfqYj6gKNDj0jSy0extxWI73C4oyl3jCKPi+fUksn
b22vlCsVvSRgxs1IdC99cvOuOHXqRO/1bI1fUtHkoTqMtOKktUp1vbWPitjKoK40824E82k3FmI4
GdtGQXVLlUOWAmZFkGLMQWlm6y0N5CTyxdoEjTOVB1VoFOu6LKNGapT3tcfsRtJaBHgz7YxLq25+
1nTW1WvL6WptU/Hpz4M/HwfF/xnL+dfgyodBJyPpesOpPRueQBv0e6s/S7e49cqrXbqPjet8M9Pq
lBgaanT8G8269tuxGTgSmHzTmBv/OLGolXksXGZ3bgfAvnHTlHxfZNQTGf77ofdmdvJmp3pu1Lk/
Jk3dhiXJCuCGmQppi1G/Kp1tPP15Qd6Jyj9O8jDAA6IGPrdhfqTAY/RFiKaonFtdXzxMQZ7uGKEA
VXcZZ/rIh5LsZgzk07Y45CPB1XpQ3LW8SfIqjQxv7XcDokzikYR3mxlxKH1IUl4LpeHatfercHJA
qiol0rOWPM6Ytb5ReeVzP7jekdTKtznL6B/darX9ywji72ba5EAm+GpyYv7jDLtDmsVVYAu+Q7Do
SNG9ktfR6AQf3HU/54P6l0nQ3w1bgm2uGhbBqv4LTWqjdcZarKq4K/rV/doaTXOU3NjU77vitlp6
ivKCKt4y1fOXaqvT/xty3vvJ/tft30/+v0b4uqlcpykX3i2TdYlfzuuZkSaahCimmtmjURR/wdT5
MIr9fj/65BlyImb/FSNWW1xermhSUGZEcZmNlMAl6f+GRKh9QLj43208UFgYagPnSYrUv16LcbIk
MxIR36YqXcHkjiQnfVs81J6gYfZmJgsKgY/sPaQ+/2fZ+P0b/v9by9//69Y1XFprUhrirqLI6A+O
+1XrtL9xav7ulAKP54B2BpIcMFb/vUkiGn0e4By9w1l/VBpo1YrioTCU70yr/QWt4jcjgkziSaRU
G3YDkEv+e6tt0AF2wqLdpviAndN+BcRqv2Xb34Y7JVziB5XCfVwAl6C8/BWUaGnsDeDY2IWqFbeX
bKTvmuTVYK1Xk5SuXP0RM5/7y9bd9DR6/XnTfrOeEkDbRgQdwHc/rqdrxTkwsFZyN9T7ZsVrXkvA
ApbHhurB//1OmgY4nsYAOoPBH4ZIGR8jGi625K4E5YTWu3NPQ0iWMxNBovHPt/qdlvawGMw3Q74I
++qHe8GUtbTzoCd3ht2mYBo2G47jRg5dbz3b16nzBzUzYZFSMmDVM+QVeS2uiBo7SmQQpTEarw10
trrDS6vOIhiLWVCxqYyDqJz6TNw03JZZ3kVes5Fb7Kk11ItSMKDJnPJAlpNehpmxNtUa/rKKvzuU
/3oz7wP2Jp4tL64Pyv9hFPd3R8Lg4APhZEvcyw8qZCvm2unUMWXwhvpKaV56SduuTLeG3v1lo6QI
fTz6/77VB5VRJbEtRsVTbmk7AUl9CeO4jixPts/RsvDnQ6H9bumAEQQQEoIzUGE+vFdjAvzaA65+
x4RNVnXRlpOwBtvPa0M1m2mrkX1kFO40usoq+ohWGv0sCOzIZP5F6Ez9t+/9/x/lw3ubJK86d9jc
Wze2ynt7zUo5o6kE1ZTT2cMkOfM1W7J3e3KASVxDENXRCOsp1OJ7T62vOak+HzwpJeonO76atPPS
zZIwkOs1GpO1Os51bVJ2j/WZ1nBKJZOVeIFj5d2paFuiPsYZz5K8+2DVqbVTzF6/783FfY27mnEU
3Ut29I6soZfPOMyZt+y8ru/CNiev3a2NE/VbA5z2YM5BV0DN6JUM8/15v341J+BDgD0HughK7xci
MookxJSpvd2a1mKSecXHrr3l+59vIv3X/xxACSMGjYXhAfpo8Bd+/y+bVXbgfg1k426zWmtPWd00
n/uVIhzD9sV19KZ+P6c9rHtt4f1FkH99PXrGOYgqVhpsm48wI2uVD2yO4dz2rYRlo4nJ7py/WLDf
uFjA9njABlAdArrnw9sNuTWuDS9929Wwc5O+aLv91gJsVR1UChfrVJ23xA3/vKS/ixn+c9cPMUM+
kDgjV2bd6sxqH8eJAhFzpTVd/vRHdWrch62j5mEKEMCxhvQlYQqFeuqfn+J3msW1VQsGUTL5qvrB
ArRi1WEaTvM70MfOvTI9UbuPrEp/Gac8JfGvvv75fr9zvABV0wkKHPwS66PWrBTRxODF5XeKmdBU
X8ETxGxJ6+5HMOSuQ69De8W4szMWgBn1M53QtT2F9gSh7F+e5Hf+hAd0I9ZcKrqP4F5poVZtOVjW
bczEAE3UbfuQzyQ7RCiRzKigUipVAToo/3Lj3+lXUAjg2eLeKum0/8rS5tWLjoVP7pLaSyiwjnGU
O9b4lOcas9B/fsl3JP3/CK5Er3OZpmRzNecXTEUqv3NRi+V9ejGrfmRMbNCNokDUm6j9Ub4goCAR
6p10+8mmPm4q47Gnms7ki4i/02cGLVI4Nvd05LJGfFBJ1j11Z4pMavTnh/3VoMpndSQuBGChv6AQ
m3GeVKpY8ju3WW/nuT7qDnGg3Z1703v4861+1SqaipPFGQRPEGRN4797YGrNYA0F6XfGxUbfmgFZ
taf6Lx7rO9fEfxdfl2gkNgkLcATJj/z3LmrtaX2v2fGt0RRu1NFSAR3TWJ5cRzBglcRjMM0YD7tO
BQVO+CIPTUdQvsT0Dped7PSuXPumrmZzn8ydG+jNl2F+tOlNI7tnnsfWnHaOoKfAXo0tArSoJ8vY
exQ1mzq7Tu4AvoWbU4TRzZoODsZ5+lWYwTqo7X7WM/OgqDltTK0WVrPoAxd4xYszDdfecuPvqVt/
b2I6xjIGfy+kGDyyoV2xE9UUmMqz4iZMnwoajVTFwh9QabrLjCmPMNle0Bq0VFfORuOwatIm73j9
lzTp6pKpLogb3LFtwqJlsPjP2/qrTpV2SgMYyNE489pH5LwmVovRNf4faefV4zayrutfRIA53KoV
Wp3EVrfjDWHPjJlz5q/fT/ls7GlRhAjPWViAseAFl0hWffWFN1TFKQ0TSp8eX2l72wJVY9MrxkMv
T9uAedCQ5ytXyNWGsnCHIZEGf2Dpim7MNlReOfhm1FlxqrSaGV3h59tQZr51+/kWVqEEQgzNNITO
zPyiUkBkaDLSSyfPTP132cv7L52Dru1KhLoO0kINWNy5VFEI6M17HH0S8NWqKDkhc3lMR28/ydYG
jhvhqkz2ei6d0IB7L3pETozm3mJGefs5latQYBkKEoG4VTjCdnoeIzU0iZtGKrNTXUSKvMkdE+7+
QCwFfzrpuyBv/K9Muxw495Px4FSxZR+62Ek4QAZGSomMLgiTVaDuRXVU2tE4eoMSrNyd15ky5TWB
VbWR3kPUbS4bZ1lxbEp6Ero+vPE4M376LTjBLNl1QXQqAIUyAdi2XKrDbzKxoHDIzUPcegfJqd+n
Zq2zcJWlmcSb35mSapvXl/nogwMKE286KUa9j4uJLqB/nyKFZE7VcxK1J/REV0zVrj7U7yU1jFJo
TakkoJchrtTLVEInRD6NjGszr/hm4uqjjOG+i8K/b2+KtaXE33/IQXUHu82oyuRTPsX1Uzj5oCfD
jEb5FJElTaG+IjZ7fdjYg/wHGaIlq+faN8IOeFd40mm8V8A1g2B7+4muMgH6hyh9YG9LTn0drexW
lr1WacJT7tl0xpPmhMy0s0Hfb81x5yrNEyvRneEwU9YhFHn57so4ioJUseKTVA32ri6g0NagO+4x
joYUYJSMfPrqT+9Y0R3FVJd4iGERkj+Xa/ZxagPBbBPX79XxyfC1eM//s1x5h4rKP3NxyYplaDWj
067KKgK6l8vYg0KwbOrEjU209m0FsYahf9K05EvcDZAbmHQ4ERNFtPAlzc3rGuiMtP/zD2lQnSC7
SAXGepe/QbdQMsorPXHDftwKlnhd71Gtvb3I1enmQT8uMqsXcgY+fZuzCHeZDv/UD/9RFORhhvpO
te9RSFyzY13anh8XnNUGnWRBOs3URNCV6xYe4h623+1nWtqXH5YwZ22aJLO7CtIGd7XxFCK806PF
wVIoedx1TrDyla7KvN8vkM4hCaZqyPOZRJhaBV4zbEgwxk+yZrcbPw0KxrkhSQ0M9kB91rXoBWrG
yrVtLoQS1UD/XvRj8UiZZwcVZoa6F/CYJQTa7QTykbmhmpy0upABa1vdY22HEbh0kMuOk5inousw
vM6MX7q4XK0edk1RacMbClfDoUs0Y2dYZv6UNqVzzoIBYJPAXANDT75gINnighoae2Xs9McpG9W9
4mMPLvQdks9O3wZ7/B7N7ThOJqKtiFB4nVKgxJsSwdMxOPXW0Nw5jdVTndl/y4neuUFmQYHvBnj2
cufs5LDtEARrnO0wBWDh9LG419SihIfpZM90ak2w1a2HkkgfyCSXDiQP4JGHnGjI+BhTNM3xP4E5
aQ+qZ+pbumbFwbZyc2tFeokEVe7f9wXOZFOvSYeccd6X/7DvUM/T2AjC6Xh2YCst7XskUmO3Sft4
k2fpY5rpj9z2B0cv3rk+V6LU1d3F1qMGcwyDni6ReBZ/DTmNQgT0Q9cq9dwEzyoZL5XZjkd26nSM
QdaupHBLO862TVF34AmiWbOzG+hyW+iqTy0FzkVO1Hermv65/Q6X0h+akoQ7SikLw71ZgB+82Ou7
niKKD/TNakvDrZ0AcrGWlI8DPaE7wzfRETLH6Cm3Y+WfacjT4I7msfVUKogGhW2sw1oSRV7UqivF
10JkQZCeC5zuIcXkvM+QS1JdOhrRUgnM4LWPsvGxGNtoHySo0oBowuWqq9fy1oW3LqYt+L7QThES
lJf3QIV/IGggsENNkkjbuiiLw5B7f2g7QXEjpBg17jU6cZSXIm5/SIRCsh5L98PYTYOcinz6Wpv1
9xF04+3vu7BnaVHQ2EaCTsM9bvZ5cXmRBsVOUherPbfui6OngxA16C+GRbAm7LoQm+nyOfgeCc3d
K8cJW2oj0xYREtrfmz0lr2GM1I1v1u9x2H8Gb/pq68WblKz5SC1UjPSg6P2J1wkpcR6aEUzmWPYe
WYoeg5Cpiq/M52iFRM6IEhUD6zEeIGz6DmmnfAiUVVNwZWmnEojIA/kR9lWeFKW+BTUuTV1ttJ+d
unQhe+2Amd4nlf2OT+h3U2sfRsPf077egz7cgb08dhA6GUo9W8zc2rTHS2w4/vnnR99XOHHIRK2r
ziCZr2araeJ6UQ3iNxg7GnNxcULQsNtFlGJr1ZTYT7NEDqVvnZVwB0VDdRayQKlJhQV2z+3U9DMu
zsc6VXZOSkfBi05eFZ9zJYchg1yGCgBgNYdbOrsI35Ng02rmUM3OLgSZLAfWGruTh1tunMKPSdUp
WAlLS5UtXSdqeJPQjjvb7Oaxo2SKszKKXbUpy0cPddw7s/NgbpsSqtaNClVUAHKUKWh+BJmD66UN
UBDO6njM0x7+3lg0P2ynhJyC7uY3RW77lbpn8UjQhaOCRAfbxsHuMr5kvjrqihckrs4gKx3l+xix
nlQTjSmoK/4EsKl3IMmV/3HXUQ4RcIii+E/MYltrIjQii8OQF9a0k83R25qTsOxTkI4ofLCkt3f5
QqvDoHrFioxBl2Yw4r18WD1NC6T/vNRVY2U/hPRCAbs2QXY/TPpBrXoY/930rR3CVxAa+SYfVqvA
pfPvoKPObIUZLDXE5S+om0BX6ASnrl/3T3pSnqVOx4489/8CJPezSIoV/f5ruBBZKM+rsKQuHNFm
3zeCttL3oRO44N2rR8APlpvbafU8Trr6lhdY0POTxm2jm+WLNvnSQyun5g4kpvwz1pl/CyfTlcO/
8A5Ae9BDE+692lUBNaDd4plqELo0mBOIvbbxxUjzN036bAyQIW9/c/FCZ4GGGxqECX1ZuiVz91n4
YK2dhVLgdjWST1n8PHRCliB/v73MQkDhcbhS8CMmrMyvaacHfdRISeRqBqBE2QsAaybR7vYiSy+O
tPI3VoYC2BSX+IdcIFPyPh5SMg5VHfeFUL5CWTXzWmGBuFqBLj7Rh8VmFagedVEZwJcD2e0jxKrC
B1tFxyxkHTr3MeWZjCE1piuXD4TSaJN72hi6FcopLUpqUxSfBrs9JtWaIeDS2acEUIEbAbYg/ZiH
/Mb2rKApQ9cjP9yME7jFliKFSBcHKKpw5WahdQ+7GjRtead11krwWUh6LtYX7/vDx5ORLIiloUYY
dpie48zeMd+Dma9vi4ZzKafHJGzhvMnJysh4eV0mXqTHqnLl9jJaMSpbahu6ox0+IhWx4zbAwLp7
qEEoDyZUT6c0Hs2+W9msCx0MXTPIxxVhH3Bls1G3ABmSJA1dMWS1Sv9Qt5gDh55Ae+7NxjqZk7Vy
3y4+6r9LarMGA6j8qmtzyLpZkGzpxOGeZuaHorM+55b6kMrmI2ORx9CSvt4+lyuPOnePVmGNx4rH
o6Kl8paH9esU1rDU0OFBdc7xk/vQsre3l1x6VIM2ItYzyM8D4LjcTSYeZhMpduAONjJ7bYqtefQi
dpGV2XuTvFFoCDF0/nF72aUDi6S+gtclaJGrBFpLRhwi7CJwlYJZObZF3V3Ul/Khz8xU3UjlMK41
M5fiN/QWADyGsKufp1BK2KVJ2hK/S9N8mUb1O6PWB5zi/JV7YikRwqreEVsWs4urrmnT9hUhlVup
H9ofnl8+BTj8bJJKedPy7IGW4ue8Kk+wcV2h/XL7tS4/5L9rz2KDU7W56QP8dr3OPxpa+qvP1J89
Cdh/WIYRi0pvgyR/XuSVBZi3oeddIir1rE/5WQ5LmkL1Cqpz6TgwBqXvA4hVw7X3cm8mQQVEUQ9D
F/b1Q6VNbujoMMWL7Ms4ImeAKm4+1St5zuLGZFKGNapMy2U+nenJqn0g+6GLmMZ+aLKH1lcPsQUD
Il+DQC41odn8/7fW/LjXlYxMvMbXkquGuaMCYM/eA2PdNhUiB0Kzqh3Pdlz/AEn24AGerapyJeIs
3mYff4NolH+4Tfps0MNG4x3j9fGs5sojBgjbybKAHiF1vnGgHFQIWRZYYdq18qVoAevf3kyrr2G2
aQctmEyrikM3nezfal7BV0Q2EtTQVZheWi6U5ZLKfCq8+K5AiXNleRHM54mdieUXUCFKK0xALt+A
0rWZyVtgM4uSAX4G4vbW5G3KtDc2WlgXWxbNtqPelgjAg+DsQyRbbv+IpXNLfccggIDIbxFV7oev
kDmp4tUDX0FwNRMnZGSaV9u4p2F/e6Gl7W3prIBnlWrwzJcLqakPoVNh+JhI2UPdKAcMCXjc+HWI
1hyYFrfWx7VmWyvJ4jFw4oxEBVvHyrCeM8d7FAlaltcvlV//6ttuLw/JfZsNj9xwK9FjMRDboNBJ
WejRkLNcPisI1rBkRBa7YC2wXDKspyhsnsvgIUHclToN6Nub2uPLUGMBcvs1iy0731OOQUkjOsWM
omdL1yUXi6xBmLSD5kFRWwSUm7VPubBnwBUzcScXo1CYX2hmSIPW8nEURhkUObZgC2n8qKXRStq3
8ChMpxQHk2EL/9F5EJ4wdZVSCAQ0WGzyar2AEyV53soqC/sSkgK+sVRxpPDzrnDYmpLZm0HhmjAr
78asNz7Zei8zO+pViHut8en2B1p4eaLwoQSCa0IdJP7+w4Fj4FCEFQ10d8BK63miyfZ3r6feO6OI
7vH2UguPxpAf+SRQY4z55t8pQUBldJLBO2WB+QU20LHhCEhh+uxI3ZoN2UJhx+VPF4zevcbWn2Vz
0HbQcK0D342V6EHIJ5SZClxuRBYjLt4pw1duy6WuAKUdc1T8kxl+zTc6Gm2t1deyhOCJHXyPHWy9
0sHJ4UFgKvOGNFTvbZNWohjT5fGl9jUHDUOnzL5M7WB86sIG+fo4bNsVYM3SewAAatCdsQAkG/Mr
pcyzwMMMxxUCnpNsuMBwXrK8e4QyvTdQRl4JqwuxRlSD4Fk1nchKJ/JyP0V54tdyzSXiacVdZOuH
JPrUjQ+ZrX4fbPOeCxYmYvlohNXKzbFwPB0uDcIMThgEg9kXt/IA2PCEXNvIzfZTCvtqnwW6cby9
hxeOy8Uqs+MyxF2GTFMjASGK5YPVKuaL5jX2IUoUf+W4iDc1C50XS4nj9PFkNlEWyICGXD0N7+0O
acE2/AxdvUNZwf4ROnhyxJhzhGp6vv2MC9/QuFhZpKMfVs4VjM5KWw3cug7A00anhjlripmLLWHj
kn/q0+iVNti+LNIvt5de+oimSoproDSJD97s9QL28zq7kO2Tjn7zfS7HFhK5TrTyEZcuZJAcTAs0
AzAYM67LBwxrPZN9O7FPVhy5vVdFkMFVtNtw7vHsF+wS3mV7eBgG4xlNse2Q6StBfulU0iMH8Uau
RZSfrQ/MrmwHLxvcUTOPrZU8Me96syzz9JtdXRZrdKal9T5Ggdl68RTJuGYb9qnpCnXn6dW7zkwI
yy7vt+NNUOkre/d6wYsoYMz6Bk4IeBNpat8F9Nr1WKsVIcZTD4J/ARL2T/eMCQ2NQsukHUtLZvZw
gaFlEuRc35ULVUP6FuEcz4Tf+uerAAbWgWlRrV9h+rxgSPUstqWTHlb1JkjycCsXw9qHWtiZpgwR
FbgDxDMKvdnRqzMG/abew9KSpa0aSfswC/e91+7jpnxvvfIxQy2N93E2VHRwjen99lNeh7ePy3MC
Lw+Gn4Rd7YVV4GKF+kJK+6Q6WXhnVsaafeN1cMMEkzkRrSxot9Y8Je37vk7wabZPahrCe6B/xQ4B
Ls1+ATpth+u8wevsg7wKYCuXkgFQap7oeG3kTUpeDIxI/Ydcq5+kMj2pVb7vTeVw+y0uBFDyRNXU
NfYjZe18Ftf6ZpXopdq7UuRh0jA66C3YsYxgrB83/wy9rmE7ikt5V1n2GzSvClseUoWVX7HwMfkV
jkDswAa9yoHKxCxkJapREknfgFliFLRnd9319lcVVejcdrtYRo9yfPL106CNz5VzamXEz5WVo3Pd
vRBZM+mlDdoBAqLYCx+uE78JlKkJUTSxclt9UVNdf4nGwkaDP0avD4PNbTIhVVgkWEisvIKFeSG0
FDriNEzZb1dIlTZOwd9MvXFyBqV4ZfiGPhUsmDu9RitJ1yW07Iz8PWhjayOlHbpJUjc2m7xsVHfE
GRoxi87X7vouQVjWlxF/8eoGXboJE3O5JWXzZAywGiO5w0wxhhmOR5svd9FjQHn5iNNrALQoPeet
jWRyVyfHXFjDoEHBF6cRdiAuOhgQ8Q+FGCZ9NUf0dEzPr1wFH6UfbQ5ty3aCFEECdAcbzZ7IY9G6
wQrRQuS0LJ6tvEr2+VihbhWUGE2FALYtYhVil6pyLpIUIZGpaNGBNZG7N4NGR6YWoQqjDjEMcVCC
6mXU9QSO6aEw6+6pS0rve9MHzVY1EwyYDOd73ZTTtu7iv+OkBN3uSBISrmko419im+g/1dFbOFn9
K68ye8oinC9ABOnbWEW0t437/khEjTC3Kj8rrRfuUr+JnnhJWCJJcXNXwy15HSyj+ESF5T3kqqbf
yS2Wh/6k9ptB8oOj0+r5TymyEG+T6ual6PHMroakOpAv9JuI9uMrMmI8CuISaEjZGuI2SHv5QjRz
RDTyccgUvrfpBTifBaG5LxI5oc3aSvdD2iI842T+XVYM3sE22vHNBxfUbtBkQYGKf+xT1yBTc3tj
LhxN3cTZ1WGMSFU8PxKa2iRDFxTSqW4sH53LcMTX0dTBgyvtyvW4cBUDCLGIsQL4bv2GIX04fYrZ
k6CaVeRCar6TlfdxqJ/j3GB4cO+H9f2fPxfjUZXClW4eA6jLo94rg5/UiOe6iQGQ3NeCYCM5wXOG
uNnthRbqLWoLsQp4MPqT8ylsbwWWFo+VeapGnESbajMoPxr6Y6ndPyJ8sYm96S7E6CGWDlbyVw7x
vve87X/5EYRXviUouKv2L+pJlscFxvjQgsPhSbzR4V5YTU+xc1CSL3AZMffzsQfr3p2ofnAMbyXC
/d4pl1UC7wElBUHA4yvPuxJKo1Zco/yEsUbpJVOR0AmKmOfn+OEnJfY5g+G9PagIR0UlzpgWbBY7
r+rPve4JKmcN9wWtS1fz8DqoUj6ZHfr6c0yXceeV1B6CPLdtsgLF4MDA/hBv18OgKv1L1gf5C81Q
MoSGwbYUYkSTgVFeqa2vcwWIIfAEGMow3SaMX24qrZrSotFJ8JD6lhiuDYW+Q6EFMAU1yqZRo/BY
M0HAdROZoI7x9MphXejLcongPo8mLLUlELXLHzBGg2pJnha4wpE7x1woiKatXgc7ML0kLFn71bB/
pEq4TSpEvVahRAsnGDYXd5c4V2Sgs+dPW2MaptCzT4WMILLpVxq+1kmCeegIOtQnbCEHtXaSry5t
IT9iypaA24LHm7/0zhr6ETURGbj0+HUaKxervL8jtblPZfVN680HZ5WvvJChIYMAs4yuDZyV+exa
xaO4DSdGYYNsl9tcz7U7GxrlVpaEtpdUraQl17UmJ8eGd6RDqBSAw8uvCrnEiwNZotUcpd5RLpLs
KayQaL8dI5YiPSkYOCDa2SDtZx/PS+rG0WI1dNV8PE/CszYe30JFP/7/LTNrMUuIYqBHVUSuiXkI
illtULw5She5NUzr77fXWnhxTAdoJbMxyOnml5fEiCoojTJwRw7bRnbiZx0M+kpsvT70XCC8MCCU
3CPMAy6/jlOZNkx9RkJWiukHJDsf1RQ5pO/q9DuEFoetpaIY6aF2uKtrv1hZfuGzsTxzAXI0EVpn
m6OFL1hm5hi4UYsqYxyMhzAxnuTUH1ey9IXD/XEha1ZxSUlQaD5JidtF6kuSJM/BhKAwPnqBHUxo
Y0bNyoJLX+/Dk1mzDRk2pSJ3Ar5TNeVjkHevnLPVUdLS1wORRAWE7hpz0dnXM404cyh4AvS+Bhcg
TY3To/gDgMT4Q05wODWftfTeGsJd3+5C0XiRviegRfhDaT4Xw3fd+GMog6j7ZOgSFCEKl/blhtJx
c8aQz0aChPI219A91B2svYYxOSZOiuFLc+gi5tNFlqzc0QtxTVSc3B+mInbUbGU1SVCqGVrrFUH6
ZJ84hDPNkOy/MMM0XmLDWIsFC3yJ3yXu/y04CwYUW2avc+27RmnBchij8C4d4uAu7+3u3tBgAHYj
XNK2VP1n6sbhiGNpt0OCzzp2dTftLQnbJDtPrU2t2li6tlQ0GwOTxL2qVil2NAlyDejQmYfSdrKX
2EzaQ5L04bMk2S34ZgiymwJF3n1XOONTrZTyRi1TNNh9vJa1UCp2ZisPL2Y3VHgVK+ObiuE1AKII
Td7OHiHSF1DIuQXw0KtzmizcF9rX2sjLv7ym6WVEklF4NeQWZz0sMg5VhS+Fjfi7jRSziYnvs0op
cI9ITHOQ2lh9bs1W+1SpI+bS7WsMXPnwG7vXG8XThEK1UeU9WsN6k+6srq/5Tal1vh0zlesTwQ0O
r1BQyEhk5kIMBSbzjMGMyUVe8QhdeI8pURq9daUwmfmFWjY//FuMprdS/TQ0PH6cbVy+W+ggxuY9
KdYmtHWGvivjgYXUhp8FvxqIEoAi6L+Xp0IyWtTDslJ2uUCac+0VwzGJU2nrmO99tw0zqlWMNF7w
HPkVofP6EE9qeXIc1BVuv5+rqES6AZRMEYwSSP3zKiUXWF17JN1Im+KHbhWU48rw5fYaS801ahPi
uUZLRsy5Lx82ivPcT52WqGTpW78vd23t/YNb+qOq0JUhAPh92ODmWt5Zgfx3pWcrg9ilS0XEIPTP
EDC4anql3ZTLVh2YdFvUH8HQmTs5YA93upb8edFngBNDIIFOvmgnXj5pbvUwhPKOMYVe/rKsgig7
3APADz2MktYiqyo2yawGoZcNXRy+M5XQnCxSZEoZTkNinNLe2zvB8Jj0xb3ufIvxaaLdO1RI77aN
cHQYEMORu+5lDD6bSrWR5WaHPTPWh1YI1wNrhqL7i4pJnZSn0Ph8+/NfbTE6cYwVoNzQl0MQbrbV
fS9SCkSnzVNitxUqrAqOmZVsr7z5pcKUZSCqidwFNv18mYpJdzk4oYse9dskF3dehwhQUH5TUIDd
dIb1EijZfViaEMH1jY0ze1c2J3tUV1rwy4/77+8Qf/+h7qdeyAijEWQaU8IvrM6w5Cnzt9vvdHFH
W0L7iomuciV2BCAmlvWOm0Yq5Ae1lZ/KGLfeRFv5dNfBUzRRUenh61GO/FaK+PAsjjEmfY2Djlu2
3h6ghIu6dNp3D9iebZXE+mXpKaMcfU3+Y2FZ6nqdCRH9DNi/s3jR534ld2k5uJpZ5o9Qs4cHNI/S
n0nchHi5yTbS9YnpPaL86e/6oItW4sX1+jB/Ncem5iNqXanLqDT9IKLhFlR347dKtMOCcoCjjztN
1B1ofjj3I0aZExHn7k+/q2gXQSMQjBL1ikdQ+XrXtl01uDq2XuJWKjBZ19qVVNS8ihvg9WHcK5Yg
ZfHH5RYFl5AlThf2ruZr/5iKv68Rb75r/cpAb9SIV55pcTVeBYhHJvVAOC5XG2mVo4fu925o5a8t
uwcaITzZyngImrUS6fpc8GRYGrFpRWU5XyvNrbQfY7Nz60DuH1WQVaS/praZ8iHf3v5U4mdfBl+L
yaBoJApMJ6PTy8cqOibPmo/g3RTYXwtQuQ54VQ90xZDjdhp4K3tyKWPgtOswA2HPXcP/p2YydG/E
oZfG1/RmYFGidd9KU49OeVH2hwqp5G2dKCriKY7zUoL4wPlGps9bm6v9t6VnJ/Lw0LBHbArSy2dP
cj0KkgBjLK0JduqUKxuE5B+A1+M1b99XivXsOD0C8HftXWJsVIW+YOMEp9Kx4k14p0wHI/sPe9pG
J4AYBRSBXG+2y8whYLzahxgY//aVrfpt0W+DtfHZdXAXogosQE8IeO08MqFh02UYulindLI+KcD7
5UhfSQ0Xjgugfkp8hidM6ObvNnJQv2g6ZtKJMe2VSvuV6jh1IVFtjPlaciwC6WwPX6w1u6tSCZVo
KQkbt3Sin4ocH2MrTDdqIT8FCERvmC48l5L90MfV30plwt7T1kL94gsVUUi1LTF6FaH4ww1jRS36
Xplauzrg8kG30LBfg6nNOmqktwLgTeMELBw5iCpe+IclvKoHodKP8qtiTfeG+Zyo91rWb1T7h9VB
n6j8lXg3e6Sr9WY7EVAX1G2lk1/jZPKeGyZSew1LsePt8LO2yuzFqZIRZUYty69moh8ASh8dSfn2
X5YgnWV0CP9/3grqaz8p9YEXZ7Ygcifd7cthpaU12+z/+67+XWL2bWwVI7JaPAWx46E1LPwzkp7C
TP4Z0oW5/TjzMuT/LcbwR/QDkR6cZ4iW2YRYi5TKa9FkrlUjYRCkOFJPppuk497Xs6OfKCcnrY8q
8wI/zdXdf/gFnGlyKYCGNPBmH81slVFiwymvFv92EoHmaX9M6E6xJem+yMzKbH5RN54IDiu7cnYz
ioe36B2KRJwL5Gpu07StU/ZNLb8O+CGrpoS4TvbZG6Y1MPXCvhQZG907QYQiSl6etgjfkXiqB/k1
CbIXJGnfKbFXtv71puEhuHKpfEAqXc2WwTUkvamFxlnPyy9mj5L+9L0IIBY78peVD6ZeBkjeGhWF
peoQiqFZIyJ5+TQFDYk+Ce3uHHTKU1k7T3KNEbXu/OMH1rGJp62KR0Vf6TuMeDbdMPib0l6DEV+/
0cvfIOLbh/iVDS0W54hVnpWwdVDDKEww6WvdyTl04n+flGyfyapI0mZP2sVdzLXqdWdywa+dne1z
R/tr0tp7reSudkzMQZL+WIbGJwNTtduveeGD8paFXiZkDoPp4uUT1nWIqW+ndGe/q75HrdfssKA4
pnAuhIfAn+8eUZkzkqWTrl+x5yIJ7f5Mt/ikRtTjR5Cah6FHHAQTJXOvyqG3cvDEmf5wx/5+saS9
CjuJfPtqVsm8DFGTPu3PvIAHZMmrTZX4+3EMH+QcfxMVD422POfRmu7O2rpiW33YNlWcK3qpZ/25
7uyHeHCeiA+PteS9NRpe8Jl+1BLlUQ/8w+1vubRbf5NyFMbr5Iez889OjSYFv4KzydDzoIBP2Ld5
V+9vr7IQy2FRMUFCFYpShlBz+XTmNCG5iJ/ROa/T+k0ya++pVKce3IOlnWqn1He4fKfvqP7VWHSi
zNkxe980Y9OvPO91XOWH8F8iOqUHSeHlD8mLKR9DWWvPZodfvEHefUz7PNh7BWTB2w8tjuBsJ8Ek
ICukkQnPfR5aVRgSRVop1bmyzZ9y7mxHDAONUv/WD/pwB0N/DVS88GzM+R2iH8cFnvfsJVtBNo1W
XbXnxIuHTVth81flUGKCKnBWLue1pcTff9itXpfYchIV7TkekMOisEITOA3NTVfBa7/9GpeWAm1H
tFFRF2XadbnUxHiudMK0PRddIFzRDazlDMuD5Bgxjl8p25YXA4wGadUSl/7lYlY/GbUSDO258Yk0
G0M3i6e6NLMfVqxpK1vxOtG1APYhrcHdKPak2D8f3mEWxwCOEEI9VxmuuxiBgkYqlHxvpIg+43SF
jzRA+Nex6Ixf/+GVoo/L/hcij/ZsZQQwJEnDgucc1e2LgjssPjYu7hIrgISFe4J2kCi+4DdSIs2/
HNvf05uhOYfaJG8m0gAcsFLXAZk1TsVft59pcTHeItwMC2WAedMa2t/Q2BFfzk4quqew8bYVnu45
LFh8GaWVqm9pnzAUZyHEDZQr1l/oKRgiktCfjbbON70pw0qo5M/c+PZ/2P6/z7Qwq7hWGGLeYAKM
Vuuz5uGWU43CfM2ph92g238oxSOuPpFuCrEfNuSVSIVR4ieVd15zToMu+yZlIOMkq30xswnX5jyI
7m5/sesbD1VLDbQVklXgReacC9+wsthrhuA8TC4qTzsj/IY3dxl8wQakzp/9ek2A+/qjXS4ottCH
A1fgWWRMwYjp1BBomzAUTo1ylGLVHq4VLwtLQQeFaSUiMR0X8fcfl2LSjtpvK73aJQiULuw8gTlK
7/SKJvPt1zjvpPPZUBZBRgWUF3frlZZBW4UxZoVWdGaiIHqQRqP4G1y/cjl5xjMgkT9bGCgnalFs
ugglp/Bh8tbug+u7joRbVQAA2AL4Mw/SEfG0UWQ/x1/a+wEx8T4rup/dgM5433rWxscReOWpVd7g
5e3KLcezyzRf0dees6TIiUm0Qy0iT6uKTVMrz2b2EDgpnpu4nW3czKrzHVJ8lBzRYGx8S8EpqVi9
CJV5AsXhI5CCqkcBDPqvPNtUzJUQToId9pqMkrrxnCpAgz9E6AB5la00NumxbicdMRvaqRtbluR7
w8D0MGptCQxU0d6H9aDdccCt7e039Puumr0hppWIrgvlSvg+4vx92IMlel2GF9chySogsGoaBFKe
5jSWoYjsYKeg6Pumig8mXvWB3cAFHAZmmX6u3mVgA06hNPhf60EKnySz8JCpQgx68pHoHRtF33l+
2uxu/+LrQ+NACuPEUGrTVJ8Dm1oMVL1ERyHUKFArbzJv2iqt46Ze66wMfZTru5dOMKrctBVEcT0v
nyI5G4ZAbbIz7Htsd5mkbhXHQ2U6xPKhH/BklnQZf4chmoZf+ShBsI0TnAPvzDqKXzAGHN6BUmcH
U5fo/KGR9JgpTvUKnnd6bsoM1MAfvxqoaYK2xfVGU2z2LWtj6FNcmJKz5IeBq3q+dQ+2Z3jwYys/
3l5q6dVojCm5CyikrwqgxmrzUa6y5JwM+zp3Vane6MMzkRkSM0P5lW9+HTiYqRO3AJcRP67gJnLR
Rr0vp8nZUsq/RYKspOVnX/LxVB7/CVp7lTmysMkAKCJPixcBYNR5l6ysW6mZHNJJjKGFHKh5H2L4
R2+c/u0uUu8TfN/H+wagAf8Dl+K6Tw+S/3b7HV89NaUH9YeQBqJfysV+eTR7FM7g6OKVlDf5bjCs
V8UD4y9r0b4SRs+4d7u3F7wuwFhIDJ1J98T8eU7lylVdsvI8jc+aLZcGngMB1i5D5DznuSM9NakV
7vIGbP6m66bpPYjzdCtnVf0yyNOqXcB184LvTcuJEbhwc7qSc7aGYdB1cWPVgFQ/+V2jSZsS3MfZ
tyJP2mgV9r0buc7qQ8OILdiow2h+LqrKWwkDV1udeleQa/CyE9XpPEJOnZxpvlRF5zJPGrdtI7Ri
/Fz+ShFgHyyzt940LCMPCcyTfuVAz+dDonvy2wWEN8GtcRWBStOaAi0ylbdYCXdypACqSNAgnY6F
Mm0Gq3/2ZH3n681zHhlf2tp8Bqewkp9fJWD8BCjnwDygu0MGFUflwwXh67UUO7QV3pDD6jFxdFLn
odaxdmfFXhXaToWy5r5wna2IO4k0k76VkBGfd3VtL0z63Cj7t7EP9S0dzvIu1yHYmHaKY2WCVzUi
0eFdDs70kEuj71ZRWH5pCEj3juX1W98aV7O1pY/BOIPqkiKTufk8vOJFpQcWqoxvzVRt8vZIYJDU
v1VqzFR5kyIft2YJb1I8F5VyF2pr4MarmCRaeP8uP5cPspsh6xASLd5stXssDbAnHNEgGlcA2kvL
MKgm5aYBQ5o/+94Myb2RDlvxBiD1TjaDk6WCWp+KlVN1VYnxNLTscWoD8MAUZ7ZM0DFaHqA1v3lW
8ojl63utyoekqPZJV62U64tL0YY0qMPIc+YHuFHHPNWyungr/eRLLquPk63s7QrL9w4x2tshdJ7o
cWDJ5dkbQgYcNa9ZzNb7qMGxRi7eUrNrnscB8oBRdNn59ipL5+N3yYA3Fp1drvzLQ0lm4hjtZLJM
MB79Rt/hBX9M9GCH+tu9sCoR7rribZatfGdo9X3v6buqyn7e/h3/w9mV7TiuW9svIqCJovQqeSyX
7Zqrul+Eng5FjZREavr6u1S5F2nLRgnnBkGCIEnRFDfJzb3XcHu2k1Dgf36GdfkzxjgCSQXWz8+J
MeQwptUnr6oW4vH6Fpy+6H/HsC/HaKHhQNPYl8+SN0+cFOsqgrM7q0G4G39Elrn+eko3h0OQIMME
O+JKmAIXQCdJCn3XCvZdK0JGpL+waoanLwoSQgxWkNdZvP160Nvr+d9R58Bl0bgVnIwt+eym4oB2
9IFo49y5QPQWmeJrPCHPRlK8SzgM57UHDmu0zZOxC3Oq377+KTeX9K9fMossM61jLyOYv2bts2uj
Wu8bu6+HuHGzm3jtTqQm/Mt19EalKyuhWfnsJBwY5j4+GdGktthV3UviDe8N8+9qi24W2c1X77Cp
GzF1jZHNA4gOHdVZMAmkceCyy+c2l2GFnDX67UanwrKBa3iM872Zra2A1Ws3P7WI6AFe41/P/cbp
CsgMfgT0sNEYmZNZc9NTLiQ+EV5J9p2W6o5qY8XhvLyQOVy/6/Dn4Voy9ckNvPuveC5D1+U9i6vn
XAF1BAtM2FJGmX3QFJUubnvNisEiexUBNhxCJcXcNpLJPe99eTfkjTr0TDjQE2F8HfVg3cI3Ig0M
TWVQJvBgaZzaBkg44wub/Ub0wSAUl/50+QDcPYs+sJgHNDxt9Ry53A1tUm6hALtUK76+D9CmxRWG
9Z/a4HNenQCG3Gsob3CiWJvUL39aZQSIdpo8VjJdmNB18ojag4V/QMIDEKZ5ImNU2uJNnygsg92s
I1LVqySFw5N2036NekUNfVc3PjpWPK6+jrQbbF1UPkDGQekWzBLststY93nic7eFJkMpJQ9z1HpG
SzyRvF7BO3wHfZOjD92QgXtb3rp3FThnKmJtMDjk1Jr6iSR9ETY6XfhZs/MVqBDUuWDmAx1SIDiu
dOxcgjqIl0XuGR2WcltD+TCMCIUUO2J17cHhDBovY7qQw84fNhgV/PgJI/Cf98RcWs7mKHLEkk4U
0aq/0/4wBno021B6xPkAW5jsmFe0G5Vn6t4bHbGSNX6ObK1/bbg2/ZCJJQW0F06h6wK0wgtdQbZH
aOPk1+Su5uWut8VC2M2Omf/M18P3hYT5hJ2b7SNmNqBg5RgmgvUVT16RpQ919b4QYVOf46/a0dUo
s+ufDJGJCrofnXt0CGIr/0YEeUcnZmUN6XrU9l465EA77911u5evx54dFP8ZGqJEKJx5E5NxdpB3
bjS4TdNE54qCOldRDyinbql/Pjso/neQyZcZFJBreIWN4NReWUbQj4CJhGHCFET0zTY1s7dWS3vh
arg1GmpIeHZPrZArYTGnQm2QWB1Gq+J7q2ruPTfZ17Xc1NaSxPGt8IDf41RKAQcUV/Dl0cC0BwW1
2IrO+dBlwZDptbaMn4ZkC1WiqynhhgNsBNbZ2HhozM9WqYWOkJtGrfUQm4m9jYhuwZNpA+WhAA3v
teeFmPjsXc4DEjKy0KBDoRuSX9Ph89dbdXDgUwzLEcApIRoLzUPdbSEXkQej9uPALFPwQnoAnQfj
wPnwW8Qyu2sMlQQ5UX9g7vlDJgo2Pbr4SGT04sKNw29ou2277j3l9AjP0ZWAkzVkDiaHkPox0z5u
QmeneraCh2AYjwyZjH41Ef4AUIZ1A1fJalRugL97MFO8YlmDekbrnhMd77LMfo4T9LJh57pvUdZp
+hjurcav1oQbRI3/0EfduVXizebuO49gHQf7zJB1Og+Mgf5hbnufl9W5NelHTZqD8q33sS0hfEd2
uOGeoFS27bG2pGMy0J6EnWfjgk0t741yHAK4m6OkNQyb1ur2tMle0cdaM+GD/5s+teb42GfkHrjX
HTH5KRnbp8lg1+fiZw1jlqAZcjjhFm8jBC0HUz3YfQK2dlo4eHb4kF1AI9u2XqfhvYFvpGM/NyjX
jpQMQcyz+woEUdS+YQyYo65NpYTcQ9YGKQd0AhfpoWN0m9F0nfjsezlomL5YdzB5XTkVdGTH+nsx
sj3a5juQac92HQPyAW0cniF3burATSaSBOnXncCLaMzcAL6A/3g0v1Nl/UMTus6g8OlB3K5s6TMz
4TQNl7dj5qZ3npqMCYFFrxK4eUVwN7AsuVfWaAdWQUOWVk/T3Cyu9n4CSItfbhQkNI1SrYuujaHo
C+/22sG9DogPVhbSE+vMSnYGLEaDVqd7l/B3DeviXOmfECozg8FqzQDP+gEWi85A1pCHL1ajqfiq
qbFX7LZK1l1deNveS5xNUeP+jjJzWGnDnUyDcHUAy2wFWUM+pMiatXQpCT1gE7/l3cTignhKQMvB
enCi1viTDSMpA5bb9lRDFStU0nzIP4xjEyDtF/tiaIYAsh0OmFReqvtgbIRxbzEvBmm9Q/Y3/c0K
xm5h7LHx1GMpRuTUJzFEcR7YlDublE6iGhD9WaFZbd1z0fJhNVRZcywBg3gymjGHiTfpgwlp8mLT
xN5Asu6jgLSB5YyHJu7e3JTtM9dYtYOxjQbA9uLxjbpyFxXZWZnFsbNiuHrHW0uScKjNQy/YJsEd
J+ruHIH8Uib9nUwVQ6eFf1g9eiijuZqCIW7ch7qy7pnd/Kl4f4wVOhi2eu1zdha4yPjQHbkagnSo
7som+TWtrdLmigPI2lrNW1G0P+IyhXeSta38sgwaNv5OcS8MnhEHee6XYVJNZwh3yqCqhAyakiTI
a9qt6aXnZHAPXtengXKsRwE7E+2g08d6gIGRUOvAdVWY+/EP3seQEvH/QJPBDGwDvmi0hZ/XJMzg
+fejNO88+Egnpvm9MMa3IdLYVK6/ofAwEsI6QIHwLuHmyioA74TpkWLGS2ybWwXxKDrY58FJX1Vp
nnydIqydZG00rEB3bPhmwpYpqLk8agukosw7oexe4BfkABpZR1RY/vH8EfTOFEWGtA16Zd05LPmI
4vHeidSvQQ1p4ILLjzLiQyR5hq2I0jXsXDOiHqyWHiK32JpMTEYT8T38DrJg+oG8MkGMNL9D8H/X
ZcbO5/X3LsEDsCzXdu70G8ISSLYMhvsCxhkUd0y8FdufMVRkNk3uhqhcHnTlfqeVhmBLjkZ01b3G
Q7JKB28/BYQNjiBMnH6lCBItmpfYNB+NVL/HhblPFPRDUxe0we6URf4bt/hJ41vkUX/kRf4k816E
VhGVoTK6PNCAkTqZd+wh8hLFbhe60bhnUXvIhfX5/9Gy28e2+2Jn2Q434xPKIqCMNuwc2WxvYRXD
uoVwTMO7sI1JGjrofa4ReGs4BG3GlhwyBwbaJN5yCYmbXD9qcFQMN9oVbcZxUPF3DynW9NnqjlU4
iMc99KCzwMYGUWb80ZKiwHfHNm8LneAKix9141SBUNQICWpxIaomXVDA2iK0i0nQGcJwX9/EN/IL
GIADhvOJfADe/fIeVqoEwTKpvTP0/Q52WnxnRK9Rs1qoId4cBu0ZtFXRinLmSaAZg69RNB47gx9R
2dAiCqA89PVMrjIYFLaAAvu/Ifw51MdIwGTFQ/uM7npYEnkfu8beKbydAfjI10N9CjPPshfoPCJj
B8oWcJg5LrVM6yhpS41AQcj/rrIcAiAkoYdROm7Y9gUo304jdm0MJJplFC0k+dN+T1OafktLqJyb
qoCxoK5xIddo6wegQ46/LTsqn7OoSX/n6C0fhsQtdoYLVksMc4OjEhnZ6iEuD1IAe9ZXrdiZg5U+
8KihYW2m0BVyB72VhVyq681exhN1GzyTKVsDZ2nqsV7GiDmmXo5q9/hgVBsSO1DSfdPDnUzqIMbB
XSxJR1w9GKbhgA9Dsgt2FCqzl8Mp4GKSRA0jXsN8VcfvbEl7/uphOxtg+gF/5Z40zYrSLDBA22VF
IFnxD+dpEjCGPVggFar7NNl+HTE358RgdYqmL9ok84DRWlhRRjAkULxs5UE35iBpVS/ssquJTVsA
bcipUg/Z9PmT1fN6CQOscTyjb51CYaqIYCeMLGH0FdQibFA7HE9V/35qgNRPlqeg/6ATNHtaOqAG
0nhC8Q9M+mGk6yejiP98/fmu9rZn4g0+dSCQv1DU6y9XTLloYRdAkD7kBnmh5Cgz9qLowZELj/HP
H3uxsS8H+qyH/hUavKVezKqCPhRuCoN5O0DTnKR/ctTnnYJvogn4AXPrDC5jhZkElfRfU/oGg5MA
3fSePHL0ksbytRlwU1d83aD9RbyF3u9VLGGVAQEBTAYQlWnFLz+GTRpYfQsK1czSCFrcc3660Ia5
FUcwiwPoDgU+VJhnn5sLZ+wVepzTaa1gJw7EaYC0Y1Eg/NZMJvXgT7jAdb/W9UVv2CriD8zuxlPL
enooZZOXYeE7GwmG7bqIgDaSwkmfoJDh0M7dU7/0g1yy6M4HPH6FYlDx+nWwzbuH03k3OYHjV+F9
im8wm77M0hL+goi2SdzJhmAEGKh+SsBoi7fNWOyx1IX5VsQ1EgILVLR/X3iDE8enKQbURNHin5bn
ryDMzcwUKArxB+m5D8IztrbdjOiqigfYda57Yb19PeEblzMk68wJ2ImQumqbg6htWpG0yRl6hfYO
73K+jSUkM1oIXiykGzfcHzG3/441b5+UTo6L0kj4g4AW+3ngAnV10Jg3Ru3I70A61BAicWXox77e
dqXbbJlFytAaSP/Tc2Ff5gKFt6lTsznEzFALxceFDzHXiGGCVWkPs1UQc/MA6Zw1vlv5Qkvl5hhQ
RgJpHIXeK786MzEkFFkYOTOWQdvHzb43Fdn7zpJ36A3lDexfC+BPqErgVJ4fE7CC73lMctgaNPEQ
wNYitFnyntfR716pZIu2uQyBrPWDtG2dME0A0Sjw2Ak4kKErAIhpECcdXdmNqwI4nxahaC12AIKv
2pS1sfDlb5w4gA6ANjr1JxGDsy038BgwFhlDgLWKP6RhHMxE3SfSWcXQDLVAF/w64m8cPH8PN9fp
taXf1WkNmaNMUGDnWsrDUehFPdSpdntxm4DgDWoydJygaw+g12wj130ORSOFWSWDic6Ohc+MepTg
Ygcb3iww8GaqTa2DKBtA9LSgmWB1P/79TGHDCVY7Oo/XxlhJ7412VYKXO70wJxmM5Qr2rZL9hH2a
Mg6YCCFvm51XFe8ai3J2Ngxurt3K61YiTWFepIVeRSUbttpW3THRsMICIuTVHlwUG3ooWH091xtB
BN025CHwK4Aq4RyADwNiQ42RS85oXGxKy7xzWxSDgONeuQV5NIdcLZ1mN+IIjRv4B6BhhB0xV7ep
atRNxnowz32ODgVkQB1UpFDKSL8bdvyO5spvkdIdG9mGJkZoyHSPctG9oaPV9F7+evY3f8uE8/Yd
gC2BoL1cBTPVRRsXWfwAI2sNJ0i3C3TGtl8Pcn16wZ8WUlKTdMEEQ50NIjqeOXKsIbDSOc9Jybdt
bD6iu7CQgNwYBo0/cLBBcMfPnTd/ORyLUAhzYTWWmsbJTON+zxvbuYtG1/vz9YycKT+93KQo4KMG
/Rm9Fpt/t06nEcB6FT33ys5XWW43EAhXEeyp9Xi0CUyGQFaJUUqzlHEyUun/aI2mP8SAj+6ZW+Pt
3oCAD4mfFLUL3/yOjM0TgWV00c400OhIkeWgI6H+JE6RHMe6T9YVFOtWY1VBECoaxlPjj1D6K7xs
aw2xXHmpyHcCUrdhDAzgvc4MFHo9lRxFnRBw6ptx4wo2rDl3x3/SMkuAOxbJybakeDGlLzY18tH9
119pWteLj4QnE2BeaFMBzgtNr9lJRj1f1RGzh4eq1uGYR89lq8NSlI8m6pvK9x5sGj9Dr3shM7mK
6WlYEzUh5EFoHc1h6FLXsrEic0RRmYdZeyqtpS1862379wjTL/gr14JWA9F1Z40PujJ1wAjk2cwA
FoyoS8WASJc/Rb/5+lNexfY0p8nqGd8R4lPzt0xHKytBu2yEqmYcRLCpNFt7o5eegjdeTKA5e4hq
CI0AlzfbqKo26ogyMDGGGqW9NN8aCk6SkEUVtbn6ekK3FgnpMtpTYDZD+nsWG9pxHSk1hmK5F6hI
/4yHbslU7dYyAdMJ6Y2JB3eVzLQDbZMsjXp4hds7FGA3I9dw5YrxMoFa8TDxS76e1Bx/8ln0AJQS
TWBcJlNufBkY0LfNrVKR/sGzq3+yQqVrxweIts5866DTjBxw6aozwM552PkE9WsTprMtNP52ZcvL
rZLCO4xxOi7I+d342MDUA1UP6f+JPjRF11/x6iP7J43qetSjU/NYRjp9MGHovZAfTZO72O4TNRet
2qmfinLxfN8VGoP7JDfPcVT5G511xXEYNNgC3oZ7Yqurrvz+9fe+nhdgXLhXcHWBXXmF2MwJ0ouq
6gDbliA990XUbfq+XHg5X59iGGRSNoIMlgd4+uzlnLBSJJ0h4cTD4yQgbAs5Ch97vRHyO1TCqmLz
79N9CIXiwMc7HWfnJAZ/uV4jE6YzuSbAWcC3Ajr4Paq/9i6Nuo+vP+DVkgGmMaGfERuYHdD+lwOp
Os8Krls4/yXpShJvVSoTKp7ONlbJt27k7kKIzLM+OKVAXR41aEA1MDHM8HLAofO8MecOBkloqE0Z
OtlWefH0b2wgaKOVITR7IThjcEi9LxEoPk+Vv0L0avjpxPhrIzQCosPmKOkRtQNwYEDu2DBKIJBe
FPJXKhMgpmieeVPyBWdbHOeeH0KwDUTdnpJVA2bKw2AS9lDbibHuBqcBBELIhUWZRfXnjwS8FHQ4
UJqwZ2ffqIQ5ODPyyjparYgDuxhfm8Rb0mwFJA1zvfwWQMvirLfhTDxR62dBZvRCZTFJ2mNus29d
ZpWg0rroDtXNDx4BOBXDKNEvws4u141me+KpXQmZQckqtEPSh6Rq76PSQW+Uy43d4kqKCRD8+OHo
xEkS1B5k7Wp5rEfjH8cdn1ttAslP3bUT9TvUX8agK+11qc2PHk/eILXajUfL341KfxQue0I68hQn
LmzKnZWls03jlyjzOOHY23qjvC4U2XggzPhtZnybVxm6u9VKUqyqcPT7KOzv3TDV2jzRBtkkGSJs
+e5r/84V3spLuBfmTvPkm1EVaGDLA+z8X/Bl3mnhPU4BmY/xs+6Lp9LJCigre7sEJh9jHG8K3Twr
Xx5H1aFqF+VZyHjz3ercKnAa5wkzxP9e0o2bq7thcCW0GY0Po07e7a4RYdG5TzHsPAKa8w03o5fB
GVeG27khb8RznuuzpPH7WBcqaIn91qQwLgINy1gNkVAbg0CLsRfJb0hjPVBlPLjwW6ibapWhw8jK
bM89+Qvt/Y82Ze8Eaf16HNVWFOV6yEDbMpJdU1l3Umk4BSqyh7WGv0o0JJBZ4rthb6drz0m/QRYB
JEEA8aFT2IGPwoodQDLoKhNxcGvjMOI8AXcXDWCndVZl42xLkKUDH2iqwIORFfNlE0x/zC5oEbYA
SIRITu9LKoygJN2TakIDWOYVpAC6IILr1agSZ93rGk4JPuwSBDfOeE+EpP2wAH4g1VrlAuqlKABs
hW1GAThb0YoKpc8FTaqnCta+cVDRsgtqWsRrkVhsb9dlu3HY4G1JadSAxhX+irgAAAZO51p/PJH1
Z0YUoBa8Tvogwxe86/riLqqm4oYtxwAkPmM7wuIBDgBgTqbJPzB8OaZOHcHfMgF1KHPowvE4y/Im
X1IsJpxm8fQHpHN+gxLLJ3TAVzmOPE7PPk3ld8DtxiP3+34hN788+SfT3s9xJg4GzGVQa7g8Cf2S
x4MqBnXszCJZ19xzoZGn49d+9PyPDuZgm7RSfOHZ9Hmf/HXmYF64ACZ2H042UF7mZ87YyAF5QS/O
nTmMHxmvwY0VLcXigTLnx5m1Rj8gWwtf8a3XZ95v5Kn60NWmOrh5HaDNuxryWtxPBPCVJvAFqULD
EWgnKblO624E9GEH8AMJqbIlmsi9/cv1gNIRVV6FnpA2YLFK3ssqZWtzNOL1kGoAZCvfD1t/hLte
R57LqLHvZeqpbRrb1qblBd9VnPeTIEcEqAC4SLp2os1QETtMZK7XeAwCD1NG1S5u6fDa1Anb+ENK
9oNE8bmpS9wddX7HpFJdMHZp+TPiPaA6rCzCNGfVIyek2CU+rb61Cu1wj3EjIL1FVybIo8CQpiZB
kuwOocwn2qbfDx8DDvt145XyzRBlHwBaRvYWimDIOE0fbm5E7jM9IdpsKV8bZ1ySSJm/FZBWT5oF
eNPDL8fA6+QygFxSQ+o/HZqTWVbsKeauE3pVORyArk/w4q3rhdx6tjcQOkgqAep1AC5laDHM3iZd
lFtF6nT9Ce4Fzn6E9mGckXQrI7UkVXSVxU9DTdBa2GOiXWLMi6CwuJdk8O3mlLIhe6hau4YmaWmv
Or/sw6qoytAHBOnFjwdzi/e4HcoMHfus9rMw8vsx4Jbwd8DZF+uvs7XrTw7GIl7NKARP23dO3aGl
wSHMGItzErkPowRSjfv+S6XcAzgUj1+PNc/UPrcqSjUwgMIDDTLMs++N7rTu2oHEZ4pkHvIwz7g6
2gBSUT+9XN73EKUI4i55LXAnlyJrQxsq+v/uOPz8CcjsGfoLMIi6QkzGSYJnizahQViYO5IN4CzU
MOsw/YWK3DzDn04lGLBMfdapuj7vHY9ARsWllvG55rm+7+GVciwiAZXsCuWYqPeb0JZGleImr9VL
M8RL/tuzhG+aJxpmqJQ4yMgYOLCXWwkHAmssp28e096p7+wKpV4OnfAfX6/o9SiYG8wC8SlBU7+C
H0AkSSrJmubE4SwaQACz3keoYS8UKmZZ5bRNsU+BbkD2ijbCvIQAzywzjkGrOTUU6ChBGc7eEpyX
sT+66OIAhZZFKGrTJSDH5X2G/u7luPP7zGAdvmCfDyeguwHZ+dVlO5zUYDM0G9NdUpS8sTkuZjm/
qKWfZHx0i+GUucJ8pI5guFyOLDIsaJLTcrwXvjDfZFXSM839egfBDuS4HaA7C1vk1udGqwa1SHhm
wNJvdgpHKL2ZGc3GU2fxbCshifLGgKDDWzWL95FBo6Mx8ZxwytGFautVq2j64pPiLfR2QR+9eu5r
yPWYuUjHE+jNd7V8AZvHbf7JohoIEy+UcuuQt2kJaJ3ijQDI0gjFarmt1B70zzDD8yJxJDBOdGE3
37goUFVHSoP8CWE+Xxug2mw4cY/DqfCiwOqO4CEEVbf0kr2xmyZkxqT3gKc3yMOXe9ZldaIgyduf
eMLv9WB8G22y+3rD3pgICBQMvVzQpDHU7FiozdjyktzSp6QFvDligj6YQPo8wmvg19cj3ZqMNen8
Theeg5C5nAzCkvWWhluYjar0a0YMPyijqPj29SjX1xfOHVyqOB/Qor5K/nJZjpqgRXtqR5mvffdX
RmF/1pHqAai9r4e6NSEo5MMsBCBxCAvPPx1oRlaTj+okiK6CEiRq3JZLMqg39h7YFxAAwg5AjM9J
J0kiKwKKYXNKCg+9WC8Nco43jO5Q2afwblN2reElVfzLYh72HaIOeQAyAFRJ52GBGuGovLpqTipT
7Z2VAD3YELEk1nZrseAZBj85bCRkAbOQsOPCJYWpulPUGPxOKXheWPaQ7ura+K11nK6/XrC5Fsd0
fkOPAcVnVNjgcjmXJrDHljkVq6uTAHDit/aE/auph3JjWik9JqOyAtJEzg/axBpO8BTuFylKWnsC
SOiG9EXxTRlR/pGMI0hN5hjtYVibq6nCMwCjC/PMpSvgOmcArGiSucGTDTT2zwbRX5WkXggTJk9N
dwJQ9h3cRt7mQYbSMujNzwjnOgHmYsm89UbAgQ0MSxbg6SZu2yyqR8o6EltWdZJel4Uwl4ByBDng
bN7rLAMt3S02zmIg3NhKQAtBXchEmxa62bPyp+sSYRqsqE5DDyuWng2BLu0lyt7NmdnQSZrEAGD2
MDtNjYJAGAxqZKfaaLYZaj1hXwMyI1w/UFxCXw7+bAg/c+H2vHHCYuVAk5kIyJMO9eW510Px20t8
rU4ZAxu0B8cCekKotXL6/ziPsGVxLwGeeA3OsXysT9fX+pTZ4ArAhxJuIYNYfb2HbswG+nHIkxGZ
DhSRZuEhEye2yoqrk+L1o+bq3JAnJ2+f/h+joGyMxfLx9pvTDu3SonGm0FarWDfd55BKSfnCTXFz
JjgJbJgxToKRs5lYGpaamvPmZE+nG9XDsHaSrgBVlbkLacytc84FaxCldkCMcP1dhoBEyi3lgNO0
UaZeNR39nnF+bqzSQ0bnLQn63thM6L+gMQTyK17Pcyny1rJGitJne/J9ofJA0aj8Y7ZluZAC3ZgU
OKG4lGBnawH5ODu8y8xQCmdpdyJIU4IsuquLDTeyCkaH/z6wMdJkRAfwBI7v2UpFbhxXRWe3p7x4
A/cEBJ9/Hwqfpywaaib26RydqoVoQK3pwD+06/ceJAxmyDfoki/kWje/GDYPXv4ovV2JIWLBagES
mzpxKO/jCq9aWJE0f8YSSD5oLyycO7dG+/vymK0PoC8GrXuvOylaRtArCzziB1oo5NGVdBf6V9MS
XNbc8CyAmRL6kZMl5BVUAVAsGSdQ8RnGMnn1mjp7YYLkp6hCtd9sobbEtJUvxMUVOxn3ORA1yFwn
+QpckLOjFWAAYBO6tjl5vLBPDpPwx/R1+Yhab7c3/S5bx/6fykSxFdkMXcXSFHDRHOufWZuLDdCq
PIxrw14XJh6NsdDJx9fH2K0lABLfQgMEJEY0bC/3fd+5eZs2KF+1FdVBZ7KtB+Nev7bXVSy2X491
vQIQdkFqY+NrAMXIrMuxkoJFHjw/hxPDE8jo223E4fjLwDOhznvrtQsJ4vXpieGwaSYpBCSJn6nW
X6mJnVukqKIa2Fggk/c54/IO7U1zHVt86Ykyl3pA2nYx1jy4+qFpFOQM+1OfiFczLoFcoTbkyvsH
s+Ub9JPKwJByDbPQgxjIwlX0GUSXoY22Fe5v6LAgQ0UX8/LDDoKjiTXk+aMLRjtQzeWz6QprY2sK
El0Fi1ezdMHoqeHnPRbmEI7KXBVeekDL495yi1PtAO9UW8k5S+ItiWIayLj6DUZmuSb4VlzQBrgs
FGmNpjlnSpZrdJLQ52FpF5CSnZ2h/KbNngD2mT8VDd3atP0D8yAgJ3PvW07ZgRXsTYwNCgAkVCy6
H/wySL0R3Ksc1azqzSCmtXFj/pgpd0WHRIKrSj7ayjlYRfnCBgWPZqmAJs7UvubIemlKPmyXHByr
WrnKejWQvUSp3mXKrkKAobeizY+kK48W4a+uwXdD5qJAUdlhHDUvoMdundjZqsI4QMNiCKib3eG5
kQWZ5ADLsP6AysFjVqGn5onXWBlTRvlHpfI4MHIwe2eBfHAj78ehjvcz/olU+gpIRbUSRUfN7JE1
7cPA1U5Gw36s4L/L3X3vqbWANF9ZK8BJB/5PCsu1RtOXqO/vQeF/dOt8Yv/KChQMsc3ceOFhfJ2X
Tr/OQRseEYbtOzvF0qrIYZHlDyeONeDy53+qGkMJTYWpQW1kC1v3+lS6HG/67//aunJ04qaxjeGk
vZNN96z9jqoK7RYIC9dZCNI2sC5QB4SYIJ4wl6M0tt9r1K77kz+AaYAWGDz0vj7xbhxBgCoDjIeE
Fx2CeQUd0qo1rIWt9uSgZmy0P6cazOAu4XtunD7QisSdhuQN6wMFqMuJtGVRS6AnzAdq//YoCYAi
AH9Yj1AO6ypUpH92iqxbe+nZMB0rl8fO5bCzVTIhuojON5ASpEw7FuASU8fYAp+xMPr0OIKKdNBS
2x8eWjhwim4XHW2uP+8EbLMgQEWhdnPFbElpFhFlUX2EMiLYFjiNFof4dFiZTRIKiRR9BgicQMpn
ltnltLcL4B/00eZvOLkCvFcCw5peaC2cvIb4CAdC2P+NIbJrnI/lHjlm3KmVL9uD76uN4/V3iUr2
Ao/iUmxlAsUdb2VSubIiAC4ae2eUFex44oXQMz/ZALNfjqvAgwQ69u6k7XAZFT24ESXqI/ToNz4P
m97cyjb/kysz5L75ZNX+I0h0ctWX1tYWzWvalr/dumtRs6l3rWjAlk1WoLCSVQJ4EYis7UdC8Ycq
UutVzto7gw012pGyDOqWJJDTjQ5uD6gMaqHHTBrn0umfoJel1rwHzz9zmu+5BRwAaw0PlN0S6FcQ
0rWB0qifVRCX44KEMZUH2fciyHiKBncGL/Qu/acAZTuwquG7344mCAx2H/Io7cIY2cvWsUkSWjXW
XyrI+FS9ARyAK9fwgw4jN8fvbR+7TiRBHNtRQKumDzyu4ECVmKgW62Pd2SFyxruM0Z82KOd7kLJA
SvedeMPACQtswl9Ym/4mmfHTbx1oRo53Q9SvwCJaU1a/ch8GzappW4gMpPkkW4BlTe1NN5ZnSCl8
LwQkeZssfWmMBvAGI4EmS6aSEEHBVnz0t40o9+BtnDxp7SNLhx7FI1ziV9dWRwKRjFtjbMYt4NJ7
MKgPhkt+JJ7z2KniF6siuAI6x4K0P7KhBJbE9o6GhyanKsow9r1zlskHr2KnlowfwNmLoMvTZwYs
YKXYth/YDhWmQxk7q1ZUL9B0PVEveyrpGPpFcW/QbKsxJPd4FaJRv/WMZE1BqgSF7qW17T3ECZ8p
H375Ed2PwtuDGRTaqf+akLFdu6Yvth6HNFyL9nFayl0SRSfP7bddztd5677IDPSIwoCugZEkKIfL
e0XSbx1rcP0zCHxHiae3VavcUGr1P5Sd127c2pZFv4gAc3glWblKOb8Qkm0xk5ubmV/fg+5G9zmy
YfcFLqBrHUksph3WmnPMhddnnnbWqIS5lmm+8Lw8LM360lczAbGR/Mtq9WeM6Zf3h/UwagqbBTwg
ry8Vn6IzK8+mTntBqQOI8kecAcoYFWwn70b95kjgiLEX1PG8AzEQWma87Vmt8/oji1hHgR4G7gwD
qXIUVMVouzwrnNhmMArkK3khqm4yDPCVIN82h2XQdsE47uxeW7/AG92nCqEMVfXNle5miA1/tN7V
ZQmq+bar63fDwty8/I3O8psxnXmK0BakEfSZv9YBeMHVNHa88TJaW7cvYr9Tz05tB3NWoMQh5nbx
Xkfjb7ig381gPwtPKFTZ4KKN+/dYZQIwqJopHy9Fr4utFlvlYe4hQ5dNFJ1Kzcl2WlVF7IKK6TTp
Mnlxm7b+y4j56yKH3QL5P+s0yi7+63iZZHk1s43TLshUs9t2lsklsYz0qe7kcB4WCQbTHesjbuPq
6c/LhHWi/PKkrY4AHjMWIlSzv6zfpS0ROabddGHiXksUSUhv9a9T2a/bL2r0/3eUr61Bh9XsNBbt
eAFJd8v/uV0lXGbUnwvD3dne3zSVv5ucqYjAp8E/AyTyy/QjpMeohG33orAlAXny/5icf13AMf+v
HkOeHZtK35c3VC0qU4+XJL3PumLaGRIl1BAxXv7l7qwaoF9uD6tE4+fmFVPnvx/OaNH60Ynz6aKX
uXc3RwY7gLlLt15bKEjEJYyRdZU+6xHFb0+f+l1d9PEVGk/jqGWCSY7d2S7yFLP3C+K5DqOIUbMM
Upf71jZmsAmDMO7msf+QrtvdO2sIazCBojstU6Q8KJWYQqMbpm9uOUcvRtVVH0U2lkFUcSDfThzl
Yamy5dqJiv6q0RJvk1vSo5hgKtu0Y4LVUGGwv8GqFi398AH3UPNjcyyOM0XF0JmYruJSwT84VQB3
9bFlfTB4A36npHm0uqU98jnNa0NxhlWBV26Tvuq25GpTN/BWs6PGYInlzRyJrrHjwByb5uHPd+F3
bycNs/+9CV8ep7StlrTQo/GitfNb2WVnM+2UoDGcIrAn+aNNctSyhfsfKqvRe4DH+r+jfln95W5m
TbXtDhcx0o2Z9QdrVqe/VCl/+16iFufBWg3oX7chtV05Tucq40WhP1f0ycl0QJtjn1Gdq1Kt3v98
HX8zwKM6plsDQ4ly5deGraMM7eT0yfA/a+ZIEJHgG8u6coaWMfyN9vCbUYCCqEfNh9XzWh3997sj
hCpTzQDhrTZDHY7zpG1FpMLAlPly+POZ/WY0WOXptFRp1KGu+3KoxhJLYSpiuMhWc+8zBVRSm2d/
K13/ZqxeReImSxlKiXRq/n1Cta5oddxpw6VVjeFaJk63baq4/F5ooJs8FBE//nxWP3X1X0YfWhm0
ANYkNfROX07L7TojlXbSXQBZSR9Hoh+ZJuWl8cZV0MP2TphgNPBr9MqLThssBsXrqSdFscI/f5Jf
biX7fsIf1z4yrZtf5kc9koCbYWPelG6inkozdh/0VINI1NjLX7oRv64H1mMROoQ+fqVJfm2DVpos
VDMv7cuAHGmII7ymS4HIEDaVXjte6E3NQzVHgz/o7P1So5n+UpD55WHiWWX1oyLqQzvB5v3ft7mf
siy13Fq/TNKbbxYFfoEolOwvdZVf3PL49+m5UQNHo7EWir+Oal49Z3WXWpdBSUa2QPHniFJ5sGho
18B/dLv2bY0girgcD7lXKmGnqI0vVrbSn2/uL+eLwp4aAjZMzhgf8pcFWO11dT8VUXLtzekTwK5b
6ep/ualft9Iep8mog56XtCWd3Mwv19RRLN1eRGXcz51Q9wP0nA9PA73pR7rSqL6hgcea1NY4xM0M
3KUZb/LFKveRZU7XCgWONPB0zINGn7dnaY35rkR3DhONctlBNkZ6Jpw5vwx2Kq+zuGGXknbJHgqE
/s1y+hSFuFlrt3nZKrs/XzvvVx0UrAMPkvf6glqm+XXokd3Mvo5axJUWafcgyg5phmEFC+8YKPM4
b4jWu/JQk2eq7dOq9ytl5WZlEUxOeq0tiruF5ope9dvZ1q61friNY6o57qeRtXuh6e+yLWlgCf1c
V23q23rCephSZvecJHmYWPmurZ3XhWl7yuTFLL3AtYerdInu5vmpTURQ1PO1PvaPSSK/oQbf2ANP
m1tvx1zfKkvu94a4m63yvnLrc6tGG0NYe5W8B3vEBpNW4VwtQaSerfhR1o1vk0NKkXabxfmtJuPT
EH10UbYhLWmv4TVMOffcboMqbs52bt1mCHjLic+jTcGgfMeGtdPqZA5cUGBlnuzmNPrWq3poiniD
XnnvuGWYJR1IspVjUJKWxXbPrdL1l+3ldojiwOmSg4zMsFTHvdtHQdY+6WN6sErtjMP3GRHci5ql
64LdT12N1p91O0z9KUqVPR26SFP2ipQnC0QeqRaFNfOE2OVmlUdElrGz7SRI+1dHtps2aYNxftJG
M4S9gLx+KPGdps+VG+/sdN5yUf1J2HRLREA9DKVF/kONxJ23dMe+1LZDnW4y09o3igiz+dlamieh
F/uIXJmEhVnHJVMHZT9xhpopCKbx7jHahOD+RsOAczXtZmd5M03wiV2mPXfdD6FU4OtUNN/Vlnqf
GAy01NFZmah7y/m5it7Gps39uVQALrYP0mlOiw02JxuD9aakPIYqd1PR8k3cdlQmZOgB0fW9yD6l
ZnkAQucE/JU+sV0gvpByl5o3VG4jI9mThcLOVdfuKMbdlr04xmV0iQstWKxpU5XXXPigj9pQr9+8
xtkunfqo10ULF8H5zOfF9YvqtREtyGvLNwVtEtxsV1Nb3mgLdZHYNr8nk71Vq+zeZTPt28Ly51o7
gvEnddL0dXcNnZE79Cy+1U7XnTs8LOy2jWk8jJHlD4X1mBT2FQmsN5673CkdouRh2LjOHOZ5/2hJ
83psopfckS+mWYWq2vkJi/bcBm03sYLtKNV0IrCUJdC87uimzb0WOcGko5CX18l62FGGgyWuVFbB
GXIcuxanmkW0IqsrVJafIMXX38jcdhsTmhI3ZNgBrfdyPexdroQ6QRaUuvPWyzj1vcpjIKTS4TCF
k0OHzSRBbm1fRUlRhc6SvzKcBmqS7fPxvIzurtDyvTmT4eQ089bU1e8mqepSN6+dmanRUs/2RHOn
iExls6jldtX8l8vCxvl6cuP9YDTXi1s9RJpzJkz0SmjzvspSmslQLvSZpyLWMNK4wdrrnQv+BknD
Y2vf5mMJt619EO6CajXZtCnR7fyiqxHzxIhN7lbQgXHsKbrZRKmjRvfXq8VFDekX2IpzcIVz7vM4
9CrgGDxWeTPwEibH1Gk3TWHvK7N4ShOyd+V0pfeJFRiJ/rK+9SqKQgdhedxDkezfLB0phH0Zs3Rn
1Ya9M6knBl073YMV21eKvS1d+6kbhiujaR579sPYycutObhLUEihhqrUX21onJmYNwR0BSIlXsJb
xzZ8fz04JmhEoj5g3qn92Mowl+dESMe2jQ0CER0dzo+60uAV9XtYzMc+G2D6NUGp56HTg8JAq6Mr
Domz0vHtwojCacoIE5bBOvwR49yHeaG6my4TAIgi7SbqlsBaU+XAQLzDxbtVC5f6V0c1z2xZ4Zie
+G57mJtw9YujOjcviaNCUmKcKttsb9XZpoibEwsNXynkFhr7gZUKxJESoKeQh7ZrBXTBioU+gvVS
DgfQPzmVwnRhgG3eiwoHbJQrP+Lce09lQ8oVxu2lvpG9+kgb/ppgiT3dPwgnK9U0U8zdGI9m57vJ
Mj/EZcL23prRCZB5Fs6jlZ88dVECHEz6kegWvChtVdanwbLsnS4S3rjJLskYmCPb72xe3s4yjQc1
M6yQUNmM0ZJHn0GnE9vGSXromv2lNd170CpLmCju8pJpEr8dzgSkhm67gIAbQO1+1nVTnFK9Sx/M
VGu3PY0sX21hgo+Fg48pUy3ABDwYuBi8IXtkXus33WiJXVZH7imnOnvmEFCdDUueLWm7D06lEkZJ
IPQU77RObZ7Mosku5EUuICjy5DhSyH2083b8XjfC1JB55/mRPUfku3o5sdeuYD4OGtTKuZYx6Lel
f0e/DGrWNAhWH/r5lERdv9Os0Ts0Ew1Uu0vyh2XQu/0wQ8ek21A/jjJh6G6hdctU+VQnCJWy0BSc
9rFKL0ko9nw3Jap7mlMD+06rOvsMFulmGXAT+WnfiFMyMWiOgshpvATirt6Qb6vusmHAoyeX8hv1
m3QzOdrO42EcU2uLpeWUaeaVi80I09B8z/IVJEadou7zxu3ciqtJ927GKgt4xY6i0U+DNmQ+6sZw
1mmsWrhGvPaH4oywWVWgr+h0PoXbPyFqw1Oq6+5G1ZKjtM0PoP1MQ1r9jBTksyLXeJ1z8yrbqVlx
sDU0XBMF4UKDf93AwHTtMKrMdwqJu9Tz7pU43k4ROD1F1yce+sEALFZtMP8cdNltko7sLlG7G8VJ
P1CiggvM+lcTkio/a0/+PC7XfT+4ftN7d2kKqmLJ5Ruigo2q1tc1EQd+bYxxiGJP9wGqVyTiuNcd
2ohlWbB59tlT7sH9ZK6chxG5nskRVO1Qkj846twyHZJxksQ31SBuONv9iHZH0dubeIkeNWexiTX2
jNBYABLGteLHafQge7c/4EotNhrItlATJGHkawG+2syV2Co91aGxVZWzp4igmwj3TvXbZJ78nMGF
OWEzxWaQCBag6zw/lWZQLXLTNXKDK2FbCkyKTe1QtTZ3iLf36Hc3MLl37VhvF2MuQkGtGQxBmBWc
S17dVJHhd3Wzy/r60VhKikYT/Axe17nfzaP37MU4RmhvpZTmtdbZQDnhfvEXl1K+SNU+50O0gxe2
qeeSlY61c7xou36fcsG6dCnn4TDEuCPjV9H0gczJeYm8dxOIRG666wptoW9a9mCpMaFD1B7eUnvZ
rre3RtseN+1+cGvw/j9iXT3NVnoA5rEuxlpmI6Wvdm037QZVD5Quvgy4qteZq15S/tRY3Uh12YjM
CCbF3QGMJsDUlc+Ls1pxQdcl+7bsj2xTiQ+mRFr08jMavZ1WZD+cSnssjeGGz7eu60ddCS1BvGP3
rPATpQdNFbn/Os2RZg11bQw943agY7OuRqr+h0ozLcdZXNla4Anm1MRrfY06jKo2lOjqo3C822GI
tobyxJIgxHC1gTL5pGMr6LT608T8SmfvZl0UpcpyAqJtuN1BH9/A7ebBpNYUBTLfYnyk9QQHzdka
/GoxTb6A0wKrowsdLYWQmeP7LaNTY9Isju3PqrI2ztKGC39BoG7MICj7SfuUTeZ2lbP0dnoEJHdZ
b0Ledg+kj6OiaD+aWb62cbVvK/0y1g9F58V+1Xo72Q2nwnJPHqoiVz2vy3yhZB+5SjvKcGbHb2L8
qJJtAjO0uWuYlCFVgGTuN61jbLzR2k+iv7cGK+RaR155sLRxN1nLvW7Ja8WrjoZRH9aLPtFiYRvp
x1G1adtbkbC0wPKwLh0ttYY/IdktIj0ZFvd+lbkuMzNYH/+Y6nYOsoV8FHI2t1BtrrHIgs5SeeLM
YBoTFhOJP3bd6iX0fEvUQ5gLfTO65Y6Y5DBVLL+w7asYj287aoEVKcG6JKKMspvzdy2yd47Co5ld
XBGFiQsKOnLuVNnsFSVGTMMgYw+f5rBsayXakB0Bmm9i3ddVt0X86tbZTuGZwSBxUpErrFu/mFUU
Ehes+fRfM54im0QkVu3DMl7VTEXrLrND+6rORNuo87bI0WQ33XHdhabKsJuaBg/ndO3V+WYdWgWv
hMk4XLP5qPR8G0fpVUfMWDHoD9jdb5MeM/O4TNezrXz/y/aZUso/ClyUBX5W61iJ/ZSQf6VytPlo
xRbmwvu52WrVEpquvEEzHrWIHOGqYbQPKhCcfz7ol3LyelD4SNiMUTmiP7W+FF6iJDeLbkSkXhHm
EBo1XMp82sbkG+aLcmd7JRB0cnH/fNCvtbz1qBY7o1XXD/uBytK/q0qdkvSl40Q/T9WCa55Y/eMc
7U1aC6h8mm2nsFFTzUCzD2IwfSnm/6yG98sHWKub/xDWZPWiDm2Stvdylft5hbjP7fx+7PjHn091
rUp+uan/OtMvtR6jdMQERUfel9mxhgi7IOlSgXmX5F6L/qLidK/xh/z5oF/Lhv99elTQ1ywalLJf
9Tal1Kti6ZTVesBGpbcslG/syZOSgUQ9AzuvemIZ+HZOte3Px/7tCdMzpfr8s4z/5YQdlXWU5XLC
ibczvD4gmOimEznJBefa7q4m/mlNxV9u528PivaQ8E7MIu7PFvY/bifE7Tgr6v8+aIYMIeqLN9Lz
An24rRIDxET6plXtX2RTXyrgXGSk29pauKQhxlv05UwrmVaY05vlATNc8jEbWnWw1HE8IEOyFQQW
RPv+R5d2dfgausHhIC5QdP9aXRvTUTfaykhYjoHLSN3uwzaa7K6Dyu/4SS1xEahFsTUbVgg9Tv+/
XOT1fP7xKK8DBX4t0HwojPB9fH1p9SadNLtQhoszJ+/OnD3EaveDhIUBNUCB+2hu/9IQ+uWuIsjF
/YrjGB4Bd/bLBcaba3h1M+YP6VzvcibcoZtvBvXYt/2tqU67Uv8c3Jf/6BozrZncVLrb/A/c2tf6
rxKjC1WKzr1XnShQ5Te3hnBfU4EBpg7GVzQUCUflL+DKr0DTX46q/3s4yoVdqR2bt/sGtQ+ofr8X
12W9F9WT4cGUjq4aajfJ52CWVIusrdXeaan+0IzTX27xrwPHl9P/0kkuHTkmeSTd+3ykUBqzSj8a
sgp0884a2mNXHRUvC5P+9c8X/UtHhTcJbTLCPUKSLAatr52/JY2bzAJnwDoGyIFPYlJ0HNw8/pGb
2vjw52P9+tbqJmFwSMFYCSDCXh+6fwwVpk5tRW099V6PDZIHYKz5k5eBXrfdHFALUqw/Hw/L9jqb
/ePF4fTIvaKpgAuHeGkoR/8+pGoBcRhJBL+XsjksDkEMxMOAxaW8g0dQkXnYsE9kWhDPdl88G3BZ
orw5eq3BFsnKtjmg6PUbIuITxnR+8/441g57w+i7VaOY8bxDDiFDjak8iWU8KMLZdZp2VoR98sr6
qE1pqNQWCpzxWCR4kuH0b8i6fo0N73r9Dwh5A95Av5ytTUSwC1v/K89KP6nZ/yxfkVm2Fa2GZlip
XmY3PYNfOMBc3sTLanNbS95ZULF2rJQPuxcPKVCaoC1IZFGrdGvL5WIKN2xq46FE2eR3c3Zr5CIs
tVe1/DbnLBrH4axm4pCmqurjagoT5zuFuU93EedaMbbkw145EH2sFTMwSX+ZvDu7t3eeyPeRSLdR
zkV0yw2k17B1ZKAbb22xXBKj22SLeizK91WgSyLDRkyvGho5O2d/QYoC8sRjWsP3ce2Dqn1acUeB
1dtr3XKo8vQ4quZ9zRCAvW9vxPJJL/VNK95L1AjgzfbdMAez62xF3j4URnUCzIEuuCyv0ZtusNwE
zvIY58qj7sYXTVhUvMpty3IKDeWCpqiCiQ4095jqNakd/UB5Xb0S3f2StwGtlLCLrXinsLXjxZOJ
vEi9DpdWb85qxf3i02s9dVqp+BPrcD69p47x1sPnfLLgBiwKm3c7mXymMFJNHuLK9S2NIGlK8cR6
LIFRmF6wXmxsQIPHFsmbqUms36hm8zQl6PSjq9YRW7TxdCI85lNWzFE6XGfpEEaqhPBhBkwJXcAW
7Qge4uQ18gL2++Sx7W9dPcwn+w3a6tHQvqHsDsoRuYfmbADubQFibtWaLXib+abebsZGuRJzQexG
RgqMh6Qy14922z12k3xMl6nw9ZLaZVbZDVtTndwAdtMNr8RoqWEFsCWq+x11XgJ6Vte9PnBz0ZDr
8916lZwyDvrKe556MF7atwIaUCXib2ZakP7SDi+dJjaVaxKkWurE6RxmSZ1DqOmnQh0uxKmf7udG
ODdO37S3EMtYP/WOKy9E6zyPSwvOeL20VLs3Y+7t66U66mP+6BqjeTMUsjm3meeh56oFH7f5WCNG
DxM0+mPf4/ixWmt4TjpzOkuARsEwRurTEHtl5OeROuf3htrIU7240Z2imG44YhB4NgeB7jLrs13X
zsamtyOJ0g7fApB7KqapqrzkRRpt40IfNnVqGJtklDPsewmXw8TTfVfgbQyhvdY7hfTFkd1n51zU
mc73DqkHsfYZD08SWpMzPNitm4VlhjQ+NNXMeakGh56JrCa47mZVPtrjQhUzVbkGwli8g2pNTZjC
WDy7Ts1Nr4tIRf9DFtp95C3uo7R1ejOpaPPTnKcdDQ5z31B68oc5uie+z1/EsGnXXrAkL6IvJR0y
C2lNF5ld0PSaPEovu9e9+Bgn8VXTNMVGONk3Rxf1PrPV70hHn02l3FUkPOpi2TS5vlF6qlWx3tHB
sUy4cpTnJ+nc9Vr+Wnve1WKw10k7/dmd7OrMS88DqJpUpOo6dGpi33nfaAXm07C1I3VvkSMaG7Q6
VH/Efdv2D3bdogCet1ZJC8My/fUXNEKuEBlnk/3uaEXA70MNDPlSAIlYcwFU6FdI3XA8BEVf3jRD
C/73GI93leI99+nwIpbsmnYO3aQfeW/s+I+qWV13eUdJrQurGJU7F509U0VhtEG1ZMZPEoSS4o0h
7R+4WP22mV5JdtUU51rJ5GZV1gnzqE4anLttMvff+nr6oddGSo6XbQWNrdwQzhV6CQImWnYJW/U4
1gO2pUniPmJurq3p+8Bls+yOp/uhKBpeDqCO8qavpm9DJnQ61A4tHi3sxPV6ikgMyDK/KxFjGA5M
slkGLOTqqbtRmm9549xwXlyNXj2OXUkl6FGN7ryyAiEP5ViTOz2evBB9YLqeaSRX9W0LzP6CM+RO
VunRGkH8J1ZJvM6cGEFUNmz7qyOfihVMOovH2G33Dt3PqtUJXkOzgUzuWAp9OIrYYZg/ato3zEtt
WHVN6C4q6yzH74ci1IxkaxTL3uKZ41dcIxt8ftzK6UTydW3urH+JlZo8LmUVI8p9dcriwD8TrUrv
+JnIUfMgLudtTYnNHjyqTBY19sLhmz0aYsoNkuGzcPb8UpUX58qwEf7Cm9JedVPeU9DKFaKOuDqD
tHZ80btxO2Jx0ua79WcLngKOgwb9if8YN+LAv/q2fNMNqhzEc1nTiQvcV8lDRrLXemR65UGVvdUN
9CJ+GKfJ+kmTlBhi/sIY6yGfRZ2y12b8yFl+88VoI9y9FFBnlvy9Klau0Vp2fSK0ZuPW8UZp5VGJ
3ReX0pAUuBip7zSGsnGsZj1G0tZnviiD/EDIfjCXTL0RUC0awnhFdDNI6dL/YxPlil3ZpafUWhDI
T/pJRMNTXGrvVm+6vm6V576uX2E3kh2aDw8aiyitbyt/go3uZ2IJ+jF+LzBhhAq64FDv0XaBhjqq
mZX62bQK5BdCL1ICrKh3ZkGiAmtOCZvPl9eBmRiKEiOoZlEudJd7RBzRxW6seS2fLe1uKpvrBiQd
SW1tHzSrCsufsqLkbQaasVnYePkN8zgYwOQIX1WnujBzHRqLBZtS5LtBl7ZBdzVXTjTTqqOpzMMM
fy+tmqBwzQnA59TVIfw6HOFuRMMrnU3c/ED3SQWKrjJPlXdTqpgP9oIMCJqj4ad8L8j69jZ1AS9m
ZnFlWu1HmaawE5lydKgQwQRJsdTnV4Rojj+KmXGrjFQ/i/XHolL7cJzGa4Q51Vvq5c8uWQk7DG4k
wE0u+Vrx6AQi1+tdUjn5lT2oIgBwkge9YveHGT7prvIMuhcDo7pmVdE2T2eku2XB81fMVrQBH3mv
JZaVb0uZZ0Gcj8tDI6dXNzUfsK9n9Gc0cLismeJ7PNhdYCbNGxqT74pZfYxa+sFyI3pzPUGC22QY
5QyuzXXjgExVvfLRrwsa01YVGnra0v5WnnMnd8PKXpSwIGmA7u8gX+rWe23bwn3po6j0bTVmRWnT
2t3Nc3dZ4zdViuGH2qLTR4Rca9xEk96dyNHIjqZMnpCwUHBUxGOZlnqoMKecx9bzaDCvzRoVrY6Z
Lc6rHGPnNFQx+hoBMe4aWOd4YkdfkPaiYr+IVeMwG0r/pKniTMdmfMFj4b03Vp+xz8ws++DSX9rD
P0g28HywEtHagGDNMGGQAu9PqDEJF7QyNtwZrniEqmpeB1rCvGz2ZAR4icRMbjqUCXzT6pOYzhOb
m8mxqC7HGiUCTNp4Broh3VZDSUym0mtIk7s4pWBT6E5yw8gcM8Dq0fRGRtokDzGz9K5SCWAz24mg
tLiwsX7omjxni/LggByie5wPyZMHNZTmaEoXsEMgHjtSPAtXDhfAj1YoG7X50ZNlPlEBM4gVdKO+
yplMUdRic2HFl7tFWl1SI+ufoUziFNE9mX5LsrnYK2QjnpIleR/H5FNr3O8kqFOZLu3mOVpKF1Jk
yxNAJEX9nWREFoyG3URMPVCPMJtKEKaLeAOpPu0K8tk++DzlphpAT+n5qvbVCzUAEMiEWnZobapc
xUK4EFhM/oXL3qlTb9OkrWjAZx2U79Yp/ShxmIdA1y5aytyEM/3bEKe0AdlZmjqdY9FtrCimSdY4
Ha07b16xmCYm0g75YtfcObSfT+7avtLmrbsKGfXGXO2iZIeQY6L6ba5gT5HbUkfcQz8QtcauVgeS
lAnqa1QFH5MZoGTajV2N2pnFkU6OuTWzHAC/mchkY9TDHqFoQP7LNpr6q6kh/SvJTkMtg1Iu2wSw
YwAAMRhKXPWdkfzwCB0S/cIMYO56N2fWV24Ta2B1YXf7qbDoe+sJZNeqxx8b5+xDy9NokI8aaR4/
pL3ZdfYRGavBxx5DMbMnjEdUQMPV2Hj7ri6OwFN3hO5Ai+up4jhXemoi1lDUXaVAVXWTj2aiz9A1
2f3k4cSSnffRqvY2q8q3HpsWfx/zmW0ugdkMgsFGEfqEu8Y8J672AkKOjjULVxrMaAU2maUdlGV5
ELX1nHnRIebf8HYDMYtgMJanyik2BioovEdhUSi341jvSfw7VCvFa8i2cWM95j0NcFkLtfVnmKte
xBhaySHQi5GegUO/Ymg/hDRcX+tg2Tfza2bSYFvPk9X8Lm3zb+nQn3sRH3pKlYExzenOMdrhzO2g
YWlBsO1G78o2kgjSY3dYP5yX1O99MiFybWoR7Z1ezC+1O3wCuaZ1npv1e8mcSX69Op9sYWyFi/0M
rbtkRcpDQIiEvkgCI6BqOSxsSJ4eYPz7La2sXC2uyzg/zrYRKHo50NcCzO8EekJ3tiq8wBgt816Z
02fLHu4WJCF+bHQ1Xiy68B+c9LgpI3dXL+XDoGnQdabz6s7xsvJQVmAvcdYEaqs8xiW7xaEZiCiM
BuRRhIUvvpFbwZD9mDvvWVGjFkdoJwZrowzljM1m2aGgQMxu6h1KDbpAcrhqRl6frBHbwp20b9lc
JT5hlgFR99/XTr3B7Ofk8x4oX4j5/BgV8RXhwzubOE9Yx4/qMu5qBEnGIm/hQz2kHmqLpHkY2naT
RMy1rfMZDeJioScyo3kjPDH7i/wpDrs27OXGtBoWdPE+z+JrxBjnPKlZKPZEiNH1E+KqUsvH1JDf
F6ujvSQWZH7zGTz3IVnKg1k7R1kj+El6NuUqrVgaW5umc+nuDvt28K5zpw6jxN1GevqGhHciPlWz
CZDQ1IBCsL5VGwa3aRY74RrvBmEwYUoD43ohQ2FbNDI56BlwvWqh60eO7TZfYh0RO1X2WEXyE1Ui
CZYRaYrWpc99XH72Hc6qaMH1NuuVvtF6uNdeIxiFqrjbGImrHLIy3+YZ+YrzNO5RaVybpTlf2sjL
GBrUrdFYUViM6YwGk717Iu1NySfKV3WmleJ0m3Nz28r+hV7pQ1W6QJq6qT3GgmgKUZHLJfWwdce7
qISobY8dsF2lDc1JPKeFqd2lda8/Jk3i+NkSaZuRnBNyeWkid4M8Iyel6iArsbfV4r84O6/luJEs
DT8RIuDNbVWhPE2xyCKpG4QoNuFNAgkkgKffD70309SEOnYvJiZGoREKJjPP+c9v8Jom1b70O1pM
il27aNhr801uOwh9ky1Y5tZT/rM0OXZmqIdltmVejYC+hYjSC5owIQU8hvxelVB0MoscTRhRRtjE
i+mQsU9c8wL4G+MalRNuCzEiNsRBL7wNTOJT5jEbFn22YVJ2byXujtMLqaSY5GaovHqLU9KEIraW
23GWImyd4bEzhmNWLe0ytJVllEhgT74ZJvErbfX3AE1SIpfT07fPqTdee2yc2zTqVmXSnb0ytVds
IGufqUZFsliRuke7ce/TZPrEXOGN4M1NbqkTqc/3RDa91W0P9mOqrVjWjGotiFm9c7Wlsx274qZF
zcmXJmkzvf/LZKABcMDTw7LgPhiscJDRQ12VrzKLX1TSfPVZGb1EFemtlWIDnHo2aXZBwpeFFuas
gcaHluwys8acIfTkuFUNJ5IV7S0v/zExpM4NO6wyHyhOqqPIW4oVksIDrO3wUPXvbNc5UnSeAzcV
xG9eSoXWbaCuzHO4Bf192kYfbZcQlW68TS2j3EVHOMTOLuD3e158CgCTehmvarIRKQHuRLLg5x2z
NiOiskkv2lxvscB9Xp65T6ZK5rnbCOad4wG3D86tHgJItBqMtOpg9VVYspinROP0hHuUZte5FDu4
2R9zRfAGqOCG0Tf/yLxR+oQgwflLcfXl/xAjVoXmdhWpdZtJc529AXRy3Ja9ue6ndlPxD/f8chP5
Yjnx5CnlTnTLY6x+mGqke5XnXL9hho517GveGHAxkLLS5OtYaSuG6jCgYe0l6VnUdzHyizEGUsSo
FsWteWcM8pQYTb+yEzhgk+Ud+8B+7q3qaZy0AzD1PU65+9TTV77dnrAMesZA/b6LKT6WT1AsFRDn
K2Th+9G1D5rlHBY/HzPq18igtsu7Letp77Nr+ROsBWfOoJ2W1avR9qHJHhpBJS2LeZcm9UNcW49C
H/a9pq9rApSMQr8Qoh5OFnDf8iaWt8Lv2weTf8ri9KNPx2uFx8bkeOZu4HuPmuRttD86mbAqZ0KG
1Yydx6TSvTvBJVpy/XrtONdtxVQfNoAp1lNsXGZNodgsw0wJ1nm5lgAjBmGgvYefRf4T8zTIA/Qu
1UxZPc76mkmAF2oJTMBeFFsyPB9T3llfmdfMFL/wZ4G9prU/9Zbq0tDy0K2aeytuinU/+o+QqWAv
1nci/t9va6qrGmaoCjXf4w6iMPLmA4y1fON26tmpIGGRfLyP8ZcdbGo95sOwLzCq2/mllW2MmqbU
mIpwVj2Ev3zTg2HWlPtwo5hHofyd+r018Hd68+gNxl2f6hcNHxJ6g8iH69KcWqwhU1lpyBr9lR9c
2hEFCW7RO9fJzrJUe3PIw0nmWzImw4x0KYr3Z9ITt1kE1SL3P3qj3DcqMElA51uaKhiZEIoiOtxo
XVrVJjGGbcayqlKxE2Z+qfkmjAAwevySMez9QOzm1gSOM35Z2gAVyKjcdgVD9YLa6ybjaBv5Yuey
aytEHdjZnyOelecX7ClyDDsu4wgzjLXpRRrOvTMb7y3jsU4j2hYLwnT5LbOOpAGPBwsQMPLH90a7
OHyeadWXa196yZpZgurTU1Fygg5pPO+YlZaHHLXMBmTVOQqDUbHnal3YmjDDoSi/84W+Qeua1yzB
1habmY8oNbQLkevrXAbAUFHHfbj6c9BwQ8pvnm0+/HJyNx3HowJpWVgzUeXcR3DvxVihvweoNL1d
06p9S/1cLg4K0+BuNCSU+HF/OdiHC3faKPlDLPV15MNXc8Os5HWk7T0dGeHx5dnI8lPq+8cCPzSj
kMdeKx+MIjgnw7gDMvtIAwM8nc6y0H/mDGJWuqadZwxSugIZtcCKlRWompQzxN51Pd+SxwAHJzW5
9sCZt27+mQTw6PXa5TTIjw6CSKhYecWH0WB17hWbsawOOXzsBYYyhfdeZksv4RQfc9LvXWfYx21J
AaJh0FY+zMB1K1HU1CwMl/K/tHi4kjjzg6gp9vmavG62l9g/lEV+hDBwDVx1igxWjTON3YZjc12P
S2gqK275xZldbpws2NjYn2I0fWIuudVab1PCSqus/t6HTCrp010Ily1MPuUkeMhgSlBF8SrxASSC
VPlb4iLj0BuJZBVjg6HPQMICUif4mWMcpmaw7Lj7JRSBbfkBoH+n2t5c5izjetId5kX6zeC8qW2b
oRcDjh46Y6c7W5Cf2/Ihoidm54kYlKm7PMoOjYru+rYMjSz9gtD3XGBr04/2pgdZXxEAtuka98kR
Yhe4xrZuxL4khL2Jh23aIY0H3LRzY9eb88EgICIovGNmsR13pXWX5sya5mkhAs/XvLrVjGMSCRip
Q1nVneZmU3TB0NLgbZfHGgL5IMqnONDXY+K8NxFMwlyU4VCk1BsulFqmvl1+V7eFz8PWPi032/iD
ufeVdWfNl6mT1yx3j4EMtgiOvvp8fnOm6MT2bSJO0beVnE8UmecRmGD5zKpc+1kr49dyI6ljo0ZS
v0rKsLlrzyans568pv7IUJl9wGNUl3WHMav2oyaO9DibzGgu1B5gH3UTJgKYIDOSLUjtvtTgx+U5
JLMehtjwPjvtjjOyJju33iRsZo7QCFiXN8QaKBdQv8Rs325T/zA6nqXI+0PeVl9NO361AlxIe/dS
Jv2FsO7HodkmbsAxGz8iTFtDUN0mFgdNnD8TvFcj0eke/E67jqrac9js9amCxubFS1CgCm1X/lgC
LyZpINHR2TTpO/8aoIl7+HHi1klL60EA8vkto7JejAGYSixj/0ieJFvVsodETHXJlgeh0wh7y+Id
ehgod5iKlEF56xrisTREQ5HiBfLwrr3I9iVjLdWJGqRaAbSmj8xkF1d4+0bgMEeyeewdyUpznhWH
qqGnv1qfVBTcNxSPMHqdF18Ft4l9dhrjbzpdO/hHuTQvMqvWy27vjvnPuDUOahYzBiKASdLO9wMA
wibP6quIrZRS0HgNWMGcHkRj6wJETpj47zTHuohRmsz6TZIPQK7RJR5yoFKf2JSgb1dEXJ/Kyb6I
etEE0dlgv2Gf9SS/dJGHa1jGBq9WnkrAWHMfbg/nuS2zx6ZI8tXYji2hJRFCpTnJwjqr833aFTH5
6kzSzM4+jENFGHMLPK0NwLsZb9gpkGJ4aU+vKaW25cFT3ECJC8dB4eUS0ONDWzpC43pJ9DpdT0tF
kVMlmVhobyS5fJtUCrFxuu5t2fXiBPZ6N8ThMFAGN4lDV8P3ggcw4CCmURoYBqUG+poyQiIA7R74
2JHUhq4/7eKqdcgD5j41r6+pnYqz1+anssZGJRjes6iLw7ZGetQLa79QQ7AU3xHtgAo1+csZ0hKy
u2+EZltQwSEE56j60VU45hFbcupM9vrJGq1DnXLcO4110bz6RZeBHmK1e0iq6EGLR2ZZZnryXDZJ
Q6TANtG29n3+I92baVXNUThqMypKnGKhRQa099naaarTMCak6LRWy9ENHUDTtGIjy+pdBQAQjbgE
JUoSRbrUSveVS/W9BHvMT7lTM/Yqv8raueZ+e6JtZgyYd79Sk0ksLfzBJvwEwcNd0mhs9/iLEhWp
xdE9UOzJVXAa7JlwV0FbOSOzscr6cTkQqqZUoSEqHrppzyU9U2n0z1MTi2fhWTCnYUpPzdHkyOlK
5+hOjApUsQk0+2AO4+uI7nabUvHBtFIJ0iu3i57tunq3mumJs1mthUGViZqDYqCYgzsSiSsmi2rk
DaXPQTs6CMHSx6gWBzzTjnnVQ9qZip2fM8UbzOQ+yfG7wUhgZClmtk9+xfBkBu6ezMgdAB16Icaz
lf2OQ2IIw2Sf0VJLcwlxhroOfT86Iaq6G8z+V05wCTKaNyMr39Ce3kUN0BzKz2FjeKMdDklqrrw4
e7ZRwu9GjJLpBN0aHyaIj2sAcKImwZE/LF06T/2AigN7No78Ub4XboXkYVYbBgI/hZvynfeEnyT1
CwrW/kg03bEimmoVtH29hd9/08yI7XIB4ZkuX3T3768FJgLbUhsyNrlHjojZQ1WGRYTSpS+gNBVR
xMoz8myvWYO3mYvEWw/Cq0AJICv3jKZqt/Zfm5RcJn0u0ofFu7VYNX7GLVmQwQDHo8PSiBLE5hf3
zWBUx8TuYVSbYPPAqRbDhbNdNRwe5DccerN7HCNEjpbB3CiCudyFw9yVS/yQS/AVmqN01xZy3MwM
hd6C2MFQw8zLCx2Xu0UpaO/G3mfC5RKP85dM58FduV5N+kWaUDcbFit0YdJtUsfNtpptNO88+fqU
G+50BNlkHtaiacpWI+32yYQzFFpBXjwJEETkTbG4zh5TiSQI9L30u/a919Nuo0XAOlHbRi+upbW7
LNboKqJy3I96UG/rROm7Ii/GS6BX1g+AHaDKYGDFYymzSZO+W1V99DHE0FVaDfpTNsnDMGqk15Rt
jTDVBz4JRmUQBTGkzxkfQ8VIC2yanYqop9VsFgyIhU1jaKbzAzWSOnVeWp78wXr0m9Le6KY3P9Vm
15yJtf+0HJ5ClaRY+QWzHnY2IPpE4QvOOdxapQFAF+4GBOYrq7WcTX7OwHAm7zC7UBfjTs+eoybW
WEDB0saWacF211sSu+9UkZVlF2gazOmzzqS7t5qisVd4l6d+mLIGLz5Y+zHTrXi8Yich5T0ArRVt
K7RHWMwblNUZeFTPAbtx4XVzHtdfzCPKuzo25qvP6Bb54djThI3dUzcn3ldRtBLpqtd9qLlPbDSE
c7O1vTl4SEtOZHgNneoRl+mwIc01tsyyCFFMladphE8/+AlpWXqrNnU0jp/EsOnGtpgTLdnkQWwd
hDsGBFQF02tvWRkza3+Wp9k0S+CcmCbKanPcRvhIY4oxbMiGwXubrMpdRZrZ342WAqVbBDRkKQjm
El5cvYyFHh0cW4lmxZRFu0g5j6uA8hDAQ7rDwamwXVrxXU/PS1A9fmexfClFbIc2c54nJ2Z2mZGI
ptZVlbqhn3fXgs3VXWftPB5TWFSXUqt7opUaBy4+0R7rTAzOtSql+TH7TYV2J8ZDmTu7WlicJsCC
xEEUJ6Gc6TT0w7tTw13yqaP7tYbbGhXpVIv8moLhkjhmweDxFp0goKS2gm4lpzAfNfOjno3uI88g
y+IvzGRDeHr1kmO1aXiJvWVc5FCP5O6mlwGihySVMGNbfGPe5rH9Ndsk1NhlwxAski6qP2B6XVMM
U8t51WQ4WZU1JclgUFGUGgCGUmRI5WZRP2j2YrsyxOMLiWhM1cYkH08CKcy8KvTS3csocuo1j9J7
rHUmwEPPNtpImW4ANxMsOcGot0bkDJcsz21tk0azRYSkZ+Ee/8iHpu27ycaVzm6bpyiZ7emkACWC
DSFPOJDmVlR/aaoaHunVADAoMgzqwbhHu1bZzbpLB+sthvySUyrzO7CIYiZSMZPGcozYuCbPs4MD
RBFmVj3+0gWpDijjb84A5zOUY9p2DI802gs/9qFdjAFmeE4/iBAy17AtZYc0zmznQy+0clsLNJ4J
cethaweS9yL1g93k5UeFFMndmXpqhZ7RjoCPXR7WXtQcGH5TmpFEtglE5F06rPvfp05ZH5i9BRMF
fxa7q9wgI3jNAdHZu8kt/Wg9ISMmG5D4RRsMG3Jo/az5XXeLLbN/LeVcnNy+FBdb0MCWtlveNCa/
EBKSKLnqJianwnaHcDKAEFVkQsLIOC6f6Kbh+tsVrmyxn7+zOmnnS0xFCN1anHRoOJQMtBVjxp8V
+lY2QQNGbG4/dXHRh6PfInXugmZtNNZHh9r90lWj0AFD+o4igzzglevb5a8xMhtmJz4H/9hkBdF4
0OBENp1TF7l70UiXiRGq8yKbYQ5GWQYkoD6hG7znQfCFxQcD0BxVnxtX9V2ez/YZhcgv3ZcT8tEl
qM7OLqD8f5V2Gu9mfDzX7Uh7p7EVo5Oeoz2be/QA32Ghe6TWRmv0/KRrc3BCkQRlJhlxCITYwLwT
hNMz0d+nPnG4aZtAwoq64IfNfPApkYtDHdzWDUdBtFUZtkeVb7QrT8M6lqk8sDobFUxGKuzangfY
Qj4TXTlBqVOMPZXGvDJOZRZi7+rAJdBQ39UaSRnZ0oFaiF0gdRruxrQhOdoxouRxtrtVJrnTrBFf
fRG9jHxFfpNsDWlexxSqm6uFmglHC6aXk+V3LhBMaxsMR7sTtk43p8PS1rbLCwPdhklFu+cL9U5Z
hcjc0EkcTPMNiNErSNhGYF9ILZR+jH32YGBJqTnjYRrmK7yqZZ7h33v6KKhqdCazbnbOS7Ap7BbP
2Ik8eWivHNnfmPw/Z6ZVg7rSgFfuSZfZm0sDzQhG35By+aiaLFz+AOXufa2bvxJlnZPKD53BOXkK
Ih+Zj0cfUC8hz1Jmxb3VWjfls4SEfOvluGdVMiO3D8PAyNMmytEQ4tlr3R4kzZRHq5q7lUf9Aim/
+fsn9D1kgDlVR6k125ZBt1DFOTaap6xLIaVOLt4NycDQEVYoeTJ/089FZ5FGr51L94W64kPWnMCB
53xpfUfJm5ZZmLPUlQFzwnaucYXRxiQyk0oirULYQ4znmJYtXJxY1k/u5PyC8bkaEZFaU4CbRrp3
KCZKqE6gtY98ND+yCBDSNNXCuVlnGqCcnHD40m8z9kVSmy8Ipl8KoS6pqBhKG6GRDj97u/3sU+01
7sZ5VwRF6M8EKbfiSIFTrcxe/2ST2adj+VQ22l5kMxxDD/4+gv6F1Z44OIujM1OM4tJxPC2X0XsM
C5btr2FaNGKlFi4/KJ9Bhfv4jSrnL6LfMFBW9r4fvR/L3/JnsgettNiQmwO1y0oueCIwlgWvyKsh
xBBlPVTaBduMMOiAXsvgPncqMtQApkS0tYvhWbNH+NdGty4bhiC9OHJ8aBxuyYsU8jwG7b071XSa
XfTaDPGxQrboa3QKPrsH8H5NfCl45GtZyTv8k3ZVyfnqBz9IZaPw8D46cMeV3VKK+Pg2xk19NP3p
2FTjbUHzcFQmiYn+Skxdta9afcuGsO46TK9rOjwmDrYTYUKqrAseRSdCz17xw71LEwrG3IbkbCXe
xijmw5zLh7ad5Ipjzdx57fg4L9gHjsMPWOmH5ije26Bc0lHsOqEVbppb5qiGQUP+1qX6Pnfre6eP
Wd7GQ2xVR7H8Jhw/seU4SUi+InC3Qc6Qf6FydzjGLzB97W4HPK+NsiSRtI5edd24wgB4C4xeW4+x
BcSGumzVRG6xBTcI7qQNX2Mo+ieVR0U4VP5rjEITkzh58ybsHQJbw+bA1h4w3RGrWZs/Eiv98Myx
3StEhFIOhyJtNwRBYfbhP6huYIsusuEAlfdH0iu8GhLznJkuXE8Xp/Gele603lfcUFDLMnozrSmG
mF1jBeptRFTTn+qNucKV9bOADrU3ErVn2Luv0+gWw6tbjcPEeJON/M4eknJHQkWxz21ZIat0H2rp
3tdOcIb4F6i0XYvW7BdGop9op0qk7DzNTmeW4UavRWltZiD3mA3KcPwtfzN04BUGUEWrqt1g0Axt
CI+CZXF43bgx8Vwhr4vd0kd/DMfRRsmq2HTjzPqo++UgNxkDpAfO8xCS+G7MsMzIrwgsWS7zdtKh
zSbWcfm8NYa5aemcx0rQHC+6MEnYZrfpWibXnhNmxjuOepusNkIfsXduW6eZ7Rmh6+JwMYFvZqVC
2zzTKeLjADvTh5/qGvkav8ErcGxQJBxYTzUcFKjvSw4JyOLEG9N8Z708CVPEd11nrCrdeg4YesBP
zQ/SSU6GFpyrAYEudErlPIx5/Noi5XWCYkNBuZvTYIerzNNogS1CFqFhA6gfX50s2mqWRID7UJvW
g6ecj56bsWXNWMXEtCp6VT5kdT2lsG/NgwR3jwHp0Y6sHOa0UnWHCmfkRcvrFYCw7DXcWtkJTqhb
TIER+xWOuLeFTIwB4UYfmp0jb6P/1qaI/41+L0t/u+h8o8khkZYY0SJSNFliOwFvWfCQl3+Qu8rh
7vt9y4QOgtSUVI+6aR2NFLvb2k+OiV8e6NbCALut3tOu6G834FwnbG8Xc/rDmFRXx8zOpf7AWbKG
gZvCIu3sd36brO+WH28PmN7nbWiQlrE8uymdD0PzYCLCr5P6JAYD92R44Ashq9XetTFhdJ1thR38
sDrzRZbNz6lz7mFu0tjy5vgweKxcafnCFro0R4k1C4NCodG2PsT0fZHyeaC1qFeWHqH0SJ5m5tyL
6hj4v8AuR73rdfTl6fq2Y5pZgB6ul0dSlH3BXLNrN35porkfr0Kb3/vSulhTuVO08jAZgIHb/iGD
zlLrLlJcDLfW3aDdTQqygfui9e6mzib8a/1zqzWhPbNm517fJ5xQhZntPJgCGCZEB2N2n3TOvWjy
JhgdCuQYXjHLRGnlXmNE7HdOKALIrZa+goMR4/ORbYK8e5/4OgVinj7NQzkEd1FH5cETxxGuDq2p
2i6YwOCU62nktK/a+qceEErJ1PtQsnjG0d/qIEgcyRd63afecQ3G4imYWmOdzAW64pcM6bAfh+CS
6T4Kr5l8Wf4MP4eJ/6eTgMclG4M5lKhuJe2JYc1HpapjxUDG4NVqbr6NRLk17EsUIJ53GnEuggBC
sgdai6J6HHT8siI/PZCmwS9lFcfIVxS52VmvbWnudnxAhYDCaY7eadFDdW1ybuiKKQZPdCb3A9VL
35loAPyttKx90RZ3in8nF7jrcO3ldy1/NsbGjxr1PmA2A2YLxmb/YFXZIeL5Wkm+rqcZNDLb8MdO
FISM5cGT9c3y2E0eZpDGjF3Q+I/NU6x7j24l5lBHv7Fa3kFu5w8F+x0EiLvMzA49H1TKDWh68RT7
DKZydvKMf4nHWkLynhtjKxWuJtb85mrlnUdBp3hVc/LZkAS2PIflSQdacTTsJ1BpTNtn9QCrDHEU
A1zYvWx3E2h9+uRaYqcBwrr8UsO0j1OfhHDmsEvK/+oxBqsgIeS5c/N4wHRvDKAp4RNsT4KU4ISF
A1jimMzsm3/XY1qlCwwfUBgxSGzXNkwryrVziSqhLOHBmeAAAB6Uu3n5aY31zyIdIXfPe0p5jJlg
cCVfeN0sdhVRUR1zqRD4c8b79T26cU0lP3OVHJCpQIx4E54fLn95Ed1L/lacZhRbJRVo/FCwJbkk
KXOqpNiVK14vDX0YsbIMmjKZyFDP08fAwOg5gsSHsAsxEBwMm703XTlwueOiAScHf7sXBaR+k729
9Mp81bQl5HNeia0SXGqSE63i0ctliXUZ27adHrWIih9hPWbdzXOT4vfQ1Nqpnc1XHJBCj41dl9Me
UiJQoX4uqnTg8aGk5mZY5sUZkoa9YlljziCg5sy9QvqB1Us/Jy+5VTwOKTxdDaxGOcajxi2oKf/C
Z2eXZfGxkPFEt5RPhwzziBrgIsxAS9ZTaZ3r0bkyCNrH6BDNKavue6d+EbgOrdpRvePKHjXsg/5F
QEArMUB3m/YihghSJVPEmEfscXf4GmF5MdiHrNcZ2jf2zipSf0WE1sWaUZe1aWihDcvaYUfFiAUR
A7WhKt8iT9irRFNP+VBdHBXfOzx9kLEcg7Cqew28ftWTxp0EpgojZDtr3UkZqFHL7Ye6u83B/FYi
Bek7PO1Ky7wjgOVd4PvS0Bg25vyaxhVOtT7DG7erp3cn666NB1MRdSioo2xPg9fg3UuM92i+0DyH
VjSdqF2YtbSfiR/jK5IiZ2NQ8lA66mRSpcCO+gzifO/a4s1O7Xvq/EfCQdyVSJB05PFLPOebTLMe
gkoeskzuKDhDG3swnPD3bpUzYBoRT/uRILHGX8cxfNWWKTAMbNoo0nG3IHXtQ4teg9n75zAVt6gq
7qSZPmB0ujXc+LnQ+oNKod6UET5u5G7fLe5ei72N3XBCKHZtv++3TW+IrRe0wIU2SwCbdeOss5gY
6RwWEFHjnyun/jGb+ukgparQ0hXNRrpqt5juqZzdOsOHDUslh8k2OM8q1zqxyoq4gO8JBQejqzen
4ii3gSEl6kcFDWlwYV5X8TO+e1ezUpB1cywPe0NWO/ohsZ5LA9cr2z+nDchPJfRrgfbPV7ive24N
3FL0C68kWtdBfkgc7xV15SmWJf5L06UZaTadpbfumf4D9ho+VBu4Nkq2D948nmXarD1NQnANYBOY
0mWfi1qBg728K3C0XtWTGayZq4VpW901ur7vHI+ezLij/9kWuibhRvWPlo3jIBPrc1+aj402PDY4
q+hzAJpp7cvM2ZgeiajeQOCBUW/tRD9o4+K7BqBV+CHT9J2G6S5lxGB6mA8tQHRWXiR0asOtSLLh
2CHsnZ2xWKVesa9wNmI37bHK4kfnTdgYyZc36yvhvgRd/Zp3BtXXcCxlfrPz9qXGKIpx0nbM87sk
HU8Ntl+1hlU7p1HFK4cJC5+rCTY0ODeGuOepRz/RUgYatnlQvKEqYB634J8erXmN2V8ZdLvebeAw
l+xTfAYw7Vd6UF1V5n5iLb3RdJWuAeoPCZxxt8l3VebsA1ert4mJxZmNXMWM4RR35jnNoIX/WdT8
mzKfet8EqbM8HezLM7/JxI1YuWJIgumaJcgIt1L8ihMYqjN+GtxVEsECbJv/xzVd3cM59X/ND74J
twVTlgSdi7qOENemko8+RgKfvfepeyoT9gbEP3P/L+rt78a0i5OGbvmLqwQ+x7Ckvmm3RzUs3Ou5
X/w7AuNJOG/cL5A21C37a2yTLf+TANNm00dgybc/P+bfterLxZnK2bg9kBf57TH72KEVcWn119GJ
rzZKkyx/UJXz3GdT+Ocr2UjQ/ylRx8pZJ3DAdhzsc747yBNK4idOIPsrJYh8pEOYT53s/sXm4Pfb
QXJv24GFk7jhktHNj/gP6b0bzORqmYPzLMARYzneMGxCoU+tHf3Lg/v9dv55peWX/MeVapeoFeEq
5zkZarHPRHmvZUb5fwtnWvw/8MxxTY4Ln3BF+5uJTQKw6JRxg9igU+IwGdpP38H91HV7kMTBMpGD
/vkl/ZePkfVm2boLZGKTM/JtCYBXzDoT4+kZiQyn05NeOadST7fC8TNIFPo65WHm07pxO+DhKH9F
D/wvq3B5R//8UJaYT9NkHZJdBxnpn082tvxSEecEMKVvcTshvSx/EDNH0J9v9fdPxQ+wOyRvhIfr
8Jj/eRl/RE7lCtE8E4GB8pxRBYLQyJrUurP7f7ml3y2QCITGMyZwXXLnzO+2KtFksK3QOz0jvfPR
1Ua92KOaolv4YWUFXdm/hRv/vnsuFyRexIQ4HjjeN18TwdgPN4ykfWay7fsNlKcfECRXCpKRH9/b
yFnrev/n5/n7guCSAeub3dP2gu9u98TD9BEq9fbZTD6JjXuFhPpv6Vu/XyLgTMBWBuzAw9v62+oW
Y+kyGMf8ofGKz2hxZDSnp//rXRDjhKkR9APfw7Lq27K2rbnqWrsRz8YIZ5IGK95J2G5/vsjvX/g/
L7J8Lv+xd8hpsHXhluK5Iap7djN7O9gFMhTTu/75Qv/tgTHmBSvVLR3zk2+fAR7yFMQ5F1JZUiCH
Swv4BOrzzxf57VvDMx9zFZxycD1Buv9tIbl93cDfSIsXR12xYaIoZUQHIN7iQ5X4r2BA/HecP//5
qr89wwCBD9nGOlk+LlF+378F2cG58qv2JRDdTpvJMc3mV3CrP1/lt00iwPIpwHCF7dey7O/JKq4x
F8bQKwNWnXbV7CMA87Z23dXs/Itju/Hbq/p2pW/fRIPaezSHyXgWbsM442CO8Bpnm2IXjkG/r6R2
TGGzGDVETLGK4qcSfanq0q8/3/BymX9svoHDrZqI0yyDostbAlr+49OsbC+yervBCtV/JX7lOrRr
7N+3Jsxd2HYAr3++3H95vv+43DdXosxy43loMLusUXIlKGtD4sOs0JwLYGbdz/5lz//9U+XuYM2R
hLxsi3+bJP3H3UWjG0NqSpqXhsC1dOruY+j5g7RCLAKa+WWIOGxw6PvzPf5+pvJM6TQsPiHXpZn7
tkCqDhtRT7bVi71YiXivafQVi5EHWrxgL7HSyJjRmhHnm6/Be40Zhvz5+t7vS8Uhady1yVzitm3P
+uc7rbE3n4zWq15E0aEnRCqOqBSgTgJ9W6GxyE4MLVlHRfrU6BE9xqfU0nptewM+ErYPyA41vYkb
RS+D3y7uoFszQPCedIwU8LU13PFTQ4uB23q56pQ7H9JSYU8gbeSAMbhQBR/dbQpGdYP3meufmrq1
sNAXldeoT2dlqp2JbQOUA3CbBGvZwX0zmAV6UFbWRhyDI9cob6sT4ril36Eyl2b81ZnTlbX5Cz1E
brv7RcOwGLUsFNJl/pAVoFEAEFrRHSPfeh8iJHcFUp+YxL2IWRkwNep0GRnvuehhzHdWsYMi9gNF
CHhU80s00WVC41/l0b+s9m8+Z2zJnDA+OsD/oey8dhvXkjX8RASYw62yLEu2Jce+IewOzDnz6c9X
6o2D2fagGzMYbLeDyBUqh79Uj1kUxmeKANAsB1TPty+dP21pUAUkg5DCIoPgE9P8C/39F8kCeJzG
eCjQ8gyM439ff637sRLohI3CJGhvPebDriZmI/3FVP1vb7HR/YzWACL+i9UWFVTrWK0bP5V9nB/9
SaFfOMn/Ip0+nxu1iZppYrDp17kW7id9NvsW9SBFWz1FjvFSE2k0aiDAG2ID5o1VF29/Zhz9qzC0
mTaB1aa7qg5K3KeTG7Sq9lSQHJ6EnHLL3cXAs8Uf5UhYQKovPGdVJlRrFMhIWoVIJYTEB9W7HnwL
i8oYACkIaXq+cwoo/MPgJHL7TOHXgjpPQoroElQmMc0/L/sru7Nqg8Axo+zxJj8bm5UxevQ+NsXT
5CTmvp4syfDEyTadwAf686u+im+HFyHedHKRYPd9lmz6TEdjbXsXtQzoemq/qYNDmSuB05Q87//+
Lhd2wfjTXQ2F/G8ypmREySNv8uAZhiZn4V0Tz7cGXSGjVf1FK329d+AAMZ1B57M1CZP9+1W6qdU0
lpreZQA3gPYfwJqEQwVWByAxBUCw/3lrHuIAtxUGwk/4RGeA3QeE8Fv/EnX9qWUmNJU469nqVraZ
fPz5Vbpo1H8reF4kFhNDaASh7tPeimQOLeAtrQujUDPPXFBIveTGBJCK1kAHrLeefDvfMQa41x6a
+G1on+Tf+p4286WkH5h+SdNMz2SJzQR6258X+F+0JYJRI/LjisPr2Z+0lQcEkTNVunFJvP42M9yl
muxpcaaxgoIBa106gIMPBzt48XT1Qtn63+BUNTmBzyfkaI5pmvgyUPWnE9L0pFaS0jIu0MdNRhUw
d1/Wyoqm30MAsIinNIAxtD+ofaI55G/Aql+5959oDG4U+LVfWCrojTzPDfdi093JBAci0EpNNxBV
T/NfDANNjvI/d2oYwCGiGAwhcxoyP4lTza+7uo/y9qJSvZ3S4GxnpyE+5iN2ZvBskAcR5Jui2yvF
h6s99wR7/3LZnwX6dQWWreuewf/Vz4Mg6zwhjjMW7YVu7HM3Bg/U4uxHHfT1zGLoS8P83God5bT+
VsW7P88Hheh82yZLKtV3aZPuCuL9llb/ZSTVZ7l2XZbwCFPHiMipn0igzrvYKVyWFc2OuwA7D7+p
AJbIVQ5pof5FiH7WnLxMMxFoto1ac5zPQR4sXxfcgRp85Lxz7qNetR498K5e/nzUn2Xa9S2ewzET
hHOtz0agU4dm7yR6fdHrQmoc7Wkmv0Ae2Z6ieBf6U7HvQRoCzI2Mxf/+ahv4Whd2dlEUn07T8X29
IOveXOKhaTcpoPgbO6X/K/Bc/y0idXACV4Z2l4oag79Ik8/chMHjEKfDkRf31PY+SVYzLVzKS9X0
AtYSFRVaEO9St012Tqb/jZa/0gyvQmsQdCFIwTizfyuNbAAzsxuG9KJr27kJb3w6zPKpBEouOv/5
PL8yjbxB5CMTLPBlZNP/4cVMJZM2gmZKLzR4U/Kp71L7GxBDdAB5wBTp+z+/7SvhyNswVaEajvGz
ETSnmRWpdpNeAof0umOfBVKNlAP180AEBaA0JsrfJv993eE14klMAXeNQ/2kA+bCCRuqMJiplXoP
5qiVYPSdmABCXWTrHrra/QuFfpH52MUSYv3/FwqP/seRgpQFLIMeKmds245JUv20AnSI6l0/OSo0
hLvk8bs4ejFMjzZumjg3NF6bf5HHXynIpO8AHtF0QSz3PvGJWY4tuT1qPelZXDpG+E4ZW9fS/OMA
OfDnS/3KF7zKQNpQm4LU/QwsbYJ12Vvh4J/jIKP4DCNVt34mqv+X13wB++VchfUsHSsRy+167v9x
rkjswaP9FFRJo6Y/4xEOF2DQ22CMNkZILbRWzQwnCxdMPPvzDoWz/63b5M1M2cOkQuo4nzjfTrVy
LIWEbHrIA6pDmM3huOGe8rlF5b33YXwbKtFf0g//9VgJg1kMGEa1fg4XTWaiOmoLGdEV04GW1oH+
mzw4ET2E/+PuTPwRbg53jjC9ZX0SAWVWMThtovCnIpzg0adpVXlM6R9zlmgVoNTmxlEb+peavv7L
m79skTdjFTliGuNWfk7jDGWj5mOa2mejas4hLbkXTerIaCst/6KEvxKPCYl6VGPjYWD3fyYepxx6
C6feOMukO2Bv5RpN5z5QpwPioNSsn6AFLPSy+os0+CLxTF1yYQQ1TUZEq9d4yn8QrTU0aq04uXEm
O/5kuMVKr5N7vUtf6f97mgArKYf548/3+QWe2zRhEiK0mAHMNfziagaOAmh1H1D3m3yzW5M2lm7B
lOBta2oHgDcMiitMOp3bpNtkyYdqp7QF3g71h4Ds/Xkpn80RWQm2p02Y3TGJg38iLSBtXL8oo+JB
ByAizMBKqq3Ln1/xRdxe30FyglHvGpPPP5s8tltFWpa6Ob25T/70wCSuiB66Oj0j8Qhlb8FiY/zq
gzjRf3mz/kks/H4zmxPcd4TtJxmbpIVFoy3nXFnA0myqjjzMawK8qZcfZ4tCwDbYWWa30GPGGQKK
/efX/5ezRbKjZfgfWPuf5YNnp5mtt0HNYMVkC8bQQ1NWz39+hU5B1qcp2h6bFMvAZtYGZh/J7H9r
MyJwKch9RvGQhsFKZVd97y4LP1l7TnCbe+E+ASk0K7x7x2kPNaUkulYwUGf4Uc/mHaCQH1Gd0WCX
7FLvR8GXzqhXdlyvZgNTLWt+WTo4UfRoMBv62YzCfaPnd3pRr7TSB2RmrG81ulKbyjAXnjfem0r5
k9K9M53CiyZMN0k97H0ZMZkWtyA0S6Hh+rqgqiLQZ9Jk0L3MEeW7OQ1QtmdTLMfoGGD6vDxdc3q7
KdazRZu4NOPwkVxJ3yhLkrlg94Y1XpyQ9t2ZzgXHYAyNOyRHtU+drV3XBQXm1WUKpL55ujSqt+lD
9zVO/CeT9tMymjfA360yurjzqaUftpPCknUCLlpTqkulKkhppB9pCW5EGNIaqOfHoh++gbb5kmog
ZMGU9AjehUDlNRmQUiCQoiVOERbFnFflKqTBy0myN5NerJjWzT4zqcMzy1OU5sRWk+Ae652RbuOl
9LPHvPAPlE8HIGREd0bhnCMAsPvZ3JrBtKLQ9cWwQ4AEI6vnJK0lUCp3al5vrNI7pQpj3RxzXIOe
W6/NbH5r9eS2HYqLYyjyG+uW34wkPJ3TVA8XguK3Vg6mhm3sS3t4GrQSoAbQl3Oz3mZRS61Y/y12
dRDLSARtm1hb6oAfuMZ0Ig6wbqnMAlcGjFBuOLDCEy2JGwrFQSoFlmAE6EKjn7uZ+4eGXqPQCx90
33pV6XjW7WJda9GycYujwvilQQ22VjG+zG1xiFKGnPmlubKcZqsCIJM33cFNph8N5bl6yizWvtvX
cXdEhxzMjHZbBgdLqroGQDYGKB4ffmMhXbSyXMulKTaVLz64mWF3gLDNVqeAFPTpMJ0uJBb9JaPn
DwI3TrP8tih0uqOB4hoZpEbBwlueakfHS28cp1yjsBgPnVs+iFm0zbvR3QDE8WSWPxor+GY7OTX3
+itNUr80kCfDwfkxU+8zAY3HIIB8H7cMQavbaN/rJvhu48aiu6GJ/UfPGu8TcM40Y3zq6vaxAKgm
nQcwOUNIgcLXItjWQ7kvAPtyGoofOc6ipRyxH2rBD1yPERiCXd4tO0Cp3ZnkwqTod3TB7pWBE67t
e4+Z8dSxODsaXd66JqawmnVv7Jj0vuki9KnC76ljKCr7MTPnUx/FD5MFOEppbGMbyObBoVfcr6qW
QBgjLC/0utGhFjH9t/C+Ic4DqrDafqYI2pvii1Pm/TFRKhK14b0yAdCkRl61yAZgQjrwndLuTdUp
z2WTdWavA2CdmX95QxCCbsiFwA+E88egjPtxtkuQp6iBC3QKkCoAueHwlAU7/jpNwCmvvFURMkaV
sqwBcAWbJAEV2wsDiLyqAcardNaI+jCYyFcYB8N6EJBC6KB065Ve/pxmRn31/kPtMEJV949V+t4k
3dZPTrR+LfTMPfFPkaUGbK7385pC1CXpQBoWzWXpNwdZbECvPfOIFpb9XFEiD0wRQTVlIxTR2gHl
/m+NZq5sYMTZYeEzqgz6SboHQ9dpLvqhIvWUqlmC87qq8o2pMGtBKb8TS79t3WiVWAmIZ/EjAw+C
hUNFtqqr94UWHSs7WWe2c6Y9bpX5QBg2Jq2nr0CuvtZhvgNgidapXVJMD0ks4G6UF3U7nxeBX3Fs
y3Gj1z9ySzvOE4Vf0Y1rlavBqHZMTFhoXAPY/XKquvWgpPvcAV8fjFnHZ8jnBPbpHK9SBsDFcX3f
K9qqUH4J8LMcJ3tMrGkZNdXa1rqlAb8EHaMFAfBpKIjs8wUIEKsRp59LFi7twf5XwVnoiAY4RvAE
QNkxs/1DE9ZMFwjXmvZB9g5b01rX1EXRGb+sg1+0y+I/sNcKyE5OUb4A63qYUmSeTnYgoLclQALJ
QAZAYM+MvtxGKCE6VcWYkuWqTUUn4QsZi41lD3sn/a7xE38kJOZnm1wPlrWeXEA9ZmwkA74++NtG
beliBm2MA1Fi7xwwzaU1wbdsn4cG+GHnbCrqjkOTW+09TfatKNnKm+w1J4PlCbJ1s1IDsKQU/yQy
vAItt/bmFR9CE6+DUNkEFubR5MRMVtK2Zatt5YwaxRYCpn94aTQ/MztYGiqoI/S02yiyJj23PMwK
QHxMv6cwn4Latw3qJKEZxZ3OQX7R+YBsR2W8+eR43YLunCO6feVU9XOgAcc+fyhRiXRIzO8DjacA
5I2rpmFIdQjaRJzs5CH9TPv0Rk+YFjp/xHRf15NxKCmzL5JzEjAVMXMA0kqXgVZxLuV3mHJFOAHk
CNR5W9NrMei3FOG82EhA4U6nowYxcW9qARBNs71LM6AOUO3soOqsW0YDPaSKQkW7sbCgHWqZl8EM
FM8YLq142Fx5UwSH8syCrhKeLYta6rCAOiATRayoohB08n1ATWlPgC6QugDVHauPzRSAhSZd/0gE
emWU4GN11DfTAAuzcu/CyQ0oPX3hbJwxPAi1xtA4fAyG+LioMBRSQAmmMXtUqvaQddpWA5BS81vm
/bGPamOAcxcX8UPSp1dhmdPADn7JUhjAmZkwq+8o2mUcYHL2wu8DCBN2XgMsuBPu1pxuCTzxqmTw
KZTYWNkqA4G0qvUtxyMyj374rekqG42L1ZTgOyvZ9NMdGLfrtHt3YQFZi0L1lsZ65EiMxPjeNkDl
Iz0z7wfVujSdpPvU/uHYYGbxeHusdl6hr3v+OoPnNY0ZICBW66zGD6xb4TgnLb9rnAbRBsrGaZvy
KReI6nfeTSzZhqnkr/LJvjWGnw1DJGylA7SL8TFa6j6w+Laq96VXLPvgfaLBNugeTKHgmaJYOwaC
KWGqWWfSWkj/aO/ctbaHuTYvGCOBLj2qEIg6oB6pumf7OKWgb/PSGf0Hq1AtvIwmTUTS3FJcEdeb
Oc5pUgD7haL4vRElv01c2WrdOK+99lQB1quH1a0Gp1XqVquDu3EOPnR2w3pS7SwEatjHZijXcfsS
YXLI26lNus9Mby0yzuhLQYgAv6A5yOHA6NIAv8u4SjkOW4uPtakvzdEFILtjno15pW1h2qZAh440
v+X2I8ejVMEezKHNpJPBrrzoLiy6HTVSjzEtizQ7rgMVHI1aYD3j4qc6vyBYOPJsldoMRZnounPf
hT0iNICcGwSl4VTaSGFzthYidoDYvnECCrtbrlFhOijzXAmxJ/rOyIYn2Q8J3kVt5L/kL0t3+mVp
4aErDCCpsteuq26rvNpVJi9I6EWfskOMXreUbB103rHyALXX7kJQQuYsPFiGf285XUAuurvXQ/Ml
n+ngShv/OHkMDfEL6xS03q+yJyNV9fTFFsOL6HGlHV662YYyCvMifBT51W42iJAZXLvMVsRY3ahx
EoA0OJwmaKJP2lMWMNCRvlXadlbUKqy7ptgZNaiqKLgM5TzRIBGcaoDuOsVjLi/R4r4gvyNRAL97
j7wCRMImMYhShye6Ge9aL34e0v6+8AAxzaobebtL1/Ks57uhjE5WM68L/BRDcsJAcK+ykXn2GPYh
yTVAwuIx+OHbCi3f07kKw+t1Ao21VrQadTzs5MhE99hd9xGO1ltQTDdDyQc7L3jMvemuVcej5eAy
zUDPx1a366xqQBv1D8xfAZZGAZagSB8gwXNeO3tQj58oIu3XvT3e246xE0EHTBg+AvUgBtCPcXoI
yvFY9zQVOv428OYfzELZFhrA/H6KYyTwFYM6vTEVZ42a2DERlYHU5XSYqvxODdq92YXbvMl2whGF
7zAmJ724Q/kBvMVNB78y4/Xk+9VWawwaxtBWRvjaIK8GemvA7Qa2GcGlGM4+0b3vA6ACAc7mFIVn
27T3QWRsG9P/RvMPGCNacqjo4bFVIHuFpDCDUjBi0zt96C+hNf6kqvmhMBizzHBhll4DXp9e+rgS
OxVzoO2ftdKlmUXXT9mQHERcZor5VsTmxQ4qJn4kp+vpTGCqULliJApNkv1Bnw2FbkHjZIBHkJvF
awLkoE3IonXMrdVE9Cpl9q1nhLceG50Ne1PM80mtrRsN88dTq4voqtz1flVBdSC8BRoUHWNhe45N
tHwNAgTeNn1ncfAmpJRO6jqEVMaguLGz+DDmD2SRmY0xAU9YbmakbUMIqGpAt0VXuoxfvs4XTb5V
FN6IidtzIaU9XYL5AdFalmc91FZ9fMy671XVMXqXLnOEfSTIBCsbdEl1sOhfuVUM7Flj2gKOxOfT
DR1zkgkN2pc0tTYgId0WONFpTrOlD8CEiWnK7OSGacQZYp6xCSxHBCW2lEqQ184PPFTksKje9iii
RHSJydlZVrpOJvc9NrSNw82qPQBTmXIgn3LywCGJQbxqsaDU0FlL/bFv96vGoQMC00v+hsIG8Cqj
RYtmxooQ5UgYzYOgfJDhMI7AOkA691B1N2t7tQy3HjPl1coDPMBbyBXKKVnOswhlpY1P8jVpo52X
nGSB8vCEm2AHfnRv4z754XdtxMcHwa0EREalQMTXP4bKfcRwn+b4VWStWJWipdOzGjwLPShFfGH7
uAdi0FTBeFQItkhFtQ62TrsWk2jWlXWV6lthOX484UM7pYKAvuPtcqAjzpFWrkQe1wxREcPNMvtl
R3lCPe4tnAatfSa/9+HSdE9DjqjHQPBzR9CCYdssemJRQZUfRJ9mow0qLERBJwjmw6y/8dKrycVh
B9Up7t6T8JWxUkyEeVYMwAbqH+XwCGTokvwU3rtLdpjmNm4cJWh6b6J5K76TA2Cvcsi+OVzVncHg
AqX+Fpq/hEZL/1vTMHQWlDGmBaOjdkbyDSDFxTC9X037Vk6HYSDM8YHVtMPYlFsW583RgiPtICVS
yksL0S8+YRbQJI/8EONDxcrD2RILz06pXsQ1G/EJ2QErmjWf/v/n1p9vAU2FhM/CJho3SPZuKec3
J9pGgoBq6m0lUuU4uOPlPk873sCZNj+BzxHOjAN1C9nXE2PJwcSvzPEBFuliuvsZja20DHIw2zsM
/ymegFKg/9lXN2n4GrU9yHtgHSvbGLhQJUxXudwDxyZms7CaCbA5IpJxLZs2VlayM+ZUHQcm4tHf
swz8g/wlFyl8StnhZiRNJYvvOZcposXYZ0Io3/M6tgjt1DOz/Sz4ewLOzn03MahEJvU5Q/xO7In/
NviCBlSg6O6eYSV3BfYYEzNAwXqCiDg7GwNVeN7X2uXkg2YOuv4K+wqiL4txq1PWKHJHfLuECj9T
ea58lyZ8hq9gd0iTXHIS4hCfq+loBg3cnTzLgEz7+oOOn60wjc4OxYNs+J7Tu7qKsbOTMxJhL997
TP+SrcfzJTC740Tfbh/xRrwCDGx5iPCkCFtIRl5X5qSYG4ajxUcGMjN5DJeG6S5R+yJWCrbmWkiN
22xDdQeAzAEZKY+wgFkyCC4k1Nu20bOuh5t6Do8pdrH4wvh5gtxoW8NW7p2DEK4S+q7ZHy78JppB
oO3GG2OI7326nK3oiDVOMprQliitni6r0dqwzAgIEXnVlZasA2XiqykLjwZ+KlBDSxE2SvtQA84P
0A8wT9jx9tkiWxBjL5YI80z56FyCrSeDAYYNGkmMUpDF1nL6BW0bbgrWFase7PBGftfgFtXR8C7C
hqX7icecdG0LquxMWFiu38Ctmrz0oQfeOcfDcTHM4GESMJjW+GqwJC9Po2kD/QhP8IUxQYAooaWo
mNGxP0RCyl/JLctXYdGKclLH2+sD4S46U9m96LFUHRdi1KiAqzCZVdZk22DKtIDGniF2dteRgq4D
mZz6Q6RagX+WGxE7eoGoxc3xOm+JtOwL7cRTDXWkYhugbe/OohGQmSF0nyerIURaiMyzn6G7Ukm2
fveElJaDYwe8Da97ISxmEvCzHdBrg3fGi8EDcfwU0kTHX9noMGSniUWFNwwbECkDEAS5iVYROajk
zy4ozwptu2a3lzACqxYetNVmT/pBwiPSkS7PDw1rV7oJ9jrOU0lVy0gIU9/xGsRPXSDcWROiv/mZ
4HpwinLx5ZCLdBRyF5UlAqQrjXVcvJfcdsUgcQDLxbNm3QaJDj7GkSpefcek3UWIRyRKBSoEuWIp
8l+eFLVAPHnOq8gZ3Gg+oBMtSDRn2Xnp4fquBIx455W1GBlwMxx4iHlKSsVw+qNoaR1llo1nPsqL
eYW8CcYz+3YbVMl2wnCU9QrdIqeJaSzkjiRQU0V4Lngr/KhB3hl4xYivUmWGBE5/qny0IUKgfVFj
/cL4AVEfizG3HkjsgBhk7wAuPvhuDyzrr85u8Tr8S6+EpxhlXg8g3Y7twnVGGOgJ3EDK6UNUWLuX
OwE+BJy3mbi9wSiJZhcNF2EZkXAEZCa93iFKReQM5rCNmGtpYLG4mELpGTjgtU8KW1GVRUwyScnH
dYR3ONkgQKMfjO7WQMAII4vdWLYWEYP21s2IYXbdqVB6pmBlykkHvFEFpBUgnVsQkHdMFLlvw24x
BiHADKp15Sw5OK6FSYxvwm/yeyqnVsCPEXdkO+1R0+Y7icshHUys+zkBfTWnhetQqdGavbCkhoJp
UaTiFAfNt5pIlNX8hMPk8G3G6akN4m66K/P0VrevgpBDnwNwbRiOICZf5gdbY6IuNp9A7Aq3CWEP
wRvVw/aeOnN+ni0jXz+C3HXVhFw/JyXjAwGO3EEWdO/rBLS96H6WQFbZH5oB0qcptku/F2gww1DB
gThz6mIjE3EGt/ZVbD6RFKLalNAVpJQFA8F3LuCMZdfSZUssAitJJJvCJBimKTPQk/CQML/WHgbk
mO6/ivpIzWQv3EeA7ibBag1VJrwS1WOlQlVy+dl0oQ+FUQ32XoFEUmyMsdf2hhuCYYCTxVC9gMli
8mIMQ9hTiBRwkLUb3auRvbGbfEVp1arhfDEZy5JBrj30YfxyhWmS6UZOPjKTB2QLsTzgk3POzkvw
8dGjtf3+W5JjxKVn2YJoVTHbRWc1WHwpnis3KhYO2JvLOcq3iJiqAJyPNSI8lPYexheZnzEUKM3B
hZ7ASnPp466XCZiwiX9bM4+VV2Udb1RoUGZKnuyhwKkQ1gS3j3m/uNIDHdEvo9k9qGon9hrqPYB+
RKzX9HhHjgXeRLyy9BQ4jw3TlxZCKPZcPhoM5gOOcq1m5V5tnxvsVjooMXZskosoBWwhL2akX3ss
CR94QF77HAFNTfh0JMLl6JUPJgNTiZrcj1a4EbGucLAswauqA/aYQiwbUjFAAGzGYSvPwRrlJ7r7
LvfkE3Py0u/iISH0S0JIYvZNTHPN7QzEyxyz2QIaz9yKOcakvbWL7yAinr1I5J6gtKHZZ6QRlURr
2WRrgocx7PKkXRcEPiVo2RM2D1+DFJCOsDlKxFmOnlVyf3H4mmMkiXGa4/lgWbNfTJ1VbNL9MX+g
t3PoDu7Uw/koFp8KNQkp4nRBPRj+/BcvH3SynzMYSRbdQLX9wQeoBMiGX2qrAeYKF0Pi0LXYI+Ji
AX57uZrhATi1YMHjAyZZtjVjdyM+khg5JcV5WPRqDH4QuusqYlDiYA2vO5x3FicE1060Y2jBTqwF
4TPA2YHCUKZNo7+L6cB5SwBajAK3Dc8OLJlo3sYk9Gzaz5Z9nEnbCcWIzY5dF1ZIXHAkC7bIRIvl
1IGSqp4IewpzzeYD9lYWczHaB5fIIYgtCDuKdSU2LRaszrkW7j2/xvtoADDD+ON0TP1YYdxJhNtP
CRrOD3WHD/0h2wd8dlHSqRJ706ZnV7IosbhUYEQkLqokGM0MguV+wF5b1jEGJ8fEC4X9a0xkYF4x
RtyrLSMx11h7hukQaRF2XJ8UW1SfOF5s5OrtY54we/EgdDanztpslSU+leyCXtsbYTGJEU+dtU2w
f1CXSI+2MnexzzJAd16aUhTCiIT5RcilCX7VnXvQYsb3wDiiu/BnahID0JOBd99czaVA8hrYouIp
Q7/iSNolcOghs3CDatFFz2ZmnHKPSZ1Yyd7EqDPrVqxQnglz9wy/EJEByWGAxANRMq4fDQGA51Id
zOOolLuOExel15mDuAeaz1CN0kYyfesNCmchIYn/2t0q6B/tVF8g4rzGXXPJ3FjT2bc2QFxF9CTk
ejUGVOAdundleohRJ0lPdUARPjaGdT+Q+XbpoJBlaXgwlVjXWIgBQpvZfox1+yXeoOzSaNNtk9B0
gTkh5itTOTazOWz60VlT3rcUUhZ30KKuxnogV8CqlLleFeSUlKq8cUhGiEUOHZVi6EBImhNLXiUJ
mVpQvmVGcWNZgvTsbctKXdszJjMTsETn8FdSCCBnVfTMyGIyqJYxPUSpT2GqSQyEIxYlmwfWGvTW
PQZkWr6kxS978pYFgnsm/CPiCKZj5M3aNNLDDJkkIL7j1a+vXgF2hZpVAEQBWeq9yY+dmZFR3PZM
JIZIRImToJgQAKlE4Q+C0HOnrOvBgMg795bRenepSdYWM2GkmGC0rVs5r1L5LlJFyQmPpMRj1eYH
1zOR45QoGJJGfHm+uEIuyjPqGYpAhcN9Wm2BGIRSGXA8SYAGA2keZhsCsrntSnfDLNHnng3nSrDt
CFthzmK5stzQ/CXULSvHm1PxSQ17FFJRbRn5TrwQVaYl2E/c9z+kaxBuhLQY4iqxE9YgvxczCB3s
t/esi38wrG4lQW6eCnHm0yVN3X/CT5H23MZ3AFnxadFf/B4Vx4L4R9c7ywlkHZDU8D7CdQV6PLzK
bwYoyCJWV2JUCB/5g7ERw+4aRdLO1ECuWIoYu8RR9AgPlZlPYoWrXcLoRAzi+E4olEfxd1Ns7eFY
vqnIG4ieEDUOY8i38lhRSHA2P3HE1seLEoedj4ilzsJRTBLX4lFFc+GNPYDCdTxA2AT2JTvULVot
3nbpWWkLnIn+zGdb6l8cE12JJ0N1BXbtP5svk/xgSaMnLKkwQ4F8txgpGZmuAVhTIh7EYNoB/WEr
FGY8cussAFGHXuO/EjThmbATNysqExHeJQmzywCx4RKEaDgfDZNPTNukQ1Zz8LhdcolIeqU/m7m9
UTkDMXrkyFFm15gM++ngexgSw0Uez+8yh2y4txfzjLmN+Mdi7SCJa4xDlIKY3yHAKHNxx9Lxu21S
Md07yOcLrAtsYQ5InAzJSLMGQdGLhkOFHQFlB9SkVAh6p3pMOCMPXLe4fJGQTPfemd6dYQrg5itZ
dFoY5SBJ/yA1Bbgel+TqQ+FeYXph2d+I4cAkYqFMs3/LqAuQOMbMqB7wWNtNmTfboHhp0WPJObPJ
yRXfpRdjQErJATlsHrokGCRf+tmX6xIzWgxPI7gNAnPpMnJFSIM9QRZClboz7pCy1/fqj0kQ7coh
3PGAyPB2HeasyPyx0ynKtXdUyW+ZtbFkBvpaDLiA33HWre7fEh6RvKZoM6YpcCnKjn2IH4kkE1Hv
TWAV4aBhUxBnUdN1zsAtQYdChlc0yM3epYIkEWaio3DCGTYpwklUM59gRb4RboMoZ7TWnaJshR6F
frnl3L3HsAjmby6CXcwTCWiG3YN4yfpwFIYRySDhDuRJ5alMIDAXFiifV9YQPT4NciDqzDxWuJce
VaVjdgYUgiUBXYpCEZ4r+mqZD79si8j44GPOBKxhI7oiIO5ikxOTkEbBtSndA9K1JkAX+QexouFE
vnAmsADcBeVpPFAOiO/kXqBhfsvP/yE4oXZJnPItVOnAcKbWiPnH35tX516cUrGQUmZViXzmHlmr
CVZPG338fpAshwdLIo/3WgqgfGwTQw7jWhYnJGD6BpCchL9pEgAaWFLstvM8UEXWJecKZyGmYADK
pd1mJ0yjks0vCVFAxfAK7+nCcElIxDbs298szio8TD/Ve2gAB+OgVUbFeuQtY4qPZ9Ko/9jwRm0s
7AR7pX2mG2QtVCwhNyFalilKJDlRMgg/TQJcRiVJCaVwrsKQHJZYAnJ0HIoEuhDmYpeJlsFkJhIC
W4pTNaOVeB6mJRKuojxBQ//peS4pdDGuCDcKlaMm5Bavwoa4W68/Qok8U2Qquwypb+sB8h+jfeKQ
a1ZA5C5/osB4ilXi00NGVaYxQfwqw0jhnHr7xSA1h19MiARS/Jn0WA8B6X8wd7t3Fio2F6WvwEQj
LuEfxmiuae9Zi3TmwsQ19AkdxMF0I/57Gx+wc7ZEouCHiuyZcCC7723iQmgTeC0CSZXHB+hvGSiA
GcYB2iLFe91die4UvrzqFbH75ak12QQA+0kZ2s0bpy7ORYpFF2rPFQ7rjMCQgABMJ7FNm7NnR3bX
MvypWYWuupWUgvjmIoJknDBvZVG4x779JFJNbkXUIIZAMTorYOuxCxj24HdM72OpoDTOBJzw4OYi
u51pmgixj9WN3JPjP6rlscA9Qb2hHhfiHqJrEOIm0oOtYnjyX+SQqn2oPkEyynWJb4k9j7MK5vlS
pBvNauAxf/A+jiLwuMvQXetee2/qCnjwe36KgJBnQX1SJqNkF1HXPA0aEIdRjAsWBPbrcmjBp2y7
XcbY+SEHZnMHOtYtX7gAHzOb9Yh89DucDA6ZQJxkuzG3sZdhX46fsgU5dv6QT3Ejnl5uJDogjyqa
tSh/+YhHBgvWk2iShDqxQ1LmtzEc4h+1LobdNS6uCBmO6b0wydUIzQGVQ4dRzLUQcxPDbiFEBs3V
FLIRRXCQab+ply1CjVdxxCHAT75xN08NAHVANOKEsnnbhvc4VFFZ7bjPA2L9DIZjaUJ2GIFltU/D
bTPGV8dHZKX8XkLPdWsf2DDXKRJoBv9Yk3lP7dJKmWNP6Br5hByRmIvIc1/Ll3ZS3JmVv5fUM3YC
OxNZgEEpwUgH9SI5Hb/AiFFPyN+OhAAHjvDPiRXIMtEyBN0kygWZFP9Y4WzTmYg4wPFAb0s4FD7C
VWJZiIacukHeojLkSR72O84tzwImfSP1Q6Pd3vIIIU2+DPktxM11D9qTeCHdO8/DFJVQoxDrPyr+
98bFexT7xMTUsZNhJ5Fn9oXc4UNywtDQbMRb+bvf5GAZqJRU31z9fwYciaaBSmTBmPME4uSERUNQ
LQFXldRvROp38ekkuCA+mriDIzFd9iQhMHTPGGZy4ThpJIeriGqgTgwSeYJ1Kzzf2ZMEKSlVyaN5
3aAeZDcsiGOW2pj4GHqdPJBdiRmQh8xE665WKHwjXgFBBq6SVXKE13sglyKxo9JWD3n8Kh6LN1PC
DMeLmBXrUUwOPs0S+Bj/5XUSs2GLXDizmZk0YAuDkALr7HwlGiTkTWL9SuXj85SGV8ZhTeggS6mu
kUlYFuHNs0S+T85jXOtLfgD1Iyf4oNwLyra0AD/1HoKYCkv72SWDXEgyfFq01lGlKsRDSgnP58q8
jbVUeFUiY0RBJhhhjH8zBAfD+wIdDMjo2QUPizGc287TRDKL2Qgt8CeEiRNNTMF/fATR3A5sxU7k
MoXvrmk5BDtU93v1wpPyflYs8QOjwVwVvxCq7s1iyVi1hdmXO+pkrpE60YpQNXpMp8mn+IFAk+O0
j+yVfwj30F95gwTybbq563fyz7W1F7KRC4MDYATi7jtTJshjdEiRD7ErPi6MH3JMjejL/mwBKsrT
WTsPwwSLpVAJpmLe6yIzmcDgaYdON5C8W6Op7qTiSo3m+2s6w2nv8lZd5NToBUb/IiqMQXNSRfRb
QMoyhf+EoXDkyDtKkdGUFDs0v4gbCUZxCCZBZcmCQZASQZpQyP9H03kst7EsQfSLJmK82cIbgiTo
xU0HRYnjvZ+vf6eg+zaCKBFj2lSXycrEP75ZVahgE/L8ivwe3+l6HSLWaEcZgoslCA6DicEq/pXo
OfWqVVy9i+PKnpZovZ+sN1zsIEtO3IWBwUDxJzRSW/KxkMW9sGtcLAlmQLaNLBLSoQi24s/hVaf3
/fzAcMtUsKHZPOLzywPjCZM2xmKJY8tG4ZeYZ/4HcywVrdo8ii/HzQZTf7CxAfxVCgAB78dfQ306
ivtuIVKISMS9xEm8vaTUxNflecTMi9nDrOEjirfGauBvFuJvFu4jQwAR212vgB+aB8FKcHfItfew
DVxKMzxNoMFk50qCgTveamvO+d+Z5YCP4AitSXYNAdk9DjpJ7DdJuSPrugzdseBgkjxklOPFcSgE
wEqX/aLKRyRC9ws0mTS7HMW3kO0v+WNxp0x8JNyarewnpoIcrcyyZGSdK5gToi4GHCud9EdZBWVj
7ViRNuIoBcZYHoH/pLBGQKSVVKuigWI3YumUCPGFF1R1EqpDrK9iqGhKOGD+0Ha5JVf+H0Ba/Xhy
/kNiMG/YRAZTjn+J72XLM1riOf63fYfee6qpM7DeZM/yuz7GSuGSEI0LpaAU9eTABnYsE9sX2Tnw
k4uX5YcQGv2FhEXndRDazuTvz7fFF9MK3L+OFpymBe3j/feSoGvO2ijfZZVJBEOCgb0mga+Ebf+5
tT6gjx4KaXGGs3J4WKr0ri+cv409f9QmiJUpO7WutZcIgRGUJRl48ycquvu0MXaSLnJAHLjgJaWY
YpPuR6VWggMxVCwPU6Hi6rb3gieSb6O/9lcl+ln2PKGrv8QAbV5bagOlHt2cjhZOF5IPCsWGYnXz
oHcS6Mhr8kJMplgTcavdZWcl9a0EwfSY1AWkRNtVxxwNnDwaH9grHnXdyvkrFschMyhnGhIOa9vC
BTDjVeC/EHvK9FAgkcRGqv3mJ2oZLdZdczvx7JjSSEflxKSZpvmd6MPK1kFGA2zj4cUpYBt6QC6I
7JlLviDGWQYUG8cJN3NuSYpdUnC3i1FBZlvLyR3SPcOjbBkntot85ZbMNI7i6fDLXJijjAhGjHpt
9X9kE8gXOboiXHVxd+TQ4VfL5E8BLo6NzONiQJ8DnFnBXPE4FCL4/i1A4vOfXZf1yLHML6ddAtZM
gs8vbVmOjLhFrAOFNeosjB+utdwcQ0beK8GbkPMG3LZCKRHxHAZYjMu/SJf3kEeqxxepgONnsybF
OvHajbXu8ZnD+Jt/k3SmWY8nQXJIDhMLIUczCCQcZOwD64QHi7mZ4CIkQJBCv4TirGBJmjLfBt78
zc7oKGO0wTpwuy2Vl8m137oZMJr1bYHSkAWppeaO42pUzxzf1L4w47fgXMaCw0AiIbE1bb0ZqbpJ
ek+WiGQXakh0WzJZsktcyqgGEPYqIN777udGknq41JPxCshNZ7txdS24RVShQaALhTnzJ6ae8bHR
qRagEA9+s+dMNf/KFegfoCvnlvfD8MuZMiFtPNIFwQhKGXJCqLMDpcvVJVMnq0JiCVL5XD2FOIRs
VJE+lWUIeO6bF5DSB9fmF1HMPhJlchdxZOTW1KclKpSaJGNudt4de2Qy36EIpR72IR6bJNolgzJ3
jzKder2WSJOmSWPcaw6+00DDGZ1u1Ul8dK6ie0e9mXlWq7555NwbMZ6T1Q0CaUIqfit5V7GPAVUx
mWcZPFmR//xHpqbOT/8VsGT9S8TBNyU9BcuExKO3QaRXSiq5UkNVyM/Jfl8ChLZu0Shvy0PD5clf
JJnWqIaeGW3N0cKl0um3gCxY+aE/PNsU1ST3JkPJWvbiRxwsjmm+Lbu5EQmi4F68gg6sj5QtcTHl
1Cw0Ut3sPnbyaO8DqKfZB6zvoQMYQ05DX9yNWFuMLt/gchK29qb6FIxWi8IxRXsSevKsXiF5xnox
DsTJ2hxt5OxVwxOFJf4bf1u+knrwfHMAyEjIK7PrKZYz5PxKSQJsKh8UxWeGsSLRwpqRA0nSfvIF
xkWCUXkjORpr/V6MLIMp2MLmS8jQsVY8xK29AevM1YMMYh7LRmH7SSpvyfSZx3s/+jNpwV4y5v20
UJ1+5vZcJ6fbT3w8OSZxKbmYR2KVDzpGV7AMbHz3d5kVjw6eohZs7LS440DDvJisX7kEa/K/R5LL
/LuE1GwTVFRk5/mEr9guRBWBr5B6K24Ok+kcUdZ6kPEoMnL5mL8x1O4ZMq5Jqhbz0pILCGiCwdBi
RuQess9vhka/LwGziMsry4pgkIYOyjQJuvdH5mw0HvzKuM5T92zRJrAydXa+BG2mu3x4eXfXNMG9
stXvIg2pHYJX9Pvskcr/4+IZvNWskdOjCW7o3M+0ZedaVfKMXO07/cmUpqfdZCOjzcFZWsHRnpcP
wE47MXlJaFAhoQ+zpFvPCcb9ksTHMku4brNDDOXZTueHup7HFVJLN3RAPelX4nUUGjvnuSOk9XMD
mdlhY9stosYiwGAj7sH1c8QVqtb/nXnpe51mHxV4N23IT6Ex/VKGejG1JoMfnePQ0lu0JpaDPuj3
QzoHqwnlsVUPzBVUAA0GCMKC/Fjq7VhiHRHV2II2OuKzSqJKamZMQdvBSI6tav5M+nBnzx3ih5Zz
but4T1AwzZi1bu6hm851HHBrW4FQG4Y3FYvlSn6zmPm2SswHOQ4lGM6mp841QKL6GBKCNhJI7Fpa
yPYTTARLVW4kyNHSQid4QJ1QgjfntrLQ3ylWeugdR91+HPJoezusCYElmyj5n0QRsJH6Wd4xHjrG
fcnBeHXOsTR/IJo/SXjoj3TN5eSRY81/ogw2OuPVr+ZfAWILhg5sbTI3XtF8xHRtNObwTN1U5q2j
oE2AM9J35ubxF4l9f3R+paVJGpOWCbI3Qw90YaYTEuvDuDVOiRYiPjdWRkq7dYZvwMvCp79myy51
sAuT6CWM6KFkbw8IAsl7SlUwHo1fskPaUcN3/JEAHj3BTZh+tfS05bC8D7CkiuVluk54Ck7bnAaT
sml7lhwugPwXC3GgsaM7lKgwpA24tF7zZTiz/wQmBkCKtbBca9qbxWMXX0JyU2K56sk5lNLeyV7T
x0HSHMjpIqJLrq6Jn3LqoiVuyejrmTAqLIZ3Z5rJD8qIR8+ovgSYvAxOSJYwRfzX2dV4Xn4ODspz
v0NBFlZMPvha1WfaC5YpZZIHiJu12AXXpl3EykkZqEu8ExB4Cc3FULqZhXIQUnE5qEHBafQViCwe
Lq/mC49azMMxReTPJBPHjwJqk5yZJOkFdcGLJwQ3tk+eFr12DQJqwZz7+rCOWQwB+SQ5LfF7ZM5S
6ibSsiZAGQlHOZp5Uqm5ywaU9hBZzSMVkXGazzDk3nfViBcD13tvP6f19KiTW5UUnrh1EsNCCXs7
SzRaQjBMnJCpOR86MAH1GGwlL4OxlY3ggWihKqeP1Q3wwJqTiqwYO8rxHenQYBlOvKCHbZepiZxz
h27crXqHR4zK+ruuxo1kmNAK+GMaE9DkrPjtu2oQ+A24jlPIqfxfKaW0g62UAzmFcIYNNpPMF+UT
z2vespGW8J4KwW5AsDcZnirAPRy1sNoB+1jeKUUMAzy9RvfkLuNG6rWqQwHKNdBUVDjvc+FCzpqw
GKBMwC8Ak1wDJJK0FRKfksa047Uaqo0gq2QRztIbS48+Q8QTdUP1LSksOYTlUyYVDooHOYdHO2aZ
kpHryi8wmQf0ec4EeqzYQ5PeSipEdoJT8DvUErwiRqOFKm0bvrqef+rpdWQwlF9v7bZ8YSD1NH30
u/4HHVcEURANqIcdkC/JwfeKXd4HT4w64jU7wJlFRgyhDgvmdMNn5HVH6scyBtzDAakhyaw2P0kW
W+7hG+rdKIs7v1F/7TrfeHmVr4BWH8VhkUUJXQbtBuowssQi9yBgA64k+F0+5Ce5i74c+ZCfZKTT
vH9arElqwqxNGQ45hPFA+IbMPh96Y+ibwnD2t9vk5nYeX0KHlcSDEmlmQUPTCXLZdmKve6OCy2un
AztwQM9wSekHtdrxCGcynUcBlcb53Cb2rnROUAVI3hrluMdY9Udlgathyyp/Pss3NJ1edfQjaM38
g/W3O3cvS1Utl9Brb/2W8i1yQXvpRUhy0HPxLK8o8VBaoY+BIIWAj2RohhHNSitsZZIihaQymRBM
rKlQb7+5TvJyDvlr+X8dpRM/J5HDUNhoi8J8f0lH2kGJLgDW0KvshsIwzUgzRH2MVxL136yE/0bc
NTRJAMmYWhxw1T1+hLgegs6QOXXT33MDX20C7LqDh8GJQhQZu2cs+04MPVMApnQjvfICVEkqNIvq
Klp5zvg4AtWR4BGcDg8uufiRSk1eLpdbSM+e4KmNwbs6bXWh9ewi1UtZQRlaqHbaomKE4BwCGART
br+tHPdd80nyV8MxVCZ56SY9q6HYSoElZizb9thh06GwknNcikiyC+GkkvBHik9ynvkfPI4cPDqV
KnEdOW/zwOFsH94dd9oDYtxaE3drg63IjUuwoirS96Sb/UkD1VZsejfaySTw+KygznGOLr3AXB3w
p6xJwkmmWSJJHgtTKqgXSfTx09Cj3sKHCNRKMUTgiDi+lAXXPev8hszGDxrq/AbLslW/aclT+Uby
LF76SAh6MxL6fdH+4LpjV/3a+xQX7N80Es1Ymib5ROBcC0buluiXp5cCrZnH2477MN88rl4mDzwM
P6i0hjvo6V8twUChgkD+GDD/UOHbKZjjgcb6fqR8EG7TFn5jPblIgYUllrrttq0oqrDPGBD5V5lD
HH1Go3XLW9/rWNeehMSYXHn11L3FGjESXAHF8Lisdgya7qpvji2eKG7mJ+mYNNrgGFf5tJ7aFlRf
Qb8gwGJSoo4h/vrIKJVjue9Z2g0nxdJQoE78I7HCfzbFccJfk/7OezEatk4BovliFqQdgjR6XX0P
fFVVFgNrXNtaAQJHFzD4LlCHbXryh5gnvswcys6UMjZzRhj2z3MhGawI4Ej7JW7+ZbNlpJIq4yum
vZBOYbJ1adfv80Skqw8AZasQ+dD0AyA+C2+sUDLMl/ZUG/R+S2auoj2FKkWbPk84TLIJlopIyQQD
CFPzFaxy6kVvfeq1p6DozxwbLhkO3kpaNiWcFOCswMHjHDhGEDPqAW2zVRWCLg/CTTpaT5BUP3IA
68bwYWUGzQpozBVD8WJUJtCiMQVIDYAqjv9UkFOA8RqJCLV4SwslD+s0EixB2oKsKmfiGFbEOlqG
N8ipV9poaAUzghg0e5IvgRqjsmzYgMnUYxC0WkMjrhMWbXg9ZJ8OKQm/3JbFDAbrGmXekXl/c7Fu
siV0GE46JllStcYY3EnFwM5JujRDCddpe+pFbygprVNo0rYRG99hzrstCnIV67HtPJS1O4dEXYjy
cZr4xgnR44tPen2O5vKlsGrwb/H4WzZz40xAx8JkuMgjC9WOQ4hJUx0d1SzMYoZD1UQOjMItqnGZ
iZBlZy8XSHJoQ/IDpJV667UuCzwBayTVAti90/urEcdbezb6C+pufxNXd75IRzoHWwEFLi1osyO8
MRyrU0OlyGmNT5dTQgJn04y1Pcr3iOhNpG6WerrAT/ogSa0xSwluY07Q0A3GddCorU7UE9X4JtOi
npch+el7bxcjN4oh3hq0H0yT9qcPbtJz3kG+gXTEfgkhZllMamK5DnFR4bw5Zvs0o6G+7mhiWhvB
dNYz7wFROADOevZiaf6RUAygDymqJEpPHUnXjdJDOqnG4Ccxq7tbnpxd5U/pLi1MUOkDqPf6MNK+
6llBsQ41PyByik76UuwRsYbRoUjWlMSvYdVX6yoanoMI01M45o5gfp91A1hvM0Q/bJovUaoD4zDS
1wKjPTs5sr3oFA82exFH+UJv6bFrEmsdxx6N9NRcSdtjk+mQl8REW5N18UhSYf1EGqBOh4D8OMB3
qsCwU+C4AtyuYenBH9BpYiKzfcumiWM/c1iThBZnzh0gyBsD765G/TVLbWkWiLlM5aJcpw6Cn5Jv
NNWwiQdE5gbzXqp7lAx7Fe4WIChiJXTa7gU+LrgzD8dckvr2Yj5gCyUx1rvhzg2Ovu9vhEOkt+v3
JoEOCFiMhr/OLZPWaFYok63cgWY3bE9K1y+dQWJN7W45S7hjWtMjRYVGlXeLIDZQ3OZIE/Tx4u56
ujjIhBkQhLeLsYvK4eb4FY6zF3idPnl3Sd5vFlJygvtvRzRdMW2SH5d6uoOEXGbQHMgUAL7GOy6Q
Bou2+EBEMQzELdXnajL0kriXDxwTu/rVgNdMp5n0EFB7gklSnmu7Cg8knSbQ+VK04h2UwpWANBG8
O2Prtw+8s1qifTKYUIhXDsTL55L/ErRsgCpua2yByFVACVscAR4Bm1s4wF3alkqis+HqdjDdN0ya
5KXa+HdMWCOZUbzDBBxtXIWfcYiLTq+f/1VxjjFmmHyJqyUpJVHQQoOl9c8ZgxBpR551F5LpJXfL
3W7ZbJA4fYJQuHVJhO4kAQX0D3skSGGKjEpgPtEV70QR6mRMtUG0JDheWUOED8S8PwLhkTNVVi2t
qfE3uaEoK864mAE5CJd3lSYLzx3+RAA6DFvnvS6eN/zFfTpL0CiHfUEly+UAcNW0l5njwJCkdYHP
tqS5cBlPN3CKBKnsFuJbLcwfU608RTMqhmJF0v5b2SwTuld4FjGV/CKgJX5ghCsDSohII66nGQM7
T9W3LsfnAfxv+yPepYTAEuLKLpP8Hk+QJeMtB0DcJvXceVkuiwvgYZ63VWQ/8E9pUByirIdtya3J
6uK59LN2DsJQunHfHSLC1DE3QWN9allT7fy+P8+5+Ybszd7hzMxd6Ab08CXRw9+Y5TfJQ3Rtv5nH
vlmPZhOSDLHCnUMX/8bCvg16/R6b86fDnmlBLiIQwe7XfzjPAM27t7XTSvJ2NMznDkONjPur6rpT
H8aXEqFgrJb9oLXZa5yOV8OjUdcoivuwb/qnrvXOIMDe2DvwEbX5Ly8bYEq1dl4f/xE/b4hhilU5
nUbK3I8ZUuiKhL4ZPoZO+xNNJeRtA9yVMQaj9WIdDdH66FjDbrR8/1EAYG1Om7RrspoqaCDMEj5A
n6yISb84nutl8tVHNhv5Kq6ngzgkmglNS2WYu8kywHB7BaIKhtIfsOf+ayobkmhrLlvWgO+m+4GE
yVNomW+JBrdZEY/6KrLRme6khOAvT4Sb8PkA4/VT46/XQvpVhg6oVp531iiaF2N9h5wCop8py6Dz
U/IGGsePBReJDyZpMe/F7s7JsKl859T1tDk19TPMFe+3lKCjdtbi0pSRA0yf5xcPxuuVp2n1pl9M
DL7wvCWYMOturMt95CQ7iEvQz3TmCVIYezqpMddPI4aXhCrwVirgNtKxAy1rawuVw7IKedIStLeO
wPaClmhXhHRe+OXWJzdRWlS2keyEVCnYu612MlPzzg/KS9lmHybhce25ND7D5j8YzpE013pJx8cm
9YV/fwLx2l6i3j7KZ1F2pCeJdH1155do83VFsDbHgkYlssDDBNjVVKcpALsfW8eUbdwUcFu4RLp4
rAMsKxVerptRa+TUWMh69Jl79gP/ABc8NfJ+eJ27mXSNf3BIONG3ffH98N0dUDk0mhodz6TeKw/l
qUK7bwx1bIvuDmlx9IRNil7BdukaxBh6xilEvXK510g746A8eNyiRTEOvIgGGq3B6HrRKrXmc+7C
U+QYz6Fvnj3I3yK/rrdtBGmNPfTrybdxjrBUMpFRAK5cD5cNdmcmi6D9Lqlc2Q2wzt6ejlG77CZy
9BrbyqBYYfkIZMA31xFC5LRHUy+jTYU0dNkXJ8ughEqbfWtDhj6o1yq7A8fZoh8ReYSLVvNERvlS
2z11gOEYZyW1KOhfVqrrT47pPIn+Y9iFa9uEfqa+lBScDZ21Ooz1GU11+gSj/rNF6jtZaOjFrbKh
FYVNq4IgEi3p5GGQgKRWhyac1kvYfYA4LKEjhadnBq85ZM2KJNMpiLSDNmb3jpv8cLBTVaUlVgoz
Rqbvc9rc9HK+U8gnrYqu+NuMITyijJSXJ5IaUK+9bdYb06ar1UIjU9WBvy6G/m+aD4+yNKspvQaV
G34KCloKVRM1VpR562ejijE6oC478xv+rFOikMIuJ1o5XRxVwi9ZRNkUG4fcpX+rDXWbA9742+f6
a83hb/XZy0KBsyv9lxbDGSsYNTo6VGnZSquKvIyZp2dNn15C9DUlkSgxmGGBxgFuKq5ZArtXxomm
5hiaemtT9B01cwM3zei3hVYBZcPjyTSr3VSh8SGJ/z6nD0JFLuo7VvZn1K1sJ/fOByNcF5Yrb5ZG
W5NXUzHg+hFYQell5rrtw+G9auiatboceom8PQyec2e4JfhEz252bjldYKXZhTVZrADni5Qy/GyL
1e+jtGq3veucxbymi/sotabb5FKfgelrnSE0HuoEVY7KTlPazNsmVtEuIOeg7ObUw1yHPC75v8mE
yWfuDovtOedpgHbEm9W3xBL+lBlb1Zr9rjSH19DOXjWQEqux0UgYjkxIOdqcO6QMotlaT2N4HIhM
7QXKl2n8jnv/sSzB3DZpQd52KfS1HCml7l9k2hvdoelevcfp8ttzDJbwgGCyn4IB6t0RkSCDbrDa
7ACYqOWPaiwIKMmG9mb+Krt+9IpHYieYHwb/QQQpt4HV/yRzWUMcYo4eRX0t3MbQJv4VX841fVTN
LUD/o56cnbje+d1wHAZJXXZMYLqRbpKpZauNZDZviQ/To9AXv1Z6ibdCHnBrZh0pqbYJJh2ZCMiu
D743GDBKNnYthUiIjpFCrkO0X+FQyTiQ9MY9UkUnx8Ho7hqt3QWuDxDVNyaymp25SZP8tWvQaCXA
kqWwizUusvh9/NsxLe0XeUi92eY2ZJn+4NO8g/mqDR9oBXm4plZQxCz0ctgDnRLck2W3LzBOOq88
AtL0ZqRq7ZmDF2Ip0Ch1/DJFgaAKplUUW/dZM1yNQdsuTfVIz8+rptD+CK2VXw9vdW8BW7W2kVNo
Kw0iLvSdkr9hQopcyuE5jXgfZfsDdhwO8F0HAol69kyVFiOwMmhXjtv0y/UgEMJ7TUcfCCrdAFoa
SzWJ1VlI70nrJVALAD0z2fRJa/0YFac0LlkpWuJ99AwkRl4mi1+zhKRAX6DjO5ELGSVKsvtd71CG
KkqIiUx0qeqLFlabOLJOVLceXAVvFrRMtCZGJegjQz1Ywfs4lveOhkqjCTDGsQ6LX56SBqy85q4V
W7tUpB3w7EsWKHXZqxNo7HuoC3kMC3e4avRTrztrpMbORV9HD51mW69Fa4HJjqddnVk04kLpGTSl
Th/+Dq2ZHR/LSF1GxhpFoKQpynUOTTJc9H5P678RbuFvfWly6p9tAJ6+JdvRogvvaKha5dpob43E
iraudlFNRvyCl9TYxxbWzwwpFSvFilI0RHEozaAIm8ZnfqNeWJV8ZlrxOBkf7tJ/8xxlCuDRJGiJ
+wdUTqHYSfMHAxX3Rk+hObHWfqC2VdVvahd4eE3QHlrfnvVYRsZ6rqrHvA32BXho5rMwU+JNTONg
ZneORuRDbGK2jxmy1XlADFp8DNzJWd7bGdor3r2GoCJpvcsCq6jbDDhAaFXYxqEYTVI1mqyAfdmb
KCzAZKVBOJhA04iwctU8LXly8CT+mC91gCftwTG2G6tveXk+Juc+SPSHbsBt0ha61OBcITXVEXPm
zhuqv4fEyc6+VtB7kCNZ7ujkymf771zjQyK0GmIT57E8W8O07Utv3RivE5aqdZq7OZgxbtEudIet
Rj9rqBnw3EC0ay7n2Fp2VdSti2leOVXnwsUMDSzsgtYhjY/T0JxSpBzkAdsgtre6Vm4pZz4GrbvH
ON+GhidsgDsJT2htYKkzMLzaa8Wh7sSPyMw/Jy7q7BensbcdrqCRaoc4lG6pedWTQI9G3CPyNpyC
ILLcTVAZrID4OPoIaKnKe9UHjfJG8qcHszfoxbVCRryHom+VWU+zmjQyYN4fdE+A+YhgNZRuuPhe
Uz04kbZVvK9ODxan7apW4RoVLBuqQBuLblKOlnXSLfOeSUEYjOY5SgsB5AA9G7Dr32PAt5WZQC17
CBGS5/HWZAHx+RcaW9APDYEj62kI12xjfJuDBDafuY/TEuSkcCJ7Xw3NK073J1EPXXkLOjH3caBe
isSD17D4CoeQlKuQRTZr1qQWoFqkMvY8RZUEmmUy3loJXwTcepOHrX32SWIWNccUvUMUNhjWOo32
XUcex7UeMgQ7WUhtdVAJFfzOuFKR+JzmMdvqQfDRiZvmoZgbaTTWLYpO6PA6pRFN3h65cc4sszza
kX3Nk/RX6XnbFEI/xxpPeV9u28J+XMZiX/XF2oZRP3WC06jSF7Nwt3MTr1O0RHRGtPFwMEr9Oer0
fVi1RwQqgUUOe6fvL6kePqUtfmcKEGPVDHG4S32LRS6kFDWRKAjFiSOmJcvWwrak6QY1oXljJkkK
Zg68htccF90/574B1RlNbpT1WLY0iBPHr6eoOGb1fGcpOyf6XWgVHt/9yN/VLCcnBZ0krDpG4GmH
hvyvTxjbIFLf4YidQ7pUOuTK9pXhvlczRDcd0UAw6JeOst02HOtvRA3KnVH4IC3Te6S3ibPTfRuH
oEr7kkIp6UgzB36XDEuw8siD98wSLV8by20+JhJmsG5/zXUDl4G+gaHzPazzaxsa49oZ6IK1eb4O
qWbX+YbY+QuRS7rknW1i1Kegj7c660JrjS8Ysj8RlNiOUbjT2Tur2dcuuVNuJyYhoNpup9reTvP7
NvFgZCQPFeRs+zSkIhQjDFWi2WFefb+DcLSgt5ipj6f0NdeMv43jnmKhRa9d45HUMZtK7RuV3Gst
5s3J5o+wNpO1ciFxza1sVWZ0jubRT+N9RYZOi443m8caRKxdjHemH94tikNx6iJaJtombjaQdNaP
AEhKclskozxwjAgd0m8WTBi0bAhfe82gd9/xtb05wbBg2EBcibYAjCQbc/Jf7BbESae35wYggmdL
soQZtM0cQOvg0gGFmM67kaYjsTD8wL/8fnGeSDsnp87Ra6ALwbWri3sravx9Zpn3prV8LeEMj3K0
YZHEqU15/8A5tAToHfLWRvuQa9oHrOfgJt+WQaNVGy1Oko7xUV4iSn+bFDR848nAysi/LJMLp1H3
O2Xipgz3I/3NNjU04eNjWTcGXi9gZhBU1XfiPXUe+XpOisR64tfkyyEBjQYuDqOTSXubt110UnY7
yhxAXSlJwE4zp1+yoDlOgymVQxrVN3D6xr6DL4O27OMAYSDX49wZ+2zX2ekh5zTha/lUC1QSStGL
Tl1LVXQClhyiPILbU2mDvMd6GmqTPO4ROcCwAUaM84a0IOaH87qHLzPwyWd5r1pPYRNRn9g9iMmt
vBW5BhlFfLwYACJlC+h0qAU79zzov6cZOG1dYkiGmJ521DMlwXRiKPjvEV9lBKmsEgp9/lGfeDzu
kk8sftDn6q6msOdSLUTdZ6jVYzwVnFCUjhZrOzNwXCJrvfVSJyS7wuTVU/afgpgg0PTj5Gb7zq9+
9b1+mlVztTkbjNh4bpzioTGtI4njNzfXub6aPw1KhJPLdqFkcid3cUP9ulTLpUzba2Dnr14PPIBj
yiCgXiWt+dAMjGOLA6LVyTcF23jt1xoJQL0vjtHCGIXDQpdE1r0hZ4Wgdh0dogJAmKEBr4A1s9NK
beUZ00uhYocesqna1FZCp6OGs+QX02aOmRw10iLE2MuO5gXulGo/6yXnbVW8XxooCbSBMjH65LQa
pD+akfvnqrIqakrqJ4dYja4xdkZa6i+OBXmykcUPtBFgspr6aVpiPK1pnUTaKVDxL2OSsz6MX7wx
e2wt94vq9I5QlPnTgQgJhZBWAitwrklJrB6ULfTxFtWgto/uxcQ5YfuFKurdAHbUJUazlv5vlkAk
oRIKzKCWSfYv3URVawFkWO36SJ2tytzIuS/fj2MbljR4tcdFbV0PAOFIySIGXBB16hVmlGszV1tE
1E+m3hzIKmzLxYOEniZJN9/nDWiaIADYOs2buDZAeWo/Yn0VaYfOdu89qjjQZu7rZToxhhv4JT+X
Mbfojwb6UlOFmMmn2+Gd0txtkQiXrveSh2oDZecxzEmWubUH4WX/y6/6a1lF54GKLMEKWcvcfKob
9ShLBq7SE1J1UJ11R9IYG9mGsfL3lefgErKQp3gThtraxm/LclBOZvL2byyL4mDGLXi3GRcWpHWo
34VLs8+G8o+YKw+Q1aJH65kgQseXIG334vejAQtpmuySkVYMq70ameOvIq3/UEv85Ub9L68EjNW5
FOzHu65XK9YHbAw1gYW5S7IRkrYQfG1o7FoeljAqo6pWX5PKvVY9VCPWNB+KJaYYbOVY44rABO9p
iaGRsDqYgl0wl46y9m5S/UrtCmqqUsEDMZ282nj1S31r6RjkAKDabJ61CqdE165jjjAHw/7UJe3V
Yze7LSypqvwB87RRVX7x4vgkUre8wJ1iA5Q4JjLRDYhFa9HWVcsFrJ7sKhMF1qmlfATEK1bQIg2I
6ZbPeFugHAg1ZvvsYH/MFFSxpd0Nafu0jNo2HtQxrehUHcw/oa6edDpG6GTN7ynAX4AuAXGaP+YU
Le/GPWmh9RiTcYiiSnJ+khKgYdrJ7wwO6apig5oKtiVgc+YcQqHkXzIOg8bWrqrT/mpmfe2t7CUy
rE+5Ss8JhlG4t6AxmGF9XYHhF8YB4XdqI2j7hgPZ4EMyB0QI/iuIe+AE1LtXsjrmgnLp4n1EGYQa
bn2tZoyNHHNa1Z2yuT+CWgWkTh9fMZVbB2+8NKiSxN3L0DdvQULDq0UiTdcuMkHV7Dskwbp9E5Vf
c+lVqyUZrpMaL0FhfKqoI+JaTgMKp6OBBEaA4ocfrTUyUXhoB22iJ3VaaMf03xWOalv4rOD60KOQ
kaQFp2Q8Rts0m590At7M60950T85TeOtjaS+pjqZcIztrOBCNalQdg1cAeDRXe8Q5tpfJxxxaLzv
mELt2jB1Vlu5nG6DZRM/yKL2HJssrflqIthhjM5rl5OXKZELqWthEaIKSteD/zkgMhHgIpXztO8b
XRQvlr2Mda5rr1aWjQhb1r9csJlVDG58inFvQXVxIDvaBf8goTLRA/lDNSbEssyEX41NpODTnMXa
0o2PkaiMUMMBkU8Ut5ETy+EJmmXacMpl+ts0PwTG0zKXpxBPDqct3HJhLgg/r0Q/egZqJT6Ks8Jt
EcBmE1NxR3QKuyoMtgdw5RekFkCUqO0SEko/1ATehKwLCxCPIGDll8OT6+e7WCWnYAmhBjQpKsF/
pv/ILuqDBx6VcgAIFh8UzQuHfEu8i+RHhpdga/FvHUDKNLHhGugOOIDQfxm6Zw5a2UMdWhRjZ93z
onmmVhzzg4WFwB1y42lDELrSFmMt+0G+rr/xZ0z8k/7GheI7vJcbkFODp7EgBu6IB+vU3XHOc/0O
w8NL8mtVWTzwwQ/kgdaczJqgrmCu+h9J59UVKRKG4V/EOYQi3dp001nb7NxwRh3JORTw6/cp92bd
URuBSl94A0HD2leXGTnwcXzl3lvimJ70QwW6LtkQdQrrkfR+X+c/k7jv7Y95feA6Xuncr3MZcAPj
YGBpUh7ok33zum1qfOotqo8ib0dV1WY778BbEPxgBxsM2CIsxsEh0RXkH+pWcAMPsgaBbjK83Drl
hOILMS2X4AaTdthaSEZ4y2cCQGEwXrIRBUcPPNpkbCdzPFCd2xDclch6dwOYlnkXGX8L434sqB6s
36TxalI0X1WOUYfVPrUpB6H+M5fglLh/CPrpG8/OrFKP3uQ/LdBkfgLjMkgb867npajqxBjn9Buf
+AVeJl7jAV8cQkhGZCKJGtntG836IM3Y4LC1SQZ0CUuYEM9oBbCNIS+h/SktALojC4KOfBdGM3+W
AcdMPZjGVwaNST2xmUnxT0xvefVKt2ozMpAOhaC8dbfVcCP25RcZhJkjzVEGLs/IzAXegJyUs1/w
GE6PKoRkZ/0d/mrTdx9EpHSIMAjoQbRAqoi/eorHhJ16dAbce0iz9o/mmyoQ5eJFiwdrDQBQPIFb
2Kg5+PvI+mWFCKsBQCPoNACGtKOC5Q6hmyOAZLzQRDjGbo1E8SVbnFPSykdtBljPfTTCfqYwQgtQ
fmjTV06Yr16hRC2oe/x/cjIG9sgCdYxjr/2UXkgsPJiwV70TIySSBC0cHyukVLl0z+KL/+YWVGe1
ZjmrVPbQA9VsnCjokL3O1CJLf0tivje/dgWtbDLtlNPWJyNvKnvf19HZV3gUZmo/bzx4JKM6bJN3
pksuqFX26xuzkvtTgZKAFKd8wEdygdYcT2ov8tFzQQ0e9KMIzNUMxlYJitYooyroHyPJSmqcb8YN
d4zaR4zUtU7R6AP5gGSS6xTLMBuW3aEddLXfqahfbahUZtTHeYqR08X3D0t9Yaz6yb0WMyl47wdl
2dwY6ESvTnwReoEs5IUB/J2z2CRpfvvV5v4NG/pzrUd/J9JcbV7Onia3TpTv1QOalhloY3lTt6mW
LqkWN0FbEdQTgaS1lpRJyAiE35+qWH9B/Fj0f9cISdEHJvGMSpiPLLEAue6blD/IW9SOwRTyqlBV
joBrsj7U/3ULkN7xlZ/NxFxMJGZFzc7WwbxUGyTfUdEdV/19Z/xE7aS/BU0gkDMOzZzPauNKfsBF
0WX+zTc1ynoDGS13rdYiV1e5EiRHG3aO+nU13X2oin35tiJezqp0mvrAZdWS4l+8OjenX+JADDIA
7sSXdsgvY5VDb+gI7N3VHWkTitHSKT5K+q30elwHPm3bULDMTyvi7VrkQ5YyCYnj6qOQyXKf1+Uz
RrsQ8dyrT3ANkvinifOHFNmnEBn5s9rUm7Ji9pQd24MtL5qTdbSPUJ7KW38IZ21uD4nDy+2FCYUJ
8QUizAdp+bcpRoSQIsJd1aGvbQIp8JJ5ZxoavxcX6XntYNcUDhc39fTLWaTyda2hYE6qgIigvm9h
mlZmH90w3NNKCRCCUcw7+PqovGazfiMQ2edTFaLKHWpi2WXDso1N+CRDvF4WKNkl+Ky2boOoAnjc
RnTq5amziBDnmLJmcsTcjDPsgZlCd+rYzNprVJhkoeeR/W4BhVYnM3glIDLRuSn6sO21v4NFaR+L
4dAu0mBkWjDqZk2j0uFcMaKjBqlQMhktHSe01d+p1LejDCASj6LfeYYgatHtR7Kkva6DR2mkOzc5
HB4KfDl1CU4+mxK21P/pwF5rFm/8NI/099jcBzZ5EBZBMzZ06m1Edr8qA4S/oB0ofozaD7Qovhj9
FBruq5Gov5Ssfz36uWLyDvyrsLJtBVxoyJxwYMnaJEdk2yFV5a1gPlZ+dtYg33SNdTUcYPstmTJ1
oCXGRYCJCfhtW/IXB7x2mJ09pQ3OwYrKKsj+oPB18jOCyejM7RfTNVmcUK0Tsb6NhJ7kRGw9SL78
vgY7zS8uFCLCBaIZlsZKhF/gG4p+BUSy8Ujpnh782V1S4mnJDDNvQw3qiBJAQlzQuT4AQZj5rUrj
AAVEBztLN7X/NhNU8bB8tq8f1O32SFZbrnke12K3eqqCjPKADyOkfrBIEKr8J+EIZW8+MhtsOB9p
0ZA2uOGijZ8U3NAmMMHA+GScKTAxsA9+uZ98AGWlR4G2UAcPOf5eo5FQaUeboanLOZyhiZScIQUh
OcckGgwQDmjCEzZItk1/+exTlL2TL51XXRf0Kf23GBMtnK5adhWXpsP8e/Qw/dRI8VcEY+sPyJIv
Fx5PvUzerSfPac3hXsSjDMfB74EQxwKVkQhR19FYHnAdazaJJfKwoka7T80Ed+EmD7P5Kio9yJvq
EQDVtlsuM5Fm0TeBm/8h1DAWbzPloG0pgi57ykStZYH+nD79dvlJHH/LBOSZVbSEsfZxHJMLkeyN
JQp+gKKZRgtPk/KAkxlReALUsl5cQLvMFzfuv3keNWcN8YznxZ0jWvS2DGndJY1Es7i4qOupo6bv
LLqF/p5QV534DbVyJ5u32mwdrdUOBHphumhCtaiYd1zVdTk84hgND/PR790nwJdHhdvsSmSmvK1b
5WdTSWu6w5Y4pIeOz1qW8MxaplzVz7RH85weinuubfHO2b+Cy9OVwmH+EZMUiDE/9iwBM5qOEEwI
9LxNwXkEpsV9VnvHQLpUWnqw1C8MExcYV+AN3hpi9rVJbXoZNGWTrjsXRNsgWI/rAi9vBv/P45oW
1V2GRY1sqgclG7QFY0tds5Oo5lnIC+Pgo+Zdiom4BShXuGrX6oDrlPBe0sE7l7547uPV25ayeWdC
MZq8Op0lRi7gclBmVvrMae9T3NP808pUVbHmUMcn1wUhQfLJEQS7DIBdbWlA9aO/M+ECbZv92LxM
DRJrvBfjnbN8Io5XcYPNfVIONBd6MEQcFsI9IC4PkzVczQU3HN1Smw967jZa2RV/10IcT/4knQqA
XHwM9J8x6sJhafZJeqStfF6H9FywggYIfAavhOQWoXjxWg8tOqCTig3VoeKyRQES3XV4vAE4/TDh
a2btY0HKYYhjb6iIoHNUkJSQBDTT9JYW8mCWX8J650czzGW1j6rdRO3objYc1CgyLmosMA/kfxFe
IagmTOCxmWJs014eHWl9LSlLtXQPE/TAQi+3OtjqppP3/Dav2ptGhEHxY6nd53qgaGLjLWPgldTj
mWUtAQzCXy0LfvR7Yfu3pKE2A53DgSAEOb/5zM55VAmUWXiILDoHUb+pO0vmE4tyQJjtV4lTu04L
p1nvY/RJucBTvOv6ktXjNU0dgCLTn8IhH2pbCQHNjt7N0v0cidILrIty/Ziw9Tid/KRFmZrDaWyy
ZlP66M5QHwH6BmytGlRUldAuqPvoLIYhZNZJjwSUpqoQMEF5awnL0KdzOUOT9A3riG3xdk3Wqy8X
yrmgoHU9pJp/g+kZ8PGkdUL1LAPoA+E959BJBA10nY3BHd7wPhOgpTpg6W19WFpwRpZHESgvvbdl
ap/70btlbRZY/HEvWnfe6obsm+CgIoya2/LipBY0si/LhI/cowmkP2mE4xTVQ9lCsGvAMtIQFDT4
VBQT45AUZ+MZH647ta3ADdgMlGZ1yNbRnHOkOA/xlFNafjLAhqb9l7eC3KRPRiY0EprRszjYbr5T
L4IwLzOTaz5dG8ebN6SrQKqMBzJknZaqE4t4C9EvcOMu9Lo/anmziubO2Kh9yWTyccLGOQIC9nVI
sCnI3Z+6mf50JNB5lYGGWudTxdL0yXxoSDIpi6V7FNSQ4uGpBT4/zf+AfICOnzDWoDXX/VFpCL9n
EVizpbGzEpiQdaUr7oJNH6pdT/fMY6YQjkn0RFAhiFBVwgLyhrzDmT/y8ehUDqDaCMRkjhcjrpcg
TZ5EBGCC1EUdVCsF3I4P5ZQLiuo1JcuR7FhNB3ZC03UGxrkJGDFqBxfS/ek7Z9e13TcrEiahSveS
yN/qiX8ZUzD4nX7mSCnmPpR0HvmpYcZBUuF6kTzhLrpRpQgZTfuqzlai5WqrhnfB2EBl/2UyXUhs
XNZhtRymHsVgOZehpQB2DJoKD/z6lUwIzXxzL9c0NGjApO7/cWADwxTIEXjKanS/NBqqKhuYbPOF
43S/EiJyMKpVSmhuLNmzo/2TxrdfiLfUenRpMbNDqf7SwjioSFst6lgf4HGxi2PyBl2KkMOENlYU
JfVqTDTaR10Lbdql7AedpR2dgXj80XLte63wYWl0IHVq0Nj5oap/1kbbuGYcUsWlt8/8I4vnaTXR
n9wcN1YsQkg1GIAGTA9ffPo+CAFKtvoI4U6j/FJHjJ3IrWW9EysStGlIJk8V2rE8tMp+tWn44ClU
UJWU77RJt7UbB73zqTZ/+JIjesJOo0qF6HXx0JwejJYzG3sCHDhVtNm7x56dWRPohZXjlsVTaqSE
TES8re50zja1IGLv3fDzTall8FvtZ4dYLoIIYZPms854mhAk3pZRZZWYOphCEPZQdu97fb5f1jMs
hief+ozahlhORm9f1aFLRcbX4l3cm1T/13BEwM6J3yJNYGKchjFFnZlKak6TXy1AZgCBmprCqq6D
TYumLzt1RuMxe+nhEknMAPFPIFYkzGWj12YnVLO4Ld14K5p/qaZ9TEjhFIX5PRnWi7VWx8Fcn1qr
fGlJ4nkVXHkF+1YODWAiKsSA3ukEjqiBaPHTqjQzIiqzaa4IbrCTTJwx6Q+X0+MQO+udKXGjoNZX
WutHuv4BVrsduf5oTNcxfbbUUp/Wv2BKmzvJZmtRvfJKdGtidre001GcpLNoLYcMoogKtiPbvEPY
9Flm8k2f7X8RuEs2sCfu0i3/DvX4FMcp8gN196YC3tVO71VAsuTjs5r9sjBCgJ9PgBH6rebPWyaF
CmGnBnmgEdcBhPJVcKXX5rPahsf4nlMesctN0cJx4PikamBr4iolFSbOw55TvcIBwOelqrDKtM0H
t65vlCRHzEfpjVFl7uRIa7EZ2KSbf1OKT+L6UKfVIcLP0+Poccf3daz/gBJCqR/7HReaVT8hhV0D
B/d86+j5FfUl8D8xPbq12tSegDECHUSaM/tJ6Zz0Jb0SF5ThOujA8+ZDW45HvVYqWfanL6DSJtPB
pZpAOALci/S6RuAhWMFzDyzPtqrPSQz2qI1Z1ul60335RqSAaxlex9bijluvKskDSvY4TGbvVECl
duchyebARbP7WHN80aNvCoxaabhtDYNF1qW03yBvEN8AzKfQuNDx4WXYKXm0URpXU1/fNT3lDy/g
zyXFaNnJP12OGou0abRmQ7tR6anIwT0NPZMh9aFckUIjUh7t6IegMo0Pg99NYZRSu4mkjg53qWj2
cFy9vCWGc5atXhdkm10MCm4of+SCCTkxizlDyZDzzlhHI0ia8jki+jey+VM6zYtKpBq8hSYf+L4V
jZBKqdATKsqQdgbKUggz2MDg2kyczGZ9qV0TDDiY7QKpkBhDcawZ6wA8WXLR0nW+U1G+6j90k71X
4aMcBFDX6eba4ChmweEn+j9GNX9ijvhVm/VD3EVBWvMS8xwxjSkG224d82iiDGoj7ViMZIYCurnK
CXsq/HSV0G6warBYy5IeZZspkeYCUQs206HzMbmzWUZzq320mnzquo5SgF8Rh9r9FTNphGy1NQpF
57G+AamgqQ7Zyfsl80Chpn+LKFG+rYFDS6uq75YURFhSdA+uP+8Gt3kcc9+76+Z1PFlaGrT9jGRD
9bQKPQOpl/gPUas0OVaIv5XRi81SIpmgDe1LT7uWIp25Ta3kosfZiSl2sTp0t9bkvKTTT6cvf/x0
OanpCh5nN8oI0FfCASJTDwrS7N8bc/STRFAIY9N17wphBc48AdHB0p5eGPoaOIXrYKmHDIeVMUNh
G+Dczk7r9Q4FVppAjgmIYqk+usmhg7d4W/QYwCWt+p/WIcKX2vrX0guAFAJIUSFtL3A8Wthtldy7
XvS3KfBJ17VHm4PEJKapfcwRGte/LCXHrYv7vL/gV+yCS4QrGEoOhinicoMnIL3Si65064SJTuCx
FHVdnscU9lBMLdgQq781NPrpsVc3+9oGaJEQ+dCJf1fbj7t2TzVFklibGFcT0UuAmneFDayrNnil
zn2MVDVQdzTZJCvNkQOOgkCtYudBVRe8rjuYfX42Mu3scBqqNZXXLqAlctjYy15sfbm3S5RZrHhO
T3nt9Cdg2u4DQtaopZHZrpkZ33zHhsIOgjyWC7TotgdPkCnsZqECMTCFFOxolAKSnVAXsMfFoBYJ
KK2Lp00zUU2a6JCNK7acqxc9khmcIbcE6zpium48xgq9OHg76jLvuosHXZM+x0v6Zonip2anvSua
vvletcpHm919mCNhbBuXR1ZvpUrZ6gigrCPY0TNMbiBAReALul4EFmCOnoU6UYvs3ZesGTyq0UIb
nrWpzwFM9zR+2YO1wUHGpP+mGXc0svUz1+TrjFrAfol1pLJyJAPqGjQKmLAibo+uMsxwaHYN5H99
NirkShHokiBdqf3rDAjn8yqaU8E01jAFrJvhzZ+d18Ih4XZS2uxJUWzpZt36CgynlyMwP7ivmYX+
uHqhZd6yqrVjFUWYKhTGWR/HN/y7nKu+VGDmDej+WvM+a9MfO7PfIq99jCTeN3791yesEQRR3VSx
8HT052RnXNt++kmE6cH1marfXTfLp3cOnIWYja3XsSN8K7q52dlUKzeuv3xpeV+EqvjjATo2MJy0
vAZCQLfrHZxgSqvfJ35zdrwV+/U2tEhR6kreQ0AJERK6X3z9PFJZmA2CRNX7KewDJlAfM6UCP4uP
sAvOoFSCjuajXoDJaCyTI2egrFzqJ8dE2MkbL7VvHt0Bb7mh+bBdrII8Ux7VblF5NmZiQL5bivSu
B9Z/bF805BHuRi7hr8Nnn63upsTkAk2D8o6uCnZzkoBGjmjEwu1TVXXAKyVgxzVOt73nPTsYPm8r
ZBzA9c3osdVwmAT7YIrHdWtMZOSoE/Wlr3oSoCDRXdeBCtsDtZ4Ud6A17VBcXHJ0SVVrxZ9Q/dUh
gnkdx1GcZm9FjvfASpikk0XerS2nZtdDZemsrTlqGwNMHk2iJ8eD5wU1lZrHbUZqq4ijfRxXD1Vu
udeISvOnM2cnKYzbJL0Oinc1HUCoJhsTlBHG1+8ZoXDeZs/LtGR7eIXmCc/q/li4EJb62b1XscKi
Q0MqJvD0i7WAG5+a5z6jK+FVAOgaqz4tln7Shvg4As8/jdl84dzcDTST4nmlDxGdYDrTbyy2RV9u
xVqxE027pTAGOAdUKMlFCxGdwXwSZBcbU2dBAnWmxCzppknzbMwdrQHT+JCwhdH2B4BA4BmfLXt5
quAr3jkJmo6tn6Th0Nsq2e4ied9OAlyKCbOgkhBS20S1oObcu42qELbO89UsCV/nZOrfeqvvwmT0
fuy6+KhKi1KBh3YC8ofJi2f0IGcMHSjMyMIMbDg2gJshF/8sTYxZ+DjN4WI59cWZRP8C/JkyPgfv
MswdV/DjHTCTDENMff2ngWEJEzcur+kSpfed4XVEmWI2hq1bLOs1SqE0wFtje/YgS1XmiuJZoy2B
0cplP0UegvADxgy+mT3PbpptlkGAlU9ipNkiK96OMhn3TeG5p5IRPboUxEAy5c3Nr+FLiQbYuCjT
79TKzC9223rnZPDz565H9721tAcrrsydNlReEGNlDl61KI5xdU1b0d2lwMWDZKJPbUDmsc2RIl8M
M7uC6LSp5xhsvo/IoQDUUCT0VevcwmOtte+m1nwafVmzdy0vmDm+SJh4AB+MP2XOKnS99iD77EB7
w7lz6up9rIc3wt29i/AHzfd+BzjqvbIztBfAAOEwLpyT5jN7Soi2R0Asj5nwiWyzoPGx8ekIpaOu
OSWTc3Opfs9JswXY9zykQDcMKJ/IXO27ogVcQY3foRqm50/N6Aa/aWEC/VttPKp2qU0Zdjws5GLp
b2W1osTZaKpcNDzPtvWHWXyyIdIguuWZ5nNnduOnlPOhnjH+6BIraMesrujFzqEHfknvNaQdG6Dt
vZs/+xYNekPVBvLsWjuTRDQYX5TavaLOhy6im1XD3i3Frp+Lk1Fqk7/ROjgvE7KkI4cO+un90XHH
BFqjT/oNddlo68CP3LPLH1vYIEZXH4GrIphNEJDGPXBEWDE7UMDag+2vbMSOAFEHHDd0/TGvtrIE
5GZkJExuZoCeTfJoJ5s4odsqUQEq+/gfEw+Cw+Stx9Ks3YtRwpnWI6qCcyIy2M5NObhfZeLSLGiy
QkcDq2lyKDdual+kNyegrTD9cvQsAbrVLazVXEE8LGlrp7yfUl7+7EfMxkHfzylqrOvEPj16O5H1
YOHhv3lk1oaH8EyXbSc3BRlffAp2KS8hBMyQCsttiOLdDNUQ9fCetgsBA2B+rqH+MTWQlmdpB5VP
V3lE5CqbEo6WLlhojX1ROpB05bVSUviYw6FWVubaOZ+LPxnYcgtNjKROb65u3WzECCLZndJW6+8t
rU33CbToetW2s409sA+70srIssyyvFaLod8p34c4j4+Tr59kM3y4EJsHqs4ENZSdyzpCVL91AmGB
1dbd+ublLiHCQN7ululrDgvO59BtPf/SRtm/VXRPkS6AtxFL6LZzJ4sW/nebJft1SD6n2HiWbEPo
rtmYgDn9oaS6KpDf01zE96GwWZMN/LDsw1EfHlAvuJeD/5o20WNcYyQj13BC1miZurdlWF2i/Nan
1Fxe4R+9ZzMMkmYaNmmxAPOFaBRl34O0NjxEUKCborXVq464DEBYoLS+VSIqCMRHptFfKeMHQwOw
WcO9yWT31Q72/WjPV0+UCPSUF9sSbxRc2HBKYzpmZvFieahejvPfGm2zJlNawPmTQ6VOpxKZaGE0
lEi/8Ed5G8TgYREZW/W1nLC5qhb9xTGBSHk4ki2WfwFSiu+jJQkqzTyiH0hmO+gTvGv0GFdxp7eQ
y4a4uhNJ/VTGIkQfZpuMTehL46u3sip0cOc+QbHdayt7U53Cv3W8vZZH8LXzg5CZhSTnAnKl8CmT
lHSWaWxibkpPiXGdU9gxuHDmyFSj+XZXkzyiPJXRrJi9dbOSEpr2GCTMtjVdN1PX7DuzD4CUgzND
HLPXieynu6hHAoMjyuizv0WGQY4/RHcenNrYIakd7VtHupzKeAuIPTTxoUiFeRBu/mi0yzbRfwy0
CaoC1M8yQ8oiFWG0kWPGr2fpKaRDsXf1h251eLPcjCHPNDIfy6p4LwvSqAVeEPqEQwyXCB2sJWu3
ZYoRmE+Poisumjl/FjZ45cKaYLwUK5HJvG6LGiCi1PTt3K5wpe0dVfRnE6/oGhAdrX3KMN3Vazlc
AD4rX0hYU9MuygQNNDH+mTTjKuf0sYuXA8WgUzH1e6dcCA2iCYZ2RA9XXbT0KQ+q1ZjVp0zPDWhn
6ftS0Yqa4+jOpOnkxRnMhIJiRWs82XqGpnZLRqrpF1q/z03avDdeAvjDO8bMb7tHcjmxQ7KHnRoB
URkPnW4D4RcXoZuPFidbvuYfSbLu19m771AB1rx5P/rOtiiyA9aPOGQiDmBSo6uNrxUfRxCeC82v
3OLwTjsI58gnFClFqWV+8Hp8lNyp34B13RUTU2Qa1p2ckquIkm9pRYSCNHYC3Zo/ii4L3FQihqKf
ktgJ0lju6ZGg7VLLV8r2p1lfy+26ImrcIWi4YfuhGFi224mi483BDuSQ2NrZMiB4j/Y1WouHtR7P
GJ2hqdQTWKVTEQrTRBlFUNZocUtvbHp5VTAAPtcbuRdswUtaozNipPiL9OBz+xESNCzOe7tHz8fw
2RecynrREo4OXQzFdtQhnQ9j8Vcs882w7LfYswNdj19a1/1abD30kdM7Uvt4jBvrUatybxenh8VW
qjwHi0zxDkA6EPCKYCh6qzy6Noj0KlcBnaTGeLUzKzABCwOLDEWKh2u6bO3OCnJr/dcvybqxxT2O
8sambpuNmYnDXI+HPPEP5YiMmWn/jf1Hu0+QctGLWzcI2mGgk6sPdBS+60E7cRfrhLV566D9w/Tl
3yXQ8dlAX4Y20jqPgWZIRIax82z0vTmDVSaZyzPqN0mOm8jvHapF5sUQjj353NQPHqF523YbuxRb
De1qy66wNf6OM9JpFC9+lduWkpPNfBi0Em7rVCISMG6JmghUPRRbvB64Sdz8rC5G5Jpan+3O1LRT
Ow8HkZtPOUp8i/e6DBiuZ29DRmncrL6b1TjVYHMQTmkL/HbMUNdA/E1LFfBcaS3pLjggZLuThxp6
jO4rRVEjg6c6Tt2WZxntDPeHrFdOqGGM0y8CbLtyESDiUVTFGtA35MYc/o3M4qaptm1Jcm/Tj84X
CxU4PYGgBt1WvczUAsyUtUj1dG980TNyo2gIizyD915eDUnNT0YDUz5uN3FGRTdNF5j4irvK0kOX
rlNXo4u7dg6wvRomCHrhdoI9vIWNyXelfXYRjTgZodqvWwc0h2q207Q/pE4celkzBFbSthcxwO5L
13/pOpxiBD7VKA+r9VQP7mNStuKUZMslo63m1lG2KZlGXlq/2B11vaFqH/LCo2IzZzSS8ozStd0I
TBWnp7S2PgU4xKp3MHQv8UZs5OzeBEbLNI0BMZitQNhtDVBgCiZ0B822D+nMBlLE370GEtQC+UKc
ODXUiVtM7qIVQrsbiMw7x0bGMWksWDpPpR+kqALYNPPF5FNEGnQg+sXRq4xHrUnoaNIibIf+1sx2
0MnkpUi71zgT3602EYUaJvYkYKX1OXrobf1+ivyC8RbnaVIV3fHv6gE0oBIBQQ7qgssRTIIwlzaN
j2km3/UuGZX7JHIPQwReqre1/RDDU9ZqihfiqXBdePIWYYHwp/lulpAUbVGzmlD0Si3KE44G0c8X
kPWsF69trm1ZBRzXJe+63jolHyoBG5IYEpM5GpSpFj6c7RIAZVoKxX6wtl0CfHfCQ2wFOdmMpBMF
Da9UE2czr24mLrxtpwNPxyNbE6ifeMV26ZH4K6t8ZyMhOuBnDfffNN4oKyfPcd7Vr5Hf/oza8Fwb
BeBJh9vI2DJ6x74kce/tUC28dP1k0F2SHMlDdZSoB4NgeYerc/Li9QOwG/rAqfwm4TjU63Ir+lhu
9DF7E9n6r3Z5z37iPXRjrVTpjew5L1MdrK3R9h+a8KJXZEGe7Rmf3aZ4srTiwTNTgGFdmCNIc87I
vczG3tY6DeDEC4H03DvjSg6y9gjF08zzEQqh0eOu461z+xGQb0/5aXZYDk2/AiT0whFYFW1wKEz2
OvykQFha5FNQIypEAmm8x3Oi9rd91v5E3WiFNjFEESH8qXVaYLX2JicqYbDDQnchd0gPTsoqTmWe
HXU7vg0k6atwvryhDKwIQKeO3K6MgtgFO+fNMz2FrtiB+IAGTWs9a3nPS2ZtIay+GGRuKDovmLOY
gTC60+SXt9wqdzYIdBX12XA2My8P/Vy/KFyN5c+b38PTApM0JW+GhqiPBTt2XVGqktl9tbZvpgmk
bbEG4rMICXnMrJaC6UH3jX4ysNi3auyPdhI9CBR6er9GVDofflpv3Htz/1Db4KI9ahYbzteWWVns
E8/8UGYfJH8ceJKYp80OADZa94lyL7vyRqklJe0N0/PWJJ+c80BBPWhLm9+AXtj5bPvMb5fap2e8
ruh2sdOZTr1NTKXlhT5JHrPL0gab7C3n9D2fUNf3JBlNjsnUd7lA7SsPZQkADSmMxLHIvhD+Xw5y
8QKdw0F3zjPfAVq4sL8kq7tNDQ0xFsTTrq1+VW9vsF1e0mdjYxiOwan1e9U2v6nNEBSA7C/qRzxE
bD/w33I8qGXjGUp5+UfdRH4SrUKq9DVtikn58HFPXEoatxJyWwXg49t0vFNUfxol2pkIVFtvfDs3
0Xi0UTO1z46MgxnmmmQEMT8ZbWi1zX3K2829Bp9PPIroU3NZboB2E3kvmmPtoXZerOgbUy2yuyew
XnyLF6txUOUC47bl4NCo4cAB8IqUPkOhmpjUF5Tjw7y1x3duPIrz7aC9O9E1derjMGNcUu3qGQWe
fDeYIBwHCrnIh2OFTA0jU/g3te74pf//2lKAZOVtN3xTDcsgLoi8tevl969cJom5qGxeVSOX+wcq
A2w5rIk6VCGAW+J4oMOrXpkaOu6Uy6ozgS8IWd0V/Ljqpxc7p9hY/w/Z48HmAul6t/2HedyDOrD9
afkcvAjL3xmr3Rc+rD7IF2V/qOaPmpJ5uimj+9pfaXB9a1SEBuAfE+rkM7h+RoHi0amtfKjc+lFN
RyKOlsBarWvHjulW7pIUci2InkUNBFcX8LaYHDyq7Am+zCMXVrLOGZU8FSOlLfkdAVAWU1pE0pqP
JPyzdf/3lFTXqd7VG1Af0ibQMPO/iUPbXokvkRBP8DjKuA6TrvHbo1oY/K2V7Iy/r3Yh9cVOb6CQ
G7T6SjIPZrwhbpKGJnOkjT3mMET2fCf47axmDyCmUe9GWygZgDbh2yN9lWRVwM3vqVgAa40bI3pQ
75BbjjMWV+SpF8J3lNqsekYGmn8BkFBzQVmza+LB9f6UI+LOA/IyVqREu3yiwXxXjQfFXSg45wjI
eGWMNcxkTqny93qS06Bbug0R79Vi8+EjJUsjx/wjIrZi5HhPYnwvstdJswD0Uzg1MBfxbUpsaeD6
1MxV+4ktXk2FnNvPuowyiH1sbPnMh8vRPvEFxvGtTnT4ppiFcOuj2k7gYKoFwb30GB0O0d+6NB97
7f3/AU6woWsSQm4+HvNICj+lpgcfH8W7bi6nbploFb3ORo5NOvt50wzQnRgMJlS3wBD7j6bzWopc
ScLwEylC3tzS3kDT0Li5UcDAyEslb55+v2R3b87EzIE2qqqsNL9pMDBRDTAloB5RfPNKHynvZkR+
kWM4S6BgJmWhoWbcjz1wfr6+xW3tBp918jiE18xnejObf3WbdMfQq8eO6BCNTxNgJJVbbynUVb0C
wO5q82FWPZ4iLO8AKqtE/RLNwALhzpVlnJMAFUlzYKA7jB9daIBUIliY37LK9fANA+PLR5iwMGOS
3NG7GGbv32Ud0O/crcC+wNyn826ix1xSTDdTxUg//qmr6pkOF/3PYr7UiolqWb+MLePwKTarXV3l
b2qy/nQkgG3cXzw3PQ04YTE8QHZHNQdnNleFKvA5jA6z3xzkG87GDCEnMN7rmh60aw4nk5TD1QBx
FmXzmLnIWySICMkwPPPbezQV1v447qrCe5Fj11vhvWlniPYqdGGjaT+l+iEZ7b996Pzp6HfKvH6d
DvVZlME7YkYS6+OqVeNrVERP+pT+qZv84MN4I7FM8DXLc4mpzkovLbobE6jzzBpPcWA8JLp5JNl+
Dkz3li3aRZbboBHR+w1+I1p4pBt9kAqmDIeLJLkqHNa0edcS0aJUP3a1j4ZRe2IY8dxr6ZOtEIXg
5xA7ekLp7D4K6307qoMXp7dI+E+FidKg6cRXUXRZ9PHFVfqtHZlr5eV4j4TDUZJiPyTalcWrcpML
tXbHKLrdF0H0VoLvBx7jtqukj59oXJrgxyjQfKv56uz4247plVHR08TlAHUYdVT+fRbML3WEAn8x
3EL6UkaOHh0j0c9xMshn+TBdNZy11t6MjFvKqMbzx7o4tvZmmMtXmuRAKiAEOFx0aJwFokF3gZmD
2k/DqplPs8oeY4Jk5yf3OZMwJI6g5Nf6p+Es/wKnfhhdH9zh2F5nrr+stfcmZ2Ses3fE4lYOMmxB
E50dT218rzku3rLykcSrSkrS2bovW/tVoms4AXhSdGGaAUJEltACZnp07NPxOVb2oUHICI4TkOrE
/rKM8ehG8xkozI/R5696aADZx6a5r/Gls89RTTk0xTQx40W/mPR+9LI89646uphwwO+29yri5Osh
Eo+keUl3AIj1Xsb6NSx1lMIaJC6mI2UGOZ61y1X2Fi7qb6/6S9hqUKdHoqhZgwNCFXgAO8xT6myU
HR1af/4owIWnERsJlP5PdY7/Zao28kz0Gmv1Jb93RuttNLF9q7V9NYXHYCAT4y4fouVt0YKdFYTX
3K4vWtqd2hkfMWStio6UMG/QPjF2fjicJu7nZtbw5OMhLlYAGySIqGbikDFDvFt4K1v170FSw/xN
FuzTIzqG/UbWAT8rmg8r4uJ68ibMrFuEW/lTry2ACOL+tuxdt0W/JYvoTHGi5BEZjvbJXKfHghBg
r9Mlf9QyHibVv3V6gJSpV34yBDvP+nyQlFMVxtEFRZVwNDHN2CFjt7HJjvHSoFb1ls1YOocuoO3d
gnGIBvWGDP/NsONt4lRfwaxtJTdo4nxbufQSBx6LbbzNRIsoYDohgVRPKuhm2b0QFsd+PrkIc6Lq
p60ZLx/9rL0V9vTsO85TY5uvagqO8LnQO8OyUtUYwWnVfWvb2F/xaBJ3oHbvs/2kwZfUPfs4Rd5K
VRZ+U4sFbpZtHdTdAZlapJW08sVBA2VK44OrZ4/emLwAkdoTov8xQ4X1g+act1DSl8k2HsoT/YBd
ELfanRXP/F/KeNeZdnoWX4AJIy8gdz7UnbVmWqhZFe4hslgm4h7SLOicgCP9F2UoBGQNjvI00a2x
38qG8ozkKPbcRes/5K6N0gOTGp5gyPvB5+HkOQiMhPBQg5DIkQIptdV57JtL0Nv/gFbv7CG/t/3p
ZEXdNghYfhVvFA1fWb2qoZ82BdHVrRhSOI4I4uCAw4Pu4oBqNJp2mcin55r+ZTODRGpPO7mThSO9
Mh/0INnVdkI4j0Fqm4Ajm2Y8Ur29S9oiKWnGVbty+vajXZYLkpSg91Vz9VWwzZvy0qLHbnn9zu/1
fTNNeE/nySSb5iH1bBiMHEan7DZuBowmRAFwJPggd3uo6SSnTnFM6/a58pctNC/vznfyVyQS9jAo
vnw9hGvWGKig9Tokdj5J6sW0ycvivdS8rymmH68sg7BS/0HA6mAa/tEY001qgsUn3SYf27iWh15U
gvCcAAVnaoN5Sj8rIGN8jouno/dl0Pfl4gwbXWZu2y7A0YO8MamY78UZOh9yexjVxNBbAcyZ0BIy
jEOAChlkcgCwKUrq/C4wdJCgevfVpckfjWPRTuEuHIqt4XffgOsOlqJ9TuIM/xv4f/xi+wNMFSzY
4vB9DNFq9KCW58AyPK//Kcl+antAt3DsvmBxU1/iMCQXgWebjE7TnfxkU+WvIVdBqdj6gB4ewx5D
YAvsWN3Q4aD8gt5kh5+0WcAz6bcMJXjZMRJcFu5V8cCLbbQ76DnSwNoBt3lsm26DGeWTMokeTZYd
+wiBkBQcdxFdhjE+gwt6mEcKqEzdBdwavg+q10YRK6MxZiR440Thn7KZMB5PD12W7SVGa3Z/KrV+
G9EQiMnsVU9aXXTpq++kV2UWj57Wfta+JaqiyBVZ68oYP72o+2cMFprxztcQY40HSzP2u3VakPkG
bYG+zOLt0yzf4WeFzfvwU2bhafAJQSLJRCgACoUJWLjRPP0rD5Zt0sPYTLAOrSAlpmW7WYiAba0d
NbrXceF9DEH8DqgQb9sSm+z5qWERI9t+nD3DJUdNntFTO6hQvTOLfGFVN9M4b6ZWHRcCPmy/ZT1j
lEXT8BrPcG6ngYxVBW/e4ieMLskIElLRcUKANNHuyQC2jCkCWLzDxmcPaQYqBKV3aNHDVBQ47pwe
PKLZtLDbksX4q1yA+2TrEFGbr8VDGNFtdnUUH7Cs3I5pd/QEPFY71ZMtgUKjFcahQGbzWXYk22Xb
KPqCunfpNHVws/lcCactQyMLOeSGFwq49/vRPoRVhxOLTp8DM5e7MhhpMRd7uSR+VyhVH8sEIstN
ll2U1lTlA701ZZBWF6xySkaj8uTgJ+6n1iN7l3c/2AfQ6FqQxTJeVd9rd2FfgHyjg9cuG1ryf0vN
qJC2GzCmRoDRakOqQsd7KmOpR2H8pjNSGUbcvqJFfNL9AsSggZVKaTwb9XRaUh+nsgVrJATl/Wl8
dW260r6BFXjjRbS0WxBKzKJir/6ba86jiXcFD+fNT5GAUmOGogiaFblvb2dT3/bSUyrciuPKLEKe
rGZRsGWl9g7M5uiG5bMjtj4ajMVwzE6YwO4Dooimk+G7c4GDoV7SRgDdPzlvsEme9DH/Z5rDt2Zp
WG53X3YqEhqFbFEMAvj1ejBOtmX/yaZs06Iw1jgIHKdiLMSJVNQHGDzVEWrr3g/dmtdKpSfd03ZJ
1a36lpR6bIsnOSXL6D8tbf4vCabXcGxvVKkA++ZrWZtHfUYhkf6aSwPLCp2LfEg5VQYsU4v2b1uq
LQ1rmlMkzFQEwO/XBoHCj/h8evpXr4PPAZtPkgdsuO11ZDubkYJyJiORjJnrg83bwMYaIfRy1AMc
ZGecFdiJtl+qu7woH6oQZ8XFeJqbGlMXlzY2jPms3M96Rs8tvJR0p+QEzGZ+dLUeFV6X2yV+qj17
4wEBdkpQy5oF/q2BJJ2e2jZ7G/SJSVJ7+43cuEFKUJjyniu/uAR29jHWM7h4NAdDmuy6IN29roHF
Sf2YQwE3ogeKf0rCfGdyKK04eUoZ5PZIg3tkNxW1hl+XzwogIUqTO8eYDpqr7idjuGTsTyQYvF1R
j2spzbK8/C4id0WUoK3enuT7ZyOCN1Q7JrV5bTn3XWBxjKO913Z4kywxLpG4rRb+eVqGj8K2PgYb
BQ8I1mEy3A9e/a1SeNW53r7rDcpFVtCXe9vUXm2y2LCtL4xEvoElvlBl7tqIwRnK6A8MTJZ1HMQb
NtENLb5v5JNusjIxisKll77UPT0U4gTBGY7jvLM99dpwJeh9/dZiJga7GvItaQ7ds+usjd/IPd+T
VG+DzDjVbI8qse6HVsd1xH2rLL6ORjJd5TDNkVT3x2PZtqdwiu9ddnBmpnu9t3dzPD6MaOpGGWy5
BiwojweJM8bDwKBjU/tGab4iZe8uUKd3QVPv7GrcOuNyiq3yAI74WvTGezNx49Ukm17noB1UTKec
MR2AawBB7FVUGTZdBDUv1M6GV+4yI9sEwXymiDyUZXOUN0abZTPwNEQjWuEHmtJV6mTfGvbZBoQP
g4+ULtIPsv8qRNmkVJaqUr6R3JhT6D8kRuLcRbnCkM25da25zRd/y9V83xPjJ8u4tyb07lwo1bkW
CzHX+ZvhpJYisCN7IEW4F1y6d7GivMHeMvxcZu/fMsaHkoFvErn/BmFwqABPJTxSSHtuUg0tmfWo
YjSeBhNZqSS8p3HZ0zeS+3y257VYnA4dGuT5mPwbxqTaSERV2rQJzOYbUuVNeuByD8ccWpRX7mrt
eQbsV0iDjXtycNmorpKai1vAhPSvumnXhqLoFsHHThjEMwPo4NvPBzEbGcjCTaD3rcV9hDNJt+DD
YNLm/XLoJ8XleK0S7S31pouEk6WNUR739nYXwvtuz90CQ499ITW9HBt/FK5jszW4HToH/FXxYyH5
TZd74UPiM7d3supbkaX5JlDeGjA+LW1pt84ELFlQ16qOWZ7hjtF/ZAieqs64n+3uCvwdr0E4qHSL
eYA7rdD/5PpygbZIqdRAMYXVPtMnLePfukvV8GRMjXI42zDFXDVtQLKebpnUQI43kGL0kL29/VY5
Hnw7PomuUpBcODfjElMs2Z0ZvfYAXCSsCiSKFjH8scdEiBsScwbaYNq5HtARF+qCeZC3UzTozO5V
PuXiUUSxXeQWyOLkoZjSnTuOqOheMfXysw5zm3pto7JVZctq4u6qWet+1F+kWSvHeqrAUjJBI+k5
osBFTKFPgxQUNokIRtMdzSf6/vFKT/R7OoXTqO6sjHNEzLZosFT9T+F/u/BXUKkGDZzeqclYReGP
pq7ZdANtt0Z5EfDuwvi1hzgHzdcJH3gqciPIA3Nonw6WicHNX/kmNnIIRIMVIK97aQeYJMb0DsXj
4TcM5jHSV/SKwPSNGRBNHtrcmHwVbKzYGFGsbYtmulnkRPJzTf3Rd/XJpSCeFVr+0XxkInknN4gZ
hbhW03IBO88S8JOtiSENFzmp0KqF69FhiJbnaJpkB2l+jgVAbLtcY4G5apfmNzFzogDPMcRysLzK
7Q85Nbo/rys6601Ynnqku2WXYA4eRu2pTJuDHSBfQmpCd1LOlpbzuwyLlmcESV+z5XMYrEuRWiuv
7w5I/4DXRXwwgLk8JKdujFbo2dGn/pGdoooPpdq1bKAmnTcVnTGZ84PZupNHx+kTserMMPiuqNnx
2UQauWvnvTxVgy2JLrQbwVfD7IWJBJtKnpkcayLWHSokP3L1SpIjM5AA2Rd7RuipQheCyRIJbtdi
ORJ+y7upUv3lO0nORk/UjIZ9zUOWN4/Ul4QNxLE2Juc7KMeDsk2Cc4gOARL8yrvnF4u52Rj44lbk
VlN6H5rfZWPgFBevmVmMkbEfeg112pEcceoeJFPNg+LQUaiaISBv2iBBd+vYuUne/SayYXeTo9Bz
Wfb5BJwBl+gyPPQLGSDbkW/AvicWxCh3NDuTTjfgbstg4t43MPMaTPeoXp2uvEXdc99UEK9GHKye
ZdUqHgcwx63MWWiCIvwKWB9An2wL4lHPCS/SYZtrLX/3NRn9rGSZpGkoe4Q7daEY8vBiTjran0jb
crglGlrM2agHZQdYw2dsd/d+Y1xaYNEO1i5hsWHDxDbKwgAGaknPPYaDLbC8oniKQXB3H004kY9Y
m0xHCrXT1sB9HyTk+J23YmVkP2WGdZDTIyGEkZViJRUUHKxwVxKYem8AMPEpa9hQAI+AXaEb3xNR
IELc2uJH1nskIfNKbqrwk5Ej//V9pvJoQPjv7KOIXqOcUfgz8nUiDKBqns1cfYpZTe0yYkjvgwa4
5IIIRAIJiRxHNq9OCJGLRqdrwOwmJD9lFeSAMiCZk44ZNnNsDigzBY8KxE5aCMvfUM7uUmcCAEld
SfjJI+3OCG6pFgGGdQEJMOFkRiLPIEuOvo1IqRg+UMVKoSSHngupxvgptz7RZjvJG1IjrC22BW40
suUr6mQJWstoSSSUS0ROhRuhO6fr3pG4TTfqhhMXbCD6O3xthwaDHLNOXUbuHqUv+3EODkQIWArc
wC2njS8ZR9FOooQFXkLPx4e6ss/Min7Dd8V8jMJPdmOezqQ97T07N6nYAXoCbgBgXEiHmVCVLf6j
lArsP1nutO0gZUGU5vKVa18egWG8EzqiEjA+X6JAm3SMwTSi42p9Jjz8usA5QeIXR4lTV1HhyCUV
9zOnn2ajh3zhwDhXIj8t+61YwrW1D0t3y3mdIMVJ7JDhHyvX3STayBmLByjd7FP+VeLBImUvPn3d
s0Qbk9eKYSjwGjW5LNsHgN0x4Ooqpq9B1NdxCnfgKhAbBvasbJScCzgHwxKVkMe0irFhhsXiO8yk
S0ZybQ9Xu+CnWcPOsg8+kzjBkfxv10j84xy49NJl/QwHIcfwQYJJCI65ieOLM8CmBHnk02qQloLr
N3dQes864RggwtFtrY8sBECxfDa9HAsjb1+JWcXsnfn8oQUQdoF3Vl7Cwn/wx+r790YxFBy4d811
V4GDRqYD+Q0iux+b978hwTmD8dzb/w2uVheL5MK0zvChQ1J4RZeH1hLHzZ8esuwiyRx3rxG9BkC2
0Jk6yVGP5/GtC9OT0b0S/PlgCJ5sXJS187jf4VH5+8ZyuuUa53/LE5LzOFTZnl21WGrngbRF0OA3
DpB3IhVroOGO1LcG3JCfkc3IHxm0NkkNAj0GFQ8uina0l6aPDG8JZLx0HEAlxDJhbvNLg928y7PE
IvAoxyylqaauckRlUG/GZ4INv8IBgjWCcC/eiUQkGHdYH1t0g34G/ANc4M+Sb85XflfCioRkTglb
NU/Kq10CbmAnlwRO2PobrUD+MFL7IKCFxPs7rGE4uAep1uQDOEu14jjQ1YAQztLRcRqGasc/yUPh
G5rGe8h3VcREMWGWgObZ/wJgK6To7eI+yh0wETyIy7LDnODdhinHa/3u6u5VzHrntjtJVI+m5qHn
8q64rh1CChGP+jHYSBBuOARa8KMNT3re3mw8WaBgPvhsEXmHUNdW3I4Sh+Q+lXeSr6hx5nX6bnni
7Wpt3obB2+wgydMYgKhuKYgih9KUbS6+NomPxRcR2JnHX6O0BAuoGch/NEcP84wIooOo58TYUQTB
OI0EzWUgv8J52wu2sz5ICVFozE5nLXpI5Qhz8AkQs9McxVxI3h0pPvacb8Z/0ZdjUpUhS89rpfpf
XiezeVASYSQJkd+wO+Pc2vEF6CQ2K0GJigxGsPSmKL2FXboBdbqZ2NI+BJ1mGkE8EqjYdAbsC9W1
a2u2X1qSgI7blgWTfegwzO/b4kHCqFaiXll9y2XvOZRB8bKrqOVl3yeRdylCdHzZ/6C4yDv7Ccxg
2ZIXRwzJ9YOVZWcvRYiT8yChNOmdI7eGnFo7j4BTkMn4QSewjDuJkYGD2TSWZbyohDoQUnK7wRr8
TWbGxr7IBaMX1bYjnMfkwxJRUiMmfRFq2L1sFYmDinRC7lYJF8QkeUOJOazPb/JqZ4yUgbNKFktU
ZGi5l2lUTNcw7+nVlOm2RmDDcpu1HCSFiclEj1N2g0TjdABz3qw7G2505hxkp2kM4/zEPC09pNqo
+E2M0EVeRZzegAsj0281dBCfvAPkDfmmZK8SWwsARxX/R5aFMy8BTN4WHQ245mgQ8Mkl5LIjpLEy
gYPnAenNcsudahvo9rauUfRl00lvldA/KM5NoB+9VGGBFoDzqclSELYq7ZXqmZxVzaVINPDLFeoA
JDfp9KcNARCFCG9yTLJweaPC4+5bAlD1xY/c2HL/LKrYKrJxw8PrhFtTcgtCxu9eDH8m+guCbCrp
p2LM6mTvnvcknxYgyrny/MeU7IxJ31HSFJ/mXIx1hWd569q7yma1STDrBSvGQoMY0V1rDQ0edkds
FC+8nsA3JfXWMGKRxCYixMmGAie2lcfEwW6pTiQqSMpocbnLHmRPS1rqMQDp5uoqW6AmhHlWsZM8
R249JpRrjKgkNFAsXv+7ZsPzouBfkKZxfdc+yGEox173IrGYEyxfUo9efz/MODGjhTVKdInir663
Dr/vYvb3krr0kXMgxcmr7KMgH3QHxu7s1P/HJsk5ndjeGZ23l2A0UbF3bLgeDy9Z7lDDIX4K13Bz
ccKwRBIfdTvnBe11KrahO+kaT1AeVY3kZuz8PrbKm7eTrgAih2SAXI5yDwTlspZ3aMhGedNGSKrF
z28gpPHMXSAJ3VLbL2FUIRKJwx6qLjgZTOGL5ChBkByzJdhHJjG7cchCotfG0g4S0M0uxQd7PlGK
Amd4gnJykMxZNnY00U3hvkXrllOkm5swHa9Z24kg5pXhi2ATH73s3bTajcTVQvdPkl3m9Vvoaf98
X0fsVxv2LW81i5KqH50k/ZJW0NR0nBbUs4AeQ1dkLCiaV89JQxxpdJx68gTxGr/SbovmMFUs+ksf
RK+oWl2ggRSrBajICkFCKBsRJM/GiRRQie4ctt1flMaIITP3ex+Ozl2PURBciIwXh4uvl+c6yRdk
92aEuMNMewsM1mlUM6KsQec+9M0ChL5U5NUeuOXcRWE7KlFzWyyjoLD2v2g/6VSqPjFshthVRkVG
IqneRqO5FnF0zh2Lpn6IPK4Y/xS4KiAjFhcYf6afCpc9lCOX5iFpivYcO1CiUl+dEn+CwVAixDXv
HLh4jBfLhPfUNVYPp8IgMPeqWpxDLgemnFDEbL2A8sFrl+ssOLCldZqVnppo5I9EaRMtfeorMewV
Vxn1pyi0HAB9tbX9f9zme0bihXUqiD+jCTV8iI5d+BeyWLcizdDB19UflVaeJgJOBdJKQ89gpdLl
SWkoaY8VwPX6X4O5NAAtUnhFJxCBhA5FWZcCaHarL8uGmONpM2BOO3bdndPmO0DVmC3VGq+VZvNT
3rC24NIfgxDgb++A38vrax0By5GMtfew50S37xUDb6CRpvvaGKDd65F7onLNf84IBUU1eOnVReDu
XGMat8GifaYKlWZtbDsEZdFQtaGEAEo+Lz5HLp6/xo620pRM2GW4Kdi2pNq5PjAIJlMRGg3ogfgM
wuscuNmiL9Ne05HZGTVCetvdCtW89EH5suCmsUZ08TyGLLLT6BTiXfAUCTUpo6OOLpzzDp3nZmTu
Z1FVH+UYFmunKT1UV+mVVvOu6uI3JInwoM0mg25Zau186GfQuV6SvjhkVvpntvzPRIRf84DuiJuk
wzFBJo5aEqlv/AhvUY+yVmRoj72JCmqWFN125hKDkUr30ASxbyMcszaU+qiX7BXlmz+MLB5w+KOj
oqtPzS9e9Sky4ftM16zOH6uM4UXRfgYzcoSGTlPTCZKXMUejI9YTqmjTjK+xVjCGLlnJbLC7uw7E
ewRYFRXM6T4r9Gs+cGskhuJqHJFfR03GnoKcfTahCtagoNXqT8NCmqCq/DlUwRkjLGRl9OJJ73Cy
ixuljqZpXBs7jcgRwfIMfdUcOwdvw6JuL/lgPFcJJN/MzCiIENleemu1+HZGquffh4b5WGhFfFos
MGtphwAs6rRLh5S5S6O+iTs8DcHcv6EzYbyGEx3aMaO3R+Poq/Tdkxm1eHpNqBBoyv6H/AbVljn0
8Gg6ZpmhYxyTknlYVjsgUXyEtlJ/jdkac8vFsgim6BPErJ8X6+FduYCCGtCWpyn+1Gh0sj1tuk2W
P5LlLdeqX97mQqN1DP/vzimpAdoOS8w6UtshmL+LwDslcwklJQDhHQPB8P3lHPSOAYFKpy04oOAW
xF9R1l3N0b3W/QIaVDzOKqsGPJcAul8MjKGnOAW5V+YRjYNCP5bKZVbW90FxGW2c2bwKEk9hc0/j
20MbbUSCWdUB9kQwl5+nuNKJ5L537OfiogHdQS12piwBrvWIMXmzmtBrACliOGtIJ/hnq8TZxQuE
gLII820OFAxAN/s2C3R4ao73rRrcFTQTJ5NgnkF/gqxc93WYbHXlTaJx4Z6sHvkgHivia4ibkcn9
ZDUz2wadvy5yHgxNf8cPMUPqSgMPP36bZfQCX/0YWzH6vAze61inRtfxbG+t4IC8TIB2eXmsqxYz
Es+6b6OppJVOUY/YAvI5vfmncdEBSSF738F/wZMmB9qgxbRll3yhl47Xm45w3rqpW0TtAyMDhL+k
x1k5trQRFgg0Rs8sHK0l2BrBnWXM/b5ItUdvQvMNeGJuVGzmSce9U+ce5TbRqjtUViCnx85J4KSF
jfvjVIVc9rDlXY9MvdBHepPW4nGVDoVlwTwOuvfGw8bITAYc0Dvaa0GK5Enc2/O1YMoONdXqvjRo
yOu2zygNq0oztpE3jK/NEvRkXDoKdMl4M2sr2Xk2AY+SApnuEYmA3dy6ZUnA6MkoscrSzzM8Cya9
0GkGfxLuXRUfNG3KGCZ51ryaEyu7FG2F/YQduiFiLHCxQc5bXK1Yz023BdcfJF0HNNUMZHfspe4h
ZQBIAMzv88C1FABD2+CenFjJ0SnTae86TgBINQEogwof3gCrwI8YTdtzW9Cxq9P0HCDZjSYB3I+1
so0/WWMiytwGzq5Bi5emXr/Q9NP0o90nE+M5M751etUdEl23dkZcLajepM46L/FfTWiNHhYlqXqq
BWezN8dw5bQlZyEoyKToaDVnb0yVAgkxxqc4zDBHr4tqzyCS4Vpulmi7ulV4iz0j5V7LTYgN+DEc
m8yqgYPU+lfhKfdJOW30Ptju8hVYurtecuSsStOhKsyGZG/OA9giVbr6V+Jm0adCkmbvQn3EYUAr
zS+EtpEYSmeEot0cetCEWQ0qTJaOUxHYXqs1O2QVbTyYwgW01baGXU2uFAXZY+HMyGKMg5DznFyN
eAbOFhDQsqiiENdTnwl7VJj/KhPRsSIt6kfbGVm1KcQtp2ZL38N0qp+GzobsYQfpdB3Ag4JQStzX
qdfa95lu8aUyEzr+vWZ9dgNXa21BTPcnMCNGhOT46ILSIhMatoHZFld/7pe/VRchgRW2oUtW6kQH
rPvILPu55wqwGQnywIDpof0R7y0DXSF3Kr/ryWDEMVuoHeUggu3ZQn+9GdIno4XTr6GAs0picOPD
uDzgONP+w/EqQ2zb0aJ+1Y0aHLPOhW/txP5obqbE9HAezWYyPsdgs+N3heTtWOn7sjD6DbNisC7u
QN3vgn9Gv7yewWDXPXErqzVs0sIQonk39NllnswfE8PKFaaAydOgXOghU2n9YB46MXfraUlPRb42
fdPbmGPyx0bDRnTCkHLJRAsFvARZtY5Fgp93Hv2koSc/UCAbGeCGAx7R+N/k8a73sJzkoak7L0vN
9WRXGkqiwfwwth9j474Z3T8WBa7gUz8CnWlH0ZF0YMhxLZ/q9mfOEUcc4yevb6KLSd2Fny0FJYbh
9GCnCfNywRTBCcSvEG8uwPz3aepcEdNaT03R3Zkag2xyPGVkb4bbI3o6BXTX3nlf6OFvrUEHLbAf
Sy72jWHrh46ZCRrZKbJXbMHvwnmu4dfv59hdU6lPA0Gez8l2ufO58lNzPmi5trWBjhlIp/CqdAlQ
b32JmhKtvvloM5tuHHXQO+zVBu+s5h8LGEVLtyJAKHHgsNOifPea5TXq541v4/OAiG1Rvg7kjUwv
BpFLwaKm5uk5Dpa9LR4mCAREaB/Q3r0bEvhnFQY7SybY8jtcH351upBarSgO01cTCW4/BB5kI0fs
rTSbNmzF0MiDBPiRwKpEJHVKMKah6O7R480sCxFLesduvZnReiSHj7ZFKtLulfeSZhcjml9ZJA+t
IUCU/lY3h41p68fJw82YrYZr104+mWElzzGWCXb0IiIwfAZfw1fMzrxrhR6go2GJUiE1YHX/zJLx
lPI+heBDUfpaGvMGE/Tz4iYU2+GKlwCBwPxh2AyR++66zRMWReiJWmegcSvRqjTyDvB6gpbV+M2n
m2gX8kdj4rPkELlwQUEx626J403rpht5gvL3X/g1XATUTxv+atEs0uMvec0QJYkSHpWDBHTDFFsb
3tp+2fYhDU7kVHqgZBS7XLfWpois9xINy5QnN3QvkwVJ0kIFIpi3GgQUO0HXghR95CPFKAEZBcSh
RYc6EFy1rF7jMby2I2YdBXQ5/TXPo1MQo2js2Ngdg9Scj4i8MpFFzJFCxbrZXJD5OGNLQz6q6v08
Jjezcg6F498Kfbh5YEXLPHifI9qhSHjj5ew3CAO3NQLU0XNqIuphB4q+pM3xbcb6GMXob9XTX7Na
XkgC8m3SpMEKxZmdZ4TbAPWJPD2iR4ONAMJr/QDQDgJFf9HQ9BgG/wzr5B75Erq/dEpRvbP71xI7
+KrjRCNmyN3/Cld3j6zmlx33D90yY9Aw1DiDoBnRh+G6YHnkp5PsMhITidInjHk3NuY6GdjwKY42
7Vh/636KutUEFnqB8m+CZul4ci9kMauYTHhw/b+de8Nq+NHr82vq9DcT+x0etdnbG8PJbnVVfFPw
rlpjuZJqoxVtoHOGvrAsiVntgkQGIPVXlSjQHDOgR3QHId4V6bG01RPGnzvHhfCj++Cayt3kMy5y
D1Nj/ZUlSjlMJm3JEFT6qHv73gIbulADdVc6Ctz/7TtgxxU5x72Ng4uZvTcK+cdM4cxhMkQiQxwr
DERxw+W5iHKsKEGyU0eve2RnKKxf2J0LnbJBWqaJ9cL3q1CNM9AHj+qvwkHtgDyMauXOUUiZaB1j
P4Qr+czNYO0ddk7A45C/i8OrwtxoRK4A41zYKijHcEyDHv3MOmM5OpAAoJy7L91SH3DjOmt+QG7/
XctmdHpg/IWHyGjfuSI4aRk2CROT5m6LXO6J5yURwK0Q/4Zy8HueqvKcxU800LedYW2iLtvx4V3g
zPzB3qRDeKQabR/swbiXL8I/z12z4Q+v8TAFXNipqDIqsMUdHuLas5M0tNXbCI2MERRXY70gioy2
bHNBtgjJFTSyEJrceD2CLYGdv1nhh3xpy6IM8PpEDHOwiZhGDCN5E42k8D8sncdy3EoWRL8IESjY
wpbtu9mOXtwgSImCtwX/9XNKbzajeRJNAyiUuTfz5J0/x87Qv1OFLixVKr9+SrGbv3CQfLyXoflR
2g3mfYvmkyjAl54QcNdXDwvATxG1v1NSQfz8r7NMO0Zmm6ocv9lrBpSVb5n94i03X7TBFOHHU5Au
xzEz9qlff/Gv+JYO/Ks2V+WAXO0O0ZA13HnXzhSSgZKzMzWLR75EW20dkvzKFlqbe8ttd61YGvVr
kqjp6GENMxn6ELj5ntIl+S4LVpk7f8YxP5Oy6yKS+XGY1EbNQCwIKUKSzR8DJ+1VNdClTcvpEaiq
zKaVD55JpwXrn9Wlv1yOqQygZdMV3cFi7cWmTS82PHv1d4yX1/HPjJXWLNAyqpsPjnYdVuMNV9Al
GXpykJrtGAWvrlNDBCbfsWutCYFYq8MTzFBP3ZxLj9Y0vsZzdmxpQ1D7fkcfE4R8YWYQva3twPqt
ntE5tOmvofjRkWxAZFeSv21nSEzqdcyYN4vx1Ww/Eu43N0RHmk3CBP0C0wgIpWbLMna95iVpMDei
SWC/nrrmprWJdOCLeeotI8QsOA72PxLfSMcawYuYzbjtQnMPVNtpCYAdWIrzv0yI+qEMZq2fdWpZ
K5n/ZWHRHzOn9IfBeUOwEuuA2GQRc3161HNL2CO9p1S2sGxYQY0L9sfOvwOIbiGLg5uqlf48aqbc
CaGVz9RH6XZAPlJ2v3rP165VS/nrmIt0moJQjMdKABKiEGsUd0/9AGRjgQTs4hAK6MiLP42fATw5
5hd6pzdu4MQHGmV2yCDihrZa6yfei45IWOwDXDE3DADOQ+B/xAO3kEQdZBnNSFNQISZm+mSUui04
F/fHi17HxiNqA7UUjQ3xl/81USvpeJIoMwBmHvVXBtYCcwycLduFqRAbsNv4Sa3l3Qe6TTNFP65/
T5jHpd9ZbtUk7nqZt/JvPoAf/DgpqUHN7zHTCejZhq9g88sP0a+afrzkKHHE/xf84fJUlMm7emd9
GVjAC+9VRuZeiifLos1cbiVX3AIBcu3uvHjEI3C/2O5hYIDI/aGvOKxv2O+POUUXHy5aBpjX0kMt
UQYIKjQI87JHZv5gmZjaHEFbmrgvbNEEdW71ZN+nw0qPQ/3RuE9DTIJBFm35CAl5VNwlLqCAaJKD
JtVXrG/twKj2AIsuMR1v0JyJyyYhFHuR/PwbU9wO1ng6zlSFGbp8THtZ6DIh2u/JAIy6NTs8QSg6
rxZ3hluwhKg+gx1/lN5r5xprRj2/ONA7fSxP+lu8gAL3gIonaNRGMIpidrJII/iIPJT/HlROpZ/V
a4L3ihNs06e0jWMthgWA6IeXwn5H1B6TN1rhM7U7eeSld8koDs3osDQISSWyS1Z986Vghu3zl0q4
vJPwKSydvo5P3LHiXSzko5MNGxRvb0xO+pJtg5mzuxfszlWWvLiIb3GXnhDmw3ZObiYM/tG2UZ/S
tWXvoKen0CqImaM623jnZAGzwYzCDWRZE/QZA6f6NxnUo4k5jqfOpKengbFbKEwrMEy67EocyZLd
ooboyLnC386K2uPRT5dzynRrpqGxndkKYD/saWLiYCIWkaSVeN3Y7UkZ7dkeoK4RpqaBF4rh3SW0
sNLwpvHs3FWGmpm5mGyfOTld9ZPgPOTyKiBRg3vMuUJ2eoTzQsc+otDMfwyp7OsZWXb2fahHlqpt
3RT4JkMUCSbftB0RHC9zeos9PSa+6VmdwGGsqNrtePUDZvaBGxuIsFoFBega2wFXPH4ynQzesg9C
z9YzpQqj93aeuV8uQbj1fK37JFibpbEahH8sY9x6wOXewoGwyXqMq7eubpJLP0/V1wJ5jJhwX9FT
gxhBMT18HykeYZneRUt8CuzkKXSGP3pCGDCHcGZ7pRSPfGze4rn6FUQ+5cbWonBfdCRTjR05v/HR
y2KmEYdWSjw8EmfPyjEBnFNOfbYy9eMEdruRZkWSJc0r6m4W5R1XbmTVoUnwwckVAw/dMGYgMw36
SYdtRBdlJ4FcPPdScJ3Kp6Pgk12BcPPBksOBvvUb+Mwvyj0ckpCwUZ1MKU3oYNXi3UfRbMwJcGFo
GSuH7PI/7OFojvscliQFzxxEkFE+Uop91xs+VBXvtmEfSprH+vunFKt8ha0PSDtFrH1LAf4w2ezk
RdR/WyI4Cs8+m7F1q4KOxHq4XgBaBXujrI2vJMKFqzwNSEQ2cdybtniYVCFBfdgHAtcJAGaCRcIp
aYC5Vyv80wcY0Dz/aZ51VY6GFro3gL/rUpcGsLHZEkqSgDZVeGTMAgQh9kOWL6JK1nkV3/kJJr86
CXoeUrrW90kQqTsAvurG0yjNt56MBp4LYql8K9kFYmcA7AF73Jpw80XroZ1xsibaiMHpO6G09dQU
4Llyw3iFq/O7KQS6A1WeqOVgLy0SevrTnhrWLu9Jgcjr5qX34nevSaEQBCfa9p952QAO6g9xPfSg
/YvXIOf/UGf4VfoUkMTQnkMfbJZSNzK8Xht7uaWYUepBXMseMgOoeZ8jPBAbbNwEf8j+SrHn5lHO
CionXhhQWbFuLPvqT/m67R1ia1wbDOficU4jov0wo+J/0BM8MUIkMjkEHwHo8DMKeB06ogpVb1K5
6xp9UT6QozR5tHkZ9aAS+j+T39XM+MWvoQ/uZhcjjAGwqJW2YIn70X2CeBljakwzB9xdVId/MVmF
j+DyX20AJmPn0WcJyOIL7xj/jpnZnceu3rjY56Q9Ay7oDwGENOm74cm03BfdxalDpvcq2tdhimi8
dp4q7lbaDxW2G3UNWgYU6ndKnjFxhpVNqdX/Kv3wQ3rF12wWN0p9W407TWpsaIjOmOzM8H3q56dO
aRlM1l/Ciq1Q1QTkQntWh3yd4BoLX34jvPtgUouJlg5piqM486urMeGrzYQRsT7G7OSAUHXlQZT1
3eOkKFQD46bkFS3zUx+P0yk0kqe88f962bArAg0bCCcqrdD4zSR8Xdz+kOT+LiVkipZYcLRy8zWy
J3LA/c85KN7Bzz/6XQHuA4m/Ee9HhUN2cEzOvXHBZzMk+TloiVpDQHPGzdUXRxpdG6+Vl4CIJpan
fHwQi3OWuLMXWv19BWqMTgKnlrcQkRoNpK3bJnv972KQp6giXsbwBQJ6NE35UKbAqOeDMPuTiq1v
TPw/0nbbO2fEQ2GhMA3a/t0pnLMnuMWViUNoQtrRwDg2IQ7zkHtf7LA1XRPPPSa8wkkNH26GxlBk
9jXpFAcGcmwuExWPi9v6pJqncsBfjOzJNsWrA/v/YbJHA+Ea20xTeb9VRuyIL63fgSxufeSTVTMI
avZt/xajxoIzqXa+61x8G2y1qxLzjkJlPKER8KkuiTtAmS8117eQrD5DMkRdglVynx5TFZwpcp1t
f36TVTR3VMwpfcW2/Fs4TjZtKFIan5Md+USBh5l8j+EZGdayCj3v1MCfSqibpGyaCGShWsQrlg2M
LepxXuIze6LDmeLdyFgmHODqOzpPhhfZrd7mLtg4w7Ie+8ZC/Em8j2YCls4ap/su4G4WJnDjMiYm
R6DBq/tDKhfkqmy2OwtqY+NafLoueKb8+iocm2CRPviwPc1i5CFrIEPUVLfFss6U0LcVvibHIeIt
t2D5SbYdJ1hYBCAorUaeBrKwu0ZhHlLRa0kDCDpHf5masCNCNshykF7xn8wuOVrMyA/oN5ky2U5z
ZwFUDwFCwnpPEHK2BAdGcYAUdmZTSxSJsNEQcaIrTeqTTiNR9XPGsrkftIaGB1yCrkT2rDCwsK59
d7ZJjWXSGQ5mKVBQIxdbBYZNRG9Nd4R4A3gVsBKRJkRjdyhnH+dhWM87WQ2ht2qWyFwNssiyXd7S
1X+JVDMjp61/tUYPEttF+dcb88SmIB0WwsULo6ZR5Pu4N5QnvXuY5+YZg9UynYmUh4NsLKhcm4FD
gYsiJMaMarJVNBK3aTZBnZqCsz7MiwJjdb2tnX4qtmGWdghqW7Uf+9Le+dBr3lGQ119Ct2zWibOw
a+pmsaGAsQlYBZEaCOAOQPdfPSGx4CjbQVFNxgFvG+5ENAx9Pf+meOc/xlY4bhXy1wPMtOUh6mLv
bMXqR+Xud+/QUFMzzpjBgB4DKU63othkjhUCT09Mb3bReuc6QAhE/2BYj/D1YIbKikEbZ0QcbnA8
tWsTtOUhlNGIZmBJrO+gD4QC7+kFW9Qz8upLGwGrKUhNkkOIkc9PhnXRkr/DG00s29CyR0MXDZON
2TGWGSbFDGtZGMgQ6JoXP6Yc3DbOWBVrD+Dn2kQdep+HFEBAFtE4IYP5bZ573rAqtW4lrVIW/PgH
tD4ZpuPcwICNCtQ3cblpQVbDQ2A/RgkWeu2I6HqiS29EobtemoCk4ngtCjxhnWvF1GyILfIlmTBz
knRr17BRmY6Rc218ON9JSAFByIiKX5rIX/PkoRmwjfQRxQy68KAPWdQGnbaLNjtMCKrlbMKmXiYG
Y6+JrDUQ1+ZhqOMfoqnpujgSq+UIHKcdS/HHGor6udLimoka7cmIDBwn6JZs7IvkB+dex1zpE+Dn
JbwaXeAFq9qN7R9nyQPEPayBENHpyptBe4gaifwOuMWqLGHes2b1JIvkwnnj4y+sL8z41ZIWtzok
vohUDvlCBppcj41tga4acZgZXXKpHD+ljFPGDRoXCzazbwWfTdYMz4xobK5Lqva9zH0GU+UT5uYv
itKmXfyxAyhQLenHD1Q+EXnSZfLj7YLQQTebhgZxvdMBaYyH9sNCr3XLndbqwax3y7M9i2lTDpfF
vNO/o4zjOxmIhI78oXmUnwawMwuMJAAbm6T2nOvb2WaBnbiorFtae/RBKlA51AG8dxlGvDvupEJ6
DG1D22BIWJEEwoCHLPqDnIezX4MEhPA4rEtIa5u1z119mJ08fXaXefq0IKj/DvKY9zUmUM8N+w4f
n0G4p5VNGIsmkRzUUOWHNEmmfeM65UYkI5pwI1RfWUOBsrWRHGUjx/qkTZJrpOgItixx8GPc7nGZ
4wyNaJXOzrPwog4C6gRTetRFF7NJk2fTEN2pYmBDgViWc53kHptlaEuNVL8tGD7+VNRkqg1xNWJp
87RviDoqe0LrqXXpqU+uHwyXIInjYZenXl2uolrBep5ak2YI1/zXqEQSrkNfkn40gZzcwhMNngzR
yp9KpcWrOXf70Foony8xFXqr24RFDhs+NtJqbTaDCfqiSXvgNyaFB471ZzUh2WLPpIGD5JXgpu3b
4LXH+2GhalQW5eix7wm2YJH+bQzj/Nl3fQi6Wlig7TJCC+mwbKpiqBETYuF0I+HumLamK6lc9kUo
n3YIyUycKnpKOc4CncFrP9s4HPezvQg8azUtycSNTrkQJnUkMZH5g8FrlatpeIzjEu3BHOhlYZid
cFM2yJQB2vt7GuDQu2vJsy0yuvdzik3di3yTs2CKjGL0ObvHHlr4FvSNuwTTKabjdJ3GHt9PW3br
DtjBzvVpzjl9U+MQwADb95N7LSE/bIdywnvkCnJbXeKvqqxvf5PpQbu5ylEiFyT/JGRcUXTRtPsh
KHdjZ1Gz4WS2HkfPYXfs/UEr22FUbx1sHo2DgaX4twWU99zI6PVklByE6Yx0SiKvwX9a16d/v4N4
eBTaNRRgzwjKU5UWCceE3KbyrWBeoLHbGjG/g6CK5G47c/on5bnAzS6H+qNxi2Fvtslw9AM9f5LF
ezHH5Ktz/Io+oYeXfomrq8FMQu3MSjhv+vF8oEeQXOpu8c+JUPNT2lrUfxaOtpuF6gVUgVqJN6Rz
NBiLEo5O746vIKbTEyzW+QiuMQYuPRk0TxGwe/awXK3Ajam7FOyvApvmqSCrlM6dI87+AsbH6Gxv
l6WzvAWVkZ6tSomdRZt/bfF+rYhGwsy7oJKMEjY7nhmhKZXEjAc9wtDIsRRJvyj12CCF9E+L3Dhk
uY3Pu8F3OhhIi6YF2tw/chDx2RX1Ki3bNVH3ML6hyDisyFlTd+S45PRn//GD9FbJtzn/D07ubUXi
FFuvqAFHJ7FfwH2lSR8A+KChQT9NeC5qkgySYCyihFw20vICM5L7ljBD+nvzclI9ETWVQoBFsaBf
dyPFAoR7EIgU/PiUI94+dl24xA4r6+I4xFmQo4BAyIWYMdkxhHbR7pUpSNsJvS9C0an21RARZArV
VlqQ49gBgX7Oh4JUNVQNTZAN28amKt7y8E9j409nlUWCiqCcn9j4FltfDtGWAHX07fofQi2ZWjyz
+kDt6O7docVJxIu0Gt3F+uCV9damFSQHo5nMSzUmahuT5rweLUeSYInkzK4qOhU+KXJIMQakPHOa
t99xprKXzBqiX6Eipc2NsDvLNLaZMkRwitukefNc5I1GakF4o2QHOMYy9hnO31VA6xeD8ExyvaFL
WgzP6dkc/OHU+a3EZsRktRdihudFBZD2f58lm953DOjSsiqfEVihEiordqx1PuyS3vulccBIT3YR
TdKERGK7lhfP7z5mtrEPCwyYymnx0jvgl6bqHpT+3tNaPtv4GlqPmlnCQlNNTnIJ0j7exKnzywyz
z6oBMyP68kMKIHoI1l6MBfpS1lHsT3MoKuYj9fyn3M3eu8b/hGN+VE557kRyJQX9reSc3PLn6LF+
u1m3Ftb4zFPlmypSYEgS6pPi5NuIBMMhu5WWt+dSj5zfacrGtK0StVsGk0iCoN5NTnQrUlZu6TRY
1/tXFaSc2GZwQ3EcvmYzkRUthPg0mt6cKv72cvkilu5bY6TFEu+6wUaM6eMq6w9IaK7eWD6VtIEB
NEFzzF4XM3rUhZIwgoeO2gw1wz1cgo9cjWeo3I9LEzKYpwevby7aLF45pRa591vESGThDtF7FrVH
nRTQwr7ArEsEAhQ2r22fy7S5RGH1KJV8nMMQI6zC3U+OS1DBrkJ3/GD5bC5ckoK7+DBbiNr5MWiy
1p2g0UHWZjjE+yTCVYcOY5WaVIWN+blx65/MrV7YTGBQCqZHo7TvVlvT1w/P+i5NUXETzBd4lXvI
E93JI3ViVs2ZNuQ+7Ns/SpJ4NmT1MQktmNW4b+BoFqQX9xS8p9RF+1n3Z17LK8Klr4mJKK5N1pT4
iUkrot0bf6dDdepryTvlsIAEy17D7/PUesqVcRCdc3CtBUUeqQFO+gzlZzeNBKf23ojIp382wRB0
DjZ0DbYk/RV0JAztGcyDQo1o9MG1qP0jQSj3cKYYA7cJnzsvdkxhS1iYr0kjBxU03c00+u1a2ibZ
fHR1dAjSbi86EN2VxJ5XAvtreX+TmtOp68W3jsREtwuvyvVWRpOihpHbtomPUyVMaL8wLBL3Na5s
sNrDO2wdMq2Hc6Dlgb13rWzrGdU0DERq5Mw4GYX7/C7JZNEpJW7J7hN1qG4C25gwAI6aK59QKnrP
NztO37py/Ex1QFgV3aci/hy77mp7/i+sQse2xWBYidcu67eG5R5BWbJZrF9SAm5rAsdZ9QiN7Df6
YphUdj3xBwgAv9HIb6I23ckIP7ZpnDtU+WM03pfK3thVu5OoESe734eduLSty9lhoLpYgPJbzZb3
a2ryJ4bee8ZGCX4fryaZGpa3WzguRa17HpN8J+f5EA/B1QxpHUfjLfTm21gBmeLrHasgnQb1BXx3
A6WIM3GVhNVBIGYRV86PtNKXOSDXeIztW44smpUUmUDJh0hJr3NmSE06Rc1snH1TGjTmUZrrm8D0
kq+bKn4WaExBU9obnZArTGB7cfHHxN/k4yLyqs9miNnv97/aSvxFpvHXaTru8nwlbwixWkVNqQCw
DMnSfpY1x8pShximJi0pY99bhMeRJFu2DNumeadxd+2SmrXH2Vjl+I23ZstSoh64neNzyjt+aIry
e+GGVpm5S1r/36caREEwPClmHkMePxfir8zH90892K+Mz97Ackea6EC4Dt36bezN+87nICxKknaE
9dr6AmsGiO5y+U7QGj7gvt3M0sQN7HcsEuJCZxX9X/bDCByRS2sQhk1CiZ8/mzqOUjU7zxuJN+Rh
8LmccgKL7+0KqyXCAxtI1ZMvYTu+hJsAK7gz8bmg4KoPQwt9y0MoQ9CFpBvD4Fgvan4L00TcRTtK
/IzUHzT2Oq+v0vZ3cz0Nr2FevSeWeLNKE1cVdoQWuaKoeZWAQXhzcs+0gEE2qNRlLh+7kgZdqCjM
jkX/IdHtKd8q7b1dFdUfx5v9+yJRIHAgtAgkFs09VqZ6sQwKThsnDL0J0UUy/hSEcG35lQX6GbQb
sR1gvfY465RtNL5UdF/gHqeQP9vG8h6Lzq82Y2XDm2jMZUN8ZE2Y0Cz2vpytg08SE2UQOopBi84z
cWSzbxK72VVObe28NoLao1z/QC0l2pMVHe1nFAi7KPQ9dIMu/V4zSw+EYxXb1PP0aj9maA0rmkDo
sN8iqcZdl7Ddn/qmgAgzkYWuLG/j0wJ+jttArYIgy3RXqthaSRfu5sxBcpM2rU72/i092gRO5uKH
Atay0xXBZycwhk3adylzcfKHfSh2unhIX4RLlsFDgzsACJiN5rplh/ZpthSzDLfp175vs/v26Bgn
PpFwnG0HIj0cWdhrGgYRmvUyst6Vl0OGYp3YWb6+cTNPqxlwzWViMOBGGPMq1mo3lZNeGNWjf8SI
TgJiZHGQmQqjPXUFXIFV1oaA68Mgzt19YkhnP+d4mjtLquOU4WYYw8Xa9tLStGWjO85Olr/AS2pR
4bconPyxFW82lCoCxzHa0avzKbfW2WvK5ZnYj+JwejD7d+KKLdZT5TQ63bq3M3yT+7p2VuW8T+l7
8r408zkJe8qAAZRyytT1b5QYCzlWdEtxDJSLxPRg7IMu/Cd6A2Ol0l/9iHgjpc/UHEIvOyI7RPhP
eJ4HcrV9auP31Fgu2KgYIp+znHYu8atsNFf1fEbo/6BLhYVPKZk2ffTsldPawPTT9iRpoxSJAbcZ
1ooPzH/5NnraadNVt6nDc0/MPRydwn0TpGxPVMW74t1JiLU8kVuYhhzoHDIFiS1OR/BpRDMXv9X8
vDi/R67dI+WN4IYVXIeNiU9zxDBpkJ3Kr0m9fUGsQ8NH4DMSadRDL+2IH+Qu9d53EN8bQdjPmeM6
bnPWfWK4SfU1mj9egkjm31+4y3vL7Wm4vdaSoiV65y7n5htFa0KZjkHzYTcxhaXf+rrnBfkXtX9u
1ywgyf1LSW/49rJ41vVhJ7nR2dY/jwtrLbGbOudBX0SZ5JeGyre0gm0bZSAl3C03kR+LAEJfIZ1V
r7sJFRzwQR8IW0ee81aYf7lpQV0DiX9CdfdQYZis1CPfCaBulYzelmuUxA1ywXosmJD5UT14xpmL
KAzUh0O0Fr2+JG45z6bl4NNUgx4USXLg6zz7yl3hXvKPgdYm4iKA/D4jx+CysYxGFFpNAo/mZ/2k
GV7cOhccmCEozva7qaEIIj4Yc1rYwsjUWoU4++aMsebLCjb6/GGSQaS7IU7drhhCDAhQejwbCPsr
HpuafuYYQwPad/0juLVJ9p2yBelz9srsaijYMKeQi5UiR7waC5+x59Xh67y9/jBs28TyayFI1JSk
swA8Eq8oKRzCIsloNgkwJWjQGtErmcGeR6wfGRP0Tj/BAsuYh5g1YI5Y4KDyDWnEKxfCf1/AdnPu
idlrcGZu6wBzDT+EZKj/7qgXzx/6MTsznGEfpIL5l/tcxjPKQJftyCWUTM/GMjEyoSfiOEp4xRki
fG6ukslKF5/X/w1ey/8dMnnxTzxNRhhDSN9dno3+pVwso4uv5N1iaGTC4zFgJfUmUCoAQfguXBxD
/7ZYyCC27DIREiIy69+MqXjkbfv/j8PK8NBaAVXkO+aLox73vCqi/ZuG2d0Gh6uqa5cV1FPYy1Fb
mtONnlf63jnq29GCYnVr1phmV8vhrGclyeaHYET+Jp2yV+jUu8HheDd/88mjgVIP36ZaufeGdxqA
HM+e3NDe/Tfq9K3V7wcXzeWX1idfZIZyoy88EgLBIbYhIgTJShVDs9HjfzFPmeFrJvLWKa0/Ubuf
y7a5G9RC9w7z4jwQqGoY4XoWIVpsDoek5/Xf/bLglnG7v3Q0D6UKdrlRHfTMYdY4n3SCIoIdQUMQ
akh71P0h/YVm2n1xUt5iit3wjxs/CdBvLBBk+8c8wRvdNLc+j3mX6bL2FT308rHu+vcwYmfNhBZ0
Bhk/SEkkAY5ppHZNbXz6SXef6+At8NWpDbuN0wWvi9OcytC4GETnpsv4d2IMLGWBd60KnqRigJt2
t2+53UvfrxV5J0iVqVep4aK6ibjm/qtH3EO7n1zetv4KS+vDNejIDtUb9p7fKgiIaLW7tR7mYhkp
eM4E5GR7AhQ3reKszxULt8OCVjxGnnUb7PpiYIQgyuxsc1gb6+XWOsEta6yNGhxI3uZ1UvU95Hz6
QP7jicjODQplvGA0k/+NAJIBHHs86vtnETBcERPUtP1r5dCsBCOwg8Lh68IrppiwWieJ5z1Ew1LQ
6qeLR8oNLXBQGwZJdA25d9QqvmRiX6PY/06k+sS8tqmZP/DLnaMI/bEDWuVBFfj9qNE9xU5MRbY+
2nTeRJ6ihykerTwnEkRtTRwfvJ30HZbQdtBM86RGoMWu8nYkrO7cNN6Zsa1RLkjllP/idxHpTQwW
UdWP9LeuQyqPqnU35B7TScMZZVfq1DcVZZCAPjNPvxiDLVZJzM8gdmu5swvsrYCzMhIGKGS/Bco+
FJL2TxdEZC/DjgmtlzBASNVkHEZQabF4xLc6s+k41u1L2AKBdHKIo76XV4S7utzI+TlQxk+KWWlN
xDbzdaOLljHJ0Owhk3Q61VO7m1P0yqUjv8Kc1NZxLH4b+Ib0l80kbbAH2yRGQ5G52CrOfx3okWi0
LpB19p1E8Dfn5j1lr0FpwVi3s/EIpJ64J/u9hGDSGM5LqtBNjzTUaEOa+NzQJh3EgNLHnT98wpX/
Xbk3rNPavCHU3nX6/Wyix4i0USy4w1r/+lAAJgd/1eTpq58gCZ3Vi4hTSL+MjsSj2Zum1xBxcN8Y
fwizIn8BbWtvf9hDuK16dQB7huGNmFKz9bAJ4fpoWOAA8iqIjrZbvMzSeA+LYhNL/TGC44xtC2hR
vHPDZjcpNgQhr5u+oMwyrk6XXoQf7RC+XXy6nG4A49Mvb0ta7TFKnW3pXxZ3OrgQHmUvHzk/3WpZ
aSDNp4qNownP1ycRNOboXUfuxqSds8T1vq/Lfe7ZX05uvKIy+NOY7prGnD7LHunS7b2sPzve2wLv
LsIiUHp026BtuIO3nfJkW095gR2tX1k26O5qOdR++5ft7qZms9h2iFMV4OxaB0ow1sOOfZosz7oz
s/r3wOMRzEPS7Csa4eDB3O8xKI/WQDpSTenZ7ZJfo4XcGGYhFUdzbbDPziVr+KDwR1PG//YMpgsU
hCKF7xdgX4TS7JgDnbPR2rmmeQEVQ7EuNE9T4dFBgvAdD/XJCjhO+jrZDHmg/uySfWE4Gqu+lJxD
iGADavgI7pM6yYAwSlwrFAMPplrWjjPf3QA1WdSMCEP8FK5CU78UBpW3wiEbmbBHioaz0d9KJ97X
bXCxsprJhdJZg64d0smAnRFDQRxQa3Sn4EoJaz9RmAzICSHEp/6oPACiuPB2mdMhV4CIGlPMHYpo
4xv2rTIQ7zBy3ATxnVI7aqfg+6aLO6e/6jJ/SQTlSpVd3bwiBMLOSV+V9j/febvqzWqfJwtdeO5T
T8TRjN64ztHPnvOyQ+PffE4p/ZDFRUfoBr+whVGFxEw2FE9Rf28DQUUKJnk6A/UvnIN01CHHOVkO
zaqtn1QKVZNfb/cfhWGtc1UfpHwhBRgn14Ni9qzm29xiAkVz55nNpY5TNLH1To+S1nRpc6QnEHIz
OwkVfOqHEUIXa0z1qIeLQTRNx+tjgGmVOIHSyntfCp6EjT3eizemxEfm94+EamPrI1GA123o6D2M
AaLkvyo1rnk1PquZkC/v1Q/rrb6NFeEW/cKpwenwQmdYOl2XcM1ok+M9r5acTjtBROjNB8+8pqzU
tYiOjncuqv5SE+zQUBKyO2olmvMT0BDIW9IQ+Ihm2r6jztv0lQnFAGyOQPEexvm69Kj+DN2Zavij
X4+nsL7gHj2FND/tdnzUaW/sZ2fEMZTNJecp11AbM6a/1p154S4StGbuJxtjAnnAZJUsMLtIhnow
LZpYLBZR0F0kU1zdwNOI0F3XVK6QL7T5UxFLgDHFZ10i7tVUzXB51hDMhDnWUtWjEMWRZvgva1hu
chmfInQ0U61pPeK7YJMUzu6RrtaJdW2VpT16mR5eRkBCToZe7qyzsWczPxOx+xgp6xJb+GZpoSS1
wSLFKqQbGISAOSSm1c1z2k0fYDnfh878oAiEigFtiPE2RySjz2hrIM65TKgGOK8RXZUddLehKy6h
fh3oAW2qPLuX05Ob0QpUzYNdk4KUunAf5AMxI1SxMbkU8QYvO4qRn7TnTItlaunlfZ6w0jR6OA+F
fFUDhSeMljGqVxSwlIMCLFYN/dWUrDM3DDcR8lZnrhLk8NA0kC3qG9+yP6FADfHHotbCaMvClI77
VxcDpLZjYK/OJRjKjUdS9jCCkTHMZxJ0d6rW4dgLO288peF4bGPnrYIvOg8OdOAn37JAzlXbPn+y
4QAGEFMsKvUFLFzSF1+g7d4SnGWBZWyroNyi/KASTlJp4kPA0KcS3PI8nhDvBBzP58G2qLolHKO/
GHWHsmvjB/3axCAOpnS+ZDWMLBbNsHybrHcYZBw7DktHjti87EiTeuk7Y2tO6AcLQXoiikKuW+80
DPZdPatnSxDA9K8t638hQHoIJ3unaOI6zAJFQKOuOLOmrrv2W5K+ASkOkBa+ej5ivHzXBY4ZXqOS
rUFuBXt9JaYbPozz2/9YOo/tWJVsi34RY+BNV+mNUsqUPx2GLD4wERDA19fkvte6VdfoSCmI2Gat
uZLC27XIfpAFUqfA//Prve0waomdPffIf+Q+stJv3jgf86FC520dB0DU1OT6fhFjLZ+zppaxVLEZ
eOwiBEV3bK8JmarQ5OBhyoJtyY+PxY1ZJ1+xthlSsq9oEVbgIB2pTnkeBT8zTy/o5MN/H+6Q7hpQ
JzUSe492A5OiuU7mr6qN/oGZCFGFsYjHoVq7z1lgbfOqfm9QAvRIfWxOO/QhxJaRrNHAb52Ry4af
U9FSJ6YS3Zh644mW3MPMpI/LfWyTn2Gn1no5bErO3GKx5k4U9TY0mZDxqlXjwfLNgiITwjHKLIvD
Mh2Tq4OygxJCv7A5XBy+d8tvxyEp1db3Se7e+UDFazRaWRs++jFGDlKzS39cou0INCgwxSLzR/xc
sfXH9QIVxURBXs7mdyD8LbaFEKgT6z9h+MRU6MX8WC7RGGJHZ0PqrcNW2oipZAkQerFZMjCa3aeG
8QoN/EeO4i93RUb+hy93wM8301zyajFszyNe3QiyXXjQ4LNKp/ztFWjLsKxgd+tHx/V/ydOjpTRD
NBTtxhCgV+nTsnD44rd0S1JIQUNFc5u4ONvGkgmZZUmmUE59QFZ4jx95E2L1g7NiIIcDypTaCLD0
KBkq4uSIkp9EIJnI+JTAOhxKo/pyfVgVoRfvA8nWm3592oEUQrAeP0SEG63tqP5qZzzqLmEVUC9M
xsnqVkb6IYYUv2mXlVPr3Uga3welPhU5KeOekcVEhqMiKhMaHBnscTW/eUl+LvAHgSJkUOlNzY7p
+wfsv1dtdi7HltlymUw/xaCvhg6Q+8hn0tlB5ICiZvEV7HE7rmtpvrQxIsZuKE/aKAi/yO5913xe
jlM2Cx+iTzZW627RWvJhDCenSN4wdR0bkoKDpLpXGiCMYtNsZeRH192H08kPNvW7LC/20ur9Vclq
sfEVQRUUyNQa8WnhpAW0QW5HSVuLa9PGK7u1IVayAa8lTdSgnAuOSChDswW5KDrNGYc/fizkyxD9
4n1TtAcm3ew0LOqKbOtbBWHm4X4Ik4st/I9hcfnUSGHvWrjQa9OzBiwZsEVKm0CARaUXOZshLGDY
0WDacR8i5epmOA8egNVEXHysF0M8wPMKtb/q6IzSFjhVz+/D9SAiUk8alf2RZSaScj9iXS79pxnK
dWEpjg2LpPnI689tGsLUiYAkOqtyCp5t3NWWDv8EAa4q6slm9L6bfj4Yk33xUCHlVvLu2eWtKCMB
hsT5LlPIOZ3Z3jtxuvHo6VwdroG5v6atpEQZhQudrfyBZSDPVjF/hTFtdtFFaAHzllzdQJyogVd2
VL16oUHQKqS7siD2EekwTTaDr8z8M01ckehD+CGSX5McJB317QqsxK1hfyUzmOlgAiKfR5DUmTeS
Xj9mzxn3qSCjLtPel2OO2zRhrsmcfFi3DQD6lsKYvYBcW10R3mnp3kIEI+t5DNjrJSeeURBs9pVt
DpDlrDmZquUUYTZ+FiZQoKFR35ndhruUBncOGMMrNnEB3C9G5u1obEHDbKKxHU6zb6yXEQL7/pVe
mC+28i6RkEddzfd9Nz25nOxe1D6EDbqHgQYJieIq7dDgRhAttFk/6SRcrkXpYeIqiFD3sn991P+D
P7t3AZoYXK6wguDTDsWld+2TB5uLCSP5eZn85xVYHHvyHwiB6olMDaX6sRUhbLRYJXd9ZAU7FeX7
BINnllWAm8BFq8QJ144FjmCGpxQaLwqPAkqItN6pRUw+EvtwJ0UHPCGUZ0H13GNGjmr/YjJXRWV7
LOLslHPe1SGRp1Gs32ISVstenbqu+qs9TLg5Y3ZKZOtB1ywvqaabvHmpOt4qjdu9Yac21fU+ZtK8
Ie8xJ09zBMLCyzVlE7FOWfcoSg+zOOZgP/0smvKa8Utl4E0LZuFA8rRir2WOb24AyjfhJeWCpeQi
8tx3E6g/xLDNXXrW7CDOtc1Kz0l/DArYvCzu7RG3Ps2oWXK/ISc6ssokV7jpKVVdCbjYkuQp+MpB
czI++WN5jTEruoVE9mDDcXZntOgEKi6f7iDKH+Umv6njv2aUTFQMLbeUUXHqN0Ya0MGwlBPqwRrU
M/ZkoHI9hrjp2S7Kh6z27xMfpySFbys8Ypzc54WBOubB6/ITeIyyLTBiToszHeLegoFFy8WI3N2R
2HHyIX/R6K/xGFDvxafM6z6XEibxy2MDPLNCPeBUPjq4Yr8Ul/zROJ13eDs2VR9v0sZeLc3x8l7E
y3QHXWBa+3viPjYuQGUr61cj5kC+n/JEntlpSMN7F5H1ovvFvGeANh+GChAJ8gs5EmJskp1asIEK
VWqtCpszdOI19wXcWA6CtKdfomeYcTTglroZqQ3bnX2xTN+XEtkxXGzTPlfdhBK9RLqA6Qn68fJ9
2BoAnPLQ6pGh2ZAbGLF8W2p8mV8c47VOiNvDP7ivQFotjopQVPct9KSTrv2b2ZaC5rgFXjk+UL2E
WjM7QsVuOz85tQUWo2fgUGfqRi+pN7F2ttDdVzboaa9y94Jxjk0TOxet/onowjW0rElzv4Rttu9T
iv9GbczuJ+1b6F89e+VoH2fRwXL1FjhFGSKf0w5GY592o5Em/ae7aq3mOIUgydXbUuFSvMPmWqqq
FH5ecbV08uHHztbh7wv4l06sVjMNmjbpWVmT+Aa8KZEnnGT4PpZ+MCnDjZsPB2GbG6Hbj8jGaEan
oqLpoe5he/DVO09QtqORngfUOc7KipofN4Nqt/RRXUhdtswhMorVEpcBj3vyM4bZVUX/lhrTpjxr
MRgwdwdH8YbRiH+Dn4TeaqRDZRN7C/DPJB263ro9k2X/xz8jKsDmYRvaBmiyAwTF5OQofYhNMTgW
XmCQU9Retso2Te2tK/6g5StyyBwnTvSBkUBusumz6FoqTp2hqS7SjHiuhgdEONUqk6hLFnJGbMcs
s0cR4PZwXyOSzu6MhaEazsBCa8q70MD52xCvhVyvcdytmK29MuR5SvS6SDDJ053Rq2T7eWzYGi9G
4zA9jCq7Z875jIcI3qH8rytfWjZM4JeJdilpuMubnP96di6eOZyJFVnDgrgw7v/n5/gC6BU7622G
exEEoFatYrs819V4s3m0uzpEf2Me5DQy3/GuVhE/9lBGmGuZVrP2U2uX22NxBw/pIrFPBMNw8QbQ
CCkq2JQ5kUbZvTxR7OTvTECXQCwojE0OcoqTnrgpCwxBFbEHYI9QUcD04svLnXMTeq/emO0wmh1K
O7gyF6Uozvxbrop70HsvwIE2Xlu9KsCEVSoPEoDYco4McbmHg/dT1fJqFuKJd4lLPSYGTBvb3Gy/
4Xt9+TbvBT8WfJcVF+2af7ZCbLERCMwB3CJ0/NWZs5HSO+ZoHeh7A4WJRvEDEagiKS568nsIhT7y
SjDcVwiEEpeBNN7w5VQZEOhue++/nNL+Noe8WR1PVm46D1hHGcbxAi4TmdludoqTIfGNc526D8xV
qATk3q30h1LDh876M5fq+zKhMfgEpSs3JcWt60dHJ9An9Ad/acmTbxnFSXgwQUDSbmeZ+wR9Fqtu
xjbPz96H+FOrwPvNxgadY1d9pzY7cC8l8Tyee8Ckrp1t2A/jjmuvcWjQ0IMRbbPsp++ZoEUmRxSB
L2icyBbgVKypWEp+kzOHr1mSGQmFjzDWjRQ8OkCzvgLqIszF+D8JtO/ddWfVv1jUeCeB7w4yO4dO
dUaelFMOsoKj26Evi0ewH4H8zV3KGXfRV4Kcw8aU9MO693yGTyBqxVtiNnhzWX0wNh74LQWSDJsg
jFZCLqaawUc9RE2RBsPWouMNuei8PNvFVXTo+KksTgVfdKfAAvTjhoCZYwBZPD1aQk0UTndfZvl3
6mPMDwb7BxPJLuFotHvmjzr5Qjew14VzT1G+4lfAkoUoCY5uo23epewRO2LjoPIux4EBd7z1XbVl
IH9YPrYIlfGdiK2tabm/g4goCDyX6CW8ke7wyHLtYRlzLddeQfMpOHkzGW/iEnWAz2Iqw9Fj8t0v
n4OpMdMpj5wbFyFr4y+MlXIbtdMtSutT2XiYupmVJmrnFdGjtXhIwwx6rNOfU0cCGp58ykZxr80e
np6xS50BVY27qqw6XiNEpfnM51Uj2CbpgXAGKL8AGmPTezPc7nOZ0hdZQK9rrexqvA/TsuQWyb+7
NsOSB4GIg7KOuy+/qp6Jhw/uZgV63tabyQrfCwaCTozkLUCny4oBvhbf+2AMK9Xm38sta/TeB8/9
GpnF3SzwRfKeLusDZ3B3fR8gSBkADSlkcFFrrpzlghnnkzkY7znRYEFanKkfgXqC+7VSn+Ez1EDd
Au4i4HC35HCIBhEl1aPJ2K6krRmt+OiOKAK4Xq2lD2C6jtcmwD8A3+0LgjbTZYaWUtn7YPIZEQzA
6pStMZxTcGfCA4TNqqANi43Tt38BAhluyRuuns3y7bnxhFzKQNsFGHrV1uLQT9mPUaPb4pqUbfE5
OEzDrJFPxe7Md0P6lyScT2XXMPtDRlqEl5a3nykEC1/HdncNFohlwuEx3SgJMLiT2vow6fhzBkEI
eU5kvLHyFdcxRbSC82KdjuB0mxSgmARObZOdu61D3FhW3hIYNG5lrp8wjX0sw0SnsY3lDlCueTQN
8zERwbbuWsoMdDtymdbpYq3LaBc5+mbhrc/V9Bmq/Duqh89l3wZR4+pP+hgGwxNYtUOOl7uOyh3O
rxHAR7NHe71I0wFhRBgtwk09Q0VLuU6j/uTkxUnqcovTJ4N5iO82PHRm94Z4bE/AHUZNm+QfpzOu
QqjHvPNuy+ETca3wRpwGJ9qUKoRUbhJzVNInFu74R0f6HFQ21DgWiZyYyzvpc7gEifng6gbbvwCt
Udp+tjbm6diqz9kBrDfeNKG4fLjU1779okNOp/wzTwA7pJp9pNFGmC6Ra3ACWv5Sa2hwxSY0VEjF
U3O1giXKRKfILZwRzSLeGHxgp9awr8snYCt10HJ8Wp6CdhHfNVhbKPe9lyK6BUFyyDlO8vpPDv4z
CZcb0HAswaN4M1Mu+HF+kF316EblW2uKYK3C6DbNw1Gp5mEiAZKWSjNNne7HrDuMg23RhURrJ6Z2
JQdpuiMD+tLJ+t2yvkM536e6/JiZaQiwUgUbcTsEeW69NzM2CD85iprOKA4+cBWDkhaUYL7jov6w
SGXtYWMuG2hqlRi7sF+Oewwk7IbFPfD/l6EY9lOPbo91QNxOV92E57gZrqgEZoIL5KwP/RB5a/Bi
d11P+RRUaI2s+pJPxX2aAIHtvmwui7a7xYmPnG4w72siNuIw25StdfL7+GnqvN3oxzRMcjPE3k6b
+pFO4sCHiUmkf3Ts8a3tit3QtOvELvcN5nvP0x+hN29wpT7a5vjnTObVxUTdzNQvrpP8EQUnkEOQ
xOhGl1GzbeticjajdZIHJ74bTWg2aoeJhx1pRJgxO0c0I5W7G7D/JJyEkRg/TasV6Nnrj5a1ojL1
mzSN32LkcBvK9KyQ7zSYF+4m5lnI6S/C5rRhKvZi5tU5V/LBA4uAMQROHMiK0LGOJh+aaBCMDdml
DNr7eK63XRneptR5RmyHjGL6merymiQQEuP20OURVZ37i8cezoJL6+QKa0OsI+Wt59xHqj6iK70m
3vSSO3jPqBejHqqV07xOLmw5mn20SK7MR+IFsnSzCK46tEdENzH85ZfgIMgpDOMo7OHsVRHTAJnc
pr5Ysjpk9SAL3z6WPTkJEoVaR2Hp1d2zREtdxaSOB8F/0R/3bUz4ICqQ3i1ew9yAUDZP68BIq1Ud
jqdgIgdurtDvLl+Ak/VU+9VCGmjPjHQn/qt230wIg0MP4dwxM/W+7TKSG8p4kxs91E9kA3J8CGMF
KUYhjwPD2dpwGbEta6z2Y7auO2fxqEcvnj1+Fkn/PE/9Jeiy176Xj5UTPgKLju4adzoL3V3Gxc2R
wh1Py51OWxiJzItFAa1Rp//w2trMV2JOl+wtzMZbo8LfpunXqVzGxwWuajtxmYryW13XBfL7kbSB
RglWejk3TJmH/8Q4bdMShSwQa1llJ7ecmULiZ2vmhzwmumuJfA+Dfy4cKcdttlRru3oGMW6bxhKV
IPbEdOxGVrYrs5ovPFzEjSDeQhw08rjltEtiGRj7LvrCZG+M4mQZ89EqmSAYvdwOSe5syimqCaft
dzQf22D0Njw8+q42nbPUdnLmdHsPLIG1faRXM/RDAtTYSLoT5ue11ZrHDm1ZbiwNeVxQjlTJxZp5
o5YPDkv8anm7cAssQLFXGTrnKsXPyRfXLurqQT51fvQcCvnoSPeYZMELvVjy6Fb5DJiw2Xqx/2Th
KMSlfhr65Hvq1PesPR+hRfgkLCx2tvPljuRW+MYPu9FTDmCWjye7n9P4VGkPPCkQluVIVSgcLm0M
LTaz8IZ7pLJhNG8/1Dwfnano17OShJ2F8gIZZmub1gF8Q7Obhb+3uJj6GdX4ADypBLjTcMz3zjlE
NzPXWbZtu+mtHPMX7RZkbk7z0Y2NVQw6/Lli6reaFdN+gJ8WLGZ3lzgyYvEB7Aiq8M9IhcxdR12F
CDB15n+TCH7zEpJy6po/HcgLrwkeIsN9UJxsUQF1Mc4/UHbf6gpNSoPgDBQBVoSB3F52YWhb4lc5
y/vIzo556RC1qZvHqiVEuTXUa571xw5t0vKi9p53ygrvTzUw6BMvBWWZ95gJvKOcEPpjeMcdDIG8
4iFzh6VrJ44ryii4FtFV0i9iRhfOVNgZex9Zj+i80+RHO1siTOnMfmXVzl4A8bE0pw4Ag32uZspt
rNkrPG/HnvGTSMrXQJBn6FqshxCdKV+d1RAs2V39c5PXr6VTQ+udnnJnuOZReYbgolBZFhEmPMs8
TMCese7ipjbQ+pXlexn4217K5zhHwOL3T4maqv0i+Bjt8ix5LO963//Vyfwdq+qxDq29Z6lnzUHg
x3AupbnBOPoa9vrkR8azrALy0fRZeh5hM85nmBdoJTAddwAEkmAnfUWMgv9i4vJcyGNnwqLJKGIz
o1DAJ83raAavhhUAS65+klTsB3yc7jBuOFxWkldngvDIJNj/G3lsWpUerYIsQqAv66oZJjS2PhRG
FwY5si5vVbcZeiQ0T1XKatcGpYQqJlkU6IK+RHNcj6n51/vJWhgeSdA2PI/aAL2SGVAT2ubL6XsP
Kqv1yH4XzknprlxtuVQS7rMIaDeihug27HyVm1lQdZ0X4UebomDygkUGDZANjUdcs9plAcQJlZIb
50+g7lNLPk5m6K4i29nhKzxM02LOjU0aSWA5ZICeRRq8sXsgXyXHceSo11b5+zZhMBunNWrU8FF2
2kZX6m0n2cEO1g0rCv9pmCJm6nIAENlD5BZn/KPzxmEU0/UjchxrO1om2snxbRrK59mOorsBNbi0
iR9ZHgarNQ6GnV8pGn9VVB7HJv8XWACYzQgrm/VQVtl5EEzGwulBxmyu5vZaGcEm7PR5tL0P8M6H
rmmvjk/30nuADYpPHRs9U3/nCTUDD4M/fNm1/5eE0QVxKZnzRX4KrXLt4JbeMVu+NpG49ASOcoWI
x26R0Zc2Qxs8FbwnMBzK7D4bMYlSPVGXT9tAo2FuZIJeuRnAkYXhNsU6zEDhu8ITETrOTeohWEMX
3/Jw3Lp23AUFmgdi6pLC+gdV4wTcV4JEFYcgqq5FqN8sdH/+kB+cAjkcxiwANdPRitpt47WQ1dv0
ljUjP1aGYs5mUdPYlPHNUdv4jxYlR62ejQJx7ESPMvhsMfOIHjuQ8gIS4ZxG5dWr6mPel4csE8fl
51k++ho9D7LOH1xiF6tInuJOvRDJzsCNXES+O9Rw+1SHP2hrLOQA9T3+gL+AUiszxAMBwF/LF2Bq
c7Sa6jj28gcPIHEGDLuAalFNO6W4FpG9myrxsMhVWbG/oIN9bsm0YClM1iw/dqta2npC89jNV00I
0UUsn7/NMEdCTphMxcfNn7N8nm0TkF8zsjXr/TKCNsRVNE57FylmW5TngYgJoBOPRV4dMZ6dMst/
nmmT7Mo/hFHz6JXFezIyerOc0FqjJABlMPYuxNtukUwdjZnlGCN43oF4jncEduwrrDDof0eGcFmA
owAmn2CGVsl/M3wghqtfvA+bHtszObiUPWOxS/P53HjOafnfXJu/k98Tu9psilKuMIf9oFh7iBCF
DlF3KXLnLykJcXHMIHtpxSB3HGs36HXTWiXWWwNx8MMKG4/QN29YJ8XwPkfZ4uh4INsEN2wQSxKo
ETUCbQtj41ghWyj49RZa3mvKKWzx7k9JjM8y/MiyZh8URDDjuXWMajc2VMtxtytSvoHJvC8G+mUJ
S8ssTnYGodse7l1RPdpOiXW+3vGFt5GasYSnu3BoHw3T2psLbA1/41oFOFkB9wNBHVGnZ8VpEKzh
vcR+p6j5I/ABOgSk19Z/AO9ASsGIxQBtKtOK6cuRFPGcRp+2YE5GLouDFKB4MKzwA8Xjn9tw6SZs
cCpjXNk8qchcz6MOd1Wa/psNY28xVozz5BgW5f2Y16cEGyY7o+3yp+bI1i3P2/QSkXsoDnkyXcIx
uM/1+KXgGsCGzTfLF6iC4rGxNNuO8tvm8XfaDJJoRciwsK9sZRdjKNtbs8IXJF7GnnctFh1qBqRJ
dwPpMXdY0e+8LtqOfXadZHgquQ8yt1/IvgzTwv6v0J78EFb/aPT2QTFJxQoNKs5GEAmjg6VHGX5b
hcCjOR2NsuXRS0G+uX5+K/QcbZdfXoUdpScHbSgKrvzUfnIYLFQp7Op2PAJByXbaF79NDlQFOGxv
lVc1zebeH/OvkdeMwfGK9387F+62z/rs3vClR0BZ80kJSyiZAmjQBSyf7BqAYP5vTEDxBLk6oB05
mJiXuW3q/Dah4uA3WK1x8a/zwANExVWAKO8WZd7nnNDvW4H1U3fzPkGjx46F4eDcuBUeWCBcgsVC
iAMQuASoCUSKWkAUU8wA7gQiPTOJ9nYJEaFPjGPCmh1BvT7XTv1MB2jtyjonf3n5+Zev0+BLX7E0
fGQQyJ+RyOcoDc4jC3GinKNuo1uoO7Ih07ybLz5mZELPf6F5xTsjZSfEjDjfutBUV2VFuoxt1t/l
6MBx7rr7LiOLr/BWamaMWwBaYa6HfK3Lghi5z9ASHwGLLDYwC8/LtriK8HdRy6P6hdqBeRKRZlNN
8lgL4sZKaicu1C7dIrCDVVUwh866gX22OeQd2YYJEP6uopxpVU5+9mR/xQF5DxCB+qc+dklkr316
ewpE+ZYV7YJ/z9lRdqi/16Fpj4QRcbUiq5NNdUXXW26syHnHyksjGczOh/RMZia2CYrOnLpHyRRr
FzqFxg+eRxsinbjO4nyEiNFmT6SVdCcxC24xL4q2bgJ7LFA9UvQhIY2MTmU3mNgZe9NMTrT7+ixm
I0Y+VTP78bB/1pqpM1yVfD9o4ZxSEIIUR7W9jVOXtZWgPmMiXbjurdJBVRFqq9tnZQdqFVuwpwsr
+Vcrw950NZOXqC0uIWaEm1+lDLKF5xc4+ZFZaW98DEaj35m6AxdvBeWWbg5oxJQgvNAAGWd2S8Q6
TZKUdNPb+MUADIIPF/lDmK95IIj4Zun50CU2Lx0FHdJfZHIkVQALEGFx77d+vBJLqDSjP2edJXCZ
57no9xnRSOsyjcC6m1gNotRhs8q44CqFICfRsmgCcp3f/DINYA+O9RFsWwaVoNL72VUYWq3YfeoU
W+uiytobSXsOpBVUEuaMY1bFLPSdWQ+PqhDhirFCs5pMIA9cOyy7bbvZ5qOKHwOn77a5NVVPyhqi
m2dUf6BffmObj6ESEZ9vIhvSqBEaJLCJtn1tV/gRFfAIO4vZDhJgBRUXC4GqNKuEQQ17u8rck930
yX6OCv8kBzs/68qMcDn5+SrphbWuCJXcqlFn5yzEVFhPIn1V2Hn3nQiwC/g9SusGv5k7UeSOQ95/
M/Odzrnr2QdKWKpIR4OVs1y2Q+6Yb8AmwLANM70PUDfeldPU3VdyePdi5h5oAMWBtRR9eiNwGgpy
REzulrVjtgiEMckeCMvJd61OFLBfif+2IZ9EOa0JqyMpccxJ8+T1sf0UeXPxSteGdYMtH4AKc2Aj
IpD1WxL7Sl0joo6wEMOF7MAK96mHsH4GM6DYNI+GYZzqRFIHijF/UHhM75KazHETWPVrHrfOS1mb
bY5KMsoh9HGccm6II3QsWpIec+y11aTxrBwEju/STOWKLuhOejOae8TU9BUtYWejkHI/jNMRJ+FD
Wtdo/El8KlyAjKrduggiyypHr2BzkxYupGTmMW+2NT6WVYs3O2d0bM27iVBYo2E1M5jeJYFeBh0z
+ParYGckiL1IZi0oeAa3IxxRUEgTg+wST6yzfM81cVVt9D6r8qMdoDrMNXMEFaC+QWkBNLAT35Fq
/jJ/RupIAHIRjlgg0G8xvmLHwbVrhCRSteaHU8b8KB7hvjMDANkM90Qa7VxmxnRrt7yfPgJMqD6n
aZR0t9CqN7ZXHocW27/HB9kH8VahgQpTzKBETYZN/6ey9Jp3xdnUxQuArncVB+8A/nCuBPEOXC+2
JfdqSSKJtVuRkDhtQHSd7Wa6wo56cT2mWWWx7aL2OJr+8zSqvV8lbymK/8Bu17XVv7Yj2G/NJDAQ
5i1l2cXHnBqb2lqWPmA5B8++ChnQuY9ciYJJ4h3mU3LyWjx4Wd5+ZBO1jomyMeqNTeW1CCwgnPzC
1kPMX+LstUKLUKUC51jSpwg14DjbEtWRx+Iibo2bav2nqKlfwzI6tQK/pGkO/6YWL41O/g0Wq0mX
ffuIq5uwTqJEhXeak5i1YonEsIMbdDdqjxpctSu77oByL3r76C1rh1uYGC8yt16meiARMb93VPfo
K4BqfcOoEz4W5kMyRicLmwT2UPIlIhY56EE6De2PCBhiOs1NOH86xXzwu5mbzX4qU3sLyAT9DtdN
lTLlKqp70rWI/ERm6EXOCz/oNwXby7ws41IDb1zYPPp8YuyRrGfB4mgDlamErRsfZwMbQrcMcPAl
k8ZUEhfMN0TLmtkbht0MDP2XkkmvH5CRYUoaYeeL7sfe18p6jntPcu7kz6KA8D1iRl6747iehMjX
zFtAazTOQ8PmNqsn5nwMl9jK4dMd7JvAAgO5K+6IP4GaOzKlMSAeETX2103VNoxpr63KRjzHH17W
mXknW5DASwtuFyGzBOZbkrKiHcfzQlFYiB673keTXCFZbVJclOlLXXDuLGmM3FerNiD+3Ba4XOqX
NKsfwXoWd3ZgffgudxFkC5zzXeKsF9p507DuK0aeNtE2jyqsXoYUsHLpY8MpatiVceBhl/A/LVMQ
wNBiGDCxhS24lQC5AZLRTWahfWbCwXDjMgYGzSUm0Ng+6CBa8QC+L4PxdHIvnnaphsb0ZCO3UBk6
3HKcB8xeMH0MJ212hWcgck84wYRJMBlw/THkR3FcnLGV/TnLzz6f9MnUrnwr6CgdT+8W2tkyeqWq
umhzRIdazbcyKbLVhE9vk3IUZj5GYwXxNLN9nKcGNDNll2t6PYuxWOZvqlH20HFtmrdCf/ihxFFW
oO/Tvvo3S0iyhYuzeFiiwQpmZZ3sn1pOchSXtHwuXy2+hX1CrRB3GPQ4o2wEVMjT/1lG5KIhYzGH
g+5ipxNLpdCrNhU6kzkfYSiiPUCJDdSPFzQ5BEOIr2x53F0dfzCboLJXjygPjxWDi0NSwD5ePmHX
mlYOmwthdifYSw+tUIQcF1upps1oOeeg7D9Qo3F4aBwvceeDQfpJQbnIjLAoR38Vac+2sTrxq3mT
RgI+nbLIRm6uQrCJslr2BP1HnE1/BMel3KbhA6flozeZe8KO/9oCwI3Cg0vmzI9AXix6A0RzP87s
rdCJ5bQvrRG9JUbyNaXNOjXtp6KbyEUxHthbPAVaHXN76pn+Z3rduABEmDmu3cpZRYxg67Z8dlN9
Y16J9q9+jRezRl1eJpmcvND/Auu3thGbIf9r3/3SPOXwX8JqYoIE62kOn2AM3Et2BkER7YAE33pJ
IDgzifVyNwz41+yyY6wRVN2+VRSKcWd99B5+b+r3A3UZ4hzcZptgER6ls3lJmq4iGZl/u8v3TdrI
9fI7ojR/RWF9M5xpbVnzq8Gyf+zhkI2O95AtOmrPkuckFs/J3N6iIH3vB+fZG/uTCKpzxZgtnAuO
dmw1nBeCsFPsoXtq48fUC0+2MlZzMWN54Dps8SLxVm9iFfPDLpe3ih6X949DD0EGl+SUvrPSuXWJ
t9CLoyuqpDfXIXOZwS6MMnOrBtRSanjEvPXb9vvCN75arp3EEyxWeTUETJxP0P78M3KXQqjKCrUT
3+P//UVFQJnqVzySt3qeblPD1nSOu34l/BxJAM3fyUNpsLxvfIW6IoKablmgPHbC7xZoXmkSXMsC
akJi1PEq9RarRG5vaDDp0/I3s7w5DcZ1LIlW5ycjgXfsvgjBCHC2E8aZeRcF3rD4XRJL+CNCaK38
BUTG8v8crc7LkzYi01ao3fiuMZFuC+xRQ/eVVP16wdi4Ijm5IrqrJtTVNyv6zIxiE01XfnIRc+OF
n///xfkcPKY6NCaMF//H2Xk1t42lafivTPX1YBbAQdzamQuKOYikoq0blCTLyDnj1+9zqJ5uW+6y
d7a6SyYJEuHk831vALn88nthkJ0HO8CSMb7hHDgSKNkDzDypnY1C9FL2zaB51GXuMCZEcK5Y3XDW
mPg//wyoHkbZFw4ZCIjVRbRItP6W55uQGYBmURGr42sO4zr/EFCmgSxZ4xcjGO92zbeoFgF2gt4c
UWF8Js+cEWhOM8QNX7ht1qKEcrlvL3EP3GZejJ8J1aPweD25JxHjSaSvGycHtbiWhTsgRO6pe96p
tftme0C4CgVhiJNtoPbCg1APijgyU5FePPfjlzLP/90u+MBCBIh7zYQ/96on32nYYCOp4UB2+8SF
LNZhv98lp6RSaveIxWmsPdgF9rAOS3QkJt4rFNpAan3h2/L9e9VT8IE9ruQ/tHMuN0BJosWkYzkb
sxvKc+qRL43uZL1w/QoSofbQmtEnWS58cWA0FqQteFJyHguzu6eWbOKClJTg4eSULwlMmSyVIYeG
ylTSjUf5cyrYL2Wbey8p2Reogfc3tFOluOZ1a5U7WesahJDKuW1MfcWnCgF60T5bbSdh0+u4OZrT
vbysaUVbrtR75x4pEb7J6XlUbkM2N9kJ5WfNPdfmWhQsf3n61nrkKyNQB2peAeXJt3piSa093PIN
sl8xecgqJ7IeL61huOWBAt9daVEvHz1Ehz5H/Z5Ps8nayIfjBHL2D4np8msSxfLB0PBaycsybMiL
VLXOVncZJ/qya84Fiq8u9ghQgWS/lcXGwU6EcwtDWCqVhm9HBpLNVHwG/REAWPJaMirTgtKyf6T2
uQZtrQHmbigH7qZov9SogTjIlhxEuNddKVuJG3GP3w81TY2GnAbLtKuakcM093Z8nQ3kibmBKT8i
djyPJw+Re3N1uRG/O/lQRfLwqY7CrcYIGva3folwOMtDqJ/e69gvhf1gY0FH4dIIKFxi21wbSX04
Uvj12A868cq4lo0inKpFJ6UO7fuQcUbWIMXJU/BL2jPPTxB0K+cvcHE0FjmD8jPXideCBmGbLBYY
duTl5fjCD3kA/lJaPd1E9Ez5zTIz403ifumGg9Lec05ZDZxFS9/rpiWlhhAHpV895dZzM7rrDpyu
/RCQWpHNRtZnwH450m58wNkQmDDwDlFk5HP5SErVbWSC9Pc7ULwrkcWgsfEExAbKHK9yD62R7BZ0
+OCjk6g9WCBS5Bk5Dshp7o7hTn5djkioKQ0snZnuaKNo1srWC+4lzsDC33DXTS82rUrPn4j2Qp5r
e3G0wQOJcsK+C8GtZWaQYM9ZOTow5+Jr9lV9lF8G7PaBEMaMyZq9LBIfNEEBrthy7vDMnmExHnKv
kM4B1YOCkOIyJDLoAVRJm2BZn9Nyql2ok/7X0jnmefM6WsM9RHU2Il7+0qjXUW5gAk00nu5PBcl/
9Gwde+nKGqoZbYZblX2jTS+15ZIZqof60unfO42cdah5Rje+5Y897nTOUg57cuBIcVR3WI7QV+OQ
xCryKFSn7MuoN5UFatLEeZIWcy80FoNSLrmHVdzvZUlSObLZO+JID5ELIY+NOy9poJzDrLe03CBx
rwx1p0bkg8fbkW04N0FfkE2KQQNjANlr6Ca8Z1ZLWJh1OGIWAhSZOPKwLn/ZvcHdlI+uTCShy+vQ
QCWTVm3Up0ECtMpr7ocP+lE8JshIquyFUNJeOdJrsY6vzOzZNN/iAsIFggCMfXxXzt8DSA6mZyxO
56NlyMfWjbNt39f9S4VCJxdUSyD76it3R0OxJ3iG2ZK5qSZ1xWcZ1WmzcWWI6xIyJwBH6XodYEN5
HfN9LApROgQFXTfXoXbj2O0rx7BynnkC4HlYY8y8VPuJxRP6zcBIfG3NlnTdQKgRfGSoDRK+t/Ix
uY+JGBYlDAOGX6VMREr+kpeAX2LAEgTGMKwGGX8YtA2oRyLqFXwTFrFptUh0f+sqq7TR1m57936O
UCtRWldP6P7tXal4ynpLtnGXFiNnCL15kJ1Ry4N4IR/RULAka2/lqYs2enZL667kkgxoQb+oDHJz
faZf09bk7SjoBTEc8LDMHpoHzhFHpzphX4+9aNkRjyGyI9A07MvmIZSk7QihQUXHJMLaUFJR1shy
o3oGh4EkeDP1nFSRgaGLc48Awjzr8YVmiOu9+DpCH3Hq6uuis4kH4+EbVOPuUp30GLwxGX14ABpY
27MUgQVEtmXsF1ShIV5omCxowHothZ6gYfPYJqi4uscxOoAbXMhlpFnDUEyzdes22AwtHRyJkhqn
AVZacXtGN37HeeSYwLkHMndtzUKIxsdbrkHn0uwasVvyY1RrUkKgqN84NtJEoF5zawarHG6qVteF
u/WUz7XzyMqC0cfNdVg397igXMblhgAEQ5xcwMkGHHtPmG/NmJp4WOmIksYvckTTvnCXbkmObOMn
dFE4cqzXrQk1ZaYJuhtwb9lGG0tO1DCRZn7x4pqMDfqz3CfWSUBO/JYRm8PQDCCZgG60XmQc4vdi
xStk3VVS2xeFH5Y47lEOeSZEFaJFT1MupwV+USXNKmEdgt4bmjcE+i6EkwnqYLTluXQ97Lc24YsQ
56Ye/RxbnMOBBKDJmNETQsE9qKO/UQdcQV4alS33aFr4D9ILaBYdHYZykt2nGkNYdu1ZTlKZAB0P
cMykeCj/Ao0+Gp6c1uSQR1HLau24gUJFnXflK3g+YAOD7JXboRFWRYjoDAfZXMYMyig4k1kOaG2o
pxOl26cAJts1XFW57FNR6DQo20BNF6FeLWMLzfyiap46dclNThx27XsI4AvoLOA7BUrppLwBqsjh
ApeFu8loN7mWH6cW3KvcgPT+FnswuZl6X80BmMQuob4KfLTB7AeTHQEX5olYYVKdAk6V3zwOA8AK
EBIUlWAl4VjkLZJwJZs1GGRsUvayDCrQHSwyKQPNcWZjQ6iD52hYOsliFiNE6oYlGfsoGhTnl+IA
ckYMIZBUlwEQSVYNtXunLQ+0Yrn+CM89c1SJuBtrCnYYJamewdFwF4gJJje3KNrKIYvWRLFxE8aA
80AH5LWI612DOTutRT60XAAg6ovaHgEoULX8ZkCZQn7MAtYb6hltku/aSrbDsBrG8o6mRpOXWxwB
TJgmUgX6woZiBIIvRGqBOVlFi4yf8zuqgxZE76rJdTpIPFwia4x1siY0/bMfGgs6tQwQSNoMGjKk
rpATFxtKmaVKYN/IviHXZObZRztCG2qI17iqXUZleQXlXDXDvQox1GZXxOPyoeyEIWsfeXcsky51
RkOlnDku/AcpSMowiQsAThn2QoOIUQ+bgoSUWkhBDqaw+KnGqmpqH3T9s2jkjkyuH2Wp01DkOpod
jPm+d+G0cqnA6vZSSw0owWmdgaXhThid6VBbLovr+NocmqUWQsFhyVcOl8rR2agApGJpkFgbT8uh
tpY7NLJfmrGZj6LeDT1iY3ISDXWkX0TgvNZTAf3bkWw8onhlNOKQiT4UkYGoLLdNFyP0lDSk7ysX
HZGoXzduvlNL46GPoruiEV+dqX/0G1ipslYKPCpkEJ0d3z5GuOgycwYOQtJ0Rpd4L/hivOnt9qtf
iz1Z5prKYyZzNJUUKyR0dE1Zgek7Y8wWjRewvOrviEZD+rOhgcei2LFnTGY6I1BTjasCmis4/lKa
nuBGG0BYiqU/7FxR4zut09dJYdwSVT5mHZl/r/tMGmdTtUpzddlBQTzNg+q+L3K2jcMSY6wTgsuE
zdHSRS/7ERFXli3VRiTVLlW4CxBAG9k9ZOtQbXXdRt7OMgbiyoSJ5ZSZ93cjC/rWuJULQ/bbgLDs
UyvIFilxCj1BYGXepPcyFJN2wLjY31RAiknGri1VIYeBe4AWseEArHnTqZOk9C7QZD9mZtFduX35
CZ3Zc4Hfnyt3zBVb7tSneDT7JCsAcDfRzVqfW3mwrWklvVvvFVJuUOlh5WDqao3ezBbRnml7pibR
U2OgDpv1mzpDeB1sCEOhjpVFlDIG0aS7urfJUIdXckGD3tzNYFtosVgnTSZp4JSlnv+5ktayyBlL
OkvIRqADgI6s5DgmX3A1wq2m+IQGKaxPu3joFeu1ymFukFI5T7Vz5w7WSrY1eftaBn//MiWP/mvI
+nNUQbYz/3xFRAL2nTX3mJmzCikcMDoukH2z9R/BX9/L9WtegguExBeVVY1mr7VrsW0A/7s3FFiN
phMhnIPyzJDdh5N2l7vjqZGpC9eFPyGBZh20IL9rT5hvkXOoDTD1HgIehQPBtiZ9F4wd0/4ASTBZ
qOjY4B2EpVUn9hMx6VmZ4CqhdsEBW7vhRE6jXZWWeSu3pJO0VBYxSeN0KqWn7BJpBiRUYrbV6dEU
/qmVJDrGTZNxtEmcVYGqBbsp/w6TEvYogk5qldPKHILiqiCY0Qfmo+2GrzZx3QXLmSvHqVYZQTIt
bl48xU8JTuqzFjZRiPO4EBpj6eTPh5EeR9AVVBhjTM3aQYm8eygtT2mNClI8asvLvg1dx6wblrbe
LeXs1Tf9LmVh7RpI96pFd8pxzFt7k4pMYxasHXtaTyJ9MryA2td7QGp9A9WLJMwqS1tnXgpynHZN
QCGpPLSLxecO+DHAqPUwIVAQNcZ2rLB58YdnX3NhF7sKEtlhiW+sKM6I8n8xu+ZzTh/uungH0HbN
WooIECNS2R5RaAHDgh215SfXevSMyM62YR6pLfMkZ0VHrYkh+HcyUa4pRF2Lbpuh4TcbVHfveiwv
4WXWPooMoJ5D6dyJPtfMt30m4XRRE4oqGPu8pt7JscBmnK4QKpHRgxLkY6Qr904bf9UgUlmIcWAt
dwxQYetTcjpOsQlse4FTwzJw1K8h4cpUc9E5Sraej2aFaj/FYrxJlPrJi0bC+uoLoBSichj8FAMW
od6uATEEPOCrbCFxXN8JtTkmmXEWGQTKYtiTxz+qNdL+OpEXgJWxku4syIGOHq6D2Gcz4qxUW3/Q
mVUSKfJqoqoLJRpBhRNz0aSWq56smcDSOwD6ekWy99qosrfBhDGgwawqkZXCuW6hXPai7XaonU3B
+lk2VxWuCoaZu9611zbtc8izy3wJDPbYT9G5rcm5WQjhs/jIKjjcJS3LBvc1sb5osggx5GYtTxgV
/mvdYckV+IdIAmndQoLP0F5RZBmiFV/0o3c19irZN+1RbVnRJNBiBM2/poc5abdPw2nJVnAj27Ye
6fswMW8ix77L+JyU1kFGoEpGMqsIGDaC1ywsPw1OsQrMcEmCaiUXi2yplKvRIMpH8MXVJiSbK+Z5
5WaATGGbpHsLVKLdFCX2AShBvZKN2E6wWLTEye/zPVCTXQL4fkZkHNyRsM+AGEFys/0MHUimfqke
ZbXUkTtXTHVp+mLVgQro0c6b1PxRR4TLEMjuNoTfK2+JCwBkI1CmSbkQ3nDJVgbptAqqeiPrTDbu
gZk9sfr7rvevbPpiboAE77KdzYgXgeSVq3CH2sFDcNHS+etWkcSvWVr1mwHHrCDTt5eCMeKVXGBo
pfOKrslciYInObboYKfTWFtA85pr1rSJA3Pv4gcZ0SqcWGyJzn8OGLqBoVgEcsxl0ySnMA4QfWwP
um3uMgsOmBkceohjo5KiiYwYMK2A1bhj9XfYOxF3zpY68K4WfqiHYg9dYGMLku9mMbeZAuUxufJt
J3Et2JCpTs14LIlg1RYPNfpo7L3JB1V7f4fKw6G3m1vLD/d5jb8le1zmUHtehOOdjGS6mI52fr6y
AmM/1pjwykcxC8I5ZkSwI9taxfSSee516AebZPRPOFjOOlffFAGz39Q8iNjFE9dbyx5fjew5VKSH
AYeQMCUHbG27gOXKECMAIsPLKAz4MxYQO4yStgLSRqwaSBzxJvLTpSsGJk59Lu9BDUvypBhBaTHK
Ut2qQgwCRMjnCsH4KCtXGpDgoRXPmCPcpzWeg5P/lnTK0R+BvNVG8IjjwBoFidsGVU7dclK2TN0x
6fxPMWCXrorv0J/fMl6sI8eAZoPRGF4Dw5TdwcM+aLa5yUkMydGz8JKXVISfzNTcF8W4jSCn9EyQ
MlZlSRmvkF1pOVVkCNGpKGghucxCtjuS7WBQ3TmA3FM7YfxV6atEZAXuVfbCKJATkW1UTk+63560
AVQGg7kbkeFlyAqBagZpcbCkLHaBSVLNQZtGnovwtcfQAuHNObL4qE+XOzS1IHqQqcdjyy6hiqO3
iKAMUKXqTeZCApbuQzisplTCL4Z93/ZyQx8Ag3cS1DTrfpswIdeecpTDKNoDxEAr86GpvJOshZZo
W9W5Kx9blEtFCnqiAWMNMM+NbZIFyW192/XuNkXcoWrQikPlL2SUzrC8lyN/YXvgaQhEJSLY14n6
GlFZeWCvdI3cMWoPqSPu8yD4FBE49A27Y9EUbCH7rYXZv1qZfaNqHfbbwy5xqp1gqDWYf0Key0/F
rkYISDeA6TC2D6Z+AyHdXASJt4kxGCBV5l3LWGjQ6PD2s23A8OUb9VHODmaGq7yhcfwZgc17yw5W
f6/HPrVbZszbsHAZnacNVGvUNcarvwdRoscQZqbbcizIq34JyP//9rf/+tf/vA7/7b/lp5xOkmd/
y1poD2HW1P/8TVN/+xvLQvnx5ss/f0OM3xCuprqWZQuTeUM1Of76fBNmvvz23wF6wcGb4uIcOGCP
O+/cxsVdaPZzI0jpj0g2hITCakSVKu/482vLU393aVN1TBcsoarb4N0d98OlO6WokzGDild31VLF
JGuvO2F4GP04Wv78UuLHa2lQJR1TVV3NcoQrvr+WWiF3o/fYyBpdMVyNIeIiORDygJgTyOUYnaCd
KmBhCmv8WojpFapORgg1y466SooxDWJj35haeB3W+NMHuV9s/FFHgAVPq3vFtvu1GhGBjbtJWXqt
IZi92id21zDp4URf1Vgo3Snomxwd0uJ30aSxzCng+WYaWj613I8UpdaDmWQ9E2LK+Ivntz8Utanp
lqkZqu5qmqFZhvb94xOMc0gVDfU5AviTBOR72mBuhHiHqcWZMKT9i2b1sbjfr2cbFlXsqKr2obhd
r4DKgyUIYKd45+BNMZiQaML8+hfVav3Vc1mmybikAwy2PrReMyrsUI1D79powyK9wr2JMM8UuO6+
ChA7ymhe8MBRzQU/bDSf9DCwbrIBpW1WLN2cGgjJdwfdKcAmaFmGgbuoFdVbIyftblw9sc66IoV/
oAgik+CgXNsXQXqcTFO/tasuO3g+wZgiTb4ilDSdMMnU10IDEyb8EDxbZXnFg28bxmNjThbww6In
kdOW5oEZcLj9eVl8LArD1Exbc6hkVTMNTf9QFGWC8myg+uUpEz2JmPpGidJrLRUPSMP9oth/uJQF
nFXTDTqUY+nqx46rt3ppEk+zjswryGYXzvRk+VN0VycpAgUt66KfP5rxF7VMlyWoSQN2bOtD6x2T
TANEmtrX0EbFE+opKsrTY/Twn15F6LrhWBZjIuOR+NBmrcFMoyJ2i7PVBZ98m0kyEIufX0KOaN+O
eKbGJUxdU03Kj5L78CDoa7aai7HU2ReR8QIVAzvVEDPrIlJgqWT29OqX2MtpZov9t970Vz+//F+U
I+hhClAFsW0YH3tlH3U1aGl6ZW078XGcfBKEWuesf36Vy2m+f0pgZjpLb92gRWqGHIy+mVKsKEyq
pLerc1WZq0wYyDmY2k3TV7dSehIwwkYU5JdViSGaFqYJSaPEP3qa7F+0G835i/LWLAraUm2T1vOh
vDWQwlaPiMf1WHXshZvR8bBOsNwaGaQkBeyXTFqPEtGQrdFn70dI27rPeFWG+4gtPfZsBLXImRVo
QgEkqMykBDSsZk+TCzncLT18IX5RePpf3LJu8x8jtsFA/aEVmnbVllbfFOeesckUK4XYX7ytomqR
spEaXKwhXWwn8PcMkdewh+XPr/9XLdTQhasaGhMmDeVD3bmpUaUZPt8NMh9XxWSG+JMNK3XSoXp1
T7AQyAESPMhCdf7zK2t/9eSGkAOLylRtf7y04lsO1sJ9ca7Vqj7URgwXoNT83UikaK04CFmkOnBC
Xegt3AbofpVij4u2ysS8VMHQ/OJ2/qLtUAAaUwt3xBJcHv+mFQ9snnVo88VZDYJ458UGqaqRDHhO
Q9nEukrr8HX7UMapcZtapjdv9Vpbh7aPTq6hTtsiQ3ff50a3tTXq6B9XLNwRIdk6zDDjL5rNxxGZ
sV+gJGG6hmUJoYsPN+uZpUlkOG2vRZIU9+zXs1U9EbmnA5Rw4bC6/cUFf2wn313QkMvKb0qnxxm0
88EwnH3H0Za9UiBVkWbAcTIP2hV8fp+0UKQ+u1a0+XnFyBb4/egivqsXeWffXBlftkJYCEWflSY/
9rFxygfnuQ5q5T9+wu+u88Ok4xiqHcGkP6fgPBudeCEaTTr65RU+uW9q8FLrv1gP/7AWZ3oQlsbW
XGPAct2PM5AXF9gQ+g52im2zIZWcmZ8AkWTZm9Xd8tZAvpj4xc+LU/ux6Rgui2JHExqRW9v6UJ6o
eAwowKr+MewIwpZ+F60HY9BJSBgqgAO72DTIryzGrIdmXANTD1opw+ekOYSwOlzEahQTlwUUVCSo
Zzojybif3+KPNW4S1uMW2Z84wJg/jOIZ26NJHXD3IgABjsdBBT7+RWVrPy6QuYbO/6yRYXGqH0rB
wRwBLK2VnPMsIGLXTZuhTxADidoTIfR1ONVrHOHn0taPrM9CEk5HAxmNyXpQrR4AWzeXIcooGR7+
Hw//541d2sw3zR2Up68FVTxCNp7ys8niB/kN11zS5aPDzy/14/LguzLQPpSzZ06NyW46PXdaPs8r
4+wP+vn/cQk5QGmuwQDiflgadIqtR4qnJGe5EqA3FWX9Hy+xeAhD1VThQNP7oQ+xX04ik0X6uU4f
JzRDENWio5JCDGp8UTt1buq/WHhfyuX7EYlLmsKRq0ZHGB8nrnho2nRAI/KcD8FNoiUAy8MSXbno
qMK4BDuAkKAHxsT2MT8kVed65ftk9V/fbePry7b+FSxnRfyr+fD2X6u3/Po5fav/R/7qj299/5t/
3eUp/3/8yne/4Ly/X3f+3Dx/92YBIaUB8fFWjTdvWPE2/w40yG/+Xw/+7e1ylruxePvnb9Dr0drj
bH6YZ7/9fkgGJlw64B9xDHn634/JR/znbytk5d/S5+T540/enuvmn78pjvMPXZO7EzSxDZexlKbe
v10Oufo/6McMdMzoaMypFgusLK+agGiH/Q9HrhZpPq7tqqrgHmrELOUh8Q8bWxHHNU3HYHQ2zN/+
/eyn96bwXh1/HXTRbVUu4/5sM6ZmubbFfdjcHHQMx/mwzop7pD7ElMUrAyYQrrtaOSvVZi2C/kZx
v5INIlHPXm+dKrBcUzLttZOA18xk1hTh09K8jvz2aFnVdfiUKW6ICPN09JLrwbPX+ZjuSXu+GIlz
y8CWg7sKP3c4uDiPCKwgCqdL5w2UQ7LsOoozYBx245NoIFneasNVoAIsDiRul6X6Nrd0zNTRap4G
FkEPYJLeklQ7jDqJi9ZAyVFyagYIE10igWa4B1V5gdRJNrBAMu59Hw8OnxO64QA7mFyVjIuvkiy/
s0bzNGm3ESkWIChI3JmS1uI105eMKL/i32Mq9Jr31hP7+36urhqCdzMFKXpdUjEKP5zlTVSS8Uke
8VLfsWpeBF7Rrwp9Ivmp5y9jiAZYjd7R4KZzqNE3poS3TqpBrB9wimHDijIFIla+QPTQH+ulIxT4
9+1bC/feI80+H02NrL/xRYG0BWgBllsVmTcSR2RrkLXy7tGLApC67njTjuoGrjiKzYF5NJDO32qh
hKt50Bo6pKmRZvFD171qevXOuFaaBsewWOrptc6XVix1G6EIREZ7BFnzQ6YCokOdftdWD1rvoMIZ
a/vMogBKlGTmnuM3rC3JOxWTKE+lmTTIPq+D2rC/ajqGSzYMpxYhgVrBr0hr0CouLKiPbYlAi6N+
zlt0hazaUFi05v1VljgYjNRZsGwKDf8jt282ioNplZoB0Sz21ojjXRENO6UPFl4o6jluhhYaXDPM
fNz7oK/7eS7JEsRjD0MCy7yuy0/NXedYOKFoWB4bAWrAVvcIZn2noN+J6yLc97RWliY2s70/7z3c
6KCLW0BRVl5JWrFPi5tQLa5N+N1CW/XZF8NBoweb8h40EiocEwHcPQGDhVcg0ROFLmndZT2p09Vk
R09aYqOe2PV7KBkAY7t6Xrlg0o0RZNEgbqEEdQsjbcKrSIPQlDkIU5wmZa7VGJ+P9bECWVUb5gIm
+lUJ9MEUmGNN2KH1OOxizAc2Y1qWD6ankvNGCxrsl1TkHAj8VmBRPSjbeK2A9hbul7RqVnUV3GAO
sGlIoyK/S/rLIK5aahG22BH4e5y+qjw+lVZ4fWta4R4tUni1rbNyLASuOmOQTrvZ1igUhKzVWwcb
J73Zobzx2U/DQ2dUCEZFvbotAaJn5McbTTmGjoJ7EYJ1MuiHJ4+JdmFHlpgsCkJvAcIX0U3YkIDm
VEBp2zBcF1H12QumYC4s46AEJQbzY1POjWJ6THFqCWi8c5fsoNDhPvpah/BTcZNqNUnYCpsgNPOj
c6X5zlWXGMCRQnNXRcEIwtL0SY92CTsFiCRRTf4FB0UYAEra0+joV46OdYKe2cN6QkwNc28xs53B
2x/ipnvWpvwWYcCNrWZLz05fkwKEhtkVGNeFWzRtwJKC9EjyBrBeAEBV+NnODduF3rrPE7YHULqM
EGMsxPWMCMapXiH26WsgDQIP5GMzIqou8N3VA6RrBs+b15XdrqO0WznteLR8/8GzEOTU6WxzKyq8
uesRrFXddlHW/dIfke7BIOJKtEBJcDXbVrhbz8LSzq/G1N/nriCZEOTmShjjJoxwQE2Qrpllbvw2
Ds4r4xBhSN8P5lnDSI8GFeHKMRD00PYGz+xhPiQQbmOlJeUwZYvUhXiIAPPM78mYZy1QQB6xxefu
4Ivg0NRqfEBlsrsOQmVBMLg/FxAWQeWV3aZlPloTgfKv8A0X2Izgisxw3hre8LmrUu2q8H3lVKjo
E4xFCPDK8W/byJ0OSZqLmT9YN0oZmg9hPDHoKsVb0w/LUFdoFWxNZ0Azvlaohu0q1yOra689PKQ/
eWA+dnm8lmrfVwrR14Pix6ak2XnI9Fpi1zu9d1dW1VxzydQrk/GW2dr1YGXWUY17CTMaFZZRSfbI
PKnDvFLj9VAh2zW23tzShLVQWlOfqTAACVi2y6mwqj3lDGyuruZZq8d7K0UyokOS7cYXarfKEXwy
I7Nad2o1Smkw2PvCBIWlwXWFDHhXh4P7NkAAdfX8aeyd4iYOKn3u1eQBlNq0D2EIFrxX9AfPVMN9
qqd7TAhQSneyu7D4GjgyS6UAsR3wfBxU3KfUSN91dHUlCcCIk+oZsxopjfE8dVJD1GJoDZN462WY
86UwjEn9zobEWPQ45JbqIbPiDbLd4GD1CK51WsIXDgRzV8BSnTIimQFSXIOTlrq3fgeutNLThd+K
h3Z0pvnRi0hFKelZGbubutONeQpeB4sQH8KLY9MQvGJbxOatZusA1ibTWRaS4C8yXexGJfDXwiaV
h5U2qnBeMI+s2HmIGTcXTao+llYQzTXbH59Q/YBJmz/lnorzpKRqeqPTznXXF/e6M2ZrxC3aedHq
T8Yk3JsuiFEfaKbrKemfhYNUfgyU+nqq3XE94sWOdSwp4LR0xtvE8R/Idp86+vnBBJG/Rj+mnRuu
N/PdalUHTOsKUhLbQenDZTD515jD7wssKQ9RUx1Ge4zAy0cYyGZoq+LJOK6Ys2wI52Bt88rxrrrQ
6Vdtjjtq4K26PBCbMk8fBhGVi0QyXRRr+Fx1Pcu1dmJcLI4AjBCLcHttbZn1cxDb6Q6zXWDnWqii
vsrIghjWnXCVeObXYK2TBhX7qoKpgW3CNHN1k3VErkw7pRWvClJNJxZiPESQnSx7vB6m8OtkaY92
NeFr6FRLpcP2UzS4oY6jTQBVDz9VuhdfdRpSKQY5e7YWQXTWGyyp8QkanrPRZB3ZKf3ZK2N/rzGr
MM6bN5USNwccFs1TGz40ZCCXVo8WdVZAjseXh/Gp8sMdHfSOvlNv/HTE9TAqn1g1Gvvcd8XambQv
bhLBVo2dbYODp63h9RPtzI4JlrK+Eho84H5E2sMeg+vMUJ9hMaPv1auzeIjvkspa1gj3zlAJPpma
xAh5waEqU/RBjWlrhx1jedqsDBOR4dDaubG2KlzobYkz9wOAGlVxr5rVsQC0rCEYtcxje5GxL478
T6xJapSQWVMN3Hc/mIeiBF5ilS95aSxsVDmKBL1GEp39bIq9Gkltl6WRcxws/RgGDoxT4yXV6DWK
XoiFOom53kmNl8J0QLshG9no0mirQl2lviO/uY4ncx512jodp+YKDxI2F3OrcOnANlFcxJxR+81R
XMrzz0kWEcPUcECKGvUubPO33sQvDsWJatXCwIrLsd0D5mpxo/IepsoK9paXSl2aZhUGdw704N3l
j5trIJu9Bh9ob0TD7psPLy+DHHrx1ceX77+qJu6RQCpaVX986f3Ix+/nHrolxFwRGZycL5ej7x8V
Kei0b37+zaeXb1VjZG80Bt18LOttKf9EboCkzR+vpmz69rMPXwmDdEjQI+Mnf/7u8p3LGSZdZVX2
4TeXL15O+3863Gs5idA6AlRqmukWlfNsS5CF8baRLy/v/zxy+QwFDgVg66Yiy4LQmFKC6vjjt5dX
l8/axHA3SJ26JnPeTHcz2Ohm9Ho54+VPrndgiC8vLdxKOVWn53OWOAD4DY+EiOroX0o06gCzCWRA
QM1sHUCXqFvrTz4Uk003Tr/fYivv4nIq/DAeu7JDeoDYFKBY7O3cdEi3l1eYL/HKQ5s3zgUhCkVo
28sfuLLhsu+qx8ul0srzrjwDv7BKXlTJOwpF3oOS+AD6lAaV7qEqtkGdybWDLZUFTDcstn5pIeso
X12O6xMO7OCu+PDy3m5NJDcRff/zK++nuLz/5jx/Hs9rzJvrCDXY0sIerGiNYtuGQbmNqn6rT362
Gq3GgdIhC6BxNCSAkwI/lxGBolkvq6XyyRvAoaE2L+8vryrF7+bulNTv37kcMMoGYDaj/Dy9VAc0
Mw0ahctGmSw/Nu3g6SmDy5/wj1eXt5diwl5cT5ph1lZxMr/U1uXP5difby/fN8Iif6/QYpIzw+X9
5cjliwjyuCgZXXsW9AsfWHSiDNZVCnfTrcwQF52ZP4LCA8156zb13kItoy/RrNWeQ1dbZ1O3Ly2q
KNM2uu2gzAnrDKKeiub5/zJ3HsuRK9sV/SK8QAIJNy2H8kXfJCcItoNHJrz5eq3ik0LxXkgDzTTp
y2bzFssAmXnO2XttlRs7kpg2FfvrXF3YwK/JOLAEiCfRt6js1YPpWKeKuN8chIUZhJ6BLTmJD1qq
r+zRNKxTk877wPRD1yeEo+n2NAx3nVSAf11EU5jXVvjDsaBSauhhyzJ4a2S98ay/cfW3XdJdKeMD
Fp6N4/DqxvGqYz8c4uL+QYZzgj8VU4/Hea7qsU0HNwvTPckkmdyiP8LrRVhIRxJkCKsKTVTSxw/I
R967pv6QgfM4TO+RGe9gTuzzojrb8Ksr1ZJRCEOByE5XlicV6NPezbrTlLUPXc9BELoUsrCDV2a8
CCqYCuGXPCLIOY22s1+i9mi60EGkf4ahtUcWvo8y8Wsq5xfQWuQ9JKRPfdn9dGDicRZWfmVDu/Xg
KRxnOg2tPMLNQWcJAqwaUanKcz93e4CLUEpImUZt2jPeG6d7SXAdBrYSYz2J/Im4gJ3RKs4B3lO0
+K9DqR79stjqpN731I+rLh2eOQdf8nK53V+AnN6Ih1JusV/Q1/aTd1Dl+CcvxDMDo9cmMG+M7B7Q
f62bnAoMb2xGYBvdOTCG9u8pjg8m4IUi7/lvddN+f9FY/Vxm0JEnHnp/Z6qE8JIaYBbXZOrwMW27
ey7g1i7BwEL08i/TYJNjW+AZAjRkWKH2sCHW8X7ooYzb3dHrkEP000ktEOFB4UuRkge48ufpWrvZ
Kc0AI5RMWaSgozI9Rpa+5kzShF8AdqkuwcRvJy/J/+F3eag4BaBwPBoOBJ55l8G2kH4EvRwhpOmd
7NZ+zt32oBTIkYgaNyYVmSbsbL9iSN2nuB262Hyo8+XWZ9md+MqLtbZdKnbVV5KOYTY72wbwFxER
RJJs3IkPxmyJXwmDwIDDBVbc8c6OX10aGxSqbx1AV11y3zkp72WWM6RF7ATQm+ycdkObvpNV/mPK
iPFjqenm4oAi6ZRL66hVc659e+d7HxCDwVPBhKlkjanbXY4NnKzegOnlnQan3XsyflKWh4XuTU4/
rdk+pG139tI4JCwAESiLT9sDpSQmNlrXdftgosqmsP+lUvs6VGx3vnvoote8KQ/m6HMbcNSc5pNz
7+4N3RHXTldL1JwehKV+m7vDYcniz8kiJYZHoH1w5JE/GBk9UVGv7Al/FF3Au9A8T5ZHo/WPucyu
0OA3XRY/DjUJzFgDdXMYyEKwYFE7or76Tfdmah9Di/cE3A85ZrbSSh47NAOGnzxD/NkvY8VZa6/p
qria1aqKsUsritL+AcLKNa/GLy/5u3TilNXqUaj2SH4Kb+3e4OID0fyY9MNHjTrH8sivr42N7iwe
wXxLpfVRWNPeTE2UsRh5fJp6Qj2Brnitk/lRZc6PoKw+sqKj4AfwruYf5vAt0V0Pk7nWnTo03nTK
q3jPwOvUT7Qc423kdzcD82geIz6NfiXT8OaX3St1w17oKMxBsFbi7OFqTnDpoDW4kOD2FHXOARlu
KptzFVNjjTnEY3Jd4XoFmtU9IxHb6B4s2JHgQaeIt9isXjXFQU4HBgwE9EJKDYsryRAPHn7QSMT7
Srv4jroj6sd9QShpanSPfYqXric8FYcfgvNrO7k3d/CeOL4+AIx7G6Lo5S6A9+Jqr5ZuHxtiHxnR
ZciNF4fZu6rJwIoQ0Vt3SxVNj8445GWw1ba5iyJksNjNL2jF3SfPTKApIUM2pocacgpJoIekipEc
+lcXh9NSkLCQtGEZ3ck8+4QjP0Pddb1MmFIHLL/+tY9SOJtocX1iAchiVU56GceMkZt7M4zq1U7A
YZWFxCpxUk4OkA78zJNdv6VjTQQvhZ5N7LdZ7KQV7yMChsxF7Ss7OBfTB0b5/Vg+1hEjessPI8DX
nmXiQeUSt/O3OU1uhUaxh2GVyEguyYOlelaZdgtpd1OQO7igOhZcBZhfDma2bJz2I/KTlxTg/0wS
HI10YkMhqKTDwVZmCNwcHlF76J4zkjkzEH9g+kA1GOsyrrbRVpXdaWyfS/jUULye6kReXHcM4cjt
czWvdXRPyWhhvFOXg5wrCDPO8/QoIbtlXfSOJuA3lMV3N/GOUVsdzGn6TgZvBMZnr3xaUvWa0VHM
fbkz/fpSFWFgnersxXTClKCtYHz0f3rYsfIb6Te+gRkGTfZ5icls6z5r6KF4PStuoyv+CRIkrBv4
NQexfytICu/dp5wZed0SxT0RnT3C2UH4KrIrKrSABNRYJhzj7x3XIcFTqn4ojV2mTIigtc5Ouhwd
3zhZcwa7FKvtfA+EKtuLVJCxK9KbiMocjWTtLEQmkT6gomWXOIoreVinIL14xp7Un2Ry3eIaPwHW
zSqnhWjsLHc6RJwmIjT96pwCciUN2HPhlF0Ksvmk2z8JDzeLzRFTDkfXTm+OfGosEpP9dqNVTm6T
DBmEb0er2CZGtZnwF1KPYRhjsuAgC6JzmbDqd+XZRLicMx7Pj3AOD2rQTzYQubgsHqT/HDRkkASk
2js3ozWP0sSi3eDO0WtLT4QFvc9TBMSWGOayCf1k3LTldKIxPZfwwzDnje5xiiq2AOtQ9fNFN/JY
j/qjjeovquZCHidMoU5qrvywBgvR1/c1fN7O7GhRgC11iI9JVZ3mmi2+Nr6oJrep9whWeFej5sd0
Qx98Iv5oz+gyjHBzEvTBcjZ983prImMcmcFz4PgVH/qExa5XZDLpfbCA8Kp++nG1yUg6Kemeu5az
se38YkIHtspxE5DQrIrlwYLHsek0JBloiqSAh8qJDlXFEyVGLovVDhhG5LUPDkqbCdKEMU+/+mx5
Ah59WMRbljfHmeSyvJ9fIAeeXZ/GLH1Ml9gsOzNPCXmvjQxoBDiHIsaxsXi70Vq2dMBoM1+jRZ4l
ScOdPnt2zHqUU0uM2wL+gqREmulyw2IFa+2ysLOmNI/4scE20MVuCFlNHaY43Wrq8NaInUAHZCTz
nikGvvwoTKM8tNxyIw2W7/x5KgXO6OhgEqRS1By+k2ZDw+m1l03oRBVZS5pcdu5+eHaqu01Sv09m
8uxHHv3OZHf3RPoe1r/+s7WIq5PjtqPgqdkXm3Fn4JpykoW8V0y6JidlVg4hxMF3xGsD19GM53tU
D7842hMSg05KRjGABi907b908za2WZ7nLCGvZ35KOr1b4unMAzJKiY9mzK2Sb/IqZ/sc4UkzEmzC
OGfSMOBzUjGWA7UZg3HTTczMXAfjkrWmhbPlKtssGEaIGdqWCFRmXyN/fijo5Zd5jSDe2DhI6fGO
nHKoTT3AL6cjOr5MNzkOBlugngf4OaCnoKXxqtiMJvT87QBv0l25XRVOFXh4CLNwvLmS3HM2pSer
Y1xVhfeo67wj+cI0d+bicXoF/TCBwRnZo9oq9O60XEyQqKIfjNcio0ZBkuWXJm3rPuwdJlA2Z/z2
wPJNszcC+mVvjOnYKYwywxAuNilz/j0tud70vPBqmeFU0AxSH7mlt/ZEnpl/clqMUYa5zSu9jZwA
TyDuE2fLeny8s0Mm5msSlrfLE0wKfRSjOmD4PS7TOgiinV2IXWuLcyqX3f1lF5Nk8KAOhdkdyz8p
8ukIcDe8WCZhYUsgllGH0mv2iTE8JyJ5V4o2qzZvtc+xgcOt0qziVI0aOGQ921vMktuOCIxJgFKA
UtJPxU7ML5Pn7WqLWVBLrk3LHC0zzv094anhRWDbMRgy9l6xnesilMFlbrqD5LwoWJ8judyA14ZD
3gAL8s4RmNzCeYmr6WcULW95HxzNpvmhS7wolEem/VxwgO87+tpBf4zM+TYGGOzchj6lvCmZ3eLU
fXATY1MR3mRn3EBZdlFDx+vQGwTcLO0txAj706izwz0sJNg2AoaygycLwq4R2CETZ4iEZKgNHKIw
DOWYhCIs1nT4sd2YEKvvgEscnQanJAJ/JCtglbnYWtIt9g/8WPG5kSdBAt5AeLSjmfiC4p2FYCzg
okUcwjZAgVSHSWrtB6sJNTY63eZHMePHCazNgksjjeMwLmKMgBOFi/tEE2UvK8GuloJqRvqazC+S
zCYhTIA2xa4nHKFqg1U5fkJtDnMr7HNCmJkaWK59vSd2VcYFQw/Sok/fsg8jG9bSy11ngcmpIDi4
dGUsey8LpACV2mWaDiq8gvuHV3bGRgXj2hlGmLpYbnlk797eGfpjOtCjNR5iDVUX2Xved1vdY4wz
iDfgpB+Brgq/mz9FA1JVt4wQVWfTgGIgpY5pRRzs9vvL7z+S+zcrt/I3foM4a1K5Ygxblvz89z8h
RbiPHyJjAR/gavZuEyUtaGpGc3EK6n/0wu/2x791Q/77e/9TFyUdkq+254nAjOXkzbB+A+/AZCiX
fzaWlR8c8IH/3Vqp6cuv85iF0hloJQk8fhxpprBtJQyC3gv/2WGTLYDof3a/gj7BX6Z8yqb/6v58
t3QGh+Ld9apmYypj2zl6YqwEum4uua8buBwQn0c05BCoC08vF/z/7mtMUnBg1MN7ogKy3lUxbJpi
KB9tp3uD14u3aOZIZGuz/QEkj2NbdF5Gz1/1WHJPihRKEruG5j0lyWJNBJ53/P5rwvAoT1zxVvdT
eUEHCdaQiID3JAv8DXKx4vD9Y11MTPUEZ1srTaJI3+8a80ZhLW7L2H3ACPBJhxY5piw/C8Fsslgw
hXr3FjecG/+QUA0SdjmmrwYQOE87CwA3S4G2q71Di1ou0NQWjW3YT3lLIEdEKlsXjxFCXTNfuyJK
z5o02ZlOwLNZVcUDCfA/03u8rVwCbgqCTkK7xNJvRFfHIWWPbmMeIsFeFakJrIlX+Cjq8hkQvo2Z
noXQFXD/JuPFnrs/1ji3Fzio1qZ0oGqJKPooPJ8ctiZ7Gwvf3KtCLKepHMDUinwD7hYtOGmonRWd
e0nCiR1ttMvrZuFzaHAmgtZo/iuf34ZmWscBs6qzuEtSjnDH6vgMvCVt8Y8ehiqkU4AXW907pWvy
CSPB8PTm+2gRtp24g59383h2qoLWFd7stNpg0N1qVAXKYOuRLBgkXcS6CkdlPWMS2QE4OAZmx/yS
1z04B1MtDwhDaZXNB9DWA4qMAtbKUoOxv8tykNBL5KJAxXcd6oMK8iiWEyzaQ6jx9xfEpESKwXG2
kcWIS7faFAPXQmDs1NCu3aI/CPzUVrCs/TbZms2+1dZ2sdrt3HNcAXhAyhY+qG3B/D9ecP559nFs
k71B5yb1YB+YzW5gpkKzllbgvC8Jo/D+uFTjzFauanyLuL+drn3wJW7kRcH4gOTE8Fblwc5N503V
xHAFsLEa6WHKk3UPeVPFn7Kb9nYNVVW2zT4XwbqtmASXO7IReOzqsyaMuEGw8GnbDzQ5nI8y+sgZ
z4uZ3thxZlc1Dy5M9H4+xYIuYFpuRijNhn4V1glgekTGVhwcDWCqzGNTVqdkJ8GZlYQsZjvzBSZH
lrw07gPPhbehzV+n4N1qXtgQaw4s8BkyA35U/9zhyK7EO64HFCzO1iejkEDiXUfWcjT/ZsIKGi4h
8eeLr8QrZ+mi4TvXUb5aztFD6NXEPxzuq2Oqkr1e2hOpO+fKmje28lAHuVClMIgQ2Bxg5ATaCnca
NrH8OfnkytbdXwoqe0W/+oys/7W4jrZ/dqBL5Po2gkdvRffOGYn+Ci3GGtQ16oo2eu3ETbPHdAHg
mOZhRhYEPGQF9ZrI8FWxB2e7lupd8Wbej/lJnvKm2jBkLKpADB01yTRdAxAANAn5kLjdn/G5FStF
q9bAU+ln/WMOSlzRcXPLd/JYubONB+l9mpxV1HDK8c4rMgdmna97qlAbD2iVei/+DJE9bk7+QiqF
Wz/OBFMsibcfMiRmydwjv3f2vjwopu/mXHKAsy+Bq16ksim4i62Dsb5YzMfYwpHXnpQMwiU3DwuX
f1/nh6AMfmSNoOlKzMvUXRIFXmZtwV5xQZsHE4nPo1q5VMZ6cwfqyn3GkQ+jcbJP0cgwQy8Xqmt0
7svz0P/UVrhYWG3fBhbT+PF+a4tv2y2O9nE1oAMwX1B7QFdY6atnXCMJEri8Fu4GBVn6i/jJ8Rk7
ojFupd47AqX1ySDZJN70xWvqf/jZx5D/ybg/WhNrcFWGtuPcKp97Zi5J04n3M0jw1Rjkh4Hz9yyG
FyKkN1lXrIv+1R5GGFHcuGa0Q8i1GzrrzpNfJfGtmZZLb/nnwl1pThgDROY2TcN7q8GQzntZGXdy
NQoN9zrofku2K8EGzcIahjDJWNuWe4ktfA6jfzA9dQvS+us4ShNmV/OJGpP5KGAxb7nauXlWwOzo
1lTsFkPfPDdkLNsj+bWdvkx2tYGYvhPxiGTG4WrOrj1ahgE9AnN/fONi76Wk5PlPRXYh/HCv2uFB
MokfvFcNdSm3g5fexQDM4kjYcRM8+fbYQscijmuxHPPLowXb+uUeFMlMkUdgckFSxrnsaS0T5Aa3
efCKX4F3Jrwt/Rlof2TT4AdGwelpUvJklG6yYRmm2VpcgsW1fgmDo8sYGIJRcROfIpW5iBbg/vp5
cPz+CbdGjtMEUj+riXvF1wA7Rll4xF0gxvKsWB+LAZdyx5SOEh3k+tBG3kvtW+bVDuZndyQk0rLd
p4Csz7DG7cB4XtcfqosOcxY0LzTLi0tsmqw7g11/5AQ1rstKifPSWvGrt5jhMHv6I+nqZ+xufegR
D1OlRfwUd47xSOPWJeDhAE0YVnJlFM9NVhXPaXsyp6SGIsd3HMywQKZ9c/v9b8Xg+mddxA8mO0ok
vPo4e0NwqSzws99fUagFl9aFWzEbzhcTqJ89x3IYakum76v+/U8TydKpnb00zPz0hczq+M5kzsej
f//j+6vYyK+2Uwf73qjGid18gJ4eM53MXPvoiqRdSx0gOrPVH+IcLmIGG9Eo2zrr+x/fX80Ki3sR
F2rnNMql9ncQBXaNwTJHEuiUBheuCzoLEsAdh1yWsqUbSjzsACl1UYKXoAlqtNP85PWxPOQM/tcD
rJOXKooHNhoj5GjXvHx/iwPgYcim5pZlJ53p9mWyibCI02QGRMVfLUMEu3ICrfL9V512L9+q5/+T
7vt/lnT/iwb8ksL2adXf7t+F3//yU/+bgPz/oTpc2PiN/nd5+GluGIK23de/SMq//6d/CsR98x+W
b7mmb+LHRA1+F4H/Ux/uBv+AD2/ajo3h1HHk3Q7zn/JwafNPro+lUeLOQ7qNeeE/5eF28A+B6cLF
PiLvPgDX/b/IwxGo/avlxUC87knfcv7dxNurfmoz00n2lUfH0pxzcSrmqZUr4ZLCdM9CLl+QeNfk
tsT6ZejSZh10kAfgotg3f/EJQQ7k+CJnoIHb0ibtOq+9gP4cjeO6Tr1g1deT5MK370KtwGj2ylPi
r4B4+lSAVmhW1qjJPcR82IXMyN3fkddjrG5L3CZlld3L0vl+xIpJmmNOPcYkcSWMUc5KIcNZx3Gv
WNjKkhscxhOY87pcd4aTvgaJScpamxGOU5rZ5yw0AXiu1f2OXKkOxBGUj9IIhLFqSj2SXS59AEkF
Yaa0XgnJEAqEmlfnM+CbKgPd6s1v8UJMVInh7tbTdATeqYLgHU04Tf0a7gln2maGxZkFaREay+Di
unb0p5sNHQ2CRgRQLdhPypNm1EIBXlYWdBEh6af4hvOz6YfK5cjUUwxa1Ygs2MxJG+vaqgs4BBnI
4vxSfBhdQHJBX2U2FEMRAx1dSmF9pnWpf6vF9B/ctKbw67Ec/aLvr3dlKaoDezn931T15RcjcfyU
BUNQ43mMZ+LqkAAAf3dTwUChQFb05WYT1HWk/AnCkwreWSu7/nmWSNozxlrPXJPlZiZOjLZQxnW9
HbgoynUTJcPV8pu7JZ5wA/DEaen0e+0kMx9zxZjMdrKjFYn6V9qJ8cGjO1eF/pJFt85V7UX3DTom
H2P2zzFIyOswUJz7cBvnKCXtTC443NHLtGvS1oc3Ly51tsaZ2n5JoioHTrzMqovK62hI+HZbwwUx
81+j0QD47bFZ/IqzhHwsoVIZb8q8meI1dt282BPSk5L0NpT5XQ0TtEwWsjvpDDgPxMER7S/HSvn7
3mSgjdFMJ12JALgunRRZSaStSFRJtxBWXczrCQU3vYGpd3AoYriF0V5TvQL3zF68lqEXcY8SEKhH
8TksQzldKGbm++WKt9crKgTT6JvR5djdHGdw01OaKDRbnG4NIA3XAsJLIpD6TA9qN0vPJBvYHBNS
dNldRpq5DJgoWzKeqisJslR+xRRZqTo5GeiCxJP200BvR2fkA6qtznkayBZELlCjas+C3vmsSkZ0
SzRkNytO+hnFHJbVAxqcOV0bLkXmPbc8YJ4Qt6/RiNZ/xYnPPOZQpACPSOKa5tyudnnd9XB+WUJw
8ybpSRTK/2S8qj58mcd4GAZrQUSOk/VpKs32iVuQg69OWnF2qcaB43sQxr3Ycd2wb+wF7ZlAQbHt
isX5aLi86m02KPSQgjkB2g6DeS9xwZKoOlHs8xZMG0lfMUBec3qQ4DXeM18VOxNOw0EZXauQi6fj
c+6NNn25yV6OcUmblwiR9odnjOPFNhYfWOY4YsUYrcz+SNK0OY6Ya9RuacrhpTErFDI5ib0x0ipZ
IJAugmWH9qF67axAGZiphwpZtbmMEWFqGRMymOV+eiDeCgfF3OXp2U9LwpESaSHPV1zRgIE4vjP7
Rxe9EJyb5k+9nMznuxH3bQgGY4etcvwwkQf/dsuBVL5quEdy87Ga+0JZzBSawTwt6Mv3gxtHIM3z
eXf/VfzuXlzKYQi+JmV65E25prVzmYX2GxYVLGuOKLB/5Kb+Sps+e88mVVbXmW7oyVoyeGJE9lzH
uUtfZBpgxhCyYem0mpk1l/yuBAwhzdhX5fTfg7uMu4dM8djgTtLjra89/buo/OYMtaH/yjwvGaB3
kglO24rAv0BxPmtMRET0/pwH0dbJxrcCF1mvZyfrWhbBW4y2iI4jQ/i69xduvFyTAyoay/6BQ8WE
1NqV2qHH7enDlLnx37kxgNVFTnRfDkY8LW1syq2Yq/lhbIOCBm2GQqeghXZllCuYdo8mARMtyU8u
onUMIIZwvxbC2Hr6AQs8WM1cUx46llZUed6UeNA52dY6xcW5s6renkF1muhrqHcwr3aVQIBaR2n+
iF9CXQabNXijrW78EogyzY2yupmGvJ42gov0w3B0/RAQ1kBKYwdYbyqDlCN97jR/dT8EHm4aUZoH
Cn9iedCd23+oRmHCJbFPVc6NBRhSIv59svvBjpmw99gQW49LGfaYSQHIU5bst2zDu2kZewD4bYKk
OcgX+3FCAYjjpwKfSSDmFF2NytXE9FqpSztgCfRMIYswlPXFxnTjjjnUP2kTdINdrDRIXZu7zNgF
rj1f08ZssTs1Xn+NeuiuO7u2uEynmuMqQ301yzDgpIrUzmHBhoHLy8yyPkEe7uXNBRz5mB4xLiN7
jL0mx9nAUg1RusLWXnR1Xz9aTUtQvTekAahxxyEnDiJu467AUtfgLBbfJTXYMvSOOHI8towQodEu
sa7JP9Bs35A/upNvutXCqj/iCSJXyYg2fjSXD6bNholguvNDj+j6UETgC9CXC6f54IqKf+gZPNyb
TqrmpxYaBfPixdPviECEve64itZOb9ENMckZ3JrsZaeC3WQn6Io0l7ZtGVrp2mebBDMS4hy0Qwz1
BQnzxtZhHu4W8gQnpuUdQXq1mO1j3SAlpl5It30iylvbGVqFSVuSqT0S6Go2MNE9glHPlBjlCSFn
VW/NOzQKBNm8xjQmGMJlGVKAyScVjerF8zuwbXU3Mvxm7rjiIY3N5CGD8RWM9sEV+1HY3DZpFG/8
ym8ZR7ZPcLN68j2E+KhQAdMSqfOnkRTfV9FP9Q2Mnd6Zmcsu27vIVsSSHJty4e3Jxjg7jYIViFCr
0t4FJQ3XVZPi3QkNsqdILG0nFKzx4NicoZZBvUe+N3yI1NXEpvdjk2+Ycc4nseDa06skn2ACciAt
3nvpGMdF2wwqwRElf+pxyF+BU1krp0cxLlJH0k+v22tXNPRBWaLhXfWuB3xyGo2l3JlNaf0xA1N9
jUN6p1wYOJo2HM2BpMwOEUlgJYO/muHyWXc2EfBkvVHQogjSlttjHIBT+EfljnVGx5rIVTpqEBF2
TFSXhwp8fnTzHv23R57JI5LbJVtXfWHvR0hpFoF/TkaHFQk4MmBuP3Zs10zUhgwT9H+UiU2/gt7O
Y7kwhGY+IZQ2H3caSgq4AtH3RrmZ8aB0ktD0aAgWWGst6BubZU8mnu7bat3YQ+29Djhjn5s2wBMi
VR/X63mRNdhpWFVRaMXecqyoBsBNlyZty5mNfVMvFZ6SFIn47xr5DKfRYUQL5Q5io4up67YEh5e/
8kk2T4HVCIek3C7LNuC8EpJ/RlwxI7M1hrRgrpPIzmxCNgbsD7FZRzFuhbR+9soAc59eEPRv7T6f
bsjO3Ffp6MZjyItWbIVqFbryHMyev+6NArBtReZXuwtIxzzNDmaOjnClsKk5QCAV8jGw2p1lbTM+
0oCcLmU8O/U94wJlK0VI70QPZVK46lLrKnhW46K3Ma/+l/DM+rM2rIVhlNKfDvGQTArSkhzt2B4I
nzLkxDXGzuqfSndyf7IdYulC9K8/srJJQ67apkIg4MDjS5zAfPUcMhpYeBbvaRwKhfo/tpIXUdhA
76omr99NcpFpNuOMKVYAy5zmQEXiucc0WewFJmvEiBp+IGKUwU1UWGrYByt76UaWiEHcGwd+ou01
rRY8IzVysCcKIMnMIEOlVRQSzH6M6fErcTHUwP10vlJfkU8sGHl8euzhLO5OmntgGsvlr6WK7ib7
vPhligK/JPiySXN0djIVGo2bJ1umcDGo/QWdz6r0RcdlY4g/MVz0cxlJfbJI/UJzVnWg35smO0TJ
jFNhxv1K5qTfvbSszwclcv075kDlQ3UY3fEk/ZSDlk9+xSZKCg9/EahGp2mMtZe4EwaRuMGgAWx/
mkx3Y7SluUGtbDPdsaNXQ9kwdGHrlEw17te2iufAWTtt7kEcCoZxDYHN/JtI6fUrOnLOA9Slch/N
lUUhWUD8y1usLtbQyccaqBa2SKMSa0e2HBjjbPmc7dK+EGfRgj7Eltr4g4XoB3tLsJqLMoJzWDT3
1EROzrpwYjqJUTu99FPWXPF4ZOGCSAgnDE+b1C25/MZqnZCRo6FdRGSOroUFOdFxmNNZ+PDP+dA9
eVxjRwuytG91mJ05KYpufHZAox6dqvM+FrQ/qJsLlGGUBbW3S6cqe72TmF6jbhAfVuQYoWYpIDDF
IOOFIgJYdy5h37okyDszQxg/76uDJWfiHIeRcJYkS5jPoQIdZQuwldQITGsjFrs0huJsda73YfWN
8K5RkWTbNAHhNii2EGQIGp0aohr7IXBmjoXm0rqXzvbSP7yd7ZdrTTVI16oYP8ZiXN7dSem3Udzz
N5e2TjskUTpie6y5gRAbvitr9q508AK2KdF/aMcqf0/m0seEnKCzhM/pV/wS7tEcZ20Nawl+356I
5HGfSLd+kLPfnWuYJ/tBYRrZDi6bZhxR+UW1B6m4T/N14rXTe+WpHmdzDy3bAxydNLYZh12qpg26
Xvf30kLGnRrZPxqJn6ltKsvsFwfQ8qduY/tHPvhfg8dWLIa7t6rQDi126q6FuUIwNiFU19FauQkL
PVxtfgxRxK+W/MVQo1Klws/EERRgt2UYT31OjMUF26zLMS0dqXwBtoRE2hJAkdVwq4ccK6NkozxQ
vQYsjCJ5LZxyeKfRQuHtIMJA3osQXxtGjY8oEwUAa7/P8CFImxYhvNm09u/efIAjwTapkD5A8ddf
lHjIMSaEQTc0o/FvmUTjSjtuS0YCvtyAqj9bqdZGCFKULQlrZcy8MXVyYlGJvx6SEd11RP8Up2s+
t8wyo7FcD/XkbWPf5jhGoMJ9ZFyNzIPiYvjUKTHOJKMUxd9o0OIp8pcgVHE+/Vh0Qg4Dkg9xNjNS
vhHuT2uZM4Z1DCJ081Hi/2In/bBShhpLm2rikxmer9J5QsKQVw2mwcHeDTNI+Xt5jlV6gYPq2ExP
57bHG4Sg4HfMSkNWX6fCoScmZBN0E/DfOi8eUGtFpFxZ8ceoJJoj25gPjd9NBCy2+RQWM+Z9KLYE
R1OupaExsOes3KFKP5lr0bF27/wHivWKBhqO1Y5Jb3VPFKFAfF/kHYaODfpdaoG32wwq+eS487TV
lme8SNszr0z9k68sRcfL0CQtCTjAZXYN5mH8yfq03Fwj9SoCZbzubFn0achw1mEExAp6cz0wrMg7
e2U5zJDTGKVxEWOpT81MUpcUxWc+NAvjlNp8y6bWgmpgpo8IhEbaRKOzHgfLOaOJVI9zAewYblb8
0Qb/Qd2ZLUmqo1v6VfoBimMgQMCtz+4xEUPGkDdYRg7M88zT90f2qd6RXuHudtKsL/qmyir2LnCE
JKRfa30rFrdliMJ6FVi5/B5Gk7526q68IaeWlD5fJn6wJG6e02JbYblueQUnHGONwCtUDmpcTBuN
4uM1Nov6wU8R6jqh1rpG5Mh7LyFcM/al9l1PfSri8H6667xyOjI+nMwLGUyT6npe3v2URRjchF1n
EL+gmveJNVI8t7JaxfOqhs3txG6azXdUZKzq02l6AJRWL8U0ilscdeF3MQDkX1KW8L7Fg8MxnN6Y
FHjKMteI+UJ8nFkO+P2poog/JEQQsot7UuqGgWAEeOjJBH/VNZnfks0DyKGSVKwo6GE3MstmQe3H
XCBQVa4j3ci/OqLoYPGnDl8GilGIaVPVus9si3URy8FlLIOJ+dSvIf0qxdohK5XQa4I+Cx+wkdC6
+q3QzHpTEQ+wHw2KA6hzgydqyyMmmZY0N1GwoqUYNFy3hP0cSGKI1zbuk1UZNcFr0Cj1NwXgxTYp
AyJFgm7KvrEUM99GLYsRA/ts5U1h1y+iIf3F6jqF4kyvcLobFzIQCAbS3GYvpQzDHcRf/1BD6CbG
PK6Db+ZA4jb7L+Fco97S5gjQ0loZI7hoMtxity2ktS1lSsS7pWYPuqVVbz5WtGd4leWXcBDxDzXu
RMORsAfsuyDPpmoQ5VI5lnsIK5xvJn6+7ocq+Cqi1LgRsvRe40pyND0UpbErdA+re5J7bHKA2m+c
MMLfGLLJQLcayWs2IN6joqV8uTyBtH5BZXFCRB9ORFZ4IxYYXwmuy0YEhLdlPqG8k5rtKAEHP/3Y
sm81vcIIj1aGpVGUOZz9m0FznfdzImzql/rOt3L1hmVFd13zjfpa6Kn2XbQG4n22Mt1aWDLjgNXy
gh1oFw6ai0rI53m56RZtYB8CYan7eCTWIO006jKOXb3qMo5vwlxxHjB/lfsG2CtXMFvX7NvsVrEH
bZeDYtvqmsbBLUuw/WTqB9bt8XNZyh4xiBFuauxWOVEPtXft1aRLWFaWr0lnrdembyMKpZLfPDQY
EhadauLI0sN4HaWhs/KT0bqqI298TWRSfc8G1kmBWiTIXrCpOpne7ROyHjhVGyLnhiwtipKdOlzT
uM18XInDeYCZ/T7ZmMDljJgRdWjelIwwgNv6xMlsFUYPAxPGQ+eMOvtZ065uy7FX9pPe1e9ZVLfL
hFjgb9IJw2ujUvqtVvTeTTVl9s8ksYudYvjeUs1nsV3dsWRiQl2Yudr9mMKWs/ncit/EHC5h+WH4
FImhQ1bRstwbIc6GUUBturDx40Dr7p9VPZANWwgLr6juBEqyDSvqDgsf6OcbbrzsNwNaXZohjiNq
BNm6q7r0dbAU+2dhVBwAZ137QAJ0hh23Sq8cpKhUe7q2XBsyEcssz9Nk5ZVex7xkFssmmvKNZ1fG
o4xm5bWIHdktTKvsDnpokjBudayvLcXJ92NahncibHSFks0w/SLNbFzXuocYhQlMedBiKpS8P6vh
7ZfpVZMq9h27yHo72GSYsYvmNTmWYV15Qmk2hulVHF4OY3eVsBbKCWWMAPdD3XriBBzpTiyU18HP
BQUQjqMRmMliLxJp7qMuLa+w0Fu/DN0xris/8jGOsUeIVhannrvK6OtXKhLZfU0NckmecuDmbeK8
l/6oEvQtOYAfyqxRd1GhSgLr8P3s6mlqsS22Q/W1M6WKXwzcZFDXwbOppuDxMw/QDPFdO2MoqVY0
KklQqPtwJ02t1xwI6RCHiGS9vchM80eWVbYbk8Y8EnKrqw/cbvjOggzLDhIw3AxF8qzI0dinFQdQ
/4rKgI2ZOThsWWhOIE4FxJtqovoYdMMV3mhtI3mTL5AacProTrkRujE8OXrtbzlI1r6EnqpiArCF
vUnUMriOLWPUFnk3BTGa5nIEaC8M+RrlisBoEKEDN1Nh30Aez91/mZVC8lWPNy0bnOIrygHzio/n
cJ9STWK3K9s7zcEH2GmJ8tUY++oqo1GuuraY2M0Rr/aVVD8S3H0DpT2nKLi+fTRSdRTpDyJlsbWU
bc+OROmC7EVXDNaRTlJ2+cpI50QWz2P60p3eYf03DsH4itiPYTw6LYT2yfne9ViHOLHigYauCX6E
WMEz1cFQBvq9XLNCC395NefYKwQG9hU7C/MFy3G+9QSSeIsP0L4QA4KnQmVp8y82u3UNVT3c1WMO
SikJ23vOF0voG9R+lhzzxO9iEDVgiAnfArwPg3vklRs7HeeCvWpNi16WSbjM+fQ7y/8nh9j/Xx1P
g847fTx9m4Mb+19XefXzD34ZAEZwZr8BZhxV/xeEMEsCK0dqwSr13+fTUJc5auZMA0Cqwzk0J80f
zqehmxsz9A6oi4rX4p/zaeu/mCw0m3/KqbfFf/5Pzqf/5AT++3Aandef5M25GFf0/uA/wF6GSjvY
ZHwCVvofwaX/ufpMTPsAOgTLoKp4WpT7fD74QsRGwPE2bWqiw5JLcNfPj9dBPf55j1prbVWwvH2I
1eKLJUfOjNUhZekavn94of9NfPuI1T/VRLzRjw8BQb4pUwFFv847KoQeAqbMz7v13139CLrKxzkx
cfH7D6TMgACyx5vQY6d8/uKft40+A/g+/nS8hAaVckRChqJ567ZX8m98s/nawlfanb/Fn7DNf79i
3Tmi1PbcQZlYUD50ENm3sYlZbBDGDjcVMpmgu6ewdeFhTt3piDNpF048+NTrECFSlsesFGvJCuPH
uyMGF5VRe4Efyqj7gPP754nmv3/otDWnstMYhs691VHiLaRg12NUyzYdk6VNHvv5djv1aua/f7hL
kw9EhUjDvvdnMTlPZj4OZtjcSbMWz+dvcepBjsY2B/T6gGbAvkfofasW6jJBOd7L4DGhKHahsT4f
HOgQ/nwM09GzLDOlda/68quSdJggK/Pl/O/X5ov8A1b8500cDe3YrorWqtvuvi61tSjDdT+jtLwZ
o2tPXxJU3nEZreNOWVucg0nrwUAccP7ev9U5n937aNSzba2NiRCL+9YjL3uG56UcwtxIP8b4hE4X
Q4QC7U+ghn+1sCRkkkiuWUmnXs9Q2f/+rxKpAf9OqpFuRtFr6KOdkv/SPedC82un2v9o+lDtykuH
oOvudSXY6/p7GX41ULxigbyaIxbJAExTkH54E0NfP1gJxR6jw3ASri6003yjT9rpODcgcdJIqcSY
3qugHJqeqDXai+rKVpM0DTwUse/tV6+49/yNlg8kJRXrCLKdZxCeV3iLGTHIv0oVLujrCy/PmjvI
Zz/qaFJKRysOW6UI74Ou/xGYBBgM6qtNrE2sR2AWEnXZVzm16dHZEAm0KvQWM08/dK7HNho/d8Ei
sF2rtQ1HgBhmIrjEiGPHCV+HGjFmrHzl7G0zagOqeeALwXhlawr7NrZMQ1Dvye55HJzoJyePqwna
DQcAFKZsm7mxhUQTet6usqNDME23shkeWRiw1/C2bWtdQeVaBiMHAygjbuuu3foU75s2ODCBX+EN
upFt/uL4LWmm5L52Fb6l5D6U+KlLxd6Y2LAzQYE5GeJ1NR9fN/ATRTIczI6pheLrQms84iyyB5ji
m4FV4SJr8uexlBemtSPu9f8ds/bRLK317OBNChFuNMn7gYX7si5HSppBqsNTzKn4JSKFtOZky3Hs
uo3feZeCSk6MBXueBz9MqTWEM8scI88dq2JTIQHIynR7vpufmK2P0a4RbHTDSUXhGn36ik/yRWnS
vSiKt/OXPzFT2/MTffjlRp7CcChm6mcJTSwxiz1a363IOfxrggsBCqce4Wim7jgciQrLLF2NggUK
BEvR76s6IXuslE56YT46dZOjGVvP9BGcxVi7Y5PcVkqB70G5gyT3l6/haFK2KsCjdWmVEBKUdjEl
+QOaAX9Jas/+/Is49fuPplPFHGwl0v3a5QSkXypmrCy0GolI3CDW/6tbWEdrssG0naKUWuU2ygid
VBkWesVhCpqpC+/gxDCwjia/1pFm1qGjdKlethAi1WjDyf6lV3Dq6kfje7Ch7NjYLF2inh8l9XMp
/Z/nW2a+xCeztnU0flMnGEM1aCvXibxfnqDO4o2T6wWei+/2B7lxF3Ylpx5hfvkfRptlK8l8xl66
iacZZBhCzsqd7uX8Q5y6+Pz3DxePEDZgUGlKlyr49waB8WLMpwvThDb3889a6GgMJ+jAUHyFjduo
m6bDzmBtoqYDWnGTBQ1kO+/dJ9yvREsFsSF+/7sn+o8xPdYlydMQS7A1F7WgCuzV4+rvLn40on0d
RWxc2XwuSm3Yt1GADrCDOnr+6vOY+qy9joZzitzU7KHpuE6LIMukSNgl8WMZE2uuyhfgV4s8tcfb
NKvNC7kPJ17/cfJCLeU4EV7VuKxKbyetfuwNo7zwNCe+EvJoYDu5BSjQaCq3Bg/SZu3SqKwfVaut
SancnW8wcWI5J4+GdyM4nwwLpWAlVEWvsa2U3zM8Wbu8rT38QxC7kqwUt7blIGcqR6SRMTlAKvj/
66Ybc6Zi31uriJBeZErsXSEibY2dgpVX7+sbbUoEUUyavNB7TrXI0YzRxKmFX1Rt3D7HDU0qpKdP
dyFooZbBcb5F5sb9pAsdp5F5bepVTpPS+1n27Xywlhw5KfC6rGeVlMkGrvU3GYbN4fztTvWf+e8f
pg9kJ6mTKWXjDomKPUtFAdoEl4JeTl38aPqwhOFlFSoJMA5RuqrjukRTCHju/E8/8e2UR/OEpnMq
joOgcU07gB9v5hFtxokc2/Zwc/4Wpx7gaLZoI7Mm7CuuXKQtBHl4HPXZtkhW569+6gGOZguv1Ism
HOzatZpRgNTOXlMPAU1iievzNzjRXc2jT789KCNi44oPD8cdWKQM553ysLojyC++qYmkejh/nxMP
chxzlFtJG+uyqtxy0p+SocLN2LiTld3/3eWP5ggQyEZVpU3j6jH1HSXYkjdJAnrd/bhw/VPtdDSs
e2/QW88OKzfKB6zM6GQWkQ7dOSw0oAhGRui1T3C5VZL12AC3WjciRiTWVRxb6UG5VGbTtGlKRHCG
k1wh10mvKKTmy7KTyXUaQrDpnTRnhzQqS8Xz0qWhI2XMlXLc9rUpyG6AlJgE5hPhmelKmyBQKamN
3K2t0M2ouNEaqu8rZ+h1vNPwEv00Va/DwuN7HGCJjguVqNfZYVB0Dvw2sPo3ujZa6yrwgo2TR86t
Xsb3ZQ5ug5hif+PF/Xjomqb9gt+eqGGoXQRtk+BQdBqml8IiFaApAQmfb+FTDXzU0+seid845KXb
5vo1QfGg2sP0HbHket7XnL/HidWccdTZZVDYRhd3hVuR24tJ1zY4b9HHnwU7Kc7hq3jpl4Z+Yeie
eCDj+NNoJH5TJWOBIV2/hcD4SjnmthrzK4t3df55Tgwq46jXh7i4G4EQyzUKzzk0LWdbDprGq6ph
jfdXtzDnW3+Y/LsqMNDOy8JNbQcoCQUDtEYlQQotBIi/u8U8s364hQBPEktbLdxQq28DAxA3wIin
wTa/nL/+iRdhHn1imkar7bo3eBF865eBU/VLq6wxW4deAKyCuOLz9znxNkzx53MMqLoL1dJqty7K
O8czYN9FN6P0LnTeU5c/+tAQysy6sOxL1wR9/zUYlNiNrLBc+wm0h/NPcKKljPnvH95Eq4vYUsdG
uiIE7il0/Zs1dcwzFr4vZTL6v/vmGEd9qoWBMlajkC7Ltj3O+4fcq9eDMX6JnL+9xVGfmixZhl3B
LVJL2Q5T9dBG1Y2SeHiJu+X5xjrxPoyjbhWPfetLTs7ciKgYBHBg2KsLI2L+lZ8s8IyjnoRBThlN
I5ZuOHWcUUc/fd1x/+5XH/UiMQyyrBCQu54V2cseDM/YomOIejR+5+9wapI9msgrR5lg8TumqyRo
2LNccXtNfUobeGZOvBu14MKy9MQqeE5R+thZsWd0BNKk0rV8ZZ37NhCm6acXaAcng3efaWI1Ot7f
DYzj3MNqQDnU1gXvOi6aGwgZkE+dKgT4Etqrttajv+tT+tGEruo2X6ZON1mltuDgZsyVWmnX/QgF
6vzbOdFr9aMhrjho+4j1Nd2+wKaj1DdZZm8U4fw8f/kTPfd3PvaHGcQP+alFReJSPSI98OMgXQ+g
WC+8hlM/fr7rh6tPuCWwrrami9z/OinNa7K1H23Yl+d//KlC8XEwYhw4aqmHkjIV4jL8mxvfQGzd
b6wJu10N97AhX5MPoH9p9/M7W/CTka4fjXRpWnaAcUC6Q0Tu0hc/L1aqjcZ2QLv5RJlpVRc3GYp4
27sd0p9Cf0/0l5lNrMs9Sxhy51/U8hBO8WbyLkzOp7bbs1rgYyMbwZCPcZRaro0iWA6g4/pfk/Nk
+MaiqXIQ39ecjRhgmiCkxd0tgpxl7mEtM+plTGLjgGm8nM9OSpldmFG0E9+l2ZX/8ScROZpPUia5
a6N4QRQ5x4D6KICCdJ8hM0Iejk/wLSsrAo7eqD5sdRVtbNUsi/RA4syFwTlPLJ+8K3E04WRGg3rf
A18uu/sJMKimT0sr53htdrlE/kq0ryR/bc73xd894LO7HS0fA0wavYom2G06rDQV2vODOWRkGdWV
8UocFzFBpTnuh7B4J3bqqXdsfL1BMd41lY83uCQLDbvHL5HUD6mPRLBIqn6Bkw10rir9dZlOT0OK
idcsMnx0EVvuIe4kDJLgB2CRclEpAtCxA2o4CWGr2x7S3MEkZqIIpuJCi56YLcTRdDegYzAR02Wu
oga/xKzNdGxszOdb8ESnEUczHWpWWaqalrpiDHxE5TpL2DJfDTpAJuH3F1Zlp+4yT1UfpqRBFIHK
Dj1x4YncOm37U5Y72T/Lyb7QEU610fGcZ9U4XZQudbEp73sDtbFH7t35JkKX83mXPlrDhE0wlcHE
r2+F0eyDYQLjjvRrbynwOIsk9Nkk1UWx7BQ7WSXjRBsCS7iOIDgcjEEJt0HRFgCqkup+olhwNdaV
2Njk22+TEIJRFzUlFumWRDWqYXIVQBW8sNg+1SzzE31odwAIRJJkXQJU2lrCMF6wh1idb5VTlz6a
AMNpynSCaWLXJ3HHyJons0lez1/6xJrl95z74VdbNlqUPmliNyls8ESAunBAAeZ7sEqDmLSbdIjf
/upO2tFkpfYDvraWetfUVj+CHC9JNo4AQuVNWKdLLyleA6W+8N080WC/49E/PBVZ0Flg6H3o5jU2
Ltiq2iosAUydf5Lfa4dPZsLfmbofLw/loZi0IWQtv+nMcoWsn0iN+6zdy2aTmupCsYaDH/50LAC7
Q7EHCLYKEnPVBNAU5LNtBBuTQyFcEQuvxwyiPSrAdqbgKQbLYxcvVgM7D7elLh69DrqAF217/rfZ
bP7PLTTf+rv57vf37cOT9FT3I81IEhf1+TvxKMtaVS6N5VMv4Wgiimgi4YVk+8lUwPkecOs2F6ag
U+ui30qPD787dPBrKBB7mUHdVCUEpF6Coi6jEJ2oGwFq8ORd0V6YUU89yNGcpPt9FMQTTGsLYyc6
J3hhsFvP96UTC8jf2fAfHgQfdRyMpkxdUwLQxKC/Ly9JtE797KNZA/E3QnLoOW6EfWvt0Po7wCbW
hVdw6upHKyCKdVnKvjl29Ry0uha6vup/P98mJy59HEmdQdyP08pI3ThIipUuOmctR2zk569+YsZT
579/aHEg6rYcOsGMZ6fQAOsKO63/3OrDjRXp17GMvxdYLM/f69STHC0nCigYiizbyLWC/CnsHBxi
AUXYv7v4vAD48CDe1MN8m4bMHap+XEOEtbHz/t3b/Y9kZ0NF3aeVsQtEqF53PR+F1PHE7vwvP9Hp
j/W0E1Up7FZh6sIDfkmj7N0wIc0LTIHnr88H5PNlxO8U4o9t4xcxVvcsdFWhbEurv2YyMOVzL/Zm
CboPs22Y7sHa849Ww9Ssg+ZF0ohiFMvRnzAKk+uYKvcjYBhNEqijb6vZh1z/0OMnLoKWntAk81pw
IdlgBpHtrsH0aKTjvutfRoWdh07eFJzM2FpJlrIAAeFoELgxuczzACs2INvzdt+pm3lqr8mBw1O9
5S9TixStV/d8W0o9YDvxtZPmlUeATpkah6q54d8RsbGwRLXq5hAqkBALw7hjk37Nh8P22vdQe7Cg
9/G9wJa9sHO5LCM80y03BGcYGIAln0qreTT9Eh3qvkrJQam+RekedaCVWigKisVY5htwJgsuqQ3x
SiF1k+UA/w78+TU/wdQGFGzW3I546Beh86JW+hbc26qo62WZbaR3G3k/pVmuLe2Zr16nFgcPQmYb
qhzJ452vygMn9A5QBx51/hbivF+kXXKXa+0VBY4XD9dgS9APMU3JuBIl/8skDWF20Qr5wm/wwdPY
sPHaCpSE9lpxPCEz8y3XsCIZ/ZaoSLYWwXryNaASOLiua2oYGTtBWCRLX9XWwwRSsWp3cxNqRJyw
TwQF3XqEJZt4XUGl61/nh1T7kcPwesVPwcSyLNN83lvZsbyhfIHPWF3xwOf77qkp42gZGfQcXzuW
GbkQw0jQ88yvPpXh89eeZ4ZP1i3q0RchTgPfGTI2IJ3hPFM+H2n2RF/lBHKCv5fqhducmmGPPg12
XskK8XRE+Vxu9TpbFKyG53jisgbQ2ALm8LQLM8nnrYUD4M85sIwBqGRtzRoD3sXezpHJGaBDLjzI
5/OUOJZtF+3gAC5if41I8DHwqTu35S5u0pvzr+OEdFfMXL2PM3jJsTyQFT10M8ZDMARLjXw3BlzQ
mmvGxLxmquP7Xt34Ut/kuupqzfP5W893+M+eALzozzuDzED3xLrSLVtDvnlOXTwVRtozPXnlE24w
55b830t6t5PPObfvh9m4chJFqwYZujZpHVc9WfP3qlbZ63FqMZzlktplVKLUwHQ1LSSAOuJGoDun
iQO2HWDeOgQcfqHHnHryuSd9+C2WZHNQAX5y1SgvbjCMJLeKP6mPY2zgH4UfuG6j5JLG9vMBJ46F
33aMAWoaiQ7Q7fhHWlfPtV0SF2diIQwu9NFTz3M0XyQN+dwVYh1Xm6OFC6anBUZrc1n3NalnPXtc
oYn8QiluHlafdZujCQTczujZAwb1Vm3ec6O+JcxgrcH+wS0Na64JF2bsLVKv35zvpqeG9/FMYsFc
MJMxceM+f8uy4luqiq/nL31ibB9LsvWgqhXbaBO30JorGBB857uvtmwudLPP50BsS392sxF4YhMZ
InIbzbjxU2P+gO6bxL8zCV3RJ/HVycbm0nLn89WOOJYT51FdwRzTEk5niLA6pCXYetgy5b4YbwS2
emhbSXlx73Wixx0riDXPnh2WRuhGSmA9mkA2vssoU38pmZ0O6yzKyPxTmNVwtghjCUbPXIQ+0xmK
Agh8MhbXdl9RLu3yadP1eUceot40y7ohqfz8u/19OvFJPz1WIlf1CEqE1Fy3HbJFbPLBJ2Msi+3F
kN2z9hkL6DmswqpvBgTGeWlmmnvfyrbRXMiPwYFASFA39eQW7CgjdvdJFG/5Czv1Rqbr2AI1n78E
lbGe1xe5H7KGAkQDIa/uqEoVlEh/qO1r1174UpzqrEeTFkmKamES8jqf7DWUt6KlVl/oPAYc189H
ta3/2VcrhxxtX9aRS3h3eSOakkzd3AYf14qd1BXr3pC9vRMyfov1ut3YjlOtY+Bva60n78PKzAdo
efAmAgd8GOjkfgmqol4MoYIgQ82dfcQgxvA5qOlzLIB+NErnP+VRHi2UDLxGVmvpagoisbAwJm8C
dbQPhtbltyTmDnPsRrltclBGjqZ9z0czvtI1cmnKwiQILq/fg541G6kj2SHqJVF3VQWhlGXBcjCU
6dBoEwGAJn1NTPVrHcEDD9BnHpDbKV8MEs93E7wO5OQBFv0J95JFCBpVhKBiTZG3W0V1olUfOpxz
NGA+TEVfRF2lblAM+xtVFICfDZhasR4oV2RXt6sYRMpyFFlMG0XV+9ipyUMOOv4GtENU4IPo/Hs1
EdGDVL0X3xcAJ1KIilGqsAfSmnrZT3LaDAqajDpIFNYEQ702vIZOOvX3PZDq5cSB5sIz9H2T5iFg
eP3eDICYKa2nL83AaFdq3Vu72vGzAzJFsihjH1ZBlkPaDx1/G5flN+rbP4iBDvciTNBGRkJ7KvMh
uVP7Rr92ONY/xIDR9moadcUi0/vuLlOTZts3Q7vj/OxxkISFBaPn3QYKQfJGq8hD7E3ZVaQUEYka
XvnMHszKqJ8X8huJm9p2KqxuQ0h7uDUaohNH8rM4o86ndTy22h3GZ+e6D6FmIsridKlpVgQDTuui
j14Uu3y3oH4vrBhvVh3mizqF9E7SlAoGYAlvahU2I/mC3U501iPGlm0bRl/7oUjXI1Z1sFqwi4YE
yJceHdoy2kHWl4tadMwOevjidx34C778SXmlBjqVNycnYS1byaT7UVvxurCq5eCwbwq9nZZaazuE
pzDeRMS9Elb90CGJ8jvn1huJpRoaZY6E/IH6y9iOLNomb+Pr39Q5D9syh4Whb3Q92YxMkL6RLlnZ
edy66nGaZCQvlLfggHZ1TagIBgQ9mwi7mcByQg6I863qQP9vX4gZWWbDW9NSU1SZaLuKUO4YHdVb
O1lbha30AorcKhXGzdRzNkYEN+uoB2Igbg16sSzlrtRJJdZT70pPugdBFVw6WbcKu3Dc+11BgvHI
+RmoxvbaC6SyJN19SSbcjqe2tRKSkx4c4Pcu2/ybESVvAL8ZkHI90c4Tii4ze1JrbRUoDas6ZSlN
51vXhcuKTFtnzNemZ8zt12m8SYJ153+VDrlNfFIph3ZFm9QsYfz4jplpkTjliq/1tmBBOuLyNqph
oZHYUkZvqVZgq+dE1KxvKJ31HYkOiVjViYBWAO+I//dUHjK2Hg74EoUC2wBuqLEeG423oXeLcNgU
ZKTWfbeU9XTPPzGDx6Z+dyqxhL275Dma9KWygys1/QmIhKClOZRP3xTiJ4E6RCDKPdykbSdrklCt
fdeM5vzzzQqN9qRFPnzAO96+EAAmxxsN9Nn8/xZAq+BmTWs/9UC+OwuLDjVI8MNhKRakeOGS26v4
D3OJUnR+Y1Lc2HjqIfkqQEkKXkJ8CEJClCdQkpCX1Kkh6QJWcGV97drquspGKKxknhSaceVF8RJM
L6bT0L4JDHoLJ1uc505LjhU2YQZ0RyZ3FugWsqCmBZDh3UggQEis6+DZzEDajiS6hd0yifrGJgqr
VZInv5o4PvA7Cy2+qbxiPVSM/mGT+WIfyMTbknMITHG8yesrh/wBvZwz3vdx7h3Y1YolA3YQzvwn
S6lv+S8vMndqVxQPHjwl0OTXmlrM/S2hcB+SetH0dTu/MNvw+5UV9T8a3/s1o/Z6DW+o/qMcGjwQ
FriI6op44iW2/YXfMn5CZR+k3rronqek8xY2wVpJQ+yEnC1+bIHZeajjW1OKrQY2TxPhMozvgnA/
95l+6GuKAcA/g4lwF6Peiom04ZmuRtjsIEh44zKVcV80pGC4FjFogdYfioHZe9wLGW50Wsy3oi8K
ywiV0LjRewxJinLQ7wfAoueRTd+qJ38NF2jRZd/9st33IUwfqkiceC0gui6cOlhlg7aAJrKYx1ox
vA2peTWo/ZeMT0mjI1IO1G9zhy+nL6Q2PHoOZSlm2ET9weWN6SUWX7B8rfIUf2GnEtm0L+kv83Cb
f8p8k7hkcUQQWQI1kKTfmM30YJlI08xdnb7otvXaME54xc0k3w3LW7Vpt49wBcr4h1SNBazMBZy6
ud2zDsNiET20yVMgp3skwgCxBUmD0B95RTbsOEWfvgktvPbNQi57or1X8F/vdaaCyFHXoQ1b04xF
uAgIaGxl9Kh4FNU4lAr1ZlwbQfaa9cqqV6M7MH93lUa6TCqfOeqh9E+EYyRiDidHvVxpRnMwxm7f
ZIaNAK5WHsqBLprF2c6Ke2YWc1p1nlRvtK5bKqMHRQaz8drW4LvGQfecwZuFz+0YZL+YLdgxJlqI
ucmT6VMRCuh/YnJ2SurLVRi2YuOT19hr3RUM+ZXd2VfCaB8rdXjp8vph0hWUutUGmAbbTIYv2dlu
3w+M9ZA9jvGFgtRb4oxf6sA/JPy9HbuB88qqvS6k/Z1gzNvK9zZppr3hk3wK+ZQhdYByZhQjSy1S
YAYIxag0rFu4q/jwAXXh0CwezKJ+5ruZPVFx3bVhsxl65zqC/7gnl9Ffgy2LNrGu9lcJkc9b1k3+
d0PXjO2Aqx8KUaGVy7JP0nXpkPMA3g1kSVjVMPVHsQHuDJpTZ/nCOaJc2GbBR0qvih4RmpevIIx0
W6ToDamqk1jWFWx+fBPmoeitDAwmxOENXiDj0Fvg8KuObtvmIxhwDWjuq0mQkSMCWNJ9QDAJkCFg
/tOjRt0NPliQHTIoqm+1Guo3GhqcdEGKfHhAnmGiwui17NGvUn+r9nbNOVpjpc8aIOxrUzGqLTG1
BpoQqEOgahIdpZYRvFhJEL72OCYOZs5pcpw2g7csMmq8SGfT2yBwYm/XaZmc23uIId8Ajl6oQHL2
qp6ad4kHmXWtGMr3LGtBqIJrihcpxtUvDSI3sQH3LR/p18PO0dI4IF041FTQ2BiTp0BQ8SshSD2O
xKksh7KfftQEVFNoTYoRkrA5qOOGdTO2PttONQNspcJWRfB9v9dl4ZMXTLbP9wjq03whs31unRiG
cFz1v4pK0Ue02Rq0+Q4A8r3Nxm1t+L7Tr0OY1uvWKHtlwdYM2CuxXeTd9WrKAA6r/ZjnZDolMViy
0qYvGhYMSS3PCMIxrQzpNwGiVg3GiNZRtk4xZeSwxGTB5LbarCMSqNZx08cwnPr2XuUQaqUPaYtI
fcq/oCjJvvgVSsXYyn/aQ0aJNu2ZgvVvTWMECyXPzO9DQDhnndQJlEC9uYbTJFaWwmdghNZNXtP/
puhMlhvHlSj6RYwACYLDVqJGW1J5rLI3DLuqzXkCR/Dr+2jz+kV3u9qSKCDz5s17AjeK45YctHjy
HLKu/Wr8pzpL7cHCOLCmSa8jrVRBOhf3PmJkHahyLG9nWlg6lRssRDrO4pikPv75qSR+2BNVRJBC
yEsi6rNNeTHE1RNfRf7m4F3tvnG2iv/7OczD+Hse1/mxwv63t2Qnb5nOinzPwpb1Ih3H/ee4OrmQ
HwhBSTvEYLsiJWbNsmazrVGGtlbJdWGF9+iuzLO/6Jucz7FUoMXUYj+Sc0g8pA6C3agc++r5WuFH
djHAtkI8Lovk+Dbkzn9PXg3wSObeKdUA2saicc5GExJr6WTh3JHmpUrH7pn1HHarHaTTDS9BEurJ
jWgGC/hhbMzT5AbhloD/LNuM2Sj+2L417Premk5BOfTvwPTEnmDg7Jbk4tPO8r+i8m+ACPSOF9s/
lvARNhy4FDo2uGyRspmzyqHYVm5Jdgfh5dFEEFuk7n5tj+BoAtsGxqp9eGOV9DkHXwc/Ya9mQguC
9VUAJlaSQP4gvcfQV/avRHshcZncdHyLTFhcQsi00DZJY/Pqp1yF1JAOJAxaqd7RL/noXlIv3hHL
8BqGZDGXPVXR6rHiS9mxhMee4l5IQsi68Dkpl4uuR8xJyfxEAfNZk0m9lfxrRJH5B8cRh9TXTwF5
qRsISqfJtnHor9eJ6KvcEoc8NfvYEKg9h+ld9mHMEwz5VgpN5oMt/kta99MXFkyNfja/SKlFOpl+
lxwEYSGepyDbu/7dG1SFbNJP8XB/iJ6rct1WLKtEZHsGezEEvGqCq4PwPexKqvV+R0CuYhXC3001
5zpperyFNo4pN7/0a3uz1vRCftjD0Bav/dzsC6Ro8pUaOxIiAHzhDv7VEAp9yGtvuTWJCE4c/Myu
3FiKjRSFPDhqpFoYYss+17VoXyXjkmpfreOt9GkZTNjOf6dAutdRku9VOem1BYLnNekzq0jknDrc
L+lMjlQO+FJZF29ZDSH52QMO049AZn/rooFBmNnErtfVv25UN7Nkl6JXoPKQ95142ZBQT96q2zzN
Vctisw/R4+5CHLxt2BW7hbtwMOO74Q/U0/h3JpZ5pxpfb/IKaSEBIUB+V/VTTGRllmTIbdqY0h9+
yc/UeTxE80UJc7wbsQCgEG+X/ecIfibT+iET9WmUKU9p5x/un3tQwiXx/ZhSqRXBax+SLJvD0W1y
OeEq9v/MmtfncaVsyMo/EIN1IGxhj+r9nEMG2ceNO+wolH56vCBOs9ab+yp+6PlfYQF0k1ctnPap
qs3H6jXnoeL5TWuhn1nsys+u33o/vnDyo0ir/LXlON94SU0kqTWfPCDEODaH16QTj0rB+QMWaBUz
qdOwo+GfegQdmHSddh0By/eaPtsPcQmRHibXYif/ynEk7qqWx7iB2xZbQFcIbg4cfAmDwceHX4Eo
hKn4HHUZPHhs9kRx2JJJT9SXBjoJDxE8V3svYJf8weLzYiy6AB53AfH5q/2ohZVvkqH6mKrhRB76
Q5Cu19wHNDep76ViU8qtD1ITmton5ZXXtA/HHL4cbbHyYEAPyV9iTu45+jGEwMX6LNPmQeC+JDgz
dfdrW6ebMeg5TOVdzoGLQj+v3N1QBGpjectry6wh4CTw6ZXXuj8PRJF0U/lQhOtXgj7SpxpzUpPc
goGuSrUNcLzEfwq68dEP68dSm6u041vQ9NSKPH2us9wqxz4ndn3frvhawuxYrSTBggr7yNlj5/5m
WgpALhqq8aHAO7Hh2/RkEHYWz44mHTyC7XhyEnUWbGBtBis4lVYIhHS9tbN4dJPlJ7e919knIS8t
xrN7z6RgUeSRvMi3Juke5aQueMRaQjSQhkq/PGXO8uQO4UEU3U/QIH2KZPiFXvOJ95DVBv/Wl+OH
CqnFeScyE75WvjqqRpEJSUbJAlKPjy15XQjZJRT1mBXFccp0iycz0Af8l4rHFgL0YjokFP3iaf82
UMRvsty+BIQpQqBdjip01209uP2xQqo6Mm8WW9y8FApdRzJIeh4GCmPorDzRGXODnhBityaDiVLF
s4jF8Bb1LfkeV55j8SwhthLThzwEk+yxb8LxlI2qfnQat9tWQ6efrXBRO6sxPcYps5Sb0GvbX86Y
1y9ZoNKdcfN/ppjexyUrL6q+574ujvNQ3x1ovEqedWuBSCBGUljr0bb5jpj6WspFgjtqzJ/ZzvBT
hqY8I9SF791sO6fEMWXUe4DL/coFsbtC3RIbQzzw96znYisrnp8WBKm/QeIq9ksVK2Qwdzp3Pdel
14HzAZQ4jb/4VLsvIstxuBaCVMgNoJZuP5i6uClNHVP01J555QgGZwA7VrteiY3oB3jCkCs6krFZ
rINGshmdgCx6wm6eYEy1sIRGN/lD2TC9EFNco2QC03E4rrYyC74oL/zn0Un0HzGu5PPMgV12m1k7
cU4atOoI9lGSdHGW3sozfQrdb+kDkSebiWtTj+Saew2ocbvGytaNMFpk64lzp017bmFSAfxlCDWr
Mr0a6di7GnBNBBikuHZVOO7tqWW+nvk6IrJaXNcR+rSwJ8Ib0ZWew7UK/maz+JXGqzFbAKULoL0s
zHaFGiZJdebofaiFO1Cx2OkhoGMLEX7bnePhN3YsYR5TYhiPth0zZaxDDtplhptsgxJrEg+vqMon
/5gUY/amWWo54IY0ICAy66hXwA4BmfgROaLwpH0ikm0Iy2gajv1Y2IsVuYNbksxfliQXseb2O+0T
+8ODoPE4zpXznsuZWF4rX4ony2/ibZNX3dXo5Vt2CyIWr6B9XAVc4Z7dhw/CFvrImuaReP24fxzU
oI6LY7tXrZPqiulanfMCLs44SfdNN0P7uPQZ4JikjDfqjvdIWJzdBCk3ixi6MnKLWiIO48JeAR0h
1rPDhnDJAd3FqKc+u3nKGZ33ALAUGC5PPNYz1MwgKerIZBhSPKPTbdI35YNg2+Q26xoPvUtSuMtX
GHot1XnVNdMRJky3zY0vkCl9WhNvkqc07Ej6ps7T/2FRIvrJDDEkmV7QdJD8H7xbpcJp2NcG4hUJ
5evNrWKBCabXhbNxUl0vdyhHmG1D2bR/8wQuK5G4wRbbtI5MA/GrL5L+nJfIwqVwl53fyGnXC4Jr
txrwxpccWasTtcVYQOPq2shKr0sUw9F4qUn9+SM8395zFdk33VrMo/zuPvvF10yc/rhOh24N/81x
mu0qO+UpYQQQebYEdKwBiKdh0jwhvAM9G5RBD2jbyCt4R+t8GLfIHffaKGs30+jTXbdLsw09egCm
JvrDOFa2JeV+4b82Z5HhfQRCChVOO6uz17Gv+EyT/uJPPpngGNyvYYmYYYnA20kL8hOZ8mQ/N3mA
hCe9TzUvjBZzUexkR6UIEq371fZNuiNvwOyrfh5JTyGbnrlRH+so7jPeIZvbPmAhYj/YNhBwEKKc
yXW98a3W/w2sBrJb26DOQnHfxWk6flYmgT7jmpUWV40EKFFATdpbNoLx+UYgdKUGLHixsrNald5/
VpX3Z2ksStE4vsx9+5PQwoJPv9SVfvZD+9J3zmvGOHBXrcVTmy9nWrjLmFU/IB0HGFH2hyyopMsC
EkzXARd2WxLg5zKvI0s5LTHsnUsgPKtVvF1ceq54pZF6MZb10KdpxspK8V0GHfs+af+6xg7XRpDa
m3hp/hbUz02o2aSJd8pzjqS8pxu7BGYgzF8rUXBNnQMwtlsVmlvdKZTTONzNXMHwuo8wiJmJ4Dty
p/V3gI1J5+2RyfgpFiie+l6X+9mrLlmNACXxztbKvd4pX1pqHFHS2WeTzS89pI/xOgCjZ4BPA9fT
Q5XvVZu8WaN7Tcr2vVTBz9zJkwqK32SRohbFoGISj8GxXqGOQUn5ndcU1N1UI0x5xWW8n8EICO0m
dIwmHqsG06P8FzKBh0hIRFevfYdbcyWn79sU82eTLH9Gs570LI/DiizZGf95qvMru2Q/yWI9O5NC
Gc/2rW68N/9+cVA5my0g0/86GwCThFK7UtWiRjIxCZAqVsqCPnDeSM3Gj2b9GRijMgo8VnG3t/P4
PZQkI0vGL3HoHHmqGLDKttvCbqC9A7UKccn5s1j+b9nnv10/mdmkCcD1cs+j65+llo/xhPKSrQDJ
sflVkd9UexLOv009GB6DTkXgl9jZdX2mTB0mMuLNmZfllBimHx7yiY60qtSW8N+PPrWuQoh8G6b2
CKprGvbccw4RZOp5ZsGeKQAznoAY8XS48Oe8QgK/VZwfJPHXRFrn/kH67k8dos+3TrQ04rq0iAVh
690KAG3IxsHb0GZvXWDErivCMVqz5fPuQEyz+TZN8kDXgftEJbuQvwNjqj7ohILJGV+sJKazNcFT
FuRwEWcchkMjWo6y+uIiamyAj4iI79N5qKfdXDBssawrCB9Dzp85BJYTeU39uTrIqN6s0d1bESFA
AWAkB3/jAsfZBV14ViRd7kKTPIPX+rN2okQQje+CO4z3MOXOHDSh7lMj7jdw+trX7Sn0x0uXUV62
1YPP0550+O1q/8dr03PirG9M664Coz8x+5AX7Lgk4CR8ckv7uWdHcuuU42ecuf7GK7Mn/qne5iUx
7HbwBaMh3ZJAQAGmq2c9uTevQMauQQSXAQnCUC//oZSxV756H6tI/BOMHXz0wAL2Ko2zbesDorkb
8KuCKiJrHG7sif70YcmhUQOjf7f0+l65QLHihXTEtOk0Ny69UBlgQvSKobi6ReXtCdpO91XLm47y
7u/SmOFFB/d9zoofUTl/qJsgQIZFuVs7k/2dG6KlmzQdrkStepEcpn7fih7i5jhaBPSHfxM566OT
yTcOJE0zNfe3xMab0eQWw67lviTgZWs0Jun6Nii6hbSQ6252u/7Vscd/bBATdu/7zkZPWb/DRCfP
o2+BtfcUxmLcjldAUbeGTy2lt5WACDTalYcqcgDGPu2oREMuGe2cme4XW3twfCTuRtX7tejCiLup
5DGxq1ehzLJJdfdfDjLbhe23TWapz1Tuy40r3P83mF69+JWF4UfHwmxIHCsinQXtgwdsFTimVR57
lqp3Qcl7lDiIQYLx4IkuK94qpP1fsrI+uplBUpWkxWtG5sGuAUK07dvQRIge80MQl8CnFifZ94v2
L81cutvY6f5NC7vfFQxl+pEUUOkAZm3jzOWHJdrlao/2Tz1XDbPZhkn3nAbbwG1bvBkdmfiTFIg5
xYOZECsnxfPFRIOnm6MbEsMmlSk1iqIlyydXHzG5oOaEeGbnHMS7IupwOw7ApTjQ651oGJwjcaW7
NHU46smOA9daVdZ+8OJl1zX+tE0Cwg1taqZnMZgBsLrnMNqGi+Qvcon0GghuRp4AWDuK4He/na81
MZiHWeHlcoflT9NjYGntJHzqQosW3kFb1swa8WsAOuAJPAZ68raTz4iTOs5mCJiGv2K3eFmgLu3i
fOwhwsjmRNg4KAXhdreM/8EqoM5YbxbO1pqqx5AP5+TpB9CpYpvZnTgzwfPoUsBcJha3LnlHIMMT
jL4xQLrN2JbzM+She0uDuuN6Kt/VpLRFrTu7myWwfzptwanCQLzNB+wxq0+dOKyCeXcorllWD1su
s+dETXIjZMMbh/Nju3jWFZys2SDFYVSu1LwJs1bsK14jt/j4Tpf5lc84I9wxC/e4tX+Rpp8dTJ8R
Yd+8d+n8lSTIj61IIVxmLZ1yCF+TAgYhcurXbU8rvLVtfzkky/zPdigewhq9fSCzKYApvoOwMzEN
JdJuahm36kosNx/ewGaY+IxtOdsbI3lDjBW627yOF/rlsd9J3czbPkkqPjqVRJ2/fMlMqJ0vIdEQ
7xcfht5aoAuKtyIM1BmLRx0l1bhGXc8LiAvryescZAfyTGB/5EG6NQI6bR1MB5I0Zqptw+0VZli5
Ke0i5JIPKmWA9Ya6aSGgPEvuhPY78Cu5p0mJguE9iuTGkZyJQ+bWx0H7vyczpFunHx9xyeTgeop2
2ze8HLoeJHQwC8Vk88f0D7UDVG8IsovV9C+Wut/S7Xx0mxTZamUU0yLy0xtMI2kP4r0oG7OrA1FH
YZc8+LkjzsJYJYxw1TzpSnoYr7znUFn5Tg45gGYlbi0cl2GQFEw5Uf2APLgrQdjgayE2dm0IcW+a
iRdhJxI5ImcaZMJy7yhEnLgq7ZsjiJrw87uE6ORyl61lugEEnHxkodWipktEndb8lytqlrQ0v1PA
E4i/DRMpbMIR8kQT1VK1D25cIrdNtsOtYblRA1wNPhfWePSF5V25+tOqhP3UxHGyc4e4eqoml9s+
dsaL7af9AR5qGfmeNxy6OcUJOQfrpsBBsp+XdXpBqNY3wOhQevraefORbhl8aBN5LlkTVgK5Gch7
QIYl1vkRrfOiyQLZDXYlT21ZVDsQcOsDu853575ToWLlJkoawRd2pgZMmvFl7rLqPMx1vh8LEW8d
cvU59Kx+h9JWMLxLwjvCRkd+y13c9737SH+43ETqFJSh3aS3A+/W69J63VM9i+FshZMF78hJMG/4
3SmJh/CPM5BDqoreBQub1odmhW24QpTZF0lQ7KcmlU+xsO8Iq0DdwtaRp9BCW7NiE0YpweDXauL3
yGGJ/qQ69jaOGbvPiTECxNC+fblDp8kgakeIwnGHjcOUDKjl6HDugp3fg0VamAVN/UFUdyHRsoJv
EaZwqsPafm16MoruCOBohjn9yBwi//LjHNNa56TRUtfTr6IQD3girnEaIm/5y1MHc4O8gYm3BNLm
I92L+ZsMKryZigF2E5v+pFFUKYXG8puZeJCcvd6Zg99G2wXHmo+e2mIyHE81BJIPnYTeA9qonLYF
MrTeCO3JSDSefEoGot3svNORF+KDy5YmOXk0UTsI0HRLU9B1l96OyWmimmZCD2+SKmYOr97i/FsT
vmPKJq44ZNYXAVYiJaHJyQ7TBfqbnREoLLihpcZsUloZ2u0y26eJ1MbIzMG0WUQ9b2Op9R1i20WA
cNp93+LMnK1l3vmFG+yNZkaxpJBwNnZRq8d1qteDN3gc6uEQQDhZ9XLpHRx5uUjVLzJk+0OdFMN7
rsO7TBXL8VjDL3wF3lY/tjR5/+xVNK8hHdMf1j2DJ9A66Y4q8r2c+YQLp6gOI+Cig1Oq9ZGHKvxt
co1kYdzusPh6iTi2vVOwADnqXZPtjChgl/Td+ASJGwJXOKLMA1NtX3Imbs9VFwZQOUFE2iOUMQGW
7GB7rvwybu3ssRamu8Re8q1nWfS+NWFoPYOnLwWvOppIYYcaV6XfQVf3R7o2FZUybd+aMNe7GQmO
rOp8esmXbN7Nxko/BGyvWzJW3h+T9eO1CZsZG4tuaK0lD0llW7ulKtUvf5z8J1k34rXtU//braT+
ilfff5SYD55gc7ofJrSLm8k8rGYVEKm1SsLXuBn6D1cl6wFTY3MMA4diA/jPHvfY9Aorct6piqkh
aVomiBZnzR6h7UD+LV070mPT/2nY8dnrUZHCHef9wVaqfJ+F6E8yRmtlpde5Vsx0d2Tdjf+5wLxP
oYf2Entd9adaGb6KsVsiMc3yWRcDQlmqkm0rZxePDhiNxE05JsGpPeCWKFhvGhE/tEz+5L6KOa9m
aUNm6tUV9iFTCbYJHsg+HM6B7yUgIsP5dRb+HY/iJXynZ0u8M35fIYml9e1uNiMJxuG2g+jYEMEb
9Cxwx/ifctdX+5p8E8a8g212ResXR69nRXAeSs28vrEu06RauKm8zg+nBkQdxUDE0Tq76W+dByPo
ZT2dCPxmlAM4WJyIs+uuzCJYA6N+lr9JPEsfhWpm2kdJeCRDfMvfGs6hSKZm/mVmuZ5i1zYB0MF5
Bqez9pdJ5utNtAk9QlFbFyjxf/h6TygB68oXHyjdcQUOfI1b9iy2dea1ZDy2008PVYeoSNONb8uw
5CepmvC/QBoZJXmaPowe8hfKDRN+gnyni1FpChaQgUOB3x8YkMdXHJB8xSE72L/SwQ3fVEyts1Wm
4U0Sa8B6U54n/VddYacDmK0vbldnj2lbtw8AzXyKr34c/80pdX7nFK27XRnVNBvHazAGpnL6nVuF
+DWGHK/NagdnljjabzeY5XdCh7hrZaJe3NwP/q1yHnZqgCXoNwlhbPfviZ0Q04hABk03hTV49cnN
RLqx40MfZOVzyaH0WZspOFQqkL+Xce4vaeq2Rwh5zoMAz0dAMknSVbBOn8kEjZHuQLX7VnpmH7r9
+kbQJJBgkaxPfsgRHDBTBMurxAB8zQYvnIdOvMuxtNQM5oA2ewTlA2ZFT2qzfjlbolAkcKbJvnQz
ZtaOGW5ojCJSesWO0UDqKtB+bl1tVQdFYFpEtFmDJ89ND8bhQm0WicG0Df4bPAw9DVXxpRva8Dst
w4Ph0NyURjg3kIfzBmyS2jrj2FwZpArgRRS4ZWWNeFoYR7aMsOhOBLadZSn2Scxovnfa4hCQy45D
k+eg6PvvuPTlZ98xDCefCpP95PnEIVT4LFQBpbW2EYxpdHZQkjDtWJXZhROMvBTl4ClrsvnJ6+U4
0j6y+YgmMaynep38l7zATgonQm4J8VgiiH3O2xAuv7scNycdDFaQmv8IzlYKs2pqDi6fEBJUgwO1
9J/TtXnPqsx5toQExCUDeViSNI2yZq4iIEunHMF8U5WoYPQu/2RTvaZ4nIlwyJUFmBCdGlGOJJsm
cJxPz0M/IU96nP9aAQ28DzIoMuCIDiILveNk+fOJzpK1/rFeRwxrOCfDbKWQtwM5fZOsinfApOVt
MZVztptxONcgOudNIHvvXK41bPipAQ2lSnji0t/YIQEftNzUml3Y2xuIyFWUBQubiqQUP+WxN/7H
m7N+5oHCMGN507ZVRM+EZS0i1JMGFvA0nQq3+yZ8kHHYoqaveQ0Vy5Dx79Gof3G9/g350OhMgnqj
vMJ7hqB+Zs/v1TSs+HvVT0ihs02LeG9W50KMS36n5d3b2qqjgpfk6hjfulatGzwXld1jjy/K72Rs
mA0LBcDcX0E1AitEoxYr2Y7E22/nTsOb6x3o0mRRUuVkl2QgC0TdxwzNd+nUhxaXut1lcjOKsdy2
oTgOvnPiZrOogDFvU1QeoGtvnY6jP5XvfQoz2raX/zjETzrHUxXU679l7SIyTA5FHT4C1mYJ6L7O
i1VQgqfO+Kuf63ON34HMyvMk4pfGGW9W7+moLlQa6Q4TZsL0gR2Hs58vEhIfocOBrHwSiFJ8gL3g
NA3x/J3CgSVhVfoXNuHuRxn/aB62+dTDo1v5IW+kRw9p+mdG55Mbp7swF/wSdXCuqvQmB/9GxsJB
xO7b6pmLb6c84OHZ7e1jlvbR2GbXoubvrXKTONgPmq7ZotiW22XMDg6/8VI6t4Lo+brJjm2tT7QB
2Dgt3OzdvgIrTXTZzrkPM1fWiNfGYa901Fc8EPuZr9sazzd7Ae0e4sB3crPRWIr49s4jMnqYXAND
V9ZI9yFlDolcML9ht2Kza774HjsOE2+61W9I9BWbxNxNcjBqD77JPzrhvGuOI4x3K+EIG9a29zOE
QkwKk4G9ip06yhE+N3HHjNY33YfVcA6HS/rgyZSPnFD3tzZOA6rv+DGNk9uqNKSuNHiSVceAo/J+
90Nr0Xi3y/OQe4onEiCjr7D4duuea/ZZmQQpr+02eDetoyhY4s2GnbYNToC1O0mTUSqm61OdZLvV
8t5y1TPu6z5zab5KJ4U314Oo72ZWNrDgOpTJGy2Gh7YBFirLZNeoYedwXoHjLSO7F5Ec3cine0OH
T17gCb+XNb+J9mji/beqgvGml2bc5tb0YMF92wwVGNfA8c/EyP9OmtqiguwE7vRCDGlEuSfeaw3f
E682C+rQ95gDwdAxj3aA2dpznO3qWGdYzq8qyL5N7jwH0/TJ/OOTS3Tf2vptIZqdJr+uOUmZ0VQW
B9ykl/YmZfI8rO1+6rKPwvp2iYTlfazXIGLCvGspybG6Xmz089W2IidJf/f0nXoFUNl2H/VqfsnQ
YuJb8EX76dyPtTXRnGtMveZQsIxezArZTamv2S3+Qvn5josVj6D7oTu5z3IS79L2sPDRAgF8Nmvz
WfE5qRipozc/nSTWlej+oilfPH4GPfx5TDiFV+be2Zg+TkVOD6B2wQBDexbPioS2e25oP8QMlbS9
X/vpqpIUaX2aN77dMT0y9VeDvIGla0+j8uj4ghAHD766vyGg61NV5fN9VOePattiokr1HAGD/9VI
DD9S7Ty1/ufD+2TpgPaZFnUx8tOq/wTOuHXYKad2fB78/IWl/mzJD77AtWPZW7Za91U2nd3a7HNc
PBjfntcVECd2vSJPn8Ype+hQmytvYZnXudWLwwbH68JS0ugz7+rgU8c+xKShPA3LGlHURcpmawPU
HZZvonzteHmscCzifFqq7L1k1J0X4dFJWVTP9VPu+/v7R5UZc2DO9xDA3NHpSKm9RqJDVdJy07nT
w1CoU1XGpwoJNVPjyaiEa43S1QLc2smHlS33++NQ5tMOSuXmDhHIBBsLZkkYdQa0MtW2kiuO1BdN
kuR9Vx7vQ9TyODX80vePx5H9E2jRSKX2b3IDEjbyQ/61RDXXQCHTtYyZ+LxWab6n3mdotu7u71vS
dwcnrq5EbCebzusir+bS5BHoZ+u/++9YlN4hsZKDSfKdqP03nyOlcLOc8Bi023T+JbzqLKv+HwtA
D/CCD2FQHu8/2JcTYpV5vx+36MR7zpttmLQRYfDwgP2NcWipdXMoCLwJvfxY9wav7bgdRYs9tTwj
4P9dY/e4zBWEIFdtmkb8IrB+W3IaF8tygEdYbHIH+x1RAoZL2og06pbuAShRxZN1f7ebkZptnE5t
xlQPo3w/xRduTs1vryObGVmZ6PeiVU/tEt9WUtWkKxnktqip7RML4APy4Gvqu89GDW9s0QhOhXw/
Dc77nHfHBTQxGsv9XWrE45SNUAhcQfiUfzCY32CzMniqxvIvRqdkE2ds6Riri9RqhUw6e4zswgHL
JiO0skOdssNSh8cZ+DVnfdNvvVxHq58+ySQ45ln8Tk12ixOm17yAb0wE1yQv92UHQzOIU31UQ2hv
Z3xSh7agKvAwWI/53VqZb4i2zXZ9kwU7q1LPtZ4eKjEAS5XvrYSDNM/tThvnPwjtb/Va8451j+WU
vcmqfJg688V49123zZudlHITr+M77IMjB/hjM7A2YJECv7rxmb7kBw73D1yeV2HNTwu9X+cOV2sd
DmXu7cvSuSBLovLpqXtg/+zi2AHkUms9gF7sSUdi33DGd3H/tRGpcYFO7tWzOmx3KYVGfH+oMs3K
ypLQkZmZ9aLR1jilm1eMNS+tWn91IcjWdmFHL1vGQ55ZV6Zm1pHK6rpwwLErBw+yBZL9MC3NaSnR
V0KIGiEpXh3ft1Tr524OueVI1OBW3uJpxwPb8U20PKbOTnLQVbpfDLOjoGSZI3ZsoNqM15ka7oO5
PBcjkOZJvuL7PK5cbwJpi2UZZnJJZxvMGUxxxQjRjoczGEPMosV09sTy3Nkjk2SkVzoLbm/ssl1d
SF6hfHAtcZ1WhMpcW+8h+6DlWJ7DQr8x2CF3pMFIZ3OAowm9dEIfVO98dewYcSTJeZOVqcN6V/bV
WxajF+4op0depGl8jEu+52MiLkI7z9KtuYdnd5/15X8xJZHkzEkDNW5X45uojkGCjsW8t8jrGJN5
RTz2JD+ga2xcmutj7T/iajhWlfPJDMaGAsyuzf172ED8auPqWLS4awZf3qXt5A42ZY4X/JJu91Mx
S4r7hKqMyr6z5wtFGNsq9nSex47Ip+Eprop3yyrZvhj/5vykUs0DsQYRbqPL1KbEtMyGPktbOyv7
n7Iza65bObPsX3Hc54ILQwIJdJTr4cwDz8CZ1AuCkqjEPM+/vheO3V1XssPqdjjsy0vxCAQSmd+w
9/q6H5VBE8yJvL0R1S9z0620tQYNeTJz4D7zwEVPWGnHtJ8O5mjMYulPRMPbOChm8fDWbMQus7N7
Sl073KbzujOymjGijGoK+wPN8UebXV9wos73O2Uujs7Iax3tfqE9OvGb13HcqU1ee0uPdcDdJ9hE
OtX1y4TpUwBI7mYYyRxOMsdyY43+vZeKEx6Fg5m3T8YQrG3prWy0ZKhiMI/IlVYxnTnrVz1+q2GO
eA+W5r/56ExR0ol0J7vmUbfPep8BPUnfUQSsx2qeOeCccnJTqqxv/GinZTPRZvbu1ylYX3yIWX8I
kKj4TniYhTBokfyGsnTiPxak1vgfV56/h+gSw1dJ8upljI291UZfICrsfHRNGcqKrEnvMuo1pbz3
DRt75tcmOgU2w70yHLQ1bcChpDtdq2M8ekvIMg62pGFyLz2hFCHrBniNF1pbKZsT352XWT4vfm4+
W+6uo5KZlhz4aLQgKd8pq/5aEZPjjcueOo7IoMtP/Fmlm/jnZk3oHUXy2eexMg2Kgdo+7/J5Qety
ga4zXanQXWpD1dAFbUBLspaLGkWP2npZ0S0SP0PDlxULwRtgc5Tz0ZFM35WJ24/zRwTtLmjHk4Lh
gbj61Qv0qxI936OA08sjwr6VbMqn+f+Fnm5TNnb0IauBRgTj1X+A0z/GNQJ6fjUktNpxoDbayGTb
ufqxFGLH/OBVLRGp59pjYvI855F5zms7a0LxX83phfM0/202MVbW5Qd682hA+pVZWeewcw9+gSvf
9vX3Iks3Vuutiszeuf6wnYYUhrC2C3iFJCGzg9RW96PHhI1lcMmyQfTQF6hVMxvpzpW8z8V72p0R
haCzMheT+Woq/6TF/rZ3kKl0Sz97dRqKZmTZmr8vrZNsftA7WWYUc7n8CVcfdfAlSvBVFvwAArrC
gP7s0D1eTFFNHdpbVw0JpJ8tLTIvzyr3U9jc+ChO86MpLvOh3hf+isg4MJCOUFJlehxv6ji+mZDg
jCnb125z9GMDtgC7RlA0yLZib12omH1rLsVZI01vGl9O7Bp3VE8oF8t3ftfBeZpHo2AmZ7gYEriS
XsP8Rjk84YGXtmEb8ysC28a2tj7qsxXeq5wBUih36T8hB62jpc/0xSTZ8pUprXKd6P2PbtYzczsi
XTwKlpXwMJURNyjeXOp4SCQebBC6qP/I/GnIEKwtR43B336nUJjo6wR5tY9wOuGlw2m0hDQYjqi2
kfN7qE+3VVz29I9yfVGNbGYSUOsCpxToAg/lQYg0jShrG0Y5DFpwc6SGL3XqoBbCJzBvZR4YYUZK
bKXp4Nixt7aKXgbTuqSZeeEXGQiEnKC4zpSaIIk3Yasd5g2Il8umi1234Uand8HUGpzUGGbIaFqT
9N9p23ul208QahMm2rjm94QiMGr+g6LlH7O1zqvUYAD1vIdjhsC4HC7H2fbS9w/K6SjGUSfIc6qO
1WcqZmU24XZJD3Te8Pwz99Qo5LR0qiadiVfSqrKVH1uoyRCde3rzkSTptDP7iE0hlbhdStxruq++
FFXj03N3r16KElZ/zRMIUKDJTqMq+YghfNPZsZk9MiBeROMWdZaFxzE72sp+SHXc2Y58iC3UB57W
/pBx+mDOKu9Qfx0nsU+y58p9s83vcZeyWOJ1Z61qq4v2gjCNOrTePXWUftca/YencAIsKJXZfnNH
KpGpNqHyGwv6xyPK28Rx6ie/zKJt1ePRNoPmxRjRyw2C+a5MCvxGS0sgjGy6LYN3k4+pLKbnHEUo
lvtiJN5Q1H2dQXxxJom3xIibD6NU5RdN1AirzFhHSqZancKK15VXR/SUEYqqpevSEKmgAivX+ji2
R0Zr9ItxjkxYgC2tNiZTRGOidhNXvh3iIkRxW7rRRdHi3jXp4JONGy3N7pwszAZ169NbXbveZAJo
mMQ7M9rNaFur3Po2Wd2UrKpsoL4bSaY2tmZzJ6LWfppVHpxBIxoXQxGFTrIOliKpcD1a7kcXsnVW
zFNkhAIqOiSoKosYddJ+YabuN9dXcBYq4tJF2yqQ0E7R/9BNBi4uishh6LvGJEFhh9kilR5mEFas
tU1zO9onrqLRbLVQshamUla5zLxYPpZSGMckyTnBbRXvEP6hoAxKZKoT097Z18Kc0SmjscWfh/0X
pQGs/84+h247XDgnKTzKsLqvi8l+LIcupJOVEbBDYd27XmXvrJiJlvNP1CsG4agj3wlWCCiSjeh7
igGDnwenUbPzbcsupYbkjbwpXdT5cIUCcxgoVmTUzJd2XOH5NHk1Cgp801Gv8hch/OPsfBv84pgR
AU9UaMyKSFiiP/WMS+YaARNasdZ0srinxEFZwXVf5IBFtUv28/tpZPabVeLS1boN1r8tk9tWtu5u
Zwp2hUkPREd9JB/f9Z195zvqqDnum1vpa09FW6bQH7VYXZ3cWRg4VYLSfKwc+YL7ZmcJ42w1yc5y
tL1DyDZ12se87uYSgYeYeWGaFOMRrlVZc0kCpvQG6gtmHNxCHgebFzEHtAyITkkbF/UgWw6linK9
bp/Mrm0uZm+emUhzwB6RbBtVbuqkOrLEcWja5XsXahsDKevUKqp6gbfHuIGwSKp8VQfiMXED6Hkm
xVEb1ADjM5xEuzRGRE5qXFIBAr1E6xDys52dNAedgQZ7zkpyEdF+j0ZwKF32xFijB7C9UGjEfRxR
y3eHIyPun9NkgGROOIMy+tx5eKCAmyyFXm+DpL5Hr4IwFXNuWkfbye02UHK8ZTna1QIj4foWgVnW
SRmcVfgs9kC5r7eSAid72uCrSCq6MuHRy9JnTy/euzzhgfG+hymjZaLx4s7nxFC2myx0H/y4Pc+B
UNWKcWkPzSrqjXw9SP1j/q3j0ni2RlB6if2uDclGF9mLrOftL2juUh9nfSM16E+GfvDK/Ltvl9e+
VIc+kleKwghTEomEjPUxiktZICwzKCuQ9ROZADC3P0fuUCKr14BuNunmlTr1qWs6dPjmrh5LNB1C
w10RvnG3MrAwJg7eZuv35qqZoueIEx0SwS5lccwgQQuyT4qqgPyqw9hpfXHj8TFyk33bhM9+mP1A
lZez3Sf7BCDgSDaImm0fS7JtmVyNBu0/fhSMoR62ETIj0yu+leVgrOya6w+iiZpOlC1piO6hOS5n
trsMYoS0DLFwDDQ3QDkOvZ5QliGT9ML6TiLXaF1OZE6Er4Xb0oEfZicUHvCF0bNr1uNbN8o79Me7
rgVGqPq15WoXvWleDd5VRYZJPE47SPs2l2CcGHaNhlatyfbVyHynxncRdrVvfaMeUh88AfKb+0KD
o2ONLglPa+0oDSG6L/OPDPkBZJr4GCFiPmRmfm0KnKlDbNDAjZnQmwZXix6ZIZs3VHeEzWV+z83f
IHQJ1lXsxtcZ31zTruGJa8WimAJs1gWqWuxA2CdD5IYBifkUfDa2e20Cis8TZLcqyw51b7yiGN/m
VXotnQ9CjHmRxssBQdkwhvRR5KE3tO+45J7n54lL9EFjb0Pi1u4qG2VPGst7UaVnl1vfzmTB+Ukz
ScV+qGV+CqvhVVak4ZoTmPe21j6nFhjQzFnN+5AKmflMncfAlJ9W7nsQTLjrvWhn6Ajgy6q6N3v1
3lTxGSHNU1Lmby471/x1wW1Cw3ZngaKcgf5Fm9N3yIY7f/BWmEuO/iRwAIu33AphlMwVcNrxS7fQ
PlXubWXskBhDMUiLo1Y2LITMuEB3ecd+kK69HF9UFVSHkPnc/hTwOqWNWKhMg4Gk1S52jPaM3pXe
X7XWvPE+sMZtUdR3hRqW3lTP4979YukPxjddON4sAwLZ4aMtdzDzzYnL6LofcHK+pJj0mrDdN417
SAz7ITd4qVFbL+yIzV/UyOA0b7pS5d94RhZz/cGu8bjBYhLbqgnRQwuM0ETEdLURrtqbWA9A2um7
AjvJ/KlOkT1QsN1oirJLqqPolZAbcswKYGXpTBsmBlIBULWvH0DIIea120sZBJ92X10lvFJZxKvB
6JdZ4N/NA4saMo2scrb6GO27ePquhPPuzal9ax3KvOfgGaKvBhF4mvH6mQEhG0fW5HV7VH/0QhEH
m1a2jPxw58aSEnJCxzPwjnJs9opyPQ/uPgsiShXSJZDI3R+Wm7Vf4irrnqbaRy9itzgpw700227j
lIpCWn4wxjJZ1ia6wtwYLuHULwbUKlt3nOJP16jvzFJt2OU+rZRcpy3NS4FefYGAv0TB0G57UAtV
bj1MnYv+HLPeIQPm8JjVubxHrkkLWI73jYFxKM3mwQqZ/zE1kVqmUhHn9D75ZWtgLCEysmX+IMLu
63wNYGm2oSbvAgOVDR3rbwFOOCLvnnVUjWoVMvF6qs2z6dYG3m9M8nUwrEYV7B1neqrZL2irl3h5
0JIhXMEk5H0Jbe0hSfs9xKNFmku6ndZZ8e90bXioAhqIlU3YHWTPMgqx45HvjCkQl2YeFEI3BpKH
ClC/h2KNZlVSTTW/Y0tZqzA8dVV7qMOvBXrKOsc0W4DBtYR2nnfUie3IQmYRs2/Lvt00hrdzepTN
MtPuE9PfQhCgGmVGz0JL3jFXP2ddyraK8deodmREF5wRBz2lyORUb9BATn3YvDspjaYZqb91E9ZV
Lwbg1dmX0kf2GDnI2tt3PfGbdRiU17YEcthS4GhUdHCVZZEFJ3Ib1bG+MWsK5JEjmBoYH0uJOL3v
OE39lojEH+dzNPQefUs9tyiN6SjjZMimU1VYDGBzC2YEVKDIJm2jZeNbMAYvWuDC3+hWQ+8dEek/
xe303JsuhZmJY9gSRbnzM7+lCWYuHch1i5zxvLxis4D8zs2g3elU76oKTS1SvOxR66py09F4X3U2
OJ/W1oZtlwPMmpqOeelVAdrL93Jno7SS2T5+MR18HLazdwSyFrJT/Lq67W+knoIs0jrKUyOD6B3J
vaENnuAQ5nibyKmXeBExunXTV1lR9ujQGTwAwpjeVeMhHxI2kOGhlxzYvn2okL195rbVf3htFq6E
U/UvFZnKPZiCcefkcX3oqp4KmozkNBcGDy2jOHdBPdk7/HzUA326oBvHTv2VEZTxwbQpFdhxi+S1
8/tiF+qQyBjH0nQrXDlwwUaaFVkb4Y4jUyvf44YokAxZEE/WEKUOBR4gcsYOt74RhmuvV/rWbQP9
6CE8IB5IOwQ7ldoX1MHeaDN/75yuPsqpaJZ5qPnHKAYkkxsUPSZDhY9N1vZ3Q4sPu0gbtHcpzXgq
xug6esRUxCH9Xchmc9Az6vC0898ZLe6dSZ+a9SSldqEraR2UqxJ41Iaxd8rqqbIHBsd4cfOOqKBY
TjliQZ1444IBkQEKlX4/WgVN5xY9YUlrZJH3wLm4cpJe38nXLDOE97rjLn2DqlmggN6UfRGd+8QC
hZxbyauuuRGRdGN9zQ2p8+jdOoDoUIXroY5+6Ly3CzpiwxOZEXjkgEqe6wH01200BDl2gyVViBrB
TEAlNXUjjLou9La5vWP2uVq2bktzWqcPNxSAxAMkWWjBqfz6hQWOxnCdDyR5vPpl1O8UHI/lMPnh
wQbusS3DPt5ncz09nLzhh1lMVCt1tkmCjcBdjbOLqvCYCoInDqddXuGQ0uoOAUMdwVUKg6neIVju
DrmtxldiarnUbP/NMES17srY2vuu2+DHHIB2GZHw1sIpv9gU7FaI8qI1BKM0WAjPQds+plJiZoZ2
GFV6gDoZDocZICOM+hDnug2rHkVtuygjM90lsfmgd7a49wyQXtpENiDDsxAew0EM9QEK64kkA3u4
sl/qkUIMgj40KoUbbQRfPiZa9BTHyXtn6GIXVfP06qZ8iHvxYXdpy86I3Qz7IEw5VbxYgxnBtdCz
h9jMmK4xhfrbyJDihVvIjOU+oBbLbcGUQVG6y/+oyEi1WhTt1SyM+2AyVq5t7ecaDlXBnUqLUxLi
O5mC64RFQvg4t+makTcHpQJqHi//o7DqIlAxxmXDsE5zYagc7M+W4mvlpV9cSq1TE9M7Jyod5/or
KwA/XL8eUtxvrVaVlyZCnIc39SWeyWOWfLGwNC8aUdUrPBnJSpnUz+2ieA4K+Alzrcirz2OaQiDM
tllYPNleDr4TkVKSLAG+r9H9PsdNO9PB8IAhLVHRKkZ8DR6h+SIDmoMgGe5vkNH//Db8L/WZX/+O
E63/+7/4+lteUCFXQfPLl//9hGYpT/9r/pn/+2d+/on/3n7m5w84Xr/+oZ9+hs/9x9+7+mg+fvqC
w5LY7L79rMaHz7pNmtvnc4Xzn/x//eZfPm+fAuD0829/fMtbDmA+TQF++uMf39p//9sfhgVf9D//
/Pn/+Ob8C/ztj0c0U8Ffjnn1+fFPP/X5UTfzB+h/9UxdOoahuxbRIJ/Xf96+Y4q/OiiSXKHT/3Bh
5/zxF1BuTfC3Pyz3r45hCss1dcPTxY2GXc9/Fd+y/mrquqV70qYQID0Ghv+fq/vp+fzP8/pL1qbX
HBtJPX/wT5xTMHZcmsfVCWl5jmnrv1CF7dhw1KRp6jpQFVvYFRXv0pfTesjrYoEHfKfy+mSS8K9r
KRgvNRT4WylaJjOgp2vCZR8NZEh2c457pjabLvCtsLmgtuasxjDKbxUC6mfmb5/w/WZQP7SiaU9B
GKysaiA3K5xd7uGkR9zUbIEOdIW1cosuPujd1fckMk/s5TuC8PQUWOc/Pax/3I4///q34Tf/A8W9
/fo40ITg7NYdSaz9C+61CEDDNpW66ibyXNql6IgUjR2n9Z0NuD5wFGtj0gSkidA41BBZ8myoVyPy
0XerdQ9WZB4HEyxELyFfUUyehQ7Db3C0xs/I7PkqDU9SHvf4L8vl18FEDRXeRsgE9HOOskCmUBM5
//A9kyofsjJ8tnNq2okatZVvYED2Uggz3fhj0gMN8dn0waFa7fCRmwsKTNFvRjyKn0m88+WxcEzP
4B7O/zCv8D9jxINwqEtl1vl1MLzxnNgdauqh/2romMcIodWdqzHYIK78OzBiw4UhEUcPSf4B2wwC
LtxGsi3VyYZrcR7NPEQgsOmivL4jDlJPBaWXss8+BRzjZZAOP5wkRRKvS+zP0ZBuPRo6VeSVRw37
st58FU3tnnRft48ZsuwHggX6IWFqYHjWOdFs3A5VS5bojLLc6gJzh+HhbyGgso897sq1N6lipyz3
x2+W2s9E4dtd8nQ69lJ3BIgV75elhg++HilUJlf0BcZZ+sGHrLucVKyGJmKNgGnNDEk4ZLUdum0L
yajMXzwnbzZWnGSbwVPrvgUO5UhgQj0jnJZRC/TJdbCODVH0G1a3OV/Oz2+G6bkYKB3BviXFr7h2
BCAYk706u+YpljnenFWvOXdNG3Qb6BPhNvU17ndSrNOxto6walvPf0pj/4eRGPmudZ/7QnNfhyY5
UmhngCIRnOP0IaVx7rHTea/Comr47+/xbaTyTxdt6VLozGWU0jEt/bZS/wS0nyLpFXaTh1dpZa8a
aEDs5ZF7X1visyJRfUo1bZ1MmnuM15nxoINSfGqK6smqkuzcWd67raWkOvOPuPyrtc3Ex13pG/hQ
vNJciqx6CaZ0+ugbZleN8ikpinDbj+JOG+e+jR3ANOPZWi1wpCnHd0nI6U+1vCOyGZZQkGCkRj5O
q95fVEWUPtVhRtpe3+mlM95Twd22g0vTu6JiRqq+Z27EhP83rn5zn27b2s/3yRAOkC/Mty5OA/eX
NxY9jY0ApHGpPeroPIzBmJka69pDut2PSm4Mo+MRZ32+hxfVnVXhvOJ4to9myX349w/tl0kIvBgW
12G6lmF7LnKTX4+g1Ew1Ohp4/lXRCdy1mCqKamL4SK3vsZmE6PgPxXydqAyNfa+pl9DRKOcYXbuR
mvz2/385813hQDQ5YTmXf97NGmkgSdLs/gK3mpcQ+Bjcp4qNLKGdiMVo6QA0xRham8vOZ5Fkisel
pZT0gK2G2wYp3W/ukDk/jp8fl8UeK4RrG3KOCGb6/J+WtV8OrtIKd6B0Pz4UdKfOcNYOiD+TLthq
EOK2bo0W1gVWZVWdvPMAorxH8zKGQI1EtuScnTxwkDaGxB6kSY3zEyJgQ9MlKaRYwmUbFo026Tsj
SH83OfxfrDYiFbDGHFz6/Kx/4f+nrKiCM0y/yHkDEC6lKqiNAEeTnV37Ka6EMlyiJUxORTxAhHbX
pt7Uaz/snv79szX/6aSyLPy3lssp5bqG+eu6N+xWudDGxCWunOjOFph+lWOKnlAmIumMJbItHaWj
qcATQt4SQZduSOjQjDn2Mk9Ff4lbmlBRf1bj1O20KOfmDW4MVDdfh0UAmoT2i6YFZHoYuXdWGIlr
Eli/iwh+njdwe2dYoI5lWI6jz62zn1dEqdde0JemuEicaVsv9DDeN/H3CSrzOvSGdEMushvHvHq0
rCfkWtVZ+ele2kBvp5H+RzYD3EiLbVIK39ibbtCvfnOv/ylosaz5NlvSEFwoMe7Pl6g7zHwcjVBc
uIpV5StmAjRes+tK+5zF8/Qm/6s0UOEREYcMYcKWns9tvDGBQTO9V5UY74eBvisWKgas9um6szMP
Ek1e3AWK4DItXeD5vGwipHOA0NinfWuiZ+nr3/wq/+L1++k3+WXSR+uWaYd7XlxSbG4qCA+GF/0m
OrD+5d1iKyQSNTh1f12ZbGZRRZvVvJhen1zzQGGv6A2CuoikGmZEtUHBn1JrKL/2mXqL3QgjBv/W
02gGmYBPliqI0gWaCY5Yra93iLbPIU2sJTxvb2OkxTZS+FlSq1l0HgOsjN7O94UsPuYXl+K1fi5F
lB5FVFUbgqbdoLy3xrIgQ+baXSl9+gQpvo1Us37zUhr/6vbyLuocSRzb1F1+Xih1ZFGbdiLrIkyr
eY5079GYObBdhdSkAwy+0HVmY1USXkGtqq+qgOjbOCAx81kKakogbxMApt8MITT+ea8gvSJbF3OK
5hn2/MT+tOnKtmoldYTpYlE+WcAHjrclrrVtpZP5k90gVAscj7/ag+ga0rNt9NQ430JIA6DTIiwZ
mKam0NyaPSDEf/92uf+8Xrg6YRKesQcIehi/XF2PpFFmQr8gnG7XaV9qEGXnpmZH3wgBpLXijuL+
8Vpn6Zf5t4ZUakk3XK1Thngdkto/Dsr0N03bFJvcyjyGLCGcsjJ73fUoQW0QDpsId98S4I6lGcX7
MOrGmdZdmGOA1a3hUloazugKWINV99Sp7M7Z5CNIlrx2i/fbPwHyYE3iLtxbUVmtVczIRRV/C4i7
N0Ga5UcCi51MDWcj4upkOBlk/9tJH5hXrc+1lcZ/FhHzLVHFkp+KuD2BHbE2jY33wH+iKuO3RrfT
J+RKGsefQp++usUt6CTjaxhE917XGxtZpMW7iy3+DuTxE0PRrGUHmmZdzTx8Q8RkASpBlMSEhZ1W
ginQwgmaKNyRMTc+KITKVWlaW+gFzub2iEGLpbSiTLE2MBpFoaR8alfqN4/ZtG/L7OezX/CQPQvh
k+5Yzq+5X5JRlFNtb15uGQrGu+Bc6jshiTzt8kttg0JqZVHsZeYABmowTEKbIGqMizd3SNdOlBQP
Q+mAv1DyrCz7Tfjgtdp549R1jK6AZMCaoqFe4XerGWCEzmrMimwx9NTHypEO53gIofQ+AkdEZ1IE
F1w1n6YlyzWbT8tYhlIuYxdkRd8a+b4usPMA5DmahB65eSqqsr9iqbm0lSCa9NN0P5pDd1T0/1Vc
njFhdPdaiJC/h7JqII8ntwVXh9ifgbFaiqTWqzmhY4V3HobHKab9vYeHFy1uwWsiATtgfNNwD+Zy
JoI0LIc4uhuqYg2l2ce7W4zHwi2/ImZD4loD+K1k8p0WPJVAhUp3yhJz28fwFiKUS0vKbSDoSQdN
fey/iUAp/rzN/LuwRDDnfbW97AqHH/euOawGlHTAeZxzRgBY2Xp4MokmUPYquuiWyYuk7Bjcgatg
32RX/Ab1OnctGkDzOk/SjhcMGH5ljz+KXpt2rgi/ATDqT4Ptfmquthn9LHtOGv3QOHxyHY05cQgZ
GZw9yKK2A9YRLj0EMswMQ39ygJa9D2byvfFL+ypK9Sr1zl1YUhrXW+BqeuC9Wt3rrqbA/9gH+hMK
xsYd0Av67UsPyZSmfPvpehzLmZhI+8Zv6RRh0+/F91Z6OCypJDBLpMr3NKcBqwufkR+hVqyjGqjF
pFfMJdCnfTHU+0BM1V2K/4b6rn0EIGiAiyaaNpn/snTSiX8HOrDtqCm3U1Vc7XSVlUPzDOGLoGDe
WrH+Geeb8GhMv+GnBa9AV0hkHU+MTPL2rutJOG1rBiCaNj7RXriQbRweTGJwUswrXctRsGaYXdYa
EnJ0jtG5TEyUfNnw4aBIOWaqGIjp2T+bIdwyseF+rPBQdEkFJhX/CO0l2CnKMyF7dRt0mnInW8l9
VcrdivgOg5trFPV9S8qpJxkBtaGfUiL5e9Tx3rJJcEq6PS2/INKZVmLYR1zzeaEx4IdVGKT+wZz5
FEVD9N7qmDDpgr+U9jQtA+HnewtELSrJiqksfbWeyELOEv34whlapvWg+DR8BD9EgGJlAjrZ0mnq
qW27a2vy6XUkHZ3vxhhe6bZh6iabp/rbxMFXmrH2w9DUwV7LE1AkNbaQVthHG+UfQScZji4Qas+q
kCAW9Yo7pNYYRC2JWoQdyNNJUCWzhyrOEdoMjX0ME33PKqUXW0bTRhMtrkpbf82wXSJJd7v1bRUW
YsQwrgffTNpI9P5jjKQeyAXSAf2Bxu6DFQxni+xgOzkGhOsgkgsaIaC6XWybQdSM56JP7ignGQiF
LvxV3ZNpiO9DTau4p3VberJYe3uEdDUNfNb4/GsFNUKDRiF1HcqBWtDZhmiEb8xFwjAntl4YqUPc
7CAeYMMcHDih4MP6qbA2vFKYSzQQMJZNkDR1C2eyxlU7eccs1sGlT7RF56UWGcLfQsM9hgDtGKIl
BE1mHfmcUcq9Sr/k7ZuHm29uae1uBRFTZ4JS3AT7fF74dgIvCukJS1sacJHcpPvhIpZpDCe8K/Po
UEeltZrm+haYafvYQZlYp2mFj7wwBngZ5kvA1uRq7UvAe68Jxkd4XrMfbDNfJex7xImtv4lEvNUb
dt0eLcZts2tKnYxfV9tCh6Ci1em5gqzWV/I5LsviNPQOjfoBKlWgwo6q1X2MlxbPCmsFPu2cEt9e
xWkqzqkVzoNmLXlf6kLc1232evte79qzya5L76Ix0KE8wM0z4+kUteo4FPrXwS4g4ufhI8OBIWPH
cfWYpUGy7HpLXCyGIq1uVwqGwAKwMyL0QE7qI2o43TZTHRV21yTp4fanmMl8V2YublGfcT2AiXhs
ZvEKEt6+h0jzvUQzcImj/JM6zIYEdcKKF+rLjibfwxTY69sjSHT1NXVoZhdeWpw9aO9IQshYb4ks
mtkKQmjAG+CfKlcfWTrGzmQlbdLY+SxKm85xjpfZBsGqo8H5e3AYBMZJ5TGaoZYZ5q5I17fr9YKp
2DY0sJZVarzclmuf19cixTWbN+WbjdaT6fCSxHIyOUjH8VlHoEgHqT2ZNhfh0sN9bG3fOXQW9Q2w
ua+IA1/SaCyOUwckThcaErHB9Fatqdl7UnaFje6aS3wYgWYYR7cE+TWU8Jl5luZ4EOxI06SPu6gZ
vuV5S9ErSqdNEKZfSXx5++cFKPB549kX/ua2FKcYPa1b3TFzHrJY8yDVNB4qwVDcLg4PUtXVcpxc
egeTlm3rFhoSbyo9KQgozHwCqidj7ZGemYKsUdcrM8XtImr3HqDWkbACsgeI0DVy0fhgd0ziAO/x
Clmd9RJwKxlOmp+wWvyoU9uY2eDgpPoOe8iYDsg/8uwyaC9inkIxb8283Pkys+vqXvIRbBsS+Zy6
j5PAOY65ECffJ6ZK+yg5mGHFfe1QAAu73Dg5YOFB05hNFSfauqDfvm5r+m/zR0e5HWyqXos3RTfG
62YcXjOEDw9xle4NHNkxyfI+zcqHBCntLixZlvQgU04PSiLVV7+qvJPI5B1mpAwuGz3bFFp6584H
ol5He/MHawrtsmIYRx4W6AOQBzVoHOvYpc2dM0wiL2wmEU30A+0Mn+28Rcgobzcqf7S8FKASiRYn
2h7LlTpXXgGvvZ5WDpaZRUF/+RpGVf+tGeW2wn91l1r9/ZSnCLKcaDwkOa9Ta/grTXd3AuyTN4TH
IEU7omLwtSSJ1yrH+ZMATfz75mS291lRxXdD7mzbmiCGdlcbLSe4NfeQ5T9ux7xeFufRG8TZbb6x
F5hLn/r3/e29JvvZKwbErW71mtur51AnvaIOVkDpusEDzZTUF+/v2xCH3vwV82qXBZ3aE14oSEyQ
vdaGDmVSy2iBVv3weUs0bq8eJkKcBnVRrTF3hTtTtxB091+cgGzHvf2PHTFrmWlGzAsGWamHu9tu
GYTQ7030Bl5JkmWVjMIo4n2sd8nJVfUCoI67hEswHnpCbs5q+mKiRMRDvX03ubHBTD/je+IxekDr
4d7SxD2ErTOylID+5FaFY8Br/jdh57UjN5Jt0S8iwCAjaF7T+8qqVKkkvRCy9N7z6+8idR9GBi1g
0Bj09LSSLiLOOXuvrRCOhZuu+Dxq7K5OkBNvBkLTyxirtG62WzauspP+HtwFMDoTGA76nE2ZcCqk
AmS0tuo62oXL2EFvmlMoEAYM+gDRG3jfeZQmCXFz+3D+nJNontdhiRr4XUeyCZG3AFR0CnlY7pWQ
PVtIV5RniIDloZFzbjwUKYT1xd7C84P+wU/PKcK5TUckAnuOiC9ZHQEd6odr6H9U5swmGOG4sTzJ
la7aj5wnv8qZAoh9ky+WYLnRS1HNa09eHbyLnbpD0iKGe1ygRg3THJ1EoV395FSgaj0Ysf99UkNx
rGUK4HbWr8QWH0XhBJD1oCPC5B9HWvhtdlpeqClgFUqAds1Ruw3DvEPT9wL0TXGmPV9uEqs9kKfT
vaB94Un1kJjLvHlxnQMmCVkV8VsYiQ7eRcE4X/Z0oGTxknYWOF/phTvsp5xVpvhLqb1NIu1AtGWs
/WCEy1CDbp85+KM00vZcHz5oL5910wq3Rd1xF8E2/XyLaf5oKErt3TQ35zmLGFvkNVT1806r+23D
kk0xbzrim8JFdvDbkhg5Y5ijHTFMmtlz1zzKTicWKu2/g3AL90GJdjxX7O5IbL6BYzgGjH+Oet+S
sziXbrSIsf9j52HkgXPfH9FKGQ9OVDE6EngjnMzb/dKkQQpdbWsBFKbG8trRPdsWpFfuOXIgfNRT
3E55j/O4UcNZufE+afp8dtLY2xC+wMtkt/l6knj107YY5jlesI8rJLeFabhPkeO+Lk1BQRjKxonS
/rT0HrB0IaSp5F1P+nUEimGVYpJGwYsphRXjMcElQe/NAVyhHs1r69Jfl4pjCl/CNuoxMPoRv87Y
+36MaDEav2tj8D0ZU/cYDynHKAF6wnfo+mtevu+IWIHjTVDX3KB0IrdadbMDnSZGucnT7uTH57rG
Jstd/uhHxiPy5Rt0l+7WyuG7LW3MU552Ihiu2tWZe5MukQSRqetnD4BEOaTOHn8uE1nEbNxoSMGl
Od4LJ5yTiYLwFuZxs/K87zq6lJ2pQ6vNVP5eqA+Vi11LWQckYmQRmsaL7fndDplX8aqFr0G3J3s2
fAsIG9/0XpY8GnqrIFjKl+XUWNM3ReYHnWQ+DvgxQCJIDgAG56tUdGxvcQyJoczjnxV7YEZ3RV7Y
TQ+eQ7cjxQKS2baQ8RxYM427kdSBTZMEX1zHifZZzDi36l1a+b6AERGUxa4s+mALj6s/Lu8OQSHW
Gh+nWkPVkLtAAinrvNLfl7r5FUx3t/NViljaj5+nJDePYc6X0GTGB86tZN7NUw28eN/UGGytZJhe
JhqdthQ5gb/htkLBTU0+jxhV/DkcegwHWhwfl+YDqskG2lHMJ5/zJqBvxV0ls+wC2iO5cdPWge7c
tAJEPf3HwNH0Owu6j05B23HeMinoarll/MipIQChJKCpfmQ0X4KX4Z41YYFBNS2+GKpyn3LlfYul
ojc4V759qj8A1dX0bKR/ozQnOdXBDhYUp2YY7F2SifqQArvDRxc+Cs3/rJQaby111Somp4AbgKB3
eYBtrz4JDq7P/ks/Ot5O05rmGNIzuC2P0K/VmpiE8WJ3d0Y9Hol2WE9FG3/sHFWj/4ow7UsZnP02
NLYGMaRBWtg8H2SAlJk5ZNL8ItuMVjBg/qcwvpWa8y2JnPhhtNlHpbveWo5NjWddXmH9ihssos9I
OcgZEfmnQCHEt3zQo2P8ziF3ZiVKsOJhQy2gr3RuIN4C6/xz/wTtQwhXQO7cKB4RbJBVk7jwm2uD
Rol4T6j2lzye/GeDVgaqAe/WpXCcpOpZixKcTz5Y8s8E85zqFEH8EHcF3syY6bJufellzxnJYOfw
mu4V7B3Pq+unZ2cA1tCAN3BVEF6JPLOPZZJMh9gvxyOX/fCNBida7zUPvHDZetcHsA/KZNbtdups
TfU3OAF2bVjflJ18ttgvpIyTT7r+ocYgXCDs/kYm4OfKc53n3NK2ju2VQNU1okn5qLZTEeDBiJMP
tD7dY440ghUlAW5bxAfW+nbXEn+yDY0d7M2Y9yZJd02EjCvVUnMbC5lgQU37sznKn59TXeM/GvAO
K2REcOeBJjNITk+gezD0DM9FrIJvSLLNVeDtiIWIjw2TxqcIKQlq9B6Zmyqpaqhv3ul69m2K1GFi
Rbw0brrPUu4o2nYMrOUwu/PDik5H830Mfa7LG3W6U83ncm5HNU7N/tGVFy9kFl72DWO9wLVPcUWP
qRuS22SYP7xxKA5JwyjISVzAIkSA20AFt2HbJhc7dGe0k0XUTTsO33QAO6S64MnrKnwoPSlWHOSh
f7mkNUGzarIfU1Lcx0i9hlDOASLFqEsbbz0xny+ht2sWUWuloX3hxrBL0NLAtcxpefxiE+OncUrQ
/PwwgujaWqEHNw6/Ovlr0YYOMXgP+dIw3EKWhxov6T+0eWLuhWH1KGiajxmg5ZVnp/qV7WlaG+NO
5SHe41SAzogbOpXRtGUTBicMqJHsEorndIiuo6heZO3DcCgxVZE5eaqUQdwxSWvSszZe2j/hHzRY
jIGkG+krsbn0H1qMuqZ3LxuaUa1JtZLQ7IMpDtiWU4Q1ZqsWJ93OrJxT7UgImXnByAwzPP1kuLyB
BtakWLdBQuswdgnSteXbqBLI0SJBF4jDRTF/J3nNAcCRUDdJcl2jxHCIDfhUw7tkIyfbeZog4Abm
DzdPOM1u9BnWJj1313UY9Qs+vn02Tu+ywcW1oH2v8KCtcSDDkfEJgKiEt+7YwDbaBFG0Qg93THVG
PrxpbqceA91iPOcGInwt5N0FdpPSbQ39UZw6TOSJ4e6dFJIbQy8d1z+l61ijH450QZXh4MYb9ZuL
1HUwre+yJ8N4BJVGACSQ5qSKNshzd1bAnlUYyMdDDmWRI04WLvaEooshUkVhA8m0CII3FEQHvWJu
QvLjM7mnGHuNPNvodn/0NOXStB1+lMEEI6xDoK6hdC7G0T5PpXzEBekeSExhAdiWvdG19OrldKRQ
dKR7kkiBE6RPvnOsggCJClmLTQygI3fQ8xDvTF6Z3ELmdE3PIXW8f4fh8gddQlpW9QfLcXkeMX5B
yrxjPRAFV0K1WidpdM5LD/UBPlai4Dy8u06+m7rxnQrjz5M9uKvU5Rm3Wvfkc7CnWt1lvDprVyN7
qXSHeA0Oc8N++QCH+yO2q8+BLx5Eqa2DBuJNoIcfIuwyEATvBv8kQYa+sQ1N8a5DzrSqrUxhLgt2
bq8+WI2qthhZYSkWlXNwAiwe4BP44ZI7+OLbgc2Wk91LLwSirLAnxDoeREPzNuMHThIdtjU72QP6
Xlte/PAnAk3GYPwA8IadO+NUZk62tjUasQrwkcYxPCCsH6GSr/mgZ7R5opBJUf09iWqYRV2EMrr5
YXVddhjs7qq5SLP7KD8NFmGLqQWVLOWibGJK8BbEu2YUz04aPwHhKI4DQSU1JihCLqmGDJSBqHOP
Hl5G3uFy3IJ/23uSHyhoEJ9yzfoqgqg78Sp8lm15xZWYFODLbQZFezCLewzF+hrSwklvjB2RAzDO
23rD929s0Ay2+zWSPp281+EIpjrZ+obV4NSYLR2WqgCo+PYZ7smxKG5NbICgY3c8zDHQ9Nh2loZI
vcCmANdFOqtUBR8HPi08xtZZg9hICkubHSL3AeaW0qfG9FRW9gbdF2eF+qgZ4RMsOhLQvH7d2H14
6QL1ZPk92cbZeLYI6hpduOXRlzIwvroJWC7N0/d1bX31RfCd5NLE0ujKz8TWMsmdlaES2B6Wr0Bu
hslzUjonQrQ+xqYR33og+6gOoGPmeW+v7IIwG9m651blp4gOBW5nQrWsxrsbYdPfNWYuOZ098DzG
oanb4YZ8/xppMRHZM8B6LHiLuRc97g6yJrxSQEeTJoxWPxFs3ua3YOhAL7iAoIciulBn1afa0B6q
b/R3MOMyOiGGcZ06cLVm6Rw0GSIiGBMAMFn/ZdDy9Cb0j6UHoVsr42s97gSTn5MtumTnpUW5celn
keirpeeCyj+2vceU68lxbEFj1koFh15WSFwX7CLDBbvL8x1RHuEmSpV9D+YclmLQaXRXH6EdAhXk
c05muayO4sxxnpe/EJvjb1p8SDvXzgiPmP8Hkcnv1qSr0/K3Ki9rNmE3QcQ2CnVZ/mJTs1+aAgem
43j2rnfL8pRI91MEN/1COxarAE2RjTUw2cskbhVTNRpVHLkFhB4x7RvHiJY3iTJFZTCYI0Wst3M0
knOrIJw8GtzUyUw2ui+BbLt3TNvcPiY5MtfOizgqFiMid40wyWZ8IK05zkLRVedbzoo0ScRc6Q8f
esY58FnT3PGupsZ4dfLhc1UhSCgwTJgDBdmI8emqGQ8h8L+jlE3WS+d/UdvVeuMewDSVGo1ZbEIJ
dVT4VnGoxuRmlKZzyEJVrMsYOKFTN19EWG5FlRd7pyqIR43s4SrZzekxC9qnOP+YeMJq7d47I5o+
OW3zfqye2yj/+SfQany4BfoeR2lITmCzrVTNa1zHcxwtKdW5g+av4WRr9PWTUdVfWlV1py4lfKAx
EAEq80Y0zZFwG8KjVP6ONnK4x2B0IOeDKfN8FQNwMdvRqq3e4XONPVaPwHPeLZoz8sLNK4kiqL/o
UZzJA6ZrjG9U6zS6+uOJ3J27BCx2hlc5rZYZWdYG+dVB8LPMG0xGKU2gigcJ2KyPehj+7Pf5IdPg
MR4+ZUysNi6tn1OWNAFDvbxc+SRPsZM63cVy+dfGtHXXZCjHm3iciLbTDOK4tRp66pQf+S/JvhSm
tqPgYizPgKyd7LNqGVbR9CNQtGryZI1qB9GkNMtTDwkLLAGpwczszLlpa2HVL7PqzSUW7SkS8b21
CS+3SoNOsdPw3iyjvwb2pN8K66Ic99a7yEXCrKqoTXPO6VYbb5r5os1OV+uSdwJplm5C+5TPnKqT
3TKtKZz4Q21ATzOVqR5arrGH12cJY3kF5kgn35MTvFU4at+OzMn7AMF1Ou56fERPNI1OVuPjU+tw
G4XzSSZzf/Y8IZl0G/hR0B6hU98qwIYrI7S8Xd8Wa1NAXEM0yzzG6h+p03HiqjtwkuPcqJxHFji0
HKMmqr7ozrZ5JUZoZwq7hOAKH4QyONih5MivgV2+c/hELLMNHmLIdlpvywsxC0/cUZcv2E3XIsAg
N5jxdxk01a7x8RwtN8+3ISgQAar2QyD95593L4idpyyt7/pEKVaEkfmqhvjQz/1jxLa3YKcxe2Cj
USWmLbv4yOw9OGvwUHvVkikT081oZE/4jazlwWsQAEhz2tlZOmxDz6J+Tn52dIty7MGOvJZJ/77X
WpdZHvXw/O5kVf5kFsP3sdMHLKOIEiPv07LaTFPmYJcvQTnDzynxmtNYsHFmtAK1sdfRqa3TnTsQ
uqvRidOJZ3Qbv3lWhY8WqgmenCEBgFrS3xg22eji1E+nT04+vkawWiEx+cOpGIl4XVoFBufx50Z4
W86+84LnT+Qg5bSybqOkoOXTowke5n20bhPy1tDgbGSlw3eaBfcd8Qd+rW0S/TLSzoH7xChsJJPt
LKLkbZgl7iwD6lxzi1ZVAgfb0VPmkbMiK4RdOQNRNsu3CihfnaGP7gIPsQoZibseSAGBct6aMAI2
tDpNH0GDNJFYuStSKH9tBjYPVlkoCPC9Q8FHjV83tsPHPJn7pSNPKwHc2ACZbR5KlSW4FxXUu2Qe
svacDUicyMRmeU1o9jgbj8bLHkydwfxtIN1QH75GGuC31PxgCTxxJSEvJ80uTgZtXtxrAJXnSSgM
SYYPZA8DHAkF2RhcPEU2IBFItImYPpPRiVUJ2Y1rldbesMdqv1x1lNbIqudPHHpof7B975NGasjy
grQCOlsM6OJC4Qi80B2Kj3aC+sOf3H3LkeUxqoFDY/tiUm0e4qjPoChV9hbN+hdi95JzYUw8tgHE
BA3qrnsnqM2SeRxkh9DyWr16yjNYucsMhPfUQtxlUv+DMiAnaZYIARnqlXW3u+rb0tCSU0qcogez
y5f5tDIKvMK6o7drNWsxSpSvcxy6SbV1t+ljrT1is3ZG4zMXmK9xjMy5jfoOTJwCUeWGsPNIA9pP
ZbWzHT4UvO3pTqWpv+NWMtTm9Zg9C/XW6YYBcyw+V68zcLvTWNtIwbBX0IumWwgwnwhFJqlecFZg
Jhka40ctUrpFSt+wpDoc+ACo1YAcrLvnoMdy/d54p6XFBWb7cfnpfkh7OO+CcY8EPt92aYhOoELl
bqhQbOzylf1LPJTPxDyA26lolHKEAsHQaf22mEUu/oT5ozPEITJcb6Xhr59ffuQIXy2YtE8NjdVl
qEOYwSfy85pNZkHH4rODIyIw/JdjxjEvdG7LH+s60dtUGhyQaRuj08qg4BXaBWC4XKO77YABTyR/
96y4hIF5RzLU10i0V21WPIjnSJjUguSXbtm8enX8VNM1Oru1Ex1sLb/jcx3uiZR3wspi/JNvbTH9
EGZNfyO1CHXOhq8NUQIXRkQwv7mKiYA5XPTl18GKQU8zhrhjglYXgnKPVNdUqt6OhSsmVCD8HJTo
PrQCPznthTnoJjXWPydcRcT65V/Req3MorJWk4y8dWm346nsHesprAEFLC9LZ0j9uebzwNBTvoOH
jPJO3JLsTJsMYGamh7tq61EfGbQngG4mbJue6xF7WabtvlKtRS4KhlGkts7B0gAwtEbH42dXxHsQ
9V95RlRmzuQdEl+/aXH5yQLGxtS73mNfOYBVDuG4ku9AIXYzPBvXb9B2ezgmO9uzkn2e9M4OxeSE
hUDO0Eomn6UhvtqpUW/49/rHhLkfmWs11lEAyI4z/oh8N73rFf1XZViMsULo2IXxhYxO/PM1wpKs
9PSLFbecNBYpSw4wF6EajFrSRhCZEERwmNxev4n5L2bTWKvgBdxdd3PiAN4pG4bvu922DRHtD15Z
fBynGSZeTc67icpWOG30xhDD3LYD4hDBJ7tFjlQ+gmogKdGl7Kv5eqPgA9la7abGNP9zfR5KssxH
OFMbW+MGNWmNuKcc99jfikNeqr1ZtMSycMQ9OkgFbUmnDNnIYWj4s1J0O4suIqq/pn2bH8qWKUnC
yOJoJ6cSzdgB8BgBfk4ttraJTsbPGwllsADRx8aySYH5r5xAqr0Bdw8QEnVqYbtgLziLogQ8O0b3
EAG2DZNUoLVeOLQ+J8BUmqxuWle/X7Yiw+sSjOuJBQ5yPGTT4FzjYmu7A/MS/X0oC8YcXn3si4aZ
/HymFY265pHAct91EZFxOOfb3PicWRxvzUHPTy2h0HCbzjJP5M81DmEYQ04z/AZ+0nm2shaQV6DV
N8tzPqs+e+p85TDEDd/GwBzuqFDPoynPUe7duVB4uDN9oa3FjeaihMwHPG1ZeSl2txFleGEzK264
/hmSwFFJWcdMQ+cQpw15zrNTo+YdvLlloc4VqbVrx6ch4mNuanNBs1XluDqy+Mi4D9mUZr/yssZ7
BpI+yRbFfJLjCIlJgSlxCgZHx2jPYdR8NDATj0ZrbnIruqWEfhEUQ4OkiwXJLcr4OpWev4ONUaZ2
wRyjBKnNwhmYMljjuoh2bopTKMpq7TiEbIUlos2TxXF3TdeUunKRV+ADPZOvnpZD8JCBIr5o2kPF
cKlhp5Mj3DdT7/TzsoF1GdyyKq/m3POff9RymHbz6IJoqNwXM2a3mlXK85NlZo+yRmsOYiICXDOO
mWfJc6IjBkEidLM/LQVcXmy0JJV7xnZkZM1LHv0EjMTjtPa1yTt1VkXZzCovO+N9l+NK68KGYswL
YePZI75vUHIgKvK5OHkmIdc7W772SbhehyQq614VaWyrspXegQRpqo1Ct9ZtyscSKiulVUk1kObR
AIfd+akN9hxLJxcHGBZhFi3sY9skaEzaGCDydZlryc5Kk2qDra7hi6QiTVTdri2Ru088vc2IQeS8
DM0jRwuPFoSQWSWlgcfs3uq5+loOyaWNGcZUVzMEheY7jYGQAwJu68oIvwodOQ5drm2H20SVNXii
4pibxJMiRn6pSiM7Rm2PnqVj3khuS96/bwD2HmonGLeAJVFpNM2lb6nkkrIhoi3w0l1fJv6VV0g2
9GMlewj5NEcmZP1lGpAqdQ6LEwt0DdON2kS5m9oO1iSjExXpGpiVOFVKQTRS4SGU7nXgFFMoo2dA
2aBe/GbP491XJFKqkFiyIIq+Qd4aVjXJek9IVPyYkVBuBV/9wkk2OWUzfKoARYoJ07usafIWFYw1
4wKjb74N3kdPCDojw+ivSCr7bAXDt8noUnbW/kRAA5+YR49e1TfP1glc0Mt6PxJIZtlTfKmteOO7
dkoyPG82oMaD5FP76Z3zkVlTn9GvLpEOlhrsZWayKD0QkurFPtUK80ZjE1WEvGdp7rwsZ00XPkNr
McOVapbYBMV7Pwns8zCMIKkcMPqDePFw6a3Nrlco3wLBKQMjEtks2SE0mK+gTrksCghv0Agam09m
AjHZwe3JCfZLNfKrIrK74RStzVwwkDPp5cRAf6y2fbDnIFHGJUljIpGHJDpGhFGZg/cpM9twExqU
K0YBLMIEkDMRpeTnfDcTzAjLSCKCKAvgR5VLt0PAiM+D/dCqMw64TyRhef+ws/zFBSXxSTqOcoSp
cH3/5swpG042Y96Ip0VxGEe+96QL8BvyRCQlR52Ows3RaUiU4MsyiH+HRXUgqtiGEkPjufdS0pWY
iGW1Av0Rr4imLd6s0Xhru0B7afRQAOTMaMQwMYs4pMfm+b/9D3+7Bvxwum0qaQnTtmb3xv+4M4hS
odMDqfpJNyYbcbud7awwL64+IeMTaSH0m+FsBKhlvQL8bR1FML4qkmXKZpAH0/ON3diYw8caBvTx
4BDwRzHr/Wjt6MnDhP1Z0yyCrrUheIPdqhMIGf1D2m/+YbA1HR1vrS1Mh46VK397CrR2jKRxoIpW
eOa2ZRjO2b05bL3xYdLMhoqEvFSZ7t43QNJFaVRve5IpjkmIlma03i+T8JF/9JgZDG6UjOFy4Dw5
zkBVTreVQvIArsliAqqTzTqL6Jdzdi3SEeKLQTtceBd2AKzS876kbCBSHML/6QT765ViXtRd5aBS
/t1RmRNqEwQpHWXoltVahahLQF5+I4kKF2c3mRwVcZuSZbmF+3jSNdnvfAGmqVZ5ujKsEpja0FN3
8hYgFLRLslTYFRZ1H20vuXFjVCwJg5uWpvB/v2fm7O361X7BU1KYBVH4W1zBfG3/857hzC+sTMNd
hIPpouchXZcqJDF+xBTcJnPt2vbpJTZZLpqwIXc+AnAnayoXTh2+n7ebSK8g0Gu6ukR1QsIKG73H
IAKpFiGuSWK+TKn8WBTlD7QmiuFFTiiEYYkdljfiEeYCqpQYaHKsCHXvnpZd+b8vUvxhTedVVIZu
cYGmUrjufr3I2e/a+1pImgsRksgMyvajSGJ/i6WkYQoGK1OCWvVPQW04d3+2nwGHyZlnEH1YoDdr
4+pUNUptej18haQYk8OM5DNrneEfa5f42/OwlDDgVki++99dhZreCVrD2GHCpBh2ccstwx3UMWx2
vFUXFcVJk3NYUDm2K8dgOuiqDHhKr+f/MOX+xR/m4FVTCmShDZjB+c0V2BulMWkdETi1QE0UDOGP
xq3Nq7kraoKoVSIcjDkTOXMhXT167eeYFapMgbAhgbRqR4MXX+X/su2bf3lfcavxthq660rrt1UF
iwqS94xVpbPpgKWz7hLlphjC6YAWGdjo/KmJzN4gYpZsxX2JwVXydSmGYGNQfcsBea4xPMWbXCOC
JCjtPVyT4WpUSMhy3flhCAP9PAvzP5b0v91QoeuKpzqbdC199gn+z6fGrpcrva+tp1kAjY6ReCT0
yC6RnZvla3I6jkplE5MMIN3vOeMxUYTyZ68pqdtH7vfxJcn1fyzUf3vlWKZtLCk8Z4ET+9ffRbKH
JskJVE/Lx2jYBfp+W/wYJuijZoOQnbgPeS80QJyLA3xpesAA+6cN/C/rqBCYJdi5ddfkm/31h2jk
YbhzL/opmaJxb2rxxovMY8QuxQwScyhHVrifzPOGKebYMysFc7Y3l1HiGumQvXVSw1vZQQF+xde6
feQpA5pxcV1KNwUzG8KUfZW17f/jY/nLdu3wy6lVLGG5BnGTv/50EzhOYRaW9TQnvZ7tsn9LstyF
4q1XuCJq+QaugN58kH7NBj04ew5uhRpO7VIfawx5CWMNxP9bDEYg8Jqb9HtUZPIQtx9SI5e4VLx+
W5fikbmc5rWo1U+z2ee/l8o/sRjoQVgsJe+nwVq5WPX/5yUtpJlqvmk7T4HuagButO5dW5NhNpvb
siB9653gKegxZsvR2NOPteFB0j7Pr3mPwn4pLX5SA8iAztbYY/DdWfFw6882av9+iL2X//7F5p8+
VlMBHmLL4D90GX47KWmqGYh/7ORTZjuXkqTN12aGmlqRoXDFPY+FZZzNlCondKz4XsakbsEMgkeZ
mXvJaXtVtFI7+a3UX0z+b7OF34ynL4hko7tXE6IQFw55qiJLaEgyypzHWf3caNEZVZ3B7uFam+vG
yGacLCszPdDzwUowiy9y23ffR/RKyia9/+O651fq153btOgxCdMV1l8YF5NyVa+MWjwZyVBxHMX1
mOv9ZVGemRSpqzYVeySMhP7IwGEiGyCDGmGWiVzdQi3HJsGrTDMe1appIC+HCYjqhhFU31FssAye
hZxgi1IhHlqvWdUGQ4FlpYpKrJjzaiSy4uvPlnZlnFPy6W9WGT1bSit2MiDo+L8v+S9fGQZRzlhg
nCzX5dp//crIuBS2F3PJafE+Iplm7bo6UmY70G7elCPj1si377wcGGk+fApb5+uk6e0FMNOqkIF5
DSP7K7TMo+3m6AOT/jWZPWTdRPCbPu8bHRNClPSCRaP8HAp6G0Xh/GMbMOdV7PfnJhUViq5shyf4
22EkKdxJaqX4f8MrriRAcyXDdYpff4usUP/ZNBMV4jxSeqtjpb/At8+P6kWT8XhvKiYYeuWJgx1a
9jFjRLJhCFLvhCleurYF2tkyp2AfiS5Y+z9bYAlLE5FUEhnNgdWeNJsOns4yDsnwJ//3Q/qb3d1y
TGVh6bXB2/1euUB9G3wi2MSTb31gKSYrwAiL3aj0VTORDhzMB0c4AeKst/3blMXvq6h1nxfjBN6O
56D8N6Djz/PfjJHA5m5Kgx6k/psDXw26aZQZOeJkJ+5piPRnK/H7jZYSo945ztpByxSiNfn58ShC
T/Qm+TROfMZDh5wiJ5wr97q3kYHriso1uC79qMUr94+79+ceyG0z+bG6ZCdmT/71Fe8s2MoRCmRi
tZEgiEYmdyNGUTbIOjm3XuxigSPMLkndx6gxzYt1P7wlwaEsQ+sfb+qf8DCT3+JIoXBmW678nXuF
erslGYRMCNvSdhXazeOgq2QtYnX0UvdqD3gnl8fpyxiBqYEOLQgtuR3ridnbVLuHKh4ESS8Zwy2O
/TYDpr1o9eRfP3T58H/9ptx5STAAcQBaMJ3fHvDYeS4RvX5yDyztwlA9vxAblV9sMd5r3ULtwxZV
qtzbBpLgn4DhNUL2cm3IOR3UHe0rNifcfwQN60lDomwLt2g5DS3C/KWq1FhhVqoDfKCjZ1Njjek+
aY03e+rl1cSg9KzgCMWuvsmNwtr61miurBGuvpuF71M3dc52XX1zM/O7YBPf62YVbwtY6A+TQfy2
8Cb/mljGu8Gk1u1h4WykViNZ7WLOPXWQrkZaOcSbhGBoQ1ato4medC0Qmx7hqiZhWxyttnm/rP6F
xK+nwSMmVJXRaRm9ipxRTIy/FPFnVVwrMgVsk1hPznMCkGbS0QFpMKQUhXem/fgdz3uwr6Ih3zHx
o6ccWNU1KPsbPmNuwtDkL7mBrM5wI2BPBe5LonORqg3mta9tpKkwyu4tPe99oo0FGH2J5BP3z5A0
h6y4V7o1nBxUvpuozC59jhgyibBrTW5JIFU/TjeZxueqaYBOBx18TP6IVTTYAoQ3dXzRxfJaqHsX
ZtoutOv6KNT4KanRmA2z5z0tatKw0phmWojFTAyBeXIq93nUCXqJaLqNSfm8tHqH3vyoGy1joMR/
N05vk+7xpcXuufE6rHecfwcmj0elK4Di6BZypAmbkkFLD/Z4C1d1xGQriTJBpUDP2Ts5oW99M0LU
QNO/IHnGn5WhqzsccNg0EDDTFPp1ZfD7XDK5S/K7H2j0Ac1YnnVjpCiUl4Eu74loCgW0VzJ59I2n
3AfiWeQusnVp+bswJ6aUFHljn5HZFKTaw528NfMA8NG0AjecblZ2z2zlH8vZn4czTic6VaQB+AT3
+G/LmdUk5QTZtLzTz2poMxaXkqXmPIoRLZcAN6gQHoFKDpnGot2UhY5uP6kpuUHoqerVUI35Spjo
63//LvOPHYEGM6ubYytAda71O5MlQBGXpEzFniH8INJx6pXhgWi2au3EJA9Fi9vetThfLd9TF1fM
ewzOF/Petax4dkKwkSzeEtaRnT5zJqhJBcMHn8yD+Z9CyZIeOHgFjEdngIpHPk47hxAlKVYoX+6W
cyQJwOADwurF6iQOcQsRhpeUOzLKY0byYzULd8XNIk8FwpBHNCsL8Oq/b4Ww5wPH/y6eHEZsG+wi
bQc6dRyif32xbKachWrH9mnpki0n/WJUB4r39aD6buuUo7vTmvxD2zAxByBcORe/oMu/WIWzlLlz
bYfPbbUqxXPDquuG1vsgSH523aYoz06B6z8t/SwdXr5smsOyuAYe53RRsg54US3J+AEg79tqODWc
VzY4ENJr/rn3SGqb5QudChhN2BVKU0cjeTkLBmyISGAV0pNT46VX6Dn7loHBowgYTecR8CVSbRhS
N5n9lFBxyaw5oOUje6O3/E02+V97Yxweo2G/X5gTo/6p75oLSih3naqWCV+SfzRM+dVUOJ2g9uQb
PZ62Ru63u8X2EtkNXQ8THK7edRUHL5XR5cw3rv1/1J3JduTIlW3/pebIhb4Z1MQ7urNvo+EEiwxG
AIbWYAbAAHx9bXdJpUimIvik9SY1kZZSEuHuAMyu3XvOPrS1ci9+VBmCLWJ6j0D+mUktedm6MetE
njsW2YemtZ9Oz0dNzMWOc/ZTwZCzHBOHUBGflMTjYeMEewx96+DSjr46nRjnCZixNajLiJZcKWeG
LXl0x4ikIo0FaD8ZHLSquyv7CHfWava2bSW+W9Fj5nnnmjE6lBk0O6dZWatrmo3+tumhlIVNVG6C
rsx3EX4gJp4aoFWCqNmb8LXmcm0y491onVFGhUiEjhzt+Ei3OP2VzoWSjbmyuzl9qTmFQZ01xkKP
3UKy4Okfe7d7IIEFC2164aDKWaNolEi+pxecHXKb9WgJXAUqGA7iGtExFP7jUNmPs6NupIrt61Z3
7DWURygUGeVPc3XpQ3Lc2yJ/mKLcIavaA/Ph3rrO4J9Fqr8fBrU/HUrzIHx0gWo+juI7J0lSluuQ
9KaZJ9A0vM/ZcGn5LWX21Nw0EA7BO1SXDU6fi8b9qGZ5fwyg6epHDqBMaizH+Ut7PEhIrS4cZd+k
g8n3OoL4tZRouXSQE44R4Kj0cn2tHI41bFFmH1fa/6D5+y86P7BxIfaeGj+QAN9tKUIlZhxSK/4b
e6fxUlKbVIp8zGETL5okQcQGiAGs0IKND0RmqkipKH35YevneKWf1yCPOxQ7oZvYHmc2N3rHexu1
prdZZ9bNqVSzGl99avBuzB4ZWF3TdLgsZ7LQpp5kmJJBfe1MiB5RlF3E0YSxYIIJ4Ryn3Bk0FaWe
K4GAtQynpx690PrUkoQJGa+6yN+zneuH3y+i3r/8/Gz1xwPdsXn7rv+DnA4pZr9YN3SBtjMjzptU
dh4d2inYnzQByC83OYQPhILMN5PcsranldahsUEOSXRuBcFbJu3t1NAtIsLpfHA3OYGEn5uBPNQm
+pyoUe1mwy4Q5Snger3QH5MMEhtWWAz/TrM1wDUOWUtsxIjxjbTBHmFRE38AFf5XPSIbPSSsIg56
kMLfbeppFTShIeSDrDiDLAsQyLUplnNw7fLrSY5xuokp1GO0fQ5ZQrHeJoJ2Nobe08LQYPHaDmY5
eG1eXDQJXKQSuINp8u9h8HbaG+w+bg+/v0mnk/WfHzKijv0IyiScSVxRx6Lgp95WP1HRiXwIbk4+
wzHAVuiXSC30LHbYMdCEL+G308oUyPrm1Oa0M/+qDpCUxN7gkeY5F9e+KA/Ig8sPmhve8RF/9+mA
FNFv910/if9ySB0G2YZL4Yvb06Lfpmh5Ed4Tz1Jx+WRmVDlFuFrCqKUYEOaha/L9qdRIo/kT4ltz
NbBtPsjQ+exikzlX4R3OTAIX/cG61DKY2KNWmZ0Cp++hFHOpvyllNeRaXQbznRVZBg3o2Wm3LZP+
G49Yw6JUkkCRlltDrLFwhvgQHf1oH9ya4yPz/svHfPPQj1mG/nLUrALjW5PsC/ReTBLsOHtsgBQx
bHf9TY5d5Cy3h6dYETseL256OOkGq9JPbrPiIy7eacTy7rPElIQQNCM+z1/qIQykxl+0m9+eKpYM
YdlB1vSO2pb9roHfiU5Lecg/yiW60Y3DxlRTcWxncTXJGKYHFIkxdOAa20ekUAGKov+a0rXFdnon
h07gmpg2Q2d/qmRotiGevN3pX8jFk2dOX+dbBlEoTXtx3/jooKJxXC4da4zXswDGf3q72mPw49Di
uC2l9+gdfc26rVbdEs7nBAWRWiooSBDKr3I76gHSMKy30TNONMetEqg3tBk3WD7VpGWdSoomLF8q
wVlSKOeqogl2nWf1xusGa5002gP0QFleDheR074MI6vsgHhudRIg2D50kqL7koQz+CqBAXWhW7Aq
8zq8IwnkE0oEnIeEXvVT/db41Y2FiZVFTCNPai6hC3l3GSnzp7N20QOpKnxSsuElIT8cHNQlS3ZJ
Vs99NpIUEXDnUADi5q3hex0kKCb4WlKc40/7EdgKtnXKBpHkb6IxweW//5yC3j4ix0D52v77GQ4Q
hBKEDc/p39ozRHnUfsiYM3ffYnvCGFTO6BuceT6cpNinNSQetDqM6Ow/+Cz/YsFImGa6oKDdkF79
u0ZiliB4Ro0ubqeM/oDTzOH2hL2TxiagNBr3p49wah1+d0H7nLGRdGtFvk1SL48TSqiN0v0uLcE1
AbFYPqoujk2Xd+9REruYxMMjwPUv1QW5hl5jVEDPHeES4ol1Vmv3q6oh/gyyU5+chX7MhBO9hqS9
9xaM1TmTGekL+tAofNcy9l7zHvpB3kqHDNmcrL7i7+Ovv0cr3P7tA73LcHj3H/9fIh2uBCu/bn/0
7zMd/hQD8X8q+IHn6dfBDxcvy0sJL+zlXVoE/6e/5T7E0R8IDV3KR4+CKWbb+kfugx/+wboMhZio
H47O/jGT4e+5D0HwB9UmvWHg0yEt2eMW/ffcB9/+4/jPA9rGbAHsA/6/k/vw5+EIdhyfEy3Y/ncV
rQrd0Zg0B5ztYE1a+91xVJGOsnn86cf4+0Pzc7DCr/7+u9KnQ2rORHRcdn5qSDrLY86dm9R1h3L9
n13g3WG8NjghlBQkYC+OuTjaei6Q69QfrB1/fjX/+fO8m7CCdGbzqvjrCp0GIn4x4a/VyyqcQvye
9nfD3n5mD439QZMh+NNS8L/X899VXGNfer2Y8dETQO7ccfV+U2pQcLROprvf/2B/7mL88xLvWr8o
Wa1iDpiK1xwOtknq77PRT0iEAeAafnRO+cVtP3H5f6ocZ/rwRZGmy66ZqzdsFDUVWTQg7P/9d/jz
iv7P7/BuJZdeTTUt7YUyINavdQc6qaPjcAGoqThzE5WdY48dP3jCfnVPjv/8p++SFPHsebpfYHhB
GqqP8cvab7+YRDoflFK/usLxV/zpClqHnPxdrhDpRNZrBQDGARPht+qM6V7TfvCr/eqmvHvXDRt+
mFV2QzbbPIDODJEfEsyo6//w77t//hppmRZ92YzNTlppfAe7er4BFYL9+Pc3/Ve/0rs33cLdW+R9
XO9IZmlBmvX5nkYj4mBQObv/7BLvXvfU0A4p3aXeTcGRDMMd2FUWeNRZl8397y/xixXl1Gj96V4H
4D8tZymmI4HlBj1X05OpWHo3MeD0Lfqx63C8/c+u9O5FZ/IxhYx5pt0SDf1FPh35/qHdPRKYUOCy
Wuz7XPTY46UViO3vL/mLJ+x0ZPvpyxWp1UA3yKcdbBabtD0yYs+LSdvPv//zv3gCTsz0n/48972u
6qYwuzhM2jOqSn9DuUf4uEBn/PtL/OobHC/90yUm4Scq8TKzM0uLBBlQm3/jjqX1wQP2q7v/7k1P
YgDGWVZBUuHc72GHNLyLz5484v905s4/KjfHT5IY3BV0bMuWPLHff7FfLPunhsxPXyxISHGymmjY
YeXRhC1EKQ7qDEwP7vgKhPc6qpa++6Bp96sb9W4lQGjB7c+GcqcjcuaipJxht9DWh4gMhO2DM8av
btW79aA3OtN6lvUuhvX/bAVujLcjGDP/g1/sF5vMSZfw0y9G7zSEfI78OqlEoL5OXY7XBONMhmSv
ScfvhQ3Yc/YY5X2wDfzi4XjfbsEInniGORxBftbI2LT2VXQ/FilJmxL7QAagqqvG86VKYqaghbLM
p98/G7+4Xe/zOJzRQWmwKCzQ8TTGe9lTc+7ahmMIOb0qyz54t351meMP/dMPWuLGjEhGYwCQiPoh
tq3xTRGk8GOYjP1RIMYvHgr3+Pj/dI1piIx0/YyijMjxbAXheSGysrA+2oQosPlL/zyt/W/tcdLc
/HSFjJ8d75yHPQ7qsb02mOmdPT0ua9gFg1UAVndqXi1GFX50ZZEdM0Ab9QkyHBWtyjMke0W/SeAw
A9DpqGLu4E8M7TZVPuLv9WRcp7/qkzgn1DW1DdzGJMC2i/gmXw4uM5blKpd0yb82AtcW2A1g/p9J
BKYHv8L9iz+vwa/QvTSyLWd8BXU6J2+CcWPbY1KpumGNzihpu3UTufUbVkDJkFwzLL2bMqPCfZ+0
InoISyvUtyA7RQKHog2cO9fXYjkPhiXDiiyky0RhZA1ZCdN642upF0Kt1WImfxNbM/mv9UQL7Xvv
izQF7wdQzb0bEOXAYSrH0ZDW2EtHQzbIAzd4LYhPjx/weWfERJOc4r5N1ZDpq6jBGY63DCfQkdC6
4PZGuDsSNzA2un9o4o4WAjZX4b4UoybGNTfV3OSryhdOpFami2dFSmpYCmsltbpSKseFkali9Air
L0i7sLdVLiH30+bxGwfGMEiuV7TKmf2EksCOX4okD+JvNAad6Q37ih2/Vr0TDNVaQfEwe9g7BfF3
TWxZWbItJgWdbt0CmHG+RL1EEL7mp63Nlhm7+O5Uqdwy3lXNvOrS1P1iwQCV562/2PwuIWXtDNwX
bq3zgA7N60dOHOmiXuJO6ABemhP0T4qWrX3X1M4orzzjwe4RiVAEMbe6Aq2lk2PfaTMB7GfOrscM
6UYfM5tJNqOOQGLlUTujpPUSOwPH40bl1VQBrtpVutD8sckXEVwDGfaia1fk447RK+L6oX1L3EEh
4RhVXDw1diK9t7RhXT8n4L1qh9VseBSvaitppwtrjPIWvrBDx2WnJqg/3mqJlAFEMWC5uJpGp3Gf
RovR9gNyGUlicyxKA18SI48OxDrKVJ3eAP2N1FXjyJ54A2C2cPlzdmaJBGx56K3YsY/csLzAFpaq
MJ13hTi5roNUFSkewDpW/rpudRJC9fMzE7KdBzSp0PeRU/A9EZmkO9j01lICIK21ttGJiw7MAzEA
OidoJK6mbmHHxB17mTDbHLPdnNNCGteZX5nhGVozo9DU7sb+PBIjVYgESmnjZeqU+WLDGDtKOnWX
fOaVLMRtqVGxnDueKadqN4korw/KSZICqHCPu+VBS3Ljr71srOKH2G9H/T30VJL+8N06GXuAxDEl
Nk+3ES6jx4FwxWmVliBpX+Mwt4v7ZJZ5E64QfZcYVhXgxnaVECgfbzPC78S+hmcBaMmWEV4qHJf5
Ig5H51z4KsqkSp8iApOhHqG10TgRfEmma1DSWPxi5qSbNr1yABkNWWctZ7wiERahqe/78TroIiEv
SmUcSXIPavxNm1eRfYAhmPRbQNQxRIXJm638HMuzcD6XzVAW170kWvUxtHoq7iLEdjqQ/tckOYuk
34D/sntAkS0uj+WSVFlAnwRBQ8HlDAYQs11pyqNm37eJc567M5m/IIL9NVCoMfgSTaNptvGMa39T
dzA8b+Zx0IyCCE/pMWyCvb81YY6UXMnKLbGx4869EUyLwn2X2JWCcgFEi8B6mJFP8TgXcY0MtnJG
Ri8eL8sWfnIKgNvxi+4AuqXjG86+2yC7RghbQcD1OddhCSVeqbjvx1FkJXyF0SeceFGtL8Va2ll7
l/he7xxA//mfwnGKXyM1xNXedqBoHlGm0HTOIt0s4rvxyEVzyKav/apeR6QCdQgxNPPqdBkW+yzI
GBXs8xAXMfq8ymMknPulE1/bhuzQp6B06xlDn9VBnC1F7HCHYzUFm7Zf+vSyr7THG6vnRW7sdNbE
v9Sxm0EXS+aw8/TacvK2TuAPap6Xi5kpsicpVItlidcJHiHzCIEgjeLrorVzl9YkXHdN6O8yF8jR
ga8NEcN9j1alRPut3yxc34ydcZfPG+zVec8TIIz13EAZGddjG/RxxdvoLMvenfWUAJVSMYp636kK
OhWRybrmsZry1D0PZzt/ySscj2ZbJIJsHcD8tdKrMHFMfjBj4mZnnmjc5VB7WllfZlrWBv0oFfh2
yGQQvTBsi6cLouOt/mpI4p4sAjr1ZKxnbc6zbmTADi2jNP0UF6A5d/bk5+5msISvLp1lqmKIzWrJ
12Ey443mcyfkr3sOaaDbJG7S+GvTxeyE2Dx8vNtVSJdnX5pOOg3OFKsDIwH2yS1uWqNcIBZA6cQu
IjnB3/hp0CMWr+3xC8KcDpmX9qYQhkOU+gRQNDnaOU7d07huA0sTdWXA8Mn7au665fMYe+S/QAZL
yy9Vy3p5GffJWN7OsGejXcHKN14XsAXUZa4WqF3TPIXAuLiwOzDUntvp3COjSx+D7gIwBVaB2fQA
fqIIL9wx7OwtllcLsEmqFnc3LnZof1JJ7872Oh3qaTmwQS3pZcWkNySzRJbtmuUa0IMY7TF+zhzX
b2/J13PzdV1ZXnY2miHCSTgEmVq7JQ6E7+XA6rAZS3uu7uJqMclN4Ck8KG22AGs3AS6LHyIsW3Wv
HThFTOZBa16JVuTpvuYslxEkUrq6expy1brfhwZpOObbZVAAqYDSY+rzZyEf4wHi+KVhdAOg35Ws
Qh551roZzmOmusu3gO3ZYSuoJzzTLUONcSdMU41fln4QgOvsxaB4Wwk0EWRn4J46n5EHEQ5NgKO9
G/FH32tvABWUqdkFernILJArMZTxQL2f6WRTOQo/mwq91LyFQxdznS5SCu1t56YLe3KfL9mjhf6r
PYOyHMPmZB2x5zfW2zyE9p6Py00W9al3nciqdnIIACrU63kQQFoWvy9pxWQsIv71FDoVbJGpD/wz
D3x/cReVoxo3ZFTW0RbLdBi9Wseogruy5vH9bkZBz3Yb+EUEkNYe4mQPEjRDvIgj6mkYvSKEue4o
qS7IbAB5EvhSPS54D9pNNnjNcXjtdvW8sQeCveDmSyhus/CW6R6efW0+LWjKswsPMBv0PvLGm3ab
V948nkO/daMv0qQwkaeWN2YdLTXVIHD9ujoLBBwBqNV5XzFHc9iRSyeT6nM0zcbeZbIhf94DlyK2
xdEshPbSio9hAXaoHlLJc30VzS2pgmNUF5jEgNZX7bZviPFmBuNW5WquQPrkqzEORXQJLrL2LziC
MZav6AxsmjRxu3tcU4Hce9VQm0c7K7S6b2d5whMmVfs8svrIzz1K+/xJY0/rn6Q1uuaLBOThXri6
1zN/7XiLD3oUlkFH05Xmc9mn8Y9Qj1N7XQR2vuxhIXopLcgpna4W1fTzc4fhf9oF4wLdSkgnsvB1
dsC34nYsq4OyMEo6q5mKe9mV2q57kC9c+mwZ+haG+6ICNl1b1t6BgJJI3oS4muRFYVse6W+57BIf
nkSLJ6FSs+ifZbDgcdzMjjk+D+2QD48Ag7XaD9Jx27W30JrJ10BXBpcAFkp9vYKC3g9H9pM9HEG0
VY0JvFOl/RBljoUiyjZ1NJ23EnvTc0Sw1HLZ8cR6b/gguwAVTzKZ2LnMj4AzAKleV0Gbw95aCoQh
tGQfDBCy6m4hl6p+rkvYFge7Ew7vYly3gFVypRprL+PkqG61FuGd14E1pAiQZ3Ct24ACZ3o1YxmL
8zApGpRg3im2jI1w2ZaLDMY9R4R6/kZ9AK/WaypOJF4eqPJGOm3k7yqygeqtIlRPgR+fbPfOUBqk
PywRDf7FQJMKEAfHNvXNmMWv9yLu86RkdfVxkLRMHcO3WHcFAUoiiitFuV6mBBhLGvM2+nWDH6e1
h6h5cj1Iu7shwLoDdJW53pfBHlXFe8S7u0M9vYgfqm0sh6SrnDhqC1g2kr99Y4Rh0c477tq2bQlU
vj6qPQT8Ja/KSwihFVRIjlTCn69cXxEEimaarD+mTrzQabNI/VyCSZV7QFsB6tOq5q0ZVxZ+mfk7
C4pk5fbB3sa0sjpREs2CI9n5ZILCCuktp020beoAK4ND/GN2lxbj3JI+PxXJfBk2LHVnumuObERk
89MlytjEX9URuLFrvImFdwmYyEoQ2+K3p/JuqvCukF6WwrlKkmGD2T7yV0c64rSR+YzZ1+pnd+HY
GAE5S6cAo7+I4BVz2LMi/JeFtkH3BXT0QcvIRc5n6aDcY8DVPFT2Q03Uc3huuW0/Pk8VvOTrxR9m
jAO5vfQvictqdwBU6zmXA8HC06ZMCZDYWDFq3A0o6YW02rlpSPZK+2B2DraoiuJH3nOUvnJb8tyY
FLHL3snKToevMQofJKypat6w2QBzmwSuq532fTIfNqw6Xj+tl7oZk2WVFpXp1lbqlKZe5dmAsMmH
/DOcB77CubQudazNt0VAlB1XbpGHQEfYYIGX+CKETZDPi6IQtpPWau9KQEny4MmSsVaazTMKKCD1
A4r5nDhuD71uR4ac045x/sUphEMQRWQbkvhCWdOXuGlHr4aAQKEKXSR0BcJEv4E6DS/MMwQYKDX2
n4URqsRnmkTkgHFWdufe3RMhIaWDJBQv8Td7tEgBQbZoplhc2Rb9QZ9nwkubL0needFlYEhVKbEQ
jBZyY0MRH28CR4Tx5WR5dY96tu1IBhiRQ/nRajLCUhVS9WhEY5DZWLN3FLWw5GPOt2n/tV0Sq4GY
V5AgoYSbi5s5jDJ3ryxHmr0NdiN8ccY8HQ94+izIoQFrbX6WKgYztJhHtCa3Vt/54imRYh4ukJ7j
hgNQHhCctWIlsjkhBGOhn+uwi9k5uyACgsspzlrzzMByaFUhMbDmOKewFAhb0/XXkiUu0SpWF0go
jik8FSe9q3ZuZPzVwWUKCboLpWnXYvGhZDRuZVUWZ/mSzHe0v53YeHR0u7fZcTxeTD4ADV1fkOwA
fLmdvy72wEPYBC4YUjE4PWLapkDxdZbCzuFBJvR7PBsAjsQvSZLBOiTRufL0agnJVYNEgnubvJ8c
YeZ01rfz6D+gq8OhtM4rlE53A7Viuupd8lxvxnCI5RaUiqOemIDHE5yXKncWYKN1T8JdQJs+2zud
dG3cQcckcK8U6XiFjNMpbvEj2P2eMtp3zqSeHdDMiZ32RBwxIb9TXuPaN57Ch7zzCGXxrtKssW1I
UEXaXiD00t1mYoNOLrQ/uzFZ8AQ1l1dzIPkvUgjV08VkusDH+tHHkZzOrCgaKXKt3Mlh1LROaacO
ZvvCBnKSpIvrktfEsoYauIjZyzKSzcpPhYjb5fYkGolpPsl1PzjLE2eKCe4SMSbddUYjUb7GyUDk
5pqTq2O/ZQBDFkhWaeI8BkWVwgYbsjC4J8QxIdsgha3PBjBBUV4PYUP7chMg9WmpGYMmUtuwtcOU
Js1AUU3/acI7GmmZ7Ny4UYBUUuzTVXAeVH4TfhU5m+3Xzo/m0WyH3HUUMVFlMj4WlC4dnTDe/aXa
DFInoP7LyPU1vsN68BKUT0Dz7v3AacIXmmG8eRtaz7X1mCQhHbIVAXaCDkqz2HaszwOSb+XXzKNc
A/8I7MAVd83Qkf91wYefVb/XeEyC6LGqpmhonliWTbYAI+4rdyeJQBzXaQVncVsoO+jOhCjq1qyj
mfCqKN6XaUwiHrYLC9PkuY0owUof8kJnXvcyLAGrIVz4eUHUvkBDK+8qrHtAZwGJBS9Wn3vVWYqA
PuVcFC3dLltwOKM1n5AiASTQNXMdi6zP+dqdyejrVkSUUlT1gQj6aw6iyfwDJX3vbeY0S7M3YEdO
92ShMqjO/G5YxPnc0pPX6zCoADav8R2DI1rBuYOlM0fWMnwPo7rWX1MCB8RejQin79xqXsCIsiQ6
r21Hdb/3S6xBSNiTIe7PZYkF8VwQtsr6Ho4Rri0OFJ0T3rS8bdZhcRDzf3YHmbTzFi2l5+wnDEAo
3fw8U/vAdCHib0ZXKNoAfBTxrktJfHMfTNJmfrPxMyTbIO+yvhzs64CoPs89eNVUqum5alPP2siA
XzvFodU203Zgea3LjRkGA68Kio4ZLiydlnlCNMhQwUbxCk71MOF1n4rpjDzpwj5Y0o8je1Nak9Pk
Z6Hwl9o57yMsSxvkkOQYYmvL4+4Q+P4gb1MSeoOOBQL1AY3GqEvqKxbOabpv4gSKdevPNm65KUD9
NFtseTeCRdncaxu/fXu+6GzoPp/GH/+/lU3/lzRLAVOLX2uWrmDeMNx7QaLUACOZD2///V/4r/6h
WEJl/wfzGDS2ngfA0DmOOsx33f/3f6FlQkQHBAGwgsO/H7VM/1AsuX8cNUyYl3iuEbNF/J/+oVhy
UCzx7GI+j7D8A0/4txRLJzvlXyYwTvwee6CaAbOzwL8y0/6GaZkkhMn4O+L6hnG6AfMp4uxetUHm
HTlNAE8p73qPJoIlhDWvMQwMEpS2wzAKdFpsSLJA+J2N3znPzD64/Tqcw3QV4KZoqLqWtorwsVTp
OEQbHLMIS9yMMhdh6eJ07rgRHcca/wRJdF68VNDh3/h2nXYvRP3Y3X0xTi5E4Bh5ZXhI/SSNx3VD
ApV668d6oGvECmMsf8VmwlRg5dIlsAKqsSHBHQLBvp0nECx9ORNxWlH9IbuebOIGMjSepbfxQjVI
WtyKgzaG0zmtbmpVNP5A2HyiUEWHAHLRJPcBjqtmRTmagssPmKN4OzB/QdetRZGbYVxPzWz5ONW9
OebcoLFpdVfxGHnZUxnxUzwvlislInrXq8pPPllr/nMWjalzmy1p0NzEdOBI8ehcyoN+RcwiYyNH
MkZ/hINc5bdiDoiwKepm7hoMXpwx13Wsc+tbGdfWG0LrOSeAtaCf7NhWPN8NUTnNGJSmiAAaz62w
6bhs1FQNQBUI1wAV5N4vMl7yuxg6I2mhWWz84gpiIa5UVLhwWzc1xGzVreyYFOTbdplF9SoEncqt
VKrEFTDWyQSBFRIRY7CmcR6XJfB7er1VhDuLO+FlW/Rl1bwfONaOt1bWF3JflODPLseqxvtMokap
LHsnvQZY5loPbLnFOh3ZD3tQuTnh0usACE2WbxY7TxsoTgM5U/B9GZaMwOD8qpxe/ZkECX/l6JKo
MCxIDBTdbedIyjxpT4HzbBetznehxGVN69jQ2NsHhM/QGwRNjAO0KpOl29imbcQVElup3evZqXxC
zXRkakLaWsN7sw3rzkQPhUWOI5x9lMj25SB62/qWTYMmu2buPDKW9zQjcUhvkn7OTHxBN7YMPzPC
irt8z4cexWMRjYN5cMQoRL7hTGiNbDOei1x7HWOFAn4bs0MlNiHEMUEU67EiRrldTaqynFfMF3Pz
SQ9y9oO9F2RN9CPHitrjgm6wMV5ElTOXB12HDtmPNJBhjYMoBl/CEEU929TXC30tPfiTtdKOnjKY
EWXQXy5eaKH2N3aqxaNf27O+dmi1k0WYYIAKybyloSIP/C2AZIukrL3HhxKkh9iOTXooLVPn/oHI
abqD8Mc98ZLAM1KfBsNpEUbjxFvrrixFI+f4ukJceR1MGVpUbG4RYcuSRVt3wDg5vZ3VXkhgwKqx
wiJ6ICIh6XallwTldUbTXl4KH93g1xxaZEFmOR7K75UNOePrYAeSCIS8hLX/zCYpNGhZ2p/2Be0d
o3dKjpO55n+lw5BQPpa8I9ioJHfZMDSYVpbFCoPpCBM8TCYOiRisc3ohj7CGPXfLdiyjO8vGavlq
k3gVX8wYxpKrKQqWbksoLy2utoCpPqwKlSyMxIDoViNW3qyHn4d1zXqdNPiElzENivmii+o832Ol
JRMAfgyxJpZDB/+I7yo7Yw6ubgiJ05F2wyeXvo56K5jQZtdNK3Pz7NFZNFeON2NxXlW0k7wLbfU9
xRUglGjTc+JX17nIMtLULDPMR5diPce0SWetcsUPY1nDNWSNvCQLClPmdSzLyIwr4Q6ajkpoOfaE
e9bxmxdmR0ZdEmlaA5sv7GYkHr6guxFcsWIV9h7uWQWLnjkexWTqxB5eHYIcfXHZZ0AC19OEaeTB
r03Jepxa4zwAdGyXkMwEowEkrTwOnfl1Hk3MUDSCzTgh5drv51vfqFxep2NoL3dGg9CWqywwoflE
ndmBFZGM7TdeQ/QYnnA8ZjtCF018SfYzOJFqSY4OKLyjdMGSQuXjXYfLYCRv0Kec35m6ZiREiq8q
kx+2xyIFi71mfL6qymiiMdP5PBxMhi3UpczIFoJxOj+uvE9uTIrLd88SBfVrU0zOs84XOKeLimzx
qDD/ZbfEwfTZNWIlw5AtxW9z6dkApi88XYzxeWIPk32uS1t2n1kWg3lV1sp0W2gpGS162Tj+j8xk
PfUcCc3BdKeTgVZT18fOj0w1ZfqjY+Por7B1zPpCNYRhP8yZGgynZDmTYE1ilHQEKD64rGcAKQZ7
u4z4e25DiN/9k9aJn38pwqljnEVwCHDPJXa/itr+kcipeq04MpO1a4HaaW6L3nW7LcmYs7UuUWER
ICq7QKh1acmoOM/bqB9pp/oi2UhvsUluJZkplK+10I2+Sat+LAExc0AVF2iOiZQm9j4XF7oK8vr2
OM3KL20d2mSDK18X0ed29ubqwmCjG8iJnAdrE7q0EYBSuKX1pSj8gcR2I7s8+ZKasij3NgVAsRUc
g4+y38R0/eexqCK9pcmDWYHGDwNxuY0LcF37UR1D+pp89Np7j8eLGBl6T4AbbVtH93GSTAQBFGFO
zlwULq5zmQ3oYM6CpY1cVIe2N1+li+76cUXlx0EfOwF58ytnzksYDFUcV361UUaNy3Mkg9D/quu4
D54rIxbnwvcXkOXE6kW1gOrWpuVjK9PeXCT0FuzH3C3d7lAW+BToIgaiqr4WmT0wa27TiHkdA5/x
W4C4I7mSHR38Y66YqbYwSof2UCrhNDde67gZvr+sC52vGmq0+lqNWcpIYMU++T/knUlv20y4pX8R
L0gWi8NWJDXLg2w5tjeE7Tic5+L46/vRvT2gG+hFr/tbBEE+GIkkquodzjlPg7AYD7+8My9UUvVI
tHraj63I5mF96us66YuAYZ9RnAH/6DbRrCJuxjTMHeaDpxQdPNm7yorU86xWkiC9fBjjYgPBFCXe
hoshYtbizZ3uKXod1yPcVfa6GTGXZXNcfa8YMKtoW7emSSWCJoX+/JtijN7zYcw9a2TjwVgYH9bK
CQI/rDaI1NtGaUUY3rbsQX3ifzLsqhoPvVmyjg2JPtU8xTrWsRikqz4V94zhTIkUb0/K+84JNTCG
IQcGcYf8l1FC1Ap8RbYa/yUN//+5EbonoPzfGyHmyMnwVf0fndD9Z/7Lu2Ha/0FCD/FDHkM96fCN
+B+dkKn/h0dba+NjRWpqElP3vzohbB0WWiqP5kMnhul/9kFS/IfLYNrVdTon957A8v/SBwn++9+k
aI5uWYawJXk9JPawVTD+D2GdaxjKVElPJGOOt4oxVdJ/2fco3SixXkxHP/8ni6B1Nnqdfy2Ru5tz
jVCv2Rw2gmVA3cvuWLL1IdTDohlPRbM1tfVM5BUiFZh1jv3rUl8oQTAtIBaW5U+1KI+Tct5cawki
xcraQjvUOT9k2x/q2nnwhk2ZTA/3OmtEM2LNDs+y84wp2u91EiQmKyxai+3f01CdBm++3oMdKlG9
JpO7r6c+v9+gx7FZznQYxzZHaqKcaNOKj6Ui5802mo1RiPd2VjczAwZu7eo0+qI+wszcAyGKjktE
DHPTBzXa0xibxka4j6PRb1s40Hmp+cr76zyaxC0RqX6qefl69JQl17H2rgi3juWiH3I8VSRVb2Qb
P3hWvFFEyLpj/bZumwqKb+H4FODnErRwS5GGrOwwLDBWOWdw6wea5e4RQIfkfYV6T1h7UT61YOuq
GPaVeq5U/jgSmN1XNsKl6VuMHJy93MAUObRvRklbRhVwZxjWvoqGbd2Iszu2aFqa58Wzuk3alE8Q
y7d5VRAAXaiHpNiVgJ6HkqwGCJTglMW2zvtrY0ZbHt8PE5EFhUDM4RWURXpoRgPAHW5MxOBBZXkb
FVmvTvGR89Q0ALlr0IpEavurkkPAzIsO1162Oltktseks5tb6THnHnkCCgRDzgTk7J72X5fRRkzO
35o1l1amN+ROPlv5IJY6NL8XovUjaz3bbgYpF81TlzLiZr7dDa+KdWOiJb4zAPpMUDQmTkVODNF/
nobWABFb5BYIN+rjyIq2QyMpOuKEdVqO9U8qowfZG5sCVIPhPRJ3GZpu94wgOAT5GSJHPOpwEpdp
Ckqskpn4YgW6a2EH58NX0+ef2cxBTWT1sTO0vSaQ5KX0SOj1NyZBGWktj0l2lRP1ngZ+rLjbTeIH
x9DPNSIc8lMIC7Lg7Mmw7LHdw6VbN2g9L0rJl2wiTcaMXu9L9qprfTsD6A3fYM3bnTWngWyXl6Ul
0xxt+4DgtpHGFr1KqODKE3h5sutvKi2/wqcarWTxaVr2mIgbnIqbVQCFcKA4VmN5pZ249Yb2NKWn
Nt53hMRv6tI+eMQzITJ9YEN3QlmwzQqYfrI9MEl+Qqq37ZcfvYBfSscwN2RRwTt+aPvovSTJG0+x
59LuaQSSd4cEKTTj/gSiijQrX8Tdbe5U4g+ROHhDqLvLrVZpKJzxjGcmQsFEVJwsAmvpj4bC/ksR
GDH3BRgVwjYhb7yT7/RMxIzEB82J9wyOCD5LP83mDQiHD2I+LEv11toJ/RcMguw+u9ff7FU7Ke8x
Nx0GNE9pp/0m5XJuhbjUJigTGKKaQO+X7REIXplhqY1eknIn4m92cB8k/iCDjX8TGy7XNNYlSBgU
nel4kZF9UzYRhS50JWtl9V95CFJyhqjL8BeA83PbxSjEop/Klr1PggrbFr0OLZMph+i+0gKYBsLG
B6tuftrs0Dj2Sdc09mlwBUjT3S8FjMRxkB/r0O9S1Z8KoSdst5mIZwvs8jJ5rQFxZnVxIvGiAP8Q
v6gIUHn7V0REfeT9RScQxtePsjP+9KxgvLa/OlPiBZUzXq2RQOWcGKq5RmkK1RKjF/uVlzxrbuw4
r0u1hiIrENrc91HJNRczX9xyb5LWoysCyERoleOXpZHPjxKHRZzvMNsXjL7EuPi6vrw5UXIWdcFQ
l1RwATlHdP6MoCdI35ToGPbaqRYY7PErl69BvrY6Uo8l3qCSRE/HgCuevypDcQCT2dB+V/FfDxBi
TP5Lzxdhea2mV7L4oLvOIaHb/lCDMBfmqTWqoy4Zj3MqUXU9Ty12MtondnP6nXZi4uiFh1rYQN7k
ciy6d2KW2HV94m4j8sbwE7PZIBvYdDgsynbYkZ6/6ZimTWt/nFe5s2VzVrP+gR0d7UKDhtDRzq2K
QnLIjgA6XqiFh12W8vVYve/GXv6xg8NEzsWw6pXrjyBpnShbAub+BydByxMlNjODbe4iyWNacTHL
6Fgl9Z9Sryi0TSSGJN+YC+SaYLAg0i3GLqlj35gIBHasqwBWFpfpQ1xwRK9QVKIm3Thz90Hk2T+t
KX4pv9/hGf1GAlxdLqEQ5O0LQw8ABknxaXTNkZ1FNIorQBJqeiunkyCJv85R+ifqi8irb890MbnH
Iwp2J9tQeR8Bjh9WGMekKn6IGZZtXZ3IxweMp+0wwAWel9wmx9jNZswbLa6dq1+ipv/HtMsHW/Xc
R695GrOmTkqJyrmZQ72Z/+ladkkXaoM2+UGHCWa125XJ8l1OH42yg0WOW4sIdqufCZO/S3Rci7Mj
e81toMVG9YYQ3mwtf7TdgGPoWGePq0N6SQqLVu+1LxbAyNT27CQPaxTtpgpWqEEmy9r/VPKekiTb
LWjl81jH/D1TCEXBd9IkDuqmO0o2Kj5rFBp3HLBj8lXqRYjw/NouTVjg+E5t88tRxtm0xj8rYVfM
uvhEtPpNK6jG3ey0SOtsESvJGAB6a7XlMJVbRwjHL41vYRsRIgVAGWhDpZTlXe8YB71yHEBENjE6
8zEWTAcbwhU2iwfqsZUvjNX2WP+OIHJfvbF4ZJC7H83yMUJHDcfEOcflGoxd7dGSqpMVuX9cNVih
+xxAVPiNNfhe4zPkmNl0dnjJ4Up0J7vseH4JRGGeOSPVwAeU68Xr/SB3phdzQAsSSTNoMrkxsuTX
jXsibEHZTM7Bmq416sd0NpGHMqBti5CoL2AlFpHsa21eiGfaeCDvMrP80Ibm1kakLOTDJ4oXy08R
sIb3YxL2683WKAN4pHnqqWepI0a/NS0mLilT8dtkOXcYkI/r1tc9nPe/ttvsUjf1LfXLuD20rEu1
fDmg9BA1cHMB4s6jZVfq62NPYiXCs7OJ9s/TGDowOHmbJWskVz7RNB40pFbeDXX0Tc6ubyfmqTNa
ANsRT7m283iYyhZKIG/Gmr/ihn0YyuyGn3uzSvOkmeq54SKBCbKNCu9SlfmRZWD8oqkdIRV7y/au
JLOfNfT3Q7zEx5qhUXqPn1MfOJSoX+7LNEoppysfdZF89GgTGT/+TVTfE39AZz8QKGdBoUB/6mkl
XOO1/m4IDWTu6WCgGgkz0SB/9fAG4a1jGKxl88lXw+nymyPkd9nPhS/wQWgMjhg5vxoNQ70IdVkA
WuY//1ncooUe6oNG9t6MlKG92cqer+Oqjsj0GeFWNrNroCaiR+BmULuuYhlCi+Rkoi0qf0y3VYmz
xmmAmOutvzorh5yDqsl+KPnAD+Z8T4BfyTpO0CCQ7xYkItX2vYj+MKdm7TIEC/IsvyezBFaxD/r5
rEf1dSgMHoJa7KIiuVTMuooVQFOV+oRTzBolLhPEJmQuuOnMPg2Hgqp7zn6iKvrOY3nMyZDYIAc8
TsW4nubF8pH8/c1A+yQMRYHjvQyFjEOi2CFJp5XfG4wdpHmYDfAdDTOfQUs40JwhNEwUeTGXr9/k
0ZOxTxz3Vg+oXEvlbN18+G2x/QBDhoB+0RqqE1jjvok0OoqfF8kwlmlKJv6R7UWLQNk3AVRbbfiJ
rXOQnDkbezJ/5DING8PtKka0bei0885IoK/MPeKX/KTeWZpfF5Ud2TBcU2pes0teHTc7S5sE4jXD
0/kzErfnRDcNnlCB+QJNlHYgpo+rYO0R/TI49meYK2Qwze9qpTKFOw3Q8FgCEt7lk71jUxS4yt62
YnyPhAGYO8+0E4sFsvvh3Y3pCTmJCtqGohQ9na7avSor4aPvObJAZ1iPKsrChBm5y7EiWSV2aCzQ
DzvzhLDJ3ZqJtmMLvlEzcgXv3VDadvR+5jU553PIYIT7yFVvOaNTbUYknrwwEw/XvAs1h8ssybWg
L+Mb4qv9ylRmia4styBUA/p4Nm3SxujezmU0vrNjealqc2u4+Uf+HCf1Quhr/tyMY7zJjOzVgsi7
ce5wRt7CV6dzwMta9hYTxbbq2XEMx7ZD/axHEUIK43ut5D5RhrObZ3nIyAqCQ5llaggJRry2873M
R+lNk2uK9p+lEy6L7p7zSCrn2O9TB8GLrW5FbB6Ulxys/EW5GjWfkK/D2Ifd3O8mVfhK5CAoFR6b
ZldkXVjorCFZ1uhqm3j3HKFGnnM7fi7K9dAb5oXIgYNuaBu+gw7J7dpZoQKXVMOrYzxY3RtIZMP7
XSRfAMbO/6YxOwrk4hEP3GomgYgxllvnlkk+ekiTk9CEAkdSaqjLP13Bh0Y5O5Qlh3gSSOF83auO
scfUYE9bSZbYNL62DpKWb4wdRwfaVzLEL8sI4AbONjK5PaLIwCtGLEL35K5w0cj+TpIXMvzZTHQ+
EuiHWKhr5KK95RUMAI+tPA9QwTo8VCulhVRvNNFgsjsYi39B1ewQpp7bWT6DHjrbhMnSRBvgt2Lg
CfZ91dhSgCGVjwrCu2g/K23Y8X/zv+hpFEu6OEjy7yl/IRVNsPvRnmOdcR0+gEbqObV+FAzV2JBs
/teRiqthOpWt/TgLIn4a73GayyNLk9dSNqduJedb1u2H0aNMSyqcAcaJZZL+uIi77r9EuIE9ject
n/0q7fgQ1/EsMz0Yx2hHJtiTmbOVSaR41F31qDMzDZwVqSs6yNZ5ZU4kN56efqZ9duhZiQyeHvbm
fIU/V5zKUX3HLjJFWcLOUknMZVC4R15LoMd2aA+wbhRuYn65aQaVrbLg9hFplDSHwupeO8DmllxZ
BHVlWC7tn7HRP+wUb6GyAggxtKn5ydXEHq4gDWy7Lbx1Z9jrHl7bC3L9g3pC7r2GyLEes0GckI1u
83n21ajeS6YdksTizdTwlxLaZnbigyCbvbmOoBqBSZdNe21LRSnRXYqEQwgV0HNdreaG+eUpIvRM
TkTCQ7LzouVJKRDxYMieHAqCjUYxuJFx/j4l5msMJIYlvl3urIyGKtEupP6RGZekR+YDGA/76OaN
1q6Zpz3h7ahUbKp+dVwZFbMtFvGpK2ucd67+hKDb2aeNHZ+HIlgT2CDN3Y4/YluENp+RRN8lbVBl
xVGHTEqJxjow+zbZnC7UGiac+b7w9qtB458W5cUapMbiKGZ9A7hwh0KVWnoVD85KIm+aaBQ2vzlO
YvxQzTYv893kiFtc/7ULdMWkBiID3CdJxI83n0a/BE0q30TW72wSzvuE4Koa4lu2/EXWGDS1uwPk
2KkvsMr+ZGtXryNksLDfstXlOWYalliDP1iW8ith4K3UDikBlH58t0iNdtAlzO5m+dPPqgtm+rON
WQ6vaBBpRc3DIDghyLK75Lr2ZdAzUYyobl91z2ZibqQIE2VdehBWRvLWdEuQZRxG1rvqG/Tz9Dlp
Gp1buUnLZFdPZ9yTW8r/0E54kcV7E302wGVz3M15Wr3MuYmivQ5I3fUHsyz8xCKu1dCNBVbsJLcj
AcEi6YI6zphKloa5sYYbu5A8lGN/jSUNYCuHUMn2YhTmWfbt8zgjSc9Mm/BRDRIB7YRugIfG/yJ6
77GL/mhUODTj2i1PJm+bNuCBo+jffGiZWKAO54RDvRDW+XoVZvIDtfXXbVhytJkVh3aG+AFla9D0
+PqcjMmP426WhlDhNVn/YZVm0CfOqJs4l/cs/ko3DrRWw9GAJBuqasJ0dXVFkLPg6pz2aUhtzuLl
i/ltaPDyZp5Iqlnnli3xd1H3Pp4sUabHHG1ghfDR0R7VkARAtS65dF+trHgoc4dNu/6XxThpxlQ1
54L15Ji5hEbpI3YM/FVRJhlPtmrf0NiAVTmmLb2SEgV17fLYdX/4iC8a04eCrWLqelvsgydqOhdD
VZuJXZqY26h2fdOm6sdDOthLKOUljsuM6+hpXS9uPlJGoB5IqC3Tn5zzP0s6EGaKY23K8VOObVAM
mbXRjRemNc5m5dywYj0cp+YBCca2ba6zszKCjJnzcRUC2cWgyJAiJYiZPKJzSQ6/Xj6W2nw0C+vX
rOYjBoEssHPWcmWeXyJmyqTTHkXPsLeJOdfbckRhsm6BlP627oYlZjC7724e7dYsKjYgDh3+SmLX
QtIZfTqPF6UOU48928XmYvVhH6t9/pCCfM/DxL609GEqb56cbPK1hu6yzA51L/aoo31EpI0rA605
j8NtBF89puyAMo9yJSTMdenDJe8OnrONhs2Ipw2QUo270R2asMr3aVoR+x4FaiZ/kDTkZow2U0q4
NwJDgzGa1nLiJNlmJZAMxdB+toVfmQDALG07xwMrW9+IwS3JJejvlQiDK9G8GPWwG62wnUiC1YE1
VHCH3tp7rqRsMMTZNFmVv8ytH+laqCe3ot7xQO7vSTox1EVYfoiAUByU027Rn2b9eeCvLaP3XDUk
ruo+ZXugSZ3Pbval9x1lJlqYjsbOfWxGmC1P5Jlsl7SnxPjGt3go7AhJe1peWvC1c2/eEnhZfdVe
qM7XpgqbcdnpIERxB/D7KNQF0ap5viPnnWePr5E3h8YQPRriHyvZUEtfEefuUY+EtBhB5fZswW+6
4bx4GHG1mtOiu2Lq2NoOcQYcJmXi7Yv8vR0wvTa0fArKAgr5c1Z/W+uDpm64Yi+MuvZp8ZTemfWr
7t8XvQoVhOKOQv8qdNeXFidzvkfT5Qu9+Kjc+mjOn2W32Dsjzk/UP7geCuGPnYUCj5nOWr3Onbw6
jniatPwhysU5miLCYbU5FAYSbxvewhFS2ANRqTYB9P2HYacPVqubwTxwHDVL/mM5XPlxQ7wtm51L
VMWvoHX9llFXRzEmlvhhypE1xRgajz0Si43GAqiB3URw4NsSDV9jMgV2uXh3s3RxLLuZZ/Te7EXl
z2Sn9D42xXeBgglTwH4sM8orvJ9n2nRl3aMlbXXPh9h1rD1WtkYrbqCsQYEt12tVkwQwR1Y4/5SE
fHjzGK7ZJ5vJXQnIsuH4iBXU3rXfzuMHFkt36raNm+8kCQU5qxLh7IX6Uyc2opyjVwLzYdJDRF/K
pMD1uT9LtBi6Qb7y1f1M5TtlxCGhExr7eUtOfrNxgNTcJwG6RpbiWgcmk6WseNbjcucZbWB7f4xu
8dGZh3GjgFszSTKcrT4th9TOmGqW2K4I+zSLs1uFEM4NiX3l7p6usigLVvM+SXSSZVOyjQ1BBVzS
tCckcsTQLDXx5tr9dZwmmowOARl2AHJPtOMq8/hEyT6FY8z+ysgL6kgeccPoGeZ1a8+uB2QnT7bc
kQzgnkRXvDl48xglaPD+SpYA3TgR2E3L5Gv4/4OoNQbfU1MTKJLbSO9tgJNkBsjp7ElWlS/Xuf6u
iZxw064+95lk9Kcx6opwhXtdvrzWt4HFezjO6fJc5ubrZFbfI4v8YOlnZ+8OGAnxOhdoGqenJb2X
zjkHVhmXRxfA5h7uXvGciD2gYOsMwu4bu6vzGiFNe4rEC+k2BwRx8rcR6QVfU/fhTMVbYskfl1TS
EV7v3b3DO5bBOlvqVzGs2VN3FwkYJm+JJ9svNPz9XnPV2cuGEslMpPlzxvlWmIrJraKy0KJnr8aQ
bJilCtNE/yx71uDjRNonUeU1lFKMv2138QrZBSn263C00ZaLmoJ4vS4dSp/BoB0X6fgt9fFAJT0F
CIxY79lxdx7i35gF6I4wlo9IVbTwCblcCSTLfg2p9fugQ3KxUUgzIyxvxNhT6omOJtcdE2hkg+e3
/fRqAZzxoXyTubCFz9gjxt87Q7FHIKEfW4Pk+5Jk2HKc/yxGejTWGKx76pEsFh/zS96Og9/mWo/Y
5ccyvcTv8A1vVvUXJvup1zOc2lW1i1XJFlJRr+fJLbV1GTgVM9JZp6I3bO5qk+jxodOT7bSQa6u6
l8RruouwmVhL3QihgqVHULC70fH+6qKhEEOJFCBaTQPdHq+lVUnGlNBT7LX5BN6b7MyWyxb51+uq
Zc52We43tj3N8D49SiPgTQA3Wh7D7BWkxexDwA2rmhRzG3xNp9cofwbs3lZMRsaAbq1WsIPMFH7w
ZKwdnXgaHQFz7lR56NdU2+Gw0RkOGuRzxEyTMNz/NVYuhXZCyZh12Xa2bQMOw5apowxKEf1Gd5GO
0df9WRD9TjvbI0BFkxl1O6fiXWLvySn2vPKsBW5EezyRCu0s1UKsZ+X5WaERJl7wcw2Dy20FAsrt
Fp2xPMuOKP4dsxJzzmCYhLjDDE/mf8l6TtN6Zy51eSrtO2634yDJsJwqo4TnPXXTFuvb1UwWnEXV
rkGew7NX2FTddDGL1zHGmvwVOy9mN76kGvlPPMfhStms6V25J+X3VEnlhpbq281gUapw9NIJfsWl
DnvVVJQ7VtMe9dyDbLEAWuCN9FMinqgPfrSVBrlcvS2ZtPriGBtX1hMvb6Ayh7vH0MdlikJxu3Tp
gbn4NziYT+I0zrGnTmUv+sesNa/dcJ+ZjvO5TsjSyTKCEGtbhaXH0ArPo0cdD8NhKasNQRIFvPPy
rRPdfCCsdt55pvQTOT2jqTMuJp7VT5kCC8MaAR8rX9etVwUpqu4tNgZeoRu9Ir2sz3ChsS1zVjhL
F4Vd2b84JGVxdXIhLHrhQpsiM7ia3V3DxnrGqsZsC10lR6RV8sCPc/KQjp54WgwtCRlLtuHEb0HB
kn6fIhoMJ+ZKQUTizKltFr+YyLswe2vbEVzmTxlB6bmgF6nRcB16ySArru7SXEUflXN7Div6ALHW
D5Txtm/i2OQWe3F4HcIctX8IRtgK/5mbKHkbPYcDq+0PwLZ13zFAet8PAQzC9UGPflA5Ar8YBpKR
qvmQKndjD+3DOOuBlhrNQc12FWhZE7OLK/2RBCGGLCmkZCaEG4FeKmyxvg0pGndPIAUftT+Vfmh4
ax8Nb0BFpW45eS05Gmjf7PSvNkOBWJCWsRXWb+4xqBkgHjTW8GEXQ8i8jeTl12Vw5dFFKG/SZR/c
yDpgLnJ38bpa4UTazWbobW2/5tMDUDXXz8ZGbkWhOc/xsgJfj8Z/i4dPUJHGuDFbk4bDaAA6VOal
qfY5zEcfF5IKnYyY/n5SSNwRvD6SZjTz4ebXzIoy9AXQt/N33cDUOQyt+TCXzRAyO4XZtQzdbhL1
GRfpaxt7Ddg5uceql3M/9jEquWne2tM4sT9for0cMU8Pw3xu7r/YEPbOOPr+NXZ/i2bSrkZdS8kL
MI3tQiaGznNxzRPUpBVmFwKdsn2lozWWTgr/SJGl3Bn+TI6fXzSYLMuaOR7q3f6kpyxkbCKbtzmU
pE0e95vGQPPgpQYNMNvHsMfBRXnfyp1mdwGNHXn0CR56alUmCLrHN9PhDaHMGFzONPS9KzfDwHLF
dBB0s78kEMKfLYm6YZx/3dl5TNzmDHqIRVZXZaHWyWgT3WlO7oyC0nFn9lL41ojueETpbaLLcwAG
zyx/iKeQLIaM39pMF8QRnyMyklOtlV9zenAxRBImgWnfGp+jeDw2elUeVqTLuyRm9OjiXtsM1bkF
FHLv4HZ40g9LoXTK7JR6enG38Yx/bViceDPqdr8tGu1rrUX1kBlfdt2Jc57j6l2dk9eabmhby4Nd
KDZIhUGuQ1cd6pQME+rvKLDUcJ91Rvkumh8GBkOPi4wfob8wwnLQach4IBI/GYhGVq0TtkyDQiOl
/q3wqF685DWHBhtEFZtq0pXov9GVhGNVTPi8tQ75SW+QgyCuHvuti1FFh1aDlOF53FWivh+Cqz8t
JZNvN+FHJvZjpSzEecbZQfPN4ZJaKj7lGZIYHZmo389/9MbjmMjOE5qxcMRSwUYxg8hZ8Ycr5zwk
pMY1ocWnmZ9Cjz8QPjYBrcrgbeLum1Rc7hfzZZzn5IlE+ZiXYncA1E8QJmktytVv7xOOu8B3Gd3h
pRD2OXdbnvRGvRnzJ1Ri+axPf7xEzw9u302+3Q0PZSEPhpdMuyJdSlrngZgNmQQafpYTVabfYrWQ
o6d2vG5O2gHysjuQZcOOMQsKyQegjK48JXAwGFeu2BrHGU2UZvMoqCKERYe3rp9Y6LZ66fdrZAdF
f04QeKHTR6TluLTlLGFvi2tdspVvUTEiHaoi81WrGIDgU1iPRqxIvY6IUB+pXUp0HczJmwPsMWaJ
cMdG4ikCkkpClDPesxG57b0Cc8K0nkDAEuH42aL76kzXvU3tf6rDc243aEkgN8+iQ18yNnd0Sza9
OcPyYUT1lzDQ60KQAemzPA5MHHI3S28qnd5lmUTbGecEDTXvNYpahmZj5LI0R4tbNTnBRt76p5nl
U9Ux33DcIWhlwvXeE1OvJea10CWHLNpid8KLYzRsjewgqZOrQQBUkN9FezzcLoFGBEHj6hlyRA8x
v5Cws1HYClgvtz7QGeW3NE0B7t7uOGbG+8jI/iAjg5+JfubKbnivkf8NfzDd/ps031gGx5d10QSL
XV7XBb8gvGq2QstIv8CVz0a98FP7YA6OfioKlNBc7hemBXHuvDPkRig0lqgIRV1fJoNiRrrUCV0y
B3G9BoCqtgP9DOM24zpkOTKAlH91g0rMzxmqnBLNW4OFrTQapMo+Uewnp1x/wU7aPNhAJCCknZaW
/sqNTRIp5tp8ThZ+4Vig58u/yGJpT63umjdbZA+wyTmF5xaM9GhGjxP0EmIdpvIrt5kp414sgmgE
+0pGTrTn34j+vIpiX0hR7oqliZDHwHSLBjMK8G2mZ69wkjNYiv/+u//1ZzRImIURoPCGnR1W2nyQ
/V4sraFzKNKO5YRVnGZ8cVtdSp9hHA9+bE7bUUxLaKezcTBQ4mg9+ip91C9k/kBigRKwZ2NfzrMV
DpbRnT25fFUdke51KrMDChmdLcJF6Vl21VlE40V6J54HF8w6LxTSgN57O/XzGGgL6jDSUNjyUcre
vFnwUVBfl/3ZwpNzMBMRSLJXNg2UNrK8kUIbtXEDEdwyuXY+7z3+zkqRQNoIqndYn/iHrf7ixeOF
yDRq7WFEox/FcBjEemza+W7jrC5WouajbrRnL3GfOzF7D8OEP06aNA5wQiA02RgUzGx4buzx3KcV
e0+drfaUpO5OmTMPUrTOZ6yGjzGrJvLbLmMutMuosINLSgs2YrsOks1zN7YHrOIEZRFqETSGa+/i
x9VkpuGuCOIsi4iFphwPa6fQ1NeINRi9bkCPppu4Twd2c1a2a92SZYeQi78uw3jMrO5oFyB5XMmL
jZ1oRPLOVF1LIzfUzAUDd5SrrYYZYCMk1Jt0rfatW3zmEPn2yUI0orns3W46r2lkneYy89izOOdG
6Xtk7dmu0A5CttTivf5lDn9Nr9CY2wI609aWUjuJnnOSWraU9smmmZJ4V0GSZS3evGm6HiOURJJb
u5GxyykiNuPYts8RswnKzbdodqYDdpe3WTj8yNiwcOrnltHL8On2VANx8lDp/V5ve+etJOH5Muh8
i7EWb5YqBooxP7dVLLduFmtnU/NQd9aoORd5tTzJoTB8lRixfLz8TyUTNYbZRb6NF4MKM1sv0tTw
AKOcHIjfkCQnbfoCGQKo8wiKdPO+TumvnSVBbdAXmx7L00zQV3biRzicte2U/iF0bUOowrfW228T
M7+2i/Dm59qPp4knnBz5PpExESK1fLGodzBjhRKOAdsttmlMZfDh4D8RrfavVerIFssl9q7viETa
FjnpmJHCrTG2iFvNhURj24YCw5HrawEZHMORTWfrI6vfkkXP7RpjYZvTrbcifU3i+Cu2WnzYwggw
P4kgzSF6Ua+8ekVz1r2+32TIkUGHcGDe04bcRiEoRoiSruQALu9N2fkrkquxFweq7iwWUI3nygot
hvd32klgpQ0JA1X/JUeIUANRT2WFALFClYllCrtM3d3XO3QrFWmcd7H/f+PuvHYkR5r2fEX8QW90
WMWy7c24PiF6HL33vHo92d8PqZtNFbErHQlYLHYOdrIymRkZGfGa+0q3ph3LeCWV+rDvJPmkZUoP
OsN6iILhEZR2v4V0sBH6f2N1N4DJ1cSHwWLMqvVNr1q0ubh70d/fRio7KJHvKurcddQi/hVQ051y
1PjV9Dtv5F8oinENDf03v+45b1P+O4h6i84lT48gu4NWJt+ZT8NgQygBVRBpwLPNzPYOlVYDN9rw
vBr3OIUCFlM0l9IlDKaGjFANYGuYCsSFsjhD6pf2ns47ulM7ZZN3rb0PTPOr7YWtq7epa6NSssOt
Xt/qPVGRytJ1pZYATafqDgKj/QQZ8RzXcg7DLH/NMMy1EofCVSrLaLzpB2RJ+FWxfu37w72OBONG
VaKzZcYn+Jk/+EwFEESgTkVgYj2DtxVs+2OZZE8ZEknk3k69AwYOtqYa2i26WxKFSxAVg+iyZZ1J
pBBVMopVtnAaDsrA3uZOBlMpOFZZY7lOYJXQnFQ0f1TEK6DKbhODMBxIObqpAHTLir6GJLxHjCHa
J20w4o+DXY0W3mehgbClrXyt2YFqi09brYfcVjlKoTI44jZO/lRxOW682pgOdhu71N+HcxX9lMcO
tEoQv3T8fpoT0Q50Qr51pBD7mG2TS8+249pWTX27S07QepQDPhAqOzj+6Yy4v8Cmp+5nFzc5BxOM
OsoDmTq4wRlrWr5jifQIDsMhZ8y8y3rmA7N43KgZjyDAPUiuJo11KHr/0dFvR6Cpj5aGBw1vpGsm
128UFD93VtHlN/Hof417KrYkw1vFjuI9ZRc2wuiVt0CjANRF110kW/f9RFunVktjlzcp/d1SIVcu
hlMmybwSLcyU4qbbqVNsPnEoYORISB12FlswA5sn4RtEYSWETXOQiNrWVNkHHZblpmIyd7UEAHv8
Fg9RcZAybMhDMw32LRQ/Svw6xEG5PGm6Ot5H1Vavkvi6oiMcc1n9xsp+g86OuZ3a+EhDscEkMaw0
Qnv5pckfq2jaIcFRSKTTtNc8WGZa98OsnpSI9IhYKhn+llpwaRXUo+OdP75W3qvCr0Y6r69t1+b9
Lzl/8bOkzLqznO4+sifS23Ocmm6jhrQfelqAf73q0dYwFsz/DD7llrQ9ON4fKE/ngMWwnfw0OKj7
1vW59qN9AJ3TrBHe6uJzqrQ7GyBdGdSnhzbn/kcEsGbinUcHJQcpugdegCjOLhmfG6Q0ZfMmtTQ4
0qPbq+qdDu4j/KHq5c7gdQnKaOf56ouFBFQpUN4xjyS9+FKjHMKb6NY25HtzUL/6Jm0HWEzgSY1f
0H4lUKo/Ja06+3b33QRFMFGNj7rgdxahtefdd01+57d0ogb5NAHmTeP8yXSorxrVn646ptXXOPkl
59chnRBEM6vuqissWhXa18Iy0Qemu55k/j0qnXsnoA+O4VoG+gRBnCQC9gwiWaNJZn+D0HqMW28P
BuJUyfG1PMYu+iibobS3/EhJc4MWdnEH3d7/bgGEqbFvop7tVpq0d+w/fVje+0nLowsJfVmBbI/v
9dCc4dzcNAEtT+mQ9oKdjbYKvYxwQNHb555QHagNoI7wNwKXcFuTjg7RQ1Z/z6yfk9zs1BZMstCS
nELVgwaZgcTwnmI4hZsGOzPb9k9UI+/rpDjriBAGT2h4bREbEk1rg4phB8kTdcl2bA4Tyg5bOTJf
Gru5Ivao5z6VbrMAfohnk0S0UirAX+gygbaqEfJMbeUBdiJ1bBmpUYSif2uJysLpLg++PckDRmNQ
03bj5O0nTbtrVOWnWRIyRkc7kLK4ptZdFfBuiyh99QB+S813gxSqIHNTgxtTR/u3QEYsFD0TNIfB
XaSc6crcGy1/NPWXIQPorNZdCZpqO9JOdls5++5LySv2j/daj+C2SEt4Kqt18hMxxLONn2WEdXaq
cLA6MK+h+dCRoaKzeFRraPZOCAAp1I+9ZNk0Sok49AKvgA+1JOuTIGi30D6ABLgeioyy7zw0ZQEb
eQKF3Wj9tjL6E8z4HQI9Zzjyh2bM76jS7hNQYEaKYbYXvMjO+MW2WpeCB4QCAx3vCgNoXLlqm3RP
pQ4WAiOp6E6rg38qEPMqdOmb5NR/lRTAqHYEOkn1E7CkQLdU5dEp9Z0JAksN66uojXamIYFbpccR
60e0tgQGAIUDAKx5JZ3w3HAbj/ct1AQp/5KaZ+q3V43tb9IWu2sjJBmmZdvGzX1IBpx21lctI891
vNitDOO6qfTv8fgrQi6hTJKTodJe1FzHU5495CdlHWDuKP2Ih5SiIJrmxHreoN81Iwg2oRfgzR1E
18Ad0fDM3XDsdoMkXWUgrU072SujR1s628aRedY1ssgOfQeZ23FrZ8eoyF8bRL9pp4ziJle2dh1+
f8fku/+PHsh75yHlo1C7YMdhD2gojmnY6Jgob0Lu7wTb8yRSR9SwJ1i94XBMoi9+AOOm9ABr5dJj
HIc/Gp2PT+kXZQ5Ya+2NJnShKyHOJI+h+/Zz/l9zK///s88yIUD+nxmYN6/4AHV/6g9SNOJ/+Q8B
09IQnJEVjQ4BhldCU+Y/QjSW+l8msreW5cgomGn6O+ss678UiL1wk2T66nQYLGwW/luIRpL/y0Is
XXYcxOWRtDJNWf0nFExl5k2rM77O8PwUFf6lZc5cB6DNlwlMN9lFiw2VNKJ567b5E+qR286DFZXT
MCiOyAvs363R0t4Wf/H/lsCx3gbWZEWxZWaJL+7MsCaD4V9mPKDdVv/uDGA5kfg1AtBVDnBWKost
6U4B/bnh2g9qanMRBtIW4jK0FozGP8TOeeUXLS0FGuomNC2DJRar/t6AAU02dapqQj9fB+ApGDTk
16dAO2fAH22eF3TqqI8G53TF5kZdHBkvUEVBY8hS5tYPVCDqQp+ETSNaAbF6blPrODQSmKD8FVri
F0/6C4z5RvH1Gzilu0zVzzRJ0S9trgqVKx5hgjGB4kRvfXAVsubLKzNzUH/7VDo+1tC24fxCGP64
MJLmwBrxW5lkvNgMT5o8uGmo3sil5MZjdo2W9G5aNcha3JmGzPcwDTa5bMwMxYQYhjV5jIpj9LbC
KbPpOt5W9wm+4jQqA4JcbZBADivOL2sDm7OdaTqSAycMVljRTYcJXRggq81dYn030fdPKNL0xXAr
6/bz4AS7yyv96VDYilhkxVRUgoKpzujQKtw5CsfS5IaIOVEQ4BVEs35qtnW+5uOzNtRst5sNnQsh
o+1W9G5zLDDUGLhdJe0jcvHLsyLGfTzqzIoz8+b4aord9HH/ANlF9Qm8gztQHsJGHCx+6iZasuKm
o0BlvzTOXF3L7lADDA1fdidgAoWDRoqRUAxrr6aQBqiKUkjSwluqwKGhca87T5en+emYiGmqGpe2
ZWBNqsxWFHG4giQq45jwUHWMrWCg5iP26SZYMK5sgihpqn68PKoiHIk+BNLZsLPVDToYPQpkSVc9
J1ixStbkopILGrVKDPJukoMCPBkMlQKObLt2WMSkPo2uIStgEh80/CE/fluUbqXe0Pi2nvWdt/zW
VDXgo8Ntr0o7tJJ3hXnGWuvVTl+iPz4IPSh+B1urTzwS9+DCjoC+rxp/LZQvfgrd0smcLJUEav6r
2I4FrSnZreufMM2QOuUlL5F/ltTD4ulcDicFJVueShCZp/jo6Pq5pRs3gSNEbBiQtXETHehgX6Xa
l5XvtfjbuME1LnATaYbZ93KC0fdRP+aFwZfSfqT5t6yn/IOiL9WTbQjHFoijZ+lbyaY1BRQa16st
2sMbhyXDOWdDV3I3/a5QNb/8y+Zm3wgoK5qKLh4/SiX9mF/JrYTipa1xDY0U5QYMzGVrPHTTVx8T
+Nxur3LVucYL9JlN/ZiP4w1ECjg7mVSBwjddPzVo+2XXDPNFvRqb7m6ikpL+07uI36jJvGlAMRnc
97MvS5sQtfoplV3UuKC3ojJnd/vGEUpn/kaskhWrN5q+tqFmmfjb0ugkY+hhoARJdjDb5uhF+SNi
Y65fOSfg53dJ6j0hS7Zra3hgWBurTrfz6+DcWvVJKafbrudnON7XaG1vL20f06LVIBuocOtCv/B9
lmL2hmfkXcebwKuOQwcTG8lAdPGuUGL5FYavMZBbxr28NT7fiSy76WjcTDpXE0Dyj6OmshYjqYUO
PWJgW3QltMJ7doiqKTejB85SoiCNbfU+qJsVS7HF+GbJFkmAhh2zYs0m3CW4DkY4KLlw2r937XBV
j8/041CTILpYzqlDAsqsTybKfOIX6KO3ci6WfwG2xiblRZEtzwI7bC/bA4o6uXbWXVk28Od0PEhq
+Kib0wmQijpAxuze5h/fjY70fWXxlzafpRLOAACTKL89E989A5MwSIoUOyV3GtNjc4LWVSXCPAYW
SrGz0uHWsYc7BNvwTmrxH0GgTWoRSqrWvoTY5PNYbxkOjw9HIXbNt54elJ0SgQLE2cM/aK0AkOoU
KaVrWwkepdy7rpOEFlt6PVT+2hrMhGLeDqDQJ+fMa3DmrdkBLNDxNtqCW04CzV8KgiwNUh3dGL29
iouRJ391MqBAIha9G5QrCJenaFjz4V46e5aj6WjIE+e0+Va0UwpEAIYnNwL/3qegm231HPoJQpZg
Y/kl+Pjp2eBe/v4i6ZsvO09BVdY47kLF5+PZkzNj6B2JTI2WCODy6aCCea/S5CjeIr0U7i8Pp4i/
79N4HHWehSgwK8ZsuwcR3BksTUhCKcOHNZpg6dECXINqlCHZz0gh2LJxyJRjj9MR99u16jvPUpzf
I76z8lOWMjrbwC+WD0/Qm79OMw1ZGUySJnfQTYyDqEWm93Wh3ti1/4gv2Z3cA6qJn2PAPKMXnVZG
X9pzqMA6KhcO/5ZFCv3u3CnJJA1JDgMtpX8UIAwI/vRkp7+mPH0o1eGXr8fXXjUGwNopL0qvY9RR
11v5+kuhl6Nv89LXbF5DtviV735FZEctGg/6QG2eJlbqGk4LUiClk5BtahWOO6mmPAJiwlNsZQHE
BGc74cPQs9Bbxc1Yj0BD3UbqdiKljfIANkl7ML17PdVu1Mk4d5l/EwIEroafRdM+o0F9KNA4ryLn
CTjj2oZYOIEshSqTYisW+InZPRTbaubLffzfD6Qhgj4XHyvYChmfCeXDJ5Q3b0zHP1txA+G7Pk1W
fKyhmgCJQM+tPegTFWuF39bxtu9Xk/GFEKnbqO9ydviZpjn7fZEUdVNq8fvqst8LtUewRS4bCVG8
4K8JBKW7D8FbeO3qJbE4ss2Qmka5ibvy4zbBVsT3sypjs6KNgm3gBh+WPWYlV/FonhHZ2XlWs/07
VPWvy5tkKWtER8fhs+gWqBF9NmWVZluoJ4hpSXhMx8jrV0G372Fe+wYKK5F5lCD2GdzfRgkmwDfB
Rt3VY7/z9egYyuIR/xdHmVs0CtCmkx41bF6gE/MsuPw7l25xoOFcHjKKYw7/9XGB0K7kxdt6IwsE
8hRzxQxHE7lUXhwZ7vVkhfDaGFwZn3s4crrVgotd278L29eQNQs/V8VWxVX68TdMdTHFiU4a1VDU
NeT0iCXMA5as9Nzaow2uDWvFc4aty7+ZO2eGacu6+unmhmJopoVJ0liGIOEhq8ivtaKfEwdJQ3pY
jTYeKFPi6kljaoSPn61mcQuxlJKaSB9BonK1zGau1TUOhgEsWK/y9yV0Arpd6P9I10mfHMf+ShUt
CUMXJlLHjHfGOISPaKevhHR18Wc4ZM6gdC3H1mchXc0nJaDkzoVCrwx1/g3qYrtIqWC2Bcawtafx
i1WCsnM4P5H/Wmv+NrGACUAKs5XoBYGrg1K3KF2WLpr5iez8ljJAQGgQ5fR8oJyXa8nnwm0syr0K
pWKKpeo8+TMozmaxJrNdNP+pdPrr2jCAmJTwfnvztxmDyZu+4EdA+w8aBvpmYFwnei0pMmG3CSpE
K1tp4U4wFMXUZIc6FY+Q2Z0QGZivKA5bSUHUo6/GjW2mdwk4z02noNnVSOWr37ZXSqbdQLwGbDtk
L8E4uib8+jChwZj51IHqf7PD2V06B1zRyZVmH7aPAKUbvk9qFnr0xPQJCRI9Pk62vce7cW+XnPqG
Hzn5xUNGr9j246Mvp39XVmfpa6FkSQx2uAWMeQ0ozuV+RHtnQn4qPZYarnUapMvMecYjcp88RRNC
NVgk4zNVvEax/RTV07UTaycUQr8PxlrME5na7P42QEQgZ2+hK6/Pb6OkxfvMERJ5Vljdm1GHUqeN
ZouFCjz+o4SbMpd/XV6BpSE13siimE21eD5kU2Pdgw89bXdgWTWmCqJqm/YSh+yAUPiWX7T26ReS
RAO6B2UeWyVPfisLvkuQqgJH19YfuIAU63sAjVcZjKPfBAeI3XeJX4HMRz4BDOYGuy1wEP7aERVb
fr7MGnegYdgytSZrVrUtbXtSmoofUGfgbOPY/zaUmG2K13IsXVtGDCsufMj1AJtN5DSgtrY4UMim
8jD8uLz6S/cLbSFbNkXB9dPhzJGe7cYBh7os2RaF45Zyd5VZOI3Zt854HJCvpKi0vzzmUtkV7ScT
GTgeZuKrf7zU1FDFesviYg3Jv5ypvlPAJSAcsNFK6y+eXSCEARAAEk684bAy9lI0MmXr7TnmmOan
pzl0IWD26A6gou76f3vDfsIC66pG0BeM8TGQjKNFp4SOCZkYYnVNeYcKwDGXRkxd7atCul/5QUub
0URvFZwlKln2pzTMMausdxRK6aiYyF2AOmh9h8TeYUgqjOrqu6xwtsWYnjI1PgL0v708/ucNwDOR
TpJoGpqWZc+SsSjq5aHwWY8cu2xcicE6ndE3f4J59OMVoyCkN4+XR1zIqxjSllXirmM7n2acmIGd
jzSqkQ+rX1X6mJvaPzmgpqtR46F2Ngofxx+Eqy3tiqrwdaiu5r5iVh8PIC8CTh+XpKrRMZ0Ff5sS
UOslCXwPT0PQPT1qw7c+hVrJNZXkFJxZ9wGZ14kCtW58jYDCrCzC57xCvElQOUNQlxxHm92KE9DJ
xC6oQ1CNO4hk1+qRDXmr68ZH8ULTC2hS56z4XcK6TE0N7N24ufwjPtcJcDyhw0zbyCIQzWt0mWzh
jAA+1O3S9ChgxbkfP4TIQNfFuKsJw5eH+3z0VJmkkFuOMjvptNiK78JuG4OrJ9UeeJBSGRvgXNf4
6UA0VyhP/F8Npc+Sx07O0YgvGEpFZkifuEyK+wZ9LRno4eWR3l4B863k6FQ9MNWj6Tgv9OYa/Lta
ZSgF4VohwmqP1r6rwAdDUKX+4DeIB9QFYEh6oZGKGl5uvESVeSv53svl37J0lh2DFab4YQj95o8L
TDUhJS+0aB7BKMyc+lRN9jNu9DfBY9G9WD6SHfFqjW/hKJE8oZJCis4Tex5AoJ+iJZgUA8Srft90
bCRcRLQaOUkdZjygswqEFiw9TAsx486A13hfLk/7cwZBKKE5YtLSJo7Ks32FX32rNKkxuICchhxB
ZP0mQEVH/dZwfdlAhi8Pt/TFVW5t8jVqqyAgjI/LrNdlFWZlOLiQKWFaBGcr955QkSs6hFmNI6or
+xEqdIyUbGWCmNOyR7WsVs7uwrdm1rxHmDCttHnrxao7U+tzqXetEj0LzX9Muv5KTyJXAYBWlx0y
oOEPems3lye/EDIImIotOlEkT/NkPivbZtCiEjlDyiHQqDdlYWwrrd1ldbYxG/9fzJK6CHcEK25a
81IBAtXCnxuhkNGGp8+D0wqCXWuCilXYSelVTs9WKeO1G+rznayKDFjhXtYwJZ8v7pQVlCiiFFot
PaN2eDaHaDtF8YFkLUN4QYY1JD/i3g0w718ESZV3r2w7lB0cc16vcqxUb9BZBUcakm2ryXXvNUij
YD0axCvt76UtZBCGBXaA99m8r4imiqOPKSbElOi3uZa4EidHlkNBw9lHubcLevPYBsNKxrF4fgxV
BqGmOMxy3hWo0AVQcsfqXUeHw46vQQ0esCx3QZC/hDQDcusVwQI3sfxDkDpPvQKeRbGfL2/kpaAB
YkLELBoTn5KQqaxDX89V5BCSAMq7sekM7QbXWhRDui32mbvGXCuqLK43hB3QwOA1OLMf44Ya6eWQ
pcy7J/X16c0WyNDF7QNyS65h0ZzU3AKg5uV5LiTbSPVTXdRtzbbZWiJ+v7t1exMrGBrxvas48A46
D96QAmQbP8hYOsSiNh8XW993rmEnovCl1qfLP2BpoU0yTHI+tpgqUGvvx287qzaRauQIe91RRte6
PqHYss+QujTxqdRWzu5SgKKuiPUkDl/qp7g4aUbdVHZLgCqR1gUUHUfqjSV/CVKKMjRcLk9uodYu
jBBYW5Orj6b/LJE0jQDZLEPmuGLfZZfWsfyjYK5KDbcdB7SlhLDMQ2+qKzf9p0V1xHk1qO47jmy+
QQE/LGqY07bKQRxVSHqWqBtlEYRavbkyfQEBwgFZXktYRcr0Ic95G9LWbZQf2cTzeomBwWOrlaPs
AosoBMz3IOXDFW6jtyk9hsI2r3HkFgIPKP+OwxpU5s3XYT480ZB3uwAdcPd83Ea4XcuB2VMekGTk
q9ToB0QKRxjjchlvCzP9Ow71T8e27237gOXBN0+Of+uwKSxQ3ZQo4T4kwzcVqanLG+Dtefbpd5F6
OGArQbzNyxe1ZMY9cQQMj+r8DhLpCVnGsUVYKvDw3ZMqezuozegqCPBtHBsbsggxq+guw2Zj8w0X
Ayf5mnRI8fTBg+rIvyzZS5FLaG4iSzuGtPA8mZtucvC7rWP9rCEzFHjWOYOgxX251r/5dHj4xg6m
pqJ5xMPcmUWo1o/0PmkALdSofrUxqJEUt4S63w8yXK2iX4tNy+NZovom0qn5M6zRK3OU5Up2I4T2
StRDwuk1R0aTbrlokmZKfdK64TZLnhOEZbCj2fVABypYSsngP5um/TUxlZUM53M3UywCKFOyG9qZ
sirC+LuA6YdjbbXYkrux/FxuAhk91yi95tdfIUORqP2h8du9nmtn09Nusn43oHqmgLFcq5t+eiGK
3wEZm8oYTZpPgVvqjLFpPJrnRahco5O+Ker0xvPqnwTTnVeOLrbFV3Aaf9St/QX10msjkd0yXQnf
wrvl07kHwyDblAlAc8zPvda0Xa8YAsupJVdYAm/LHGnecV/IMHJUxf/SgpHHfPHc+AgEF9IDun5U
lNuTBzoejbdbiQdIW8iQ55zHjlf/IJuPvT/evEaT96VCZmLT2SuZjSpez7NTKbAP3LEs32f0iYF2
BsYVrB11hCufPbTB8fZLoIffqhqR5jLOoMVqNPxo0kJFBvQXOcUGsbNTQE7fSMACBvsaBZYXZEiP
Vd7+TFqA9Eh+7KAxC+NZ6d7Bkp7GxEpA+VwdEeB9hcoEhwJo57ww4GtFYWNwCHoFj+20tH9Y+Dso
xY3RoMjWxD/yTIVUAettSBGglJ8rfRW7I2Lpx9WDScB55HlBeYIHxscTMJaxY1i5Lepz0he14cJO
4V621Snt+591YkPRu+6RhMhw3pBpGwZrBdrPdw15GWUCwqlCFXqeIZqdiuu5RocwHPUnG7TdlF0b
Xn8b99+wu9zVODJIg6tH5u/L0fzztcq4HH4SNEVs9tlt3gRWrcsdEw9UhD8bOpGBhDDxz8bweUim
rgb/5vKInxMILg0ByqIEq2GPNG9zNTgHdpke0eAL1F+NOlzbpfyge9k98gA/UKTJp/6uN/TjaCrB
ylb7HH0tJPbobVLxV6lfiEP0LtDpg5F1IQqabsn7zUO1vmmRwo2Mc9E1uHSvJYILO5upMk12N3eM
Mb/CPb/wUNGi46L63u+Gq1KXawQA43KbmIDEwEm3rXqKgvhB67m0m+Y3b+/Xf7PepMIEBoudNd/b
ZRS3vZ2idlJAKjchA5Zecj02zqNx4wXtro6bU35lFPHj5XE/1b5EbmCClaREAiRs3pRDIFoyNM/C
DxUSn+hiNqq1S61XkAdrBamlwwP0BbwjTyvGmyXc4+CViSza1gjnQ82rgZtYTvEz0+9ycwTYugk7
5CXz4Adf/8flWS7sKMyQSfTJEdlZ88K+j6rAgPw6rxtscEaNln1DFqP8RQaaZ7q5kuqLi3gepuia
UUd1FC7qeZSQDBXtG4cbRQdMJdgPJRXytG6vnMG7Fp1DMsmbdq36sxQjCI+0ENjCnx+OGuaRkzIR
IyIvp9Wr/Mok9dVGV9o0vhae4tbFPurr73i8Hs1Bcv0Bb/Ye9NvQkc89qEp9B4dl2rbIH/3zxceg
nlIyK68o86IFEnpZq8c9cAX6GX3f3PW9ekzKW4N0vW3XqmBLiw+Ig7vVpFZBUv4xeASdNoYQGEcX
9eITQCNeBTeFV+xzRzqCjcJsIzjhFL2WnC1cTfSQeYCoAjFPB+HjsAO7WZYldpipR+cpbE5SHrjD
iL1NaAiuif1tiDwMXhoqU1N5Lzcx7YNw5TAvBW0AM2Rn5ETipM0mn9ISLL1GpoNRBU9G6v+p/Bfc
JLFQRq0MlnQW4H+ETlBjqivdUmVh3Sk6GkQvGgfap3LriCoBuhURmz6Mt33n77VhOAyQrmrr1ne0
Y2IOP+PE+yag9Yg2vuRl82eQ0Q5pHL7RdB0guu73xrU53As20OUt+LnYIDAH1JJASygOat6zzCEH
5jRlDnsQvNkREYK+i/90XKhoczR3g1Wc0xCHMRPFKSMbAdM4/005/DX8D/9Pfv+f0/+eAbkQgQCL
aLzJ6e0BgZzd4HKl1qOZI7xYp/Jtatm/e6j30rTnWhf6VysbYSGqkyhQVwFlKgPQn+3GsvMGZCpo
nvm6+cUwmhPu1rdSpLyokbJWNVva+SpIE1mEV4gKs7EC8NR9LQTTG+W+wH9V4Dp9NTwXyFDl2P4Q
k1wNvdqg+gLK047XkrKljQf9ziGuwzUEq/bx5EVFmKdoRLOypS40Yu6GSkerlF02lkJ8/LZBYo+2
xuUdtTCqCoKeSiHFK/Css5M2wOG3pQL+2JDWd4YCvfZJk/y94/dXg/rDa1GwnJx/kZO9UetoovDP
p00k+TUwxhJNliDyb1oFechAepa6/qZKz41y8pRHMwFamaFp8i9mC1uASjfx27Fn728z67uuCugl
aeggTe33oThPmeIOvn4sUAQKIE38uxSUajdsHHgcpPvzhMHTW22SNL4srrBSPJ28Onju2m6n6NUp
PqEj306IUBJrL0924SJVqSMBMmNDc4nMjmqvVPg4ZDmhvMeRWNMQM+92xWQ/CdkdB2cESTdW1ncp
cKs6gAtbcGkocMxaN4qJgXQ1oPEQq9HZk/0D4z2HWHJoQA+rBuJehLNu+Bt324d/Mdt3I89mO2hy
KhUmkTHiARpN32w6dDlSZ4lxGEZEodCCvzzgQiSk2ssugiNKh3ceLwYM0zyzp8VtdD1VlPZs5PXe
wEYqMrkptJW8eiESQkC0AREAqgAyOTun4VghYG0JRAsyYfkAYg9M5yDde3V7uDyvt+04S/soA9q4
v9o2H3LeEwqHwMhU2ERuI4fQ8UeUeDR92ulRdBiqsHflajx7OCpDnxuuDWvYmpJ6Lg0DBmjVHZW2
+Ivv48bAW2IXj4Xt5tM/bpKRlIIYBO3G24r31SxUd4YSZ8bIYkSqhpsecILaP3iUS+AGI3uy1ldY
3NUCSURbDhSxNQ+SXTRhOy3gRH7k70MjvZ7k7AWzPGzxEMmlMRvs6+nrNPCouvwtlo4w3WYuA55S
KkDZj3eCaqeIKAYhKadlvJWhkVNDKwowgymM0ft9Dc/q8pBLFwJS4dyEuk55xJlttG6yUUxyYJ5q
yJ2qI5CYArVj+rDjyzAgy1BOKLytASWW5mlCO4eqqVDqndcF/DIoRwPQCs5COU5WyRGn9TvMLN1M
9bZ2O9xafODL81z8qAKoRBXI1D+XsKqyqbzS4Pw2MajoGDoidRappRgzfFP8ejNEUO2sio1srwy9
tMSAs8D9UmfnoTP7qlPWRr4+OQNhKj6YDThVQ7THUHfSkf6KvqPxhjDrSkdjKYDQQ4Evh6wAxcZ5
fCzqzopCBu2K8CwKv6Q7eDuhEPXPW6xsH54OUE/fSIvzuscwtVGbaAzV52CbQVQh67/xhfpv7a1E
/cWlZCBe/FAkQRx+PCBJ1ffRgN7hG1RAhjdatP2VeBqOcrNl8fl6/vdRW8tLl0otKq/A/zXuLFnz
CywCE4lXghZdJ/kPCeuVUUY3LbobkXZWU6ClqKtC90Und7XQs3haNKrnaBXDCZ2/0ZpIkyNbpkBd
dina9v2uRuk2jnK0UR/VicYCndZ/c1gAfwim2QIsoetib+pabtduhNVZKOFBin00Kaq7BIPSwNKw
Be52tZe9aMW/ShcpXoMXEO8AotLHjzzFtSpZXUXVEK1mhNrxdjgU2XSIT6mdIMrUb6IbiKYrb63P
NAqxjenWUAKB5/SpUKxJSdcGGQiyAvE9u+M1ir7wtMMg1dXKG8mT6Ky36o2R4sBHt8IP2hNq767o
XIxtVm3q0UMjKrnph8C1+xovsniotoWF+JKmeHshU3f5Ky3tC3hJFFbZFnBeZusUlOWoJhCPXJxo
DoUvH4wpdbupP4RVdm9YrqquETEXR6RrKHDVwrF+fgxAsztOqyKu2Pp7Bf3RDDZ9QyZgdC86g2fh
Gm1hKeuiYu7wYWi2c2F83Au1NiCRhGClG8G81Cv5VqlT1xqt5yBUjt7qJlicIIIsMqgvUITz5j76
zlPf6z218NA4t017cqrsukvKO+NgYB3lm+VKnrc4P04YY9Eag7/zcX7ogTtWmDC/yrmp8EtX03Yr
xBmy6S6Z1kCSS9GThBJ9E6F68wmiTzU5ggrEhgkC+ItKc6qIY5H5WtcqUJw7ObX2hrJ28S4NKjan
aHTTQJrfDp7XJJHfVnxBA1q66j+iLu3KsbxRPHmXZ84mrdQHpMf2lw/H4rCU7/iKtD0IYh8X1vBo
O9YBw6bYKYRl/CABeQn68SBY8lmcvEAsMVPvdHnUxYsCKBuhhF4LTb7ZtTuNkW/ECsMiu45I/S7C
i2t6UlQYg7DUIS/S9egwm/HMaotu/eXRl3avQ0Kl6xRPeN/P5pyVWRxlMhdx8aufkIvVfUKBQ9EY
7GTcb7NhjZW/tMhoxxOlaax+hv0WaaKrje4xW0C3lUSugWk6ReJS1s6p9GWIrQ0mYv+im6VSG5J5
FbGvzHn2CHwDHrQPLFMZmxNehQmmWG6aQwHFcHiS21OU4GBt/0mn5J/3kMmU3w0tjvO7Fk+c1o00
dqzwBB8oxuKKozqOh4BIm1gxXxthcXRyyIM0/xRLOJlBvbv8kZdqgrw+ddBetH2MT4JRNkqwsh/g
ZKLIE8NoZ8NLTzy3rZdYMCzIbKsvzeTf44u68lZYzKGpiAv6kZCqmieVo1410MRAhmJgGuct6ibD
16qVv5VVeQKQcc6ABDs52v6Ez28r0xaRfv5MdcDU003UlpBBhUJiMPlAP0bvKRuze8EuEqmfL3tf
lOIb/dw7JOI87feAiSrH8/cY1vARqpU9sHDIiNQCe/VWQ5tnJ2MdGLHXDEChDdoCNZ2SNLvOfO9Y
Ogii06MvyjUM1kIuz5CkRKLZBXVS/KR3u0521BLB/okEm3xjiL1rp802zW2U1ceVRRbXzWyRqUZC
IREtIPmT0AJC5g7GG0I92YIqisevDE1TryWkU1GKlYqDOiDUiLgBfnwr6/oZxkjeJZvgREQjiKLd
7KoPHQlyVqEwS90TsrFnoGcbRDH7Qv6DfvCzM/7OQ/+U2MEjaKmHpiv2nv3z8gIsrjRFEIGKEhon
s/PtmPhhUeUCfK0E3xHUcZKbvItvdUn7e3mgxV0kmqboaujcjbN7okEtUxpMYliOh/kGcVpX7lDS
VBASrZuIEouFxrgJgPCfDWurSBhwJ9Jso+bN6/vjTpJQVMYfTMpcVE4d/0rN9KPuZ2CENmmKXGyz
9k1F/e/9fpqPN7uRupRqh+94mZvWj/S3kJjtoAYCq/HGgxzTYeRqsvAUxqul9Q3sgLtNFIQ7JG61
fO23aAu/hWo/0EJDIELm37bEiYB2KpahBlYLAmqdZYyuNdGDMk4INjXJ0RqT45SAui465X7sgqtE
Bg2XR2utxfk2E8ti0GxDwlm2qZ2Ke/Xdga6i6n9ydl67dRtrG74iAuzllIurqFuyLJcTIrZj9t55
9f8zCvBHIgkR2dlAEMQbGS5y5puvvCV30rwrPETVj02OIzkAxxA4NiYEOz97Z6lluNLTdsIeBvsL
LQaDi1YOErH/1FDx7tfeXgtALngAIFbLFmmV07qJmxoLPaJHnQH1ZmO1ef6XPJHu6PnnKKmeappL
Uqa9pFZrH/CDnKZvmQGzAWMmywx3SqRlev36ouFc04Rn9EBgef+iQ8V3jDnPC0+WcOEzsTXu4u8I
kf6eC4RTIHB8fLxWMeyf9eD/W7YhqojFel2I30PXx4XH3MyduuhY4gpawL8iYzlWmK4PhXEQcmCO
8znvgmNv0j1Qdz75KgkVT0F7DdQubEwkexZFRZTYnembWCtI0g8hLufXp2bECgjlW5s2gkmvxMdt
KzBujZHkSfm88xaWtwjrIxgIzB8UDgX1sl/bJFFhQEItvEnprkrqjLGxsLnFzA3b7Hvdf+jQua99
zQvC+eXjtVURwRYRh8qUCvUVArQKrKpVJhIavfgW1b/AhL8KdAhA7xQMJxV1opgb2pFR4LWxyUMn
OMh+wKc+Gkze8767skGuCyK+ijJaX/3IAhPnl78/fsZVBsf74Rlf1aNI4lakj0RHfz0H7ucNQ4e4
YHREAvhVTURCZnOSdMS1eVBioW4kANr3QsLW/gCpxAMICj76MIv9kc5FhfUD72iMvkD8cIVAmyB2
xXN3Smp+PK11sEXnwA/Psv0o1dnp4zcgjsHyIzHdEJmGio6qLkL1m/iHxPWUlIbFA2gV+mH1ow4x
UoOc8fEymz/07TqLlEKdokBuxTqN+Vwi16wp7WEYUFHBJGBk1No4KGBEWKkR5BkY+Up43nmCre1I
LKCDwRBSJS6+/6VaU3ZhWOqIxeD5iw40Vms4r9DFF6qqDZ3oMPs9mLNrZns6ARvBGEwDSSotNF7z
MlevWkPvDRhzXhViNjOElzQxPLxYkLBPdtqFy2RG7Gc+JsxH5mNCwPX9jwRbMsGMMojrkfwgkPNB
Q5NyZGJEbqO2aBjlOyuu4Ov/LClGQgwu6HEvvuzsz5MVVgDlVeTjgQ14IeZtVk/ZyeQkbrHUK0iR
0V7U0S6KA/+YMCaK5ecuMeARdodIB0ak72RXy3J4+VCL6D9jnpAaE9vNx8WqwQkCoTShnDuC+hZt
SwFOw1piZ4ttRFve/r+vYvH2taTMjFm8ikJGudCGlIIRyPxVyb4l/oQlXODGc+na7Q6SYFUMvv5a
MkkqcNBpK22DJE8USP+QYCr5R64YF6G2GSDSq2NNYxmcJv2lt8NjuQtz34zxqHILIRXqBGSd3+83
s9Y7/B1ZmWYdew1/MwQwgDv6QXh0MDQW9KN2aA+4jh5bGRpwrRza+MrsBkTLEOFvuXhD/WLg5t5E
PePV9mAiVP7xd1kpnby+nzdPufguqt7GCcY1gtL4VzP/KOSLOqoHcScZEeJ5CDf6huq1V2gM40Eu
H+L65RCgwyx2q49JjjM8jNIfrEHFnrW5u+d4JztStmIE1w/FDggwsCiL6FRONh6PRpR7pSBp8TLn
DiYx+o0mFN8hxl1OxqsxRV7NaQ4CyV0x4phGTpbGybNgFETSXhtexP7l3UDAZHAlKEDAjt5/3EzP
4K3ZSe7ZX5DPOOv4GI31QzAIlUcE+HhAcbRlrT9B1ZF9rOFRPJplrmszPAsBm4AWW1CZh9q4r4zk
e2uj/DrI/lFtd07e+u1ZUDvY/cD5gXcve9NyqVVWYuIe3uDIpWoezjonXfutO+nl4620jq8sBISF
njsqbGuNBSkfRzjekWelMkP3zpPh04UxU68apwmsM3xrZ/Nu7AwBPBN6UkzNuKAXFYoRm3ZXJBUQ
fYzFopKAqZpeH1bnoJrwc7HQ1Sz1ezvqcJfIHx2dLZEPF7nCa/p5yhVQ/XvN642QzyPpANjhcCCR
ugTzqDmGDGGS8UgW2JZJPmINcZ7m8sXu9cd0lC6mnFzSkGYMZbSCf5JS/+WHwedAlX8FKl5HziGw
93LtjU9Dt0SIGeEVAMdgUeBWtaIWgzZEnqZEbggZsMO7UBmf2gqr8OyoS3sLbn4Z2LSiiOXz4Enw
/nx0vTV2cR9HHsHlFGizm9nwZ+0og9BjosSZxb6H8eO5BxjeWsZR932YxEb/m87agNuldlKCO2vo
93KtdU7HXAEZEgDpvBHYBovnopSQVAN3CSqPa7nRv8aK/KuvvrZBfizi9jmqqpOcFdfwmoNp+Fu1
ku+OMOUZ+l8AAT4+MFsvSVAzBUWTASLP8/5hsCZrmOdRTuLG6rZhfZ9JzZkN3boZ8gVhiRqEzb2Y
IJesfP1SxcXVrMay28QScc7OzxSOe+yAjfsAFAvQGRowDLLQj33/TN1cjAPoAIaDRX+VykyQRW++
Ur/WiYk/SxJwtjMsQKxWdcMJP775m+4ANi+U/CjF3dVQ+w+NftVo9otJOV3L9q8SL5wDtA2cYoW0
0hD+V3A2XSKgZMDKhBIDYKTFe+x7eZT7wOaZS+0WM09qovnLhK/QoPYnTIN/VZN1rWTaH0cPH9Mq
vWiPDOZu2jrHHW363TZ1irMzfnK1b+yl1hsbjmcDY8e0g2LmNUt4U0REXdtmyciz9b5yWyCH/1TJ
6n0SjF9UWf2qIUuoZJiMYJKNvfJ5jqPvmX41yNXfACP+a0+e98RUwBQyfGhw055+/21ThlyR1NAU
nlPnS9SET8zfXgT9qWkeLNxq5TgFIkerXvafJqwYd7a7+M+/vzNZnn0FoBOK1ioBV43UkfMyBuco
Z16WdA+i0dOrgFpb/A2jP1Y1n6OQW1OJT1MVUPfgTWW3PztjD9W6kRXyKHQRUWDnbys89TgOND3b
gKE0zFkEHW57u8V9MnyK5/yTrNMCcMJ7OxQjqUl62XkPItqu3gOyaBrhRyOBELnFmy0RjDqu5jL6
r2ptXAsBGIHzaVSwnwn+WBlENYg/9XOEeKqm7XyEjZsA2ADqekLGAiWexRaAUBubUmb1no9zQBik
t7NQDM+BScfTcYC43OwKwGw0El7lZpiOI+2PmsPillY1p5QLcGHeSNNAaH0lOUxP5B3UYHIrx/UL
6yS6GezKC56d/8PbBjcPqFcRDiLL2rbTM/MfrjbyX9xAflm7dUTfuu8Y1XcTNKTOFLD6BEGa6i8Z
48WgzhGknHYiwbrsEn0MFEvoNRHrX7fkm6/eN+gMGxlWYbZffILM+TiErSf7+TGw62uV7ps7Cis8
o965ZVaIEXHqwSUoxB7QT5S477cbHRytliV78LK0v5ltUsykOJbZXUJXNwCAG+XxnyaMPqsdWanp
POEwjluvgp1K+3eOpLsUpJit4c6WTz3s7/ilSvufhjbem/WeDMbW7nSENhINH7rfy5JJkapuxusO
1QIs9UR0GKL4us/6YwqNmqmdESc7MXHdehXWOf+uuMhTLLAUNaSGgfOAsD6dNyHUHpi/7KjxRDr+
8Wbc+H3cneiT006Dorqcp5itKY0RfmAeBh5egT1LocOOzVy57/BAc251YvHHK240l0jJ+fKI+1Gs
rDQD2jibByTmMDRufmLQ4vWJwtUe3UZVf539UALSrlR9sMripteLJ2WK/3z8AOIFLoId+ggIUhpA
gBCAEh/gzba3pTmX1Zx52VxE1+RmNwF+tbVVXlKrOH281NbbRZIJvB2gAuLbYqNnVd7M6QTuxyri
Q2JIRxghyMbgPlNXn8AV1tEeF22jxrdogyJrRcXDuHnZQ5bVcQ77kbfr4LeTMhKyKrw47fzQYyoh
8FdKYFyK4meQoDNccJWMRZbgmti57HB3pNs7l+BzI1Ojtdq5fqYbx7oIWjew//7vL8cQ2vyGaKmu
wKxhPnUl81SUgwCuslEuSq/dVbQegia5tui1Z85/ppqK6R3pP4UZmCF1BSkNeieTJJPIg2vRmZL5
FifC6xKb5MRPcVPdw3msOPyv69k2dwz5DengYq+FMjxEOe9JMLSXPLZOudpeDWp70iCMFFN/H10Z
wxczw6lWPqSoViiS7E4RhXc0JDtRd+vSI9MRYk0Cmcht/37ft6Utg2ZJR4AXMSiT4j7VXpogfRzt
KwCnB3xaj5VunR2p/Qls/L/X/GQ3ZJuvOlEreQroJEZQWGQYBf6wQdIdZgk2fn2lN83OSitmmnjn
r2gTBwAvyffici/HHsN1ATSwkvyTU2FxYOrH2q6/iGaHUJFUnfgpViK09sIrtejvyjZ4MLhh0dkr
0uLZavz7BrXLNv5dyukOvHgjur99uKXTz+BnYZ77A4PyITqGdnfyo+iIuOYho/ti5fEO5mcj10cT
Bn4goIQNk5uyKOhTVUbvCafrqTcOwp5lX35mK6TS7hBubCRxXCPvt1Zcp2XVjHbv0XWbLIxepJZ5
KRZojGc/Dhp7Ky0+LiTIMItbskWBcUXUGLorGgnYW6nGzqvbit1vftNyAJwE1ARDyUp9gSo4AJJB
QXsE/RMTlSoMii8Yxexcxhtj0Fe9fC5jym8UPxa5sJ6VTCYTmVyY5FN08Ao1PhiI0cfYx1fWbWb/
GaejFQmaAY473M3oHnz8gjd3DP0R4iOsFppm7z/lEHFzO7HWeyICB4gjjjjY7nNFts4BYJX/X2ax
Y7quyFuUFXpP9J278O8ueekGjR7qKdodJm3kuUReigxYDGjvL79kjat931oTh4AZxxgbrsXQKK2w
U9fu2nZinusfnV3F7q2Kjn4JQQ9VTeY8S9Cv06VRP/Z970VZfyOo4eJtdlN3o0X5DylqPSfID1Kv
X6v9nqjYVs8PEDrxD6AE/1tmAcWc+rUfmfzkGs2RuhoYUtqR6fYpZNjuiz42T3H5p07Sx8YZvmaW
ju0KZsfR+LckTTd0pF5CPfkWqvZO7bPxKUgz6S4xPAXnsJx4qW1kVflIwZ0yYMud6dFGRz2LD1Vs
PCOqYcW+KzQD/+uWtoWus02Fz1yfG+H9lk58nLa1GCU3rI5OuvWiEuun/L/PDRkmQa+gLkTCAnnL
96sYsTz6kq53OHc9dcOT02Zwz78me8zz9cFhGaxc2E/kTKusaZK0pC9UpfNAJLgNDlZlgXkSpvR3
Vbn3kza2sGgDEnNMUaauYG2FrZSDPVc9KPL4Xk5r8sPudnT8Q1r+7iwaZ1j5tNEL7n//OcyzMGXC
q94Qo9jFy8w1C/0uDJQY//muKQmjEiyd01O6217cSIuEACCHlMYnEJxlNY7ETUjKI7VItPquzPBx
LGXXjP6kA/36cjoMaU+rOHLV1II9s5cXrW8ZsbqoRES8XU2bMVRuYgpMVi+R9E9fcuVL6HwFANOm
97G2N/NcHT9BrVWRoxNtVBXxgvd7tCm1AJQlA+cIO3IK26+5Nf3Jndbrmh6PcMuOjsNc7LHz1tto
seyiDEJaJ8SLlROfJYxxAx36vZrcD3YNtzavvd5pbuHA3gy2fqdJ404Nto6Fr6uzn0Tyubbhig01
Vo2awVvZXlVteZVNxc88Gk+Sn/8K++liRHdafJeo4Xe00A91Et3URX07m4o7uWn5oyuyp4/j0eqb
iwdiPESrjY6nai/uvjhtamWKGMOGY32tTDdOR5831Rlx+i6KwUBIjJ3jtPnd36wo/vxNyVsMjWFW
JSNutboH5vMsWemLVP8afHZ8Gt8F9ee6sr5+/Cu3v/q/iy7RMt2kpIDL+ZmN6UXUNRFqapi9e8JZ
UrJKTG6iUxuHd7YT7Pzc7U/ORkfshnO1Eo7qk8Sw/D5kPpuOZ7PIjkPT3lbZfDQi25UU8zrJ8lOq
1oemLB4qhKQsC4pa+eJ0xW+MTO+7uP2sFcYO+GKlBiYycXrNIhVhrgn+//1nsA0wyJJPsBwN6TaI
+tBN8GX1zU8BTgCHEuna84wjkVtEBx9QQFQ5V5V/Wweh56iBN9fB1ygwO8/0i9a11OJLM3emsAq9
Ymzze44hxyPZHnV7gAWRdb5rmLw+tsjr4QxgVSFSxje7x64SvZDyoMCqrPVG+wu+sq19DgyZRKo/
mMPPcmzvUQfzrZskmM4xMIE0dH7ubKcVImjxFKIyePMUYYJvnGwCwTWD/sj3cr81jyguew10ghyQ
kBXNx1hP7+Ug3osgq6JDLC1sCRj3y/y1eAEYPttpVYSFV7lNUZ/TwPjTyVPgWkHxEHTp1aA5p0G2
j3LQ3MrRiOajcwqVi9R8UQjhbb4TPzZPlkCOoHYtsJlLjs6o5E3URECS6rTxShZLk5YKKAvPVUD0
csrntHY+DZ0duhjG7wANVgkIL4NMSlDZINCthuqTHjlm2Bm5F8jTubZlydXL5no22pOTNPcagk47
OeNWuGTzoaZC30IoAL7/8Ko8WFptwybsR+2hCZH2MbvPvmHcSfZ0kabpqQnyq4832/Zv/HfJxUFN
UMW3JlXPAcpw9uLw1CnZIchRynLAhAX5zitdt0TFO9VIjNHKRF96icpyAmMsG0fJvTYwrpCqcGeQ
WHKv3ISID7u5UiNsghWuJv+pM/55SmNU+Ic9hsarGv3ioIth3KuEPMd8iRRotWnIICrkngF4IdW6
syXFd33RRN5gRpdU85yiy9xSSl86tNTjMvw+ad1XqCcP1iTRnZeUX5U86m5E4ubXOnIsVdq4uT2/
WGmFIFFrAxCPvsXGt1E1TlbZnfpp+JZrI4llZg+0n6ZbeJ/Z2UL5I01j7dA0mO5UY30bx/o5zQak
vtOLURqfgKftscDWYwk0tsXUm5uZW2M1DfRRlxqGMc3JjsIfd9FsvdhxdjYbByyrbHeu5VcQXKfv
cd/eKMFwSTr12KvBVROms8t7bQ7xUwkJ8VCQVflKdbhkQ3CRx+H88e5clejkxXRziEeAOdaVRg80
rYoqUE2a+qLPiFx2rSsVzfHjVdZRRiyDsJjQFaIIeP3zNwG3MZDbTKMy8SaruU7a1i2sBokrWLlp
/5Qr+iVGuxn44F2j7CKhVxGXtV+lmsWBx9N+kSLVYStXiFglHnJDDOqnm1hNrkeczKNceTCM7M6m
0LLK+WbCVFMycarTkrtqxLk3rC6hhe19F+4KfqzuQR4K4pjg0/JEKytdP5pLVUqUGEW56dygGRiY
yRNSGg9pXleuJjff8p+Sgn54lvwJpuqnqQV/TRrMiMjfuZFWIVE8CZ0FbmMmGLCb3ofEKO1a3S55
EmvAKqfurlpNfQBX6Mpddajm5Lrx/Z3kZRUSxZIoJpJNoZJDKvB+SdX3w77PrdjzRzQoZ0ak9Snr
21NixxfT2dviWz8QnjRXDHw9Vl0E4Fi15xwr+xh9/R+Zabhj1brq/OK0D/1fQ/v3zk7f3G2AIpkM
wHYgO1v8tj4LaqkJEy+N0+uouYeMygAMWElnH2PfuKhzd5X71e2kO64jDW7qDEeswj+l8oym4VSi
gWrtdB/XZak4AfSPeNcUa9y375/JarI0hHEUe5kMG9asbyV1PNta+xyG5qc5HM6W0HVuFQDY8w2j
hMT9+KWsgwwsXEZXVMXMkbh/36+fl4pBqVjGCF4ZbjGXR8n/ZAzyTpBZv3msWGA8mCQzlL/aYpVx
coxSHfvYk8uXrnwqbarQ+Q5m0+njX7MRzHiHuL6QwIFvWA0d5VrCtyCQIi/EA7qmu59JL/Xguzac
ktr126P1qfXDnVXXu5hFBcoNHj4/cjn+K5Q+NgrZirwcwUu7aQScwZWl7MKI5ybTcXDwd3Kl9Sll
RQBcQg8RTuCy7zflWoTlTERgqOYrQd+Q1PJR9edTZkZ32a7q+OZrFUoT/4A5V4yZhqF0YaR+7IGK
oSQBMmzKN9kgf6oG6zhxhFqnOjq6sPRRjZedbyqOwLt0BVAjoBiBZiYkcWO/36IzMIIuqc2YQbLP
gKMCsic/yHCngwp9QVt9UM0GYOl8E6mJO1cdZI0u2Tmnq8paPAPtRZwN2Fur7pEc4SKbyzxDOFVu
TeSd7O6znZr3VmQfoW39TJzxMal3EsatVV/Z6mAS4OgvW8tpjQqDXBOMaRJ6Jaox1ah+rabucxva
2DvKn7Jsfun9Px+/8M1VDRIkjUsQ6yTz/fsuOlULiRkxbnF/DL8+Rvn4oqjjY5zZnpOMT6Ee3IfW
ToTYOkO0iwkNJCJrZm1oapVh+7zgrrZPSup4Yz+/2BSimcSH1bsvVvzz45+5nsKQeQg4EhwJ5HlW
RPHQSUi7Kw0LG1W+TjrnDoBeLBKK0Z31K63tnye5OQ/OpQ2SP73MZaiEw2Ne/w93AMBYxLRg9mIP
4iwlIMAkZGEbq9wBNOd1eXysZ/O3WSR3kjY8hr18MEf9ns3+ZVTiv0Znj225cQexPoZ8olGPF8yy
C6vaDRf0QJoxY81hGPPBKC65b596t/L9M6Zh5wKcmAnNE47Lzv3zSltenG6SXGZQhk0SuAplOEjF
Ndx1UgDSzyEZH8vk1qmaU2Smd0qgPSiRfcrU0Gs768i5vJP9xq1q6ySF0V47SfQnV49Cqc22F7bi
y06WIRmlFWIV503ydGF4nJfhhbbTvQpqrNaQiOrkgzjvYV7dBoXzMkOLLakWP96Xa2gH+xL3aHIB
5guQM0V++jYhD4EBB6EAbs71UUunT5nmeyXD7dTJ6SRNlyabPye++V2r7MFt+upUmzelfdCqALUd
+BLyL6T5f+hqDuTa0A4J/4lunndi0+Zjgqtj5iXEplZIRlUK0YCDF4Le23Atlf4fkF4Hvcm+9ZlZ
H41h+oHOo6uO5nVtZ6fWHw9taB4zwMVB22F/2V20RO/dtFJNlw1+W5aQzgqoXtLOd9VEwFp+V/JZ
WPuCHcA9/f6FTlWUMS70Q8+snIcqMh6jbPjUqOZ9H4z3YaO6yYB8XxqGnpErshsXRuDqVhu7hVP/
shvZ1evihvqlcoWley+V90NUPsVZfofpGdTR4DiN7MsHp/WfJKX4W+98y52m7EYxm+5gm52bhfqz
SXZwlLrkPleZ5loFDI7I2WNxb4RRxjdAXQGhwDFe/lSFDnBptqDfU+z8igFvj6DiW3SHuj75Y+S2
yt5kYyMVAfLEtI8BpJDNEU/0ZrcGgNTz3KZ30BV/T0XyaBJDqzp+oqD9NMzWTsdmjVwXh8MR4jx4
V1IXLS6nVB+SBE4mXI9Ae+zT5i8LtZF27i6F1oMN151D3OnnFlp6AGu6mPLnsVUreqxKiio1dFHO
UA094+Mzu3Fl0t9/Vf2ARo0m2PuXEBV+EdsWDJREkdg/P5KsvJay+thVnVf09dG3y1Mdnz9eVNtI
jFBbAVSLoikd8CWob8hbxDZwfEOF7F62hk82zCgn9mskchX5Rkt/0MH8Yldtc9dWeA6PtfNlskA2
1IaMq5njjG4gAQhKSs9ynpGpC49hJ/me5kf8f2T4oAVG8W6kDa0nARjObYFYAEyf+Fp27cxx7Drt
/NvKptOUq5ei+vrx79vay8KNQeDGGHHLi7yvipJaAeTGzuK3hVwNnpHMX/Use0m64kYaGi7LwTx9
vOhWqgsg499VFyWpGjuV1hSYbzD/hSX5CQTxtfDFQexxcBqEYqsnq9yJpeuOg/puTfGh35yhWJpj
UFWwZCY5vYsSiVZCsJPAbsVATim1NmksGc/iUgEY3FR2wM9SGMMHqvKjaLOD7edPflvvXGCrwwDP
R2iE8XcayCtpqRTOj+1Pai/ormchEeqbmMek/VG3kgPdjPOkU3ejU7bz5VbH4XVdgH9wwcDhLa0W
MtnobB1auAf84BhgaSpH4YEWmqtXIHrM5jBVz9K5aUrMJtpD2Bg7Rdk6leEBQDxQJgng8zqPkwfM
xXswNSbEiqa4L4LRlWiYJjmQzPjZvMorsN4VNkcJskhKAmvx0cSK4+P3sDo24il4AgIlfY6VXm0d
yapkR0BuKnM4SoCYUnSWallwLYYrpTJOFQoTHy+5PjRiTdxlbZgNNFaXKcugxY1T1ADD4iS6FsZv
wJaUBAGVZjqk8sWOvwi6vqX8VxUzYVuDyBVasFSIUF0XB2eeaqT3Vd74qM2eNofHGbBWoyn0cP17
G7KtTdqG4OBO5F0dJrEs9sVscjoacMjfn9fBrxgSYHv2yqMwAAt0eQOn5GfYqXu0sa1NTbsae3RW
WuuUqnFUaFU6QWFQM0BUvht35bmOnWfh216ov4uBQjzpbgq9ftCG5japdvuhIs6+S5/4tWTmYmDA
+MJYogmkNqlrRgaDl/8OkuEiFq5Vym9Ffla7z2rJjVAw0Q937tR1fSbWZYIKzEZDGM8QX+FNVGSb
6lFeY60XJIKLlrlDWiE/n97K7fc5ds5cGwdZbQ9Cm0IwAtAbPiCyt3Oqt6LZ26cQ+c+bp0hUuw9j
tRm8KgrPEXg9QRYqkuGqKOhIYDTSFNJJ+E/9D0dKaHxyw9MCWAl1JCZi0UxM4AcQPRPc3NQO59NR
x7ymPYHlvkEo3g2l8Syn+c6m2/jJGlQRQHRIeYu2z/ufLJdSMyQGzmfocLh1e5370cGVc+3imM9G
HLrUc/+168zUD71j2LT4IFGSL/Kn2WoSZNXCwUsnWJmzfjd0CBNKx9lyXmGQH79b8ckWGxqkLON5
eDmYuSx7rh0KapJfRji7tbScBwjxenA089tKfimdPQf4zZeJpRqDHAIjWev7l9lFKnOcgNDYqd2V
0AGsmJuPVnTAWuMyoqWk+NU3QV//+DcaW79Rpalhi2SZJuH7ZZWC0ZdRSdwC2NwlinHVFAofrts5
HVuRH1cSilUaRfBmLPEcb45HLCmtNcsgEPUkOL16m/YRENboOonpZxv4HSEiU0sSP3mvrtt8s4LX
B8mRgeoyLvlTPBdlArNEBH+/+5GgTZsW2W04uRk/FpWfQxJJp4/f68btigw4tzwlOiK4S/MCyQmk
HgetwRN0MqeNrtvo2TKZG2Q3woDO+Z+yCng7fEQWRY1GWySkGU2jwq+TwWu1/mgUhStMjqqo+BSP
t61+LkPlrKJPDpnqYAG4L0kwXPo31V6bavOXv3mOxV0LkzRKENT9x3o0z79p40uoBKe4fRlR6gFu
+/GL3gr/Gg1X7jzB5FiJ6cZ5jdqdySk14vFGiOn2lG/CDzE5SIrxqZBCGgrZGSyIJyXFJ79OvyTm
Lp184/6lo495AyXIhm9vXw6BgeFq71FUn3NKSt82DmFuHtVC8mYDkQp0w6iXJGZJDK/8bk+SbmuX
I/QAiRBtdPQmlvGDc+yYPemcIIwGTKV6BQXL5iArX6O5xRGqZ/K+Fz22FhV+lOiHCFXaZfSwy0Cv
8rnrvVdFIEDxodeABZo0Vgfv2t4lw7yTU618Fsjl0BUEHUEnUKfZvdjns1o1ctxz66Dx/4l577NT
X6pYdaUIWZL+eaw/w7wCkXq0UutKkXpG8eO5xEoutARz8s6uZw+n3526ad0cFY+FQBHZNNR9TJje
Bzg7yzAXi6BW5B3unPZVpT508Y3e925Z4v9ORSP/ELbgCTIbH5+ArQP3ZuVXGMeb0CoXsZKaEcmt
hvVAj4ZrFfztRz9D9YeQ8KAi31lvM5aTakHGEu3Y1S0c5kqE1tdI/RLpF224aVSA7APl03B02vDJ
n75mzux2sCI//qFb9zEEQUYstKxgJi9qUz0NoqHOQNCHHTaI1XASTikRKVXtt09KsjdV31yOAaHG
7UgYX90bXTyqw9gC2Ocoa1J3KHRodOqjkadu2e0xWTZXQwbF0AyRzy6r0iSoM7Ur+HFZHJ4l8D6z
oV7PygQXkuRDcZ4+fpdbJ1fsVYzoxN+W4cKaqkKdMjZN3mPhgHu9EASf2u+AJ10J81FBgijLPRHr
zVMCqVyEKaAkxI33pyTumloCSNJ7g4HoxrMfHuTwtxMalLnSkVtpTIuzrJ/HxtnZO5ublmEV1ieg
17F5XyQ6ne/UutJxPgdwaoGAq/jNleg2zLF/q/0Ym9rTW/1Aq/y/ZwKk5aL1yUSb7bTIfMhvdC1v
pM4LkCoSpE+gBdeNXOESorhto18P2Gh+/HE39hLfVAFFxoZi8qC9f8u08iJbrWA4GKCOOux31To+
hu1tIpnQiPfuvo2thEQANy9gEEFsWQTkPIA+0uZAL3MJJfsQd0WRXsTmQSn7G+2M4vyhU/a0fDYX
FbMo4gA2XMufaHVJNjlYJnl3yCQc1YhmSTp7QjerHlEuk6rT74/f6dYGYqZMnwrADy6wr3OON2G2
tvp5JLOB1DZf9eZPYWQXcpVo4EAN7VloolnDGcuk/2VZVgRpylx7FWz9QO+1MeDEQME+FFhJCGcQ
f0hvx/irlN4IqVeh32+Z/12MAxYEjXCcmoDdMHBdhFsntqFB2EQkRZ09oW1Y+5469GfaB1dTfGuL
Luf3tq/ObbJHW96KE9Qd8EPFLS+vYu+kghLMZT5vgcicSGZ7xLtU7asjZUdGk66qjFSaz7HOv033
cvet40MjBclPC92WFe5RarVRrfVEsKWSo6Ll19ywN1H0V6/iM5PMe3jqjb4J3hOYfiqgwSGFL96z
nQROPIYl9QnqFmXgeHaADyG2wsr8ECe/sStVouk8D91ON3nzJcM0scSNY7DDFiHRmPohcMC3Uw1J
MN4MF6DrWQj84Q/iYnwRErCE7IUIUla3u/zm72YMQnENT5Po+D5K0bMYTamu2dkaksXceJCcLyKB
N8KvGLW4SSzoecERx/GdNsJWzcAI+d+lF8mympu8cHzdQOLMXli3B8f+PgAIMRqk0drqepSvTKyq
7OLUkeFo3Y2O8fXOwRafddFd4BkwdEDyip7k8sKfnK6qdD1jl6m6a1qIAUj5uY9OSA0/6FGEOY4X
ZteveoexeW1W9peu8BFW3cO5bkVSQYMRujfkAsuLUcHUuC/1ogPt1j8WVn+yqRvH6WI788FBeCaq
kLmVyr2fv/X16RZyYTCZYgCw+ASjpiUpVCPoC6l6LaOQ1x3S8U/R5J7utAehLSmH7dWc/N557RuF
Glud5r8BZB7W02LX4Q+UIEPRdV7cGRf09y6CEVmZn4PAFBqmLXv+r8xsXym9mbzXEd66Rd4tv/jZ
WlsoFUJTnTclxrVc4jCIOaqDj5VcC6XCCV2+oAO5AIhn54dv7DdWFnLsolZGcOX9cUtKxyqHhoZZ
hHtHmeOYzkU544BaHS0Tp/kEWrMknXB+Okbl8/A5kx6ledhJw0RIWWx6VG6o2shOGPosBcWgwEZz
HfudN8Z/2fafMDUPGYOm/egi3uNqIZXuHc1CUpLl9rKjQU4caew8ic9s0yL0/ei6KQLkFkNXHCqD
Y7bzhre2FsIUoudPJ2Cl2w13TSYjiSExl+HRGA3gCvw0Vb/0k/08fBsPFpIaue6iCHkhf/u8s/zG
iRKyWdTh1CyOuRzz2kkymWnKQU6k4Zij9Tg5T0XRXOqiKt24zV275h8kDQ6jubv4RhTBJYZsQRbG
Kat6ok7hGMNE7TDXCr+FDTI1Uvx9jPJHq3KeBPKwTfJjP0Mwk/JPvtPeZJlzq9SA82aFdrVxmIr2
JgQaeNC6p4Kia+flrO90enA4tSJ1Jiq61X6oAn3oa7/xTD6DrR+svD8kTXj27eAJaWGQXMbnvs1/
+D6Osab9OZly/uxXmc73bSC9iPDLiGXnNKw3KWkzubMYEWGQvbwC5HIoslFTG68uvncEgSEcTt34
jJY2sn7XcbYH4t3onYg8HY0l/qJDuPQZHSb2qKOMjZfIz5Hy3frcN4YrpBOM/LFXD/mA6m0QeTNK
NLQSHIRJaRu9uglEly5ASJv7cefDrMPS+0daJCEKnhCRPwwQlxodq3vT1VXUQGiYqRVyrYjWZE11
Ren/FIDUNb9ha3AQziDoaV52nmR9fkDKCkwhdwAjuyWKMkhmBUwM5BoIJW6cFW6DXmeM9ImNDHMR
9aeyKK8aPzoSRHdqxI1UTKwNOoOqmFRo2bxt89mU2latvTR/MP6PszPrjVu59v1XCfY7czkPByfn
gc0e1Jplybb0QtjbNud55qe/v1KSu93shnhygWAjgmwXWaxatWqt/yA/dP2NaMHbuzpSyA1Q3Qpv
8uin5KypKZ5vWwOvcE5gvJZAPS0P/wALRT2d29oDXuda4KCFOOxU8/49REjkfwOucsPjykyfr3tG
pV3HcUTbAbGp06MIIyVTaXSoS0KDYKY112bYxQGcG7Rdoh0Mfwahgxotq+Dfzp2DhjEh6rl2TzjH
BCBCo1hr146nc+YVeRiFcnYkaRkigItDUpcljC/8oPYkks8qo5gcDm4LA2vsg6O4+JiEdTGuVSSH
9y6N9boyOecbggsMlkT0NAlTZ335qZWMSY0crOvxRopazEqPsbNTizfxKFkse72SeEqEHQGVfJEn
CX8kKU/WtoMoEpyeoAZecYJUIvC9Z2hPJ6nboalwGIgRL46b5zr9JgRW4gQKo78Z8wAwt+F+ipOt
7ryyej6ehvN4zehERG7a4HrOLVzlLvVLJO290MSdicJm800d6zsLrekIqMTHg11AZDAaKDihPEn3
+n17/na3T+UkKKcIRbWprt9NTQudThRgVhsCq/j8jnKUbuuAska9SfT0oFjpjZKqa8HwPD1CxV+I
oZEVAJBY+srYxqQXxYSJ91uYzA8SZvUF8rO1hTsgqofN2N4LFIGDybBIYay43/a+tO1Tmlmd92tl
UkRharEAeArqR8L2TRjdnO5SOzeyxE+CytOoaM+oWjd3Cl5rWfrZDn7iD+EWVeWm3BbLq6Bztbpz
VTcu1yLjeVLFlPz2FItYMfQS5+/E/aPpbqY0weburZ+eWJmf6vgo54+1jV+aZHiSDi66X1OPuhAf
KUIAOCZeMRHnBApfmXvFKj0TLQBR8tFDVPhoo2URqK+WbzP2O199+XjqL44K2Qe1GKCSZ3j+bAri
vGiN0gujfTr2W/HxhR/AmAPQxCVcGlBfN1e6+RcuxZRbKGwxoOhjLes9dtlL4BOIfbb1tToE36ME
5uPR6Sc3qstNW/yYykMyPyUSbDrlP8d3I/+Ijgm3AxRgFU6F09XG+WMEklZy+togwLiXjM+G/iaO
AHEfnBq6dyX2D+nbQCNeaL/K1PssLm0fT/3FWRDSJpT6qD2dnQADBJNIi9P6HUgjmnhtv8k5hTFv
3ZDk7gVITByQopFnV6hIlJQb67VC+TlqmumAcUAjScj3kRycTkeMr5HpjFGNQJruSs6x5JTEDTB/
KGPYtYlr+gdr+LNIJIQwLawYPidJg2jYXftmSpsB+H0VPaN2APBl7UuJDbcIC6TSHJAQ0QSKa/Gh
0IZNYVo3Fexfw0WQX93PtkKb8420tVZW7cwuHAQiQSQcUikhdV1EIVro0lAqReUNfXWfODPtCRl/
vrS2vquT/uc8G26g/vOMFjlCxknUqDnXjXErJUhkFRNJlU/VZFDWTo0LCaO4T3ClBtUOEGbxaLnd
lnI2qpVXa/NeeNCIPSoK31JEwbQAHN7u+6F3BzNfOR3f78nLj0DehgIDaHVINouPoHSVNY/qXFHZ
b935OS5wwS45CajSgg3lkoMmGaB54YziUNEQizVuZI8NfpWXTytb5sI8iDKtyBMAO3D/PV2rozOB
tKzM0puCcTukn+ZmdFNFPdr6dPduRwb6KKryGxM3i4+HPudoE6e43sPApVJNh3sxD3UxNUbREp+F
i4IPij6Jjyl2FLh1CGUvdYoRMpS8inadAO9Q6N5YBbia8Ukzk61wq7CECtd3KTDf1WfranCpHq0F
lQvnOhEFtiw5HSn+sttGetuouE2XnoNjLD0uV2sGlL1BBNgPbSdtJ73fNRL2WtFdb9ZX04Qyf0Qh
NOUCQsdo0rW1CuiFLPPkicQR9FvGY0Zjn2WTzREzz7C1+p1UbOz0mDtvJrefFi9iEfDEXLGtJ/Ot
IflUMIz4+PtdWseY64AXBM/FtXu5jms5hrQScbq39de5fET4KOnf0B7eNkSSscdQhJUsvpqA4lZS
ehDgGUQfUG1ZSzQufSOqUggfs46BKi2WkowWYxLLYeW1esKp67zUJL1xmt8V3X2uOlfyGH0RTyJk
E7voTeBowEVzM4NHiHF5sFofF9tmscchnXEWE2jJTq1FeJmMaAhnzCM8NYTZG20yGyvYVPXpg+xr
3X8qsTEvzF+96aD3FWzSlVvahThPiZzbmdDk1c6EuDvSb2VI2dUxb9rr6BEZhlvhlxrrUCsTHDNW
zYYvHb4cLMIEhMVwTktpoAVLs6aVXoT4t2N9s4JmI1BbQ2BuytrcCEueuLkZwmJnK9UVswlh5W1l
TV54cQxSRUhhq57H1j6b6wF4f4GUikkDAj2FGKWXaeaJgN9hgVVjU0tTYJOYpGV6txUA4nffqzin
VfOjzLqr/4UH5IUdy2MJ21YZURDUT053bENvE/f2gB2bt1et9UK18VgNpicpnIawVUSVoi0jb+xe
el199w6mn4NlxVrQvfSVBO6GRSkQBGfEz7oJ2lFK6tILpmij4UslWdm+2U91cih0lPK7pxKoTT4N
uEWpx4heu7N2UbqwN3gE2pMsFqhlmri8/ha+VEwgSPbT0tNVOCh5dhCZ2uwD7q0K8FVUiiKJe6m0
i+ruLgfpVuIG+vE6uRAvKHMKKQxqJPQTxO9/ewSnoNxZ5lHpyYVAonQwBTh0ML5QpzWM26UV+ftQ
i0igFb3lW2hveE73pQ6CWwG4qcJu4wzBNkf+qJm//KfvhmI0nU+2AZBCamKn75aonTWh7IqxJmUw
4aWuKtKuQLtidbedz6IYScR/0QMFaHM6UtTrctZbRuFxHB0AZ4r+30ynW4rXbDUvjkRdXPS4ENta
IgZUqUySosUsNCeIhKp6nGZw/1Tn9WGteHGhy8NbiQoS/S3hYiCu1r+tjVQv9bTJp8IbRtcnH4P7
t7eN9FgCRxM+MqKhSy8f4pS0dqKeJ2OnQy+WpTlG4yR32LM2TY0GFLXUguJ7DT5O/mYgxtNoKVYo
ePgQMj5eNOcya3SWQGJQLaByIdhmp29dlUas9BV+mWzBZtdOlKssuJAjcOZrK3a2in03tPuk7u8M
5MwErgm7nUOGoERchNuV4+tCKY9+poBtc4YBUTcX30CWwDdhYsHKMr+3Y7UZ2uxGivbdoB3EjVIv
JQ+XOS8Q8Koqd/PVdpDAvZye3zwA6HGBUOEupy4eICnS1vY7n000fnIoXkPIfz9B4uRZj1KgsDSH
cDEriVZDtyayeGm14wwpjlKxDJegHCPUizJzbBxUcUtFuopiNgrBLdktG2zlu4vvunxRUOskTgIs
Tzv/9LsnKGYOKmjMd5nillUvNUfBZ2rU64mqjEgk3/3iFKKVvVG4EY3xCpbh7HXxRaRUCoiCahXX
00UYmTgCIFUBxUn6YCsMWkXhgBY+dgErYV98tZOXFSPhVgF5FulgbVmiM1OrK7TYzL3GkPdKmz3o
ATIX6hpE4awExDBoQZqgQqgEnHVr5ZFm3ZgxDE4wrhHmV5Fpb1ItfOxl50aAYqpcwYt4DfN4npCL
canE4AKCJujZ2T40QRlWDVpymaQfzW1R4r9L1SkycUoj9ZYou6syhtNpvFHU4DiE3TUZ/DZUu+tm
WuuWv5cYTyYb3BEnED1FOpvnTLm8qbtEmlCdgcF1M4Xj4+RL1/WQJ14rp/Z2LucHgG72rqrlb3rg
3GvYKmjgWNJk1xXjwdHKJw0fKtpYqrbFY+kxtKpoUxVOv5ULdV83xef62A8bRCxYM5oermyN04Mb
oBiQHlTqeAvhWwpe9nRnFPk0TVWLzEzE1fRTJH3CBBBmn7KBM7CxY2slLXqPsH/N1/l4i23Q575R
jraPQFvWuPE4v6hxdjMEJYJqIHJVqfJmdb6W5whgj0+BIi/6J7OstoqPzWOEMWEgB0+9HD5qaP0A
gdjHwcvQTd4Y4muIMUuMPWbHTdAEMFrok4cxpzWDddf6a7vEKgiSYjarB8SXPwXjl8mqvwC0eY3v
2lb2OmkArJu+Dnp7B8BC8YrGoo4l9889TvUciajCNHn9rYuMQ0euP2XmMUMYp2942r6LP38ctfSz
bwNwnXI/kG2iI6DtxUE5t01AUceJPCd3dmUV7iw4BC0mjYW1ya17Jmo7zvBipvoa7sRNqOl3z203
bLqhvB9kDrbc6l4MecJ0PXscaY76yPdUMR3tUAOfZn4qg+k+xhc6ql19R9QABYlYGsqB0/hrgm2f
SdehlN+GbX2t+Pmthl/kNDnX2Kx5SiV7TWntq+Kqx4XEDOPDMCm7ST2MtO8/nojT0MmaEVEGlATc
PUCNhPDTNaqPsd45EmsmmHV8PTVXmR4z+Yfd/fh4nEWt5p8DAap71w0FpuCI8/K3pEjDX7AH/c5m
bsKtf4TMuAmxNLPyZlfK0ZMz3UyqfS9q3bXtfDKl5M1xdtXbaN9BT0qzFK8d7Vj5tuYWmlxsqOfl
wZrbzqIT9O+HhO4FkRra11LXrEpa3ZzHBAGfst/JcfvFpNOQpQh7jUjD6/7sFWbq6t3dhC/57OV5
Qu5f3vlStYImWVSA//UknODwWgBUnDGx60LN8GTNhbyOjyTBcJvl9adZqr9U8XA7FPMNSfpxDJyj
ZJcP/VA9gfK719RiM2mf0DF21UHd4d50ldnlbayrN+oYHhUlytayvtOE81/PKZq43BUo/i3vCqaR
ShaKsAizTLeRflTs73V9rKyrzvjZ4Y6OnEbYP68spdND+HzMRaaplQHQHjGmnKMiEZV3eWHsnT/T
otjJUn/rAOgqKZnn1ykhPUqrraSUd+H8NCu3I3LDaoqdma/skoIjPLqtMbFv9F9Gol7P0fhgNvuP
H/c9AToJy5CPZcRZsXxh+Z/1FLQmALxAu9arqvFB0qtdgxqsUX4a9PIndPTr0tHv9Dy4smZEpiHP
iPsd/Zm9NthXWafddu1bOn8uhno3tdadNilfcAXrJnWj9N2x19uvfqFeo7lBMaTdzHq3sYIErdI3
uTBe4fI90N7cmEG20UZnIzCedDUPam3ekYa6M3IYVEgL+7UeNtQgYV9LW6PDBicpj8aUeuLnMFO3
SvZZsqFahhT7BxTFgp1WlzuhXKEUrYeU+F5rkke5rp+qrnrs4X/Og/Wqzv1DMISvwZR+KuLM1bTh
zemvPp7gRUXifT3AQIKDyn0NMvsSUGDriV9PJuuhGmY3Dm8caSMaA0O31aqbCHxLMT/EWeD6z3Jx
1SX5SggVIfKv74tHhyrso+C8EUSpGy2r0L2cq0GvAq0rlKt49ElvvzbFI27Kdba23U5PrX8ORVXO
IdlF8Vdd3izrAsElY0aiHXgbtesfWja57SC5dneIMlQn4zXc4KUBTY4IA9CUACgvjklcWdVmThhw
TN7s4H40X9Gfpu1mtm68diaf35uZSGIvr/XeTJCXR4Qz62Oa2S2M269vtf/odD+y9pgkuyrZgOXL
u9ePF855ls14ZNiU+ihxQio7PZJCKQUXm1qtp1c/ovGpA3gtO6nrH/wclEP4q/FX7ikXVooomwH5
QgBQMKhOB4yNvk0zFKu9PG6wc4emP5Jgd/5em6/orX78dott8b5YqGNzAcXTTYf1skg/q0lyyrIG
yK7YiGI7yT43I4QB6oOZ4QQWo/SDTathbGfDvs4QCh9ve/3h/+cZgA+QwYu72VKIp81kO1MDQJFh
9DS0N/3o78NM3luRvzfUzJ2dZCeX1k6ekmuEF/FVSFZaHaf5zT8nAUKVIwgx3IiXC1iXwHHUcdx5
dZ67Vfq9LT+H1dOMEfbHb3rp04rFRMn4nTCxWLu5XmtK5c/gqGt7EzTZVa29KGayy/JiVzSfPh7s
gquVTRGLJAXoIIKHy5Djj1gWGJkG3rK2Niq3i0B5HH0U6ZpHs3rIZtI4/7WwqY8Hr/TR8xnR+3zY
qvafKl9gOAzOq66uKqOdlTywClaR9QAAKxATS0WAZDDyLkl74L3GD6UYnigi7rLgh51Y1z4yQmXX
cMICrrI/TxQFPp6SC4HqZOzF/A/B1JTKRBBOc+Fh3e6tvsHU/EVpy91I3TJI1+wzLo8Igw5PP52a
g3a6mX1rLqvOx0fcmNA/wGIYdK4bFbAg+xuj6d22kFcueJdHBDEPSI2285I+p9W63Tu0OT0dxVc+
8Ny9hNO876H7ZoDE/PHnx3N6IT4yp3+NtwggUxzXjVkDlp9TIkWvbUxHhhIywyqOt8WPEDvYMf/2
8ZiXDgGqDwq9UrrbgF8WMbLFKWmmsUu4V41Drn3PSu1K9pONUf8padpuMGEAzW4TqYeVgU+zyn9G
CrAG2K7Qe0L8Wz39nnnd21au5p3Xl/cOYK8Bk7RGeQu1bVpcZePez7F+McON2n+tcUPda8ndpF2t
PMSlKef1EQ6AcQXlazHlQ6LFMqU75KxH5FOUDcr+7kyP0fycqD53Ux1t3CfThM2MJp4viweixKqA
Ky9d82B3NXKnhZtNKyvhUhQVlzaBS7yg4pemQAj8kpM5Up6FQ1MSdxtuUJsgW+OUn2NhCSJgG2CH
0gEEiLQoJyqhFOQ9VtDegJXRrymCnqFChKL1hispxsdkm5n8NA5rl4pLwYucCtKX8IOEoHr6+Z1I
baIx4KCg2NEVe2NmP1EiPqgDMrbH7rX705iwV9pL8htWjUW04+h2nh2c0OVjaHpr3ljvV81FVgmj
nBo2yeUF2bY6Sgwz1yMsLeJj3iuuEjzQQ0Ep6nnwPzfqzWSqbqohcXPo2xey/UAiG+cqcGvN+05+
LLvHz32RueO4M7O9XLauFt3p6LWvLNhLMYlQT9uWxJcUWD+dNomSggSRrPPU7BotcPjDXTEjLxHe
pLl8iKwHldp343w3nXnX08ZO7esG7L0/bHJYZ+XOnlaC5OIO/699jDS7Qo9SiGEsFlCLT5UOepQT
X3h0D9qNOVY3IxEM/VD8B+LsSpbvAuWlRkktNjI3lrJjSmHOnJ2VM+liBsYSJvfgWgBdfpFgNqFq
pmTxTE4ApShoPDkY8DN+SsKM4luD+dHsGVKysTk9OqV2tWMZrOzcs7yE0jyEVY4nwWikO3P6fUIj
x2A3m1oP+SAonIybEzH0ZCPjtLqSa52/rxgMtC4YeoIFcjang00BVbUKQLmXh55Uya7yxWl+Vv7R
mVwl3aL+2FDwGdxEx1JYXpns99PvZMMsBl+cx2o0hgEqM7ypcuyix2fKi6KDX3tD+Gm2budwUxk9
jk4bW9oBMYnk28HelikGBo+yvZkPE9K6cvfaxhSEcXNRuXP4EBOLTf5dTcJNZMe0sJQDOJ+dGj6U
833VPifOYycjGcmlu6hUty+eZS1zkWLZZByTeZhutLncUFJTsm1gbVP7Ve9ktyL7NCC5DJobPDM3
oV1RU93R0Q/6HyiVuUZiAe0Fbul2MR7Mhza7b5JkZcLOjhrmixgrEAUGcWZ51CAbkUlR3rZolrzY
dKIEDTSfPKAgWI4D/iHOZeZ2JVyIFbD4SJyv7ARB/HPOVMJSSeriGFFGTzg9otBJuTTZ4HTvliC4
9M4tkrcYtNoUvIbGyl3kwvuqeD6qiGSjeETedro4c+zGJqew39kvika12XzWnV+SprvWBu/XLlkp
4Z1nMnTOfx9wsSDlvOYuGzmNV5BJCIaj2aJ3Rw845+dAQrKEbaEDXoRlsTLNIuqeTTMkMEIdSuRU
n07f1UmDnHOUdy2NCGOi66wwaTyw6nD9EuQBWf2VMvmG8MoYoFkIZPGI5cpaPnNxzn97jkVWXstj
6RQaz+HP2G91kCfA8pdDv51k0KPSSNVw9sqVkPfuAbR8e6q3Iid3ODyXMW9qNLnKI7P1+uq1bT7V
aHMnz366mfRPkr23u589Zn5cSOI28ox947s+PZBxl1R7+iB5/k221uo256c5a4E6g2jIUkbhpDz9
IKpTzg5wKuoo406pD5Z1cKZrswbH9LU8IBzaxC7ydfhZoWeStZ5m39WyV0Su/aXQboy9NYA+3lQ/
jGHj+E9aevXxenm/mZ3N2F+P976UfyvOFzUiFT0gOy8OvQpjtGyHkF79EKeb+r6eAF7txmob2+zL
m+xGThK30dmx13NxmPOrmxyxV4RjUT+St6GCk/rmgJG6Mzwq1kr8eLf6OHtQYhUNC7wLZXlxnGVx
nPqzwjwqk761mbUQNLCTRp8Ry/wRB4Aq7DG7clCunS0FH4J6Ow7qVYqV22YY6q/wGTBQitzO/1XH
yX4uvwCc3lY9mb4h3SfmL0POvibWIcWO2rwtowovdC+S7YM9FAcjRXYASgQ3ATQtVGeX+/lhjKcr
y3gkB8Bd4a3tZzBjXyHLNOVLUukPkSzvUAJMahRyu/TQSso3J6uFeIEqZCg/Y2pTTeZ12L3E+bNp
XsUhaZxxi+sR5Hw3kW5CnAw6KDi+/BDIvzrtIWIho2aWmN+aVLxIdSy4mBTW/BIWyS7V6istTTcY
mmYcSB8vE/NSWFHek2TYlFzyFyHUcPxgHAuVI0M85a75FlxXj8awKwH/cjpex91hDve9htjJQTH3
uebhcD+MGz0Aw7cB9VGpR6XZON3DFfI2cpy4oQKAOf/BAt8axi4i6a6v2H3ao3LbvmUUvIlNW4fj
+Zd5499I0p3fUzTb1DpAN5gpnmrsy/i6bO8Rogf6nj4pd9XOeQhL+v/dZ8AI/ZqesnmW8YqtjA0N
mS0EAdpEp1tZr6Qh0Cq99aau2OZfu/zBhgzzPbiXXht2SWfFG/ObT7FlZFE9Zva1Ul8p+hbaUAUB
uLuz2ivD/BwWX1P6W1GLweOmaTx9LN0SE/BqL+XbKVA3dc7Nvr1T9CsnxLtiW8yKRz4z6zsJop6q
fA4xzWo0F0Zk8CklZ7i34h/DcJ13d4GzyV6y8lV1hk2iVLsquDN89MgSQiCWusjM3mv+foTWoQY4
MHY/YGHdRFj6fbxcLk2UkMOCTIdpwJnw9CSrhW+ryEJDJfIoUrElg61QmXDz5k3iBvmfDwcEnVwb
yRABQjr9LkmmKbFk5VRzw3HL4V505kFoWCTWLy3GXzhZU74x+AeXsYjmHKhMCwwgpf/TAZ0+CaVB
Tul+III9lW8CjyeojB+/1tooi4g3ItBSwa7GEzYk+ujOzTy+TUq9lqyc3fBZ1cI+BPQHVmJnhYcM
EkZQpiGdhe6lBN7hjMQnwuhItVZJxutsfnaC+x7F9IJjXJmCbT8OdyUqlXrNRa5dVb65kClS4iRD
BMUEMHBJ2XamALXAHHY0t3CCy6DaRwmaW25/T+OvYa96XCoDX/EqR9n47ePHk34pd2N0mpqgTDlr
luokPkkzbXeNmsOALDy5W9vEmwknB9X/5dNRSkNw84ijFPWnj0e+kDFR/4FXgrIqCMzlouoGJ+vj
mNqlHZEGA9JQARAmWr4xtWpT/HA8o1tzxL74svRd2Dl8ZWpviyWWTF1GHhU3XgMjXwlfAm4DQhBG
5KqCzCLKXWwB9PXalcV9DtOD1wNaUCieCquipeB4ZBezjAQEr5t8KY0fqeROzYuYZyt+ltt7O4SE
LgHKQDpPStbqqRfuxlS0BJ1JuCCcSRyZk2GO1KxhmeK1m/T3qagyQQEx+jfDqtZeVZwLi3ABDIgK
ExKo7+ze03BRQu21k9iBUatqR6vODmq1M5QZ3e9735J2TQNNBppDBMHu4yV16fsKFSdST2QpaJcu
svA0sZyhc6zaA0q8Mfs3Qfu3UBtqws8Ek3copPImkJAr417Ywifjit//nlXqtdohd8sNHC2Bof7R
6jfKsHeMN7R1XX9GFJl5j3CfgGoeoAXy8fAXAqfALtOSIZ6B016c0+2g1ENBRZS2rHnVTvqhHF6F
ucXHo5yXmzRWrQHMEpyv0LZbTG6eRDlRpCVS6J+n7smgIppwgw1jLEr1boe40w5rD01t7wV5PA+C
XTvaAJ+eVp5DO1teCq0nyl4KRkQIGCyeI5WQEFMmCBsmZYUY/KUOfciovxRk63bzKIpuveHWDmR2
m3uYIXnDGjfwPHbxCMiAIPOLqM8Z7tnwi8JKbb30JBShNVgxQv22ytJDH5H3SRBnyug4pysKWue7
+HTURYsaSWhcugX/TJiZoFBhImkVtfoB7aubqswfVub5fBsLBRvwF4J6RutnMc+KnWRZmPiV5+Mb
YAGoqWtl02MP0+AcHUebukEmDPhDSHq1MvSFTyxs6xAwxeyTzsziEml0Y0O0ooM2O0cT2LRQyPKB
5KnZTV5ChxXq5kq31VmCsd3vBFHcnNdU/M+zOlLevx5iua2SMirD2AClJsuYscJP70HsySEpKcL6
/iztpDWxynNUKrQsaI7oY+BTQh1T7PTf4kjVV22uKVPlVUqxTYIMA1rZi7X2yqqkrUA3l4J5KaFj
YuhYy0leN+QPYPkOIQqhOHd9/Bku3OV5HGafz8//4SZ0+jjkPUNSh2Pl9UZIP6JwWywLv6dIheSA
2YPG2OhcjwN40ka/E9Je4hwVhFATrUKknbwsux9Kc9NBDLVH7IxMbaMa90WHjl/phjnGv2uiredQ
WjGFAJDQUoC2Q73v9JmzwbYnZWqht43xVo/RiSclnik8CIUBx0ZOHbeNGjk01e62wdy5qfwgBEGi
q7z7ps93HUeG3T6PPRqZ3TEOsMgpyEuo3tRheDQTZB/V6kqy67XwKrbT6anJg9OMEwAC7hFLWnqF
ZKjaW9Dg8uTNJ5vHA8oVTF84eK2DHnuzn6FmDTxX2q3lxBe2OrVzW+a2J7DQy3MTuYPOlLSKdUcc
E0mgQGYls7Epy72aQfzW0J3Mu53ZrIS0C4V0cN+/jbxYYohNdnQ468qLJhClMIvUONkIHSUxuqUf
7Yy3Jwvlpwi1JTVCxfXHx8v8vBEnuifsOzqinGzYR54umc7Uaqmt+9LThsF9vw5Aqc2dYVd0yUGm
mKhTS2+TaZ/ocFWfV0Y/n3tGFxaKQk5b+GGfjt4nRV5YsUpUl8xdMx+MBwl4nMjC4+S28w/oJu4b
QJofD3se3E5H1U9HTZs5jsxJKekh8JW72+YnW0Qxmqu0SDAYWuMais94urhPh1tM8RCpo1ZqvOSs
hi4IEncKd/KA6D+Exx7OJetMELyChM/svwgoz8eve/kbv6ct0CaEqf3p+1ZxPqOSLsPl4+7axM9q
sJNxnUlTe6Nru9BI3/WHe8XHyX41PRSTefb2vw2+uD+30RT7ejyzwOi2KAAMor2eabeOT287k6iS
EM3FZ0YY4pg2+gEY4lHId+fVWni8kCHzIUBIWcjlosi1LM9aAZLWfTsJPnSyUeNNN78Ucw/3IT8M
kdDSfw6zhlC4hho6v3WDcFAh8uNnAalkqQ4sAp+mz7CU5qDa1/PPOQS8OgsHxWmlxHthZXO1E9dp
SCsiXz390qFVwH6LWxhB6EmpUY3NEXjvjq5XuaeweUzm7//52hK3HcwzRbKCus7piGZpBRUaFIUX
DuPOIA/JTHk/9ncjgsfmVLvGSB2MRnq4K3r75ePBL7ytxZWSmhPp8LkmQVb7SgZoIcelLDiUaXcb
+m6KYi80iKGIfo31z4/Hu7CUaSnxIYX/AkIEi3id6WoaaBlUE5nsV54Mrw3qlezv/QsttgsIOkso
7ePXcVahGTgSYjuv4Vfp425CF7aNjdswN26tsthN6RehZglnG8Md+0Ww78zM/hSNDbXJ4ruj9z+q
JJhpPZm65yemFzjIv9l3gZ28JkbrZt28m0Ln2R/67x3KP5umig+G0deurQe5F8/2LoqlYBOp6mMf
/vnx7F24Q6GNAIpNiP4CH1uCCEIpzpFPznIUZ0xXKMCoDkaPlPE51ambivyp0dEJkyPq7qk7Gg+A
39xB/bbyHBe2o8Ucsz1ErwbY5OmS1VBEdzJsIhCbmTZzmx1CP/hUV9HRHPrrOr2fIK/ZCvTUMbsR
0hYiOKOKtW/M9hrLIZgvzcpXvzg1YFJQSqPQJxofp48UQ/oGMwercgrYNpTQ05GMf8pdbSAbaClv
ogYkg3Zu4twVsSqkKpVN6j6QV/UDL5zJNG7/epbF1cfXQzVUygLFa24Y5UjiWISvTU1SFqY3pt9e
B0TnCAsCO1iFBV3aYVy4TCIJ/wVzdzoPpM8IB6VR4bWImkxZsNPzYTeg+FRKB9G5FpJd+msRGGTb
2vtRkY/lbpaDtQ9y4cym4isUKzD8gKi1OLOLEe2CeZpyEFrozRjXtFop4SeQfA1aTGQNZu/Opkxd
A60arBbH8bCySi89ATFVCPYJTMcS1xvMqTKPDc6gg3xvUVMQTmpCpWGC9ChRRvHR8zCwG00tuA4H
A2GRjx/g0i4RxjZUGYTIvCY+1W/XMQXDLUNLDKJCSBNbm9wKkdWYO0sbl//xUJRwgK/A86emgEDx
6VBDLZWt7Fe556vylWWHewe2PYQKTrGV73peu4DxSOUEdUy6tNQET0eaSznGy1XPUMiX3XSy76CM
3TrWj9S/buCxyFr8MPTZfw6YYVSOf1xn6VNj7Xw6Ksc17bZWwafDxlxCH/dzWF3TRMqkY5dFRyev
N7nT7+M82/ptdKtJxlUECe3j73nuliq+Iqh07CeoLKDic/oURRJYeT8Lt5BR8br8R9wYV1yHELeX
drlR00lkl01PtpJeaXOydTAxUOR9h9W1nc6HIsq+rDzQeaARxowcBuQ/ZEbvLbjfVlgOqVvKZRkr
u6Y7kmR4VVy4FJ7eK9JNjSQWQoCWAc93kvcfj32+uIUKGegUlNhNToBFjIumurDKGRc9hQNnUMhS
nAerCqHGRQ/vI/2fP8f/Cn4WD/88upv/+W9+/rMopxpNynbx4/88Fxn/+2/xd/7fnzn9G/9zG/1Z
F03xq/3wT+1/Fnffsp/N8g+d/MuM/q+n8761305+2OZt1E6P3c96evrZdGn7/hS8h/iT/9tf/u3n
+7/yPJU///HHn0WXt+JfC6Ii/+Nfv7r68Y8/mNzfPon49//1S/EC//jj7mf5LT378z+/Ne0//rDt
v8MwQ1SBhiIrFoOLP/42/Hz/jfx3vH4p9NLAoPxJUf+Pv+VF3Yb/+EOT/y7gpCwj/gACEKJs1hSd
+JVq/l3jjvlOyWAbCu2qf7/3yff763v+Le+yhwJYVPOPPyiyslH+StEkchdxgaDSfrqBQBACfRti
cB2pUT82WdXdh6GfXQ11ibYAfVA69U7bZ4o7WL3yeexkqPlq3Uh7Ocm1yK3kotr6deYfonCKtpXC
nbcq2+omyyLTS4wp+T5oXc+l18KgOKA/9DMNI2Mrt/Aii6FTvaGaRwj4lvVnXjnyofLj5i4s+oSS
VKt+QWi+uNUVrdio3TDe2hlpzZzmM5UeRf6ZDIVD9RrxS7eWAT9oRZQ8OjLxpzbs5C4eiqZyg7JC
fjarjfRBKJf+ieMHNTiS7O+zMcav1CdqY2sWmukNLT1vSVFi2QWEY4NhqaX8aOSafkRIqaRYVKnX
eaR3X4ZQSV8qusSz2w4OLDVaRblFR0+ufbgaVv+kzqOebroulF7VrEbGrUkVHgaZ2ugwUw+lXxMl
yl3HX3uyZ81An1I1gpcus1KAuUUdg2cLtfmtL1qhOS0poZumWfTVp6I0bjly7L1aNdFT1FvZF+H7
oLi6Ekw3HATdj2Ru5RvFzMCzBJKqbqIgmLZpr0oPXdIrVxVJ8ZdCV6q3aSyhDkUO0kjw5+TU2BjK
CDC71KLOcUfdGne9MqmvuoUgAvjYBoxiV8hvgWOPsasWob1xoqR86sPRfOhTua/x4hkT9f9S92XL
keLcuq9yXoA+DJKAWzLJ0bNddrluCNckZiEBQvD0+8Pdu9tFO53nr4gdsc9dR3UVCRqWltb6hgi0
smKMWVX6fmSKzqAtJiEOFLncQS5PVeW8yMDVJXA5YQdbdZh+rQZ3KJ/IUPZ3yA7VbUJpG0QTahiA
fBZeF6sMpOesHGAyi+KNu82VVhcNsbiPtBZF1JWewr6C83gBJ8A0GQ9+KPi2BFBNxKXnCQdlgX62
Z89S1UaW0iXUNHCwwjM7DD/DQh1ODp30f0heiSIqxCjkymF64jhZGWBCbSAA/9STsSH3j3GPOFRb
tonjedd5B26DgfIojcaS4iZehUmy9XtbHVnRQK1tbAb/KyRGyOcM/+oyT8P2azHMVPYwo9Wln3SF
v+oGt/WjEVnK0SPAAMPlVbtqBXfO8dhxCAM1DtQsoranJVlVjWn2qLz4e9UoVOzLsQaZguLUN9DQ
SFZOnZcTrCk84FfTYhwAsJH6qeCpJTbS63iO5jBHh2VijH/PQAHalPDoi51uhEhV7vqyXVkKvFBA
fG3y5KsJt28ITDMwMXmOCk+vvBSSrhA6aDbQKwlgHKf75wAzsastoqfDhP+8FSRHlplK1RzRB5fO
rRXWXeRnRl6rgdKHMhcgslsyyI6dqsIrkxDSxAVRoEC2Bi2qjR9wJ9mW9dD99JVbx0ql/eyjElpT
VA6gGm2tPnSRvQ4TCtqUu1qv4EiBv2kHtfg+TJ2uN8RkzgZ6e+Yh1Cn7HraTS/ci40EGMhsLn8os
kO2hUAGwHZmm4S2bcvhK9gjN+aoZXcvEEFJ2hlVWihCiIALYVwJeCQBmTFTXHu2xKVlaZdMqt7Oh
i7RJ+x9Q7yvsaCo87yWri+FTXfTqWbCq2lshra8kbspIQY3L7qho8vuq6pEY1IamDw24ED8AMNWb
SVuNuGgrww4od6kg8lN3DmdUFNe2hCnlmlsiu4bSbFDEk5qydK8Qa6HxmaQE0NARr0TRTgTcgAr1
4ADU/iOzoVrXoQhxyz3uHfOaB99ICd/xjlb1N/ApBUQB6p5NK+5ZFWQhKz0dYcsEmRK/tF2zyaRG
SVNX2kAbEcX2LSFDbyKRZID6ZBZLnVUPqz+CpatBbJ34NH1zYIBm4WLskye4WDtHXckG+uBAvF7j
5LAvLeUVn1XrSVBn4Ose1amuS7x6g0jBKCRUUyBg0/3oW+aFVwSKe/A4dUAlniFPK6fMOjgp+lTV
q4A6/JgUIUD0uQg0CECFnuBpO7X62AOgkEYZJw4IbjyBIKmwfEAHJ57LHK3chO4L2A6gF2ny/C4L
yvq56KDmsEtMaF1QBn3Tta41XC6YLX1EBr9JypgTrKWIUyfbNgXzrK3XU4DIIUzRW6C19zXYLUFO
YNiBEhICqZio/NzTVnyhXgN7Ad9p11MF+nlqW8WTLHsrwmHgxl2X+l/tegJczYTeMxNMbFnqIbnL
0kFItHC64KUMQ33vOIpAlkDjjFjnftsAMQ/MMNlkxcQUqmYtfa6JqL9mXY9YAZUNq4lGmSVf87Em
7pUM8nKMJthAfNd9iR0ENFCA1o87/XAaktSQHqnMpqpatoFVb/VzZJZ9GZhBPEBYz4ttOxt3pVWh
ymGpcmaGJkH4BQW28VIltXihLUFNsmUZhAA6RBlkxylZTxiSNYqbXhHnlq5xUDSMfXNCBRG2uYN1
M/Q5AIHCBnpjU069uJNc+0887Nle2V0AYgmSa/ifjJ+mXDZf4egIskhF2nybg4ccW/1YgKzRQUIe
5NG6aYCUgMUYUoG0dldjkASx9B0TC6eeDhWWgR9ZhfHRjWVyqzlJry0zsvuUWuGGydHe1JOAO2QS
suol92Wy94fJHFWXB0fh8SwOusm5N3C0Xlv4dGAk++yCNIV9WXWpde0OtkEkhCDImgqr+T4Sla2L
OnTg5aNmIViV80vK0G8eSl5c+X5m30EoG5byA4jTe8CQvRy9uAZexZ5qXQVhP0/GQk7DRlqq+syZ
LPdO5jXbNmjcfafDYkczYx8yVOW2aQj67krZiQ15WV+Yy67kjbtKXAUaPce5ZjZmqPtvKYg2V54P
ITObZtU1mfr6E0lrDQfKxlE/B3eiPNJ14KyqrIXAOdq6CbDZ3PpiO5b/1OfwUjSSlIeqhnfbCgRs
b1/JEH5qjmQ7alvgjbTckC6yhtRcQiAIIilTS5yLHot5k1o2bOwhurRx+yD7Mqad9WOqA2ANPdtY
27QY8h2suadtapLMW48sgWFJkU9XtEmnTQei9CyIVbjPpnLMrXD6MiYoPF4JypJrxX16Jdqx3OJK
BBVEdzSxT5ppU/ZOcek4lth6ISzGMSb2RQH+7z5rrXRNqhzkk9z4w+yZRjdOScYNtIigIQBA2Rd/
7MOLoGzwTj2McBrIgtpof7RKHx2K9YbmY61KZHeayjvtZd6zSnP/iumk3xOkcHAJQ99ZwDZshIVI
D+NXrGOODCdFJbQLU3VJ0qC8HhxBjs4QqucwhGbAoWipne8yq8rAyhCivs2VbddPKC2nj9lUQsdM
2E31k1uNt3XyxN3ZYoQHHKpgRQJ0plPYq8kJU6j6EKUfXQgnxEmYjJjXoptAbx76Bs7jLgqWg9+M
09GDqiaaeQwu4buy6hqEPqT5HFQ+NtbQvQaCYSBo5+suHNFhZajpQXXB3mnbaY8jFMUeWKqLuyxt
gXMtUYlEksz3sinMZSiMLSKnkx78g5pAPzaJ1HtT8mHDMxpYa9pl6W1baMi2h6IDXzBkFpDOVVfe
JEPq3YxdhsCY2zrhF0QPOBQGkIxFFAwDawDD1eG+9BIcYV7KhqjvFYSMWADE8yZt/X7ddxW/y23J
QDEyrtzhZPKRJNrFyitV3X1VyNCy75QkvhtjcuE36YRQkoywTMIOd6RRkwi+ovSxb1r6hFN9AFPY
H4cDyDU4IJO222vbai96phJcFjty0Gr0Vn3toJGB8Nz+EKoiF6iSdyD8ptUNbxj5VJG+uPN13Qj0
19wmi3hYks8Bb4d9OtrmUvqS7HweWNcDVuixTXrvU84138yCRE6EiOg/e5qBKCB6x4L0SzYlO6JZ
bd84tdXad1KR/i7MBZah3+lt0vXBIUR7A4BcoiWQIGAy9t4E65uwEPy+MKxJbhzIez9MXgrMdptK
lG1HAEYkEttVPbIeokEoiEdaAUlgZQbSvFVYtJ9cHGNV1Jqm/BxCDe1u7IT1pBIUZDJwvFYNb4Eu
ILTFLs9DGKN7bHxSVQ0FKBKC5mRZSXEUPjTLq9KzVxpb42JspyTd9JBGeLbTIHyaijrZOl47H8mq
YHdcuEArhykbm2jyq2wLVVpojxRMFCPQDVMJ7D3JH5wCYRxpRIaWnZPs26rLZWT5QGj7Et1EXEah
Boc273WdeGEU5jBZGYsyuW3doX0YU55A2L2rcMhBxCP2ElZ8Ns0Ezq2HtbGCqGBw1RQQbcEaFF4R
oSJuA8zUtz0EZ5rhkjs2v5ST4M1OSPTsIy8l+jjNUS1CYkEuEeITZMspzR/anrhI58fMvwQgkEEl
yzXkwsPl61iPJr8smn6KYUiKbM/21T1Px+JnMHSA+EMa+mtiQRPTT42+tnApeqFC1ysLt5Vy7Sln
DECObfwHLcpwWKOJg5BS4nh4YcPk47MIlPdE1eL8tIcutFeezrJs46Kx/DQGKgRiDLfKy1Fp/UIL
x73NwTaQoEgFZMOgLP4ZdnS+v/JwSsRo2qjrNBFJdd3orHdX2tKWBSKbgVFgA2aNC6uYK7+1vHWQ
m/oQuhyEjmxqAcQKIacLssANPCfbC2I8vrcVohYonrg8/48UuP5/Kl0FH5aubl7Uy7cf5f/Zt+VL
/b39pYg1/8s/i1jA5/0BTcrQDcG/A4vA/buIhV7lH8jn0Yaey/rwZ/L+LmI5/h+4Q4NXOTsEoSwc
osT0VxHLoX+ASWcDFwUEL5Aa4MT8B0WsRcPpnxrWohRt4TQXRaLbA1X5VV6gfMLIN4asDDBs5PqW
Rs/N37u4r4JCqraIWC/pyG/EYEyE43H3pub3V23tbS3tVaHyvVLaohZtaOeKwR/hetPYh8CSHDcW
wI+7sKqPQdojW8DtDaWyGI2H7iKgICVJ0oIIP/Xf4QP+WJLsKkGjG+JIzgvxcbY6VuCv/RaX26zy
q41Tlw9DT8wqT8fHEnqVKzMBXAP5oDvX5+LOIU0eJZV9AAnyuZXTo2ey/VTlV6WV7tOyIhGcaIZd
XbZ8V8HOOJ4C0cXInDlooNMPGiR7VD7QMeU3cmw3HkJaapcPsgLzoyr8CBHfRHVgrGig9rO0UEpD
twhahRcmKeBlK6AnWdr3I0VVQ8yosXEAPfLj0fXmguR7o7ts3XQNjKak0YcwB9Ray2DVO/j4MXPv
kkDhNXApakIPGMp03cP2IkuaCwgwPova3wtekIiA463bdqv94cVtNFySaL9vnE5FvUI2NrfAjECd
suSbAH5ie6gPFuuCoK3btBchLrKxQvMuGiDyiz825WqSYxmVhD34To3LsK9vJdTDPv7cV63V9z4X
++ltp4qZztaFFerDmAw3ZZkeczpBT4AWVyhn2BEU6Uoo4CT+U+IBozv6wzM0sXIY1fEuop3cDSzf
ZA2/z4dyC8mGb33QJdupdVFT4uVnT0B9GsUDeuDpn5uh5/KcANNCN++f/bhofRVQqRxzy5YHBQhD
mDkHLx+uIdwJg+zkLvMb1AbMox+Wz5rZj6yAiWmVrgs1rBu/LVdlgVXsSLiVDFi7URU6F6EH5pUv
7kD2jFCKOHw8xosm0j/vuWiYpHWTgq6cqkPfwwIjhO9z0G6SPr0jqYMbsOHfFMXiCcRD6eX3kwIQ
OUm5PSdRKyWaCyGAWbCYOONnM8eJ96Z80S/vGmcwHaug61k1UZ8VEcV1DBevj7/21Kz4cxvxbWcq
RSmL26gxkLG5kKW8aGeohWSgnVPthisNAtIqtVkRKeJs0UzAuZ5mAJ+41T2vWtyA7PQ64d2xh0Az
KiXF1qMpvNfK7Nkui3vHbXci9398/LY4UN4biyXDexxE3U2ZUAfq/DA1+NX8x0w+LJBcUsqhleqd
GZYFjurvRbAUOqCIhhkkpOQBsj97l0GvRFYYIr7VbhCpnh4H24173FdDek7A8uRULA6spOZtbcpa
HoZwuidjcMwLFFtCgttYO7CfwOUnazUa61MBfjUy7F3O6EbZ7K4vGNJT1XVYH10eGQ38S8ntz7ns
4R6j9Fc0mbOoCka1Aga8OtNtPRWMll1WRkeLJfDcOHSDfm6yEWX8LGwQQHqU8il/0ZnaiU48VGX4
CRmoWQWkelJAXEQBp6hMtzxGHgfupTOsURhfD4SuipQdB5N9kwjgw9ignjbXhRpo9rWVfaZZvcAQ
/zO5i0NjCsCJSYknD34jN5yKq4JA/7gGhthjDyrl11MxAWlxkG6/TSAxVgr0SnR36FFG6EGrVYHc
gcIKYqx8tlDWaqwqls0Qo+K6I7Z56WFfM6nsYqT5vcdR8ft49b9aI7wTCpYQ0hrEobFKQomKtBfX
lQc8Ru8GF1MH87QJeL+rcJhYzEfIPKSmHyM9gIPJuPjRJahilj3UylEDZbA8Q6fbkiwK/LYHTRt+
cJXbwKO7QyqUVF7steW2LMpqA3uOT9aQP3qJ82kU3pfQgav0UJRboHlf7NZJYx6quzq1X1BSEmvH
H49BhbvzUOtPsxD4xx++QBH/M2Hur0EqgYwpmixOc3DzdMXq7MhYcqhY+ENTZydAEC3UZ8znkU7e
hqjuaNdsU0M36xx4Yw797w384kiAM5LqXazZAzDi9qoEsmCFaAz8u9NCOANJR0gKnFOQxoD1qX1X
eORbY8FnOut9dLhCT20ZnN3tYOSg/lHs6f67qXAZMtTpZwgwGoWV08OOT2GeAMSHDdfU3fpjzTeZ
2x39iq29Rh2rUh+JBadCUqcDJEkCCiaxBG27dy+CZii2ocV3ZeK+TK4FNelAg2EPzzskjFO7RnHc
jbzWg6aaaqEJKO07gQLjRqfqC01yD1lEckPHlESesK503X0qSv8p9YrnMqsvgkDsSCkuKu7tmhSO
QwO4/jIlzx/P8ELp4J8ZXpxyvt0OAdNuf7ANEmCIrjy0msh1o1HW6T0b5ZrU7aDQ6Qms+c5Di6d2
Y4aQucZRXWwCJCqAbpOXMEUJKmtItQHSDfSNrjsonJ+RMkicP37XVz/5d1bD0uMBrVcuNbrXB9sb
LrrqDhBQlOtviFceRdVfFyMQJUxduBVUj4kFgXFabHvcUIMAetUUeY27l15+ZYD4E+n0U430G1Re
7vK0OYq63UmJTlVgr1rYJKrJ25YwemJJcsjdGSZfbAvxZQSxXqLCthp9dVcw/4jW+01S1bHl3pbs
okf2igfS5otx/Q1niF5pGX/89admagllSaaxRJdB4wy2Qki6yobdyxwronNUtgc3zl8lQRZEwjbT
Sswi70A6ra0p3IIjN71kluI7YKTBQa1qKOigW7L2ZFDFjqvBkicppGtHM5172RMbly1wDNYIghnH
GTObD1N3hf4ch/J8Pl62hfAfIaE3rMW852yv99Fexy2Lh+ICMoX8rq0ziI6nNM1ugizv7wf4Fa2m
iajLUKNPgCZiB6SCV0HuEZgF1p5JcV7ted9bXYssYDRcZBYNxQGV3G49kT6Liq5gu6JFr1JDdiP2
0gZdb2TPa9hrDnAaqUG/6ym8JLm8yKfsDk2IazpNL41BttZQpNIgQIP53DOy0nZCowzwtJVX5V1c
ln4JSo9rR64LEk3jA+QnCx9MfyeDhzO/6UTFwaqHr0htFcXOc6ULfV2YK5cp/od0KhcN4xFCYl0H
5tiY39EEeeCcSCZtCah0gRrNWD4HKr3JBmcLI5HqErhLLF9+FUAZgJlJWGiZ2/UKmlztHr23IlZ6
zvPt2mxbzZ66Ap6FyezdpQPMkFuW8KsdAm/zmyua/nq6OLJgPW60zSGBZzFq9LhetO2AAutQJWau
K/IV51BshejxFHdWM61gOd3EYd3DRxmtjlgK56kY1WNG6COYoZBIQg1U84LtSZum6xFcrzMn0auK
+XurY5G6iKGpiZ83JURkg6dUd186g3GH7+wjUfRFQMcJbN0n1/WfKje9hkhYty2FQkhk4D5NNeAi
0s1uWuAsxjy7+3gAT92Y2OJW6iG2pga654dcOtk1PCrsOV9yu/vEq3epxYZHAOPg+9WMFHIqBL3g
vB52pbQOiojU3yKm0LkeS51LnkzZVvXJOdWwkwO2SB1cPfpd29kNrrQQNbA9GUYUeMutVzKKVqBr
9gAswSqaXXccN2hIEdsRoIJ27Fe47ZnSkOsU0JaNBVASagsQwmqwCM8cJQvayt/H3mvR6M3ty5nq
LGh6Rx9qUuxlgZZs468Gwddt239WWsQMu7yvycYDGrVy0tszM3aibMIWx23lVrbjluhFJJmz7dD6
sau5JgZjmzQJZsTotg1DQAP8dWHQ9M+TT22bbF3UyiOvpgHsF8xx8nCkpd0ZReGFp/vfQ0EXF1FM
Ph2k45iDr/UnOJaylddB9l0U5ibJDS556NBBR6z+gZbssUakQNftnqAWsMrJRGGebeXx6PBvAkAs
XIbyFxZYZ1hs7ry73tl1S4Ay1qfd9JBoP/QpUFCo6fAvCZLln87ohAdMU7tzuXRAdPE2WaaPUAS5
6VBoK3A1VqCzrTTMx3Y60M1m1H12QD453HacZWugcO6o9uKJ5c++j/tdbY9xLc9595w6rOni/EtK
CzLfXdAfHKk/0S4MwIkC2gDE/ahR1bNTdF8GjvOBjORASPdCUYjEWUJAA+1T2FpYly1kVCLS+96G
T1j3GAR3VRsUl7KAnTnyFiLA/0z94shjjTVBeIT2B9cZKuix5peONAUUxurvnuw5ElJ+3YYDZDym
x4CIC0fgsIPEJF6swttJjz5MAY4rmQCQhGSsH9YWDGa3r5vlP4K3/r9hV98Hwf5vRK7OZOf/+9/F
9X8hV29eiqztXn4Fu87/5M+6v+//AVQx+CVo2UDU8xWi+id4ldl/QLQeVrLArbK5IYB87L/Bq/4f
ELMBrhRcJtjBgxL5d93f9f7A35+JsRChCcEFIP9J3X8+tf+1V6GCsTghnXxKCzbVLNYZVLBC3Kr4
LEokWHemCPtuMJhlNn5NFxgre1Mk+AHHqh77QhzERM7U+k49enFYdcIjENSoaFxmAw4rrubm4sT+
XMiAXL8P6z01MotbbJE42SB6weKAmeuGhMfMk1eBO515/Lxb3xv4xZkyjvBlSTWHnLHamTBBQ65f
J3K8yKR/JlM78QHLIyId8rZIenQolA1SQdPEpSle2qE/8/gTo7+M8pxYkkwwqYr9CVgNwDDpeqDl
OeW8Uy+/CMWebi0gIbBsAJAoV9wXe+nqT4FA6e7NHr35c6TfdprmB70z/nQRRb2G+qMWCY3rhB2L
Qj4VWXGsJT6n8y4Afv3PBMr/itYQX5k/8E3OwlzjDEBA09gQBtdya1XVw2c9ddvABtgNNnUR5I7P
bIhT37TYzL6reokWBcHtMnSgCzfCkjLFbRqKGDYI63ugmmFj8/H4vZ+M4cMWG7vlKdOB6WncKkCq
SrkrDcjD7qYTl1pcteKyz4NNYTa+5Z7ZMqdW3GK/iwGlmKrBL/JBo3CqzGVF5Jkw9X4J+x2RHFXW
5eTO1xO33HbE2puw2ZLaBjyi2JmqvpdJB0ak2sNl5cfHQ3jqexYhIMl7k6hE4HsckG5wB4SHx81v
PXrpNFGUFjhOc2jsYNlLKxIPZ80sTuzMV2etNwt6Ig1rXTun8KVGrgaQ27hFHjTsJ4fzM9nt+40L
NMt/3TN97ZeJl9YkzqaXQdxNQOAziIi2AbAbMK1Gef/MIn73W0BAXWxOqKuXNDcYHlhxfSEBun6y
2SuuzxD9353gmd/663dAkwiwVcvFNa4reshUCkjD9Od6Uacevth/eZC1pmhrhHcBbMw8Rik6ymcG
5tTDF1ttnADkw/2CxLlvfa1aB4KbvDxnjH7q4YuTtSeotHgUAp6tgcVhyRP11DYQWf+NpY9BX+wq
Pfa+0xssHhsq5FeOXW1CNjVnVub7rx6Ei2tX2iBbrgqBBZMMR+mjcxnwM7fM9xf9v1ziezPZScYa
gtqeiVKitrJmaBFcDYyj2OxHwCH8zjExyxf+uiyDDthsC7C52K5QXsoVWMNQlTMrXBSA5WBo2zRg
GJ+JRPOe/dc5ix9b7mXotIdTmtI4DwoDdV3neZDWHk5ZsDQfyJkr56lpWexjOkCxiNkNMkHPlyt/
4Oue2ed08t4PEsEr6+tNwNPcwOujBrPYa8JHy1brmk+XaUjPnDyn3n2xjyuT+Zr4FolFNgDvp68J
l2eG5dSbL3axZpNMwPygceBkG7sygKWSOytvv/3OToM5+a/rCKx0tFQZplaVwNNYQ8UBkBHu+vee
vtjH0CtyHZ7gCMv7sI37cvZFnNjm44e/mynhcrXYx5SGzEmZxIIZetGgoJrQ5AC5aoGqegMUwxHK
JEWzq5gDwMvHP/nuPMOpbLHrUrBpc2cEa8917H3a+Ttx9hg79ejFHkOVPZwGGxMR+t1lU+qnhv91
nT95Czr16MXO0jqVlINJEoeVPezDCmihYIL80++Nyfyrb7YWG3OZlHZiYnQyQDcINr33m5dDsthW
E7j4tphz4XyUmwA5aGEP50Bq74U0zORiWzlJn9loGdK4HxxALINcR9y32p9NA9wH6Hfemc77qbFf
7C9ItWq7yfE7bT4+V3UImhCJPx74d6MyPmGxuVxW9WMCvkkseQ9CH+juSHEjG2KFftmd2WMnXt9b
7DHQ5WpqenAmZR662wSUmHXjAp3+8Recevp8jL5ZOnUAfgnXLYgniblzchKrSn3++NHOPJH/OrPg
1bbYqhZgM9IbDUHfBHc268kSOVxubz1L3tT0UbXB2shNUbdr37aOgcy2H//uqU9abOOSFB7vs97E
maRHUtIrXegzSdG7JwG+aLGNq4n1FqokY1wAZA6+ACCOHSCNQ/j99159/qQ3szF6VaiFPZC4Bg0+
CrTeUq9/+b1nL3ayCyVeyTIz83VxAaD5VERWdQ6/9m7WhYFZ7OUWpL5GoHIeD5PcjcAmuBmolKLf
SZBEsHpvcc9df/wdJ/bcTFF/O0YVMc4U5pgD5VRXYL0ARwNijWF3UvZnkq1T07zY1k7ukSYslIkn
d2QxpMzMCgTF8qk0ZfB7u3rpz8XUaLlF05h48IJvJSWwxw3PJNfvHsqBOwOj3w6QElSCawbJeJeN
QKcaZ5NjtYLrd+ubfDMo++HjiZgX5Tvb+xXo9GaxgnUJpq4WJk56+Ki1LprX5swcz7HtvUcvtnCR
mABE2gakbXB+IY8IsVXwMYI0ciDOMqNJqlxv/HMR9n2kD0Zssa1BtJyk4mDNuq710CuU+dutC96t
huIs+B2eM111aowYCLSEXhjFQJM7p4hzahTnP38zijlXCRilaoybrPhcs/LowFby9yZoseN5EPIy
mNdYMYs/h0SaFQNm9MzJcWIfvgIK37x4EjRJm2Adx5DZ6iOwUUAZB5EoLWEem5+7+p9ay4vN7tVu
FRQSa2wqLBB04BRAP1tVtbW4G6GHf2Yznoher42sN5/CrUITy8GOaZ1xJ+AInWcuJAuyL1ZSxRV4
fyCFFGdiy4n5Xhqk5VD8kZbXmbhsus8VsiIwqrIzF5VTz17s/FJOKZi3c9waQeK0k3A/ZXDh/ng1
nZjv1173m0GCVjzEZCSOVa190BfpkSVwYy9YzOwz6/U1+L2z7V9b/W9+AmtIJ6mq8RMAhJg2XaPL
s6N1pyNQp150fhd6AGqD+0o/21kajQgKdYo+IlcHgTJjNcgV6T2YRkFwPRFHCFe8/h050KseQcNK
6SEAWd6DZ6fp7gAKivJSnYm6p8Z+EUOk5xWofFUjShr1A8VxNMG26uORP1VUfSWbvBkXkwsfZLIK
GY1rffLtn5ReBLAHKeijK77A2LdEfEdg+vjXTsTe1yD55scI+qxd25YIhgFfJaxaQfhOA48qoDuQ
wGFtAgL0fOg9taoWiUPqscDu3cLEo/UU2ta+U3qlJhCKIVY3z68lVTTkl8FwsLsyZq5cm3QCgGgv
640LFZePv/nU5C3CDJRBUcnJMMAV8HCxD7GBshTVmehy6uGLbALpNbT6QiiQ9Mr/mZvOiUrwJn7v
4UvJzaEDKZt7mYk9VwMayusXWY+3vzUqS5eg1JXpIG3MjSH6wfX97cCsu48fvRCl/rufs9QIDHvb
K1PQ6l7nHXC8LvmKQ7ces9eZn+cYa0xM3qoD8GMcHw26qVV3azn3H7/AiVW+rI2DO936KWmhREOA
E+8Bq/W8euPAbQlOgpsBXCe30zFzxjO76sQ6X5bIIVzTdBR3uTioxzsw3x8UvBhy2PSEk31GcPnE
OluWyVUJOHXm4KxMmQo3BVfpYYBD8/rjATv19EUy4UOmIw8SbJEutUO0jnANHa36LzWv/7Q+Yi/C
gF/kltfk8MwCJ795HjIJTldYZbuP3/3UZC+2d86MUwUtNTHtRqg6Zmv4hqzgY2V5qOlRVDrb7dmI
dmqiF7u985w+Nxx+4FAF2Qxpu7Ibc2cjt1Ceda5p+P5cwBPz15yxVaW01YTR8qBbmHn1JVTuHj4e
qlOPXqQQlpsj1ttyjJ2svbO74WvlDL9Vh3GW9fImMG3ndEAzDmm6dSjfKCg4/d5bz5Px5sxiNAHk
wsJbcxeWVVbTfxp+swIGOumvz+bG5ZCyE2Ps9w3EMQtQ3zS1fnz84u9nnmCt/vrwwlYjK4SacIFN
1jmE5eFpNV815htbT1Xc5GdSw/eXJXTffv2hxC9TV7sezomh/M5GfgUMP8R5hu0k5ZkQd2rpLPZw
Cn04lZsJBYZKwFB32jlQQft4mE49erGBxymHgdOU4AjNuxtItD6l07n71/sQQAgBLTZsaasMIhcI
bMxyDtz7KhISMeVfjfllK5A3VpfecDkMWwYmQH4/sGS+A/qT3nXiOzKwESzWjz9yXlD/zn5hu/jr
FHmTB4cmKNDFUzbec+DRQPRYQ1om/vjxJ8ZwZlK/3SN+KgPtQ4AyriGPQWp235Jm8/GjT43hUrmP
VA0LEJLcOAPxw6MEWtQWPJNlRODgNrXlQXXzENrlI1J3IN5XFZLJEX+eh+klVEDmISXTdCZfPvWl
i2igO4g0UI1oIGGUp73kjods/fGXnnr0IhikEyAhigIuSSf9hOvKgXXkzFuf2KHB/JNvYhg4PsEQ
2kDaN9x7abGyrNz6mg5OTEgRnslzTy2xRRRgGcqxfsZwEIKzMSXsUA8AZ2cp+fR7w7MIAQBrkqKw
GzemjTmawL6FCN7vnR5Lg6AR6s2ZTbB8fY60H6mHFY8+7Gp+78UXQeC/OPuyHUl1ptsX+pDMDLck
ZFbWPHRVde8bq6dtwIw2GMzT/yv7nItq7yKRUn3TSqkMhCM8RKxYq2xZj3K6ozPdFneR7VxZbHg+
P/SKzc1e12CIipbUGNpunK+FN7/IXH1Rdbyxaqx4pNmdWuToAnN8hN7sQAMqQDo6jMb3y179lJX5
4JKKSHRHaDATtYX+CVahb20Vfg2V/HV++BWPD404jePghL1AZUPQ8QlUyBAPR0HAtvNvUTBk55+x
Zp7TrHz4hIrYXuPQ1snQQpIOgbyuS2t/fujPc1P/0VQJIg6Or2DRGSkr90eh6K4RELYGNjjEouB7
0VZUrXmQEbWO0JUlW2S8LVW/eVWQagedou1W7n7tO4ygpYPDyYJMd0aQseiG6GVanqcaWpPkGOn4
cN5Ya/Ng7OBotZt1CMbvDPS+z3wG40sbf71saCN2WTAqwECQLHbBn17F9iO6mTeG/vziAIjF395T
eoWWssBb45SQ+Lr6btUNzmXyQMltYA9XXr9cdXV7PP8hK/FgNrmJIZQyB4FYVpTdnIIEbz6Cg6vY
axuK0v5UNhsxsfZVRlijBVpFVSiwlIJNdmeNtT64Hvqn0PAg77pIDrvAn+Ld7Ez/2FXvp5d9nRHt
swYVYshw424C+2ek0EEMwsvBcQ+gMPh+2SOMYPdqf+qG0zXARy90EcV7Gsispv3P0aE/zz9iJRZN
oPcMaeo5iFFqj5hCvwLyRclJxqlBpuL8A07HsU9OgSbQW6KjhLRYb8HgB7pRdx+ROmmLA5WnHncw
UpRywwvWvsQIexdd1kHewFhTRW+1AjlZDHDgAOe+7EOMiIdMN3jb4hxn9upl1F9nUErNFjR6fBQL
Zvu17zaes7KymF1FOHJIGrpsyRoe2o8s95ZXUoGk7vxXrIxuor8db2qIC5qBDLRvsk1ZXs0Pfo9j
zsbbn2Luk+k24d+6AyfMEKH+Dgawx2qqr8H6dTs4wVGPaj/qYmMhW5lssyVnIGA/7idUHRwyHEo7
2p+OxHWxpQC0NrwR203uExvUYTpDkw9aY8oqv4tK0PZIEBJfdrs0AeAgLAoq0E8gv97yF+ENz2DG
3ZLmWJvk0+8fDglhyGcbxJLYYGlNobgO3vC66S5Br0Lwyti9R0I9SAKjMFDlINfLGdp2B20nl7mn
EcQgqJYWjXGZInnXQwy0eT1dHM+PvVJ2gLbC32aBTo6rKw3f9ML2XoC8zhne6va6hEIjEQ8LdFeX
8ftm4mzNh4xtfLbQ6apBbZq5fP4t7GlPwvbbFNRbHQQrkWZiuZ3SqcLIx9fICPovlP8r63eGgnhU
iV8oJpy32coWbqK6h3FsQXxeLBkoEN5IzK5LHu9ER3a9BOXV+WeseOt/EHBWPKicw6GcvphQnoxB
fWpDOfKy0Y1QLk+sYcrHcupH/Q2Jxifubh0014xzmvkPYQbUr8BBFqn9UrbXUCF8s4R1nzP/0JMt
SbYVJ/KMSJaAWLfgmQSsguirqBRp0BLoSG7taWvDG7E8kbLXdQgfdUi36+MRrO4K7b16Y7NZM5AR
zZBcBWxG4QC4WEMOrmF95xdC7lrIyw/elgDO2kOMqB64O80uEBaZGNFpAnZpNtVvIOvY5SivX+ZD
RiizCpJ3TYNZ6IPyx6mWE/P+IgQWhHP+9iH0TERF3OPtGwmQUauuZkx0FVkbR/CV2PpDgvPBRW3e
aKjvTqihjORb4VpXwOlc+OandenD0EGg5rBsbJx/vWUfN+W+8+luLOP9RTY3deJaKosx0hCjCE+q
Lsj03Kiw2nj1NasYgWuJFm0whY/tHSwhUuUvUL54Pf/aK6uyqYJE0RQBEDtcpB3qehf29h2Y/ZAP
nEFN3WmdXzHL3vDK09t+ctT6owz3YQJabYVDF8co8vrWwSlDUKypq95iFw5vBC9oZ+dY5Fj6J2/u
7nu/UEdZeFeFKrZUvFYi10S+5Ytb2h66nbKSg4DfI68dUtXgWXxC7vX9/HSszbQRubjbWH0OJYDs
NBNENDe0FRv2WRnaRLzNOer8vXBxsXFnMJiJ8RgP3sbCuTb26TL1YWqj0g1QPIGDdoB6DIW8gXj8
xn74OZcDUn9/xa3zv45rCXanU840fACRI7hM/Ox/4OrqQdyOkiIdh2e2yNkDuSalLlqfoOSSQAXC
AqmS56C9ZWTQWhkjVo57JqyxOvQoggkoA3B2L+Ae9UaJZ8W///AIfDBC1yHHYnkwsMqtR8+hNxW5
ska1MfraadAx9j6HqkAA5gkd1epfEXwHQdxNYfsHreJEo0iByjxOhF20XLYSm/AynXdNV7m1ypb4
R9cHT8PCv1zk446xAU42SvC4pnTZ1A+3k/L2YbN1xlzzQyN8KlCajtyeASFp+G3Xu8iDB2/n33pl
dk3cmKWgDUJn5L9Jbr1FlvsLpz+Q9ITTy/nxV179T2nng/fk4UCsVi5dRkMJGBWNwMZeTFtd4Guj
/xVE9v/A3cRAqAPD9KSu9wtlKYn4ZQ2ttin/VjtN50C7ZclmtGBNKkorfwvwvfLeJjIU+JeuHwgW
FjDLip8TU+ADbb1I/3+S51Xcw8qsmpgNFnqzAjmiD8Sbvh8dHPhGqMwU0WWTSoyY7UFPB8oeEJUw
ywJjYA3Kyh6IuY2lcWU/MuF6TkWJTWsEEigJ6XPcqvcI+AoO9q+6EvFl9/4/AKIPfilD2rcASnfZ
Mg0FyaDz5bxUINayDuf9fmUGTGwd1XHRSKfvMps0/1ZTq/dMB/OJYfOyjiVQVf+9ObVxKcFuK6Ak
1PMqGbW1g5DZl/Nvv+Kff1ovPlhHg8PIdjjeXrneHtIOb03Zb+Qt1mbXWCYXaBcUcw/KqSUGtXBH
Drz8NXe/OyG3VvjTqvjJgezPTvPh5WuLFaDBilUWoZruaCedrV+ANvLo5VSDj4sSqVX/ELXWDtBP
7Ld7mseQHnChmObG18iVJ3PbPAvcjlg4HqFcFTBxHIa7IrdfY/xVDI6ZyhZ75btf4tFLO19mTXuN
0mpP7V8DBflkAa2QWJwSG1HTAA263AALluXx40XTY6LzqIBsKEyIrpom9NIJtQ9Uvp0tDrG1LdkE
6PUFC4Y6QLsIxD0PIRDS6NGK5QEMAmUE7rZ536OnyrW21HRXQsXE7OHMA4JaJNkzaPPcAqL/HbQq
R+W1/5431orDmZA8zTo/aiIO/TuQbCZuz+79BvD/Omr31exvePVKwJg4PI/wXg8C7d455G2SoVju
hL9Vv1mzj3EDCGtIdECIxgdMl2dByFPrRBzqT/vz9lkb3gjItqBLWI5gM4tz9ajGYQfaoRtn3MpE
r1nGOLvYMgxnj4KoJY9HUBCy+DcFG1l2/t0/HxwiR3+vgSX4GcDSiHcnIzsGcXcVuP7GwfRztyGx
cfaHRrnkLgfFiXTLH/3yOts5pFvKegedjyg9//orLB0QDP77/b2qH8ZadeC5VVwmS/FaYJ92phDr
i3od6XwPyasfEJaoQrqbR3pR1h69138/lS/ODMROCe4c336APBM0lPIvUxNvXOvXLHdytA/rr+qd
sps6QBWdyrmreZ6QQqYe7ifWFjBo7Qknd/jwhKIIFHEL+FQ3BC9VUfwLUczUhdmQ2+o2TiGnef7v
LkJMZJu3hIFTS7R3It0KutuTaFoZZWPR3Ec417tNdzf6Q7k77whrfmyEuI+eXRbQEA9j5F7S+VAW
l4U3ZMr/ttWExdzH5REu5hf2DSQYIVG60HZP4r7/df7t16bDCHHMN1EehKeymao3ayHHgFpXi1Pd
92Qr0FceYYLYcuVrxw/A1RGG9Nu4OGnYih1EmxKxxE/nv+LzdZCYQDY04nWzBgwCXMM87SpQ+ev+
purDy5YqE8s26agsZTkFGQgwQP4p+NNQOZfVa0h0MtuHgGB8rkbVwjxBLu9sIRTYv7cw9Wt2McIZ
ivXo2hjx4pDrS2kLJlweBg8FuE83Im3F+U2EWliAzXmBmFWm53EHfot7v24vOiiRyDgjD6Mf1Axi
l5k1tbd0sTIebhGFrpnFCNnc4hTEJYOf0dLyEwkiqUSP+S0jUD8575ArK5AJTRtYVUFCEHaR1xVJ
Ubenpf/ogP26rZ8dUV/o9kbwBiAT0Z47+ciU0ipx7gZrNyvwxZ7/hhUrmSg1qMM6fFKwUqQ77wnY
Bqje6UJfq7zuLtvNTKQanWSUQ2gNPBcgOE0sqLkw5h5UP3y57BOMPTqyrUbNHLxWUHC98yt+zZcw
jeFLlw1vhC5Bo25b1yrI6rE9zI4H/a7oiix8YzNeO2KEp5n5sDRYBbrg0SKA6OLdMRaWSBxNQV8T
FL9rbf+zhNN9haDgxE5PZDDobG/zjWefLPTJFhqeAv7DoxnLx6E8hYj2hr0/kwqNBeW3sQl+uAG9
b/i8xWJ+Ou599iAjzGfLDiWk/07NEW+QqsVFxW4pWDze5+Wba73ZQ5Nv+PPaJxlRb6OZpBgqiGkz
b6x3C3i1d6IYugws6nwnwDq6A53CVtpvZdMz1e79aCAQ3obnjda0fJmoaB6gZ9plEJf8Tgi7DKQK
efa/pwm76kx8C9xqkOB+hph1xq36ou5FyGr9PbQ9A6qDAA0ySLs+oLF2R4fu6nzcrOwaJqpNQpUd
J/MxyDycMpXDMgAj08uGNiKeoGBaRAsmeYS6+BXUuT1wjltbLrQyq4ER8O3sDI5cclBuLvnudN/K
5/q5LaID19WGbdYeYcS8ryNNlSiC7A9kIFQHhRRFMQCL1Yt2SzJlZWk3IWv2qYGaNjgvBYy9zuhF
3EXooBC6sDcOxWsPMKJateFsOR2moQkgRQWFUgvljlL/1IUV/zw/02uPMMI5b8EWknvWafPrVLpo
q77zBkl30kM26Pwj1vzUOH93rT2jOR5zYZfa31MkNx/As+r/uGx0I3bpqLxpBFdSBhXdZkfqW4hm
68vsb2LUqJ7zWYIkOuMt/emFy8Nc5Nf1dFk7BTEhap3TNFCUxi0UknJzMhHegNDFVxshsGJ2E5k2
e1ZIoKKOhIzrFXZaQrOy26FwyvbnDb/iOSZBad95PV4fbeoxGlg7VqYz+B3s2jucH37t9U+P/bB1
BpD4wzYD22OvgV4tSA93U6C3pCTWXv701A+jO04LZHYHnwTXfbBrSm9Me9FD4EjTLe6otUcYwds1
eMJgg5YefPO3eaQfekquaxSZL7OPEbi8ZqEW/snv3bx/iGVFXgc+5S+XjW7EbIkGxbjicM3FnX62
3DpGlXvZjugbAVtaFU5EDYiFocLT7qoCbII+mNqSi17cBKOFcxcyDwrAmQ9yJ2y24LWcguXb+cFX
TlkmCA1ElmqYW0ypW0AUrdPDNap5X3QQHRdcfPxAPxcTeS6bhm5M8ooPmYg0SzROCPkQXLGgbNCW
9XUUjgfLHdPz37MSY38kcT5EQTUV1vRHOQH0HAU2r4Hsw1GNGy+/Nvrpoz6MPs1MyLhDVjsIABr3
FgfwZEYvnGcjgL1qobxhp5wt81jac/bbj63LnN+kZivnIF+CGbkEqiHvDWpnqpuNC8HahBpRm1v+
+P88aIzrvUXD52h0DrVLL7vKekbYVnPMLAoaHkiuDHe21XlgB+t/Q5HaudDsRvD2zIWoZoXubn9Y
jnEBqVB7s0zxuZBbBMXYvx3Gt3RdAzqPe6Y73wk9vbSeldCRHFTXP+HSkcR99ET10wifOgVdYasl
sVvoNAJvjRvW3aTIb971yHGQY+fUjwjEwyCweLUewpXORYJjZ5j41dClQ+lBwkZu3VRWnN3Et0FR
nAURcCuZ9BoIHPNwuI7FIC7by03Ctyieg6JpgI/hIwUtV3+c8fnn14AVjzThbXnPkShbMDROfAcK
PumggMp6rTawzmt2MRYBOwTusghhF1+SOxVU7yHttnbYtbGNNYB4HW+gxIXlWJf8FidjuoOiyBbJ
08oVwkS15SATgpomDINs6FFGDZDH8RVc/3dZhFsk72vGN5YDkLbWPhrdYJ0WMnu57/F0hpZ6AsQ2
25jfNSMZS8JMQL3hTpiAjrJfjE8iK6acX+iXxnIweXnUFgMGz6MhLQb3JuLtxiK8YhoT1dYVI2MQ
l/BQQylcaDkGUQXpRlIpoOVpjnrvRe5vcrpBXLGnjsRjQETPgCBtAcG3y2lnS3QtnH/ESsbkb5yb
/b+2LaFJ5sBNh1r8CqzpweuhI1h6VZWQYPrNHP/x/IPWTGbcq1nsFX0lsTgTqppnnf8MyyDtROBd
OP7puR829CrsUOWg+BB7rDLWB8eg64/wr2/nX3/FU02YnedRq2YKedhJ8Slx9XQPJa7v58deM437
96sLZlM92AyrXMDvltxJ+1Edcje6bN81MXWl69fdHODV497Z+3LxIN2a5+BYijZwmGs+ZERx3wJe
qxtkwi2rqXYiCB58LY+hKtJBCT+1q/iy9dpkbCvtfhimFnO8NO5NS63HoIq3iO1WPsJE2hHHUxa2
dA+72HQ7xeHRs8leEfZnr6/jLbK2lbk2AXdLJRcyEHxCV/Q3PKivRyBYoibcampaG//0eR/CAKzP
kfS8U0lFzXdzGb4Ucfg0a4jznvfVlTgw0V+zJQR4OWAmNekXKDykSCH+e37otRkwItj3rK4HARjS
xNUh6AvgcuxbULi3EKEtpl/nn7H2+qffP5jHtqHBji5XkNM2zgmzvewtkLtuLNdrgxtx7HrQCFVh
4GV+XDY77URZiOThhYY3dmM77+eINnAcQfMnv6B3oZrfzxtlzfBG/CIX4LW+OFX4mLcL4uAo/Uil
LC5ebZJfNTzfwGys+aaxIXNeA2MCUA8S5s573KSlPexrsWxs9ytfYaKu0FGQKyFA8kxaG/nIPK+P
UKNZrmkJ5kgXSSwwesqtk+Paw6K//Wjoe9XRAVM9QLUvlSwIdw0Z5X7QcZ+gBzaAKIDfpufnZ8Wv
TASWFZCGk5Pdat4/S87urGgrTb/2HcaubDVy6jlFzEFHcrcwkmr02iQVoBS141yN27yha99gBHfM
cJIvJiQLxry7Qxf1PXQr/zlvnrVvOD3yQ0xbMwD3PMbEBz1/P/Fv1V330lfqdmk8FM2sDf9a+wIj
uhtPVcIWp7PqZKUA899Aa/OyrJPJgxZYLa6uIc5GlIDIqh5EkFh63OrtW7OPEd5VSUPgZ/Dis39l
LdaR9V89Rm7o8Du87BhvqoZwyEUs5el+Sdr66ILONlFlsWwsfJ9edcLYBJEBNWCFNrI0GRrhUyX7
tG7ehDU8LHQDa/zpsoQHGLGMFZsEYeh6WRcHP3y9HGwUXcdwi+RubfjTtHxwT2VX3iTALZ2hgzNO
HLRmYPXmOyWLjaPp2gOMGK4id3RZ60GmiIXPKOntXbvOlopthNea/Y3IHZUK8lY6WFdji6d1R7OR
+EuCTr+raAwuiQDMgRHDeawUhB5hJOajc7MZHpoxuCRuMbQRt4NTCOZoqPEQAiD2MuoHOQ8bGbNP
1wSMbWzKJM+FG7kwfd2Uh7iwwGPpblbwPo1bDG7ErReNvBmK07rGe/EEhVL1Eox2dO+gpfkQgWR/
R4W8TO0kNvnQLMVtQKNPmkW1u8tZfdUA01jHWyWNUyz9BwIQxiZATCg21jaQLDgRle0zQZ/0NeSL
6LHKO5pqNdMd9QV9cEa5eVL9HFqBZxpxLWPo6FYe8TKAowXRSeU2kNCBFsSbx35pSL9r/h2Hm6Rz
1MYBcCVUTBAZ0KALj1yBS+JAXpy8vo+m4rZf+APW9o1AiVcMaQT74seQl3cxT7XfXwkmr12Zf9cQ
qI/G4mdT4x5BIGOX8gG+eH57XfHxyIh/1dskJjM+agzCe9AR35TtvLFvrHi4CS3zT3rtYgSSHcLX
iiSyQV/y0A/om8upf5jK0U5hzv7HZR9iLASogDA/oEAMcuX/BsP4nIbQ9LvQSsZKsASAydc5MK8z
jbLeZfd0ukiMBX5srANiZlbj9ajkd71yroORkp3t1Vtl5LXpNQ7lgxXwYeoE9MTAYQANUM8HN1w8
5Hl2kdVNiFkOYn1OmIToVztFyUn1S1lhuxFwKy9vgstIrhdcnQFgIVXv3bUWWOjRcnZRc3WISvHf
O3cbaVALjTBNo0DjoFBXQ5IfVFDnDbOyWJg8aNIOyqKQKFFXnvjhgtc1ITw6Ni2/Kpv8okoUPsEI
XoIidR1XOHZrGaQTYFdJbhdiw+dX1iITQOYXTEQ5QZ9LK+MDdMru7GiRILZH5xCia2/VorjurLz7
4Xlsq/tsbcaNIK6lVHXvQH7NAxTfB4rWm7fi7GSTT/ao0AjhTkG1D0RcQMyAAl3k9hsr6jahetlY
utde3YhjXlfMrh1Uf90CRMSRaO3dSJqLkg+YaSOOg5nMagoh2RSEbBdAICUMtrjhVzz1PzCxHpl0
zm2gRPshHWJ268s6tboi6aFmteFLa88wNuu6nzhnE6A+dYkbtFfEkOGq3zh37ixFtvpRV2Y4MAJa
s6CP5yiE85DhQdXjYWz8A6vp1k1rZYZN7FhT8VAzmwQZAri59xo2ZgLdaRsLxtroRizbjhxdf7Yx
ujMIdG2o+7YXz+cXo7WxT79/uKQszVx24KeHknWt52sIiHYJdbyt0/3KPm+ym/V+7pYuVC+yQPwE
68ue0FsvdlPc4PLL6uJhHBjR288QZ+l74OCjSn0PRx9ZmTmX+/PmWXMcI3Rxf677pa0gL4kXvtK+
Dt/DQotbK5jj18seYcRv3Fk1Fyi4ZROF+IHrtnfh5FznRXfZVcWEi3UBxL4bCtG+ugyvIIqejpud
2H+Sv5+snCZWjHZRU6EiiTqVam4V6MwcCIfWsFdixeq97tw9reN9yIOkarzvJWlevRkyYLl1CFV5
CESUiZpc1Fwdxia0bMB5htsjTsjUVXNCi4rsXdyO00ix6bJI/A+6TEk2UMG9bBzjIiuDvgSY5zJc
MT7AiHPez1zEEUZvaplCF/cgwGw+t21GveHpImfzjXB3hrzV+IcG9MUe/pw7ICT7XMRbKZWV5cRk
P2vbkccBYhAdYOQm1+573G21W64NbcS5PUVz7J8yrzalj6ehw2iLI2ltaCPKYxY3ZOixPQxznEZd
ece87rKbjokrw9UzsPwpQhKoXa5khSaRqfsK5gwtvrKuHzf8cmWdNfFlrazHfukHZFG0vmno3Tgf
Y3Qg52ORTfrtvOusGMmEmTEmoQhcLriA5mHwj++P7BupAr3VkbI2vLlFt5RY1lwCVUzcm3okVVI0
1carr5xXTUSZRaa643V+CtvxIdbc3kmKVumuc5NFRsd5qn5DB7Q9AErXpOettTYjRiw3de+7wK14
YHefvG+VzUi9m7u21xC0dsLbuKyHPOl5LR/PP29lozKZ0IaaqrJXDGmciD1UsfASmbdfFOBE58df
yeOY6DMRuBA1LbCTo8GdfJmHfCKp6EJwUMcCnApZP82+lTRike2ON411kfxfGJuEUQSHNV8WlpsF
JTAWszv+BLvzzq/tJxgzO/9ta65nrCytrmNZgGMl84NGJCM8G8qk0UUc8mFsot9IgRZ6CFxhSXSC
91YMfGfbdKvjdu3VjcODO0JEOGbUzXqhyqQJ8NaT3WzxfK5Mugl9A67CKkDKhZAn7i0Iux/suDla
FW5JU4DmBbfPgFHZggSteLCJVQMX/kzj4fQpWhxzr4Oul94V1L66aJJNsNoMbfPGOimeDhU4SyFG
Pj+jHMw2AAorK4yJVwtiP4q7UkZgu2LYnYbTRDTF0vuA9VXTlIRBafVJEVvQhAc1TvA4j3UkNsqr
K05gypQS2c60ipDfAuuFD7kpz4pvqd3Ii1olEIPG1XuJ5UBCWoWZ29XOl9H3u4cZsuQXNVljeCP8
cClm3Cow8WGQ7ySLlkR2dpRcNu3G1u50gzMxhtjGLJSpzt3rjuVbGudrhjeiLwisuIo0Brfjst8T
q/4+LHorg/O5ykYYm1gz3PksoSyMLrBX0WHZsWV5wMXjidTkKZQoaxfst0X7676qngY08bsFam+d
BTIVMZDERzpAQCKP59bPsem+nbfnypJgItPQvtl3OeACWTuK/Z/OYzEcS9qT/VRriS1OHW30LG6E
1YqBTZCanMBmUrAKauZEaUDmo39OHWXnv2Rt7FNC4sPNd25tXXESo8eopZC/Y9CzKVLb6+wNS53G
+eRuZHJJSd7lnFiwFGHiH0XpXR44qeyiB7uxny/7hNOnffgEItESpxXW53mmxc6a+wJcW81WjnXt
A4ywD0gdt7PEijlaZRqV9qO9qJe540MqnLq8cBaM4AddBPMcC3eeUr24rnNwKN+o7rpYalemwAh+
FkcLYQq5ecuLZr4rIq+rEssNbADtCLnhAoQtw0REauWsOWrARsF85OljOffd3hl7fQXdqui6svTy
Wnghv2ILkWCoCZdHNHrnacFCJ2OBCl7bTn7TZBEHKYfiYdHzcMMmF/3nhVI3gxsFD5UTt0+8BNll
ySI78SBr/+DLHHCn2CP6OuRRdeerrv7qibo82FHOHtpRYf8YCmc3RPV8QJ2uvbNotVwDrdylwVzK
JzFz5KWbElIOKJ7eLGoBPxeS+uV0O+KtwXSEbpaoquddG/Dm3ZZLc8+gzpBwGeOWrkK01SUMB+B8
FzEHwqec5F+b9tRV6QY1hyonmpATLwQNK5Qg6XdajO0N96H8GobSeqi8wgJL6KCuJjpA1D2IxbVf
Sp4UjvjXJsCSjpr/pA1Ki1M5W+ksLZIBzcQPXWn7u87qfwbWsnxdwMSVdZ0UuzhfxNH1xZLE9mLF
ad531c7up4fB7uqjFTf2bWnbei8GSOX0Fi8ebSeWWQygTOpM6PMVbljidusfIXTxMDvQ7kG3Wblr
1VQmM2uvY7+xDzoKlj1B6ekfb+rGg9sHbaKqrtwNDVC94qT8S5aAPMxAMyCDTm5KtGqnjm7DFJnb
R6e0XvzZAxunYj/ysPsheNnezj5XO6dRyyGMdZMFc8SufD/Saa+pUyVTPUDIdsQNkxK/gdxmSK/6
3lYo63KZOlKVWTS3LPGV7pq0X0S1r0r9r62X+NGpcTkFT9KCjEbsQHHb7W5BAsUfahAaIj5r/yjC
3tkRn+D1kaFKBqmBYozREOTalZXmeSQOTjB2qde2S8J99Hi7nUTJfczzdF7Kt8WDIuY/faHah6aZ
uzSf3Cfb1wPwbGUECT2ocO/caj50yzLOiXCG/mYZG6qRaGmDJG8VA1UmH1Mii2rf6VZAvRmn932n
IjdrwoKjq0q1Q5TkVoFbEGAX/A0noYXdLn4wRDfcanL2yDUXU+q2BGaLdBE4STjxYbkuwyZWaRQV
enjlSzXM6Ex0i1imS00Iue18u8D8A4B9ILnjkJT3Q0VhY9Dq73gXOm5aTbyp95U9oEDBWNH/jCTr
k3l0QeLpTH39jhRAOe8rBPYXZg/ltFdeVYqM66mprye+LP/AhtFds4xRDSYy7bAEYo7Oncwrr7xR
wiZ2opyof9RuRd87MMU8ILxGkXg5VEUSqUEP4bOpfIXy1RKnHhlD6NU6gW1ng6zFN3uKy3eILjZX
TSlsd6fsUUTJ0o0T6D0mxznyKoc8uYJQud7jmjGSK0Y7B4tS3JYo74DqyockqO2pKFOMTvkjWrRE
mDAhInenZ2uq0eaau6dqjSMOnes03o46gYwzjRzWA8RBpkfUe22Z1GMw5xDcDmV3X+B4yQ9jO1Vi
x3yq7MQCjKIGrTokadLY7V3+MpdxyVNeTi3fj97IurvK62J3X1DJcVlbuspOoc8hXp1ycOp9sPj2
lApEkjziYsSipJ7bSL6VotLLnk2NH997bUzbd3+RYZEBIFBJoDhATFwmXED873qObN0c0Wvv/NNS
P5q+eIHrwNZA2Hb0S1UHgt/lOZf4fJfLqU1A0y5/UaRIpi+sXPrwlrkW0KBVrKJXNLrS8K6PacF2
XttDnrSr/Kl5cHlXOLjZuordSyThod28oKp1Mw5TcFtGitMRylRuq+6Cpou6d2jDySEB/4heqqRE
23hsJUMwNvO7DknUHGMN5UJEYD8tcwe0l90Ot2QMtEKuo484La84Wt66qwE7gPUY21MbTEmwhC17
kAQbfZPg/x1K/kPfuO0//aRQh0tCAVl2LEVca5GCI66yv1Q0d52UFbjKZtZS2/wk0kZ8cOy5oQt/
rFiYFrT13vvQ6e+D3OEgw0P54qejpeteLTT3xVPJvIFkkjKx7LzeKrHDzCN65qah6u6GENJ6qbaL
iqUS9OJVIgF+RNbSJuTBDT2sSnnYd1MiZDOKNCoCN0+rAaRgB1fOINoBOKKZEz7atcxsWw1NQpy2
A7u6qjDYXNM2BIGlhNMBBTmF1223iOJOdJP7dRKB9jHTviMTjUWDXtWsy+3Dicy4TMsxn8XPspDd
eNWVy9IkqsDr3Aa5asn3uSWd2DXUyS0UjJF7fkSw8uIo0KAwPDUQ1ZI7MWjup+iBicLE8oPxa84D
Qe6HBqLMh8hz4jdZEhIhgmfXSvg8+y95r5V7VU5OCM2QUZMbHUJFMp3dcBIohzYaxwkS5+HOs5xQ
7/zQGdhxqarRfV6GoZ4T9n8cXdmWpSoW/CLWQlGBV/XMeXKeX1yZVXXBARxR9Os7Tr/e7qrKVGTv
HRE7wriyS1tXuOWUqG0KjwydHB5Ny9bxWnTeYot5U217QKS706lKuoanNYFV5qVv5BrsVNea4Jl2
k4c8S1VjvEceY6uyhnjRPK6R7epdl9QVP8Weo4j3/bpAT1D1qjt1cPorXguIg9yO1ixyz7zDck6K
u1zC+qd1ffMqt6ShmQfgJ2AZ5+fWoAjc6EaAa27BZR0Jg29Ig52KC420Se2CLk4dsjaah0XF4tbb
zVP3xILY/7Yx6ksO+3UX59QN23MUR5ygnsqu/nJyAu1OgfiwvLR6uRZ60lEmxeQb4JkhWzNGlw6h
UjO2IvfeSrn2qa4L+H1ISf6LCvh/wHEmxqFLhxXfxSMsnmiLM8YNGe8ZbI3NExwm3Xjs6Sg/y4QG
4UclCExRsrpnw/ItHJMSuRGQlhYXsW3GlDtkzQzuWlVdbPZzNYIqk7izw+NQI4MNZow6WJ7sLXjz
gcVVy7JaKeVhSbb21b7Gbihfc1SToFvyG14A08N+KaHpWPti6HMEyfIqa5Zxif+izPXFnlcDUWd0
4dKkBRwXAqiKWlN9xVE7XJfCIpy7SIwRv41chu6QYIehfYbuSW/7wk99eNxEUgxpYgUdntZgwI4h
W7ASvANsh7VE4Rl1WUy6UWBRHisQz4vqeYBxZYTJWaejwuSDEhbaUeGi/tYlopsoO7H+M2D/twsz
HMIORgdYk8S6KqMzK+egc9ngh3XCp09xmzx47H8nd7Ju1FNiwibOO+wNunSDib8BDJssXe7EwMor
qSR3GQnxB66UI0LguMUT9iqjqQvKl6RdgrehRId0qJGuFxxkx3pzbyy8XFMzREpliNUJRsQczPEC
T7vRcMSKB6sjBzb4CVmVrArXVFRLkWQTtFIQ3FIhN0hLb25/V/Q64/xlmm4c77Dp0BenKuyZ/uSt
SBikYsVkchchlhAWM8Q3B1z/HVGp3QbRYVvBIS8UQ8Vk/3XRtIpMuhUQWbvVpEtdMAX0vBaaog7N
a99+Rwq1Zt84ZDPinx+bJR+LRTR536sQ4SEbWfoqpdJH4zEsEGWyR/BLSdMCZ4e/rVKDokiIbYtP
VqIQnoBsrRXipZd1+1k27PhkCvE2STbjq5zuRMIjlvJNleN+dhGZz2gV0Ne5ukvsqUDAX78PC0aa
Y6C7dcgWcCHyFW3Gpn4jNla4m+Ngwvm3ptM9nMAWobPGLDVHV8Pmaj1wN5LyNC9zqK/xEhQ3myf0
t09lOan1UKDbXo7h0CXdA2zhanYnbluMR8whyh4lHyicWWPj6r8db1r6EU5iKN8qbMHK62YdWLYM
+8Nm/o6GrqmOWwnGFD74hK2Htkb47J+pYo3Zl1Pr2ufZwAFtX6IbZhlZk2G89L6zFa4DNTJ0r3xM
EDOvkaG+7KXiJIbeETmc15GiNGYBW+vqMAvY7p8MT0x/wddc+5dV145mBQXHgmNhQTbzuDdxFshx
cPkgYD27L1lRQaMsMfHtZbDCynTpxoXerP0qfWpdwGWq5nKgO8Wh3XsotmGLVNrENTrVbpn9+Oli
0RUp2gRTPm/jLOVzyzcnd51XUYBZcvBRNrTR+JbUoXB/t16UAVREfYFGzLbOHVlcCpfDR2IczyRR
6/YY23UeM9WO3r0YBXO0SwuLSZcFs/V3dNTTsE+47B/V1lqSipnK5aMNS50cpy3uYPLeaTb9Q4qL
C5A7gJJxlTWgziwcuXjSZTzZo9cQ2OaF1/HfaJVFOGVBM4SAOyGeiuorka4lJxK4Tme4U1udmyhW
FqrCqUquDKotifa+HJedxOU4P7oYv/MpxtZ4tI/hBtv8FtuC2zFnwkZryuymSMYKQssczmKWYeKo
J9GlY996/94hW9yditKE8R7LkpU5AARY4wtKnAs+4HEFZ9K/3cRZycDfLgp9byAqCNfbjRjzvZFR
yr1ByFKbjfXNuyViAO/lLtwozO4/nA7jCAp67Ir5SyiHOjwuUEWP1U/t5qFxWH6bQ6xvw5KcJvkw
23XBvLu5OqMJbOIyqIxUu+PlHIZ3jRhpJFM0QrZbsxF/s9ipYZ43kyLirGMUr6NZo090aqpH29bX
pf5rsEtD8kV2o9/PCPlSR2vD8TRXtU5SsaJyfMXSD/JL6iEcn50uLX+2LccUbeiEAUt2wZxzWtED
R9PRZKON4zbDcC6OeAv8YXB9MUPuFm6P0ph2OWEAo8ElQvhTcZVk6p8FenidddwgwTcYV4Zt+5nN
/QMZWQBT53lzuzCEoDeL4JGCNLu2X16SwLpwl4xWNnk7TnPKQ8v4VRe6KfKIm8niP/chvwa2JEmq
mrD+wIfW1OnUaPu4xqjeu9gPDdyaezverZpDvNMlRP/CahtfYgS8DQa/CUiEDKaI89cakvETdR5V
r8EF/MDdABkfBDQLTZcWTl3TWg3tPmFe1XnCe6IzuRgohVF11uE+cGweDzMCqvrU2IWHJnV0SQxM
qLka2Es/wy0qJfWgVTZ5djOKF/C9qv4MbggxuSvU+4zYIniqRNFBtROH/5XhmKjUhQuwqDDuw8ch
6rjfOQ+mM+1mpMbCqrCvY/z6Nh4gl2wwcuhhRElAYi3mqbCHn+4uiUpWovsE3PRk4PmIJArFsyGM
SI7eV99pQsOHuE7mFCkZ0Qcpp6FC1GrUY5pclwhlwZXVrsTXrVKKGAngInETP7CoSkwWjxauBMR0
E3qDbhWY2mNHz7gXtjcXdXG2YaBo8nUh9RHDdKP2PYaQO9T78SB14f9N4/QD1Kw8RnNb7XpOu52g
05vs44dpbIp9BUu4sy2RxlU1VYCeFzkqaaHKAY8xWXlKNSzfc7TD/IHZaQM8BlWHPWE4HeBLrlky
PmxzCIqOiBom97pmVdYtBdAH339iHHj0lorT7QC+qs2vL8HWvOhknTBqR/ox0YDC6nA06svj1J2B
AzmRjUNT5iIqx2dWxuYNXLEJd0A+3Yhkj5j80mE2mdP1fUExe5uG00Mwdltmeuwek7SfVJCtcg1P
MHpRTcqBHDz7NWjblMIKIG+rgP/AuGbJsQ0VP+PVDPekLTx2clv24uys/4Jv7NLBIv0sgRQxxUjY
vQTOlgzJZeILcY00rc1soF0LNfJmUZIDPfe4IEwFQ1TtRI5EOMxZUrf3DSsw1Xj3rrzpcllHRVYP
8Fw/t9M6fZQt9i3zEiEYRXYbNLNlq3nupwhwfg/cSyIJJnHLrlDNC0G9OM6mRtgJMhxg9dViGd3P
/zFR9EBT57MW8ZNvwW9ZTTEsteOrse2FNuZCk+1TsR4JsyFS6KuxPCdAmzYS/vPK9RkO5mHg6mWS
/ply/TAU/hzFGJaqAi7uwdy+VH1zRY/3FhXrg7L6q5ggnmDoBcr/d50O80ezTC/Oxz+3P0yqVmSr
lc/oZpon3HdnHmMI2MLls4nhX4p61+bJOsDarRkOC/x8sxZ5IP2ISY9MVc6Mue0l6uQMXGi9lILy
k68iCf+ZOP5iwgDMHeLJ56ToDnUbXGCi+M60eimR85wKS94rKk/tGP9tRRdASTC3+Si3NUM89pja
OUCUAQhyP6m7kjUKFBf6SdEux3rCl9Y5fleu2xXj4RM6HUAphc4izU5yKfKkIehekPPCinI3BcFf
vpbvmA7/lL5EoMno0rDTV+Chn4Ug5y3A68Ve4n9TCypVsyNhNEvK5hs44gUg7DsN2IWsYI3s+KoV
uFzUPVjyl0+AjlASk2NR0/863WVw3S+yYSCPdFx1Bgj9XlF59OP2gpHhCnDis0jkryunb0bNWxXT
N8AfcPsWH1MJ/JZM7FjHN/FS9djO3asc/ZyxpAGLX/ABoQ4Bdj8is7MCuIPXZVY27WGZyDcsl1kq
qy7YJ1Gojp7MacTKS2TAflUDmihkWcJj4+a3mtzSzMm+GCKTbhV9a8MV/is9lri6UwtfaCy8J4+b
mHZtHe1x/7+2jbw4o3emBVEqK3ICXIu6Uh2NLg6dQwoKcAOHS5cUaSuGDFovlvqoDfYeTkF22Ubc
HsOX0XgiTdKfq0Ufi7F/iTdzjAHwosDIJPVrO2YjH89brPara3dzMP10sC2mfMH1gbgJxCFRv8Tp
jJibqIleArTXuEWuCvFXHfCtwnUfwPu/OWv1jk30p4xuFYgFR2X7d8xISdqvbt/i76JgaALBYYO6
HUzn8ttzh23kxYKtIUuUqm55RYjdxUM3XYEdqDaEFwlkMS2CH8airI6xbl6GsX5F0u2QQbZv07Bp
fgIEDboE6vSkSw6e9Pc8LLEhuhbnUgVP4+i+hGAf0NacrSjfmAS1cos5I54fIvT7einuVF/WqRbm
UiuTK24O7aL2iy7/wKRql7BgByD0IuVUgWEocfWxLosLezSFf0ZShMgAl+W6FXnYYciLMT4vZfBd
0r5PrUkwA0BZlbZovlI49FTAeZY2p934FtiqxnXd6HzY4k8UgeeYzXugqiZV0Kad/Lo9KBX/BXxz
gMv+SXtxL1f3n6yCr6Esz74c7yPvH3i7bSnXmGCM3Q/InxB0fplji/+mj2Tx95Wid463f/2ocxg5
5ApFChjh/FFHCpbkZg/q+QHxeC8ksYeyse/dlpyrassbiSDKgSPUdCFppVGI4yF5p+10JIm8gy/E
6y2ct0JqMnYqLwFy7yiDqxC1yX99UB1LQo5ho44ARO9aol9N6M5yrfIkbF82luwb0L4g7XZ+5E8I
s/3D5YQvD7R3C4o99ZQ9BqiN6ar1XjWzyBCi/F8rt1PfbU+NnsMMde25duaeqP6ersOR3zzd3VZD
3k9O4YCZFpfZcxL5PTCZa5mIKl0i+lUHyyOmys9iVi/RVuwwqR3Lyny2/ZZzUqLXRWXwXfQKWOWK
NmpKq2r+N+C8i4VkZeRfvO4+7KrOjWr3jtenpuI7JbpziF6zDqfTIuipl+zqQtweOpQFcFazD8My
j8P2sNUIGiLLI0TY71U9ApSnd2HQQRZvMaq3iFdGEUIgqwuQCNdNTwspSmAiQEkhu40yhtv39tag
Wj7BMn2HCe3aG8CRVew+J+qfBsV+lq7u0tUvwLfomSIJy5fNIQBGb+Ia0pXmGVYAny0uSC+n00yG
PBoKfP/2kU84qNyuz1zPl7jGhgHddIXbVxwbX1ywEZUDCj9axV9WxQ98LL57tzyQ0MzpOPR3pJ+v
amjONAoepJf3WGi639bh53ZiRxtm4TDrnd2aA5kAsvThWUzszVYTUBYSnJq2eoFE6LouukljGyK2
N6BIMwPn1wfhyUr7zjz7mgRZ0prGj7rVKL/lu+TqHa3/vURV8p7lVTjfF6F67aF6tUBV4m7ciXk+
1mjEbntcIi/RiCB2yD7Eavpbiukbb+QFjQ6MTqc9gpv+Li0AisXMDx11x4I1T4uRh81Fxw2uY/D9
zNbW3iGf5Y/vReZ5BO8bfBiyjS7hqsZscRDBI5P7NV4KmitBH+aJ/ximToMu6h2UdkcsSR11Ib7a
BK9ekCjlwJx2LQhGjHl4W3b4XUP9dfuzq8FW/bxeQh79Bzdp5B3iUSJi4HENg6OpzGPL7RFuJs8j
kBE9be99S66uu9k8UHNCnGEKb0yWrkPZ5TGF/setryGv/iHODB6IyR1XAM3CqHuHcv0CR/IklQRp
cAqhEX4m11jObyRZ30Zu/4O70n0vyFckwe+gQJim+o2tPQ7C39dDd1Fbf07CYR9b9Tw37b+VLc+j
Nr+69a/cwPcmLj/+f9BN2R22IjnPQXI/zfyhXnDYgkg9LkmYHGBarLPQbO/gpwE/tOrQA/nKgYWj
+OGtYrP1MiLCFuf1IMf6vg/VKY6LIu1p+I01h/1CiyTdrLwmwzykLbC4WAKnr7XKdd1+4AK4kjj8
XSy/TCT4tWNzut1gzlffspBxClDmgTrxbiycBwpw0Qmem0T45jiJO7bFqW3aLHb6WWu02PJ2x7u6
xj807XQi8w6VOuHBoUR+KQ/ClK51m+JYv0vt1xRiouO0zm8wiMEprBE9XzchQEpQ/kAG0r5FGkXd
gwWpyPBUesxNCwJzMJ09w/b0svZ9kpmk2+FhUFyL8puMFW6OJrgPUFgmR3kOevuRWH6u1OpSiL4U
WhDMWvBqvmi0xFOS/Kmn+I5U8XQymCqxpn0G67gbh5amWxQK6HgCeRXD9gqe+D8X2cvtcdkxPtCy
/iFLKJHz1l/GaRF7HxQ/C8Jgs2ChPw6YR51aF5kP3Svz69rtTQEZwcvo0RhyNLHkB8Ap+0E7johx
mLzjaWOiBi1Yl+V+boPx3IrCHOoOKk2Armcz460Fkr/WRK9HtgSJyMp5tL+k7BB4Py94HpOMQb12
7d5OkU7taL5VHPOMkO4uQczSimdSiFDCH8+Iw8q2r9sFlJj1X88JKkZXfU1mPbMKcPrUJS9WJ28D
IrKz0KO5AAUgUU/l5wRNwdwBg6rw1jWz17Xy18jixkK9KDtw/FwHzc7X0YktZX0bRk1a0T7DygHZ
rzFf/mxQvolsJpL+g4desmeJtUAf4b4bzbZI+YqvD9aYBLvahB/R3eM4QHKcguAMdwDDyUOlZ/e9
iKXIQD6ATSwb4C5dAmllVGF6TUPn1k/FeZXPlov9FAJbC2JprrQF2rytbRCkkAGuOZEQcSjoc5DO
2ImXztU77O9ieap3ZXs3e1vJdMCHmM8wa37zfuUsX02Z5DGsTbe0kSVGbSKMkOmyVeq+XtoWEw2t
DpFdycdYtst+Qo98Yg2HoABIFkagiKt9DVN/OMSIfic37GhV64ZgrIZV3wJM7Sv6bcQg9VHcgijT
4HWg2I3MAuOdni5ZCa+ZOIs9HSCtiKK+fSPV6jZwHV7YtFSTeIZ2A17+SIWwOdJ4tzN+rg56EbOy
rB98crcWPQMX3bIFqg3YQ8RZH6nwGw7OVZc2Pim+G5y4O8xU46UwIj6N8JAGvZFs7yoJ5nMzghCS
VQXmIZyuKx3ok55rFV6rxSrYLSLfRaVdPA5fuoqUvatMP5KdmSZ1LkFi72KFhmHuZ1wgkS3uA10O
LjWz6Pa3GGHxaUfPkpxD5VLmDfZrxX1Uz2ZXVSx6RF/Emqwp1uRU4z0/RDIadstIwx6WWa17rlfG
zs71yStsWKqrByV8LWKLPmGR5Bz3td7j5Nd5L6k4MMTfpLzCF1GFWD9hdZyALDd8Fy46PAMf1lkp
1zlTicBfMNX1vu+hJklv/Pse6PG6RywP+WrnMPmaRmqf4iaozgBqhnVfhEOLccfPDxV34tCreHJp
twHVXRumPjZHOE+DwsnDNHXd0YyRA5oBndBivACSWU2niZlqyXsATLDt4MArDYYquFG9umZcMwO4
UN9t8xojdMo3e7lidN2YT9IIX3yauEpkpMZ3iiXP+lyGossS6FWOok1ygIoV4IX+SAe3i/vltEQ2
854CyEHALFqpvs3rOgYrYsJ3DAt9hh9KpbUILqUjx4jLHfP8KZJbgGMhPhAx88Zp/WFahwYNQPUA
Tgu+II9oLu/ht1SnzYhMOeYA7AgBl6Sux38a+J+g43/XaJwzoL0mW5rpmdTL+2hkkFlBqsxDL0ME
vYKVOnRG3rmkrDJd+ge3gJCnlf+P8e1q4qFMaU8PeL/3JKDddSjKuwp3qK+L69iim1hJnSEnKMyd
dHwfduspseyrqUK4earD1NH9mrC7ED7O4G/uk8j+lqQ9eRPti9Y+2AEqJ9XwJ6L9XTINcQpf8upY
RE0maoAOfAsOC1Ms1U0z7BEBAElMCALNtTXHtNBh0LspuYLYoZkY7Q6KlzoHd4/uss8ts23Ka5QG
q9h7W2z/br/1vNBDNyy/FC5enUNVxjnNpVhwhhCrNdnDNrojGYPdEq4HHURn+GnjrpwMKA3I5rYe
ZJbZ/msofa1wQ+cNhTfA1hvQIRTlyf9ZiOjTdXTvNY4M9iLbxwkCtdb0UzbCpsQnYI6CW5iJUyjQ
CwLQJ1ykq1VtGipynef4Pln9npPw0NQIdgoErkj+0E0rmp/4Fdrmb6qT75UhH7DlFIgKQMae7W8/
uyT+YPsEr71kpyZk94RjSlg1wCDfVl0GJ9o7hkM2Qs8k4ura4WkfiOB2Hwp6xpYowFYzPs9ye9iU
vhuhrS0qTMxtFCTpEtbiitf8WsKOY4C7XuoQNo+okO64zQWi+Cb5uOBPxo182VT8qhi754I+F7a6
6/WURyVoRWjVoEDwB2B+jwRPnSmbEoJV9lFc4Gm0n6j+CQ151GWBRD9/vv1GM4cnl5GfdeQexj74
YiHZOyrfoLMDdKwhu2nmPNEBJmGaNa6ucg60JSqGA5ztU+v9B1AuBaoZWsIuOqDJfbg90XDqHkVS
H7uiv4/K+i+8/CFw2vJgGJ+mZKOpg2oA5uN/YbGbD7L8AL1xaKvySCMIzWan9pZW51r7DPPz0RVP
PlIf7U36QAn9wwPxHC1RTochtWX3fntVIMNcDk1OHokuD8wfVpL7UNlLEIaPES8oJqTgTwSK4vY/
WOCqXgJsFeABSHeEyhKUUIeGi28pisMd5Nf5VPgjGDAUZ96vWQHFjqGoEWzMuuIbP+KTgW1TQN4J
1ydHIZ3wAJCR5sZ+F0BwzLJM4QagBMfczk+3n8MmwxWqmV0nmgdMSo89xbmDvVQtkSE5xiAQwPX/
rvB7mESVh2B14dGVVc5dFOQItSSZGscXwkWBtmncDt7CDTik/ozjDmpk3geTe0Axz4YZw70EsAro
DQ06Ocj2FznR+PuBYqamYtkg7X1Xmv+YD5+DxmWR9Lmu7M8tapCsFtcuME49n/qw+NNOYIV9f7bh
90Sqx2hwx5rSY739RHw5IecezxHbkFAKD/EnQUwKn4I9DcSxSDCxib57kcIcYWaGfLAEJETcZLen
cDsf5eLzTTMDfWjwPdjt0C03o7MC9ao1f2fXvJHePLjilsIZtEeMrP/+/yvAi23PkIiYUIdpT52H
pT6Uq/jC5XXBytKvUA6DA3E4aE3l0qlqUiHqv9DYdJc48NVhq5Kjj9wnxFrurhzJ+peEWs1noDKm
T7uphMKliFiDr240e5cE65n6wn0aiyfalLhiAgk9BchyUB0zKMHBEHRoIH+jqdouaH7kA5178y68
Sk6iW8t/BSSReTzOwWM44xqhnEz4zGe9gFdye8g3JG7oVT5GjFpg2JB7BkmiEZIZ+A+qMCfVqn5w
zbSiHwTlWS9gaKoeNkErxv1Uy7rYYJVA8VBCtKJRMiTXDeTpFWq/bW9HwU7joG3WeSbSYBzBx4O5
Oiyhxf6F1jFURlV07jH0fa1BMmTBts2n1RXVTopyPIlS9wvGIfcTg+s+UjqU27E1hXrWxfxqwUXm
TtXcpTEjQOxuUUPgjOedHiEEXpvoPLE2OVVb/dEGYYE12q1910BVERuHelwVH2Lo3miLzUU71/sQ
MZLpGgWPunJ1KpqqT3u51BnI/AhqgjZI4f1NU1DuKuVln2CSM/bY4F+8Q9bnw7Roupsm1h+k31gW
Mmh0VRz+65HunrIZwAcu8vhkN0Zw/Hz9KO1GAazC5ko5b66TFa8VC+5cDPWngAk9EIH9Eg5ByvAT
pr5qLyMj/6Z4W4AlGnL0LWlRZGv7Mvej3rsZjTeksmPyCxsF6Jeb6Slhw/Q1uEpmkAze9KDghptx
/A9I8ndB7b2bzA1KmmVG1+iDc/otuxk0S+KAYHfdcICRB6ausP9cwAdCUCxecT75xZupPEdl/OjX
5RhYg6ewQIixHASfTzGh74Irl1oIKi9jBOSaj85mkJVcxip+UYlpjqtD69rKpMOlNTc52EgY2Pf4
v1LT/23oyFG4tunQ27h4Vjz+BHvn8mVsbnQeYSdTt9tB4wpKk2T7YcEMnBdyhwXnC6JEjMnlxSyo
cTbEurZP1NkPyCTsXIDquQHc6YFNZ5unNgsbj18aw5taoy2dPWux97HStyhpHjA8I4eWqh/Y5TaZ
AyOzG5DtmkL5BRK9Hp9G76v9pDy0bWMrsaYqMGet03PH4wYFfDUp59HdtoYvoM76FL493yrEzvjN
yRSzTrwvY3YmuvyCwvcpNMmvnmwHdXuQxbCrAHaEmXNbN2D4iE1dbf9b6vDPwN2LbSYCig0jCT6Z
JI9kBy+zRXxq1t/X5dpkUyTxAizkWatdgjt4OpCMIn4aWRwAlznotqQ3LhOAXG5Rk+uAcgPNVn3H
C/Tjup4/Awxk/HbqQY7fz8X8iMb1tQLdC3Hj+GmwiA6xwvYIZ/N7Oagv2ArXUE+Kz+C2krShdwir
9Ry02xUS2zkt6+EV2s0aYNctoJWCiVZWaWzdev4JEYo9VytgCCMS4JHNuVnLC7XzftX9CYsbz3W/
PcXEYu10GSKosWxyN8rgHyzjhrQYmYT3EqTPDQDCnN/6pYkVQD39cdBruPMRSDRdSLw3B2gWdqB4
rR31BooSXm4iXRrThekybP4ZSLT+DMSqr52q7xdcki2rVSqkmzC8thnuz0sd6vsW1DD2mJIYQnF1
jbfpgzfbaWxAAnem+ROz6mAlnmRV4xpJFvoZresMubgAv8a3j0J5l7cRj/cU82V6M4NfRMVSQLen
MMAOR0TOScQE0L/uGE5QNvn1bhyqYxeJu1DXh41C37uN6q6J1bMNkt9g7g+NcPDm437A4eK4xMk7
bvSrFeIg0d2M0pzGkWDTNXrS4+L3iDSbcWoAGswDxIV90RwnDoJPOQhHRy3zUPFH7P284ZF+hyUu
/K7bcmO6p6J3uy6G4EcGkEosDA/rxki6+exJwqEbcsXu5jasivV9s6C5PAReuMJCl7Zl/KwEp5hh
GfY0SgsIafb/IOf5Rcbn/Qby0fyPs/NajhzJtuyvXKvnQV84lANjt/ohIEIwqEWSfIGRTCa01vj6
WWDVTFeldXeNtVkZK8lQCMDhfvycvdeJo4T5l/i7I7lpa+QhypS0RWTN36XVnRYMA2kpLqD43iPl
DqB/upkV7TdYcL86hyHX361QRf05Ec5OOUHp9FLN1Tenqq7sQSU+UPOnrF5fnZ6SBTWNbifhzNRz
f2POOcMLx1lVqoTB0qVdJ1m5u7aRh4a6Zbm8jSzszDgsIMY5pVmAAUfGWW6LRkVTfi46dO9c6TIJ
5uKzz4yrXtK1irevSLJMK9dmDpKaMHUgAlmcMyFcRP9uqE8ugl1ve/YGtjCtlKbboZuAuwYlbKDx
5X95OpJ7aSKX1qRePpJ7HRGZM9m0ThtEVnqOiilQBrQ5y+TFdLQfh/Qg6OKmYqjRNXGrGmQi7Ydo
uQqzlEmew9SU+WI7eG4VL1Rav1ueab+dazOlXobzaN7lNHxYtZL0D2Bszs2ql8EKGDg3nzJjOtKw
DmlB9L1rv/GVbaJ/kZXBtPWKggU19d17NOdeW9hXQ2Yz1luXo1DL0LU3RkjSnkJwAoZpsKtebueB
7X78yr80g9hddFQ4qLXokuDlyqJVslNlvkyTS51cusizd4rTZIHEfJ8RhA0uikv7ukRf8VB3lqWx
LaIGT4nxpR/MuwE/RMqZaXvy75SEhBXuRhEfMKgwz9HUj1JLQtFYe0/yH2SXnrdezNlE7snBqN1T
R+7Iqsy9jna0pUpZlNRT16AtA1FmV+a6IMol+F2LEOd1/jqrxXdz0M4qqyRviNTVbxmrm+m7M58L
9WltQ9a51g3rOJim4oL08m67CzBo3LGS762OWles9rt2cGpmj2LXm71rr9PtGKlBNiuISDqy8fWB
saEaxQGxpVeZiImpPuZlet1l6eVoWHcqH0RaZs7FnrrvGbOYB3zpRiuVQ5SO+zTLg1VSwaWFm6Jn
N4aW3sl5IieJZZkVn3Vq9Sp7IJmHfC8Ilbz2UkXxSmO4sYz8G1Lxo9m2Z04EeumtqTQRVYM7QC70
ZmL16LxM3dsDJs7lWYAF2RWIMVQ2bOSTEIxbywUXfLHKuyif/GlyvFXUN2a+H5zudRtEikj8jHxx
pJOjbZ+TrQdQrO3mYfzceB9qCZBtVSnt9Q9cxhSFS6ie1Ux4EnbhLNtb+shtzNu6+DIARqRbHErC
JNeY2rvbpHtSdftm7NorayyxPRhn1dIuJrTByKKrr1tPGPa7I/qHbQTkM9glax7xdNSvNVOQBu9+
Q1blmnJXdtxyy12fhXsJesNgYsabfehrcPVjs7wZ6XidmcMhX77lDgHIBJydgZYQLVKoKJfLgtut
GFknhdMDoYkPwB4tBaV/tV4bRBha23sZ355NjJuTXpyrzjeaeLeCLBOaEdhJj+K/Qmm/HOe6OFTg
IRsTL17txuwmi/CynK5WhDDxZmVjG7gNJFx5d5meHHnT06QU11kmH6NuORB17NQ+3HXYGhHtnCpL
vRhn41payuwadvewZf8AnHPpU828yeLQU8Zhly3doRgIETRBX+sz6ai3flzPBYdLgp+QNjx2ctoZ
8eqX3SacWh7CbWvdq+Lh64bbCJ6tmT1LbvnCuFVnWtJHRWAzSdFt7WtpsknDKhRNRpTiBXIiB904
TmImryGZfyAKIumEPi5ziNkjl3D50JDKW5pge1HaZ2hjnYtq0f1s1i75CjVxFxduaJf9xHXaSktI
OW5Ezy3nfA+dkd1Bh6p9Om7BRpKSCRWkQOjJsQCKMJcxgJ/j4kR7Dqc6aLTi1CvZfpvQ1fi1iQw8
A9+368TMeLldE3qXupLUuDUn7IV1j5G7TR/bJTar+ZCsb4LM+va50mJHsr3EoAvBbIZ+F8+Bw5oy
N8E2o3CGS4RmGZbpivZnZZGdk6b364W2buVTzDQ7wcvbpu2kSK7SPn7k68pOpSIMibXV3DlJrqNB
BMwRRdHtVCyUJgsEajwKoeaz7YTouwr2LRVSmMntbOcYOdJ1Ghms9MnRZjtIW+khemJHpnvIgI58
mwFdmLstl+maPpqTxGNQMAUAit5ZlX6Zkx5nN3WYpXW/za81wMkhbb43q7hoJXIqSpHhnYpMmzkk
ZWAxh5Ks2LcLnszuKSvD6yylk/Awe9uJr6gDOUXlbweQGbXHkNcG4TIzmvxvbZ+tcr3T6+SYUlHl
r9vlZvFFzOltd06LMnGbx1YYRUs8kYrRd9hmLngmAnbSNZULOfuyktqdwSaxT0cSWuV55cytDPI4
/0ABSHkh3xEj5NUJL33AIQx565FCZMuIWHrBfqETKjo39GND7dFwyaxrBx2nW5fhaaqdmdgbomxB
2XCH5UQn4duSACrztySf3mhb8Gh3zg/mPsxjipG56dpfp3BNXRxf9LC0uJmNEJDTYFF8EqFNNtDc
V2Mag1DpyNlt4yeTb4MWPmuq9dD0GD+2E0jlxsvDUT2UFNLy7Q3jmC0u26yHduOxIiK+NfT1SstJ
r6zs4kwj7921WbjJNvXdNgNvj9NO81Edy882nMoPNVdvZDVT4TFecTCwT2jvR5F5qxzvqmm5BlFy
UxnahzWKk6V0jAqdti1KOVzkw4StZv6+DRPqtz8yc32Drsq5je33sVRvx9Igd2eS25bVPYDIKhBr
Sd8anR1T6ii322ikkHuL1P88FuVLlq4vidESGdTXYMp9kgoBJ/EYKZNvFg7CYPFiNdoVLo1z66T3
qpldSqt/UCh9G9RFEJApD1k14h+uk1sROstFTRu8AP/nqa+b5yjVn6ZMe40M/c7MCQQS09mrGijP
whCxpxkTU47T3IZjc1NMxtVqdWdJaMB+Aihyo/Eh4xfHN5W9nxXYh+yiI8LPF7atWvG9HMJXxHRn
tivpDgODBDhmbopRqrVZzsZou+/7ypp3el5fz9a4X2V3XZMYoKOPdos4DwGa80nmg/4sJLRhkhRu
izNlhz3pTahJt2urhbxO3V8hxtJ3kVG9MrU/aHD7fS7HcyeXhhqD9txp+iMB/I1lmneTXb1H1QJo
Ji+DYpU+X9lXScpqlnxIY/3aquygsxN/tAlvJ+21UU1mGGYzVlByuXX+vUWjjPin0z2h0R5r6kkD
QdVf5/zHqCLUaLrQuQCjsh1gjgXKwoxbJv2KL5RSjdnZky/YNMx96iuy6c75XL7VnIys6+8q3F/9
hPIPnebNdgdLi7LNNDZu3ujfJiKGOmNbs01E2wRM0W4XFtw5kzlVrm4oH3q9ua4oO2ZN/lYjKGin
/jUx58pNiu51NpN3MjslK7dJAWLwus78KEtEKb2Nyag1xL6zwkdcIU9U/oPKoLKtMquac/lcTQ0s
jE7ZiaU6Va1zyxSPaaljvlWcu35NLwnOnqw6fIsiG8eLsp5se0SIbN6TW7mY8/y5QxVU5uVB7+UF
TAkOnUMJyZurS3Ky1ZeBulX8lMVOEKrZY5Wj50IqmrqAQ/Du5cdEXXFFrQQYtRbfCZ1JChrWPa2+
EI736A+MlIltHTMfK9Bz32vUCtP7JV8/7WQMrHRdDko8TgF2KcQ6qAub3WrXDa3ZWOHTmK2u0tnh
sYeWzf01SLz70bWlVup+xRMd9B1+pVDQ09cco8RFxlxQ4B/uIMdlNyQyUEXjwIIwUE4HhwzPAW9s
cifzBClY84m1ma8DyOkbL75sTCv6rreyOHXIHyhjr2swN0jRrFq9tgAkn7NwQTi+6OjGInPcaVM5
7HKbTa6TigzfM65GUWXJXk2tz1nvg9Fs3pvavhPJfGxS8y6MB3OfktT1EbEXyU5LmX0jywLzOecW
4G8YcXZjq0HRR4prmmPyAxulgzg4LC//l2UNuH9Dg5Keo1VuVO8/6nUiV2S1u6hRzmsR32IM3s95
dqwbaoHFlWa0n/8ZWeMnsovZrH1XmwnwjqSwT1Rn2KZozvQX0It/Qdb4ueVQrvaFxRXn3SF2bxAV
lcVTHwnWJzV7//ff4F8AyH7uNxQl9BkaU7ShK4JBYVFu16yrmvt548JsTJh//zH/gqIifsK2YenU
KZ7NkLxn4VIfuVSL/C8AHv/qrX8CtEhcRNhft29A5gbvcqRBN+mk958duAkz5A/slN7oKlnlYHNz
FBc7G6anWML/DFsjfuKyVKsKoifFXq703UOn2dcV6sf/DGgkfqKyFCvVqWYoDN+mAe4+m+N+Z/Xi
r1hMYuOu/BNqzdff/3BaVkR6aTJy02VFSzXIabWaCHOUsBLixWxKH9dJ+U0xCm1Exaqx3536dcIa
aU3ApkEdF5gVaxQK/+Fl+gnh0oxGUnUL9AskBAjz6hojJwKHvyAzbxf7n33bn25zoVdLHMqMZrBN
W/Rkv8LlPpm0+awhWEyDfz/S/sXd/nN/on5oUrJogCsL+75k90EyFWuA+qArT//+A/4F5kbdWE1/
uGbLkpK2i1cIc8ZWw3lh/0IeIKrf1fj7drfnpB3+/SdtA/ifnK+fGxI1JZseWn7CmYzC93oqXkRr
/05M/O+P+X9Hn9XNb2/T/f1/+P2jqhFGRnH/069/f6gK/vuf7TX/7zl/fsXf95/V1Vvx2f38pD+9
hvf9/XO9t/7tT7/4tNDo6cr62S53nx31uK/35wi3Z/7/Pvhfn1/v8rDUn7/+8lENZb+9W5RU5S+/
P3T8/usvJoP2v//49r8/th3/r7+4VV4V78nbz6/4fOv6X39RLOtvWMFtTWoSegtYBW746fPrIVv8
TZoWIFhL1X577Jf/KiEIxr/+IvS/bf1HbAftpLQMa6N1dtWwPaQYf9M0JBP0WjE1qAOG1H/5vwf3
p6vzj6v1X+WA0DUp++7XX76IX/8YC6ZpWtKWulRt3eQgTPWnOxTyWT4VyhAHydyvQSUhdbSd8W2o
zHCvgLyk4FsnLyUoI6w0/ZtC2YetqGYd25aq8JIqw3WiCmM/dstN1jfWPe6sT8a04Q41M/PQgUrQ
1dy+jC+GKDEuo0nKy3ae53UH/hDrslKTERxi5y8WZ/HnSWH7Yg7fxuLEm5QNVPun9QeEnxHac54G
zqSecrb+t2Osfy6IYfaZPc2+ZG97W8yHKU28CmxVJ5vmoxoNQuiyvCjVWfXzcdX+gl/408zMYUnq
yaauAkSA8qLbP5/vZaoBKRdRYI9brqKZ4/tO7z4ay3IuWqw1Oxk500lpzM5DazilbjKb6ou+bL3k
o79q4GFDZ/jTXGDpnBzV4kB0KUzbtr4e/8Ps0+AGx+efZB7Mn86H1bLXdPlAhakhl2RjKWrZIVdZ
eda0JvT0jkrbtFTN0ZqWuyaxKrpeyiG7oifCem5N0EIxosKLcrbdMrLi89eDY2pSWcq3MvQ0YQag
C95SkeMV5LUCNnXhJS4F4S3sz130sc7l11PWeYDAtMoPIFj6uhum/iaGrXH8esHX04B+/PaWxvaW
vz3t64FOc2zPjkryG9sj2oQJSYakyWZharjSe7nsMqc4I/OUx2iwkXzSzVlHPNMrp2Stg9+eMkZp
e0rG+thsD/72Wloq+UMIJjCM6qbdf/3RQFy5W5ZZBH/4IyYtlnazPn+9eOor85hI/WymurruEDpm
AZ3Gjd1vvztjjseirm1S5YNzaW8/FtxBMhu789dvX38Xafb7gwCiEOHIba8UvRVtZF5mIsPE2WyW
rFxrLr7+Vi5GtHprpi57baB4JYfGvPx65OvHEPVXhjYux6+/V7Hsd0OaieDrwZ+e2yrIf8b4Ha1w
vHpdnTXeunSYuKuaMgFXegiFSgpptNwMrjBuFzYvl8v2I3ai9ZI6dAN9cNh//b1IxOx2iD+9r2dk
AzbkotUy3Ow4gIsqs714/tE2IC5IlNLDJkzf0mk13V6YNSlfu3zSWmwpm62Z/Rr+DaVpGnehHYeL
8N65irqg0hp2W139mVPqAt+q1D6eLccrGXDuZIqQuiC5qwhR6Z5eOaBXOXns2OwHB505PQZ6KqSK
FVMiKs6aA7qiNOQtNJj53KaUtPAHkmWuo8gvUAT6ed+vB5HVGbLrSnULtJ4nTuaVxSzuWnWdnRfa
CkEcKqlTDWroGn10y+oaBr1NiUBp90Y+QXsgF2o46krtLTqV93oqn1Nzjsl9Kb1XKmHrVmMUrIIK
Xrewf0078ZnMWHpkgvBBGRCwjvWzxKa0E8pL7mWiCADDnOyhv8EFGkwIAXxjoU8AeJLjYlYB9/p9
0RuR26QwVqCZnOoeBcsA7CtqQpK1cdJfxGVMcc6+xyKJPiUKP7J4urf08Dw17K+Tblnd0mQ0hYvb
mKuyJ7MkdgiJUlctNnnYY5qQVFG/QCT0N1W7QzYApYtXMlxIgOssKQ5zPlzIErOwkyAm4goh1Dhn
UfUYxZ9rM99rOu++3Tl+oVSBoZuXzhL9UE32za1ufkTQr/yEdGIfFSQHnQkFd3kQPY0Xhr0zjrM7
yfy5EtNZkVa4YQx82koxa7wihPhYQ/Ikc66AE8uSy6/zy8LxRAdevkcFGZD8zyxH3zbiO12Gt+tg
7gTNwUfZ3Fj6eIFRCrVZc6lDv/CEVQGIGKlIVzBkh0hLvWaGTJDM9bUMISqtangbl3W8lxNdk9Su
oyO1+dn2wz4GcLjT60HxaPU+eLlSHx0hP6FJ5Ec6ulH347SRvsf8baSlT3vmS6UfandqFJR2c9m7
ClQB3KPJUZKQzvT2wWy0237EpI59FSWNbV9VEmt3rvv4hjsvKawDycGEcTvPe1RiNZkMBJZTdsyW
aJ/pquEpU/3STlV4aPGVuIZxhe9VvRddctNoVeIS5MyUysmIKXfLYuYnBFflMbK1IOqrhJSQ6kOv
i061wWXaCB9zpb3GuRKocEvOItIOcYL+p3Nkto9jTBrCQeArYbYlHZmLtfo2wbXd50CrZVj4SZ4C
ajJJ88S9mGhOYNe+VUNhjBISj1Q2b/BLtDvHOrXGiH1CqsVD5iBYkkuF+fPUNkZ16nqOw9hYVkSF
B2krt63dOwd1mnAYFd3p64dsHarpyOVyDx4HvoJOGS5GxuDv/4wrjd8Low6szMQzs7WL//pbmIiq
hFSnm4fGVIEcrd3pHz+oJPzx168HNJN5qFnqY0YRa6nzJyuJrtsyfFW0/JounItbW9zmS1bgu+ts
uGwAw0oQe0lIkmwhDDPWy7XpkbFApVyKei9Y5TS1xnWkklSU4jZUhOWuFG79NEGh3uvCMy57q0dA
nqIRmMn5TGhlI4lVkLYxMUAFL6mcaCcKCIsJcjgxx5ANIohRhgOaL1GYc0vARwlgTtFfoDeuMTI6
xohV6wBiypzcPEseZdeSpEadElNj8QE6XuujeEnQsvsKUL5xqa6zEn8DKwBF1ygMlJD81UjeK0ta
f9DLw6guN3bfAKswgPNZP1qjvaKn+j29yH44FKgt0koyl4HFlBNkNaMYoICX1jpOh47vBFbkW2oN
t2XafSuzCbNnCcBonqSCT7PeMIiWj2EIdog5+kUe3rBo8qljixV+2LXTgKcco7VU7OOiODd6lTX0
GtL9JR1u6gj3SNFnNZMBJIFZL9wyx7gALe9eDe+piRu7QlDOr9pnQHcwJFpTO6Wt9h33HTyem3Tk
rDZxC1dUM0+wQbcL5ih64uuNcowBEVhpNexCmIm7Aul1fDDKDHwFcVUwJuUVRZCzzgqqJG+p01+Q
GC7dPm20XSuG1UVx/9Gso8V0taMiErSjepsyAqwSAa6yuL3Cp+sOHhpHpF4ZmnVQQXFWolqg6Rte
hqwfb5S05+3tm7ZtqO4wYfpsJi6hKl2EzuwCcnlxxkshUMwPaXk0bHErVWgZTQfBBweXCQAraNbi
PGb2c6KP90WZnfJ8vjYne78Va1Usws1UHug/AWwH6GnWYHMGh0OCdvRFnt45cvmsRsh7drlet5Nx
K5b+BkBRQnDQXOat4Y4d66GdVvdjp1+oI9XBcaNelv1ziqILd5w3hQSCCFOBTcLGa+wfRWeJgxIe
VquB+rG526UC/gmpOiU90tsQH3MsYwxpJTSPQNRwi/TxRaSsH1o/936pOFdIa5DfarmXpOIIzONj
rSNuVrKOrl1R8ERNdS3npD+RyN+je3B8xGboAVTEi43k3NOW4bFQkdJ22OjzuHlfm6w/LDW6tXUe
b8IUVpyps2THxXLO4O544NXVOqGaUNLFy4wWD0jxD3Q9ekpcO6yf3VoD1pFgSxlA9d6c22tlwS64
hoA6urwpwWmkp3DDnljr+Jwv06OmRN/Guj3ZMXFi0iYI2HDVaXF/RZECNn1tPMVfZuOmoPZIp9sp
ZZRZtuMVa35O0vWsK1Q0qRVhmBwViJ20d+uVhwm1FuyOyIUI9UNv0W1gVLQBfVTL8DniiHExIdzF
s4myKKcabofXAO9ohbABoEKWZahidRPPXqQAeLUyDxAQXPmE+mYkIGUBGrSF2fjjguhYNntay11U
BtOVVi7irJK401bDPK966y1zCEKmRWZArYbMu2llLiLQKsSYto70XHBWiey1bXYmrlB2MhFRQoOT
pqvAA5R9hs8d4sY4Pk6LLvcI/l2ob+1JHTNUXsJ8MWPtokdCwO06YRBz4Nk6/kCtbI02WXsqd/Wc
UAfpTSoyuMd6wRKB+N6q5IkdjspIopaLbiyhvQQOt+KYDJwxJ+kfcfh8QAR8wFtbk47cLRAA7IxS
XEzlTclUuR9II3qq8z1H3Byl9idQgXpnmEqgEwtdyMi81bXsRwGNyQc9fFE7TUffYpgA1DW9mjNn
h85Vk+NFimfExGMaIUtSe3ZL6YL5tyS2rx9DuECLgx63X2em9sFwZZazU4y2lje58DuT6wHNjfDd
GC/bUT40De5VPSsl/FiqOcnRwWHsy0GU6KHNHb0Xwx2NlDNvtpxv0DluU9F8X6qxPKkaglh3lXp5
KtJMrj4RBEXmFJgrCin+2eTs6XZie8LXs357wddrqVHZ+FK2h0Ag8yzHekJJdhWy+ouNFeTIo1nK
6zCESQqXygVj41qthmqEZDhMq6tYoPtcDIx3bFQhZbHrULrPQYB0ySnCQqN9FZ0pmKjkGWsawlvK
cfkodW8eJnbx6laYXJ3AQuIyyOZZH3QQK534KB3l3FaYSFIxd0ywkJ2UC3K2806z+7M+Oh4VREJv
hdm/FoqLGWghRAQfKjZplplgoBibcKf9UJK9XopHskgeLEokJiWgoW7edYO8imWcBBMCERcDlK1Q
VVKrlXV6aZDTKVAX0TXIUlqHeqIKiLQmwnDoqqx5ZB4yH9tTiXtEIlxrKEE3zT24KD+3y2U/ruJh
ZONmDFjZChi4jnIV6T33TMvKaytXTS2f0C2jdKmVoGo1uIXVvHnbzr0WMTmsw4e61AMaUaSma4GU
pM1cpzcCzBtIyWKE0NOso6dBgCrr0UAvJq/52hQNtbk6DbYBlWJyKr/gClEkqb0lRZo6JSZmmijH
Kwybg6GvbQ7YFS5zqKv3qigrGG9ac0LBjLxAbSaGByxhu0K0YAH7MhG9OlrXsptr9Z2qajhr5Uj0
ZDWHUcw61s0JD3m44jHUb2Hd3TN6xZL6vdY3OzGl3CHDhtgo4RyUKRxvGV0M4Nz7rHsacNS7gHUe
GKPxnvwPhWoiQkMhDiSUMY4Cl2sXGhiBnOsmTin0ZVT8pjzZiVZpYFoMv//oy/JuLCLbjfPpIe8w
v0E38kQef4AWvnD0EWeR9dBKyGqOFiFsgRyUVZq6B8JSYVwqMC3ifzvRkPF5C8Jq2yCoLKxAVUkV
oBd/obTiyyppAktMz47efQtTbd31Bl69bMibU7SdRa1BKSpoUgmNq4KGwiipqx5HOD2mCYMIuxJw
JzB+lhlN5bQQQ6e32rxOe1mZ7P14n7ozgnnSLbddqx/TFMUeQZyEQgIXaVTcnLAKZOJyqk212BVs
Ddw8GrQTtTftNKpPigKbip3Ae8UwIEmJGTkidCvV1xHwiJ9rwwtpyoRUix0H6B1Ge7pBnn9G43BI
81vkrZ0/5oAlQlNc6mKWdHDD7EPnj6RLWSK69aMrs2wPxkDAW0cic9Wm8/0wnbJm7pFltC2v1x7b
IQw0I6yPoWGAebLCJytHeW1tU2ucZAu4D+n3SQHX+AahFROv1ADg4WHvx2LfoM/2oAO/KabYw2Gc
XJpzb96ndi8c4wftY9mEQz7TFTyPMqXuyrbydgQOpmBWLD8GAOiXTSWfUEm8CoceVbp6Yeqm49Zq
8jjWEcLc5jpG5e+FlvLaO9pWke9/RFZWbH0g7R3o43t8uJM/wHJGtvxOi6snEO5IKsjfhob1it4r
wcmPV2QQzgfBC27ZrUOieKphl3qStSHFrM5XToVnzchz7Wb2WUDQOTrqldreZ8sMhVJW4KrqVOzU
K/jMzDZDgoZpMI4zJnsCVkVxSerMu2pCZjzZ5GvbyI8K6VljtJyKJX7MsmHGv2BGhzx/6qf2aId5
fq7mHxAfi4NOuxnPBJuLq3BToNiN4+k1YjLFWTPPbKDoV0i/6cUsdgkmy3a4r2e8S6Tid5mOC0tM
2WXLF2GYeTUmIxnipo3lXB1tU7uQckW53WuNC2W+cGPLWLxRSR4aGiCQYwMPEsrJ5+6QpzZ9Hfok
UAfLIESomAub9D1tJzMwe9oXqF0Dy0YH1LcmdrrXoCWAiK3gHlrioi6Wq9nAPFMrqgFsqQwDI1Lp
FnLXqQcS50owlaO2z5T7Fp+L38xv9kCuvhgcDAZp1MF8thGza6QjVhaiEq4oypqejtPcDJVaAE+K
9Sd1To9GWlReKQdaoGMubLUZV53eBHXIUMvi5mxioOnYrnuVbgPOty5x8FvuYKrPiIKibHjXSoKP
YhQ4MEknkM9nk+PM8ym0zWWfNpsDanDjARkCfEj1qOKy3SvmHUZqzL4mBNfW6tkmrocyweOK94Qv
vcVSOhGS3y4ixFA17w0F8be1FK5hxgIA3QH9MJupWAOkOC4Heh57Sy3jYG6j78RkrJOYTEFVUHxI
IRqSp2nUHv2LDlEojRpfrWbjNK/5dahbz3GF/8/m5tshViCoVXEnroXv1BJhSUbDAEvkKIXL7tSZ
gD/yMLU9Z9C7nWNC6JeSNjqiqs9raxY+eLT5wN3T7mNjwKUOaF7p1/P0PrO5MvMapQaLYTHUVjAY
b3oEEr+vg36JoqNl9JzSsRdX5LjeOq1NfXpDgeUplPd21eaTahzZ6gzoFFdjh939Yk4jkPIE96Na
vtO46zyvo3ILEA/+e8r2gg9vFe1D3RKBJehJZGOz6qowKNwF9qJjDzlJTYtBB9HEHZrmuwY9DubI
sU2qJy032FmqEDLg4HhqQZl6GNRv5pC+LZ1yibUW8ExhPNbLgg5ZkyKIElzBaWYDJG3kHphm6TlE
lns5FPdFG+ensUm+VxBUDpByeoBB6MixgptL9Aj65tzLenbjLLkIR+VDtI9JrLNHFeRKNXvevOzv
vbY8STnhf96Cnwm3L0443JX1h+roMJlj8AY2vi+7HoydBmyIXpWAFFHrrMYDoL/uJsWI1MCXT+e6
9WUxHRq8iC4JDnKcIelJRiy3kLqkp8iAxlF3LCdxOu2gkVOYhRTL9n70GFhIbHsslTJudiRr4KAD
oBi65nspcm+uDS+36vmygRmNbxtzrZksmJsxLDG3m9ehIUh/WAdWRkaRrgsCC3HQU0IjtD0vdQGP
BrjSUynG9DRARbmuQ3RCZicxyWjjnaI2H2LrsDGhOK/IiJuLdi40ABtReVWQQAjgmZCFI4nSskNr
O3ltdevZXhpqAOX3rkbIrWMy6hcyghvX2air5iLPrxm0y7my8ftNHYTLZbX2SmxeMWaRJMEMDUZi
Rm677qha5p2i+cu6ZBfg/8DJsq1UuNv8kOzNrmUd8AdpzkfoomCyo10vV2x4Nou7cK6sAmajbVcv
fT11wURnCc3a+pOEIttv+wRhKNmdUS2oXqmE5Xnui0I+z6WoXNWOet9pMGZUczkfMqZRbjpQD8jt
C/DoHPo7vuuRexzeGnCGfdb079aygaXp3GYbbLkFdUH2VqwoW7K6MpNP1amLW1XBLZWE5TXu57Iw
nUM2MwWoZvdE8wbLT1q2sDRT+CBtzXKuq9+KLKNvHvsAkqPskiJlu3OI8SEgxnsIj+s41PANX7Sa
28h2kIVZdcXCZ+rHRWXSKeUr/qecPD92hDGn48yif0+nhW4BMr9m9VR36DQoCFkAxNd2eko1ZZP7
Fr1n65RlQ3RnRU3Tdx3flpu0xb4mRnPLDSYmyJq22AxMsluNZe6LESODBbkQ23UPX2AqLrWoOFtU
iuBUI4msiMUMBPdr2CDi1PNTWp3GxHnJkwHDAlAOQMpsoFcCj2QhyRVPQSOW8TxjGt61soOGbeUg
05MDC+QLPRSYagftMxpev3hJVheZnoiaD9q3XKcbAHpsyjXo8Gg5G7SEymYMl2T9PzSdWXOjyLpF
fxERJCTTq0CzZMtz2S9ElauczDMk8OvPUt+4Lyfs7jpdtiQyv2HvtffkZGFfLhaa53tilMDD7iC3
YvuxTVQLK1X2wW5tJrrEAPR6LmFJ+SRmkVt6JBy1PeQxrUOhb/+9dE4l34PY+YbRzOjLfB662dkY
7kDN19AvDQk0ziomWKzlzvZW+ZkU2byZcxcjgk8HM48ZBCpB8kKmuBv8tYtoHBKy2Fny9EYIsHEh
QFEOkZX5M44/9VrrEUoG0SeP9dzuwczkm6boGS1Y1amCLr+pk/RMQM+rrrhE2Kiz1HHbegOB/eB6
vANZRVGU8zr3hE3RTCzFrlwmrqdFPM/AIJnKGuFQ5kcPrXNUdjWlJvssr0SS2rk19cpIcSZM9qzZ
g6jktOvxdZJ8EW/zNYbFwZCGGf7LUOcxoA1+6jLHlFsK+j32mdowVLS6RGOorv/EEPtbNaBHytgC
UWaevS5httxSofoB/shafo7TFmRHFvo2pIIuzS76G0Dmrgbij1mJFZ1uGPCm3DF1jHAGRmmoTX+T
uvahjv3piBtvg2EJoBFlpAvdPHXbR2nVZ8daD/bEAjCtZLzRFdMfMb+71PezBCAR43laMCSs7WPd
MjPEVcyrRV/O4F80UkQGjPu0tZqtUwFcyquttGuGoYe47P9WRfGcdROae6DtZRbhxIKlAyOChWvy
hev6wzT2Wc3MdM2YFIra+Bu7XXrQIviXt5Ba6bx7809K7k7XlbvWT75ty/7hVjvjqw5LO/sxesDu
+iTK8TWryCXo7iAzdLK5SOJwcQGYFsg2hzx9XiZZRStDLw4aUpTkPoMPstzPfJ8rYqtLqIssJm3T
P+VsMWk6K45EFvSRu7T4aM1TIz4WMZbnabJv7eg3+yE2jL1Reiez57U2TP9qxsMzU7EygqOIP5RP
PY24f7YhVOHhSG4K1ccdgniAnIHnCu4B3u+x2CTUOky6quk2+1hNlWreC6erz0hKb6A6f1Tuu3/S
UoY55I1UQPTIq+ZI3wXsszkIJyEiBggVs05MWwvW+1Tu4wnPtLaHb9N0xYebSdKVcoIwRP3X6Zz1
PBXsixZ+YHZGDNZmsOlMLw8qWcEzGNY1HagApGg+Siw9F4EKYGfMi/W05lhLnKX853RsR1mITRHb
iOdMq7+4vORIwUg+DMxBPMcbAnd/gu64MIgvxvqAFzUP7XZaw0jlPAZcgX9tx/sNM9L9Vf1SqniY
gnkIXbn+s1K7P1b5eK4+abOZEmk6awrKF5P+YusFeBt6UgVGbU57qPSjX9GHBM0QaqN5jRPmg4Av
iB64k2MXd42mAXeLZe5ETNnrYWeC+ZU/erYCWTn4uxowJp4sDnmGRTCmyU5qGn0AF/NV24rUVlc2
AGdaltWVC3kt/64500I/4ype0u9+1myJc/lqzwMWuZbhlYp/MLdHOEjbB4X5Imp1fmMbf0uRgR+z
3D7FS2ru3Z6Jkrwfr7Iyb6tmj+Uw2r12lXioVZ/e4xtCAKn5/Bw3kOFWm7t6zs1d1bjkWMUDEHvM
bWUJU9n1LkMQFzvbkunOZpiM25QlL+0NYWNgFr3GPcX2DC4ik+9cH+fW12+reR/cGfEuRVMD1TTm
fvC/4jp9M+9NVc6IgH8/rEfbNs41ywfObqnDRcx/mn6gwQ5gNco25RzjwivKetfk/rhHDR2Odm3t
OjOAI8UDEECSYkRuet+gAZnYS/snc3PWXW4S7JNylbuF7hFwFpSW/J25Iyrn0XEOAq0h9sBNOw6v
C2kd5yDDorOwYGH75B7Kbatld+qS9lq5jAyAIG/Ir7iyOHJBGsGMZf17Xgb3MKEnz9yuJGFEesy7
h3PlOS+F/4Ut3KEuXKtwYqjRsX57GLo2XAk/ZKXnZ3DpxFlT8crZhKBcyxWbuMFtVzT7tFPPwx2A
OwMJTY3kr+w0Pui+2wCStUg6oibx1fRS10pcoIB+x/HEAkxzL1Uu/bq68aClka3MFlc/w7ROspHD
vc0dk8BH65DrLCxuz7Gpf0BKz4N+dEjfieKY/wY3utmPR2MG7tAk1bNbri/eEpwbwRq5GZlDaQBM
9l0BwoPqFcvdaY7h2gNKkK/jr0yTBpA8adobq1gOeHd57bpxh6bqwc7az4zZ2y6OmfQ7Egdtm78X
7YgPKtf20fCDWzM3n1ZVBeFq4fgZ/PQqWyaH6drftOFDtl6Z6wTKwm59MrHMHVIe1ChZNdom0X2h
P2Bj48O1LqGoO+3ibABthIC/+S6llfTdXZZCuEdi7h6csWDPZwdXKLtMQ3qHBzHF3a8bkxcCFxoq
hSUal7WBHZm+6BIyclNY1sUvajbGavzlGRVZWEzMKAKuDTELK7lVF6Mg0dwWC6jP9KVf63+TnDL2
4MLCKkgiX23Tq3TjmVghi1/GG6OgNKmwMLcQhXbzMo/1qTlciDv7GPsp3lGHfMiy5e/Jq2dkTAO1
+ykWot30st23phmE3so3OSPofrVa9D0AxVK65aEfL1bDp1PExEPPBd63SusLPnXNZFoHKNMXLLGN
jaAq/gdudjcE6KpgVuPQb/snnQXpoRIVMzIWRTtTOs/cix8FwO0o50Ggqqo+erv5h+on2PPZ/ojt
nFYogOLtxv3JEqCZ47kPzi6+gbDKPRQ+zQdGR/M0gP6IGj94LUlGMiYvGsysODVl3QJoAOxemypa
lD8/QYehp+PvqJ1uW+X1HXpqYyWzzAIlWfVasbvbYM1Rt6wcr6OMd6VF0g+A/ZRIp3QPynJg8pV6
ISFZxMcY6jylb6hFIFFyiDKtyh7xcITSpXlw7lAW5LOMurs7jtCwTsppIbx64mgNBXrIsO1TThGH
9jotb6xwsZU3DRB0enGP5igfEYY01XKokNDPyN0hCqWk+cGhqnyuh6TOv6y7t6jh3G795qfxRnN7
rclUDDGe2mG1Gk/FkmwDl7GKhc10M0PN3CS0HDC96LAYE9sSGDMZHbDrR/UYpOITO1AVrATZeLyS
MQTBgMQBP4OUXvjaioIVXDPiE+sk9IfTeiBhm+PSVS8Z2dLH3Bze47nuQrkWoI1jJJ9xj8u3YJva
sL+EGYyHey2hLO2ygpErkWEOqo3iWZ6Y/GUPseJDGINaWUnYYwvfnhx+jXAK9j2OlNBC3boDRPNl
3+1HWXtpPAPqOgiJachfyDZls1K3aj/FVljq42h0DOUwNBFh192IBmBMCaMvKVHYkKWIHbhP/3R2
8Al68QPAjhViTvU3zoeR+fYVmNC1Z8kRtPmX4xrOzm1sYIZ+8wBdfVMY8IMzsGhYwD86ANkw/3IM
WqR6NKfW0NMeF5w60PU/u4jQAAGUDxLdKpJuGWFcvIdEOujb0IksU+Rk1KkoHaNkMTpMjcwmgq3E
orGDxYFQMBCHVns0TfWwB6v3nSoyTCUPycFVwSGmFgiHRTJbHvAwFyWVN+xJ6BM2K1+XaLVJpFT+
QJ/q1Bg36QgdpX9000siB/Qy7VYD0sZuy+JHenhOXbP8DkY9HlKdfFeG9ZM3MyM1n9aSvX2JhRDE
DqNsQa3AKsn43dDpRkN+cGxZbKEwrNu45AEbEUwagau30J0GaFGAiIbuGwjNGctm/IVmamtOS6go
kCN7udMZekY7hpNefetdNf2jn2X43tlM0fdR0X+tbsMMq41mj1Gt3/DuzC2iCgsTJNKUbKWFqsNF
M38Vih4nTTPczF6P25bami0H6XfDdPRNzcbi/kInBr4vwZRiSRrG0DOLCNYyYAO74atT2d8pkE/Y
76LUJLBTrO0ZPYamirsQEXwRo5vslkI36GB4Ktr15hsqP8lVx08uq7Vi0vJxPgn6iSVzdDQ2jFoD
WAVWXoOV8Pr74dObvPiZuSEC6RMdN6opFT+4gehOXJgfLLf0xfLaXdEwprQZZoTlxB51nOkfUps0
ndp7HaYhPRceZI2g9HZ4UW9dpvcV85a3QODKJiHDrQjclGV3DRx46irVr67h86vfP9+ShjHMpX0i
6esH6Ntz5q7GwXXdby8VXwXxVpEVG99+of9OFQ7kEjnSAn17Mdeb6hMUsvGPJQZiOHSl4eZ6EQkS
t0QCKRJzQz8a22So5dm29gkd8zv+pGcOU5j8bsRylu4M2W9Z+L8b9hiqoNrX0LA2haAA1Jn7bmo0
FnGhWRU386tBxDj5VeHKv9qjMdx4zEQATN2wv1XsJ7MX0n6yPdIZs7i3x5NVR9IYHzIz4zyP57+j
7SSoTsZ0q2bvpbMhyyeavIJRXjFEPoMqCoYGAvg0sKMYXzpXoX1IX0VsOdsUmmPoUCQ6oocegrsy
xDeNwpPLe7vwAWo08Rs06acGlBNcX8gGd7uwRJa4lzFvOmIUXoLKL3cklsLEwv6qS1KCSYRLD91k
fIE6wvE/U++kgzi1LssEs34Ua73vtSFRpwFJdsYx7AeMoXa3UkfKL8fktS4nvwoTvMp934ejLuaD
ydGQwv4oiMd9MGaQjkmyRUO2dTu66rh3f1z8hdgl71X+QJRXjtjP4BePYxaI65O1pE+cPM+SMEAP
/YAcODsa2/MYNvxCogSNPM/ErpiGtznW20wVVzV35ZG94alu/eKo3PJtTcZXB8FSjYVgI3XCXC1D
D1B12zuhvswRuqhWICWzl/RP2jGZE671biykNOITvXpm5u9lXXpHsyo0x5Z/m5WF4ysPaga63LSK
fCmKFBUVjd1tfcFsu8hR0GeNLh/qmHFFX5BkanXqvXdg/jWZvUPB9eU0YD5ttg9vSW9cEAbwmkvR
P5MUWFBws9kG2vKvZsO+SxN4HBUSDgma4C5KklHSpwt4rHWbfuW1dB4D3/m2J0SP4IILg3I9XtWe
C974QIaB7ykpiS1FyJ+2qROiP3vvsD3sfaN+NcmLCgtv4i9dze809an+tHNxyKCJxChf51kMrFcY
HXWs6WEa9Sgte6beVjk4p5hKoNP2iLHWLJ90PlUR8WrXEarIAYDbDncF9daAMGd10wcrVg/BMMa/
TX/+dnSeUI2uD0M/MYvVnz4irC1o4OyalnT1TfDkgQcCtJY/1AEDqYlR/mZM1NM9mPLCzgmkGe8n
GZA8zKvMgSqv54JF+wMC6Eersf8AFGTDnW1t5ykYKP17obg55dI/ZiwA+CmvWVpSFlOl72njK4SN
8zHGuduUqXnubbppd6F+ZnqQ2vO1TPoqjEXw4zyzdJbYI1DvVd7ykd/jiyuoajh2yFgt/Y+7ntzu
0gd2bCPHyBQiVWMMiXHLTyZ8B+TVkAO2s3K0j3iaX8gN1GwlPJ+aHxjF3F0SRN/jUH8ZhWYDtt7g
Ok7b1AuSMNYmS3LnjxEL9hZgRTYgGV+bAn2a55LbswyoNuTg82uI5j3oEhfc4c/yCe/mnYnrM2J7
MqvhTTY5a6XYqn8mX+WbDtUa6eCPRRqcxagIUNAtC6bsbPstE2fACGw2vKiNm694aQ7dqkC3DNlP
7hI60sBWIZaRvDi056jrZzeUTOfiAqwjDhnqeUjzrLCLhZ/Sqi22LwOfKy+2Thh9UhaD49bTiw4z
eBlhQnTkgClov1qowYlO+h4T46zzEbUZTIt6cqJsxihYKsH8dZEjdTNSD+IygUmY78yvvJ2ykaDz
uiSQig54fBMUXvFqPaQoOZ6cmGRpXT77WrNoGZqvtPMnAsM4FqrKTakI8nRXus7Rt8iLKjL/M6uI
Kaq6ZqdG0pi2O+KtW6qZe7OZvYDFuyctQNqB98OUd44pDoSx7e9YFJtKPAk6QhAINj45ATTrWh4G
F663VG+iMK/aI3Z77WreA3e4xNbXgIRnA+0GbcedEeT05GLn4lfpxbd03PstbYlwvXeuOEH4mbVr
AhoFWFpiBxjvwSu9mewbcQfZcYsYYELjxHua8VZuCvstz1gnwGBywqJIPpB70ZMXm5VVMu7shiyp
GiVsCsw7ZyWV18k3DBIixP0Kugic2Cjzngr9Dz09gv4hJ7rFBvJOMHcewk1CRlW9uOWA1n8FrnaP
vpk6bgc3n1/TPqURNJOtZ5sM99imjln2XMZ4vhcqImMo1q1d9XRjQRZanWdFHSzjzdA6ZbgGlnsh
QoDfCcEs2DRyBQjOGEt+1Dg+DIDdaTYRgJXZF3AHFmdZS6GRRUnXqHPmnKYiGKBlr7/aCb3IunxP
YgFL2ZQsJ8gvgRTBZD5NUOUNDt1CEZEuHDsL/XqlkNI3/s52/Nt45w/4JK+1dZPuR9P/1pb6NL03
546ZgNZaRw0yKDwq3L2zW9/sMjYI2IUJlzNbH5vyXy74uCZ3Oa1MAdwogV55mDVDXSoz2dxBGfic
2Pdr9kvwKEpomxs76Zmf5RnXbMpJGDhfCdUIrlO0+H7Dk76C1fTrdtengiYyWV/HGq2iw8YVCx5x
gKa42L4fVQmnfv2GmGrAbUE31rDCQ3x9lol/TAg4UevY7geSBS1wLMhCGfNA8LAI7/Km1zZtXtMU
jon6DfP/09L0uHowqfIsHFDGDgY+UrT8UtFK8bvmH1a/8MH55yTeW5wY694t/R79E13nlYHWAyHH
1yVZvi1hEaZiLCeGMMQhIHZDbiqeEt/45ZUNMNV0b5lya5X6Gdrar9ooXnoQxD4aM3b+05eowDAo
knyjLuOXzZzpF8nGiMH6P8uqrqNSuNrWtxY1eYau5lzEoMrqrPMjInefWy/mrfT2VjYNUWGzrk7h
tc0IOIf2CEHor6+lzxpx/Gu5rrn78NP1iC4uTJo4Z1vCjawJ9TKUO2272iQLZmn1dTCrkxH4750r
CNZx9ckLSjeynXk+ZgIHiuUY9tZP/rk2eixCsH5WdvKnYRzQQ+aMMl27GI4MaIjC7NbxMVOXAPXW
6wCEKebt2IwkQ/JZyOzD2MAmMhUzJYwCIvX5DJE064wAwXDPPBCANkT0o5iZiqMviLD2IVZvdQHV
z2plWACC9Rpj2KfA9RiK9AiVyfzxVEyKYkyCTvKIUvuivOkm6czDLEkYskDrW4O9VPKZyxQogwce
ohxm1GUVs7nqrED1gjkqXmOyMtj578fc8Qn9tm8eXoCkkccArzQDs/RjSfoPvwbOoPDoWKD5XHCZ
HAxQMbA2dLN3scy1QPymLkOJscNQWdim5UvS5X+Lcd1qA/uIcsSrmaAcH1NGryp+6gbrjaXsxzIZ
xsbCPBOOMRPEZq2nvc7TkLSaX3FpUW8C7kwmO6xp6VFiEsCdn+ZY6UNZmNN2MeU/wRjN4ZFokY2i
Cakxi4EEdKxvThNMXivQzppCx85eOdODPenKj0Tg/PGK8hPt8R1TwoCJxN1QW4xj5CKJURZgo/pc
hcJOgmMZxG+TWpOtsdyXe268zeyyP6ADg+99ZvbxmPsLiJn1hwFiuocReYer1sG2m1jUKP0ndzwS
eHvNSqB4JCGUKJs2PTLZ+2lBtScSDW27vGVDfRLu/K9qu25H2iPnaNCfypgXH6e+jObKxsDW0E/E
bHdX9n6WkHeZefFeFnvyundMAw+ZmeootYcPXo8H2UyHonI+7Iwzr3XF6+xljyTWH6a7SFCKnaHj
5BTPykH23G9Tg+QX0f7S7OjR8RNlZ88e3Uuwd33xZnEMYfgIU6r1RiWfg8vAtZreuemPAtoK0u7g
Ox9wONhsjdMqexHkzJgJ18jIvrZMJxZyELRt+x7c4BUP0kAhs/KwR8klaAnUKwamybHpv5OKevZI
29iMchU7/F1hkBq4H+ZqL4wSixw3ORnez4Evj2QmD1sjLyhxGQGjTJfjbk3tZedW8u/s56fer59r
RAilk56odZKtXNdfwh8hWybnKc8+ysbUN3Rpm7Ec1jMdM5x2WsNSa8b68T6L/eeuzH7dE9b6DsmG
o4yLbWr2tcZ7RdQlOKiRC4/+Upl0SbPFv0oGExXM+LVIHexUzEyNk4q0iXy+mpii1lLjjDCBDEov
x+MC6AyyGaJRRpboVNHs6wTOkHHjmEBgEBuR6pj0ql5VYX1f9uW5vUtV86Kbdpf0KI+DYd0bfU/v
mc9/VgZ4iHo5h0o/fxSwxxUZMKpiW5uAdKEIY9VadE0aaX9un/pO/cJ19YSkuzykYqpPKH8Kjws3
10868RmfJvLdWHkuNZ7MeyHJokn3bRjUAPNsUrs6WYdMpecHJ9UcPDVCksT2DtVgdmeQSDWrPu8k
rOFUFsZdalTRejH1cp3gi1fgWaKKXMzlZx7fUtlG3+1sPrbDMoeiJOzcUxdMkUO4ZIG3NwgTBD5L
yYVSAgTtbFwqcsPYkhsV6YpDE03jAJ+xiPPHzLbtc5PBr5ddcqnQx8HI9R5Kq3Mf7qG+LE3IV6Xw
+nApP48dB+1DYSTelXcuI8f80ao9rg/JcB/D8ld+jomIeGwcIIItZCiMg3dBmX8wxYQ1LgksalJ5
dtlKX4cZt6esvXDxiiP2rXlD1Movdq54TDWR2aw0+u4xq9qd0tkf6DzsYspc8BmMP9kbc/VZwwE1
3zVF/6jM7OIG7RYk4bb+7lMflCl7slyBH8VP/2b3fJo9i9jKTKOn60558Wkg2KIAHr8a8ssTjIsH
FUDZG+zlFAx/55FslqSc/s6l94qTZd7IGO384Ph7v5guTXMuXD+JmLLrk88cqTMLpO4xTnPawm3m
W68jQym/bRvSCRd8eDwYrp29ZaWq72Fhp0Xav9lifhYrPxp+nTzQyYubIme3zlPsMQHuy21dmLd6
ypvTnKU/nfThCnkHWHJ8llY5he4/HCrW2WY1oyFwRTPuRdecOIIKBhT50gJISdwjXtijXaIGwZ8a
6uTe9lhsS0zX/VF9cFUmRS6wO3/ub20rbhM53AzaGAdGAGixUfgOMq75BcL4LwbjR6qW/q5kwSrE
7AwPgAFdFtO32tbBfO4xFzSy/uOJ5p8/EUysqGPL+wgZ5sxG1C4bjxFBfi8KxdNF5Kybo9jvTOzg
dzqw888tgMs3qgtbG15ooVPuNn8bCB/iqU6uWVlw7nX9Rynb/pxAiR/wLPFeZY9rIbtj4pqglhr/
YCGuSq3glcBEY7cO0A4TzAbwR57zzvtN1JRsSn6EiSJwKFtnN89MQkG6jJup4WqPlXMcUCiVS1ld
RoCtZIVvFofNgjWLT8fuvWPmwJvrScornIvMTJKevPotscpniyurt+PfddGjCLGDBflx9zB3fXuA
ZblsspEqN56yP5at5cb+68vVZJZMirMqgWHNSiDGoUQjpiiOtKdOTgNIOs4RCDIyiAynnt94dqMZ
ivjElKnvSbXLPUVWXPAnqbJxX6v1VVucmHnTsAqvffcqZv9qZClZWnEJb7QiSXCFXMzvG8/udKSY
wlzkjh+jXf4qqgrcYRzvmqS7gnT9QUeTbbqMYVyODpqtaphhZ935M7dvucJlNxzvOqyNAWvYXBBa
p3v85PZpSdSHaaNoIFmgNHBGeV3dM0QiZtIN7JCswXyr79xDKHGZRzJQbNvXBIFiUki9s0wvbKvp
3m9U63lGmBwv6kO1/T0mTO6R80UE0qLGnUr6zWAl/I2fLVEOVlziL2QgfqwRTRPAhD2S0G6Lnuxk
FhmUvwFhfDH1j55XWXcn8U77FpA9YZ/HDCSusMx3LXuY96I+u+TAmd16WvoedkOKZLQhXIQxVyJG
Bs6bsuagmyfUb+NUv6KnMqPSbyRVAM0+6VqwSb0iIEvtZq1cMXWJGWJObXhrCZH1jEq3C1MeygLA
vibBIuMs98VtlVLsjfzLcww4yEnb7+fKeSMZ+y59bgFvBPJXr3K8gZX8mCMbLQdbtQwvHU44y7Jw
E/IRmXLCji1Xn+38k1zwLGqctaU8ZoXios89SktGFpaCQ9z9g4Uy0rO6O8Mbn4yhe7MD5wV3Xn8c
U59BcsVszYQXmcv0sjbojkxBokMrsYl7lX5r7OChK1BtKFbkkaYm2BJLxv3B9RNNyRhEPIN4X5P9
ZCWko8/uP/Yqez/QzWFJaY1Bz9nFhD/iTCZTdiqlJrHgT7KOh/KuQixSuKEWFH7Rr0dd449F1PVl
d4WIEopoPKUekiwxU/hl1Kdd/4qOjMwm5b/LJBi3ZNP99sjGOZXzwiJBV/tqJXZ6GAXTpGF+NCUS
nCD+jXsL3nNQRlZu59tuxEbarg5jqeLVjfkxPdy4jFHQuAWpJmJsvDIDSMhvnqMALce+W/sP1EY/
aPEqpJUB46AcMamBb4l04L/2gKuLWh+5T4IhCbMMi3B8AntHMEwzOHo1M9Q9lj4rWtfh5R6AbDZ4
3c3FRvzZQ9MghjRaGEtHtQAcEZguja/SL2KZT0lX/cY92m/9wrmxy34uvTa9C0yzreA4UCv6VIOh
cRX345YoZbyabKvuPASyb1dmRHNekuzojduqNfXnqH/38UM3Ls4jMZAzZueeKbKa06gSA7exI/Kd
JJNhd1f9BvaXQs+GCXV5E2v65hrGGgUtf85zEdCX87OtisfZZIHp5DGBEiAZF2VfVwPhl+moX4Kj
fLsuyCXMVQOfkZdeceoTTlNkycFKB/06CGzCnjGEiaEe7VKZlG04tQbRy60U8WYYSDMWQUtcEkcp
/EAk9QwG23zqLlq8Jvwwi9WTZkIGa6QSXlY5mTyv5B+yuS2jqRmAm0t5D2XGnF3aps1Rx/bHIv6N
zxPH87qym7LWW9BlH7mlb2zeMjCV5MXMLo8lxIMtER1Y0EinAO9d4dxY4ovdVu5TUljxDh9Ts0ND
6uIB84udCjjpPde3mR0v9+DOCnajCsKp0qi4eJgnm2RWk7Gx22kWf5xOyfpiCO6AKTHLZ1H63Ev9
dpRI+YbKfR5JJDrxe9x5764XKr9MT4Mo+t2wIjwgFZ7PtK/fPYuZ58wCb0KIdhxgeXysqjhWZRlS
+mU3FJHQoVfe4KX/VsjH31LP7+Fu9w+WU7nXrKseqoJeKa1/Mi3+FFUtjkTJvyBt7G+C+jTNHkrx
GsAKaOfVIF7cjSxHiIubq+oR0Il1GYDaWU0bMFQhaHryEr3pUzfYN34qwxnLBG5HbOazzwfEJeaq
FjjFKOQeq1H/NRwHva4xpU+r5cLQtyB+A2M7JBAeHte55i+bxhu3GJoXqqqM+MGi9PW5ttKVRK0C
ynN5X90H60tlnmcMCKbCRsgKp91NjU/2g9REIlWfJalEBaBPu2KKI+z8L4ZWM1pr3h/bmjHKOWS5
kL1NyKTaDo5CudDcJvBfOyJlLt5AwPxYNufKSMs35fbLCQgA6gAnRuWq7u+tCYd2NuvibaoTZzv1
arhky+SfSy9jctN3FyMlGmCld3v476uiZ1Ltpkjn3ZVA3wJm5t6vuuTqjAK8vSH9nTckyXVq+3Dq
tRP2vd9fF3ztJ9pesS8RhtwCdH9s8Nf4V8dfErSXpMiXXyXv1B7XtL/979tupVnDxCYeRRrkUJbb
C9nH/PnYtJ4LPyW/wWzldNAWqU8Qimlrg8c1H4PH/74aFuNZoXs//feP/DUmIGq2R5y79F5EySxf
//dV2fgPs++Rh0mk5WHKptcmxivx3/+YM/D5SAprx2+Xnf/7Z1kOmsLNUnNrVJVzZOONqBr+59My
Gx/KR6G50mDsVsfVVyZcBDXjo6m00bLlUiivHHok6o9bLsZffcGP4XQAyn2n7C7x6tqvE7TSnk3o
p5cRXzSQL7yPocGc894291Y1bEWg7DdllNOz5DvfVNOhtCXRnXXxkolUvsUgjPdJ/y2AjT+T4QSq
P+2MEz2beaplLcI6R0AxIj1NokYRaZAZU9gmLnI3h0wtinVy2RzUEvk2sRm15WbQU0ebDuuMwKFI
4a5TDhcGqQQMWZFAPQiw9SgteUJMZ3rkc8+HUTtiK7TfP7dtPTxPS3GVpkMCsqzNY1ERjGvUC8vF
sVm+sMcSpxI4mD6pHPYsKzuiUUAzMRAop9fFkDUSB4P+7f5tnDXJtkt8uRtYoLySR99tkfK8geC6
RyLyJ4gRheTiGNf/vvvvT6UTVZBldc+LySqE/BuXuBXVn1XfXlvIMPl2dQaUaQX3KmdwgtqmYGtE
cqkKLZIiN4PtDf90/BtDkvheTQJUHXSGz67Zufu2n4djZnn2I3IlhxA84RyY3BRbVXjfHtvM3/cv
gv//wrds462V3TMx1DvCrGy4bYt/Au5NOtn9WzcISJNe+gdh+PN+8EV9DeJy3jbzaL+ySqSNqsr4
OyV6p7KaJXLqvLm4qHSjQAEhxqLTvHhe8+oHnX1ckrbcNsvoRobLOe12TfHpwJxJ2085SROYUMWL
fRdasPi85jJQfPj5qoiJu6MgTBFo2/o6Gu2fpXHcfa+WAeOPljkRWpQZOaISwkJEa5JH4RzFGjvo
PYSDnzG+R3cGxnAEP9dfZgfgal4N7uV/bJ3XcuPKkkW/CBEwBfdKb0VRFOVeEDLd8K4K/utnQedO
nBsT86IgJbXUIoGqrMy917bzpnwwjBwbTF8TR6eOqnH9MxUbmRmkyNirdArVpfZIuQVoRKk9P+10
2MLzQKmxtH4buXG1EVU1vo11+O13IKTcmNasIPy6idP8O53JwrPmaYj8orxwYI8PUacBFahQSWXy
RYKheFIdUuqqsKn5ZNNdBLm/i6kExKDjlAIzYyc+aiaHK6uU9FJR1Wu7wI26G1VgfrSHgBxVLxqe
hHVjIK2fSt7klR7r0Vfns8YFInmfTH/a5GFDcFE5R/QYNoF2WmvBdu945Ya+jbaIJJJxNp66qyGo
q3dGHjbTqkjfUD/qD71oidHgMPHPI7zU1tZLWWtsnbc/FqV6rytzj3DG+WlE9UQ5HBpVemsDKzo1
6GyXPa2eD7tv7q0NkqKIhfZAek241In/e0G4ouE045GmRf/53O9XvcYY9p7yxaqoow8vDp0frWh2
qmrtd0ptBjFWS/aFUbIsZ022rqRp7kD4JW+6B+eiNscPr2Dyi4b46NRjeItqkixIgHd+QvEyWqZP
NLIh+NO8t66DUj0/wBDTXUx6p8VsyGohKoPHkOCM6Sj3oDx1GD2PZka/EvXrKRX8WDsp7QvNDvBK
lJNLwVe3tt7JK4eRYMF7pm0lHaoNmg66a0OurokABvf7hVHvxKmxOaXOi5UbaU8y1szT7zPkPt3Z
0qKH+dO5GPaljZE002pohISyU1XHJKgLp3oYhZY8jXCnTmmjDGebFO3md2msma09/Pci+SaTKDs7
HaVvZZrVRdTIkIpBDWcTDzulFr2AnOTUbWjgjjhqsqDjQwkWkSo0OBG+iyA1b13lY5FzWIYSs/2L
wAJpa9GSC4tu9hVY20ELgCKq1DF3/ohM3C2ji+ojpjJ+dAsHQ25cp4fzZWoNkihPUuOGwOz6HmW7
BeJ69/s5JufTqtY98x6p9D/fUjIoAlUPJ6XqRwJLwkCegJvTacembabsYZiCEkTGbIbv5Vg0TzPQ
kXgDImJBuqknK6BwUB2U9qhtGJzpApJt2SErTOv3KhZIWeKW3IZ07mR/ernJ7SDAhrsEPy1BRPtb
A43cUxADrU8Z4n/F/vcQOfPenx2EAuG4ErXRbFHSHDyXuIOhc35sDCYymd0fldZyBmgdJMCKbBc7
YJmuVXb991GJ0ff/fu7fr/77aGZ+ULKZyzYL9I8WIYOngviHjYfGRtd0Tw4Z07tILyhrXAYGTkbe
DuiDp9/9XUgPvzudg900r8U5KVOhm/ZPcWrfgbLxioVyfLPI/V1NjUsiac2JoUw4mnHqllcrK8k+
17sbYDx5hTetrpxJR46iCSu9DhA0zjhTtUybLg326jVCVPKihU/rVGB4i3xhHjxGkCI2za/JNP95
YPzvg/lLHal8RqVOHC2Tp4rR57kzQobkNBqZ84ccoHObYDEvKE/Q8e1jYJgIt41uq/L5xwTM5bK+
+OG8t1Uwq+9Z1TjX+VlXOxUziMlWWJULBU3fC89ozEJgRBj18HaPi9+ngiURzwt4+31Rgi9cU44X
y9+KIuxZfxrTcA6/t2qfZOPFr9CaOSE/Vo7COVh92r829jlp4/GN8wni1Zh2qrfCxJ2c+7k6a5M8
PRqTRy1kovdosftFOeoRoZMdC8R7ypyngdX3FMTk/MYekK6InMutZiIecRPt1sbR3GMBesZhaS3c
OTzQOJdggBir7SArWvcqEMH8pJeyB7A42PvUiKNz4YrwPHlpf+x1dkdO0jVTybsaOHnnw3tZ38vY
nxvDaO/+30eCebaBzOQBSQ4xITqWC5epw7urd/sBsjs9A9/Y1xNtmKquTmE1NotmfmdqO/zvpxkS
4nkKhEBQV82aYt/5jK/IMKIvEXrFugF8dsgYcdXxMK0af3TPNMTdI0TGlWyZORUFczpD3TGoglUv
ezKqzW3XFebOiasP2lyIZnpjhz4MEb1SK3a4aNv7iLaniJZqV3f9C9JhVsHOg+PAAVxIphd4I7hx
MF0OXXi3ER8Kq/8BRX9G131p0nwbOER7NOMKHsCuKDjy5cbOdvFp2+HHmDq4XdVW1upLI9R9mRBY
vC2K8g8NSc/XPrEYtjuh4RZLuIDXyYSPk5KENkxwMCMdyF8ylfTm4pUy46dSxxBnx39LhvlkiLgH
4gbmQItmK4D9p3BQKWmrjVaj8ZLhHh4NZGuJYWQi8LP2UZvlKZZjI3EgJq26WQo2MT5w8MZiMMLY
TDzVAm2oy9Qa0ih1C9IjbHFbVQ4PQFXeyQJCsOt58S4DPkFEI968vsvfG3v+3UAzF5oL4IIsBxB6
IbouqrZybaA11Eo/PrqDcZCpDzFVQ2qNd3tThd6z2YLY0E3apiYdAFA98tPOjXZrgORDLxww5OmD
sxt2b332ntSIIqOxQBvDmaaLyfySMa0JL1BvgFWcTTn/ibkh4GZqwEXmcGurKDZpZ/Cfi01IWBHT
OzOmr65b4iVOYZ0FUDAo/TPygRIQJ8yuy1ovVwT/kmnfLLI85qiiOV/V1GM/rVpjzcF92ZM7Q6TJ
9MUtsCu9LxvN9JI0wPKIm+yayfl3WRbDW5tYUIvwN1/fmBTFxvTZ6wO5vF3+ADWmgqJoRTvVO9dS
ErtUGth2JtisiO4ZaKSGc6267oNkCm1Vj/SRtFhyOaeAguzuQ3Be0MI2wk6Mcc0Ck0Q4d7BijkPM
Xc8Qp3Hin8LrypUrIdUoPE5xzXeaZruLXH/YDrM6nwbE2NERDdp+pUeKVqRlE7hAWKrCpxUZh7wK
bRSa/EmJ53+XU/NmTddQ4jZkZ4y21XhXyvLXTHQBATfyTYniuQlsWjAT8rLRqbboPtcGru2dXufR
sgrrpzIXatsG+Ar1xkPE8GfiblyaSqXEqOccu4vxwbVmB5/VPyY6ZhI7c2HAqA0H1Z7L10qOXDVn
3elQMhXlWsacEe1AbwDvyIescI4cuPF6WYZ5GO+y990nK+64uB0l9yTQ7t2wd6+VByyoSpNdHHjx
RTretMtDPM9Fm1GZ5Nhb8qhud5131QZwc7hXznGHyG1EwpLnwd92rlZcKbdStxABhkX6IdOalKW+
R6STh+cwmsMzWKGJ3JWbm5uWf3K6wY8e0g1fpsnJtR/Id7Q2RVQba2JK/UfHc1moFZzfoaX5XbSf
WCaSrZvZnwWi+X3XgGnSwDhABCXN2epu/sASqBn+uHcZe0mg8wtvSuRerzgYOxzWxiqA8cWMUSOe
/ACZUL8OATECMRdljz1FtcaZHop1TRzTuqK+wz7FNZLL4lwgrb+2IndJx8TxNjmvRMuOLKvZvkUy
cSWB51jQOkKmjq4ULqDHzAS5Sh7W5b6gFsL25+vU5WNz03UVLweOQR9A6q5o5gDHIBVp53EyPjOy
d2TxQW48UMPpBxBK8/T7IUf/7ZC9ePl91rcZFBuQBPvf+jrudOswqfYraGHahakO11dSi1JZ2w+m
Y7Po6CTKcKtEd2tK/jrAfX4ioa/LInE+7Dx+b0rtCH3OurM8A2YmuQUUCpum7vYHYZeE/yg/OjGm
Lc8tJOyVZIZ8Z9dYxmGSf+tdu3SSUfL/9k62nSevmVTfLaaf51wggMwS6wFGlrrkcZBd6Nsnkf4B
ti7/JpDwPeGk8vyfU5g+vvSF3SGxSwqxyzQ1n9RIX0BoWaQL23TbfZLhGA2ysNv+HiH0ZBzXtI7E
8rfZk7UJfMQOfSLBJTtoDsl9osqcnRyfutZZuwRpxkq3erWEE28ffzsquAILuVA6PwnLk8bY1Vig
wy9QiDcN8opA/y5D/EXNNOSvfeNB2fIA7At27E2squqEBm5dWeA8oFXI06gTLPT76PeDU/D/j3BO
gbZx9pZohzv3KAwnqw7XTq4ZxyQdmGj1AZ2YsGHAaI8s/O4keY52lfyPwtpUyGCXanLFTRg0kvEc
YegPpoceXfKmyDGoczj3CpfW0aT8BuzW3FmCjc1w/HWAjXBpDCkeowINU4bnYkGajbb7fcqoTDxS
Vw5rbRJwhH4rQoI20dA4/crozWeh9GYnbafGbjDBt6nKMxsEp6Dfh0kwlmfTMT4DISTeqJxTBMcj
gnsj45TMH/QgTHiBZtMNaIU9HYbx+Psh9gdEov8+/30UmHS0MbHJJSbbs53WwcPvB8/U//PIrrqz
po/G4ffzisC55T917GCZT66wGoCA5KTBw0WT2qHBOjfzBxQUOUD2uYKlDQK1IUzfhsHxbzPLc+84
broB+pl8zLhCeos4qaStHvPcfiEUNbknUJ2g9Qxy1+dR/Owazbc50DJibGCuCnRGVABC32EbN++/
T4cclDq3121kT8PqoEvqZ8e+IbOr98kQJUuOD+muVlhUI8POH91oKndNg7s3NtPiEVpfv8zl6B+6
2tqadTm8lU2OHtOyu4PvedqjSDQTflqlaFNj8g9GBHG2EF+VVoC0DGX1ZNOY22ITd/d4Y4D9Oket
Z/T4+6ggznA3jqFzRKti7TSa0cvOlRCi5v5TOhbR+fcR/3hGOC7r3kKoZJklVoeJKR3y2fqYWg2U
H6SdxKQAnNz8diG9OEj3crKeHa5HZdoJAduyQpmUR84Bz8c2N7NspShHXqUmfhhRGH+k+1aUlUTj
WGgPmtLcF22O6A5KxgcmXfLf1/Xfp78HYjvN2XHCibesbXfwIYx3zzo5Kp/eRtpfext46Jo0LB2L
mnxJ6UQ+SfTai5Ikmd3oe38IrrWQ72XWts5Sa+0AsX4NKYtjPVm1SLI2/zZPjTLfIhjzH2yHKqlO
jPoYDsFfz8lbco8H4xE2zp/fg7KAD7FSTs8wzRIGQlW9g+7mMzfxi+HkxS4Hx9jX1n4HPA9xiBXW
3txaJ242RyBZafZA887Kn11QcSsR4/noQ+1i9UzyzHDMv2tOucyb7fe89hVMQgEBoMQSn3J8wCvE
m5dUvg98ndi23zbivD52PUwY3Kds97vRrOSOJkS+w88T34y5Lvw9NpOAuvGnMnj34lGsPJ+bWE7X
gNzapZ/m9duYxp9Dblh/3Bq/cdSya7nCn7lH8j544UH2Aao5LKRr/DrdcywG45iyDy7M+ammabwB
QU6Ro41MFZv3ki4vIWwBs+HSDT6m2dg+9w0No22WVRsnl3+/A6RUQEoujCuDzIV/bnjDjLolJJBX
H8zlJaOF9gJcxO3a7mXqhfnojcGVAwu2BbdD45DR4Cr6/ZhhQYnn82ju2bxBNrTSf5aniQXpHdyk
sTLBADF+nzXkTqIulHrqQjfcpraaj7Zq5LyNkpe1fWyRZ+bj5K2TfESwUEHhnvqShpmrDdGWJT1c
NSQ2noyh402n4rsl2hAuFTCQj7GwT4EtuOzDEbUnvC1Wj9SHxDtf/ViWzburdWhwx3b5+zX2BWS+
BIUd0nBmBtSleXSctEBRlD/TwSUjdpT5N3DcJVgZzJYwsBcz1eCp8XG5F5Z5mXBirkwZwP0CpIGJ
FDCXkpGNELrvtoE5YKgvW5vxIsrXAZPQenDbDxM+1q6PcD0oPfxrt4quHz/CH0exA1hiy5CJRGHH
C6ctKdtVfQi02W+Xdd9DZ93GsXJ3GS76LntI3VS72t0I91TPMQzkT1GDWi7taZSJqdtjFBd7YwQH
43AdLDpxi/S020wla5hDp3ddz66GQSm8bgo0VE06UzGSWNFr0FUC2sF2Wq0wNYMKNuPLQDgzkwT3
laG0wu2Pkh09f7Fwnwdfw1Ot8lMi+2QN5jITwgTkJFIsfzhduS/WggTSra7reGgATy7yMdiH7HHL
fnI5i2JF6aM4XsicXlfYx1vk9zUuL+PF9EyJlynaiMnUzyHFbjbp3prG+ocSMx6XV2GhezOYjHGQ
HUbekgp92pnuVU74c1Fy7oYU6tKUdg8+AOGH3iD3jStuL1phgxd0udhc403vMemjcspXlo642K84
sPaaOa28XD/rGuGf9HCnDce1CpnktGL6tQ4M9ylkP/tBXJR5a6xLxKxGvf1UOqazxVPVruuiVSsP
GE6UoHAlQgRUj2vBeyZvfZijFwCsMZGqkzWUcLDrtTZwZJGXtCsR33uFtbfgzOMOgvgwCs6cEp/a
CoUZTZ4KAVETGUfDCp4BpJ2R6Tf7vH3Ja4ROEuBXnJ1oFpYnQy/OQ2mPUDLrgwysdh3l4Y+Drop+
h57u8MN/aXZ9DGKEccCGwcQOfzqLQ4NOanwwMAPNGFRllfEdWuGGVINLP436lpj7h5RrYCUJX8Ro
LnZ5irrE6K7kL3Loz7E/idkLa+vGtoRZsPGTx7Dm6k74dmTwZ5+5zYwNeBmsiBaopuNHNqqAmG9q
MbqvCh3DeRzanQ0iJo6wqFQeGRVB8SHa0qVRoe+gQa11MdQYy8kV5rCwNU1SMc0BoHd2tnxUB5qG
RSZsvFnkymcDLWi29RDsoCo99/VI99puixUVJ6nIAJ44SgYHIBYLFp5im7cAlyCPKTo5EUuF8aco
4tchrBsEZYAHInsXE/K3BCjRLd3okI8alDfTqTeIfAFv1SEZ1vkyy/XspJwSrXiTPfSdUy9Aa1CE
t/UVIdssLx/tLU44wkXVlGxa37V2UZls7bwyN17GUL+fPOoRYPGELcMJG+6qJhdCWuBHB70ZN5FY
uLyO62ECNlRMOpx0hM4ZLm4d8GXGfHVRoedx0/sQEbs5mb0Oal+nZa9H5NTMXO3Q7h/quMQBTlKH
a2p7Q58+5tgFp3I8XlzOISTlBCt9JIRM63TnTHV1s42437lSJWfXqBH2g5k0RUc7peO8URLFgrEk
gqjQFOBl9e9GrGzezSIBXizphTTMdQNr77ruIzaB4JwhlT4jmn1D/VRudRQJvcNWA4ocb0Kf7LFS
/slkcPaGEUqU8M596b5Bs/tovOjoBSMAhGzlVfZ366JFQY90cgj+g6luD1uKwhAUnK+Zb1RR49ZC
xcN9cgut4KkH7LmrJPg7MySroHSfwBt+NBFub78qX2XhbV0b2raXolhxKlI97L/plIPhIhu2RtVK
E6m89sXoIBgDI1apTYGXZ1dEyjqZvQeX6YU5OhHLWvcH9UCKtt5D2DypdRTEz6Xwv0ASAM2N1y2t
G4K5U2/NEIFmk4DtGXO76mxpppu9Wmn8J0Q1Gwmfv5zgx7xEBVV7wlkZnQG/0HvLKTzj+pTN16bd
5F9so1CdoCd0Zltu0sJHHEN1tsiPVTk8SytIN3rtvDGU2EQdXkeDmzsuE7WyqXWYK4ZikU3hYx/X
K46wF5qUh7p1z6SJYjctAJfEBW+Ed0zFhlLkniHt30i7JYvkl0jWpsz2q2OVuXDPZOdsRLAsTeeP
5+Ebb/WaTrlu3dr6u08gbfeKMwdyyX0hPflElgheAYsgcw8DzEP4leNx3pXKeYITv5j0Ml1S6rAp
8Xabgl6diRZkqTz9pFDyZIwRIYVDyOIfgc4pl9zLrgtgqp0ETBVSBjqAx8setXs5Ze6yQ8m3GOHf
HRMpmdOF0Wby25ajcveIOJbJtskMp/X1vYlFdAXB+UEOM2zXkwNMwgo5QQekpYGbRa8k5neUaYoA
6RQmVJC80N1K840foDcW/R8kjsZ3S9QWDiIJcz5SgEZdRKizDVJvwInohKUwgY0weCyRiioaHcDC
Ve/2yzDXX61oQPs949Gkse9S45DMnpnMKrZc6tx/FXZ5klGibRFbt7wKEN/7uBcM5MT0b4FbwX9p
GNn2xDtsSQ5DbV7lHN2sn9iPnu2mlgw1m9XA2SB3sX0goMTuWICGlRRFkxSH3Ey/BuUHD0Eb7E0/
VSRN1PeGEKHLmLVXO9P3sUEfddLoBrQGC26k3GrJRHc7CfBhXSxhgLXjunDcm5AQ3YKQAIJ2bGhm
A4k0TT98ZO+f95gCiDnoR44rHZ14hZTTLlaBSVfaqMlh7IW7Y9iOc6OjN1tb9atmVNOTMdbARQGe
LoZJ8L3J+JhEabJNUjN6iGwvWzDjBmmjmj8J/lxEiVN5r7O3rNecEw0KkZNICyF1mLAzSykxionx
oLcE7rIe6iuaPQrOJBeu3Y4YxBvyGpLoVJqcwTFhaOxzy1xRMuE0yUwrpgeLZCxN1d5oxdGjDlx3
5nhuaqzTpY9GHsv/HklZvdKUjV3CSTbzpkfPHQExvoSVMQ0/vUU7KrADIrtMb1mOI97n9C1R4OEK
z3gPO/3Li965NDGBOzCEzHqOGPCmfFvgiTF9+9EKnfsE3BhpYxvtpG4g0Iyco1Wnz9jyqEQmix65
bIBmo83pU4e63P+OJuCfo0RulRYPrG0fqCQRe/k/IdzEICeWvKExvhC2GywqDoXYIImMb1x4cmW3
nhrjRVQUW5PyoN2xrBgMZiziSMmvoBWEwX8JDt7M6YPrQ+M8ojS4KwxuUZfAjIrhbHdJ+hT32HkZ
KBaMZTwPP1AyqmJlowvPkBJp2nNSGjmqH/Q2XqPdR7RxSy/qszUpVrHZLELPbRamQx062Evm/5gz
h6ZcBG2x6QE70UlGHTaQkMf7WC19kq5WhquRuE5rfmkZ0nyIouHFDRmO2BKMCrJ4PCshajDDxUXs
pNdeaelB98d8jUVyWmTh8A5NVWfKmazKmrYzIjF909bxsyXUV5Dp8yFbXXQVfmbjgy2ROE3dZ+MC
eDMY6SwDFiqKKUg7BcJpEpcMenzIku0FfDYQ6q72XOF77hsHQVx4DiTyx3ayMFlT7WEtab69Dj9P
LT0C2ox+6cpn8lavWVC+cYDg7IF9xMmdsz1GnIFxQGkmHsAa3pFkN0tDm5uRN27lp91NQySSjqXD
1e3H2w6cFYucDeoxcW5yILZdubyvPQZmNZj5qjfwDSMJSiVaK1fXWHaE5yxaE6gvWSuGhjAZgyNE
ynz5kngTSK0yzPdqXvWtdBMXrgYqAvNKjxqJoeWCOBesDZ2xd/eDrG9RkFfPia1fBi43z8/OhM0t
gd1xgKYmSRj7ZvmuGRVWspqaUzvhR9gOrnEuUuu7jnJsKzHN4MIM7qa4ZEFXYE8uw5XUtZvlDyR7
myzKwjoPdnLH17RD8rDvNf85YRq+kEX2QTwJ7u0OR5tBUyGyNsS2q4W7d6Etk/3TzCrG7qFMHWTS
pTi6hrdMaNvja5bkLaE3r8I9HDofPF+9h6X6gCNPAYTIbi0iy6XvOcdamFxhKPIoT5pNWNb7Qbw7
vKp+PlNOouwjQHG4MGLgUL438Bo3aAxjBUzUlBDGJ5T9raPhlgVxBIXI7/6osf0m4On3GmucivHn
3TYuJIPwTSa0paaxiMqgCM013jj2xgVdb5Cl+rj2DO3Zoj+8GkrECzEuL6cfjw6QQS+ImdEw+7D6
+YqNd0YD2D9rTW7qkxkBnuy6etyHU7ATXvVtUzd1wp8t9Nj3G7e+wXVGAOpf2ROHbY8dz+vdb88w
blaAUTvV1a31kghRwXjFwHOyLeszCsttUHNudTT1gXB5rXvyR4w9iB1bVdtS/DVxEplxa++LbHyx
dO+dVRh9ob8ifGipGJ2Gdf1o1kn7xfE4wiQCXQV1ZZQS5BDQh+UEuJOQK8OUE63XPnYaM3vIggV/
png0Y9zBRjNepM6cJm7Gx5KccypGLndR/BkBWK2DmsCcQEcTk+jsoBOdRA57Q5p9jE3/ojj8LBjV
2Uu67FwWyNH0FoVMy1hyfBUpo05d+q/26H4CqfjruoA9+HlyyPaajH9ghTiLDrUyKXKvmFzJhSOF
XbeHJThEI8OjWpDV6ILCxzP4XCf+Z+Db/jqTrym6+hW5AJ9JDJqSbIq9CM1v1LOAJPyTPzb5kuS/
CRkIQz9OIUNfvTX0mehQeM9e9yLcjpynTp0axgRaQHPM1xiAJxaVhFWVeAQcxBrSB6XVcUbF9sBI
EnJEG+/YlAm7n4c3vk4MWol3q1M328HfiDa3nCVJmynEwcfCsIIiSeXpIxd2jS0CmeLBVe5rXB16
YVzLQbfwKKgjFfUjeDgs9aEHyMchG9GH9+hR6HohlSEBdAynBT4eRc1SfvqetncG5lwGlLOtHeMb
tOHIbVon3ETh+KNoYEyCm6lkCUI9dyrwslYVLvPQv2W6ds3V8Ni6jbG2QmIwWoWyxVbWn7BJTjLs
HlN4iJqdHpM8+CPqA3GHNT3s4qeNqNKBU5U0Kjjh/aiQBMmyh0OjgkOf9HKFxXQFshwjum6nkPlp
b1MBb313QHmhZeccW928pzptsXNwsU8TdUIHtSEw4+Ns3E17dsVRY8SLHfOjCNXLKIpL5NjnVGZf
KdaCaFZ3MaMMWcT0QWGynI21PXJfkAsYRKgSpB+Qn9WzD4gI6jlmDUTB49IzjWxpiZ8xHgRnZuUv
VLPIFVNYh1SWUmN7pzA4O1n9Lq/aKJjcsrOiM623kGGfKpP2zmgWNb2ZBwbMZAA1ql8DXr71Lkid
PPpL9miOjRDGjWksvIGKLsQlME0MQFG3YGTNaxSNwEOSF0CYWMKZZCzaMHnXQZu3OZJa4rUgVCaX
ir7borOKr+bem2s3ouKYWhIG9CDdiX5gHwm4xytJc1ZGN8IrhwXim5fMlycvbe967pdoU9xP20rf
IIFwfIuN76wCaGWWzmMxsMB3xBU68RticMSVCaaU0ehu3PjXrFB3SaQJBltOJXNy3thiRnA6sgec
bDaZawjLqvdB0yDKJiXYI/JzTIpqREOwwxIyT3AufbYtw9mgfXRUiR8IuDVV8qaAUUVfFRW9Q9pt
CTXRA7O11Yf6JXHjOQUP8zpm9b0scuAoRbMZPeMqOkrBoS/2NFIB14jCW0zeHr7VB2h7bcoZOWmK
tIos/ao8c1U2brCyU8b/tnmaKDc5LIEOcQtQTgV+rKhG2u8lLGRDnK+z8LVtuhNelJtjzSqDwP6Y
O4Uere0F2mMUqH7TLcQGfW9SfOuG9hR0GoyasPdhuKxS4nuA8PcY9ZEOqK46+Fn2kUMFwSCL2Xlk
ilgAyT5o5amXjYF+f3wc6+JNh/S6Vvq0njW2xNOs6LcdQ8f+zrN61VrB1VNsU6odOnpf8DAmWJPd
SKQTalu0fNXfGgFO38H7iH0j2jhaCqeierNzC5WGxRE8J5q0ccud0pJ9anqvghmQTcc2adNL2rQv
yRg+pYZ+njC4zJtlJ+Vbi7qTkLDHoWZldZN8G9HFqgPn0cBzc/RdrYZyddZTzjXsW5tQON1yIFlD
Tn/pPtADDgaGqTAB6oZU27y12zVuy3s+ywVrQzKzL8p7IcW10bm5RjZdVud8E+OGZZq6DyZUyqW4
qMZJ6J3jxvdgr4ycWWB8vo4+VUMtCWULtahb00c/IIo3cYaMn63xRU+o5m4GqhSbwXaKszeSC3I6
pN65JA9DIUQ6VW3yUVH6OZlzdsmtW5t9QnGsWeDAZc+qnnSH0AFhXgYrx2usg5EWO7gKaplgSifP
EG4SLKbC0cA+xW/ott76ytl6o76XpvudOME+6eorr8cJ3dwlr9xpGYNcw+D6asbFrIungkrwPwWj
vxq15kRbiCyFdjzGwvYhpFiE9Hl/+pHoi8qBx9Ech45tnZLv3ubmdyXQWlQBKv5QoLJlshhqz7rF
jSK5QUuDrxJV9kzn2Rt9ge7G9qiAQvj1OsSAEAUu3gPWe1A8o+xuAcwa2O9ni0LJj1v9QXO47BG9
YTpgGg4OqlgVkt8fxdMtjTpk7/aBa+EHvTv2A3ylsCBoC7L/FcbYs5I/9Ska53hgqD4GPvxdCfCs
n/vTk/OCvonJlNmyPqJN6QztEe0LLb/AfZj/jmEgXBZ4Y5tDiagmdllMPhbwGqxYpPylwNLwnSKE
n++LkDZc5H6EQfxXGxOxttiBiqwCp9XlDZce2VUVFUFfxri7WJwEpxXNAZJrkz5AulIYF5StuLBx
ZZyWLuFO0EdC+NJp/ZylxKxTQ33HU3NuSwbenKsWkNGhxuIVmMIR1jzVRSB8uiZcGYzF0fCmu0j+
FVHfsQbNUCV/kuvSG3jhVhhzwTZbGIlGn0oEag4IDCzSjZdfJqMhKEBgUTPwZ2Acry3CAyTavCG/
UOTOfmAil6xrz2pIQ8k/KAEq2Ncpu6qi/aZOmQicswgOR0sit1Viv2nVePRytSlD4n90pqW0xhNC
0zMRwiLOY0ZVvnycqlNddd/Ec2zqWe7hFXW39cmXTKZ0V2EThhCH4IV9xY70N9oSJ7uqb76w9zD0
6GQSJYXCerb4rp3KAGTR13ADQ/FexyNRV/qjn1i8ZwbHUeAybVPcgzTgVqNpu3DKg+9El9rUPpsa
jzjULrN279lPVsMazy10NUDJdxiRypWXFTgu6/7VK146r30bTcPdeoN5bSM732CCSbEt3rUE3IFn
XVVCZC3SRrL0sJf3xms4B7Jmoj3qZQVLHw2ylQ0hQ6T6KW88otjiJ1G+FX75GTd2vEm07EQiMFgr
BLBLqy04+dPmpkHjfeMXXJqJVi+kpv8hOIEXdtRfBrR3AfTIZaGpOz3/jz6JngjHIU+ufAxHYlPJ
6iWpjP1KjwltzY2P378515/LrjtzTMdxNNBe0h7cie6zMzN/LCf7mbiWDz453Ciq7GuGfXwMaKjk
fm7T128+/DIq1nAyckLnHlE4v+D8wd+JNF913bEG2o81uNjhswck4ddPjt8ucfAQy8X2aKr/4ezM
diNHsjT9Kom4HlZzXwZdfeFO3921S6HQDaGQFNz3nU8/H6NrepQs0X0QyEIBKSlppNHs8Ng5/4I8
DamRh4MB0k/+c1LAIm5Zc3wGa64ZajrH8ByGadEcC8v7jmbCc1KhzuXnxq8eTSYappYmnUocyBoh
xFrelI8NOruUvYA+JttYCH+KA81vJd7KAuW/UAsBx8FFXkDGfcxr75r2JNZtBATpI4vTlyIu3l0R
STeDo2NM6RPlhxPw9mJRl/pHmwBhSQsyn6FCeF7vr0HuYYAdgbgGaSbGCHJ1bXNHlQZaDVqHfViv
EbG4C1GjC2G+k+Dfws1s1xpySDKMEAmUhXojBvBh0CxMtpSW4RCJNAL76KmPbnVdeJbljhKOKp2Q
dumoW9ONp0dB1eQKz5QldrK17UbenZWbRw7lyFI60gmr5HvVFNcYDNgoMAjbEUIaQhuxg4oam2uG
NxCnTXLDYWyRrFunWxpmt8jBAtii3DyX/Nx0qp/Uog4tPISdYwiPsSnuxo0ba4+pBE4bpyyOc+Q5
OgbBFnt9gS08OPRGeGrwMV6YBq0ro0xvsXl/RxNglaroYakpsuIceEZP6CxKr8G8vGlJvU9EdGyK
jOJzGLhr3Q1tsxFQHm6BBjbuE6o4D0bkvmcSAoPuMCbeKcm+1dz3+cDRJLhLOsCW4JAWrtjt+MwZ
i5TJtYhDUiM/Q346JvHRSHDkECNvqccW28Y0N6Dc5E0PU7XUSKbS/jTq5y00hfOlpfi3Tob6BKml
kyf3DtVN0lRnjXjKKXK1jYzSV2lWNyhWPUmR/y5CMxzk4S3BJmmpaOUj/bEnQZWe6FEdGg2/+4qj
gQXHl+zDNsjySIrNe1lN3jsFjrRJ86YbzTwCv74XSAh71XgqIkKS3BbI7TZquBloGlMX2zbAzjY4
lIhrFzMJKn1LoR2aF1RoF3Cl7aSU1JUFJhfbxP6m1LKflfmE3tUPDVQZYkoU6ISo3HsEQ/y4b5t+
Y4nhiFjko6QAXADyjYnJUO78xoFo6u8lyh62pyPXj53CKqv4ca89R2l6jecqP9Rv48x79HpO2K1e
7kYDYgvkqY7DvYVnO9y/sFFWAmUCPv58LLqBelgc42aA2rxuE6evQ0NYiRImBqZL2RLf60OHZFCW
vuFSVQTaExiztVJ5BdLj3kGr6nsHDqMZdldlgFxibQ3HJBOu1Y1iYtIXR71ArQif1rIBpRjlr6ZQ
PWEdJF6jZ3AIM0O7MpyGkk+sPEXvtA155vyKUIQ5uSQ/lW5+HQxIkRo3kLqA6BrpLm88pMAxhoIn
g0iV0NqYsILiwxhQz+KdklY7HaCo098oFvYqrsabThoUkDTatWZN+wZt92y0nx76LrQRoaBAj6R7
S67LivEH0DhQypogffStVodenW6FGv3ijCguQvOBtgtIrimj7xICemGH0FEX8j2NtB5nLLjOTd6t
kbsY0RfNfcVJY1NJfbQNCah8IlDPDqxbmYR3HcaYE9Xfc3LNYqATHNf6WgkFYdnH1QnUJmbRdHf4
bN/HBjo1hgYMa6h3o6szUiDbpCOrCn39zpCo26X6gx4S03JiGhSR0Y0venb90azRhMtLFmyDvgUu
LR851BwVIyt2Y39AQCHRThWqfHAsSAAijhpZ5CyHAA+rxsVnIpOpVsX0eWBjNj1bHyVjlAu7UycE
z/S+jW2Thvdllkp2Yxac4leOPnhAuV9g9lCg6wAS1Ri3IKaPJ2ZUbgS0YkQ127vxBkgc0HbxV9Gc
8iF5yds4WwdtinCOImEZFnKAkk2ENNq8g4nTntBFQfMTLj+NUjwfaMkUEn8dw5xo2vCkGEN5pTIt
RQHE32pwxMkoPtZKto6z0VtF/KhdNDTgSjxvCyVn4+nsbMO7Chr3vQXmc6rFct+8uRVir6G0gqGL
E4s2vLmdW20ozT+7lOw8N/7RRDC2jBQ8ZpnLBywD8zXS0fdiHMuIOSQfUWvlI17UtwuORH2BgS4g
/zod/ZezN0P2OJVyR9T0tmlLTxAxIvSBaJxyOPeD/F0stGjnl9+lmuTVQyjJJvPfNzJiZaQ4luOi
0SDskah67POg3ITaD10gSaKUCRhCrhBPFj56C/IH2XawpBCsaZ6dDMO1hQoqx240GZvqvvIT+PeY
xK/4gNg14mr0c94t/F0WJITgZ2Ep9qm2N5MRkSs/aWCkWFBUu8r0rS5rJFp0svHRZdvMlCOqkyj3
a8M90P8nbOU/ZEXZtJHxBFr+ie/e+M40jGuBWtCisaBCtiQYjYvub7JD2827cjIiJhobUiCRs6P0
U6Tmq/iIctFLi7UUcD16Bk4IOjbCjBSG0sICabQIb7V6oHFrxL9AltULaIFEeuc9dXLJdkJMiTz3
PfCpF6PagJVfhPzW6FTVVgWf6CjeK94vOWwAPApoaar0z9xMlpYxms0pCMdCyfKlmKQw5EDqmwbg
HBD0QWVaW1ehPFonwBgRR2xRq4x+1q4CZdpjc8VqcK8U5XsoSFsDzDNa1jUNVP1WCUHDIfkhdVpK
231Hc5vtyPZZRGXwCOapr6m0Whh98YEOrgDt0p2KOYhIoaOA7ahtp7S+x11531UFH0OVoq8VVHeJ
Ai2Z+k5ph1kFCMvKH6h3XclxzrPgaeG2H2NJIBkFOAPOmybMX80nM4lxLlpGJQqPOa5rbYJ3DOX/
ZasND5wJ1MUv6p13A4SLRdV1FLN0IO16sQpLBH56xCTSQQYAg395ULU34KIRQScZqRzkBnP3Vx5a
B1qHh5KnRNsgugnd/Jby5JinDC6H9CIaHrwDovxo5g3abWPm8XZI8aGz1kWVghLpqewFkMXYTIhw
aKfEkdEQgytS1Ws81gTIEsWHH3x3e3g3KA7ZIByesFeHXw9owRzuB0iRgLke9JwgiqMh8lyjkPhz
XwZPaB6iChT0VFHSYqc05IK0EH2Kc/47BirrQqC+YyLbgOQiSJbKVhE6B4ye+FSjJBLOZQZFiWQM
VF1S5rh/xrcJjpm+SQtPytDcH+JOXFko18tJ+cwm2oa+1JOD4tOmiE/1KOdWJr/0lvp4rg9X6nCS
m4FyRI4JhheMVXXoWXsp+SkmEDZ8uv1V13yMcPQlvPQVfqsOwTrFanQATFgblGUFoXumPBktSlT+
bKHK6Dyi8E2CqSNgX2K56FL0aRtyYmreHP8z5DsFbE5UPdNWgozXT099mBoxBkox8hLe8F5I1u9W
/8JD1lyhhCbn9PpyiQtZAkd2aeNatbVMlGzvlXdZKcY0JvTbDKcVD8spXDbp2fNlxlK8KiEXgRfh
rtBwir93JiXs2njGhBtUVZitSGnAk0X5TQdajEcy6MUp5brplOsug72GWMqtWVGhRij4h+iHwjZq
tAfTj1/Qa0LYbLjJtAZlPh/Eity9tWgkewAml7VF6zrDXYkuSbPzMw0JOsxa0P9GzUmUe5p8tARN
/fX3D5wsQUwZyfOGk5zhokeEmjPfStG7DcfKxyAdLQ8uOJI+tPlLvIMTXdvGCFCgQEfixkOF1g+n
1wq0aJZWwrttB3WvoJDrDMOtjg7sCj2HR0Vfy1GDlaqj5TQtLNrtCdUtc+dX3Qu1jp5uafQid/2h
o7be+MozC8yiaKUhu+COdhpw55HPezRjHdtrK7jDAhxZodw8AUztOP0CxnLpJpR6sKWj8azXwlIN
qQ1rESq0UXtN3LRrabjFAGghqzF4ZOSxSA+CHH9XxbKN/raDjx7LAL8yyrhl7tzmInU6pAF+dOQ+
uYcwiax0V0OXK8hqJiFcfPC+kg7WX6Utl7RB9oT0jb6kBCwcJAtdH0TBD7lsWD90S9/HAWUDmiko
ewlD+2xGnG8V/8Wrqmp0gAk2IjY9LzUyyX6V3OidBIspVzK+HEK3UshAngh9a6cedoJnpo8mhoN7
z6F3m3Ve+iLJ0UOv4DksqFp26OFTHN0QnSpRJmenV/tsxRmn47iRN0hxyqch4/QrJ2gecO7WoLZG
xVXiZeWOuhUJV+e8aiQ4Ly3OdDYAXOUgNHH+QF8JMq0evURWthcNI182fD12kd5gVPGAXqq416W2
sgsfZK/VOLAnfjUj7zqukZuFFnssweksS+z4ygzWuA+XN6yzveJrmq32lXctD3ymw4g+rykbd0Vi
xKesyNEG9GOBHiFAH07o6TVfipXZk6aBugJcMk4klTGuXCT1sU9S8X6cRBz83JtU0TAWrsQCvRGY
/XLtPxZaPvLeYBn0Kd6nPmhbuimYqFI211tgln4LO57mgSU5j/FQUOmwHlpX9/ZRpfy0FM5vwFbu
YIxx2hoAu6ISY0DBrJG6FtGcaauXxuGjmoBvwNcYYVrd+6X56C+BZMDdD7JbLEFGth7c3NiEGZ3/
INkJSZwfxz5la7aIa5vhiwSnaoXSrrNALRBapY60fBmM5IBwg/74O+IX1aqiLinn68ERvbWRM0Fp
6dvA5siNG3+Fmut4tqQ0o1inwIxV24jBvZsU5TzPeRIM8QcKGogTJVGzQupQM3cZnTnb13Ct8If0
pzKAWQdIQdlmJPQo2ruvV8ioKvJNLCg/clFhRbQnHUfsreLX6SLo0SSlJdL1+gPmn9JNS4LZJsdM
df3bRtB1bDLXHvbli9QAugh4RMbTlOI3neR+m6CpracgdYUO959kH2XpYyEhqRztObiay0xQhnUf
SJAbw8pbtwCBTQ3pZAvFUrGX8adXiyX6efS82zCH3REjZoBFUnwNF0nZAJIo8BscDp6iSWvHpwVp
QUzAmihbgwlPKPRSl/e1ATV2T6C6EOUrRRG3HNMaHwtjv+kQxdEASwsG1kU/pA56bGuVAJCbX1Wd
NGwWDrj4jAAOpCjtIau71c2CnF+g2yIE0bOAN/reRQC9GhoXAou7TOI+srUSXLGB2eVKCt5TNKh2
khM85oblL7/99R//9Z//8db9b/cjvcHtyE2T8r/+k39/S7MeRSZw5n//1/96SGP+9/u/+Z+/mfzJ
yX8r0jL9VZ39q81HevUaf5TTPxrv5n+uzOj/ujv7tXr927+sEth+/W39UfR3H2UdVb/vgucY//L/
95d/ffy+ykOfffzz21taJ9V4NddPk2//+tXu/Z/fZFH6PVH/PU/j9f/1y/EB/vnthpq+n2V+8lH+
23/18VpW//wmyfo/dHE8m0mmqOuqqH/7q/34/RtJ/4clW4psotgJjkpUvv2VpEXljaP+w1J0tA90
FT8yMLP8qkzr8VfqP3RJMyyLUrbJB4D/+Nv/ffq/vcX/91b/Sur4BsOfqvznN/PbX9l/v+vx4QRZ
Ug1VN0SLm8reXu98Gsjc8v9qK8FBMyXG71tvd/RP30wDf6OgxjBBCtSd1kcm7E7x56e5+dfon0cz
ZkbT/j6a2Qau6ztWj2hBQLZMbxEcA0qrgnurddH3zNOP5weS1JmRxp9/ei4RuqDrSHl3dFOVxmCl
mOo9LC/5FIrm8Ih6AfAdzNcPvR9Iz6mmyL8kSe0x2Qwg2kW4Sd6ZNOp/i+JQaTt/U+NTfjXXvMvP
9+Qm0CH9wusR3eNQW5SoZMlFhN8WmCb7/BBzEyz/fQjQn7HnIuO0UyuczU3lWUXQfJkE2o2QUI8s
JC+48DDjAvnqYdgdnx8GW+w0NMy8OcpaHrxFZmpAlpNknBcpoYMuaFfnn0gWZwYaf/7pTRpuXJhI
KuFZFXrdc5OjQDWEaUSNCz8kLy2bNZoGIQoYox9n3ouvQ4pMLzIFamUrUQ9FJMqGB8ey9AEAkKYs
Tcw+n2QtrbqVZThwtjo24EaFMvlw/pZnpsaYTE3JNxYpBNSmNCXQWEyNT1lAHewwT05DKf76s1Em
8yI42JW02TiKY40klvrNaLI7GTQXqhru/vwgM+tJt/4++eXQWJxiGCRNEZ1Ew3uZttJRaqVgUWqK
LUGQvrCeZjasPgaoT69Z8hPaECkjVSo6xMiVkS1o4YVtMXfx8fE+XZwYSlk2h9RJuq2gHC1nS02g
PHp+kqSZJUok/tvlUzVWkGsgmslyxYFGdaMVaZv4ULP8PMoSIm15qKnWC/UIF/eTApl4FROmCytB
Hnf3F3vRnMydIxVomwlpg0tVhhcEqAS6mWgObwGtg9nNl2rgn1RM0Sp6NQZNZcPgoBLhQYRQUPtb
rMXctJDQJUmm0KHeDm68khP6oPTwzs/RTOwzJ2+g4kDjIzXWHNX6Lu/2vXhVCNs/u/S4DT+9XLlp
nFbox9mX9pZ7bFhCxs35S8+sG3PyvXLCMhTdkCCXYk5ByVh7PX/dmQhhjuN9umULQaw4FMrmWKJp
ERjXukmTjpS2HqoL8z03wvRb43iJ6VOdOtK/HYZ30IXLrnzzRedCWJ6bmXEpfnoCo8Nkgu8rH/D+
nsaxnafKhd00d+eT6KlFfjkeXI2Dovc3dAzv4bFlqOqqj4JJFeLPXsAkeHb4X+t155kHgfbXcvCq
NfWfHVvihx5wPDs/yEzwNCZhAcqdaEBtZRAK5RjY1FTStIKjRYGleLw8P8hMAmdM9v4QSKZgRDJM
ncRcu7mFVg3ly/pVdWqI+cjzK/fnB5p548ZkB+vKUKOdUZm4bOAOMIR5gU1RXVyYq7mrTzZxReFJ
B25sHlrD8Ta+Z5Z2ZJZv5299JvgYk20c1Io8DIWBMFRdwAnOnyhZr3DaupBszl1+fKZPe6FpI0kS
fMc4qEZ+Hcn9jurTrZClhz+7+8lWtiyllZOey1OPQOquKTGJALa77EVXv/qzISa7mX48WjQBH9+o
yRcu1tgKVfoMzZ/zl5fGvfvFB0qfvF2hBDeDqpZ+IDlBsRZt1oPSLDL9maJQJ22ap3bnX58fayZ8
6JN3ncSC28YuMiap3Ce005B48jWqfZYsBpvCNP9s2+mTdx6IuYz+PnJCNIchxhvxs+lX157j3JWe
fN+XijkSyC58hmYWmD5ZAWVpINdZa/pBTdurshSgaHSjeFe2/rM5m7x+esGFImY4r7vVG6Qt6uch
TaFnTI4uDDCzu/VJTBetFmxA1xoHC4Nm/GruIhELhvM3Pzc5k1AeFCEIJjA3B9SO7BQdta2byitJ
MazNHw2gTcI41CWPUgcC+Bx5bhEKecwFxMvQm76QY89MjjaJ4IYsBb2Mq+hBkmOssrHYAdwenP7s
5idRu0+D1q1HvolfHQeNRQMhWm2GC6nXzMdHm+xrT1ADwF+Cfgg8vJzq5uTpSCX1lOW05irDG1rt
P/7sOSbbmhZND9/QQL5L1J6cIn/uau11KImF568/Eza0yX6GpulmmqbrmB6/I6J93WJ8HncoeTj5
hYgxs061ySYG1KAkQ8MTpJ4D31MBWZI2nYysLla15x9ibojJPg5DM9XFhpdtSMUrArPKDymFkKaL
0MvOjzCT0miTjYxcXTkMASNEiMqa0kKg21bINOoSLDNATJ0fZe5lTLZ0EyiZpLeWfijKdgE44Wno
gIwbhQTqAnj5+UFmHkWdbGtYUSjLywRVXKtp+LVFsEHmb9+CyvbMFY4wwp99XNXJ/kZcx0XzE0ks
Gj7SptCpIyuuqWwsHcLo+WeRxjf8xQdWnWxzV6nQJle16OigDr6EVJKuhySPcR+DOP4jHZz2Ry+W
OdrZcZOvLJRhaKCKPXgKdCTNa8vqlAu3MncYVScxoXREU3KSEuVVzOdAd7kajP+0hAWLEjSMYdxS
U1pERgeVpR0KOd20KEPt8ky1TojBqEDqQT841JbWTqiOol+eBRjMqPMbNMriQ9pmIkZNTgEFy8Co
ENd44Zg1OSYc5ydzJqipk1CTWE1XoCRVHCtPSTBh1L1cwWO8Fp41WUGfpEsSvMPMtjK8hVrEero5
P648syKlycwZvZG4+K33B+zHbTyf13jorppdedVcR/awfcOfbS3FdvUKtHlZfdASW9CTWyLWu1Qu
bAppJoT8/vmnXBZ3BaRKhKQ/ILe/5jNq+6u7G/zFF+XOWYiLaBNcmOXZkSYRV4JG38kktgc8yu7g
Q6wg6C7CJZDNpbJEBMTG1nJ1fmbnJlb5e4KeSDAmtZaJlTvhqsqMmz4IoahXz7qZrWDYlhdmb65W
qU6eKeSLYeVaEh0LMPKBplwrKJkoubylkGIbpQxf2zo1LOfQg/SinKBSQpyS11YxbIr2DQVbwEok
rLpw1yWQQEyNjv/5OZh5sepkDvzA8s2mQkPGbaRmDzZA23WKqh6DWMguZAPSeK2votAYnT4tHg7s
uGYLIFlFK8iqK6Tj4ZbgGSMi3omvu51YiJPh2K5UV/Cw6y1dd7pdDRP0FNL9PRkRzIdWaOpf5595
nPYv7ud3tPx0P3XZC4aeIqwXNdm95jYPXV8+nr/0zHT+Pul8unToiaXREDYPRX9oVdSNzGcghxfe
1cz373ed8dPFIbdjpQDg+RDrz1n6kldgEzVl7+PWdf7uZyZGnHz7+j6k199x99Ai0ntcyMtdYUBR
OX/1mblRJ0mCBwStqdIsPIKblgBsVOVmcOQIgB9aEOeHkGeeQJ2kCHEFAkVRrOToFW4IHbIGYmIB
5P2QjTx64Veo0NaSQ4MAwbrGAcmmWkOyMdRCeQJG0u1VZSg/dGQtoVqJAigQNarLCLccRfte1XC4
F14WagfXAlGYioXznKBYsfeyBv0uz6r6C8nB1yFDt6aFUdh3RSenKgvJbmzp6B6Sdbo0lsWqtauV
f3Q3wH0XsO2W3mqkwV2Yvy9fEaNOPjV05asadY3u4EmK7dKLczIkLfhSX3g9X65grj+O+2kFB04t
4/1Jaxy46BNvZtHZeAXZ9ZW/dTYvoGYW7grFjyW09l/KXusX2r49op53Ki/FojHm/Nve5w7GhfPp
DgZTr8FqGN0Ba5BV7uInLgxbp493eHsCvt64Oq6FMpVo2vEaxrOK83Th2edGnkRasD1aU6rMLUjF
ZbLLdubG3aI3Y2OCsIo3SNnYrd2tpFW9M7fJKtu0FwpFvzfYV8883tGnZxaTuqeeycjtclhj7rYQ
jkifrhX+AWa7BBvPP8GuslPeiLFAltlGOXCB++YCmBOfevQottW+frNegiv9zcFKhjfDynOW5+fm
67Ysb2USGrrRIdX3xnUHuvq6eoCXN3zXb4xHwGHtsbymvf5TulA1kb9M5BhsEiPMAkVsx2QRws+3
nY28goNGnoEF0NY5OkeU4uxiZZ3EdcBrCFaCDShopeyqdb2Mv1/Kc74MVLo1LQKjqaAiKcNNBMUP
hMpgPZ+fyi93GJCBSQh3NRN/VYUgGxXX2Och3/XLS29A5V8ITF/eN9cfJ/XTWqpNsRR9NQ6PZpEi
nB7J+qkQ+uxClW7u6tPzCkLDQx2k4REnB3WZGji0KGgSn5+acQr+bRtw65PgBouqzSopSY/EvbUS
AxyMyC6NYlUo15r57KBqbkGLOD/Yl5GUwSaRTnWR1rHoPR9dZAdk8D6JgCtCLV+4/EzqqkzCGIVT
oxfgmJBRYthxrPxjh5Az1sFIYZ9/gLmsTZnEq6T1O0CEIP5Admmv7aBhwQZjcZ87g7BFmiV/jgwL
pc5ewq3HhLrVl6ZygLfB3xVOusF8PH45fy9zi3oSwJK+8/RcU5OjWOUYMEc3cRq8aol1Y7Zwtc6P
IY+x5qvlMYlBZpbnmlcjpIhZpo2Q7obEdK2ujLVkIypkQzVctLtm02yKEwVk27XPj6uMYeercSfh
iC6to8odB+PK7lfa+icCB5t8iUXw8qNZfD8er5Tl6+M9cNmVyAdfXty/v9cX4u7MIpUnwQIEZKVY
aZCiW6ccfSg/mM2Ht5LcrM8/28x2/h2BPwULBztsRey64OgmWfYq+1KyrtJavRAsZlbF7/Pyp6vr
mejILPnwmOmPjrwHOLX08Oyp9Uun3rnpmQSMiOq35NYMUAst0uwqQEw3wTXQRBLiwqqbe4ZJmPCG
3EiVgiFarbcbmCNKF6+q4qat/+x78DtR/jRJjUnxsjSjEHvQUw0/2kTNwJGlZZXIFxbw3CNM4oSI
Cl9ayTyCJgbUIWBkky/LFH4dWCB/to4m+x85dREMdp0cTTO9HQxpK0Txhbuf+Sj8jgaf5qfkxBtg
8xJgc5zvMtXYQI3Z9X0BzYQWPFwEDHrRp0Lw4fyjzIFCfif8nwZE2L3zQikKjhw5jmqJcS2qf3Vo
2hLEyJCaQ+VFS0F1Nx7sovNjzqxjabLNKwcXcSTKKd5gkxHjwBnEFeLuwub85aUvEyoDHOPfcwKp
CHIvdbm+eTKu3avODlDnkJdIESzegqvexviZ2uMShv62u/BF+DpjZMxJptDXoROFPmPG6Hw+Rz/C
/QDP7cZYlW/KLyioI1EosN2fFx5xJkiLk0eE3COUEdqzh7qpqx+U6zNcJ3zVOCmEIJhwKfxF0UDI
3SnRQPWwxcuxIbiQc828P3HyrGGR9jgjhT2SfS72a9lj0xT3jYLR0PmnmwnTIwL1c04XQlBAO4kz
UYimXSX/VIB6/tmVJ+HNUSTD4MjVHSoTZJj/Equv5y88k/+I46N82kVNKWp9MHDLUibsukGLqSKX
xyLM3pMeKem8vVS7mxtoEt2QVIvQ1IksNE3FRY/ikeIcerQvG1R+DGd7/mlmQqg4iW95BsFLQAjs
ICIWJBx8NBOl6NDCXTt//bkXPEltQiMFglCWXN85Fs2bjH7b+QvP3fgkdxltodCMbIC6I/dpZsh0
lSlqlf4yvPT9+nL+8RGdxC7sgxQOHKx9TCtJz99ijLARYUa0T1vJbXoBqiF/ucUYZrK/RaNI4OYx
QwWCSwu0EeVbbZdv3at4qxzyx9yW3yJtjcrO2lpVP8OTukAUaJGcvA/lx/mp/B2N/y0P5Bamu7wO
PDNDpeTg7Sp50a6Go7HWl2jJ2FAYN2jwXmv7+N1cQ5rdxBdKA18nvQw62fpxWKNpqnMMFbblaizG
aNuUwC0sP1jep5JaE0ywRWjT2F6aS/FCQPtyPTLqJCwoMFxUFI0oZBrfc8Jpe6mQMFfqsCZxYcBA
GXcIngfJIApn3lJYPOMuRC3j+mF1t/MXP6M1otqLzfHHa29Ly+Ooo/F6M3YYxgQ/IMv214KNP8Gf
7BAedRI/+lzyM1Ec36oigyheKdpzx7cjgY90Yd2MV/pq3UyCh2ANllMCozgM18Z9ciP8jE/GMltB
ldyjxLhNLiAGvm7M8CSTIJL5QoOHgzzWr4RrBBkP/m38aB67fX5DU2PvX/PNuxAP53bjJKxIMrzl
sOctWiglIjiKpiIp0YXFp4wT88WETWG5RZNQ3U64OoYhy2ecBBdQX5fmxnsPbtyt1iz6K+WArcij
szavy2Pzqq5jO12D6aEaJK3gTi0QVb6wPua2/RSkKzdqG+kSn8h2nx2Tm/yq3aQb446x743NQMqk
LcUFcnAbbddvzi8ZeWbJTMGBeNoieDVapxi53bE/3DtjDf2QQ2e1zbYhZcAX4QU9D+9KWvYLyy4P
qEluNfv88DO7f4oY7AIdw9li3KN+viyR1+rQjzl/6a+LFpTVJvGs8ZokczM2g7pxfiEE3Z5Sohgc
tF/lg3lI7y+B75Rx1X+xiKbYwdbIE6OBOndob/tVu8munT2KeLZEyImo1DcHa6XdyTt5l22TxSvq
+0v4u6f0Go2yazblUru5NJ2zzzyJeRjtxqLg8sw5Ah28x2Ct78SduyMfWtDjIm6fn9yvmytM7ric
PiddPXzBrmy7Q61A74apAp+c0OMfIyVwdgNINKSfOtX/XmhCh4pPjW6vW6L+0auWrWp5iy6xgz+x
r2Y7I3XQnvAjhNwiud3EopMgG6uAU43jzLZ6OSKnUFB6h+8O113L8MO98Bgz0cWYBEyV7j1UZ9af
toCofNs9O7fxlb43N+nCW2LyC0Tv2rjCOmEp2uGPqlzoa1QjHsg7LtzB3AaYRNI6D4MOYl53KIvQ
TjwcGYr788/29bGIVzSJnH4ruwG6At2BkuZz8aA+iafovjhgQfLkvxtPPbSDC/nKzENMKSCyLFqS
hQHOwQlCu0FSaxSsu/AUY3L3xeaakj4A87SmUShc+wVGFDoO0oP2Pb5NH50fCNjwqV7l617fOAf5
6L7V20sYld+Iiq/GnaRgnVmaEL8H8uTb+A5tDOdX9EN9lH/kSIajCY7DEyrcKI0vhJ2wO/+sM/nt
FAIrO3GkDwHTWDi+7bsZvtOcYd0XQ1Awk7QuYAm/rjpAC5xkXBYUt7Lse9peWUOp40rOkWaU8IJT
FNQjSDR9bxsk8daKMvv8g82tj/Hnn4KFr3SmadUi39E0AN8OA7VVhdfz157ZwVPgq4uAaRpWvKe8
f227vWi+ecGljPjLI81IoPz7fRsqDi+6ywvBmgLr8utuXdntCokLe2wRhct23dreVfYr3NEzfLX2
yZ0MJGX8QHsXPs9zKcEUFutAUtOkQWL5P2IzsKpP/j64dnbOEVnvbtmshI14xEaPjADHhv7u/JzO
JQX6JHTgr6cnRsCmq5flSriWbO2QrbudtQ6uu61uIzJzkvY9z5qc+m18rW+Lk3FhE8x9wqZY2tpp
MIBNGVvf+FsMi0/Bvc4XzHzGLfd6tMu7MLUzi3KKqbXw2UxljW2ADeaiUzGt+Hl+9r5G2umWNgkd
UZA1RW6wbLpr5brfZztrgRsArWzxGkTa24VRxuPoFwFqCqwVdVeo9DHoFvbw7L+6V/Le3yZr6YAI
4ko4pTv3xrtDcmHvXEiW50KiNgkcbR/g0eoxonfs1vpGew63ytbdo9q3QwBzV++0ZXhtXYgZc8fR
KdzWF7Ro8HuCRrpKfykYoaQ4+Sz6x+zeuLNekqtyx1EDDJh22+3RHl2CML6wMsb39NXMTnIbzxtK
QXHZcxEi9UqcLEsk+YLwJihMNN8uUX1/9+e+GmYSXRTPHYwwYzrzFcrWC5HzablpTyUH1MJ+efBI
HTHH+pluwpNpJwcsQJacSRfFR7QKDsmK/19ZNxheLS4sqJk0dgrcHdCEaDCJ6Q4J6VCERpX+3Dtv
GdYZoaMuc/kntrNLx3orhwthZiZ0a5Mog9K9h60sO931T4L0Wujrwns//zAzWcMUuZtjb4LOPnPb
+HdJ+qoKN76MJHKrrUI1HvWm9EtN9pmHmEJ3e9H0kjxnJA2DTK8qMK+87WX1QvozE6SmoN3OzaIh
0Mbwj8d1ixNDFF6Yobn7npyOQFnocS/XzBDvAG8IUKtyXmIcql/YRXO3PokW8WAmiZ5y68D4nuPY
vXJCb3X+7c7d+zjkp3xC63tTV1JCdyxvZPfBd1Bvki589Odue7L5W0X0Ajz22AUaX1fvpx9HFxKv
ubue7He/z8wi71gprW4uBPExFl7T/kLRci5P+F0E+zQlfdl7mScTLaEN7+UV7g/rwEZ3/4CE8jHe
oXq1DvhG58BXLvE7555nun2h+lnYdXJ08U6Z8oqO7dA+nH/BM9+2KXIl79rWHTvhB7e4knEod/Kr
FO/IRn7t8K0yiz9711MAS+npNc4ZY8RTgnXVXXOAvbRvx0n4IrgrkxzAiGWnlUVi27O8fJEWgf3w
cgoX4NxOP/39+me6WPuLO8+mtBotuqW10anliotfHiXIYPHr8HQbLZ/Oz+XcOXCKdREHa5Azi8lE
SEZ4zm7aU/go7/rr/8PZmSzHqUNh+ImoQgxCbOnJ3TgeE9vJRuXECfMkJEA8/f07K0fXNFXeubyQ
GklHwxn+rzgGp+J7ecoeoQh1ua+FJWFmulhV6pRNhVVIID7O3efKum3cb5fbXnq3mHkugI/b/sCn
KXagCslBah4GFMlA2twn0ASyrCsPypZh+ioDsvI5C3vB/9JemEUcyIWe3y2gTnuFfOyt8u7y5ywN
lbEbgMcw5mzA12jm5pBMyuejthuIXHftWpXC0lXaDMZSBa1VRyTsmM+6BuMamkybEte4K5UgJqoh
53ZWE9bbTkBIiKiM7u1UunCxkhkgBzAhwGxy3z73vYajI0R+ZTcxrEJRi2+0KK6QVLT3y7XMg6Wp
MjajtrIoHF/yPFXs+1lGGdpGK/v2wnXQzIwBFQKabqWPx3Hj7IH324T8O2VIzLHGjd+urO6Fp+b/
0mN63luiCtxj3vmouCH9L9lAKC8dJzwe/Pz+U5NgpskgbULyUTH00oxgJkO9OPhSgnXzudaNK0Uh
gIv3+9A9JtAynqoB8FX8yVZaXxqhsyG9O+ESG4fynAEbWk3+vQgBsnH0HvU9hw4SZpc/4OMiZBqa
GTKdtHLWWZZ7HIXjlTud97B7n8ruFipwE5hbqk5uw6r3wbHjCGNbQdPsXerXj07Gq7VfsXD6/X2V
v/vSzGV97rPCO1Kn7aBpK8rG2rOc5ZBWVZOjwYOpCTKUU1ke/SnJ7hqWErKHfjnkryFIWUKTL+Qg
OdeWQgZOAcbQiGKuxKpL0AWFv1e6T1ZOl4VZMfMR0rn2eaJKdpyL+d6niKMF9DbjChBhyCZfnpal
Ps7/fzcetvSoGLqKHYsgB1/iS6gsJIUiIQ/SOZd7WNg9/haqveshAcW2hhgGO0Jc+q5W4tbuhpUB
Oi/PDy4Cf5+375qGVB7tS5IC+RBqEOEbyC2cBUmtfFo5SJa2J2Pnk5lgiCdmwRGwsvZlLrU88rZR
W+CMkl8N4BiHqinXXGIL76q/1893X+OwvkEZ3USPk0/ZlTUiSSrk1NvKNCWbknjFEYbSvfBSeEeZ
terX5flZWAFmhk+DY1jUwKIeUS/wkGr5Qli2TyVgw5CJ/Nwa+Ov1ePdpwIRJ6PdZwbEC1W2QSLp0
wpV75lKY0SyZA0kp0ynk548AUmxD/nOE9msyJ0coqsI2dxzCfDb544OeN6YQkAxfCWAYtg/F9vow
C6juIxFEfGHho9MdKuBvOvXEvZ2qjxpPQs+/zQlSkOqvbfkccOSMQmC5nF8uD/3C+v17q3w3LCM4
Wig1t7wjiGvysUhAL1cyr7cDHP4rCVwLK/jv9eVdF+B4QkiNpbimNOxoZ48a0FwUc0dV8uQDXnP5
O5aWkHHfIqwoJwCVAohPkusC9ciKQguggGpyylYeYUtdGFccz/I7z2KBd2RDAHophzBzp5G7jmN9
BtasX+lm6ZT6e0F+P14Z1UDEEXp0pqBw8GxP6S93AMUImlj5tG0sijhxO5K9mBUEztyse2zBoEed
LGCMa7kGCx9r1ocp6Q+eTHRwHFN5jxAgon0/dEiuy/718oQtLDwzzU5Xgw8KFguOg7TjsAQXLU80
dHO95M/lDpbG0T73/G4cU0Yby2tH7Jw6OBBwYQrX3TmFPOTtnSh/yeS+GRSQyc2vritWLpNLX3U+
gd71ScDZEDyswyOjWfgy0aZ/oMxTUOLGPfP35Q9b6sNwYUzUtVQ+UXZMSD2eICeG4LePPJvISzq4
Hi53snBkmnlqieh4njk1O/pteaqr6cVy85WZX1pahh1xRxejzXDeB5JtEsjvl9lt2d5kqjh87rcb
Ryan9liVxdDFlerjUtjPSaZXFtXHvx0wqX/nF+FKyTulZNxzzwZFALh2NakiTnvog5PeXlNx/HiO
mZmkJgF2AUO9lTGeeDEd7H3bjjcdSL+XR+jjc56ZCWgWyUM5M0CwFPSmId0wAB+O23ZdAwJBcCVl
9htP+Hc9BFeXO1wwRrCC/h042wrrkns9iYdGBahA5vVXCOa10NjXdvcQkgDac1qhphO6jZYVoXSw
bQGFLNkuVTRYWRhLo3r+/zvrTD08huTUu7EK7Be3Fa8Al71UdvN4+SOXFodh/OFABwnWoRsjq/YP
AT9BFSTuPfs7hJW2l7tY+gLD9gcbdFWIhzgxntt/iAPSA9HqFtX6a3WbH9s9+ID/DtHgtoCgC4fA
i+kOEK2c9N3kgHx3+ed//PSB2O2/rSNjpIduOO3iumQW7hjjnoJ5CupXcKqLK1mzr3PXPF/ua2mo
jF1g0KkA79Lp4iR46esqGqBqPj5dbnthlMy8Mt/rbVV0PbCEqrp1w+rQtmvCgB/flpiZJFYoKEMn
gMFct3oEFGh6AH3BRY67/j7a/EgCPPI+9w3nH/DOGDjrFVep5x6LqX1KbVBLtK8eLre99BGGteeu
BJFcdCJWJeCIrDiUwOB1vQ96nr+j88/LvSzYm1lizMpUzE4t3Ljt7tPhsS1xzQ5+KYitXm5/aZbP
/383QiESzweV1wrtU37qvQIwUTdZS2BdWJ/MMOVwAE6ds5nEfpLfAZb00IdI5xR0Zcdd+vGGIUvL
nSidlIqbOTwC8Xcd+tbu8rgs/XLDiiXhsw7AQ41J9goBmQ2BxmQ9rwz6whZhluyioW5oSEjifOru
gRUKge0kAx48yHS1aLV1HfpLhORzhvy/2tzGzmrUFkhIALHgLW/q9KEsu2LlKr8wB2bypQOUdi1s
RWLhultKsxMQ2ys76YKFmZmV2KELPMc9AmhjZt+HKgmhlpj+8MKRXCG5HZmlore3l+d7qS/DmiHv
FcpCNSSWDgrvvKzecz0cqlTA9aDgv6T5ikEvLCwz01IVGa9RsU3ipqU/SIqswaJFCo4D7sHnvsSw
aDtos1ByhtMNJUSNvC0Rs7Thn098bwO63CfnxrDsRhQ8IbMm8TROX3iPVw3o2seCTlB4AQfRhr7e
5z7HsPG5mFguK9eOmX0bcAAZCKK86c3sf+/DdsW5sbSGDWPPpdWUUOIScUPy60YxQFzV8fLPXzB1
M4Mx5XaF3+nbsSqQbueDG7oFYTT2O/LqgkYFpo4FOYLSu7/c3cKXmGmMsgVNHdwpgtFyvnC7RGy5
f77c9IKF/C+LsQJZrZ57GXekA07Dg/oCwuFRMzpXbUbuLOF8/1xH5x/w7khyaZE2NbTQYhAn3e3o
OqjDtEB4AMKl3XVp/gMsWL2/3NfC9Jj5ilhZIRsEWGCu9v40EuiogEx3ULw5SjB6p35yIpk11spa
XrB9M22xcTtmiQDHYe6q5mpM2XwMrM76EkILbMX6lxaAYf1Tn2LoqtCOuYD6dMGD6hg2q0+2hduI
mak4ARbrlyE2+7BuH4e2TzY2ze7tKn0M/U9pIFJmZizWbJzcrPZJ7Nk6Tph6BE/vLUz1ivdiaYAM
W0+A2FNpOZK4aObdmCJnFFlZlxfT0vQat3E7164lfOyJ4BlGOLciMv6swba83PrC2JtJhU5Gunx2
sXjq5ovlZduSVJFd/dafkpECieZsIu/MbkA59TwlgsS8d75NPL8Olb+yvy4MjJlNOGhdqTTEg+vM
a3B09yiL9KCy5DOV85SafrxZA2fJRdbEdZ09TRO/UiH42zx/sBp/xaw+HnxqevIklGkBTU6DUzu4
2ZepAWcxt2eoQlR++MD9ek0T8uORomYsqiGiHEqfVbGAO5wEPyBYgSDnr8sraKnx88e9m+GAge2k
0qCOeQIwX/MjTceNyP58rvFzp+8a14mXe+kQ6rilvxQIdNx7Y6i5udz4x0ZLzfpYz1WTH6QjPZEi
uanD8jmtVzVRPz7X6BlL8/6H52VRKcsZUHo9fcvP6N/hrRwBA8we8V7cXv79SyPv/NtHxUdp9wWp
49J7coe7Rj/m4tvnmjb2s6xTYTKDZBaz8Cb0v/HktV97pi/9amM/s+Zh8u3eQ95mxSMA+aImnABT
eLn8wz82Kd90M4qWyEK3sot74IRQX57STYBALPa1ut4GbbG/3M1CKrNvuhntICVQ1GRNzJryS1XY
R5XLUz4i2Vfl8UxDcPUggwpWn73PWnbVd6HYMstd6f7jMfT/54Xkyu5HyF3iTEg2RRlsZoiDkipY
2Zc+vr/4pssxJ63wyjaoYg0tWehYWVdukj7rIj+RsAGhmtoRHafd5aFc+pbz/9+ZeNuHmeKjC+VO
BPsyMmx6+kdBGvdzrRs3F8RhnU518J6yRr0WdXqo4dmKdO0cLre/tN4MOy8IaG3KdsDkJF8zu4om
Nm1o/7VnayCEpbkwjBziPVPTyKKJVZdzgO5mASion2VRhmr1K7i75UbllntfhbxaqWJd+CbzaT/q
ofHaKkU5eeABsQagZlQL4OVkam9orte+7OPt1zff+NJJWjHj/XhCEtadxDm4nXN7TQZyoXHTX0rA
z4ZoJaenIBvBcfGRdjd5ycPlSV9q3NjCeAr5ZlL2TUx1Aj6ROz63RbJiDh8fHL7pIC10NhZAfbIT
ELr1zp+H8ormgwUvLyHbKZuBfGRiTbx+qTPjdlZniXD6oJhxrx/Su8KT7bF3an8v/SyNkJEbgh5b
iK+XR22ps/P/3xk6UBva1g2e16EEQN2CtNsbbD/YtsTNnuC/GL5QdLtyDizsKqZIY2LPHjjtWFxJ
9iL6P8TdN8laQsSCfZje015q3wGnqIkH8eJCr1aHm1wChcV/Xx6opd9+XnbvBqqlAABbveuf5qbd
TOQbBJWjBFC5z7X+vx1rpiCdNR3ua8G1V+lD17Qymvzp7XL7C8bBjA2rcDXoNglvY16Gj8rrbly9
FuBfatq4lbSqT8FoDjAwPkpA6pOA9V3+0UtTalg00qrD3EqxXNI6BQ3VuU7rG0CdTopnV5d7WJhU
0+0Y+g2bygo9lBDeSfn3DDTx1nv+XOPnz3q3YlKmwoIUBT9pLBU9QQ16/Gmv3pMXjiDTucjmvuQI
F/ATt6G2wrxqV/P8cazkQel8Lxz3W+4CIPe5TzEWP5GI0c9T6J3qVNynk/tNWWIHRNjhcvMLE22W
Z/chbkwZw0gRkm7cotv2eor4iKyj4uvlHpYm2lj/TZNzrm0wmIK0vK1mMKaRw3xiibv2bFnqwLCC
KfM7lAeFXuz3xYZUx65Cmaq/cvYvbNKmZzETfdKHCv4Ap32qxxsfKitd8pDZ4Et+7tnim95EOx/J
2INYH7cucEvUtX8nTfLmZuRzaZHIt/vXGvpk9LKs5V7silPpRCW56YqfYvx5eX4XVhA1jjGXs6FK
KruKJ++t8R5dcMnn9M9sralWLkyv6Ty059rRXBVtXAARFrVzlm7LnKl9a3srjhN3qYvz/99tF6DJ
ua3fdFUc+m5zG4DQfWhyRx6LnNKt76CC1u/z7Mgtt/sawn+51X1ZFFErJT9UBQvOiOJyywa7hPRt
DnSwKxMIdwrhvo267Lcz0Lm70kvtx5oR+2lOK/mTEqt1Ualli29DHSYPKOEmL1lecBQT5t4z3Nn2
gZWc3FpjqPeF7iF/Hqal/RWFvjDRqWbB2sVzYY2bvkBbjBR+ZeHHIZki8BOiFkyCwak2KgCOfk19
a2mQDTNtdZmkAXVAj/Gr+tg3brkX7pjuvLJaK/daKEeGwt+/E1khg0aNbYvaAWGJ49AP077Lfa/b
FixNDjlQrd/aIBj0w+w480ORp6HaILY5edtiDN0+ykHP3RLwWzZ2XYLrONa93ojRYw3eykQdqUzD
A+td8aOC63+KNEgR3/OAzSpCOgVvdp8zKWPP12OnC0kaN6b9Q+Zc0Y5FcwcV/2+Xm1+aCePGU8LB
WSuo2ccp41E7vHFk/Mn64XLjC3cS04GaTrmvhvS8mJLXGXVDdG0XW/jVpue0KjgcauPoARdzHWgw
rUf3yrLFyj6/cKabztMRcclajqkXJ+mwDeYCCHaISPTP4+RfwdVD+J/PDc95F3231WQ6oAEiLl5c
uedguvxhDeHKyC8N0Pn/75pmQ1PMSYJPqJS8CnKJ51E4fLGK/nPRet8stOaTgAx7Ad91zr4VzIuC
+ikBcfnywCxUn/km0ygHupojqHYGh0HIO/jJyGs7wDXBH2d5Awapze7q7NnubqcWQuPWMx35WtcL
G6Dv/DtyZT0VDurEdOwNYosAw0bI6qmYh01jN2+dLIBtR/ofND5BO/81sXncOg772g7psQnkHmDP
QzG7T8xak9hdWozGVlkH2s/rMfFjGNJ9rfxN59KDysMbOyO3aaVvLQDtLw/7krkaO+aAMiVkHdY+
6oazGBo3R0a8laYX1qNZWi0qkU+li2tHNkCcNIdiP3stLGclwrQwZ2Y5tSeV1XCvgyMrFdi905fM
z45JXR8cJztY1Rr8e+F2Y9ZVi4TXY+MXdjyWZQAfZoDilRT4kZmJfM+K6nPqZb5JOqpJPWSpBXAb
z6BUzdKbYQY+kafdSoR8YZ5NEBHgvUVWTiONiyHblKgcc/Tb5RW0NELnHt9vO36Vjy5By7pEuMn9
UuibPHjskJF7uf2liTZOK4lCMSoc3cakBuVmVIOlI1Gx8mVOMveu9ES5q2wEXD7XnVnKWdhzNmcD
dtHWAfu0ebH6nzOyRsSkwPZYwwB+nDULIvy/Y5ZCF7SWSevGTlIjNprWI7ACVRPu2rCeD17gDlv8
hnQTdo6KuKR6DeW7IMflmyUBSQFciy4rgbzJzbTPoAXibfpNubWRKbvxIqFBlLC+DDt7z6PTY7Ll
N9Uz3a1tbAtrxYwhcpHTZva5DZkuoMVSOl4xe5CRS4OvU/+5Ym3fjCLmICIHCF928RAWXpQ7OL3H
5O7yYlwwIzNyWIVDBdpvAtDUpJxNqvmbk2LoLje+tNKNVdHgGRsIzWWcVWehYCfKGvfRofpYjdcT
X5MyW9qWjcPFEd4Y+GBYxX0PNoWyN6HrRXb3fPkbyEL1te8ZJ4rjIQU7sHB4dZIk2wTEgTsu7eRE
WcCOGfP021hN9neeQ3cDsS5YQDRmPr+riVUjLGi5N04604Me4NOanNnZeCKck4309HRo52Heeqh5
yrEFOPNVnqFsFDdBr95naQo1RnBoTtoK0y9BXuXb0vVqcLCr5LWUmd6RsO4PWTGzM0SO0Qc/dOr9
ENY0slqre5wQiNsLz5/2s0a5WjYgs2tE+HknWS33XLXqOEDN+djjch4JJC9tBeNQnQGL9Ib0oj46
OZj2Vc7mE+QbyhMYP8ig07gheUWLMrtzuZgtcut3mcsnvxnG71Mrk4MFvfuN9lEyzEdanTxNC4jI
dF17bWkxbVN/GPZwsbo7lhDYZTCpm0Cqbti0eRHcSNL2j1AFx4UVzL69qKp6J/0Gh2493CT2j3CG
qh+Awlt79P0DEkOL7dyVMySJfcqvGUn+KHiAbrwZUIStCsd+O6nZ3UkKiQ/sQ3ybpsp7rJG0d58W
Y0Y2QysVFPuckb72CUt2Vj5kX7uiFE3kCprpCKJMExxUKUDeg41CtYp60xZgNGszSM+OvLCo7lha
5hTZTXN/pvFBpXrFghbW9l/hxXdn0cg9XWdcOrFLhn6ba9J9A51DH4fOd1YyMZe6MJZ37oEtyKrB
jXOuoyL7XSgfwb8/l61noXGzgjwrM69A8b2LCHZQPpIszL80XujGqejmNezmQh+mZEYLGGKSZa6K
nVDax7kR4R00QdydIGxe2QSWujAcTnMRzHBn2GPc2FRtSpXJNMLq0eBuJqu39qVOzrvou7mmlA80
zFInDvIJrFjn1m9xPZBrYvELO70phtG5HXVAKGnjsSU/4BF4I5m3/dQs/3VDvfvlMpg7Rqg1xl6r
Hqx+2vZJtR+r7P5zzRsXMqJlyFlrz7GdjRvF0m3r/HDGt8uNf3yCAwTx76jjzcPboNc4o7JmJNFQ
5UDvVXSIy6qxr9Igq1YurEsdnaf93SA1tEQyQydQt4TkC1ABbDpsUK8SbK1i4ieJyVk50j+GjCIl
yxivjIajTLoaBUVjXx0ToYdpowuebgo/QMQRtUZ7yiz9p6+0dZPPat7UQDKWyDuT6Z1LB+9O4xCb
N3AntSc5ohTF8uD9bMtquG2Q+aA2STghkCu9kYQb0aNgP0o0wfXy8pR8bAjsfw9nkfQ6mDFShU23
lS/9CMnVt25f/7zc/t8A9P8r05n5PJalSDzm1YiKBiNcj0mfBTSSRZ/pLe8RsMYdS/yBOknxkyZu
D23kgLT7OhT82kfs/MqZxRQ5oz3spjJQJ9ZOv1kogi9jICawiy0vamjqbbKKyC/jRLPXSVjFq0rB
SLACf/qR0NqLsjmodVT6qgX3PQ/HDXIYGiciZ8iGjdE9Uc47CMQStattTu9HhSc8SIHVdeeE9pa0
snj27Kq4GtIeaYOqG7demWe7IbcgSJuFZXWoSPUsEe3Fid6ne6dtnQOwhv5JqNLeObbXbqp2DA8j
PnzfZw7f6DkX27qX5+Ow9za29Kut18CT1s1u7kZOVUIEGpjmL7UKw/1o2c7RL2R1EIV2walqxjhv
+uYeQvVsJ5p5TDZQj4HuZZv6pd60bVW3x67TFuSS+uwegIisjmjt+CSqp0H8ujy7H/samCnmBhGr
HBFvbcdZ4V0J2mzmCbSXrM6GKM+RXQm+IaTKsjXJvAWpGWZqufUQzuh7gAviiSLjP3eU10RkcOgr
xcViB4Fb0JK4bW/LTuu3MkvtXSK53NnVkO/nxvd3PQ3np099u+mhaLWokTEJy2+s9gSxoDZSlnxi
k71nLu02Y2PZkQzaler1837ygRmZHoveCuzUHnkHXl29rQBz1fMacGJhszS9FO6oM09MnYzHyfox
J991zqLM6Y7MWdkDln67se0PkjDdethjRs1vvL7/GkCd+fIkLDVtbvSpm0PPCIWwqIf9XgTOQ9mJ
eeUxv7A1mgxd6tG0Gjtk0wPe+rUuKInw7HjGm2FNm3Fp4A3nBCmcsEzdSkLUj7JNUPXQuc9EsvXL
EY+rXiQrIaqlfpx/T0MxEG+gYrLjyk/ube2QyA2mBKE89ouFawnEC1uBKQ0XBIm259lFpWl+1AA2
zn0b2UWxT6tpS0LglMuVspalrzHu0J4sAO4Wg4iFrX9I1iGNLsSe0+s/OQ74y8tqoQ/zmhsODmuT
SQkUUnwXSHkCSY+RPwmOksvtLwyWKQnn1i0XXci6WMx0Y+GBWrCXyhujuq923P0j+s/tGqY+XDFQ
17MaLOEBcVC8l8l3VDRXKx+xYHvmJbdMvEoMeNHFQ3frD0+4+qw0/LErg5lXXL/EpbzDoRsnvYwq
5h/b8LlL5yinvzBA+8tTsPTrz/9/d0W0kynrWoVdzyssCBc4LcJ2bK3wdGHrMP2Asg2tTk2DjAN/
cLa0aXmUtH4XhcReA+cu/X7DqJEwh5IrS7vIK0y+yhrXGeqviuAtNW64earSnyYkqrix55TVtdVl
eOElqts2dg3daWeYrkROQG5I0unY9PZ4l4ZVsBVZW/3wldW9MEH0CWidtRTdhRVhKvMkpHOTaiYi
ngjJUMIYFlHa4wUx4qFeTs0zCauVyqaFLzf1edpxrhibPAeWmd+1vP0JDtea/3RpVRg71zkRNBe4
3MVWzePQ4bd13vyigbsWiv/YMcxMBwD8tb0EWk7HDRt3vX5F8Q8CT3RTuE8qy3dihPO+6HaX7Wch
5MZMLbksk3JwU/gyQkBBW6XbiGQNB62qK45Z4/22uvKGe/VvJDLsAQX82QLkECWOnCO3BOeZhN3j
5V+ysFmbcnNIexV+DgWhWE/5byjc7XjhvXTD+CuQ3kq8aGHmnHPX7zaLsKwbV7iNH8/AxHejHbWg
T6XdWhLSwvL+y4h613xOPTtJKTxPpc3vB2++L2vrZx3So+7aTT/6a4+9hWPHFJ6TkxjhmPBULAd5
dKR7dNsRykTeizN1D93InyferVyeFuzIVJcbKmplqAaEK5G01yneyJEa1uTBlibc2Pp4UeaNBOU2
bpLht9U0W3uip1LKK1frlYj+UhfGBlgHXLEROYxnZYVdk3TR1Km9P+N5tVppuODrZiaX0XZ6KWcr
QLCIVZEsocdtH9rgPFBgMjQ2koGeaADyT1ivzMnCR5myagGhTR60lhcjTOVumHaR/c7Zo8NGJNPI
r5+yRlMN9FzGPnkCppK3+pGUIo8aN7vyJby/Wbim1LZgMKbSWeFnHUpFwGgDziWGBi4ezfkrAl0b
Jvhj17Bvn/uW8+J+Z5cygOCCn6fwGJUi2DIHk9N04bSDwrIFDYagOlzuZ0mWxtQm852qlaVGaXsf
9i3QNPW8FRSKQc7UUCi5lTXcFMI55uBsb0fKk0jamiGsmLoPl3/Bgrn+rcx596UZnBF1fs5U1A7b
JrV6yUd77Vha2HX+fvS7tqkeQTEsAqQojsG93YVXXp6dai4exiA7yJL9QSb7it9vYZ82A5TQ0+cC
B+Acy9K+hbbX3nGzIxwmK6O0cMCaEcgGVVCidlE9ylmGd46NYvGOb+wu3RVNCuES2663UnP4tEJ3
e3liFgbPjEf6YIA6iF7NsVaEf8lkyK4TPHpesgnYnc3odtWOpoDhbPjUfzKrnZmByhShHKubNMwL
EvdbXzFnIwSn33HnI2V0+cMWpspEgFauJ0RNHRWnCR5YEIK6yXmWb0DoWnn1LixpU3eNNih/CpQo
kCzFTmVKbsC9+eyPNzaGglmOQDqHdWraN8uRkQ1FQdQlfm5kDLeAVYytZk6u4rpoNy58v0mltkP1
83LrS8Pi/LunqSwYB48GY5wl6neWWXHe8zU451LbxqnZwrGY9FaIfHD89Ju5H+edZcs12aylXdI2
7s89ddMSqrhZjPInfmDKcbbQBrDxOq9FJDJEvKK8HLNv4SzADnH74WDB6b+FRMz4cHnwPj53ArMg
UiI7HNwOxzp16qekMkqItauyCh75JCKt2l3u5WObD8xySHesfUhG+kXsFurGzau3YAy9SIoGiaKQ
bsG+L59tiDqsrLel7s4f+25/1lM4I0qu+GkOX0P56PTs3qHOLqQhmLDJfd2veT0+NvnArIT0c5DH
WYuOROu+6N6+zyi9Y9Jau95+fL8JTMinNfiosfNwL6xL65hT9S0rvdNYWVtbzivPw6UuDMN3WqQL
CCaLuGQ6mivkPqB4sMrLbVeuPQY+NqLA5Hc6bLI4CRwvRh4Acrxl1TzznLC3y2trqXXD/CvSS07h
3joFDigiliIvgyt/X2774+MxMMsERQjEJe+nKuZap1uf8/SxdJz0F2XEPdilPT2EORV3zdyyL3Mz
1mvv6o9x4DQIjY0hGNtiztUAzX7VZ4eeiPCoqae/ln6f7tIEevQQN+j3RccAdC99soeai7UngQqi
LkyrQwjfwh5lgu4YiY71V65boSwnccBSquvkc/t6YBYjqtSHEkGivRh7+6tdiTGapX/Hz2nkl8d/
YW5NzTY1Qza3RzngyUN88G5onRlJvNm4v9z632zm/4cgAmbsE5OLsoZKZMAujLObRQOd9KYrSbAt
y8l98eFO3so5mw5lJpwd8UcohDOknlxZM092nTuCHs6ffKgORHiCRmJwwQr4k2vP2RBe6F2roY4d
+SxLd1BTY5thqIJ9mZTTwQmp/SB6V8YqEWo38R0ADcPNmMz1AerkoCNzxFUrPdRbW1jlUYDUdjUq
0Hk2dde2L0nmke8qK/L7hPn+NS2gMyzysXiecp5cp/5ciKisBT04rOmjacIi2qWgFVzTfgoDeLKp
ugfwsj4OJBkgBURt/gLnR7iXgGjfzg1v7ZWdf2EGzYIhWtOgDlkenqyAbFVfHtmUrRxdf99GH03f
eUt7t827IJFJP4DYJtKV9EbV4jiXLCq5ixC/vw3s+slVNRwc/H5i1aPrahG5nS+jOXG/UhWUmLE1
TcSFXdSs+awmy7F0ofmpDK5a+7qyUHpFbh1JV060hUTFgJ3H9923QkECSKNedLE7DsNOoDrmLhNq
vnNSkj7R1vN+FMhB340w/rsS4Z2NnbbDjc3y+kp44YzCFRH4EeRErI0VWE48h9RD6f5k3wiU828p
4d4VHzv/hg35eBSpVlsvx0U9QuWttRLnWAh2BqYy3zTOBWETs06VBg637/fDnKcb23U2GZiJedad
JgSKA2c4uCGuHynFD7nrrfbnZXtfuOuYpaeKFNSWU1fGc4eyIqWgvG6rq8BJ9igSUxHeOp9TbgmY
cW0U6cymKYcjZOL290lWd8CInJLRbyK/YGuZi0trzjgjWgub+phkSRyQ3y59C7r/OLuSZTlxJfpF
RCBACLZAjdx5tjdEe0KAQIwC8fXvVK/cvEsRcVeOcLuh0JBKZZ6Bhbl1X6mX66O1ktssaf6EKlPP
tjfGbSbUzh1kGnVyzgOXT89fe8MlfftrTTNVVnDCHf0z1HDr5LGYnmf6fv3RK2OzpNMmE/TEoXGX
nFNhnUVBwgYZTa4eG7IRfFbW0tIkOa18OjEb96XKks+pwX8ZlXpK2FuWAQA0WFuJ81r4vEzOX0ME
xlmDrjxe46Dtckv8bA5lSrbsoqx/1Wc/CaFsEVbq3K0S2SV5TAaXnOpKQ9vdAwATt470EdylJw8S
JQEH1wrkAgkCCNTQOmFdaAV1coDB+XhjAuspA4PW+RFKbe9cp3bIbeNtQh8Y5VhgY0Rh3jgVXFkE
qH4B/rmAKIKmEayq/jQ5as7UaR9lakukuILHF/2ECG1qC/VoesHX2P9wCOaAX6N+OGMK36Lcpx92
b9ZR0fQiHMGVCVhORQRNUdkEVd/i/7dMk4OtZ7k7/CNIXPbAvubK+z27tW/ibsVFKD2/DmZOYFQ4
t01kaX8KJ+7rndO4XVBpnQdCttlZZHI65Eb7B8B6gWKmx/dtVyV7andlmDJIBMPI1w0ryBSXIfCh
0K831TQ+lX5HnybDMMpQeRAwCMZCMwFTAlC1KNxXaUBnX792RVd24dChqBSi1290KJ02kOxrlEHv
W7As+wCGmzjBWzcfX5ws9UUw25R9K3QFYMNAM/YB4g0JeV74H5AsbpAGCPd72wOaGvhDNkb2Bb7S
+92pMApgTtOy2EvLZvsEN2WAUbvhxQM2MfDrBnAMyAeGZdlPQBK7THZH00NhEGd3On4rhu5C6TSb
oC9LZwpRTcw+uoyat8Tp3bgVPAFMRouLoj6Bv2bDx58DG9uD0fnT0aEuPfBG81MJBc9jLuZ2p3zo
xBnwuj6hOzefOt6ye9eVyd2c1SYqx03udje0I13UO7ZGNmsrY18mZh0UTOtHxCagVLxs2vu8k3tF
Ozu0OvsdbnRZSEvPB7mjSSM/RVXLnmY/NIekvYH0QBMNtLBCYyq7cSczBawNsQ3zQDMFpdjMc0ce
tqWjdaRkmnc7nxCW76s694s9AQUWbNAqETeJtmeYU5huE2ki3Xc2QkOGe6V8SjzHi81+AImhLlzM
DQcEQmSu/aNDSnSESo54pLO8kBxmuz6VfLRU0GCydh3vgLSeqvScoLn27A5T/4irgHcH6DYMtC1h
H1vlAxNfWQrsVNHbxH4junQeofZiiYgRyuMGW2fP8jxM0Ek80g4WnK7v+U80YfVPAqV1FbmaJWHZ
059uNYND2NfiNJpYvmhpDeo+Sdr2kHSe2HFm+Ts4P/BdLbLijTBVwNYbHP8zU/B/G1HBe5nqgry1
aJd+A510doIOjfodR4+p34EeWp/Ae7IP3PDg4GIlYn7zSgjKOY0BEJkQ3IkMU8gQwgpFiAuXBO5t
eISCr3NuiV3uLUq9cASEBOsBinTpboRy81sLW57jPPPszIlbh5pDcigviu8prju09u6m0WwDUEf7
nZEBz+Q5Rn/I+gtU3gLWUE68O1kA1IW0YV6IRgKNcI+sMaj1Cy9YhhkwWJDr4jYZneTQ1vA5wCZ+
9blnn3lCwdeQJVpMQ38gpuFGTGWoaWVwElH2+FpABe5MsHejiekPnko4UQ8jnFgn7x1ahkD2D7n5
Y5CN+eZbEM10pUJeJrOon2og+HJ3DCaE1P1YFeWZmsiGsrIhoWdlbqiAhn8cZ9X+8QqN/8qK9IbN
ORxRuqH4uH5+rrRy2JKF36Vt3zmXEspkGXvVFAcb5vKGOZ2lnj9Si98QW7z5EkEJ17ON297Kob0k
5sNfCw1lczbO5nzfmR9O0xxU/pvmdH/9o1agraCW/vc0zQRCNEdNNrbNJrmFxOsAA8y6NAM58/lg
D7BhMvIyeZ0REUVkwwYO+8PP7luDqlNbqXnXV275AUx9eZYSez73bOMgaQnC82DW5clWfv40dbI+
5GLgYQ9r7I0JWcnGltg8NpujUHr0zk4DS+32xhB35vjz+risjPsSiWcXfVumk+OfwXvH+W9qyMog
OO9oaafYRrXYsspdyWaWyFllpsprxhniRbRBfZln+plTg3+pVcKW0M2iAWKKQkcjRp18ihDn0qC0
xC8QWX9fH6eVOViKgxSu0SidAW6d1DCnUeNOyGe3qQ/Xn74yC8z67+KsHF9JAXuN2ObQCKueaob+
SxJMo9h4wdrPX1xKfPAbHHgVGmewc44VmSaAd7qfNZ02LgwrKfFSmaJLssJieefEhm0FZv+rUED6
/lPxj8LdWkD/3qc/yVeXYrapTSrLsEUV+2yy77JurF97RdtdDxE0pEnzKM6Jr5sjTFDhb0tGby8S
8JDbBM7CYpDQ5B8sGhjuNO6qohP3tDDEbUqAv47S0aoj0zQZPPi8cfyGzMvaFzV0mg9d18g0YP1E
7gxPGy8O9PFvap+0dx5HCunnADaaAJ2DmORCx3vqp73TtMWdNSf6uRxl0YU+PKsPnJnmzhnG914X
1rMaxgwIX3OI0S9qPmY46PkwLvTgjzfV0MCAPjvlN1bawGCVjsVu6BtzN02Gf+5mf/oxuRpETN+m
5KaeUx+YGLTvUsP55jmde/ShIv5OB9M9w8V0OrNBsJ3kKHwPXmruyg4NSl+P2Wm0JWwThUyAwO76
iJs6Pc4krQ4NGetT1s3G0UCZrA8nNtQ7z67cG8e1+yN6gmzHUZi8cUQqSyjzdaoE5WnEeJQ2BWtT
eMk+dQrr1tOUddGXNskSLp13M6kxRVM8WMU/yIfjqgcGhzVyV9nV2/V3rEQp9/L3f9+5qollsH3y
zrN2yzCR1Ho0e+trQk9sqWbcDLxy5sYoYk9ZMCirOiNyHfqnmBPjS9AeaIj89/e3md0nYKOg28am
qOjMMK9/27CBuj46a6VpdxFGIG0297nFMDyg7wX8YXzT/1hN0Nxmr9Oj8d368D7Gl/6xvwUyeuOy
vRIalzomdjkBsiCFf07z/kkb1q1j6JuEVe854Ru91ZXguNTpkI3TKQkJ3rN36dk6sMWmVjLshqHc
iI5rL1gUO1TRQU4mwwGeJO8mVWE+11FajBuzsrJml3od0NYhxQif2HNeT24gnXGMQPn9mloiW7Kc
dNLQpK6lfx6JFaaFF3AUBa4vp5WppZfh+muzycGC6wXDsGiEDy+7zbzu4KE0m3G68Ya1VJYu9vNI
G7hiqxGVYCacKMuyP2yUsdmynxCW+hCV+ZymVZzCCGZIAYb72nfZ//0uN0U8nF0EEU8POA0t4w6W
kmh+80ZF5Th2Gynzypm7ZDqkOUht/Vg7cWIqqH+Kx87Tt/JCr9HjSc9if/1rVhbvUo7BzDnz+h5f
IwFQ1292iRqF8/y1Zy9WgN+O1eDhan4uvTKs9bzLJydotgjYKxtjSXmoJq1g54ruYFOK28G1fuTF
tKEAvjYoiymusr5KTVl6506RY2GBhMCSyo9K3W9tjrU3WP9dRGpKiefaxIGox3i0XIhDcXXo2RbV
ZO3xi0jeQ1mTExtjk+WwkPyoxO/Z+Boyj/0f7d3MJlLw3DubjpnAqi+dzw1L7Ju+a8yjl49bvl0r
8WPJa0CGJ4EbQty2hmQOugwFKOFD8Q59rd9JRqPra3RlFS3ZDWk/TCbNW+9cJv7OddSjn09fu7Us
CQ2phuD1AGotzjbr3hb+vZ1kJ5MVu+u/fGWOl5SGtqlmD1naEOM2WwaOBwxcQ0ugPnPv4fobVkLQ
ktuga78pet5jBmr582IQmrnPpclDl5RwF2Ld124vSxd7bjFO+wGvAeD6MPv5s5T1sdPjBjx27SsW
m7no+7JtCI59Yf8xcGNQ0Lyy+gZup//YyRbDYe0li/1csKIRzCuBSSx9NzB9/ms0HRlmhB5zA/VW
NSav1ydlbdoXW7sqrVJVmaNixX613ktXfedbTYN/KQqf3MHsRd+JuCNpJWo1sfpAk7r95r+jp2qU
gXtjQ+4gqO/Ml+n7c/3opcG8cUas7L8lD4CBTzxCZEDFZV8ApPKnYRu58sqMLCH/OjdbO3PQQi7g
9+wbyRCUVWoEKAL9cD10TWVibCHsLoneJ8O2BPVrl85uK9whFh3Q1wVYtMF4wV4zVp9RmeoCy04A
xZ/U12LWEuFvJK1sLIJPcwfaP/CmdqEH0os/1xfY2sBdFt5feVubGm3tZDyNdfWHeem+d8og6Wgg
xBsau8frL1lZxUt0v8jGZMwhCHJ26hmyQE1EkH/29T/Xn762qBZbPrW9QWbMyWM3ReVYug+24o/X
H702OouNbsxzXxj2Rbqmz/NggIjRhNOp7UAasJl8nFO50VJf+4bFPodvGwRHnXSKZ4+qQ97S6oRq
ePvr+mesPX2x02femnNdWRh/CyXrrFR3qNbl0fWHr0zuErs/2YboICgBi1cLWMcKVLL2J2haG/n3
yk9fgvaT+mKvzlv/PFiVg56pt7OMutx97adfpv2vxS+sTHlTAUmloQawgjWBVXVhlW4Eu5WUZknY
wqCDYQIexbn077R/o+BFKrLHSvz42o9f7FyB1qSD7eudVfJDw5O2tWZ0aL+2Hv+lVv01MpOCU42f
I5mnM8Q083pnVKwIr//wtXFZ7FfqT5rqxPTPjnrNcXMGAywU7p1EEf9rL1ju2rGmvUNoch4E2ScM
qgeJCbGLrnv3k4JurJ2VY+D/uAO9Y3BSXmrgfaJC4c0zapI8normOxxDXipDPVhd+379i9Z2wWID
o09J+YhAHRPX2cPH/UBm92szvWQO5HNfF5VfAftnVZF3ub2j9r6Fe12JDUuOQD14c167XXL2B+Mm
03AvSXnaBeCWH740MEs+QCGHoaVwmj+DwfOhmymuJ2tjYFZA3WzJAxAubeZC+94ZiMEX1ZF/TG4f
h8n7CXlWGViZkUW1qk9eRf5cqh9Rxr5YW1wSBPJJtarwKK7SDdmnXnUHqMOhH8TXripLQyRzGsjI
bJCHCqaAQBABR9+r9vyvbb+lJ5Jtm146KpS3UR4DfVmEtvht4lwoyOv1SV85lZfW65D8JlBGb7yz
W6uTY1W/xbukRlhNzQHCSVvCvP/Guk8SPXNxJjOIp7SkI/45sWoe25Yq3qVf8RfJ2x7a/hxloEHU
Vlh6BtrzmetcbMOA8SSWDtOe0W8V+kw7cMySjdrm6opchAE9G9DyLRyUb7zyPkuze9IWMqgy/a0H
mjAgUIQ2Pblreoi7OfnJa5KNBO7zkO0u2QXIr+Aoyy7HgXrXtQgcqL+p+oe11ab+PE4AwPDfg9gw
6pqZkswxJcPDPAOpm5jAnljuRh639vzFQW9SMY92yfwzWlsBcUtUVjMAT9jGil97/GXY/jotOwne
J1XIb7PyHSpCEPF741ueD5+HfndJHaBFnpkdWGpgdfXTqTLq9DgBMbhxXV775Ze3/vXLJZDMljfg
l8/+vQlklYAWaAUg+PWN+jns3vUXJ73r5hwA6Ar15nyE1o0xTbtRkC40dctCxDbnAAfp8dwZrXvu
zabbcoP6/Gym/3cbNGXrSUda8JqqD76i73Vtop40ZzFsen/ac/3dNYof17/x8xGky+vgbEIxUdi5
A1dLFRaOHRJ5R9st7czPZ58uL3+N4SRA9oHtiwunG9quyAI3aTZOuM93NV2Su9WgZgnfcSfmzQs3
b/KxPJhwgrJpE10fm7Vfv1hdnQdv53GkDgSoxS10G14SoX5ef/Tab18sLXBRKsMQYAx7bDgNjBeB
Ow/Pc5tFFu239Ic+P2jov/iTv3ZH3WhKam/ScZfixldbHtQ+zMz4PtqVHdI58/9QAibc9S9aG6zF
cZNOeZEKuyCxCw3dQNvObX+REr3+8H/La/9/mNElpdsHNYCndmPG6JoHwgq7WyRjYl8+0vfmOyDk
SbHzO/hBhORHH7snJ4LC2MnaQ57zWKFUI5+qIYJhb/ZcveKP9hXkDdQ9Nn7dymQur5BDV9oNXA4h
OqOeG9gn9oyFHbQF/H5jIX4eiOjyFmkSNhItULDrxJEMaIpL6K9WOMOGO0O9luXwXNQbR+VKPFgK
glQKYSbNIL7lAIAZjJ56aCf9lIIesrFO1gbr8vd/Lcq8yYiYRW7FMjeflQdAg6qUDHLUtYOkGbdk
Eta+4/L3f70GPqJgJw5dE3u0igDsDTPTOuhy3piRtccvQoNOm9ljRQVJ04Hc0QZHZ+rfetnXev90
SVtPLWhiAJpnxZ3TPvPSemrMcWOCV4LCkpDuJr3X1V3RxMSwg/7D9D5m+35KRPQ1LUq6vFl6pckI
iD5NPJoZ8O4VGLYPMpHQrNrabyufsLzZQEAqYU1q2LEyizBP5alLWWwYAGAYEu4QW9okK7tueY1x
VV9Bh6cE6zF3AhcJ6mQMQc5JUE9H6T8UjR9UgJxcj3ArC2p5qSmNvE4t0tF/X1aRPOiGJuA+2Xj8
yq5bXmo0gZ9K6oxODER3GUAC2QSmuXm0M33vudOf69+wcgQsLzY9bSwQhCbIYAC1p8WEbp7/pTsf
XV5mGoeXsF2EKXOT0D0jPwzY99Z6iyezNviLi4llw52AZ5hpnr829Q9QXQM3+3Z9UD4feWd59yhd
V3S0FE08z3e9u2ud+UXW1pGAHnb9BZ+POmSO/xvpiMiYDYNGpBJWYn9Ax7P5NmfJlkDU2tMXVw+w
vk23K/sqzovuHYCsp8YZt/rKa89eHAXVIKS0Z2SHvkdunL67AYfg4fqgfD6jzvLa0csEqjgDGMus
VmHKs0hf/sy2MsO1x1++6K/ThYHWnc2NcmMDSI1W7SmSjzR/uf7b14ZlkRsCUehmg4bGsZQcjBbX
jLzR+9IWdf4l4Pz1wwGr57XduXXcDJqHQ1rDLcPb8oRYW+qLFNBzDV8XKBrHED15yPvyVzd4YJtQ
sFaqZgt7uTb0i71qdHnl5DWT8WQrAt3ePke1QsDbctBfq/A6Sz6x74ArAkOxIW7ApowKR/gxRDb7
p85yvJt+1P2PL030kp6HFt9QZi2tY2pWL63tHvWgNrKslTW0ZCxDqUW6BggdIPbC6JmkJ49vdY/X
Hr2ICH2SOO2MTA1QpbwOPDqQV8V0+X59TFbWkLeICcbUV6LL4SunuX4zJqPaT4b7Z1Y8B2gp3ToO
177hsrj+2gbZCL0Vm2Z13CG52nlZ3+7Z0G2VXj9PHCDC/N+na6Eb2rliiImDvcXcKj8Ri9g7ltdW
lNXOIelTsrN9TaK+nd6uD9wKvsxZslpTCIyPEDmy4oQW/l3ad+7OnQYbJgjCPKm0MabA7nA3NrGW
QybV5IaocPKvbhrrvx/dcRhAJKbAiivUs5snE0gy4JoB93x2UlVEX/zKxfbvFcjbdQePFu4qL0a4
YTcp9Kw/yhxnHhhcpB4PrBLOY2OgjhtUQDC/5sRn1u76D/g893SWdFS/tSuuQAICupykoW1REIDq
vawQi6S2PkAj/OKLFsc60vSxLX3IyZTobLff1Ijba2YGOgPDn291gVaC6ZKfWpfKUDMHubY2OvE2
4u63H9phAnEQ7ppfsmZwlhRVyITXlNkQWqIWh67S/hKniy2Z+Mto/H9dwFmavjqks0YO8FIs+bQr
8gbMJhFWIIZxzwxlV4NgtVVNWRurxa72RJEaOdDxMTVU1MI4y2M8NLbgLGtPXxz6ndlI0/CQgoLL
qt5nOFLuIXGfnFVF043QuvaKxQ6FbWWTeT4r4ql0k8ifZHoySZ/vAE4sNiqma69YZAAIqrXpTVzF
4B9RPYeuf2RqC2S6cjQsNRx8PnWN3ToCuuAl3YuOzDvRCfFo9OCR+iLdqiuuHA5LztlcTwQdLB9C
TuiGRtR3xWtiIKZsXMVWxmhJL/NTsHxr2CicefnasufW3GVbV++V4LQkllmePaVMmMZ5csASFG1A
cCE2SAUi6XluzI3cYqWz5Pw/w8aVerDB4LFVtSvrIoJi7g5mPXsnO5sGfWXJe5pNZ1XHGYPpchO0
eRZ5dAMrtTZ+l7//6+y+4AjtiVsqhs5z0IFVS93YdYb99fi+ssiWrIu2IwTHaAOFNjQtOdxiM7Fj
joZRkpvrAwxnt7DM/1bYPwldSwbG2DXzrO20hZ1oD+7vIB2IuyBsocbAgHWRbGrfmD35f8CK0d+d
SSLAGYo98Sm3cAR0wz6v5nnXQGiHB2wsYOpjZE3zp5mqi6NRYf8G2wglnrGRfeiPRX9fJhmsfjrQ
Y83YLwm949of8sBGH1WFjQeB/40lvqKw4Sx5AJndFJ3TwDuMp5n7yuYJa3GsspSH0GBBLb3sHJgR
GRrUNa0OkAX2o6KY+6DTCd9B/09FltN9XJ/RtfWyCHsuUHt12ymIY7neTaKy36ooD1hBcuNj11bM
IuaRetIdwMUA5Zb9Q03KW55P3+1+eLIq8s/1T1h7xSLpgZmUV1vJjMo2+UaaewdZXNW9wX9ia0df
HvTJWlzSTpDS56IaFVrSUhzrrsxRuzayoFcXjZTmkNJLrpjHKc7AoGq2tGBXZmbpHSsTF+vCJQU+
ywf2avYjCEHA7c7LX6+P29oLLuP5V6igvpZelcANbIZsVmaiue3pGHtof/3xKwfFkjTSatISWtMp
Nu0mDd22mwK4y3y//vCVOV/SRWxujNlsQ/a/KZt/XMhz3yLNrffQD/d+phPfOo3WXrPIO3rdQOZC
ANvPmDccEA9e7FwNNyXrh8jyJ3cjMVg5mZaUW6s3ErTD0cEo6gcTrJ0iPxDfDDL1e6uvsPaGxTZ0
cwp0HWUACUJy/mzJ+jmREwnBNE12qTm+SG/LGX5tyBa7sTCyouhziCwx863Wf3zIKvT9G8eN5/rM
r6zaJccaYgoDVNUA6+Ppk5uMVuhBmC2U7samWLmdLmnWhYnOSFNB7obX+ROnVSxGxMV6/mBjc8xk
1geeKuCLJPvH69+z9sLLjP21C4esc/hUglqAXm0Tsr7Qpz5NIAUCbKpxHE2w+iFGBkqo7/6CCuxW
73ltGC/T99dr89KAvdwFJiTB8lCoqPMCqpl2uhEzV9abc3ntX4/XIjOERuEVj7f3llVkgYZBSmE1
Id73OjWJtXHlXYkyS+qQ46co6XqgltS1s/N19ot11RfrIM5i9+fQQybS1955SpMDmGF3pXQ26t5r
P3tx7M5wLuZtnc8x6QxwC1j3R470/fqKWpvaxV43jIn0EoIf56Ka392qfHZmeU/84fn649dKKUvW
UMbroU9mW8MtXQxRk2nzADbVFPWGw04DbUnoO9DjUzxNjvA1rB/BcthSJ1uJLksm0eDmjKSDQc+s
MdHWTiOzuOHuO+THNtbT2gsWhYXOhoW9UBAznDsQS8apf2EFRd7exHlDt6q0K7tjSSfyST7Uos1k
3LSjdW/BHIFC2iGUEkrfXQa4cumK4/XZWlkMS2pRbhMPgD3cB4bkudI3TXI/5l+i1jlLTlEL2SXV
ZAbUtVI9BOD2Cx74MAF/Yg53v2ZtbC+rhakruWYSVeAJ7nk5uFEih0WnNe79wUlPDMpXd8SEL8+X
ThcQpP8btyAKkkJg17QgzePfz6b/bFzCI7Rvrs/G59veWlaUJJUSyu7Eiv2el3sXpoqHXJr+/vrT
P1+71rKWNE5mo1SSkNhIAt/aaSAG6+kbn7bK5mvPXwR1GJRYqTf7GJyRT0HF0999zj/qjv4y1byR
Cq2N0CLmZrWoSsKHLlad+qms7pYm3sZW+HzXWUvtDquyUrDi9RgTiroOJFHHe9pk8gX2Wj8hgg+9
odoQ6nR9Lj7fdxZbBOG8pFTWlwS1rf27rLXBllX0zaXZFvp6bTIWeZaQHeQlVQL1wsy5b7UHA/Pi
d0kA86u0u3FKrXzEstbjOe7Q5RJ+9Rix7DQMozNBCtq3Pjp72LqFrMzKsuBjQ++2Mi7rx6IzXEEu
/E2YFU+Bzl0r6CDuFUDV0Nyotl628f/f5KxlCSgnmaUtSHbH8J509+BKw6a47XmkRk12vVVCYi1V
5m62IW70pXWwrAZhyxiS+SOJuTdHfGIn5Sb7hrCNNb32QYstWXk1wKntADkXVz84fU92eauigtk4
HTP2syHZAQJ1G9Hr81TVWlZ/YPgODZXCnmO3b81AQewhqNL2BvZutwUxv6H8A4CJmT8OclNbeGUF
Lo+vTqdDYVAM30yfSjrC2fFtLrZUMlZizfIAs21wzu1xauBWZKVQ9uoem4Y9XJ/3le25rF8xI3O0
X5sk7nuhYqbboYiA+qc7Iit4VGH3bkHZbVhZryzrRTZZzYra9VzP8UjAPxeapG+NOzunilrFQalc
o/hfiNgtxvRbn+UIdJqV35TR+rukalQbuK26OMDW9KWaM3WyyxlUUToP03cUZPNTIYv2fqCuqEOS
teQeJMnpZh7hqZ0aiYHLcalvhW5Rzp5ouQfuKHmBRdNwsKY2O5QGayKVSqgnwuTqxfVlus+9tr5J
KGqxHhnBmLc44ElEeHdVAWsvDbg4FGfHoX4jU5kQoJi64hbScnAunUoRZYXWD7XuOxjJuH4PkTfH
IWfutONZ9ZoflddB3bFsrPnO0Z66S+xKwb41JW968ORJiYw8gSXReGEzpsIFV1WoQJdFcrzoSj+U
vB+ONVDfO+225KO3k/pglQz3cScfo1l2EOibSJmFietWU4hOmpHusq6WO2QjWZDbZRE6CceWd0ew
IbseiHSf16ceZvLR6Fv6NamYeuUY6kOR9NlT1kJnMkBV2opqx5aPxBE0LEcoXFfyGVv4t4Cey6Ey
2zeSW9mdoCK22laEwJ7YwYQCxU4YXX0HzS4Jc9sqzBJ+kik/DdARnoVSp2rI6lfHknqH3B2tYse2
QcqCgKEQxbxnjfHDKAxj58+y2Q1UvtgGjik0855mn0FUFoHYqGW/hx32b4gU/kHmNz+bfl0c8cr5
nEKPCcpqXnHwcuvWmIZ/aCK8cKjVszV7cKZ1Xk2/ALtSuzetBSUg4ZIqUHl922X2PrfFgXnd45Tp
JiA67SENAHGlohTf66l1wqStkjAFrSVEw54dCr+7U2BvwPfA7I6MZDwiUwHggerkELKstt51NdGz
0kBsQwQ1bLWp9jBmrkIL0i4Bywr2QqSGIhxo/FNu0u82q2H9O4s+SgpfxE2NyjmatcZlnIbQAVME
qqG+exCiHUPO7L6KxporGGRM/QDveUO4dpTBd2xn0krtPS35eZwScqgAHjs1vFU7B4S+HSp309FM
ZytKeOuGXdKIkzkWzTGd6vJsVrI92Qjcu8lJ2GMO/Mwb+vBKB722LupWEG5vpW0dkyRLgratZYUq
RNM94YjxorIs/ZhWwtvZrSVuCy9TD17lf6hLedso6hZK122kM/uV5IUdVWP+QppiZ5ACdQfyOk1Q
dhyL4o8shfliNwRClKaHzNd2/2hZnY0u+e5VDrDByOyB9vOgx4UeRmGne3C+fku0Ve6tuXpBK3lA
EVscBqmro2NDyKBnyS5vyqNZV9+ctrrtlB1pnhwEb+6g3hrz0j27jXfr5OkTt/1/YKb83JsAEHIt
onbUx5o75b7W07xTtj7abcfvjHS41Ync12YNRftpN1XdM2HsZrbSj3FQBxgvRygRwsC9qs6QovID
2D7c9Ak5TpO8cTIRo4p7Gmx6auvKBNs3jVpavKfpBO8Jyw2TNBehwY0nkRq3k7ZOXjI/Ebu/Z737
Bi2O/ZDTCIjjR5PrfcXyP2BEPWb2dDQy+95hxrO0obtKzORWdewBQvT7hKQPA8mKaGQc4paE35ZQ
qCxEdZSp3CdTepQl9Ctn3QU24k0A1lt/ZEAiTXXyK68gmEmK16z37opZPGB97+C8fJTSgqxp9gLH
MyjHIljBixHCtNrE4i6Tfamau0FYvyDsFWeggkClju+1WbjBZLY8ZKwD+RNs8wBy+WnUF35k6vFH
bU43hjPdyqo921knACSE4K62XiwvvYWyVwY5LPYA3cuonMt3w9FIOIv23dXGa0mND1LXt5OHqFjY
e87o/zg6s+ZIcSUK/yIiQCyCV5baq2y3d78QtrtHCCEhEAjEr7+n7ttEzEy3XQVS5smT5/uqtbq1
cTDk0ZT+k8Q9t2vwohGPmkcRnls6pZXux0eW0XcWux12IS99vPiVYYCGYhxShM7risGLd02alTxz
h9QzZ8VMOVr1J5V038bQ4j0vOWBCfEQteZt8/kg2/R5nGwoUf/lNMiSm2GS4eXw6IzztHXkwPNd6
fewW8xi02ZNYv5sUd8YwpI+LCnYN0QfbdpdNxTch2SVB6DBr8Fs46Ys8ZcmrjIZr3KWv8N1fU8gE
+YZjyiABIXcies8IZkZ9kv6lYXheKLmpAD1kn8bP/jD/t67JC8PJwWUikG9cf2aRvrTpUudJtDz0
UfoH/IozVeoZqTtr3pp43y4DkHbzgwjla+MFj9mQ7rYMz3Bafxg1XTYpHhAMyfLGVx/15v/Lku0x
WdQ13NRxwA18j4euhkjvfPxkTQ9ctpvGh5rYw8r8cxPyaxa7d8R2kCLj6R6b2QQ3KP+dQVkNlLrJ
2nYXgrBYEKYROBogLu4Wh3Q6JXEz7KIGsQ8m3IZdwhBMPI/ds7HD28ThasZqyC3ARBKnlz4Tjr8s
6t5thoXpgWMHgAjzFOP1cUaoSv1osGOfUg7KJxUtOSwsJTuj4uywUnqTiUEqdWJZ6UCpCzZI8ZOY
3MEJbLe0E5YeZOJa3AJUFzakWw7k0JxDXL/qjT/HDs1EqPx/icST5zNEQsNh1uUxJQ9+OD2DW3kI
sNUH/gAMZ13rcrOMJ+jl1zVryylui0VO7zbRpzoSUb7p2M+pHnkR0ng/TqMqghEftNe1+6bdnjy7
bvDVT2+br07Z0j0gv/MFy13viKx+mdGGOjpVEYbzk+K42+RnrHoYmxf54eTwuFHvEoc933Orr/1G
NcbIDSvbjCPVKWivMRuqFsnjeZjM+zUCbmzDPonw3WExCC6O0390iEuc61jzIJHAlrc429hvzvze
AOvtOFB+4yKoxJQse9IiRTVD6FKDcHEo3M0xqhWopxs+zDj8EylajZ73D8Uesvbc8KoF/8jY9sJC
4j3MfkzxeLl7vkj8GFF5wC7KJRtw4g5I7LZpi+DiwWyVAhXkhLoLF3v7Khb3OG70JDt5XFb+aniq
Cp8FtwQPA1uDHV/s/SUdvvptfKUYhG5Bd7CD96kXXaJmQR2I5rFKhZ5PAR0O4WD2DcCSK+sOHUuu
IaNtHmfjaSHLmQTZi5jtk/UlSg6/6TBSJvwsLBb65iZExvZ67v3udWyHU6smd2waXX91i7cgmcWo
Tz2y3TyDvukGsF9J5t1Ei2W6ONnVkp3h93tf+1ogyVjUxUbxco4qg96d0ANlM39pjC+PqW5onmVL
vQu0CisXpzgxsja+rf4E5oBC8nDnwwPXEkMBl0JYeYhtUGGCZ2+Ng+OgMP1DHDR5ZMyMjwHU4wIz
7O0sWzzzMKzZkht/LbqG+QUoEV6+bOQ3AF34sHYa239YEKri2TQFaKJvtT/QPNXmk8QR9qslQYjO
iPR9WJrLlXtTQXq8611bqzIYJ1QwHh6vqN1whWqk2kb1AV72LW964Jo6k4CuykfEfevsyPr+cwuX
sUqb8btm6T/fkhUfmZNVqrwtnyYCrHW94PD3AaHErkIx0PVpbHDURc38HofibQ7xyFi8TBlreT6H
zSM0uWUnJZI7kTBDL9rf8GTp5BMh3y/KWQTMzyOCOTsEhAQ8PNcsCD/Q7ugZhaLYBxZroW52p7hT
r03fIkwBq8VlMLDPWZtKYNW47UwxIKISm7CnbUaMdpAekC5zyWRW+QLfdVs32HHoqk13JeIGclgi
d2LBuwZRJ5cII0CwfhkiV996UY4E4v+WYFPIPJ2xV6v3iXNvYNPsM7K8xwkDMtJzr61NLtkM01ef
3LwsuM6wZuHo32dNcKUpf6WyjkvUe+c0HKccXtg5d12/J2pA9viMQy6VscuHBouDY+K/T3Vj8vhe
wIgJq1DgloF56909DXEFftjDshmRC3w/xcA6oDtgpeI1/cnC7pssA07WxVXzooPPfkt6ICd5Wy5L
m+zWDcmrQWKTYy1s9G81jYdEfsivevDuIaNBv6dmnY7OY6Axm9SAMhzi7o0HoR792k3/Vj9ClL/D
d7TDBkyyQ8QVe+WJiddy8WZ0hnoeD146DQiMlOPZCk+WU68mdGDZtp99TkuU8ATjdvzSGmdgsaTR
HYnr2j3q5vgZjK/+RsJs3hsspR8o3BMHz2c4ZG3bl4Nj8rANk9sHS5YMGHve+ZZpNr5sc8eOMk7T
Z7E6+cwmsRYTAm3Kzpu9MjVdX6Y98V/jLWqe62gxVVKr/qMeNnpOli6Gla5byBcNlrpoJuJ2WzzR
ne8FFiFFdgI7c6rHF+qn0yVsiX+lNPBLrUaN92sC0yee7ZWTdSrtNCxXhFsjRCEQ4cuA8v6GSkfv
gJbYPtFdJQ+4dbB0ZgeLIH/Lt1M6b0NhyOxya3xSoJ02hylEFgPqWWx1jQu4bR1JkfEVIbzFm7O4
mlAHHq2g2fOMzyta2XqaEbd9ZJ4Yn100S1JQ20NgQdc6XQYkajzwrg8OLZDRlymdFHqkdAp2AR6i
R5QVrMnnIHVFQJrmGEfD9LhOW4h0G75kOUcEy4vX4L3n6JbO6M3Q4GlDr85vDPYN7OybCgY+dFa2
DiuecHlqbVyXayTEXoIjhYGhXk7dknQlW+MaCcEZFAhDu33ikWSXai89bOiRdtHizBuv+Vgh8MW+
ZJH6jnssH6QL956NlAoMgTF7tJS6CyrqrRz6JMmNhU8xhr/mj6O8eUU0Rpd7VEx7nNsgSrveVizV
7EZJslRIkNlyalOYuolM/9iRzM+snwjqJ6zXhtSq88JW/tPNoVe4Tut9IJXoyz5IYUfAW5c8ZoDo
ACfPFhQllGn8cQ1WFecVFIRZkSSPkL1XrbFFClHTNwibUtPiIXsfcyfETQfPSzfFHyjdZIR3YEZZ
0Oj+4863uCLqvjSbI3h964csrh9Wyn6GyHvjjGH3k4ivRqpll/Ryyf1F37pWvoYL3RMYc8HOKvCt
HBZgMYt1Moh1yKR68Ay2DaM1uCsY0VLGLR428CwOgK19B3iscm+iV+pNwz5Rc3Ds9Xj1u7DyBoqM
/nFMz8xDThA8j8t3MnJ8TC4FD61P+pvyKCkI27aSmBY3oq+nXGODcuz9l55n35scxwJxu6yaEzFB
FxnHXCzUFNBUVtyT7Udm4ZhybDnNqfseBd5Ml1XOLH3ZYExfruP2mKl1OUTG/GLZ7m5UW5MdmAdI
dui6W+OvX5ygm0NrWNRG4j2ZJ160luEwVaC3uNT7lAhyB4sEkf+c2hvx2VTyekReGjv4MkAgSADy
ZiTrBxY15cTT44RTFpr8C8q7c23CkqF6KFCzvSqR4Ktcw3vyYf1lQr7DYtwu7rrK2eV9nL0Xfxaf
zmzolHQM4Y33xh6M8j8S1pdmSM7D5pcbxONcRTXAG7CC0RDFzTZtlzkJP8LOfQO0cRiwA78O4imh
y1Pn0K1r716MD/V7NMZdnqzpY1yPWw4XnX2ZZb08jOhLWAEI2XRm26KqMB0iCD/q6rH0CpESydxJ
q27gAv5FF+L9TLVZSgXOy6XDqhZyrZ3aLZnzn3D/DScItfbY24Q+6K6f4ZZo8GrflwA9RbIi5rV9
wo57UuLY/7XBup+95dhEKE+sO2xrU5je37We/Lco/ynxk33sJyJXM0gVW9Jeke+PeRbPXrRp3n3b
3aBFnNw2HtZwwLjAgpiNzbh/i9/to5XvnBaPXKdb5beI7Og4uwVYkwOvBcvRER5FGwxHQEJlGUYS
YqNFLnc3TlmeirjO6xm4uFD1wT5g5p6bPV0MKpHK3s3TG9CleTB0yQ7x4X4BJvRSQg8iBRaTQM7Y
vGDbZaHuX10toyvtGTK41fBmqMsQWk6vI02/GMf7HtbjkFtP9U/Yo6dFJDgiMecgzrGC6sNau3yN
PZwTPSYG0J4q6bdHv9UvWFD61jX7lkn2469QDvsR/g2m9Zsnh9/INvV1WghIHXF0iC2oNalOd30f
PXnKe84CQPCWSD6EghVbpvCAJVjKRv4uvob5QEacEE0Hjo0ekHDpog9kkh/AGVqQh2Jd+LdNkVlL
4HqFLsiBDdJDlOayFjjb4yGkmJhjVS23NuovHlq5k13jCeTQRL0BkAG4JJP1mfsOQmUHnKjioS1r
FDbQXybv2s9S3HD9qQOtA79KAc+bIaNYbJb6S9raYks8sG2W2Y/iohYoZNq0QY3VarwWM7E7OZLo
LUCS8FZJtOCQqtKmx7B1i1/miNcpoHqkvsXgNkZFxiL328pu/pS9pP/BVNB+w9ivxoJmAmyWzuiX
WtTqkCD8o1RhlzyYoRv2WW2jl5hPPUhPtLuCruKVlCb1IbQDnlc7TkDi3FtWmiMLfnvZnJ7BLbKE
VwFihVzRNMnAdqsvvBJFe/S6khgiJo/df+OydGUU0vVDzEP3DAOxrAuUkuRhYwartYx74tJ78/CK
egOaA2yPeD4aX377YR9E0K6k+N34DNAKlPdjuI4D1JBweEhoOx58s3j/FNr9YoxlRvKe+uxIFm/c
B2O6fjXYNszBxwgrhcnDc9d65uiNYTrlA9LZbGlrhvhAzDWpfxC0m9uSx17sbsZD9CYSXVBjrF07
PnvJcJhRhL1Bdhk4ss0HuXcxb18USQ0oHin6O2JSK8seSYtI9EfqFX5HH3i70btEDXYWYNXNxFj4
qL/wI4Fd8kYxStgFakxujaeHKZ+2hqhc6mh9WkfhMOQi9T8j6PAtR33fhkIdVMZBg7eqI26PypRB
0gQtoFiBBzrLfoRsZSTaEb5ODrdKNHC2C7u5q8iYSZdLP9xOM4+Hs0DC/2EJ6rqgZgiuKdjOF40r
6qdfN6A/mz56MGu7VkOs1NVNzXbwPGPx1U7pfuxgFFR6xhhIjFiWw1VXAa9qgZpzSRFxoNd90MMK
0STpnhiTXaPFc9/I7kR7I1oleQ6UwbjzJO+fhhRD/WihNinmOhVPSzbihnVCDefBKPI4DLIGGwD+
524A8AxZIsmE2DI6/sUARB/dPHqAoEGIbxQKzkWq7RU1fgoSK/f+wOmIKj5r2VrOk0zLofHYvlaN
f5q2e6ZCBwIFHt7swxi/+YPgLy0Kg59gJwhc9Tnz06ArgrYF2KMJvA8Wj/TDbuFaIrhzwcDJEIVz
lCxz5SHT61Fj6P6XDAvHB9joP0saZmj+Vlo0hqO6A9LgKGi73rpgVKyYlyz9oJqGu407dwoYkqe5
UeMvol/4od/stqe1XPa+BuNHQVHYLX2yHWFCm3586pAt2CEM9VgHY3OIETN+Qb5TdOAKF4PPfRSN
aJz3Tbiul5UCB5SnKSevAeJNvic3qe8aBQz+aYxZAdCVfZ7xl+0tMGE7UMwg53bIU3hHjmGzNykY
WMRX2aHR2fbe8UacvEFvLwLejCCfsZA5U2QTBWsNipZUf/oQ860SlmKu8ogYEK88q9s5J2sdv0Ha
Wr4kda8p3FbffS/Cd736/wZMysoJnCaKDasle/bbNIPKNaBFQBAnaBoIZfHO4xjBEh9L05X1Ytjf
xWv5p1+v48MQiOnFIUcK2WDL9EMkG3Zp37ZVbEQHOgY4AX7Sgqpqg3vJmNGvzi0YGsJk5cDCUNgN
xFo8t9MzgYLZfDajB3hqMykIu6u0z9nANWSluybSAd+Rr1mHnN519IoEYmfVtk1ardqbmxKJW8Gx
JsGERxYfBFSquu7OUXcvDTGZggXS816x/rwWs2/pyQzDKAtwqgc8ih380KoNH2qNE6PwQHthlb+s
Gy6Mjs5hzixff3AMumuKvnJns/knDZKxlGM4Vhoc69xrBiywxoKaFNmTIceCXAOd1EvF42yN/GjD
Jbr53eTdk73D+4tGHry6Q40ymfWxkRJ+JLvFEkg2v8UQ0vPYHyMY6L0TSLR4v15WXMaHuCZ/V+YQ
/ik/BtiKSo7Q3yLTIPWNXbAXU/+4GsyELHhz1F5YuEHJBt7Z8OXTrt5eSNRYtTzgZDblloYv29pb
CAwCmBM9X4UGFUlARimgaDx5QyZLYekHBm2VAWbdx2+Rb0DKlECbqSLreixLmH9RhAra1kjW6US2
lW6u/4PBtIMiRHep0rQiDNSyLZpaSKogSDjkdaPTT2KcuUKVylcISe26A/50ZOKCNOWDekruY3Rg
RcYKaKzHem1SnAt2LRvsd1ZTjEZV23TnwuQIdhcURaZIzuboC7mNCC5VwZinhp4DqLlo8sD1Qp73
3y6x6AwaKFxyy74YOkA0HjWOUu6xAr0eLpDeqwuQ7N617Fze20hgF7ZBUTy82TQ6bY0XFgxToRLv
5g+mcV3OMow6ZHqwpEXQdoqbgWnF822bDZAG93hhH/uEyJn6XXGhwrhTe/DfAyyFVEjk14xgBcSi
tgfnza8Z7RsEK4HWDNLLUTLxJ1XTNWLkCtf7zzgJlQcBSkX0/IWr53MUWSzOJJsZARn2EUmPPefH
bWmyx5C18TEwszsk44CJhkPhNITqybAmu8yoeSrSeGJPGyi0URA98paWJuj8go3rWBJJLpGEylVH
DFsIHH9ClGS//hrQYkWHWW4+2c1A1OfR5p+a+xQYt2tlXNYXGEcnmF0aU0qsQ+WxVH/Rp6O1txuw
kmpxGHtAFneQxPIps6XxYxB8afK3b8gDVjHnc7K22QsDqLBK/UHlIpre6LBiQAJvQdvxX5d5yQ4c
EH3sDQ/y1p8lRur9cAQFty20h+mqkn36MG3dfEwyi30smtm8Z8M//K/gI2qsbGXozXP8QqAArv/H
Rs7tLhAIhcKWJjKNeUB3JkBUoG4QfRECIlfhgj91K0A7bvOf51TQqgWW8mrSELpsLB7YnLwq104H
v1/Do1Lrez1gfRHT3bnEKCQuOYk1CgDosZwEtiAIminpCPWOZ8ipDVb9AmuzD5Wgq8HFUEHVcGJK
1fSqMmRQZRd2iFiKxysl4DYL9LQ5UOXREy6wMuISPCAsoh970tgKc0zMPBBIlWOKfGm3HgNrH08l
mUldpH1tjhKQ6fMU9nPeYLXio402ekia9ks3I8AcUbLXYa+Q0EGbQyIZwbiUxaWGw7RofbxpU7Zm
xdLofR3VS7H26nNgTuc23ICUzzTmlQ5wPiy4QibSMdoH3v36fGCYVpqntOFhhTdJPWcbBoOJGX/w
FXm5AVYXyg34uRHARHaiYdGH/W9SB1E5IC49N6b7Q8T86qY+yhEiMoABSPsy0Stm+c1Miq6eoaXD
4N6yWBQzdMoqikN8HhvFYBe1ySv6InGOvLr/RaN6iTf1sS3RvQMNASUFt/pRt5hOT6LSYeod6jia
qjbTEH8M5v2YrW/I2MFsgIg1q9Z0+0y1Ly8btvSPjLDpx6MAcLY0RU6tyNqTX0do+f0uKfBQAzqa
ru+oxfvCEgR39TReyr41D0FfS1yF/cPQbg1kJrxX9dZgdh/oeE8icHX8gJchYg/xOqHglTqgeHX9
b1RD/dV5Yn7kaC4KE8D5AuHpTXp4wSMsu53rdPmr4U+79Qo7dZ0PGayfkTAMXjH+S/ofgBPRg2Uo
k0ICEDPZOLp0h2nVMIY+Jj74qrECjmZhslMZT/1YrD4kkBh9Js6d+wmRMDRrvW/3DqaXaqPqB7tv
SYEn54tkdLpMGUKkOwijXApZtt78HyUaT0qCB0vNI/oBc4Tl9trgRcPVMUxVhwMFoyui3lSPIbNE
hme5Tey1sdF1Jq4vNsMgTUfRvyUB4iXCjwd25gv2wHZpJ89KwTDm17jxIaa8ykaowm3Cy0Uc/+Kj
+Ek6vNFpit6bc/mrkdRdM7C7I/GvVQlkwcF709tocsTPY6a3kr9Z4Co+6aUK7drsRaRvse3wd/rz
zpvjJ58BLQ0+ZdF1mu+SdSVlgmIAkSISQ5cAL3kUuP9cOP3XrNtlAPS0jFQKYkioQ1gTh4kH/zCA
n9Cp+1nb5KQfCZyDNVO5t8RBhT+BPPSxSXZOwUVugUIt4w0luZdtbO+DO9Pvggax9sgcgOMJ58e4
ujxrUaKVVGzBBRVmf+bzzHYJZtYvgFhuF856ejBj1OwBKGOVyRACCnqH+aaE2Iu/YYWEx9307ISc
T0OPKgz1U420XzEs9DTyOdWFGdLuaw3n6J83j9NUJj38Al6w4DZ3g2mLOIEOZjSed1yEk0LXPf1V
mZBLYWnEvvBujDu3dLJ+bqHoQ+dqeXeY1nj7mlSNcQPQrvMxC8jQlbId532micsxSp2wgSx/2yam
54XEstSzT660k2DdS0P+pu2gnqB6mSpNWhiAxlD+YMK7HGaHvc5RpEOVTC44BFB5jqStXS5QFZbQ
yjJk2vc1vmETKrisavrBvGE9YEYpig1Q2H0E5NyOumnbL60O/66j3U58bJuHzTPzHjIFQIETDz83
3AW/PHXNf/MYYtYyLbpaF4/cM4H7A/dU9Iy1WlP6VELHU/C35NlALDxg84ryLjCskIY2ukyTzcNw
rh4OalxCDD3gCRC5lnyAHwKLqHkdc77r7kIbfidvRzMur+C9jS5v1563ea9Tdhu9rAEdkZtdYAz5
HJSubclMFhbZOCx79F/bH8yMOzjicVhCYcM2zz70EOr2hK0V6FOrxXbrYHpZRb6DUU6OM8APPhIP
8RBwhZKnw9puqIL4y6up49hg9NwV3pbgTtNsnjOO6RvWVP8Dq376D0+py6Elr2XHoI3UAzZlM06g
6nZLX6j7dlfUJvdSxPq7MJXzRyLrpuhCs+wmSG4vmWAKpNsQDr6Gt9fMpuJ5RZV9TTMRfaAHjw7t
aHghY6r2WLnyLk7adg87AmjATV+GuDBDHZmm1DFwvw6erwcoUR5G33ESHezSk7dkSDCRNCOGTVfY
C7K7fr4CghRD2JB3UWdwOd4wDr3T1EebUUgOZuuqGJHMe0ALaRFAsigX7GNguVM09MjqJTtG0uhf
b4xM5doZB0XnD2+EWv00kYYce/BX36J1WR8FhaBObWB2oBdD2BQQ1go3I9AkbmSPOt82VQJ2M+S3
HvahZU7sEYG+dVEPYfsXuQ/wvId+cBFBYF5kujTlime0al1PDv2qxtLMNsizbToAgqbLJWllEQsY
Jb1OrRWMRu4ZVSJsiZqO0wFL5dCVHaNFAnHgpgUumHxAMPR/tZTNYYPVac0ZhWkxDn38VlySx2Rc
CVQIxnbYUPEuqcOuAmCFU/uSxMl8sg0f9ykK/uNqp6XgDIYj7DIvtwRxOvvQ1WTP5yl+JrJmlXVi
rJJ4Uijz9fgF43CAayGTt9g1pEJ30u1myMJ5GtoWN88Mjx0sQ/kQeHUZZJidL+nQHZAj1e8iuCq+
OU7KK3HoufGqs7OCrLEDa7p+hM3L4BhOl7xfcM3NPRl1GQDqigQKbgtptw5+lGb9mgBpLLJ1iXMN
TbdsgDUowtGD+MRiO5aCRTYG52NB+bxFPo419Bnf6dDKS5NB1NGukQxcC7+Hr895RYCIPYZZ0DhX
K3DDO92tulCyRYMgMn7c8NZd1MDaP+EURShk+u3MgTbHbHnqTkZwVyKyIXpAe2PgAhgl4gFS8ZnB
YXEWaQ2AsN4gsC8Tx5g7vm8PYF60zbb5gV6Ek7ZxY/OEzlncVinbrMQiN7DmYgIko4uX49rOY4EP
Hh/rsqg9lDX4eoSY9xTn1TmL+ug0N6vex3Tsv6TE7DEY3XIJIvgjczo1/IFTtOl+Fk9HIrL11RkW
atCopbzy2p9/HGnjAvuxQUE6DLox7KsZx3CywwRzhF58t7L6iKBBFmROuqAYbFaGlpZpNOIdrrMn
D/9i4apoa40zPLhTXAy8A+KujIZ/uURIngLVc6jbpzazezwiJU5sdAGDhV+0K0HxPI2eXwnM5iD2
7HqmK5kmgGjCKcJEGQp7YgIT7G6q0i6G31CfOsuxNwRdy4nL0PjD3m+9CvUv26UjSpm1DW/ZhIOa
+t5cdhyVHZXiKYNpuEIpdPSiEBY7yh9ITfDqLWh0WChzREXehO4em8UvAs8+i0Y/1aCYx3p6HMA4
BwlY3zLvnivEeXSMJetK7LCmO95mN4l9hDPFIVYt4zQfO0yOi9pr3qB67gXnVzHES1HDFReGzZVE
Msh7v363y7Tzw3Qs1wWSFsaIFb6OK9y87FhH8JtvGAxmsMBhihseEtS9cH0WOupfwfT1L0voBaeR
GbbzBahoBmYs9I8ife1MtjyywNpTMHgLXi3SvKVdGNRlat3wV0O4OsddG8aXRmmgaRsPJmCMPUT6
SNUQVzAsBjmKtSXXE5uLCd5lTA10+pv1PitqZDODtJ1JWMsnoUvY8+g+pLTbTZpFJxlN4ZFgZwpc
+9rbt/hZShZjJul3AnehhI+lCTCO7AYHIEaapOvBYke+gK4R7dph1Zexhcc1RPNycYNccMeKEIJs
K17I5L503ECkunvn4FZPXutw1s9pTNbbsMGFMPZjduQo10/WJu5kZAMPJWTvKghQaFsZR5+YT89H
hkTiPfFo94OZujnT+C6hILx7LMaxCRFkhRCiNI3czkAre4hSg18GPSDICGn0imS2tMJysQswF3Xz
fuNdgnoo2jB3TbqmcJzYPdE+SsxkJdshGGwPUyV6ohyzhdE+dfUY/AU5N3hqeTBinpzIC58JrCeJ
Fd8dX+kf2ZP5nGWyQxwBnfqS9EyGOW8nrBZirNnRXI4mKpOR4f2javOusQgp3C7A0zgVSMxlGKJa
0XPzedtOmZynJ0p1VCIDaarqTb6RAPNszEUfs1T80dRg2pFmdruGbQzztkr0uBvhcsYZP284BGx/
8jjmR/m6ufUPlC2xd3xDaMzgFGxKPZQyuP3LpcaZ2ilM4Uy2pg+40+50MhL1VyTgx7A5CMBYBwQh
RNbNBUfgpYAUFZCy6SfvpkIz/ktxNcP4M9f7SHf6GEYGuPUZvpoCrwy/jV2qdnAY9/kCqsfX1Jgz
eK7JHuJ9xpG/0S6vMGe2fwnZkNnCJ+wFbBj6inBmp0bR/xAq8j/OzmM5Uq3rti90iYANbKCb3shL
pZLUIcrivefp7+C09PEXmRHqnVLESTKB7daac8wnvlt4CIz0I3CyhEJv7NwMvCD3BdRAboOOtmWj
cNt/BY01vFJfeggMqyMjBlxpWzXZYSyV4mSPUXJUpc2xyCeVif56syVlNN72UdfvgHx4h3BswX90
aU3F2YmPo914KyTBOpqu0We1RrUrhOe/MI8UiAGG4qhlnnZyar4sp+QCak6avzZppW6BI/cnFyPl
URn6V6t1zF3CsWAPUSVeI698oUKPwt5mB+uoanKXRJPWYzTdR5Tf7X0R9enfQSDhisJarrti7Dal
Zdr7NM2cje3jMCEKwVzDwUSf43vmLtShjMFONdbkoQ9To14+K/jcEfYTqZqZdPgrjhlNE3Kqhva5
qqIhussiTV/XVVWszbYxKWYaeN2rsaDJPjnceq+0OH6nwRb4IPdCes6vIigsStzRH3at7B1KYZZH
ApfbG6PKUSJQbnmmC4hGNC/TDYKk5KAYjVwpJLidHDPxH6x4tNdhD6++pU72Wvp282SVhnpQNTu8
zX9RC5Y7kTMY7JJih/SFflPSVnwyG69f1TlsQhgXNJKGmEmAhr6i+/Qx1AoztGXyVQt4Uh0Y9n0E
+UQzhvq5DjvUAHmnPXnThtwMEVmpCSPcHLRvKAJ3mSielLF6D/zhUabWY57IPUnSlCji+BQhl9bG
/FuhIOCmPHRXWVLFzKZnh14SW51qRB/YUweWU4a2lZVz0ivtwWw6jQqW+7crnF3CbVoRokpWtjpV
Mmt9z8v3FCv+C3M7vSK6fG0UZMy27O2bSjdvPScZCZ1AASiToL0FYgugxhgPqa2gbczNAzu+ZEOr
1z/osn722h4gv8ok7iahvY6s/sXK9T9ekj63ZCp7w2RdoVEy0uCbZjq692P9KDVTbpq49w8a2vgN
/UfgyChsVnnQy23DYEdrJR495NlaIrdmDKpX5CLcjDJ+V6FcrQKFYodFWw8OHC0CL6RZJQTjpnlW
aFKu3LD2d40u4m0xhHQCUtvaUL/SV5ru/SiauqGEkfurLkzdLaJc2t8M26Jx0lWn2/1W1+EtIrnp
Vl1bU8M1gR7jVBzemrSut31AOAmV6Xc1TYczkuBk3ZZTn630030a0ZONKtPdtabjUVG0kEeleFo0
6eXTSEaTz+J128E1OVgVqoQC89WBk0B2sFL9odYsFMgIC7iZ9q2Lfh2BqafcNL4b7BLPRrlOXxIE
XvRd1HVBAUIn4S04GNSTT64tvpMzoa4LbfhdifqHqRI6zG4WrwGqni37FHm08pRVm0DCx9BKXtxM
vnlVYODqblGOCoskFu9uVAaWgFT4d3VfptuoL0x6+TwG01fblewcYztMWy6v6tOVDNFJlmx2Trlf
KyuECH/d2ODNQ6S4Qdo5slEI3VVdIartouDODX0K7zWiLbXVizWdcnXtow5DDBHYK60vH1PDeyZs
7k5RzA+/CR7HCLNrG7o3IndLtgXUtAsN/edkHzKxOdzYtWnds42/yw1lncnobYyg/6rommy7NHaZ
21c3gbRB4iXdUxMj+hSR2x+EzmaFo3Z/zxv5Hjbh1h/kS+WPCEfki16ad87IvMEARQQaDedySEF2
yCNijWeRWjcoSPg6FdXWJqKBK/oq3ER9+I4i7YCoUd+IDup65rd3YVXQBmCnsHMclVpp0B1HfYRc
X/Yo3KKScw0lVDLR2GrzFLc0jDlj2+W21PtfRe+GiCN6/4NxWu1D2fxF/r3rOvt1APpHU8q/VwwT
lH+NVkhweiPz3fjGi/ANFm13iNX+WaMv5Vo+beNKPinZ+ILQ2N3SudjIRkOOrNnNhme96RxIjmp6
69aon/OMr+hqsb/DDMY7b6WwtDSaFZE38kM91kX33migpHQd/FlH+M+dp548jWxDrdlIoXwTNXp9
me0kCgSD2tfaGpMfueJvu9HYcjxmYosw5tSZ9c2fgqWIqf+oXdQ56PX5V2HfJ9jTUNP07Cvi/EFi
23MxI8Ch2KmN+spt6dahZr45vbf3neqAHYuWqXFE9sg8oA5vmeYiMW3zmhBRz2av7t6WjYM0ccz2
GQ28E/1kth0V6l8LEcgZfew3GpGUYftHGGEfo4yGdYszh4Ef/1Ub5AatqlOCLOJXOrX3dJ3dtapT
dPSKCutN7J8Y5r9Lrd33Wj8t6CiTWeTw/Uhvk5qoG2MUqNtQSDrfBWfnPIeaVAltbaNvXoUZe1uQ
KuUaJYGNVq6nuN0kym0Y5qydJAXFhn2PEr+mNia/ly2qNosN5K2qZP2925m0XrDVQ2urlKNvk4OM
sFlFItLUuzSpmXAS2/mJMEY7BG6N0Ir0TlrPyantuMeVY+VbnP/flSKk9us22QnWCgVGKrjHJKfs
og36uKsCla5dXvyRWtIZq8SJ3XtlDBjvHqWLSo+RQ7NtqxnyjancVyVVNC3s61tMFU9dEtKTdWj3
ofZ6DRORfZT0so5Cj9NT6WofuOjZIYygY2yVl1kkRY9nmx1xkymIkHJaDbu+UAt4o+H3UI92FRu+
Oh9vx5zDRoHmSFjDo97nf3TH2BgKL5g6lsWKut7LoGg7G1XTfugq7URtRb1Jx8E8jRo70rSlXiRI
6NxSJNTXqTs0Ww2Zr8irPdqr58LKjkUyPMYp7cHKZV+n95jXAqW5SzT9pHAq2qIk/FNOLk3H816a
0vgpFCp+UY2dqLH6YSciZhNVqd99QLEbQR987ZcFoeQ5AXrSxtnpm9WPgcbOKgoor1auo+81NaWT
3r9QeY/WgzUxbDPkEmxS2RQid9tRXdg0/titkyiONqWks4SbwkOv6+UnJ9WPtJQGTBVev7ZHIfc1
vaedgqshcLX7ygx+aqNNZ9Ma2a6p5N5YFso6J/e1v37eTdVt/K6e03nrPPTKrddjkiXfnupZQ/HY
ox25NlQNsWcaK49dwH801T5Kmwfw9/Khw86zSnxDXU++8k2LCn/v4C54yYxGP6lqKLeZ4MRtCuWG
KMTjwI5GkZ3YDD1+NVmYw8oq3D177rusDQwqAeNtpvePKuXdk4yqNxuag2L5R0B+k2rq6KBHJsth
K6E+55kBPIZeFZOYghLBli/MlU+xYzz5agZfpsfYBsDhTyPMtyEvwg1V9Pte018TaiI7ui5/U29k
E5swrlHcB1n2zMHqIQLWbjtU9jOmxBUkyJ1XRuxyqImvRFi3PJzyHUMczyBHMWVH2lrVOEOO6vgQ
RhlFiDy44Uhxi8V+2FSGOKLT+Wt13a3Msz80T1HityxnRUD0hVPnqyRjn6x1wQGVH4jAxDyrTfub
CvrkBvIMaizek6XQnbfy/pvX8lPDbD9I41aavLGRpI6g3I7SfrcqOs+abVKuqRT68ghRPYXgILV/
TBO2u6rIboamPylRm9J4pt6uWWRu+WyPyEPE++KSoprV6jpSrd9a0Lyn0xMULk0o/MhiMB6DGIVZ
J+qDxiBZl6PyLDL1vra0F0QnL70z0HTXBiSn9WlSRa60bMoFEDfDOKxLLzgRlHWT9uCddGkdGmo8
ONtvCfxC2h+fNF8/DUy+pWchB2i6s1q0VMzAHymSspGRA+cTRfAc1uNvXJEvlZFh30r7u8aVvyrp
fINqyj7fye48qWZry1Vvw9ijcGJNppm70hLRZpjWrcSyvHWk0ygXKT0nuzFP0ahMwTZdiuReCwOT
QJISyUlvdAcFYNEq1WX1KiMrv8+9EG8XYirUbh4KtwFKbmaayRbWH2fbCml6jQjwlXZGdQNUU7uX
rpr+VcqsIUub7TQe5enSfa7FN/FoRQ+C1f+XkozFk9ax2TL7RPldkf608/KOVl7CC2ZkqdwqrUtf
tE4pCFeRf9vomJlVJcU/LbGxH9vCbI4V4u2dFegmiOPeUnZjGwYnqZdJuqUUnfqYfVfVXZ9N/mL2
KxSbg6eRztokyvZ2bZHra5yA/V2lWrRmQwOj1qhOeXphNJhcYvirDQF7GUNLCLjJtdP/0/VEC0Ke
0JmdLPWknppe8OiZxRH05evXUAwzFIsIpRe0Aq1e6NTn0N/btJE2ksYQKUHD+vI1FjgVckZjKVhZ
EicYIPghtpasY4QuBsa3yx++AAwVcwClF5FHSgYp9PA2MDfor5KjM5oUooXvUfUK+hu/qvW/UVl1
d7Ts1b0MEwj0CUJJm14hKp1kuAIc0aZf9A+EyhxLSS9PjRodaqTtBM+U4inIEY2Z03gSwtybwtgm
ZTwti799oYgrNJ0F8og5wWM+4eToWNR57yvjOWfJ6PDsoVhED7XTh5ceoRDy/g3IhMt3e+FRmhPR
49O11JxAQXo34xnv0Q1buYdMq09qlz1f/vgF6Mgci2lLzBOG6aKWisQpbfR4o479tbjmBerIHIsp
HbZ8AY2Ds9p6uMCA2a9V6vr4I3IHq42q5F/jZKmz991Q1cZWelVSKLZvrTp+DTntD210hWL8XxzS
v96yiXTy6SGw7Q05mWnFGSuV9THmfeasai+y7uhA4NLBxp9+G308IdimJ3mXCWLBiZip+2ukuaXX
YMZUIZ2N6p+dqmev9okj8Drntukd6+RDG73C01l6FWYTUyK8SNadOZ6jFBU8jZcS/+Hlt2zp28+e
T9Wwv+kkVCU9u++yH4rAgfzypY+eAzilKgZQ75jG2UC8oCvfDmn1UqGXufzxC6/wHMBZ6HpjIUPA
1hr4HywCd7afYIxPacPRzL58jYW7Y8ymE42qoKNkvnrWy0eBgFfDa81q/LUPn80fXpp6ssocgFas
AVH10dY1K+Xb5Q9fmAjnXM2x0zKZYw06h1lw8qrilEUhZRwHXbupaytFVAe7UD6Upr/Cr1p6HNO7
+2kgcpLo29RRI5hvGiXjaqeH1ps+tmfNEdeyAxbGwZyziaA/kxb0gLPWIdpvrXVcXOF9WUsfPRvF
TBnkYOFwPztuMPzWajqta0Al1RTiW4lt3xv2+2hUTkQFQOKoaOhOGWtwOz44gx5hmN6U0qZI6ps7
18UaPMgQLyAm7lsvY21dWQgvt6mF/NYZ0aqFjU2Ad4wo8s7QqJV4KnaLokmHA/5ZG+2zMG7joLN/
IMJz342idJ9syP3bFP8fYCJqaZ7SOQdkS+k6V3WqL1blIMGrR+T1PeoIGqkZZ0Nbq7vX2PCVA73t
7FGJqvKQh627UZB1nwYly5+cth7WRZ2/5InjbXH4DafaytxX/NPlMSschD4O9zsPHf+mwAm3Eagf
Dnhjot9WKJqdTGLnVEuHfBkbhR3NAapMdpbnByvMB44jVnjvjll2zqNe/9FbscGLmLjjKQbtMqyM
xCJgAg9/emXhXHoTZ7MlIgOz5QwOrjoVO3d4mUQHwAzWXf/r8thaINEZszlzTBvTGnOlP7udDsAm
2Nc9vp06+1FJ0Blc/MraufBD5gzTSjUEoi5DQ+mHelcUOT2sXB760jW3et0/XP41S1eZiHGfBq6m
akUX9Owz4jKOthxBqT4UpA5QszUUcS3uaOkqs5nUg9yjtrlg3xt2ay+i76WtUDr4TKqXf8bCVK3r
//szIKqo4RATIWmA/u8Me412EtZA8LXJWp/ND4UZ2N6AfewUc2TPDU7siDrgdl359ku3Z/bO9kWR
+pZsh3MylAE1U4ZyjiFrharhrWqtK7vjBQigPntxIU8g0s7K6Uf0fzS12IRNwPHP3KdF82IAKFHQ
+lx+HAuXEtO69PmtaoHG1U06nsdKYoZ1ZL8vq16DNWZb9Qf1iPEhx81ACiTliD9fu+bsTRZebCRl
z2QkKK2tkibtN22l/hg4XdbIKWGbf0tqJG+Xr7bwws0jn/FdN26v6/aJiKRuA/JwUm2iCVLB/2y/
donpbfl0E8OeSufY6+5J1PqN8LSDXtkb0xyvxH4vvHTz5GetkCg6p/Pufz0FhFF29U7nf6Um10IV
l+7RbFNAuLei2J45QS1pJKH/lTTyHKqzl+/PwqItZmM+RhqbFRhhz11o6VSKy+YGdEp/JRh76cvP
hrxfdlLzix5LHg2nPmCNgt+Rf5F8LuZZzMIqKyA/gF/h5kjvzYuQVoZ4cBXKiemVbc3CE55HKg+p
2oR6DUqplj9s42Go+r06pJSG3i4/gIVbNE9UthBlIh1kJcQriXjCw63/M0KHfvnTl779bM1wEkNx
BIrcsx83yorjdrQOIp0SaBSSViiDp8uXWXiLtNkom9Q7ianyIGzkCAgln13TupI+sfTR0337NIDJ
bczAfTUwwZPqu4it73iornF9l+79bGx1Npppt+Dl132Zbavcfmgk/VO3j5srh+ulK8yGVxLotscW
QDvjyVinGXgBWUN1urYaLX38bHzlddpEnBhg7OpmjZDG/EOmgrIbwti5MkUv3f7Zqoo2RcNPVAK9
Ncbx1pclKij8vT++9t7MVtMqM7BQtI196tr2uZhM4DHsmsufvXBv1NnyiSulxk7MdqOJvycY86zi
TrTX3pyFtVmdrZMcY1oRjcQVSPRnnXVjhQYKKrIOb2MixIX/tROhOhu+GeDsxIOjc2LSX7uWApfL
R8YNnML62vQ2T7AuwiiMBdTGk8mqhdcWYf+T7j4X/rUFZqm8NA+vbnWdj5c4JnxChxsOEkNjwD7B
tcXT0FyF4Gw7SDZBDP2ImhLyHI9F6GvvwGyAcyLVA6RpwHotA63wS9boa7Q/X/lwUNz/OzNh38mx
iEjnhMt1JWq4OePriKT0a58+G3guBcXM63r7VAOj1FCR9zbd5muRJP8+f0lnNvBsL3KzzCZczG2B
SAdjjbW7jIIno60Q03YYxiz0nq+Xf8q/FyE5T7F1C7dXMxW+mjl+9zOO/6VcFTIk2Tq5sg3791in
Rfu/j8JuoAcCvCL5yq+jNRWCJyoE7yD1hivT4NIFZgNxCBNECJqwT3rUgJTFfl/mu7K/Fnv171lW
2rP1Mw8Ln4QjNsJpWuw6ievDVn5/7eZPv+jT+lkOCLkyJUMMb8fYYKJ+k7nFTpMowdjZb752kdk4
Q71GGxmyBS8rUoTsB0UXz7yxw2vpMEtv0GwZLUQTjF3G/XHbHybUFCC3iNKhLxvXDqf/LvZJezaY
8ZMT+wYm+qxE3/I0XZfRuyeehfoQqXdacz8E1v7yrVp6k2bj2u8xVtQl9KDRwemFIA8Uj/c0IvXa
fe0Cs6EtRFyGlR6NZ0+YgrrTeMyhLzZG96U1W85zZ2mDBWHhjVNqUz28RIg14Q27xZc2THIeCsLe
1Am7uOJNGsQhHhC+g0zYj3H3cPnu/HvhlvNUELwOVVhZdXh2ikOmnynBQVJ09x4MH7d3zmXYX5m/
F16o/xMQgupOw90VnrOg08OVAjj4LRjLCsavgpQAqIgFsRj5omKmxU9hDvWVM9fC1D4Poq2dIs6x
KhEHFXV7gq7WY1Jvc7MH0fEog5fLt3HhLf6vBvxpVkGtXAxKykWo1SGw90kBDA7QML823f4H3//0
8XZZ4fiBFncOKRzXYtz6kLyL0bgyBhemE2s22DMOcYbSYxDS1PI7ePyj5/tnUYSQhrsr2SpLl5gN
c2HAIewqmw2ieIE4Wae49pjexbVq19IDmI3yrqg68C3Tzgb4/0q2/c/a9t5CFBSXH/DC95/HkcSM
bSFsZnRsbKAkgEfcmt2PZrxWa9SmpeH/dh3lPItktAZMOCkoWC8NCRQQZn0X62n7M63V+s60M+/G
bsBkG5AabiDae6fUZ2uCvX24wXZgbxB34PHzcuNw+QcvfZ/ZCh8DFStpEYbnNm5/Da6zDkL0al/7
7Okmf3qdNYgulgvan1PgAFVSFWyzfe/98ocvvAly+vunDy9xLfm64Y8TyfPd9Nufg999T4bgynSy
9PGzpd2I6cQWKhOyZuKEK8oVvI8JzH35yy+cDuQ8u2ME3aV1ZRqejaRzf4L/TN7Rb3nfYplEQOcz
W+SrkpyEZ7VL4Ibb9hbqEwykUL2WQrj0A2eTgeGWvlIrPSNpol/Yfd9vkyy3Nkrum8+Xf+XSYJpN
Blh4XaMjkuJEiX0d5XugnGvNRvX9tclmrohJO38ssVsNZwn06ig7iK6NEiNo1FO8h7b0ryzOC2Nk
ro1xJFahDP/nCV/DOdGcl9Tqv1++Rf8VHP8xH8y1LllhltNzdk4GOvZDqgwJNn4CBlelYQ4wkFR5
EzV9+kSFQG5BExBAqhT1bY4hHpMRdBfbwh/n0dvc+53t/oJBN6xTLYeKEiVZv0d5GN5gm1APVpZq
yrpUBm6TMKry2iZ1QTokzdljNhoLCetAUSCMNX1PFFx9rENH3Stxkq4cLbVv6xjwC+R/fVc6ir5R
SSPZ9W7bAQZlgfB0NyyvDKyFV26u4qmUUCC/5sBSqsU6HF6d6m9eDat4vKZKQTDz7xl8Lt4p3GQw
Nbtsz8Lxy42pB8SOwF8foCj3yp+yksqzWgSV3CSoseGNK1OLb9TKY4z89MMxRv+sY97tR7FPzPhj
hJN3W1mKvncg2hEMYVfNOUinBocSq1Y/4R5QpQZ6XuPZiys2bl6hZ3dwFfqbzFW9fSdy+93BaAON
LopeIglmTjpYL4NC5LuwiyCY44a/l7LQ3FVhBBieSnItPqC4Juss9voXV1Hyn5ou3okoqV8x3+gc
BWx3sum03fi3AKt+A+5PvSO+pF0bNniaoVHjm8YA98+mhRxw0UekjKAYI7FDey8zPQdxYuOqbJTw
wAJDT3cof2kJwE8SSCEJiBHNvCp+A0qcbABVBukqi45Nqnw0FtC9NrP6HfxK7XkUyne3LYwtaLn0
b5a64LxLJSOHxOnvAdjz72QYk7M7ZMg4Gm4iBvMeCsyg/IAgFSJ/joB1YMDcJA5a0hHB41ZAOdok
KoydplbtdTz63TOizY9YNs5xEFZ1a/idgJMlk42SNumRw4uzjgdsZRZ0SeghEihxnvz2zdjbgAyq
4YHhgtC8MdpWev2f3nbAoJAZCbookZ5iRNwUydKKGoDTVlgOk3Fw7v0hY86CaqHCyA0xT4U6dqHO
SDc1Cnf4uPEPgxV6o5uV0a7iDqw4zmAkGXFulAc/K4bvoWdYcEgIG5FACRGiimKn1HhwVxl68d2o
ms6TYUBeWtm+Ud1HCnpJoySosY2h4Hdl00zI8eQOy9ZbbXXDkZ5F+goOR9tlXVQ9FQhG98j1uxyS
R9z/jEhpA3qQ23DsDJyFQujRlvLx+AEc7i8Yy+zBLD0wNgHQ+xVaBH0rLbPdAr+w1+5YwhIY3HFn
GOrkKjLhxQ9Kbz14+Gvu1LzNn4vURAdiypywlM43f4Jl6MHfRG5yzhWzfU8ClHlZaAESzSrtkIXl
W4zt91TnmftgdJpI96Pud/cDPLmNl083vK95S9q4uumIaNspHkZDW3XpmjS4kmFdx+sWvXuNpnQo
I4KOwvrBt5P4nXiI7hiZHdl9ULmqNdApQGlZQAxOWP2QZkFYANSzMAGzkNa0EN0OwVIQGdo+Bupm
w40jaz0TFeC3vAFPsHFCR3upeX9SIg3w0waYgmnSdyLuNgROPJECWhJykZSbhgG6ya3nvNGUvVO6
NAoH4nMgBGcQwOMsRxMXvCS5WnerOvTyiPyDysINkIRrQ3p4L/3Seoiy7jvK+xFcgV9592OSm5sW
pSMPc5QqpprSxW5tOIW/qSpItRsj8oAlXF7gFg6e5mzD7g6uCwGQNbp37u1eB0DyqqsOniqCtKqf
Xhpduc7CrDyXjCGTZo1mC3WO0YxtihLPAbYvb63iTdh86afMZWNM6UkKIJizQUoJFzPUyWgJxWiC
91KN7/oOL7yaXNnaLP2c2bY8HGO9JYeKHLzeObSA73WXOHBN/1KBXRqznbmnZHXbpPF4Llsrxsqo
QTOLe28lHUCfQfJ4+YYtLMZzJVmkgVjNc9M6NSBS6snK5gEaGG+k9fK1C8w26UzDthXrFIuD2sLE
F69qE6eH+RI6r1+7gP6/hwxqupFegng+ERm1chXeW89c4bzZpMrfy1dYGh/TC/DpGGMWRS0MhNfn
xPkejf29hOE6kuxkwTmcPDNJdU0KOr06/9ppzm8WmooYgZN16iZvFAX7wH+t0Drb5n3gXWvbL2i3
pTm7Y5BP6XcAYTrZBtRv31x7AGZKVayE+6oPxdaK40ePdIPs2o5vYaSYs3NMNmZeXKgUepXGPdtY
T1uRvOEavFJiX3qHZx8/GIAEm5a9vxJ+mL3EUPfm5veRdy3FfOHrG7PNcz1GWjPyIyCWpdXG9017
nQhcVq4F8/nyKzY94H88+LnozMEFXwLlg2USWijNoxe9dX9e/uiFuzPXmbETVpQ0T+WpdVHQYgn9
a2jdSxhTOJFK8bUShT4NnU9DZBx0PykLIz1HIFJ7eIVqdeX0tfT1Z7Os02exq+exPAX4XQbv+wjp
URseg/pK1XXh4c6jRQka8QJSHjFGueCwnNwFjeHowTbUr3VKl64w/f3TvQFa3IJj1jGTSf+YYqKu
zJZMrGF/+fkuzE76bM5w2VyZpukPZ6LNdmmQhxtoeD/6jnQU3Yke65QYvrb/UtdS/h8dXmJ5qoWv
6AwEQmVrHuTnyowdmKahuPJ7lm7XbDSD7kQVWfPAZSpp+f5VnV80P1aXb9bCONNnQxlaM2dD+ABn
g3h3REucxEEAJdHz1z5+tpNyYCCpih2XZ12Y7406fCSAJr700XPJ3ShiN3BkW5w7LMe7HGP8VnXr
r4lxpJiNX9sqIZt3Snq2umcblGEUWBzNLXAE4mubv7mgziR6MzIss4DyCIOmNcHa1kp3g7Q/ujKH
Lq1rYppCPg00KQ0QRBDHT36LVRlX3R5IQxaArV0rAB0VFHBffBizIS1Lp+RoYJmnQBIfpxCLMHEc
rpQ1F95RMRvQCQGpNLG68OzDc/5Vu96YrBwI5Fdu08L4msvq8KgZ7MLrger2n6z9iAi9TYO/l1/S
pc+ejV3ZlIMClkyeYEkARPFzZwcniuOL1ssvfv3ZCA6tuPVLR2WlETAOf8b5nRheL3/7pRs/G72B
qiSyEN1wVrX7dLxNxl+XP3dhCZvr9JqigCiOAviUZxpcyyLP01sHBgux2Xn+PRo4sV6+0MLtnwv2
TDeNSZGy+nNseYem816GTINlbalX3sylz5+txSNE0E7YESpsq5IPQYDRFgue765bxzevvEJLN2v6
+6dBXBFbOhDJNZw7Uz45Xv1IfeJJjsGpaa7ZQZZ+xvT3T5dQ4jaR2WiG58b9Xlb7sXpCufy1JzAb
uyOwlCzJiWLwrZhOqmMfE6e/I8rkyvq7NMf9V+D99N3xlTQVNcrsXIq/JK8ffBgVRULmX6avWouG
RDD13Kx6nZrfL/+k6eH+Y2uqzca0VythQhBfdlaEeHMlzFqwfuCFGoDDaXIesmvyg6UnPxvZLWXE
ztFLFLmxfzCi7FFrSYiS6KJyV8l2l3/Nwhj/775+un8FjFt3LER/VsCOk+58IMj+Wmv4nz/AtOa9
W42Nnl0RKHQuqY2BDy+PNAuhlLYFNbBAt66M8n8+EC4zu0+g2PBCqAlVAPe59sKN4f7JwidDCTjx
Pl2+S/8cIVxiNhOO6N9SFxYy6uXwjjr1Pqqgf9rXTCkLHz/v4EaWVykyDIszUQkt1ccOvk/bX+kE
LTyFefc2qi2w5Jpwjuo4qntDZsFLL0o4ca1RiG8DOOe3yzdp4TnI6e+fXqVc02ToKYE45Q7cL++l
r7qzAtogDOu1L9wrP+c/ofL/GX+mJaff+ekyQ0WafGCP9jHQozRes+Mwd0rs5euEsDmqzHV+JmKu
f2t6qDUrLXGb31j3p+SAciDQwgedZ0l7k0ekQzWlh5iYHfaVV3HpXs9m0kIIoHNg104ehK5jaXZQ
UmB6bQndcE82PZgr+62F68y7e/Auy1ySen4iya0Ud8LaD0Ruedf61AtPct7gqwejNxLPFSfNrrej
QVy08dH2pFE1v1BEfWXjYlrztpcXpSPRibAsCuAphBQeA0Wy3c6urDya9p/09h9vyrzrVTZF5zXF
4B4JTBFvRKJqW6E4yhGwsbf36BlDIauzbVjScoIGhRvInsCuCGaSndpVIKw0ZyCB1GgBb9WJeIxK
kEMdAcZkBjvhA3UudUdWfL1BukUKmvSsd3JTmju0sVBnE0W99TM7fOrRH6P70AkYjUR3EmZg7Moa
n6iSxkRX19rGEC3Qu3wY9yGcQ6rATrwOCxokqK7wkgBBtASsW0P7kzjR8KsZrYC2ZAVRZqwnQGZd
3OeJnW9S2yZqgIyYRt1wf9uXVrbiQdHK6MVVbaJ2LCMbPgy3l/ekGTXWBl5+enQ7yzoFfTH8qBNi
QnLfVn+mE7JTiKzduXpv/QG3H+2dAZTkWvRpfoCH7xHxWmo7EQuojWks1vXgA7bJKzBYTZSNd6R3
pMChu/LZrp2GXiopB2MFFIjzZrVvpNLfyXC0fhrDUK6LEeh9ARBka49QZlNKMTS9ID+/KAz33wqJ
DhPTNrp1YHy/G1ZcHvGOkOxdpQGJyoJkNL4pDYWVXwpYVU1ZPPiF5W5KkTbNxnI9984fAocbrIVP
Q0wmAI2DQK4ow4b3FiqCDxK55K1lxuVHoeflWnOi7uA4rULWc1f9HG2//SXgte9FBKu3GPv4ZXCc
gfaH5+C4ksVtn9XmQ0RUA1HCarIn01j/5sclzE91AoSZsJv2hN3CWw7UStc2US5IcANqv+2VqR8Y
2uOaYAUorppDwqnClygginzTyYaBoBW4d25KEa/UFDh/lsaJTk3SN0iYwVqUivXq81Jt+qEJ7nqS
cbNNVCftvjPYEUFWau7sVu/3ba4bJN5b6n6oPXEmnYisH5fwDBtm1AE6G5ATXRIrsUkKw//RIAhf
g+mz3/IpNzeoKnsPqo+VvAJ1RxTuK54G8dqn/G922rCyBMmD4YYpHw9zyzYHMmIQiN1GKaxExsV9
W4bDxg7qeK2U0diuFCK7b3Kt9B6hPffEIzgf+Bkf/j9nZ9YbKZKF0V+ExB7wSu7p3S4v5Rdkl13s
e0AAv35O9lNVTqVT8sNMSy01GBIigrjfPcfP+nfugtyrAggSz461LUxLW6um0J4cU443lZi8oPXL
kC36On7kCYwvySKwi0G6pgBVkyi9BODb0UfTiT6w3cJ5qEflXyeDZV90URZd2C70cdkmSH5N28d8
WsDuNFtzWVGDWfUmhtSUUzylSlgXowtQNIhMTb2WXn/gX5s9ZhSf0itNzyw7knSNwNl6lnXnXxOm
D6mwJdFNh5lp5SrIZm7U+3u/d6n0+RVyIECu4H7HdDNmE2qB2VD4Bkpxk2dWinN1rIsnRJTag9Ds
3F7ofjjna8fyEFrhHQisrh9fNKBspKhb63oEogbprcqXDY/XRYfEkJ1Hlqd2b8cL0vw64t7RRfk6
ZGsINt0qH/qoJtcPBj5TacLugCM3U+OhO54wNUS4nH5bJcB6yw8d2uq5vlYydRJ1LyFzjfEKzER3
M8eZGdgNxkxyhiidaywTnoOozi8NtaEsn68KtAtr3WFAy0JPXwnkX4DNXWc3CahR86gTEhsjbWPh
Q19CdQJgPzcE6aXevpspiKHZLKafXSern8pL+3sITtlSdGl56evDeGuoLNsnqspWcW48D3Mjb4VP
91eo2aEe2OWkL6UVJRdAw2IkQQNweVN6i7nF3BPm3m9Ued6bkQDVFLURr2MbDZ6wcn9jwrWF33hh
6468oHdgvhkLy90Ix9BWcY9fM7crbxM3XbuhGAy3ih+SKlv5HGulxd4ySKgCc1ngFSFaPka8j8hm
ec2f0VPgN8VlX9HQhz/Dmx5ne8rf4HLpy8nSaWVvGptgk+igGNcJlfy22TEVdVs7bBBqjE3YNAHJ
De8eHbH3WVkAsfE0mG96lWmbMlczOQ8w7oizyh2wzCFI2havVpPjR088nTgw3YQLXLDp1tZqQGo+
XCoH5jb1RyfcqkKjn9zK7Rcph3Td15IdPAXHph7k8IhyOXwqB6PahTQNBmmbWXSEGGgz6r5izIHQ
i/TCXc7DkG6NxEqhOzKXNqYB3Xcejc2ogCrHeQnAFbT+UtnJzHQIIjvLykvYTkQRYuMmTYtyGw3k
LJohtjZs7TJQkdtBvxT9Mg/1RWKgNY5bzGKt7icXbDfyX/bgMg0WCre8N7ivHCenVFjjse4nl/e0
eG69+MXUvGRLx0mxKWXcXhj8lEELApxcxJx/tBPiPJSVHYBZ8dEo8rJeXqEENpA1hmwtX8Ytf2Sc
gjed9MwJAJUwhFdjzzZPYtyblf2LpfxtVKN9nJFnOTM70bqDCjMexiFovcnceaafbDTdGQBts3Z1
gXGt8BqUyBbBTHqq1TadPrB67qsZT3ve3qfss61ttIKLyXQBgWfjzHzgd7xIUY/5zd2MvqlfuS2j
Am6AjTvV1gVRkgcCc/N12/naKi2IFsCNjgKHWWJRafJFFdTO5Uh6ICTdAIY1p23Vw1xV1Cvfs978
oXhKq3ZjN/Y7pswkYAxj5oX+whJh/mQ93QSgmJ5TsOLBEFOldyVcgBig8apAq70emap3VibfMxl/
OMMI2xTFz9pITHMVhSCaLHUnfPFgpr7Y2jmKCWVeeYbJLJSFvHkFfxHrmaeq1b1tmDfEJ3zukO+b
5aLPc4rnpsYrk0WgeMHZPeakbxotlxRIGlJBhGwWGVKLRYz8JJiBPJDb6V6VnF7CFjqXZJJcudJn
j9dNbiLNfTET9yep4+fRrF8MsI34kyBPJ8XEEIgvGQhbg3HQRbzhWi5cWEYxn6EXpOrov2WwPFdG
pdVrpJS3icKWHtvNveuGL1mMLgAtGtOR1nM6Rql1aNvdolXOu+9gUciE9zH1Pd61qobk23U3vgm9
uEwHeJPC/6CyxBqngeYbMvazoFNcJVZneqaMCQIQrt0wawR7u2hzndK5TYrkk+gCDh6RkV6ixXfZ
zvU1iOB+aWnYY50Wu1Y5QeJL4qTa8UZkN+hEkfxmSb/wjfh3PoW/vRQab+kbTGqDGvhymiWhRUCk
qoSxhz/JnmF8DfkDu856QEiq2TnMPgvTyJoVj9xb3echPoaDL8437mMDexD6ULHwO2JIyu8/Gyx+
C+pxrHQr9qeT2tWoW+NwHGplL/GZEmqthicECmpl9Gh50oQlixZnzZbxgrVwav52En/eY236WSB0
XWdYrkh+jQdacPhU6ACBhSLJQwvJ46Rz7p69A6p+5KMGr8Cwo9PbPrhhujRodcSY2L7iz+UbrsE9
LlJxFeUjdpzMG8Bt94I/ByUKOxlvdK3fQh9GkDOPD5hq37UWYiDb+9UKQCQMzamvFqplWhlz49aI
zH5ft3qHf9mX9FalAMSxkROUGTXa6ud3bS5gaSpQibVTI2RmQzqHTEcrVvRWmZrD6c0QeO0MBJOR
JKiJya9oCaygPvspvkjnp+XobPNPTH0T481q7PiCIHwAr8Voqs84AX6imY5+yRistiYTx7oG6kfQ
x3ygHtcs4dwny96U6rMiR1QHAFegMVUcIKIx44dK2kugJ33QFq2+rBzacYy2f/aS+Ro+oAww7WVX
TW9pDwUehgelZRjnPR70JLfDA0H3QdgQk0UOY3UGf7eOAbDOkWNehpZ1B/IxWdfKi4I+L2cSdW6+
Vr7k2nttm8yEzWgNwVpIOi5v5EOdIl62jfRuJgi/sAp5BWRTB03ZmbtIDPRjDsNTkxsG9ZvhNQGV
H2g9IQUAGv6FLiAkO1P7ivnkWlWS7FF2M6ezxWcXxHDw/Xdl2QEM9cdil5F89mBXMA8gzcRjwnzI
lxIQa+3RM8sHM4uZcHreP4zJ1WrsSydwC+iuCJ3eWebkO0MgLCcR917XMAMLjRVlqMcrXWvLdSJD
e2tpMlpqXvXQVdnFOIwIPX27XMSOmpYEUlgi4gNOYpShWqq/Wkmoret2vJm6rCe3ZRyog1239Rsj
Wncs9YIBACIc/zFdtLZeLxxZXAFrn9flbFz06DN2DkzhReRE/cruig/8GPFCsp5fwFAyGRWNcj1E
obvkcwbid0tcEcntgECF2O9QzjZDENO+ZuqXtV9CbPSKceXjtNiJMMw2zNE4NkeXgQRELSxn60Wb
eZKjweECTMgfAsFgALZULQq0MmTnMr6H7fBtDMvbWVb1KowOy01ruoGciNK0g99jaznceaUlt+bg
NEEpLG8byZSJSTmvXZFQj3WBGUkiI5t64A8qBsoNsQWM1+mKZpHjGdlMguKDQeFzqWniZxQ3FsTV
4kVWo3/w5TAc8K3ax7azGZ3mYEitxsCo+QDrcDKiWTOijSgBPI+w3vqkQozg5lHgZzik3ZhBMyut
dZ/UeHY8Jfk/ysLYydo7u+p+iqHtbsqKHFaeFOmGSoWNpqYqbtmzwHRiVfkDys6e8a+hC6HSMFk2
o7WqyYwuc8NNNlMt7N2Q0jeUmwr1YxoiKfQmf+VO7V7q3UNBu9fCd8qf4Tzd5tKboc8OrCJYc+yE
PryouXog3Oav1NDqt0UtwWpbcA3aVqNxIM/HVdmlgI/KerhHHFoAEtYORItyxE3Iki+z2fewuxm+
XVU3Afgt9TM0Z530ZcK8xWqel61IAx0xNuybWm4swwFpH05r/L3ThZlGH2Wv1Eoeft4ylNlV6sz+
k8220K7m++uADK1XCg/B0s97+L6TxNDjJktsbk8kVE1AqFFzp6k6peNAeIu61x8m6oTLsGbxbWVQ
/ZLW06jITOM2jclrJ5MYcLkyMZbJXMAazd5TCOSU9WHcA5N/HFp1S7ZdLurRws06dU9Fj0DcRFrJ
h4JvB3lacUBphzs1Oc8QoOYlIVwArSIp1q3mmZeGAvZslQQT4yqCOqyI+lbb3HM0O9DTnBRrnYRD
MBMqjlAR4Wuj39Z4wPVl3Sprmi/zejRvUl3JKzeumGT5gi0bvk8FD50uKzvej9aoD0uYfuNjMojk
RYf+t03LoVwXs5Fc6zhXgrLG/75JNP1Z6DXvF3jhyxFpzaLEqYKuis+WKdMUdG2Z3fiRWYOQ7UIg
x8R6DDqkgXUV1TodM2hSHglpP1bVBiWWs6LBJAcxK9pr308l3205vPkcLx0ZMNdbGxrBrN5VjHQs
ItZee5jYwDd4wZDEgkRuZd4pYD9LN+1K9gDqiIDwbKYXWlFaN50Mu3Wri0P7qBPusCXoSBHMw1ys
IdIsZLYVGkw630UDFZKWvEinOnvW8izk3U/KtRsn7joUNokGnvklxs54i2sGpdPUz2usV8PG9mM2
1tIoJ0fmYbWEpGMtmaD6JdLSGvBYyxRaATl8GkWZsA+TzJdovL3rmaXRKqqHbAHuO9435ezfe3IC
ZZ1XDZ+3UfXM/KMWBG9JXR36PN5GMzduKtuDCeYjqBsnM9kPVPzhcqvOBfNfmNvGSugEcRo4v5kY
mqu5zMs7u/SrJWp49x6ZlXGZOKgujN51DtgaJ7uGIUrguk9BAvcHAq8TGZ/pMFV3qcaGlesdNltG
z147vJarRPeJGPhEJNaE2r2fYRJOGwZyQuIZm1V27cWswuZyP1lJTqY4tSHrF4MMl3aF+vPr6sC/
K3Xs9x7tjQsrwl0bevWFKPzrMJ73urjWWLZ56Xhbqo/In35H3vBUpk9fn/BEUeUY+jn0E0twAY3E
VUSNm2bql0ae1hDY8njz9SlObcNbf5ciSM+4fpSHFBwSpOdsA5KeWjIwsovz/PUZTl3EUbGxS/pc
73SrvpiT+0bcqggEcX8m6fXP0h8/yFHdzFI+66fery/Q2d/EZrspzOxMFPjUjTmql/VNLMc+4tB4
1dGi4wsOtHZctDiuvnVfjqPTcP34zJyN+qKqrzXXYnOPLajh83sHPwr/iMaGtuzzpBpk0tMKuTSi
W0M7c/QTxZVjymaqR4ZDVdTfZa0qn9sGt+KkJ95DN3i1FhRsJvC1hz3iTBj0xBP0f7HpssIVbibk
pLTntB+XNiq+ZPr1vTt1OOkftbh5wpDcT/m8n0Mk6WG9UMNDq9ozFaITD6h9+Pd/HH3wc8iyTdQQ
okwfEhcnlzmfqVWeuitHb241sOMWWlp9YWdzupotDzQbTaU3rcte5vfuzdGrGyGyNv3QrC80Assp
CzL+USYfXx/81K05encjrw4n2zPmfRm+FcpldXkON3Lqzhy9umIGANNDdduDyXYWpKOswwfVXVjZ
ZyIbJ05wnL8Vpoa7tZkAYjIsO3xYawpPIkSzr+/MqcMfvbwJEpmCXiJzrw6AWe3Jjt6IzJ45+Inb
bh3e6T+eSC8qQY4PPthgKlWBaJ0bo0Ro8/VffmLQPE7eqo5tS6+0xr3lvQ/I1uAgs4jAUVv5Z4bl
U/fm8O//+PN9w+w8dDRq73ndtnDx3Un7qvb11dcXYB6evn8UXI+jt1nTwwii52cnha2vXD7q7vGK
0BYczguq9ujX2DW6sEeNEGLp5L/pPgxax8VnPN/aw33T+QauBdd9pHai/xD2wYuQ68WjnPz2mj7S
cAV57RwP8N9trI44Dv4ZhLQqC6vcRXjY3FtEc9Nh2qGX6rfXzAVdH64sf8vJiw49zEb2s53Lwwxc
1T96yg845g1vg0pJZ2tgYreeRb/dfiYy6beeZ+V3KvEVasq0+2lOBWVN1Ma/epwhv6rGZRfj61t+
eKr/dcePxjFsdoansSSFXVCh5czFRZnO1wDknkfNekSXNwdhTXvd12c79fwcDWkUl4xG+OlAPdHr
g7ALX6M4e6kj78wa8cTUeJxGpldJlaKexz28isshJp46O6gU8AVhutI/u1p+b1I8RoNGQ00fYFXp
+9SzLqxQ4QyJ9rZZ/Pj6Pp34VY6zybLo2S2Tqb63FdFkvp2VYmrEiGO7q0x/CK0zGYf/Xqx//PzH
MWW94kM5ZXNyz7OZLSg+CfaQGosyjkCZkcaaSxFf9uP9xPp3hbG8X/r9oP1AW1GsDXpK+Zpio3+m
Y2QZz3aMcUpWFPHtud0cEk9PwquMq+qgiKp4UX+7TZltk7gzrrQimq6KVkN6aRWavJFp7r7Toyoe
jaSb3moq0OMiSz3/UXliQBqa+L+i2TLPQSlODJbG0VCmYwiIbH2096J47Wjb6YzPyUeCYH9z8fEf
DOOPsTJPhRf1CSeQ+hgHYZNtUzmd4UCc+uOP3tpRapaYDJP4Dj0cdfqzS6498dFbb18/fide0+No
+dSnQ5k52ry34kFfjpHnUDKqui3VhmrzvVMcruyPu+Pj6eqKsRj2ld9PCxcWGTQmmbGl0nwLGM/w
fPQLTyb6GhfI6T4U/qoJo2YVFmLT0GV4ZjQ79ZYeJvk/rgHQcO1Eqaft0W6qV2+q/Y3jeuqdjtr+
rh+JiTgxJl+U0zJ++fq2nVg/mEcD6Gi5aJn6pt/nMzapthTljWEU8fem9/+m5T8uqJRu5sexre+9
tOxXFQvzVexre4SCZ07wb2wCv8nR4jCKcuFNIpz245ReR8lNx44fNlJ6eEOesdZGN9HuDHO+MpGx
magXlf+mw3r4+u6dmB6Oc+NdUbPNQ/lnr2ZJaV4GYQv4mJiDzb7lUH/v7fm/0LgxVZU/9eZewl2D
iovhCaABuqKvL+LEI2AcLSFFnxcOAQVzLwwD9AcbM511DiB36thHb2XahVLViqU1gYQHovuXRn0u
ZHvq0EdPrpK0s2u9Ye7bTN8oPf6V5KCyvr4lJ8ar/4Azfzy3GaOJSgaOXdJ7QdyLpMS71Zdnjn5q
sD16ZonKASiBU7HXjVCus5hiro/p4sYY0KMUCfKoMyc6cRnHFFN8edi2oWDtHZAKZXnXW595Ep85
+In7f0wx9UcBj4OM036imsOWZCDjh2/d/WNwaVhqZs7MgN6PtN9K69w3h9yC0MS5HPupnb9jcOng
2SiYUtPZow0KhjDqXkmYRJeaUC6N3G1U3vuOhvc2T1vnsEiJ75VL+uLry/vvvf3HGukYasomd55r
TjXsvajLrvKpyFSADRlNH4r030hVq6U0S3lfQiB9CSFkPOPdc1ejjbanL4S37Q1nWMc6Glf2IEBW
xhRcI4GxF6qC9fH1X3niIdUPP/sfr0CSkjsaRM863qWkSKmDmc4AlwPFS+H3DbXHr89zYs7Tj1Ye
lPrnLFdq2I9hRpTtJQGvwz9k9BNj8mr0/eX3zmP+fT3UVYt4HqtuPxh8Cdaeegn76V768n5SFJW0
hlbumZa3r8926uU42g0hEeH2s262+8i2rBs5HLIgc17/+vrop36bowFkwG/tT5re70XnBOlMP3Vy
k9K/1WJt/foM/57YXN//+24V7YSlKQTMGLt1zBLHMh+MjOBUhe6eoA9b/4U1DmcWn/8eplz/8Gj8
8ahVI+gEu2/lnqLLrYjlFWljav/dx9fX8u+7hVrr78N3MBInvXN67H+x8aPwB2R3taldTw2JYTdR
39tew7fy93mogBVOkrvtvpRpv5laq1qC7yayICqx/fpS/k08c1z/cAv/uFUgtFurT/1mT/zyV4wO
XjX6WlFns3rz18yHNaZUimvkbOOgKUxEgkNSf/OZODzrf5zbqU0W71E77IfUuptc8Yjsq0ZrkwOn
ychwD2O8PnOZhwf5/0dI1z8aFJq5tFnPs4kgM+A/PUD4hYzGD7ujx8mz1ubQOdtx1vZgHn9Jq3z6
+rSHh/tfZz0aIjCyDZ6lJ3LvyVlBXUzjW1nNYoFGebpELd1sCD62vy1ptz8o6PlnftQTj///jbSZ
WVlEwLUdrPHZuzPDq2b8/PqKTh366D6Gw9gMg1t5u5CAWzwTlACSNNMD8vXhT7xZ+tENc7HyOtWk
iZ0R2osDfsw3hkCH4ltrZ36SUxdwNI7CPpPzjAxplyrtTo+H17x17oiJf2/kObbjCTuMqymJw101
ubvDdxApEOuz9pwzU/2//3zneBilJUHARIq0nUXdZtTJQbHPmIFg/879d44HTsk6fShEoe0a7NCL
EGXQvV0pY1/CgHoR3dycuYx//85QFf9+802hHD0SebjrKtJ5eYWQuQ2jlxKZbZMV9Zk589TNOpz9
r/El5TNHhoe92hgulpEi/mAT3rPP2SBOXcbhxH+cgIYLvpuJqe2Ug5hZn4fruYTmlRv+nRajnv3e
j3I0TEaVnxFknMOda7PvmZMgyPWn0mPHKW6/NWI4x8Oj8OPC9Sjz7uqWOmA5jsS9sIsSIYtevr6I
wx/7/0Ohc4ynt0jMUJpDU4uamASesXDxr3zv0Eev9CDbUOmkq/edm1x0qlhHenJmt/bfA7hzDKY3
DUxmUT+k+6w6yOhpBtI5QycecuiIj3UPSiLXjeJJIoq/izuvOAOCOnG3jhn1vIGiT1IuKYvsawbz
RWwP32nodpxjOD2zXZeKjObq2rxNDrFAsIMA8ddf/xYnXjnv6MV2DNfRTVgq+3gklx+3/M9Z9ERn
v3f4ozdaibgdWGUne4PvT1p4tnlzW5r1mbfg8Ef+4xn1jl7n1hB6I1sV7WVLdHwAYbXAN34Za+rK
avh6I54anxmaTjxY3tE7TYteXcVGm+zNzC9YCYvUWZTot7tV6E7J7YwP2QzaMm+efUsUnxYlou9t
MRGA/3vQiss280vR8Gz5D4nzUFTVzurfEvMdOOSZG3liXDzG10d5ktepqGngD+tD+nYH+uDNiptF
MWbnKMannrSjt96HWFpP7NJQxP2YpbEw+ndhpGd+nlNPwtH3kErkgQvBBZSetWzEcFnJYg7qA8K8
zVO6R4wzw+KJEx3j67NsZPlNu8He7YeORiLfe+zGdLyoYbb+mCJB6N0tS+P+69fH+/cDfgwyj3Qi
31ZKPstQfRj0dnVpIQDviulds2AH8bCvNV+cU96ceAqOe+OpX3gpxFTGZVt+WPN7PBRRkHNy/VvY
cYd+wL8f5YqCY+GOdk4Ryr6tPXmpaNvrk+bx69t1YhQ+bomve2mmjV8xZ3ksTERsa3x/0U379dFP
PMDHTd7G2A5VVobJ3qlJsuPwIKzXC+ObRz+c9Y+lSckgjLyGnzruiu2U0ZLTmwv6hb43ELtH41ct
pRV6LeN8OWhbo5rXhe4s4ym6/d69ORqjLBplIq1htYB6nj6aMrCrn3H5/vXBTzyXrvn3rUk8lRXC
YpivwvExMqV53U4ZLaFzUi964N/Lr09zYoh3jx5Oiuxh6dLit3f05Jk2o3TVceagSLSLyPLuo7qk
ZQZ8h2ef+81PXdjRqDWmbpXbss/3pR6VOVB3Oawj1/2YvNG4TB3zXM7xxHtx3Jofiylh68bM946T
VGv6CMLXuWqKt6/v24kKDEuUv3+femCfC3tLsg9bHtn8FSXUpUfyn07TILSy10L+MDUZlGNNP3a/
0uz+ws3PzY4nhsjjln0vI09d0o20N1kXReSr89ZYJPZtNd9WOthk8tpfX+apEx1+xD9e0LYwiNXC
r9x3FslkWtTigF5G+xCHyZagjzW8kwctsc588/UZT2xSQ4j7+5S1p1n6UDPi1HHm7+O5J9XdC3av
BsuPrkJdd1Z1PKHJMTQnHWg+aNo2EHPq7s78AdZ/BJl/LLGOMSDCaKusc2Zrzyn8n7SGTfe6Usk9
CX93XiAELH4Jw43awGxsmBpw1byd6VdDu0jp7OjXWqkbtDS2snmsZNnS7mak85Khbr5jSc5ucmxh
aOgiM9tFfVZfeqMHDqmwE6dH3SK6h+RAAg8KIYpfZEHlasxFTpA5cs3tWA3hhm7H+b2QdXFT0AGd
Bp1B4tr267hbSH+ullYDOHeJPhnb0mBaT5KGglVR4ghQVjTwRg/N2nRSfd10rrkoy1huaOkdFsIz
9Y2bWwLkcdqu59b0PkTT6yt+lJJws6aGwBJhctl18F99fBRrmauIrjn2/cj9K3MHC334MddFscnK
KKUFtGwXXuhBJPOs8lcb18Vl1M76q6Nn7mXSRuK+Dzv3MwQ5fNHwEfO7GOphK7zefPOS2ljN0McX
bZr2RI4KZYBQrpqVFYcuSBG/C29MZqd0QWNSZAV0J/RXrdfUt64rshi7tPI/bQpaSNq131VDjw+d
17CYbU9bmqnLR+rktou5HgaSwjNQNs8V7nPopdav3jNGGkDMfLz1ZnP4rGyy8H3uT7vWaugniUcf
iwsfDxvExfHOtp34OqvhVk96Rcta5jg1PQfTVNyFwssWJvWc+wQwwR3MpfrVdqqSBrBIvIyqR4Mm
9JQ+6qakfSDssnef1iYZQObu6JXIWstaGhkJhQxE7Up3axAPlioaAnt1cWe65bCgKbhcQmUoceW0
cce/nOpkY+iDRwY6nPtHrVX9I0BvtWytKd/xlHZ9kBiV1QSFNOZV1zYTSMYUaIAdxx9J5uo7vfIV
mImwUgtefNq0bJnEw2LmmX5J4EksoilT2UIrDffGyMNxJw0KDZ6W5dcO/Vv0nfYlD4yIE37zIiFF
ZMmqrIOCBXGyyGXVv3XdUG1oePabwHA7ttHyqUtvkLglrCubDD6BYoTzYu4p3VxQQhaeEt3CN/Fy
lW6rrkIAXzT+ytIGE6CFhQVKPFbTajQKa+EZHsrkvsvEVtRV/4OSy/hejzOZ/Ei2ny0f5GVQtty2
wK+caCtSYFXSoUUZ4x094zBjhhAkCmCIqK/URQybi510T1xGWd7epmyGdzQhlW2ynoq4fpM14fqg
yGT/m7yEngSGJ/S1k7n2HqElJTXUivix5miXhVH5mkRqoF3E+EkDRkm1pBi2mZY7d1Ol2bdtFMY3
UOv0rdXScDSy67Wru7xa03GdLtlrJ0GcWc52qIBZ2HVn3iRFrENYSWikKGS8yY1hooeydK/HwdkM
CiHAOixK5zrRh/bDy0pFg7UTPlDHn9guMMOVCUp4w9+Jcj5kyqRBK7kqTFzpc+lVC7uPl74clvQq
g06wq71RSW0I7N6Xm9AayovQFWW8iOl185fWoPwr3e/r1aATt6rpB87DNFt7iVBrryjUMpykLQBo
mXAKW1lrKz2lfcpL6MVLkv6zMjxnSzfM78Z3rVU0dYXahg3JRVp7LDb+bLVVonToxRhK7y7uPfO6
MDT7N968bKPN8bhrWrPpFxPiqksFXuHThx7y5E1Wf2HHaXGRkG+DH9CkK8l3H51NU7ane4T2G10Z
V2VtAUCfoKzUhg+9XZJrvynDrF5rrF+2Dm6ee8ue9B+2Y+lbotzABGQtixe49/VSw1tA12Q+r/SI
1dM6DH1n6eoePaq0twYk3qJ9apn2RVJ02qon/UJovhVFuh5VW6fBxOj/00hy/dEfx+wqTsx4M3pD
+ExPXnkVs0jeE39sruuDOGPGNEOtoNGWXs+nkYz0elUUcXZda2WzaDpBGESfkpfaIwc3wfhfh+z4
Xs4OcvQgo362kB7oWoIWUALqOr+MZJdc9ZbO2KOHhnU3UHXbulncbIC/kGurxbzTZJYuewORwBRZ
1RvnFBDqOz+7KuPcefVjLbtz7Ejw2EzjtGqNJv1h5x1N9/RSdYs+bbS9h/77oUqNZheLNloXoZ5B
7Y8oPNid/xQNdnHfMGzcacBQNhoHXwt31K4ms4gukk7R1obGnY4nIeQzTQjIecfDVpFhi+7XRLoZ
+07qPfM5V0DeSKNnpbA5IDOxV2M0pledq8IL9jSqrdIp8Y1sjD7CSS0QksKJLMGwfcL3Ta5Nu0p+
2nWV7bVBmcyikUHHlmPschVjSrel3LpDif8gTqe30mnGNdn1ZhkrgAYeTIFXq0mlXCMTGBvQQnp4
JSnyvMZgZTaeSjVahaNQfKaJaLeJNfuLIjfS6zEraR6rgUvdGaP0r9sKjZRRV9ETXgxD27Z0Et6P
Yw1ScRbOa28P85Mq2Lcw4Actitj1n8zEduZlosdKLZNGpPuIfMGLkLOxCp1YrU2611Z0inarbEhM
Gl81Z9drVrwJYy2KoZ7Y+tp3s3mpPPODglpD2wh7+q1HHc6dO+1XeNA0KEGrXzB2CU5Sty/WAmrx
0i0ldwCD4qKLa4b9uiJ6Oefmw6xVFg06o2SvMqqRwJfxs50jKSz0Qu7QxKfLqbObNZEnKAdoqhee
WTTrtErnVc1q5mYeuZee6tsFbb3VlQLo1dOy7GS3iWPWS6KCFeyVGNZC3DYrJsBZC8Dhs0Ro6Dae
6X2DAuLHoXFJV1K3AkZMB6RNfDMIe6NDPHeYZ1lNTDdGpzFCWq5aAK6M7knvSXwkPmaVEcpq0A/G
tK37TL+aZKZ+VVo4X5AdaC/MyOJ+tG59JZMI/gT+jJ+OaYa3ck59SB4uzdC/iqSbN15ajxu3q93t
FDfuja3T3BxrJMKBRkBemOyc4SUatqgJ6PRrxWB89FHW3RR6zrtpKtsnJTKVTOZJ/9I4RJlU5GT5
qmP5rC8MPWdXUHfFmgVHei+GuMhX49hW9rrJRLekA65amXi5gzlk5ilGy6lAdMRs60wJXbB0wUi1
lI6qXwabzuQgZPCiM86prNtuYpHpOC0D7Kwkk2bS/I+zM1lyVOe28BMRISSB0BTcO/s+a0JkVkMj
BEj0PP1dPqP6ueV0RE7rnEhso2Zra61vVfOvuDPJjUYjEuLVugigAc2xszbwla2LIstuZAZw7DqI
Xb1FiWU1roV8+PYR8DDIYw02jtNlkSliumpT40WIqwl2RV0mJ3ZBSjUQFAAnbWI4C5JNXaOqApqh
SxNY7TWNYiVgch777CYxvkSnkMS/9ATigwB0DHE6rLufOSG7YHLnTTUj9Amh6hO9rTw3u2YgQaxn
kfevtG0B/wF5ZAL3x0eQZYYBA+QPVv23Mh+CR5dYiUy6wj4leQuIoufl6RZ632zVdtzc4UOLY0cG
WQJ1lYkXQp25Wtdln73NWUzJyvccDW0NMqcmAYxNgHSh37wjJXAfbu3+hjfYv5nivjp9/865clmO
Ct3m3AXZowHSOixSkBhyMQNhhUysg+kdtma8JFtJUmCS5QTDK5ZDBMCo9IBauAWkNwHAgKqsQozP
OFZRjoSYNmz4gOvRIp1x9Qc/51WRqSfJEr6qEte9dVgDug0Lag81c8efEwTaKABo+x4VYNHxFWFU
30Jd7KDbiJNEyl1qwT8QOcwFAX9ucSI1ZXdIp4DsTOvINyiVaxXWJp/vk7EWb4Xxx4i4gm1tX5RR
XZXZgzBtdSQyHd9xETZXodAa+ACeje9+AMh9mI3T/AuVEcAtBKeBH1wN5fvo5LkfMuzCt07B2BVp
3elBg/a0TT2XPuDShRxS7eVmpXxIJlPg0fBjZj6ifgIFM1Ns8hvWB3hNdtwxL90K1lQ3jusEcNaq
Zut0PEZPsLHsIW9Fskp92sIj4VTXYP7OrxgMSBfCPNkwEMJ3M0h3B5yy/BVq6jIKattsQLsa1w0O
bFcdzL0rPk7iZYAx8q4IFLnLOO/3hRySle0yD4FBqopw1KQHR2TJTUV1AaC5BG8Mx4lIVrSOwIWf
4DGGHzEU0ue7BIv8sx2K5EbpWT/gPkau6MgRVSxBE8DCm25MCbLVrOL5Jas1PWKwx0eFuKI3nOST
g4ToYoXqwhwkz+09GORoIgPAcchlBfqRM3ZRYcy8T5sZCqXUaZCyU0JDLhnTOzDXwEur3REpVNb9
FGmdwCwsaSuioKnsU5+VA8DjkPqhGvJlCA4zWEt8atqIDDiJFj4zUQ+aQhAS6DDz1ZgqXyH0reu3
KeK+bkuEg105dUAQyzVr9zYYTvUi5s+LN6Z844Av8bMtWfLZgZeAbkE3VS91kCUH4uQw6rJ0FN0a
gyK9GomtbrMxL3csdaC8sq4c9Dru0W7Duf50vHV7k251g1GQyR5hHWREXlVpMoSquaz7RFBO9QIW
SY2KLehQzJVuZk9ajTJ11hbHsl+6IOMD12WRbxuhZ4PCpmIvGH8zbMxelYdM2jGOBBZigwN3F0fG
aYHW6Z0U5LbU7oF+67D6DjVQVvgfadcOgPkg3+rg12LamzIZsABo6Vw1ExKKpqCikcQl7yv4vjSk
wlgWxpzYw1RCuA2aQV599CfmRoAlHZhO2GSp8D3gFluLaBUotu4KPrt3BZEs6nQuNh0tAdubsv52
zLOTXZSV1Rr76fwBQF1+jShYvoNTkt8S1w0+Gqye6N513U0x9C26k/FQbRBvlvrhCdFD14F2cILV
LgMSjsLBg6KPuCZSnXA+WaZGgHudLN2jaYEdmWYzTNkCmAwQheQ4//CLYJwAz7D9xoM5WkU92i0k
JH6PrEnqV2DsgQk/IKp53yfGCzvQmw4DS8m2r3KkLSk+faDJGIQ4rmkaTgxpTVzkcMT3hd51ZTP9
ZCOD/BeyHnFMrFvAsa2QyjUHZmM7V26RVtBsUtEAUgSaAjJhFZrgiYSst2gxsDK3gQCJzp2/I8ns
Y4vMAQtC0VpFqe/SlUA7IepSoe5Kv4PDe2pSh0asidlHilEaoaqtTuQjqD24MPvCMWBE5ESlV0Vc
9DvAf4pdQWj3gAgUeNIGFT9BfA/I1cD9ck0q/y0Y02ordJNv2CDclZCUbdFaByII5PBmn+I+EtuT
UhxcJ6DGStNnAD0k9o6WVbYlWZG95J7mx1opaN2SpHuRvANES2CVrib0n9q+Fet+GKZDTUYIn7jH
sxWOh9lVUtNggyO3WekcNsWBtfUfKWiGm8k0zjaqixk6dSfc3ZjECh2CPhlR1k7smjcZuR/rnt1k
HVZFiCsn847yub+nI5gvKHBBsQQ1uriui65f6YzKdYdj+15ic0RoT5nsbdaoVRb0PAKClW86KavP
DpAPiNGzXDyZ2GN3WTXwZyCDSrQEPKyhSI4GETT3ViXv5t88xtVAhCA3e6Xh39qhvKIb2Tlqh9k9
ruqx6Y+ZYt1rqjL/sUyZRo2UM4HrthkYv1ZUx6wd0xvkI/uRlwTiEfgAsNj8OXgFD9fc+Eh7Obid
RY6wK6ofIPK7rzNgujt4NvD43gCAa7njhWi9zZuuPNW+KTA0rAP7B2fmKXkRVoNSBNj1c6rgjLID
rz9nQce96Ee1m8GKWpuce0fASN0HD4aGVTEEdo+0Yb0jOQgCPeB2V8zz+I0t/XQFV0V66yZmPlI9
YtFC+PFNMIyoGxDnV/zAlI5vJvS2V0D3QNNvfIvjuBTqqBlSRCdWNJs4Seu1kt2IRt3cbfoaVWPh
Vb/9uogRDAYSblKObMuV4KsCnud3ibP0xrFV80d52HeNdczmhDrEoT3oDnk+FbcsR3qR6bLu05Fp
d19YERyJH0y7lMQoxuaJo3cC8QM4TWNFHmTZBbescLKDdSfRAEBp0w00R+IlmyUuk8TkPxhQfyI9
aF6HKWlxSaPHGWlpad7FjxWOVX+ytNQPjjbFHY7caTQoXr+IkWQ7dChpNGi3Xyv03zZx3zZbbfLY
DSE/9g48swoMIygRj7yoenAnNc4/GYCH137i5lth/GxHPYUfbgzkYznqeqUTzPXaaJz6ivJEIUSK
HOgXHnmee25drIxockVCs+COuaq8hafMPWrisgMhDGmXwnP2KV7Lhrm13NWjxZ1N4eG46k54x7Nv
y72fjf31FAsfNc+Y9IgLdAiIdgR7UG2CtZui2rEm0Pt+gChr8Bl5ryaoKb3MDKuiSPQvUwlSA2ar
+HNg/GANXCHOAE1b3pXTnNyhCUXUtiB1cqBN62xI58fhqeEKdOLYwSmQU+AOiZe7qyHNxWvcVfW1
O+bONoML2AHkJOGnkMN0RRGAOV1ZPwAvAF2QYj0FAdki+/LECRqw+RonmEB/wU0GZuIcUhDMfzA/
L1+HEWXxaGjyI9Zp95QNMkEnzqmvO7giMDyTeN0Hvntd5333iN0txUlfFPsBrZgrgcMxsk0rUwKJ
mo4lCrOS7lqvqvfDkODkTtH1lqBsbrzAxelvVPaT9AWKnw5AvbjU2dEZlHyIRZ0++j2IOWGAeOXH
crIjuWG2NttW4garixGIghQ9t3ofuSifRgfzumqNBr+kRCwzuhB3XjemTw4ub29rh8u9J0AFGT3W
wwrhoe1dqhKvBO6FWdXD1jRBClUVWHC1HNwHyGGnF9BgSRRo2r1qZPE9DA7j8xbsbfWbOiilceYN
dujVNFdNifpKdCl8qN483aNLDTYiRQNnRigiVMdztqUBQFQF4LRbq2L6qYJ43nadRdN1Cur92Nh4
hRNX/pD3JrlKHJSl0JrIFTZv5yUf6IjMBadELGtXpVsWaFDCJBdYILu6Qsla46B37RGM2Ny6mb9G
gSs+gyruClCwOjDiiBDkjoPNqaEvASHOBan1KCqu3tCBmZJTA7L2tgU2QH/DsM+8eSDx1pjIveSR
Cwzcmxsr/yljniVROxb5JzqO3gdeX/IckBKgviAtxC2VXbfDuODPucs5LgPqlL0QPvbH2kA1E5aM
vMRzj6NY7Ye+j0qP9XVQ7Zq8T8E+IPN1qkpnw2pF91NM9R9AQfwj4mOKbEURB7FvZtYmIeYx2wEP
7T9VgTc+VqNNDhhKzmvfwUMNz71Q4GT47D7wQTb2p1H9SqCiHsJ6DkBjcRqK0w38fAUYNza7k8iI
fOcVVTuVDe4fL5Eg2zBPbC7cd525KF1y6WckVRowA6GDoc268mpsSP4vEXjxrTL+sRvMQ0bB2MOJ
+UpT/421MQY1+4UQ6Dw0cn79+mOc0ZgsofUBLB0FsBK40rTiSZX5bRErdFlm+OI99phBHv+t5yxp
NHXT9XwO8G0RrRpJ8RNrJACfBhc0oCOBTvz1U85eDy+0AeglkXYsHbTLBtYdRhTPhz6lxa2tyhG3
bm67KXRQQEclHeCzwLHOAbRCCZzWuwm7fuh7+pLQ+swv6y2UBGWZwGmTptCftF2NS6YAgm4+yRUI
lLgqFrFd2YRdCv06c7u/ZNnUc+FM1ZQXB8KrG1R816WcXtG+AKGtuXAnfboI/sft7DIVFLy0wEVp
guaGbjLgy0GyBG6zzjYcYT6X5JpndBFLrg2wHmNMBoamL7WvccL3eU2uAzO9ocP2grG6d5DCExiE
kn89YM5MwmU+KJHKBH3JigPuBCEWnD/6tL8gDz3zSpacG6i9ywAibIUyi7kb3D4lkSSivS0qhrBt
Bej/11/h3M39knBDkw4rF7ricP9IdJLjX8QNSmDTxJUb0GjkCDA2Xn6jsxEkT9Xcf/3YM8NhGRSK
q2XMaB0kB3CSvTAZmvsJ9CqYtqoLc/nM/FnSb6hhxmPcyU/dVXThWtPUe/4fdDozRO9Ujwsq19Ts
ewshX6wcRjjISur75ACgW4R2G5rYHy2QuVqVa9y/XfhS5361xaIwo+1hCnrSuTXk0I3DPcma334/
775+KeeG80JWhB3YgWygQanTV1fSj3HOn9pvfvSFgEi4bQayZoD3wZgFuS0BSAlBIuWKKZO9ff35
z/w8SzZOUUP7z3zs20N8o6sHTW4QM/H1nz4zHZeJlLgNLxtZ4E9LAI+b+VmDa4nCKxTo9Xz9hHMf
/jSQ/xLt8NxRbtrgx9e0/gjQVw3jIX63A71knT73FU7//tcDArAuEqcUyWGKnW3iJ1BpduMnIeNN
Z8GN//pbnFmB2enb/fUQMD9BsWbQOE3okms85tXVb43hoJOLcHCugHa5MKDOLVxLXI71OIDOHlRO
Kf0FBcxKQsyCO+rIxXqZJvoa3ZCnVHcIrXn/+rudmR7LtEoB4nw2BZh9fTDOj92MYgEN6ZlckDCd
GwCLyZ2n5ZSBC4xWVXxoq+uE46wKvuLXn/3cy19MbeQqTKZCw/lA5jGSGYP+AxXE/O4gMvzrJ5z7
+IsJjqBzt+f5lB54jajsJEAX+alT0/f++pIJkw3jSB2Lv04lCbXr3wTtW44z1bc++xIEM/iVHiCF
SQ+1/pFk5c4U6E+TC9iHMzvRkidCYc0bcrSxD4gKoOjFdPOw8tznGL06Iy+xFM/4tD26mN0+og9c
HHHYIYBU6XbqJrWnlYdbQ8yR23bOnH2D3mGE5jiI0SNIpuM0iXdiIAEK3ZMkxHUU240UmNikomQ/
+OjkgACuijCXqX+hjj8zhZZUEpnPSprZBau6tFDaBMhGuIWf8FIxc2b1WWZdIgSHgeGKbq9y2d5N
iHPqIEG7DyWPZO+489zZadhStMG+N27Y/652DcjMVlD0gEuO/h1Y3LgjwsGZbb/+8+dGzmJFqDXL
czf2432KbkWagF45wZGyGjIs2xk6TLHpN18/6czkXbJPRA/yuKzgA3OnR8BiwrnYp5fS384sPUvq
CXVxD9PrIN6LJLhOym4DaKBaO5V8dDQkfN/6Aku4SUtIVSExI973TXkN/VkCGRm97wvQRL9+wBlN
7ZJrgoY4tHgDfiEqew93s+KZMO8DMtfPuaJ3rsBqrWT9vWpjSTmZwYk/RRzBXYgctKAxbymdeVRm
CLPicf89D7jnLpaMRvp9DFMVOMEq2LvILYjmtDygzLmgtj4zG5eQKV0xx8ZBkRwYtQ8ZDs4nVes9
mewdofkH7jzvILr4wPnvkm/n3Ds6rTp/FR+CQKo3nq5kcCOCjIlGP0F8cD3O+dHt04cyCWvc/V+Y
+mfm5n8thL+eVTpjayaG3dodjkr9zqwX+QzaQQVmN/R2Xw8697Q9/+PU/J/W+a+nMF/wDg5WbNul
DpDO2bCbbhqdY4dbeXRsYUrCXfccMUdMK5HiNrGoJJxlXmAvfM0zC/Z/H+yvD1CZHBUWru4Pleaf
SdHiFCrLC6P8v6LwX99uUTKMFTSb3cjglrAaUMgg+4NwhhqXXHUNnMpJucPFFoLnBLIXnBR6IL6g
sjRre2Leq6G+dYhAuScfpnQeItslbujhAiFr7FWdFeuKskNj6306Wo40CRw7uPYeVJC/eTN4JqkY
I5PxK5Nnv2H1WU0uYrd6BsHnjOTDoAXD/+u3eGaoLMk2SFtMYDDC2qT56B+8gVX3EKWZXVLxZDfg
5jMsTM8uVJHnHnaaG3+9sHpKPDYMBuMylzkI1V197yioJAMnANR70t1jMvlk9/U3OzM6lvAbYND5
PFN8s1rOK6rc4+Tr75VkS+oNsreRo+cJ7Bos/5H78c8B2aGjHL75508b4V8/U4nQasR+nRSdzVuh
Xch/m6tiFI9f/y7nXsJiIcJ6V+ZBksi9TpN2p4McuHYfcX3FYyMt2vi++/z1g86seEsgjXKzOVPQ
uO9jewU78Ymcv0obsA3IGHHtrCxCcL5+0umH+cdcXeITRkix/anElkSrqXgaPQeZY8zq13hWzoWh
e6ZQIIszCi5ipT9xL9jXmCbUmbaDRqDrKO+9hnyvzvl/DAU1+lWFVIN9lfg/jAf4npgMUhsq6He/
/p3+/Ub4kqKQZ5nnlTX2oNbmNymzP1XR3kLWfs2cckvj4VUhNerrR/379+JLosJceq2XCAZEQDFE
JXJGFQTwJqqG4cID/v3O+RKlUECeqmGNQYGgqUVU0Ty/Jh6SBCBky+SFIuHfSwhfgmhkYSC74xhD
yDfZkhz5OK58/97vs5jjsBghjbJCfTPa3Rzj4FX/YPrV77/78yxmOWjy+ey5CEgV46MkUyjNr8z9
/Pqz/3sFwenkf9enbChBKznVswVD+iACNsbhp1f+TmAm5PTC4nFu/ND/fUbvqjFXJw9qEDym1duI
CNHSf2Rxsf76O5x7tYv5PM1+xmraYHcg5Q2sFscgLy8sFedG5qJyyGNIHI2LPx1nqAQUfCmQHyFB
/sLAP/PJl4yEXOWgTM6YWWVH9+hUrwFMuNDXP/Nil4yEonJ7j4FWtcfJNHLyDr3vPNIz1DlQM5f5
pSjlc485/ftf+1vS1ZlCEhJusuifBBnuvPi0Hh4EyCv6WBde8Jm3EJwG1l8P4WQ+ldz4mfRMI1LO
4QxTY4Dt5+vxc+7Pn/79rz/fQltgKEgMe93Zx0KnL57B0ctO48/v/f3F/O1qN9bZjFsh2csbzwH2
rFD62Dj20vXQmQm2xCHIYHb9oAMQyNLfQjxQD+mWyS0dv4WC50sUwpggTdrPgV6OB8gC+qC3hxGi
qC36HezCaD03ERZTGFYdv68CNI865dl9FiOUtRTFJbMvPa00/7+o4MFiGqN8zHvkWbLDUEwI7SQx
DyDN7BAwBsKh2UHegMxxBMNexTA87zUibq8zkXg7QF+bZ0UGL3LgijlUpOjuxr4cV2i20XD0kz5q
gB9HrFb2Wbex2qCTkh6noVUXRv6ZN7tkK9RjjEsdiNkOTQxhdbvDoL9pkJLe1fx7K5xY1PFQACNY
twb/pyyyPYKjK3hwIOI18sI3ODO5xGKBUPDeQveKfRekSrWq3LRGCjPCOREmJ775iMXyAPtfaWZI
HvZmmpIICs6T7qYPQlqBnf+tKSxO3+6vJaIH9zhr3BH1r+fX2xG6Rrx9n217EnxzFRKLVaJALmCT
+YHYCxnAEoXcwLHbwWV6YZE7M8OW3AwpgSJolRR71rZvWd/CATA13/zbp2n316/jc3QnnQIJy6wq
73Tiof78Zu25xGO0uEsoOwdLW1fK7H5AYvlL0fn+NcLgyQNUluJCj+C/8fiPJWIJymBIPUwACNQH
G8B+EcVtACdpX5feLz8ziLnUNtgYEifbEtohikjQUf2EiBYDLnWz4DpzHGerGvSaecWq3ckGv0Nm
qX31bI6Nqi5tcQwcKM2SYurXIjDFD1X4xVXbuDG0W4FyX/mQIle3cGI4ectgI0f0lg1DDDdD3O1G
4P9bZyVC6WrYYh+rgKQz8AgTPKqVbz2UtY4+IC6a3XK/bT4x2WooRC2xezHlJ9E8g2GiGqxeedYZ
V8VoyQ9k7jHImSCZvRNdJze4ja2UdU/04AChgO7kIaW6nMYoVwEP22mkW+VnUKKLCnneWeUVLy2W
xKgq+/7YM0wF/N/xsSt1eVuDz7TtmriElFDmDuxfA3+w0hHbnGrnCdyAKZrh8N6zZO5WPPEnAAQA
+W2hQzmS0tILm+9/XcZ/vNilXX/2OdTvSZocapb4vwOYlq+sDGBnzC06nHMMd77vTRl8JBDWQPog
o8xDqpyTIdGyxPVrFmXQWEOYP0/dg0ybft+j2rxwT3GmfFqiGryycJAsreSBuNCU+yJs4O6g/h/o
FpGA3W2+tXotNVxIgtNJ7I05ND60vwdR/Z3MDturivELTzizTy31Wb7j6tFNquIwwSwayzcCkS0s
jysEOl5YY85cw0IB97+LjOYxYlcCaIfKDj2byIUUf+tqEd8hsj5fBS4rwDJX+XSYmcg+/Yl0t7j6
CS4cH89sY/5iA+BBIFEuuO1xVv0Y+RgdwCMKRK2azrsATDszFpY8mjlBUxDmD3JUOrNwX/ernrp3
bS6ep3pG6Fp7/73RsDjyKRb31pfwqTEpn3wSP/Mc/oaEDxfGwrmfarEbzIUF4UIX7KAnuRucsgIf
AEJSnT197/Mva0UH0I+xmN2DieG9robmYXbzfTyk5YVT2bkXsagWS2ViyEo94EU8rJbJZ8thwyjb
FXwfIYc/71tfY0mg6V2HGEZmgDIyL2phRZzQ9B5zeuFLnNnvlwQaOKOEN5cJA5UitmHiqm3s5w9f
f/Rz9bS3mIueCSoDKp49Jl3SpytTWXcNGAxDUGurYIZy4CP6U/lj8LtJTRXWI/bVchjSBw8d9QLy
rmHYxA2WIC47EM0rTp70MA8mHGdV/hCiU7eJjEGNmXyHwwCoYEoae/Hn649/+pT/2BG8xVy2Fls7
yUsGnzK2v9Rv+LbIAgh+jfwxSTg+vn7MmXmw1JJKOLsBBhqq44wkCQWjlCD+vofW/3t/fjGNC1PX
TtCl5EjRU5TejqYlbE8X1qJzo2cxhwPl415CwjE6NOYDM+vDcfDnv/7g537+xfyVbZEMhdHkOBGy
GmAykxDW9vEj2ioXfpozvdGlBtQkcCt0BtK1upPvbUm3VQX3AQLlD1z7bVRweFTa6ZLe6cx7XopB
4U/yKZJ3s2NV/UGG9GYCjwAJv1//WOe2vaX0E4YYrQRSpSH4w8USy/utLNmfWWhoJ93ypiXo1CUI
BwsxKTdO6lwQk5z7Uotj2wSHi8/mBHeOohueCvAIOqiOcb+OcLyiu3D2PPOelpJQVIPAvLS1f4h5
HfHERBMsfmUPpEiWRqD5Qbh3qYUkzmiu+VIJitjm1jMNjw8+LDFq7RPr3PWNjHct6IR3AwovA99r
qjZwLZs/xeB0ZN84cvwF7AVgL4JL3B+PtKt/s2Ea39KyaRvwtisOf+fUZm8TrGU/TkvZcSwDBb9P
7sNVCEbFyoFVNcTVHCg1vSX8juSO2EwVpTthTL32maVXydwiXxVOiLs2cLNj4aT0uWZq3DSKJXeC
B8lmwKUXqlTivAmPVB+qt0Xot8CohKdF7w63mfm678f2JS3gJQ7HkucFkrxVcyOVl634JPQ2cy0C
ptLU2XAPhu3MzfJ3HGeQo9DpeBPX/ViFheOX24zOp2s8NcGDrmDddabi9xAHzq0B2eCONG1+KLrM
rpkpJNpxsXMsJ87vXaeDow9AZH2o8qTZzK0ZbnJSwAycajtv3CHWGx9MhFtHd3Q9JFxf+VMHI0wL
4AUBmeQPnRp6xQr7AidHv23SaU9Vc91PMF06+UBWuTPXK6zfMC3j6itypQuhURXcgIx1Bfcq5Ixk
fqOj5/+XOV/VHaKBTJWB4zHasA+8/uBSVW3Q00IfDrTuDQKBrwo96dAmeuem8x7OvF3hdXvtURcq
qvlXNXjX6WieG1tkG4a0ozBPOxAHYsRpQrHvIGKQPmocrEOnZ8BAKw6TcCrvtESSBhfyzef6J3E9
BGg3Ncc+Q9MI0JV7pwDK2S31FOVJ+WJzpE6n3BwJUKoRkoUnOGh4FnoCBrcKmJ8QFGUAQOrppwuf
2Ezt7zbx3v3E3ImknkK89T1xJTJck2xPKacrX5Iuor3z0aL7jotsM6+AaxqievZZNLsFQh25GldZ
am49PfMVWHHk1gOdFvZrytZV5m2msbrFGdNekaAAS1+dXHN3panjVVeM+M85/YAL5grgjife8Ooh
J94HTpAgjZgCtm2vRMAgaclmKpn4QyyMfH6ShYwOQFcRCyq3gzTVbs7kIRG8gi3UieKpxFrT+2ZV
dd2jmUGVA7l4j1rJ2Q1FL8JWyz/jBGA44rIeROn8qHw6RjUcKL6XfEiveBhZHYHY+ZwGyYvqvF+t
bBBhQportxS/RgLyGPxGMkqzFn+NcICAOpDNOjhrywAwEI8XV3EFdoSLi+y1zTw4nXz3p5rgxOWQ
sHkaBjnwLG4gpdx7XD04AxAxqgBOBhFH8HNuEiOvdTHfkal+x/nkuuHOGFZJfygZXjKSVq4YnNch
/P10Df2oXfUCedxF6dkVS/kNiqvPwPMeRp8+1bAXNJ64wzEZWGvCrqGmATMdV7Ih7iz33SRASKpu
aWkeaDtfI0bqUAOgEeLScZfNwTUT45Mx7NiWch239jrIp2eaI4uN4M4EWDkk6vnlfdKMOyedNyLm
m2JWv5BNTyKvqTa0NqD6NSjQWvKnyd03OzYaP4dC4CjomXDEq2srKrsjwmAieEMcJloXobGgoneU
3pJERmitzlc2lt3Gl1OzAlZ1xYX/qAOxQq8A+VMYT1jT3DWEH/M6J/oXOjFXNCY3GKplOA1aRDPn
r4mOV8AlbaRKTFi59RaQmXCm9C6Y7FvVjWYVwCq0amq2EhyUmpEG64lXvyqjPmw6bpVF66bJklXh
wWcTz2Q3Wx98MP/ok2nt5VKGbTsMISn0mqJzcMc9EgPaWN+XSeqvypF4kchBdvGqn4YVn3Pb9tFQ
d2mkuP2Adus5hwEWefbIa5nc8QOqOjRhAO07bdzJRoi5DAOCAF6STLfSTffgmmwBnEKCK9SKuyJG
CyKu4usMHk6GjvV+HPR0LUqQMAva3sX1BPKGnMKB+C+1gwGkSzncmckLJzrdOeRE1ZL41SckfbWP
LaM/lHHYY1Nk4wdy2/F+soSEDQUWnQ/maPr056jGh9in2xyFUQ1W+r6z8VuHARJmk7kesUBiJxn/
OKSAeZU+D65rI4/G20m6FSxRcAj73rGOfUANRoQV9tDGuH71nE0QOygzEzgiCg0mj/vuWue6y9xj
pYDOg4tx41dWXlGo9NZuhnUbuQDremZ8C37PrXFnu/J0sk8aGAkRi3fUBgMRTS0svh12v1kegtl5
76x71fPgF9SYd+PM91hwPpWpMcZM8Rl09kV26HZwz6x53G1Tnj+DRH8oy5lueQDASYM2gadOrPjc
27MaxyTPTrsWu3NYGtsjU7pUITTNeAETu6FNepwlGmDpiXbAh0dDIH6BPmtvbXMnK0PDOGve6GBa
vAVAOZj23yBA26OkQNesJ1dEYtHzSUfQhlPgI+bFb9bkQeTXQwvnOb4dGnG/XQv5ukKUsi+yrQoQ
bA+/TO5MKCBIU666PHjsvfQe2S33Ftj+MAG4xNa2WtWwoEc5Qr+OtqhldOIhIbApvk0wWnAnlDDo
ENJPr4e9cW6ww08BeDz48XlY6fke8uEy7LvyDXCo/MmZ4IGr0uG21hxKJsDNaL+vMK5GCjtzDLfl
iSyJUV1Ld9UTlUcZLYNQz/Fra7G5opEKrhM8jRSxsMlQXRfoZWa2ekjrYo1Y1x0wIoBYZfMuTz2x
UxrmSMfzP0TmPYl22GqdO8DQ5AqIVAbKDeRh8GS6a1fHD1r6hwETOOIkc8OkrW5avzBgqsw6rC0Z
IuY21Rocw1PqHAUQI/4/zq5rSU4cin4RVRJRvNJxYGZ6kj22XyiHNTkIIRB8/Z7201humqp+nV2j
VrqS7j0BjFvht/Mei0cFw5TAedWO7F7s2sEnm9hrnidcLlpu/3IH9VJChCEYRqM/64zUmO7ubUZl
h3XYfC38aINysO+hhYBrDbRSgh4UBA7gY9DM1uc2pT8a241a0bzWsHgMIAwAsrA8moV7ZKV/UAq1
djDSOQRrHGuTUGM3gu8fxMkcESg7gNhv/5cKsHkSaT0kjUyg2g+9SFrIaje0jXqYDLd8zDieMBkS
1TvhONbOlNljHfOf5uRnO4loDPGXCupBDh2dLYeqdI413mavsCTZe6N7oLi/BnCreHQ8bw/+wruV
ul94iSJNNs8PQz++t9J8hQkunpVG/ELBotoM9vgJmbCvuZXBeJeU2wYyaVAAE5iovDJwrgN1RLj/
fVbioQbQE5W8+9wFyqbrcdnIoAERo1qwd2lVD7C8dWrYNNU1f65jWkRuUWNxgLd3gHByezKhojoG
qUC47AtoxkCIB/yOHmzun7XF0mqb8wrM467GuKcTMtbQs7CbE5Ta+jJw6i5/96kCxhjmH3MEgp5N
NkJmZN64uAVAPAJX/HcmPQg5uE6B+wEySM1hgoTMc+kMFTyBrewFmfjkoeBW85pyG6KlBoxubZpR
P8hGF9x4mBzgAWsXxH8qoQjyPphJe0+sXPSBhQvLAdom8im3/fEXpB78dps2puSbFDexIxKY3V3J
DdCtCZ1jN/KoasHyJbF3smYEmqRsy/JuptPovFrCaOsNDA/F5yxO/Q2fYdwalLMx0KDvsCa2aQ8C
P2QrXPCdWBwPP6mY5WPMZ4Xzs3LHpxm/9N3hvf/z+st04Rmvm/NSSOASe4wVoI8sBB7suTMdXDab
0Gnm2wrPOhmjziqZT7mtQs+iWyjXQ0xA7uRk35ag0dkYJknascaSDuN5PrtxmtMhRsFtV3K5ZsW5
MEg6wJr2eDA2irdR7z/kCs8fezM5942zhpZbSFXq7MMez0S3NvwhauLkWQ38HrQoAUOj6hPUCJoD
suDTStZmKSGgpZsQOsAXgzZDlNfp8J3j9vuKsnG542Jec7haakJLOhWQWfLbWtVQmsl+K7xzob/w
arprVsF/irUX8n62lnhC4ar0zaxPo04l5Stogm2F2xzUMwl2+LHCBXsvaMqhBp45/zGiYghAeMnB
LwqAfqljvAl76I5J1dIj6QQ/mZxDFJIy9pTLXjHIDDP55A+ppIEPDZQh4JBSzva0Od9Cp8ILXOZA
vtMt5DaH2tF2TIriKZHmvPM6lAsdYsFJ3bAG81BOrLiHtlyx91nhhbYaIaInoZ9ouzNSoRbYxhWE
V0BR58W4Y+54N0NzjXnGFrLR1WNu0CSCjkx2ZLMqtjKbIZ1L8/E4mZCxkFWf76C1UQRlIVTo47r2
BAkDe2+rEsLP2fA1L2cIVFtx8yXOy+YAuSRcKmrLvutUV2+rsa5gImA1EHolw5YYlAVQNGNBr2Ry
SpOy29mciS10DnCgq7iF9A7QU9ejzsKC17kEmQdiXzrXTSSLkZ61gIrd4BjWTwhVOuEM4uEGNBCx
EiAWdq+tFQKkKZLJb5UKuUo+CS+NkHN9VRyiUna9UoxZ6I9OJc3gvmdxBIkoHu0f1WQdKlwvAkZh
idXgObiZ6ngl2bawu3RmaU9S0zA8ExvY5c9Flh2L3jrFbbxSQPcvJ9UtLWEIEQjggAlPoxIiVmUf
h8wqnsZeHfD2eoZx0q5OugOP3e/X18FSb85T9gFyAFdxb+4gURCNxP4+QnZvRIICjAixVm9cyE3+
QzBVY0ahRDLiWLbvUlgFBI2ZvJBKQAK4+FTjKo861xoOcKk35zT8h94MHh4dLZG4xLvGfkzLyIeg
OtRd99cHa6kvWuy2JPRGPT5BhLnkL+NQnICD/Yzu7aqugEIweIiEv1xvaqknWgy3pG1ngjcq7Ern
M8SRkHaps6/KLdfKHgt70tKD+Dy5EFoyhtCsRm+TxNyEoDXsF331iSXqpjDj2jrnV3pFHxswlYns
JvH2LtYWlEWT/LUpqzms2rE4QkBwOt4wZmhMm55Msb6PRUcj5B4CNahgKuW2zH/d9nVtRlITIugd
hOuiYa4RHJstsT8P0Dq77evadJzlpMAyIDQqBq+ErNwgdxzXwkNnDv3K6r24pDA8WhQ227R2gBvh
UZWnsL+ri/i5hsvUxoBy+coMXCx3ubZ+0UwBHqPjnDpRXwwE97+ziCbSKyvgxoUO6PfMzJMYIYtw
OCJBZVN5kLIaM++dV6VYaeHipsDv14Iv9Ngz0Hv8ObKdCTLg3jODO1YgCwMCd3TFdG2pjfPfP8Qo
MeOVmc3Kjmpl73g2bxJC8QSDwlK2xmn4cy3+54aGfpxH8EMbaZ8MDkwf7Ah1BPuOdjzbp6xLvtVZ
k/6okZh+NjrqAmSCZAnkm9iuKD2oWvp+ivt7lrYRUPhWAKnk+VPMgcvkblHdEXC6V+A6l9eJpWNQ
ICrcFUOamDBc5f1eWMiZkWnKVoquF+8C6L12Cpwh22c5HhrxPnmX00Dvqg7J07Lx2m2Gd+JzYUBI
/vq+XWpLizl118Y8aRSNLPI0KRbAx2mT46lYsvdCFCvL8vJw2X/gAx+m0zCmBNqhwxy5M2CHSIDH
a++epS2lhR1u2obHsoJEo5Q77yzxCE9h5aW766Oz9Hkt5FjIYooiMYeoQ821Mz8NBfAlN9FhXVun
EA9+DH37qZNRFY8I+HGM5wXEnOOH2a6m1+sduHjio43z3z+MvGNzt4b8XhGp2fQDz0AC2Vb+PZT0
UR6y1I+si+PAtsXK3XIhNvzzzLVcv/VaHkOIMpzlvHWyN6sYtka/VgZfmBD92u+OXUOtzh8jnsZB
Xz4o62zKYaxshoV1Ss+tfhgtl9uN9CFdENYZ/drGlhk4ucFWTsiLF2NMhbarUaIDdh7PIEiKudmG
NICVomYjTsQBR28LUxH1YPg1UkmCi35rV4BpXl8Dl8fM0p+71BkcUyIzGFVjHvoe+485/Bfwjbcg
BFxLfxx1dg2wZyHMqDesU+96EPLFdHel1R5u+v3606h1IaU/x6kdCQI187YOYwgVkmENFLm0ZrUI
mHK3sdOMsRCQ9HwryoGh6ljMBqjvXgkuVFrQG1eAdgPLLOJCkMKH3rYn3+Hbjeqdx1FqHGF84zth
PgKFZDL1ZKPHN829TbX42AweCmEynaOGyiD1sg2MkqAKvaaJszR2Wnx0W4E7q3K8sIIKX6mgE82Q
+Kdw6PNXOrAQwHQucw8Hj9qTHvAnpTl/BTkke6ZTT7ZgF7MvsyHq75DmG0LXnOFAc329LUQBosXM
1InhA5JKFuJmf/I9cWSy313/9EIM0PnLaWIJOnQZAxl8fuNj0W6bsYUnSLZPkuExGZBNn+rptTCL
n9cbvLz3bZ3VPAJLxTyFk7eCkGhQpc5+yOgdQG9rLtsL9weihUzK+zxuoEIKfctvifhkxKiresAZ
ErVlpFnZOOZ5L164D+ou8MSbKQw+FAuJ0Srw8pUCrAZ49DSGRTKDiPgBXS+BKDeS56EGXM2d7ew+
4TB/GIccFReDll8UnE0gqz1CNp3McjeVtg+gnFvfd2Pm78rBGEDjMCoI1aT5Lq1T+X59DpaG6Nyp
D6fK0M2SmM7AwgQHfDN8QwVgW/uvA0eCVpYrQXJpZWmxpbRJ3NF2khGAR9vRILsWfgCOdbSKep9b
/m46+1/Rl+s9WlpVWlThk0pG5BHccFaG3NgQ/j8wGJQ8jr7IttebWNr3WmSpeAyFfMuD7Uoeuv3P
Xog9CveB6N86FKKM7Kb9AaDz33OTxjDSqOPOC0Gp7b0HmCclxtfrPbg8I3C7/fvTvZP3fVXC6iUW
cf46eZ67843C2TeOHyQzigBuyvsQBrneoWlbulIqWWr1vAg/LDYhIE8PTjuPhPslM0jAmvTBsU7p
UAZwK9nWbbPrih+39VB7CTaOxUppoFjZ+t0Rxg4R0kmHqib3tbQeOWxqxqnbQQzieL25y4eN5Wuh
ppzdprcmhiUBReA4g9xy30Dd/rtjrmzUy8va8rUbWlL6kP2CklXU9C/TeIK/TeA4K6/mpW9rQYDb
PmytJDSEM2isQF9pbJ58x5k2pe/x79fHZ6EJnR07GHiUdp5VR7b1xuKXuD0pb2VVLX36/PcPq8qR
hZwoG6aoN13YTxSQIQRNJV475C+fuJavBS+LwVljyNIpgmD8Y2E7n2huvN00KL4Wqnzu59XgQyc6
dV2g35MNiJ5BsVoNuxzbLV8LU7QDY7LLDDtM+6yDMGDebVmDaeXGAJAWHqQ7Mxf560190VniFotR
cekrVNEz7yit+gedy8eimZ6vf949D/e/p6ylU8XhT+GBLoZkp19L5yvMJEB2Eob7XFQjiA8tLFdy
JPlOjp2LbZcDqpXM3mkeSLLx1KxwJXOGne9m9JBLBXUiaRhAppl8hwdIsaUyS04WPPy+D1WM/4BK
8c7JIKEYMzMDco/Zd7MLEX3o/4yR3zT1RqBOsa06E/IPA3wsgNKC8wucQkK3LkHEbRogtnjBdono
xDP03ZEAyCDk4xopYFYQpQPEBaa7Qs7pAf+H/8k6Q9dL0rvHLkuB3XGcvt7ZqS0ASSUSxnSdTAMT
fmdz4LPmyba6Z8BBf8YuHb/VMVG/Wo/C9Wmyc2snkaTZcNrCwcYW3W23dYtpwZt6cAGKTdcJ+QzM
cGfYD3VdVbscBvTB9Tle2shaGAJ+CfWZzHBgPdRMQe2M/sk0++GUO1StJHuWmtA2M95qDvBDXROx
4n20naBlX8S0lhlc2G9M3869a/tJLZqI0vreUuylmtk3ozN2wmffKto6K+N02dzXtXSmuDQdyD3M
uKkryKLtYfKzr8rs0CTOF2h9icD1hzdRyoecjSdnBH6jUE/pGQZ8fZoWAqJO9x4Ge4DwuDlFRPbH
JnY3edytHERLn9auJUCVIvXg48ZjeT8Vec6Nz9d/8sK06/zuNGn8DvfPKXIIQDEc8CufBWm5pi+x
9LO1u8bU1a1vuhnO5nT6TLz00wyT2+u/fOnT5x59ONyqWlGTdGAf9I14wxyGILw83fbpc5MfPj35
ZgcBStZGycDjoK6bOZBmvzKTSyOu7eXRrzqA0h0b9KUklBOBwaQD61D7xjWo7WNYgWAWK9pE8G2p
TqyIFRykYzr/uD40S79e28kcHmNlAXPUqM+/ecgc5IWAecBaqmVpTrVzOcmk43aD7YXxVFUPFLIb
dwW8vPY3/XadSgyLnmSEvWIexW3/w4CsRyhMx9jCjYevrMmF0fmHqWsqKOy1rALvyoL7pg8/3QJq
D8l041GjE3W7LhngqZPN0QjLcAEplTTtN6AnrCyehbu6TpMFgq8GoceguHYZmxnOVj3ObeZagZev
rJ+FGdZZsk1FpZWDixtl8DwZCRigJawRV37+5den5WpbCznzmcKztUGp0Wz2yUTFHqhyCbuCQf2C
s4wFrK+X3ZWi9H5dX1IL77Y/d7IPkaKpQB6bQRVC8JlPlsofiYKaJFA9AWE2zH9hiAPLuY1TTCvH
9MJJ6mr7b2Ix99CWHXILLkrupq3dXdx862CDRqq3651aWsXaLgQANjczOA+Gsmn3AioH4BvDyWQt
c7vQBZ05Cx8Hsy1d2kZ8JN9Faf0A+L0NOMRYwBm7l3adrSyHhbWmc2jbisIZw+FjlOTy1GTDA5u9
lUv3wrzrxH8YfThjL3JUTPIhaE1rS9hWDF9bAFNtvBPTBwsY/euzsbAndbLumALTmgg42WYgCTWp
tWf5Nwu2hQ1szq63sDDfOqGWucrLuxgoRxdst94cj/bEt2eo2fXPL13KdCYtnOTg90f8Nspmbjw5
5VRCnWwWwDemMjlgX9b7Hmy40MHWBYmsllslWLxvBmb8bHwhV6q/SwOpRQefOSng3MqKTGLC3+6z
TH9Rlm9ieKRc7+hSA+bf1wYfngJUwHcR5WVHgfxYh650gMOHcwWi0srKW9o9WgCAVE5LitIZI0gx
m8nOG/v+TYi8+1xRX9wrmNEc/L6uDte7tLQ0tFCQOHNG+5ZyJG/c321X/KRpH3Zz7W9u+r5OvkXK
qwLArDOj1OJFMHgDMmBitHY1jO9WIuZCFNAZuHYK3RN4bZkRtEOmTxNuo0d4koLidr0HS58/z9OH
E+D8splN4loRT/zmkUnY3o6+tFeSZwvjr1NswePIcmCE3Sib4JVXT96+N7wQdS5vZQIWlpNOq23g
Kyb6djIjmJU/WjODw2lfBL1P/T06lW+QLbxt+/2DdR6q1MxkAg9tA/RIRPw8BwTefa+qu+szsdQV
bX8XIp5juL11UZpQ79lQY/eEOnN2p2gf9zCNzEBSa2xjd1tr2mbnkBwA0TG1IlLRb63D73uv2pr9
CP/Dhv/gjrumKP7nbvdvfgfZ879XGJCFHux0JxLyxOvOp30Lp/PYLzZtPI8nAf/E304qapgwOQo5
HDIcp6ly7stRqrfJqIBA8esZpTaw47xO9lsU3pwjSFzJ95FAKWeuDXqXE2I+C/CJ9xz3P9BclICH
dI3yIFLt1nPiOemmNwt2KOaS7unZHg5EEGPXW9TdmiX1nsYuNncN4zls6bJd79Q/p9RXe6dkyRNS
sgq0Sd/t4g3+mh8A6am+JKYiqP2Agsf7Emy0mas4socxeSdMgF7EwUuSsgSpkU/xFiZy05bOjXvw
Y+6+1L3lvWPfQd7HAhOHj6O1yfqcHyhhOTJKFPKwJRugCD0L8PV8kHSsfuwfDNJaDzEU5FaWweUN
SqzzWfBh+5tpx1rPy8ZwtN/A+oBIxMlfVWe8fKBAKP7vjyeuShnIyynwVAZyYCCi7wjA3cEMmi7K
K+744/pavhzDiA6XbEeOzcNrSCDEZw9E743Z7cqmXBofbVM6Yqr6DAIiUTzY2wHsQCpKWMEnK0fu
5T0PV/K/R6gxiIIBEZJgMQJ8F1vWBovKAcWYQQivsrJ9lfa3pbuxNf5uC3AxI43hqgTavX/q4GkI
AfeVVbQ0AdoxS9qONglUJiPZp09jWtUbEFvWMJ6XNShcosMjWSOtpEw8GbXpuM3yqgf1DSwcsNH3
nqB3c18+upn8nYM8saXwp1rp1OU7MtFxkzPpGWKuyCKgMrzDIGn3Yhm8fm4hOhPB7TIDI7ExwTOY
JJgJfrGyJBZWnA6mnPJOVDAoUDC+Ml+EJb+wLo7Kyv19fa8sfV7b8Cr3a4Z0thOOffrWZ8MLydJf
9hCvXCcuP2FRYP57kQ1xkfJC9nYIzcLhlaUuechtOiEFb9lbbiVdF6Q1ZOoQib5f75B3Xr8Xzhcd
t0g6AvIdVIzCAhiao3JAzRuQx9w3dly9DqOVPQhoBBz8sSyPhfQhuyBcGiajxb+RNLNe4OkIwT2j
J6GrYrCgqVefAFvwjqpS+alXpAosqA08gqUHKiB8CaBnG8+nxnDbu65wQQ2HqfwRbN7kBbkxcoy9
qTmNcFC8t1XnwdbeYYEBjeMHv6L2zuequB/U0O3nVo57ljH/k+uqaiOFD+5XW4+HLOmcALIMzk5k
db8RyJWAftqY9QZQDXvDTAANAbARCBrUfoUh97gV2SSPBuQbtzYnDirwIxwH+1FGuVHF4Pz4bTDY
EGjwE6gN+OmZQDvy+lOdjTAQHKl3PLsvbAffbfcORVHF9O1uX6uCbWeZwMpE9WuGEou7WYuogGnM
NWgtJpD/8VuPdsAFz3a1FEMwxtNjVcSfIedwJ/242hlcfF5ZJQuLRAu0ntea5tg7FiAw9pPM2kco
rpSB9Fy5bQm8TEtKVnbAH5DTpfWoxdk2HvBeTAFTUBAE6I2D7TWB8CAD0ol95tmBL9qtmXpPZTVs
e1GspGUXzlrdfqabfIik4J4QimKSGzbzYQNBgSdBm9fBFKuXucvDqINHjXlobc/gEJlpyC5r4T/8
OkO6xC/WBDcXThIdOapEPVmu3ZIIVjD9fe9n+QMSqMZKbF0YJB0omjEBeEcDTSwQE6Mxi+/ExH6Z
jvpO4ZhxfaEtxNd/oKJJ7MF/viFRm3xnKSQdOxDdsrVkytLXtfDKOgXdmhEiLU02/nbd4eRDqmj0
Vp44S18/T8qHy6AQnjA5oTRs587bEpLnL6wHw5pz1q6AzBcOVd1PJqfQQukhvBCCqONuG9+CvIoz
Qk1BeJDX2TTlp8JJjoTQCTmHwr8JSEB0f5nCVGnCh5pEMuHmvQt34MPoldPWT0x649jpu37Csc0k
HrfSTB9j1OfYlO6USg7Xl9XCRfFPNP0wNX6NAmSXm3UE9/WzZo7Byq0k7bxLWa2e6Ai9HDxvIGtz
vbmLG8XxdUsEVFOHsnUTFqZF90mBeu6Y6o5lYtuvSRpf3Oho4dzyxw5JvA7ayaZhDtSQKZM3p/TS
lV9/OWOHj2vbBDecrhe4sYV1Nbz0Tf1m9mo3udQ44lzPX6zsLMfQtPA5HgDohU+g+WTNHsNdLutu
W3I6gtQaZ0/mCpwY5byM/HvZ/AfF3uuTs7AWdKToRICuZ8wyQ4PW7FD5qbOFFDCHnISj7lw3zd4M
WDc/3dbY+Ud8mKfeNFLEAOj8KWnv8undzV5VBca9/Zbna6fKUoe0taBSYcVuVtGwH6EPUxlKQPLX
eUU28r6qinaXQUzlem8WIpyOG21NAhw/SDsRiq4bp/wSe8YG2caVdbfUDy1+urXnQuvMM8NpyNuX
kmcQ+DVtaLEMyfjAuwQyCUkvX693ZeGmrXviyMQnuWKdGXLywKun1KV3hbfrz0mpFk/VVm2ut7PU
KfPvBTCVEIlwVWmGQ3zyx3mb1ScPjQxVEcjyy/U2lqZFC56pXXZ5Uro4FZgB3dNO5i9eCysso5bj
yjq+GG9colvijK6kjksGE/JrTnFyE4BTRZpnK9H/4iAh4JyPuw+7xKCtOdSuSUI1EIh9+IGfh00s
9jKBSF75fH2UloLyeSV8aGSCBFA3FjjFmCPCvqjhNIjqdVbwu9Fyft3WhraEPeZ1VS1GGjqdePNn
tTPMaZ+23n0PMbrrTVycCYyV9gAwcS2GIIhJw5IazZ2EW8pDkvfV8frXlwZJW64JnBwy3gw0NE2Q
HelPUamwATVgnvLt9RYuLlb8fm2xIlueG+lE5xCCeQds6sCE4gIz1nRblzqg5VIYd/0Y5IY8mut8
0xbpDqKF29lqg2r473oHFlrQAX1yLHzb43YeMa/Y52YRnCHOVSGDNlmJTUstaCs1cyujn/oYekJ4
RhLUxz0mNsz7HVdrZYuFSdAxa3I0nFxlCgzp0il3ppk9w0wSxKlpOFwfpPNP/ecV5/g6rJUP44x3
aeGEZe49t7DloJ6hkCZIIsu2f9bA+SuTrFyKlzpz/vuHjQ3QRWJ4Z/5orRzo6VPjNTOssOHl/npf
/mRfLnVG29XV3Fe9akkf2Yf4kB3VaxP2p/GBHmGdt/E28PbYmPvp3t2Xxy7kJ3KsD/Lo7tzd9faX
+qfteAhxE0iZCBJx8o2KKCff1LASeC+nEzBP2n5vXaTYibDs0OLJppQMOmcMS1kpb98R8FXjwQpb
OrRwEpD3UDpYyQsvBDEdESgGh0yEoebsZeV9m5B3BeDSSoBcGi4tAhRd2rtVyXsIxUC/YkJyirwX
3tolZeHrOsivsERLKs+pI6WAc7VSCKfU6lPjxSszsjAy/zi6FN04QJwKarYDN6GBlsyQEMWb8qal
pOP98hTiB2ZlmmGZTjsxTifq59BVTdfqiQuRyzv//cNWbI25lKkxzVFP6daUasPYSVjtjjv9yuz+
ychc2Iy6mcuk3GFgtGBh7LZvQ2bBcKNLnQfKE+s/3yDF+wyVvhOF0CR0QX2+kzl4NS4g5ZuxNBWc
zaFneqaMPhGv8GiAIst8NEriPtv2DL+W3qjfDQtFhOsDvjQgWuhwEwIpemHNIWn7M99+Xxn/MVod
i/wmtrPj69YwfGCJCU00Eg5zmWwmpQA+Gqwv0Ka/Lfx4Wojgw9QUSMd64SS9el84MCinbp1jzUNd
9voo/eHqXppU7VKQU0it8SojUffF+sIf57ciHPNd0QTyi/ouTqH/FSA38u16a0tzogWIySmMhDuA
tiWwNdjP4/CWDoIFKK/+bmbj502N6GjD5Kzl2CcjCQt4gzgivUNd8JghSzs71sqdfCEU6XBDmuBO
TkCrDM1kgOOEAmQ/2+fNGppxYZh0sKGj4hK6HdBhz+yYbnmZ10HnxP1+diTELs+qIddHaiHi6bIM
Tc/mecLxGk42tPD5kL+A43fb2tURjYIWJpUzxRBBboYBZVvCJlha8+b6T194t+hwxmRohVEbDd4t
dhJQp9nQ/IvI200qv4Efsb3eyNI8aMe/TaQBicPRDVuTbuzyl+gnaCWexPTr+veXlpG2vyeTWyN8
DEFQqae3aq7/M+H5GCQ8XtncS4Ok7e2xQ60FArsison1GINsJhr3M+/lsQARo0+aNWeCpX5o27oo
mgSY25yGkOLe144Hle6efRLCWBmnhX7owEVcmcfGSBIvpD3d1N2bC8Vky4cYLtzj80GsJL6WWtHu
/sApzqRRJgiIZbFNPJDy29Z5rTv/NVUxNJHrfFo5mhbG6x8QY2c5qoU6bJh0bhpQWr47ZgN509tK
VY6vQxeHJO0bC6+xCO4DDWRuC4iY7wy1a/bgyTh41axMjH35raEDGIVJyNwpA9fzMuzGrVvctrt1
4GKsht4Yx7IFQ/I3T7+M7hPr3+qAjmuJu6Ufru1s0PKIXQ1NE3VQzoVwwfBVyGJlHZnn7XXhSHW0
be24QkKn1eVRbZbQVRvSavrhuU79OS8HJ2oUkm2B4U/2vAHsK+kJ/5nO1bbOWnFvW63c5zkj7bYd
2GvLTP7NyVooBRljBZFrR8buVqrcAMCdVBBGasX+eixaiHU65AU0rykrxwZSalWz7+pqkw6fR2He
2dXzbQ2cp+LDBdX0nZYPhRLRkPmPEE/bDB6EuJPJD2dgxq+3sbCxdEWwfoadMHwgMK1tE0pI3PiD
+2CM4rYUjQ56KSiAdAmZIESdkGoLm7fhp6wJC/OuEXs3t+vDLd0APOvvoZKQ/EsLUiKeGgxFcIHp
z30CZW0nTVeqrgsj5WhHg5fkIiuFhyw/Y7u8R50+L4+Vtba/lj6vnQjmpMDGU/YM7z5QFudMJPuq
hjpbTLpqZa4XtrCOYO0nJmYFjyYInA8Po8jCPI1XPn0e5wsbWEeuNjC3gwF936PS+l6ZMIxhzhay
IEg3rY3PHymnS02cD6EPu6H3nDh1pDCRd62e58zLv0Cz19tlaVFvYAqHQjvAd/B1oG12BEh8CmHv
Uu5lDhEUpeZsZzmTOvS8xStYWpAtt+eyEZATJdMmnXl/VyifRSTnzXeZGPa9SUHjvb44F56BTK9R
SSJb36iRabX8KpgMqEXDpxG4a6fBo6ESAS/cHRiwe4Li/TQUgTveVZCOqECdxK5kEiVySKy35V0K
vfBq7XW68JBhOhtd1IaEF0oVh+Pk/MdbY58bJ6v9gqznxmUWnmf5XcfP7FeCnWsfSVE/9IV9aIv+
UPTVdmVwLpeJLV0ttDU7WsfA9kZkA8DL5/EBz+/qUx88zWG3Kzbd0fzaA4T/Svbwt7mDDv978179
IC8gi3lb7w4Yn1uOUNfSwasyM2ZFSetEafmtgQ0ESjmHtP5J/XTfWD+u9/biLkcbWpxiQNyUee5Z
0TCaR1jypEHF80dryr/e9v1zux82iV9QwedqMCMAm2CrtDEEVOTtlQh4MX7gx2vn0TS01IBqkR0x
22d3Xm0Pb3A4itdyYRdjCD6v3TAS3+vg9DA60ZjM7PPkO0jqu/B8Y6hLbTtL1rvrY3Tx1op2tMtG
LlAWAurAi5TnQK8is8MpI08NgAOB0ah6UzTGyr1macC0I4PXSBWYQHpGU+786uDJJjOxcuAtfVo7
LqSblDmEARzc9ywQebrJgPdQsvJYv+xgBYaBVuMqu4rEaep6ERB24DXyft5VRQV5kdrKgdjI3buk
d/EoyivzoQE+cutBiP5osnYIJ0NanxIKRvEts2Xqyg01QG6eZ/l9ZHpDC0pBdVdbtNxAxQ7cSKAl
jTV95D9gz38OGNfUbZFlJUndcwZx1AT+FhMcVLYQvE9fZCng/mDC4nnT9YwDkMEhYw1bpnvhwtSA
+aV6cAp73hoF5JaoKSHTkCbuTmas+oZ/Md4ZWQ4r8HbmAVBuTQryP6Mby5b9t8Juxr0x5/XO8Sc4
mNoTdTbSFeWO9Hx8vT6EC2tFR7c6LIetvSqGSOXjdmxgROivgZqXPq0dyqZohwwyzJAvZOqxiq1t
l8S3bVNTC5VzCXEF38sHMNTdbQrASD6NBwiPb3L228t/Xh+ahXisY1gZc2Fbw9FIA+yWEX/tqt99
uoZNWQg0OlrVVcVc1cxHsHfAhkm9odlDo7I4wE2j+jYpUhxMlqm1WLMQPv8oW30I/aDetWaeZnZU
+C68uNwshZi0bT443JiPCR7kGwumK1sukNVoBNR6nDj/HBe0O6/y4hmuvRjiwe42mevDIqcbxoDn
UMCAIuL0ech5fZf8z9mXLEeqc90+ERFIgARTyD7dl8vVTIjyqTr0QgjR6en/lXUnPnxJcsMDTzyA
RNLekvZejafso4rrbhNA2X3rO7yG55H2d9Ib3PBiHxg5lxuKQMKOUma9GSXhbOcLIDC1c8wa+0fF
7Z+5nOwdd+M7QzIsmKKwD1De+mMSaaIqaN5wbYOplyNhgerG0JaictiMPVsTxbx+7GF0vo0ldpDU
TdC4Z0BC/WObedV3Yov8EW547cnLzfSVKPZjClR2bpoJPoQkr4IHkabqvoSt+XM+TvQAt7IxBIqf
rqTcpUCabUq0kvHQtwgkAd/3MDeDiLxgLbUtPXy2D1koW9oXvdpzwmQXAdgJ1rrV9SvpZXG3mO1F
Q23DT1wm3tkuIa/iCl+D/WmhDQwMvbyDcSgwPrwJXoAQT55w4rR2ic6sjc2k/uqPcEFtC1K/3A7o
66dJ+rfC8CEKINhdA/czQNnW2B04OUm/NVNGLzZp7Jy4MBVwoBX+6k9Vp+GeNcW/P/NeZ46Wlcz1
wBoI3DOcteCtXvEtj/sj/AJwnEDXsLfaEPIAXkirNSPshdQ1h8/iOJ92KHa75yDxLYRRFdzBgDfZ
elY2rlS7l14xy+51HRNPBfgof2yzkNmg81n8d16NK5O1sC7nAForhu5M6+T0XKY9OINGc/hg2N5K
+eRqW585f+P/w1IQpUgrpQwc1wbe7oe8/qbhjRIAem/JVMLpr/3DBvl+e/4Xsu9ce1XoItcAtsGc
viu3qoaLpL1R6nfgfPvc853/HuxrlcJxKSmQtNps6/vwv4GPWaGDnYbx2e1XLMXxHDo7pg2fEu12
Z9spdDR4Rj/XcMeDNVFP73MG0DnUaqfk3i8dDs8s7u8ylhUn9F2a+8aCRVCYVYVYucksrY1ZzjIw
pWLZCBFwPjmPZdHdDX29slUu7Mv/A7B1fNcvs6o6Gz9DLkpkv3VhhnV/ISgfnBFFkZr7uHPeHtaF
IJqjQyfFSwlHQwGqNWwYQeqEx1VYj+P29uOXZm0OEdUD2JOe9NzzpJtHblm/mnL4Prpwkqw6zFUX
+/B3I985CY7aors4qL4EY4bUuFrfWFj7c81RXlAvsKsYeu1FG9X8ASJTGzs4pGvztTSCs5Og7Hoz
wrKKn2ORhmjIHEABCkXrRbdHcOnxl/9/yBOqhXKOjn33bLkpBFD+JOVPqCeuzP5CEvpfXVEPJpYM
Y1NCKbRrIfkreeTmPwk5T0W5sfmaoNPSV8wShAgoBCIdOM1dGMSpaMK66NEDXcMGLC4z+t9RmrCf
t0EJ4dOpKvoIjpIQk3aDelOjnRF1iQ9hoLHQ4E1a8GW0ctk/lTAhukuknz8y6E9sFUEUr4zq9eRA
57i8jgE93BY9Owf+e8W/Dt5K+2+B0EPnantp3pZw3+DVmQC8sKNOQu51y4MXWXceaipZWm1LuKZg
KvvOjnK7bWk0xZ6OkrGDQejtBXn96xx7lvrSHOI/sH3BRdQh7wpmb9Bc4iugmoXcN8fGThCU43aC
9egnMIDMniWrwp5WkV95cOtcK6VdX4yga/93sViFiGur0uQcWzKcOh++qgNIwWvNrqXHz/qOcRC0
HjTz2LmbBLqMDSiGadjolfPs9eGnc0KEHno6edWEVqAUP+s+vStwH1+Z2uvDT+d9ijYgXTsK/HLW
ZREBk3yCYZZ3ue/UX+xcbW8voKXxufz/Q0brKNTmMshZnwmM7bBKtbczJRiNta7k7vYrroPxwMi/
jN6Hd2iXdy18wuS5rJv+t6rBwtRSmwOYjn8MaGNdaFlUNHCftO3HoSWAKxHTNd7KJy5N0izdVfCO
Nibu9blIqp8sSN8hLLkSIte3MzrHzIIgC+En7qPvaLVRSSDmSZpQ21ZI0pU3LJWa5jqYsOkby9SF
C4zcOF8gNxlVp/Yrfw/O8thuvacpcrfFFsZxz/4P+0twT07dXX4on8uf4id86tcocguLcQ6sDaB0
zcA4htSh328JL99GVuFg2VgZqOnxkRdB9aktls4RtkVNdG/nfnfmZrAPLoQPzuDGAodaN3zlAr2w
5v3ZmqeDX1eusenZJNTdlryxtwEYJU+DI9T+9ppfesVsyUs9asMGjbBK3Uc7n3asTFEDXbO9WWA3
U3+2pkUX9FZlm/Zsjc2D59FyiCA9ROBcq3znWIGf86wT1v3LFDRUw9KBWT2unPZPFQO0XzpWteeF
yLd+V0ywetXFHhqZ3g9P5+m9RJjspEqdE8ze4x2RkLKJ2hz3ZE3d6oc2OYz2WnibQ6FifLRT0UVN
h3ZeRbJhb5JJbqy6MxdQBHVhvusz2LtXcst0L46+18AstS6hztzAych1U/nk22n+VhTKOYthSh6z
FPUf+GWTDXFEetJ+b746Lnxi+5jaGx17TehrSDzDXLs4sjQR90Xux4fSA4XZtoviWDs4z1Iwv9+K
JoM4Jh+SbZlXjdgHqoWprT0BSli33VRGDLjDbzA6t31cvdEiPI7a5xpU3K4B/jWtg5Bk9hsZP9e5
ZXQOS65K6JtC7ANt1cz+I0udYzOdHmBF/8/tZbeQ6ub4Y5yvtJlI2p65h1YnNHyCc+zR9Hj76UtJ
YFa8EcQQZU+oenPHBqGYvTCS/uNA23sYkkf8fyU8/3poXauuz44EioIHH1SGnkfsc0UIRp77rcbL
/4yObw7AdDkP4yT6R0/AMSxumn8MdTjMH1v72cqMu2mFpn/aUTboadUgjKU5tIMd3r9K22Ib4PfH
e7gxw+JAFPafgHbwwOQ4brd2bsNoHJIrFir6UR3DpgTyMAZV8BZohJ1JkuLb7ZFcmKc5S4tYMJqH
Z5NC/2D6o9zm30AUK7vtZZCuDJ49O3z7SUJ1F4+QPQum9NBk6QNrnRNkfB6djh0qY7/GvTpluv7c
ERRUuf/u7gS8ZhKg9INoNsULKMJyl0P/f3N7pK4mUs+fq91BYT2pgUSHrzp91s5Xzb/DOv5zj74s
8w/HEjZ53gjKSwcOYwrD0PHQym5TBT9uP/3qFOOHz26i8Lr2nMyXwalST1IhZXb+9vaTr94T8eTZ
9uWwXmvbVv2Zpy8NWvwlgZtqYYBPePR9hS4lXdmKF3AU/hwp5uoJOHoNBFoXwZL8WLwk5/6VbMSm
3KW7PmSbYVcfQdJ+de/8s9qLaM1PcWnWZ9tbWdC0T/MiP/MBaqOJhtur2sbNWiJbmptZjHQibxPQ
SfV5VPdV+kanz6RfzMwsFEpFRe3nQAbqIXur4A7u98nKdXPpJ89ybz6llXQIttkuIUeizSs06tci
+Oop1kNH/r+BIIlf2h4l+gy/bJ8/2ey9iaFQe7y9XBfmco736WOQjGqGX07VTgs/ZDCNj4Pn2w9f
iAV3FsODoUOvoUNyduBVusnbqdimHv1tUurcJX3i/XbqVsDJuHJWzuNLYzULa2oxQyofLBw57bjZ
qWkzpNsq393+nKWxmoU2hWpLKn2lzwEzm3baOwrY6/Lt9sOXfvplaX3Idz2N0QOB1TT0n3tYOpf1
K4mTV9kWuwHiTCu31oV1OofoNNlU221F+LEuaRirxzxd2TIXfv0ccjOVGiKUsJA7dX0WYU2FZelG
SHkmWBmehbGf421Uy3Ne1Y46lerYmK+mCkJHriW0pWGZTWzXQ0g/CGhzwtESoq3Fq2JrbayFEJj3
KKcyhRF9id/dtD7kM9uHGGLcsPYJdpmdHpsCXjJuutLluYTV/xwuPH+Ou+lTmdleZwG1wOEZDv++
DJr6DvqevcFiyre3F+rSYM3SMwxVLWFM0JzggfCD58URR/g1bODSLM9StJQ261xJMMumJYc0mEqQ
spN2w1WWrfz8pUH6n1TtJHmetgqHrhqkJeE/WQF5IoTd6X7YqfZzxT/Pn0NvyADXb+p46hSY7pB3
vh1qYthKIC8M1BwJ4pasiLkz8aPq6C85lV9jpd4DlqzwAZceP0/cQDyUmht+tJtd07/Dw/X/g2e8
MANzPIhlZxB0Ua46AdcmDqIZ/ENjAKCInFF1xW5yL8Io45T5kURh6B8Cx5dtAvuuO81k/dOGDuSp
SOrSCkWe0984lNrPjQ8Pj5GK4TCMrvPsVlUCTwmr/seTMKC6KDlBvqzRTgxxh3bs7F2dZKC11Gjg
5D6Lk1CVUt070LyMHEPEoSDUQtGdAAs1tHb2B8I35Tmr3fx7nWb5EHaipGXYjBUAU54JDpPN2n0W
K9eELJ+CV1IM0z88GB0SAfRizqlP2JHVXrF3oQpZhjJrh69VAqiRYJpve1/WXwbYIj0BxFptg0Fa
G+giq6jgA6AYsjUnYTX6R5IC9+MRNILGrPSmELJz8iuTNN24LWkjzYl9dglzV/LJwiqYN7wc2SvX
hvbvyQzefhy6Iuo6I0MojK1J1ixkxzlqh0xVAyITb0610xZRBX/xkHnJvWmnt9LwH/CBvatytXJI
W1p3sx029qsyBmCwPWUDjFwsaj3CmRtgIdLcgVv7kMlqBV75V5rqSiKeI3j6qbCNkJofq3LUGnRm
lr03QU0PA1PsGZLG7XPHywoyOnJ8Rv/VRj9xHOk5qdzpONaeAEUpvvD8B1Xu+0KxO6EhLFC53rDy
ExeS+N87xYfThlslpiz7KT91McWaTWz7IAGoPtzeIpZGepbG8dw8E9KRp2AyZEvj3n+qSFrAYc9u
wLYjugJSyGXN/nOvm6V0xl3GnFFDvYMmcovILF+pcMbTlDLzom0untN+hIjhp942B4jYvSyhImvy
k6+du5akP9MMzQtAfl7GzARhnfhrXKmFSZoDQ7TpBZqxRQXOxSA3MKAb76CDsrYEFiZprqsGP+R4
moQrIfFruwfIlGR7EU/1OxzH9XfQSPWuD+SaWsLSp1zOjR/Wm4IKawwrJmDgS+lsYzfz0DuFQvDt
KVlIVHOACOSkC8+B4O/JtwvoLyZH4+RH0DA3n3v85aM+/PiJpXDng0nfqQom9jjWg/Nv70ETgdvc
X0EyLH3B7EpdpKkRdk3LUzKxbM9RIT6nbtztWULXWPJLr5id27JgGoRirDxNgipw+gZUHt069x98
bC0rO8bSNM8Cf2ohNMhZX538OhbbgXG1zeEkvVLxWHj6HCAxxOCwt7n2jryh0GCmltjKgdYrZ56F
K8wc/NBhBfUeSg+nzmrgv7NjngoHF9DglUW69PxZCODwUapYyeRke+dE3dG+jaYpCevh7fYqXXr+
Zd4/rFL0OIcOb0hOLZp2VVhMRn1jCLQ9zgbiDj7x6bC9/aaFzDGHQrQSJBi4rDYnm1QnHGqeoCL8
1e3VsdDjnsQozN9+z8KKnddhuwruutqVCiuWy31eTVBihSftzsnK5HNxN6/H6qFx+EBLfbJwbANb
tBXDNkgsEk61ot9vf8Zf6NiV48C8BtuiD+1OEJ091pW/GzM42kH4DWKz29g0hyk9mXR8gtNvxPjX
Nitehtjssu5LV67p7izN12x/5By6ueOAW1UOTYX3Wkz6MZZDt/GsXG/SoGFvMCLM18DS19chn0MG
xgJIPREP/FjAPoBpeWenzrMn4y0bxO72iF6tont87pfqFz0wtr7TnGBSFzIjwiHTp9Ztf6PZ9OQF
Ggen/t8mcVci63re4XMcAbGbDK5/iTqxKRUPjmTpC/OM/3L7Y5bG6/L/D3FbARHVdEjNJ1t1jw13
+yN0uc8C5vW7PE3W9rClIZtlBwL56DYuPAFcNKCl/VSRrfKUFQ6lV9174Cg89Aotx6SDg3Y46HzN
bOMvBPR/Fz+fwwt62NIRF/DhE2p946Np/V6Fdt5LFno9HfelA8HnMiXdw9AA41RlfX2fxWny20o7
n0et7dlmnydZ+ayteviFoztFYbujbG1TuY6HwmKabb0kY20mfV2fxpr232uoCt95IHYlYZIZgF40
1biU2D07uXAJebBsII/tC1YeK0A8+xaZvnBphpVN4vqFiM+1HWJhBCg3MTnBz+MI/9cHUBhfAeK8
K+04kgO7TydYZX5u4c0OBFU1lQFEtpOT1xwbuJ6qbznIBLH383OPn50FMmXLCXW05BTwceua135M
92QCo+j99vOXonKW1ZTmRZ8PIjmNxU8okoT98DlNBz7HjTReoqgDlOoJUvKAGKtt74mDU9HNp374
HDMyeTJwTRpXJ6ABoLTe59bBS4K18tz1ZA/tv/+mE5kzmF4GTXJi9W9m/I0VlAfb38Mb6kEUT7e/
4PrGzOcoEAm/PL/qMLUEYVJAx8mNj5n9uSIg8Dn//QLhF5ylA6yb1JDvBiVC9AuQ5b987rdfltOH
dNs4lWqbHBI5JjE/ywKqmH5j7614FSi6NDizfOKyaeS1y+mpcti+QnPbM2zfKbOyepbmdxa1LgwK
LRh+NmfVR9M9XGuzfGPGA1+zhVj6+bOwjU1AM9LCBZnBVyyLvb1ngc+LzuXt4b8M85XtYG6W6qNN
n5keYtgGS8fU8Sb10889+n9E0nLLsooBRyuPlCTsEzOg8D2t3A4WfvdcIc0XxndKZSQos26YAzHT
Krm9PSQLM8pnEduZ0aTGdiBLVz9KqARZyY6jNvoLDfuVTP+3NnFl1OcKacKOm6H10TdExVDl6EeT
5DA6bg3kaDDm8BkwgG95tq/9cFBZcV8b2h+LIRheJpf5ZqMn0PZMWllnN7XM1med+O2SZAoV52Mo
NLPDtB3W/CiuE7s8PldbCzzgESkr4+NEiHvgIoWxkVtWzotN0hICGhY9OTHoRk0jzNGqmyGCxVa/
q8tmfFMK3fet7Xf9t8zuzNfYjGuJeyE05rzSVDkONLVgF9YAwAQXzPZcDdMdtNZWpsm9bF3XpmmW
OlpHdCi5tvworQJmbi5kENMkHu8IANtPhajoc1pBPzhsgzY7iLoqN4xm013fNgPZ9dMAMBsf2nBM
LXIAZAziwpUIgDYaio1Q9XjnCTZ+EUk1PAA+lfwZ4FYEAE8wVA8isbWKYsnkvSPpsKO+lUOGBRXg
aPADeNGOsvAPIBp220RrlLlz6uX7UfRYO51MHms3c45KABiwI2VfHIPS1Rl+pxWvXKIWxn5us0lJ
bqMn0Tlo0dURd4CMVwZKq87K0C/E4NxT04aVt/JpTk85N3tmnJ2Zgj2QSmiUAvfM1vzIlr5illwL
O8m0C9TTSYwNKMJ+KDhEicrPlXg4mx2JhjK2SuIGEFrMILSYfUHghJP0V8boagpkZH6xKwq4OzCn
gMpEYx4aJre6W6vgXr0D4dGX4/CHTdnt+jHIBh6AwI+KCODlgOn/aNK0DHtAEm+n2atjj3fM0qyG
PYwybRGcoBaSfI077d17jih+J7JKD7dfsTRCs6scc4JU1nC3xvSaTcJYjdM0XcPK/23j/k92wAdc
PuzDIPEUl067mPIzK2v7Be1f/z4Z0iDMSZneoe8LD1DcW0Jr8ocQP4T1UWk3CBQ3huNAT7xNCqo8
tnPLPuR5KY9dyquHKWjdsxLQJNKUg8pSdV99BTWFnDpy08M6KUyzBBULXEsOHu5iMHbzi43XuWwz
GV08QNQyPtRZHPws4A4AZeu2Qqvt9nCSv46A1z75MtAfPjkuDLzHaB2fjGy8iFRO9zj00y7ooNHP
4RMQkSSgD4OnxtCUk/lW9ACSW2BP7tQwOV9rAxcE4+jmPRhcvi2cQW0rxSk2QFffwcwi3ud9r+7i
JIa8jUDt9Tlw6jhsqGhPte/Io8NYB9uJsdoEWrpH6DY1GdpuWXCoC0g4yjgr9rVt2c9O0dMt0Tb7
41ITP9gyr3akz4PXxJA4Cura2Tcgx26gOghqMAWIRLUxTIo0KNqJnUocsXI/suMxv+cmpknU6rE8
j5L6IaedtS8HP97DTY6HRdLmpxhP3ad2Px7zkr3qnFgnX/BgkxTSQiOUBhs3Gd1fDgRzcELPXbkf
WRZ/p0OWAJhme19JXJaPY4leRT7I6YE4tjqQjqV3Bmpd6LpbjbOvR1Z+GQArfRhyOYS+n5abMSfj
t9al7nerCNQDS1KUqZLaEgcYpxTQIIS/SSOCJqRT4z1YQVe/8FKjwSWhPQGPNxdiDLGy0Xw1VOzj
xjEv7pShF9wQ+lCRmJ74VL6jXhCTcGBEPlDAoQ/Y9Oo3qkl9z4SEkysv5LDt0HOJeEfKkFSNOZbU
ijdtjH3LokF3z2sraMPUHoJdm5T8TkHuMyqgzbQZrRH0XVmnG4Aji61fViC9W2NSHcCrl2fwWPNN
NiXYDmlcbiwPywcQji4s4LoVxcUE+l1XQfS0wxVFa9UAnl6TyOuy5sESsX2X1P5bFlse+Oa+m96V
4FdEdlo3gDVz/zTxjm0HI7NQl62zRvlcSqCzk0Mq0rYJegIgJqphQSnCzGYRsx+SfKV5upTa6H8j
MbGKLGPK9YFmSLcJVc9MrWExlxLzbFNMMyNq6g/+Kbs0QrOLUkwAeonI10C3S799ti06XJA2hWDP
ORk6vfekNe0a5WafQdAxMq8W2AZ+gMaFElBa8WQPr/pio/py2vW5caLbiXBhdv+nYhAT0bkjPoBB
mDF1Q4dWB6uSP4Z1O4+FSZiXDbyEdP5QGpjHqGbjN/KOOM6bNdb9Si5f+oTZ1tgx3sQjlfl5EvJY
avc186wkYow91XZW7m+P09XqGaZitkO2sChWvsqmM7pQ5ROjQ0DDAnIJIRMGQshQNXhTsfC+Qe3P
WTsVLQ3cbItibue2eZk4kM7us1BZMECLuyqqPNA9bn/V0tDNYhsJXiTOlJozEtCmTtJQyC9ewiLo
WW1vv2HpG2bB7bQQMTV9PEJXwWn2XpWT7Vg0UKg2zqeKjZiaWZBnvSANgg5B7vDIHuPTJKdfSTo9
aIGC7u3PWIjzeW1hKv1Y91NvzoPTJuEEzmVA1rhkVy8IjMyLCxCdaEGsUv5pSEZUhr9XXIUixV/y
CHbS52Z6XmQwVlpI18JaYhj5LVZQf+dDxwS1jLTZV3a7pshztRmAj5kdhXsO0c3e9BlcT7y7OkDG
wtZp9BA52TNFLy/HvQ12v2ytoLo0eLPgB18EIitFAmsJ+HsocQ8JsJ3K7pvhoqD05/bkL8T+vGbg
eeWI2y7xT5TU75AFuG+DqtlVsoW6gutsMp9NUS76FfzMQsTMSwFo5/mpYxVYajYy/TTu7ByOxeL1
9rcsPX0W8ekIBkrSWtMZcqFxeUzcF1OulG4XkslcV73zSQmRVuiqk3YI3eyLI1XUO/dDvIIAWPrp
szhPLkpBVs5QwOL+U5M6W6fxN8QlKzespcfPtnIOhUG/5Xh8yfjPxB/e6ow/AiW4duVYeP5cQF13
ACbW+MmnhncUWJ72oXTo14ys0u+XXnBZvh9uNIBFWSxwc4S4Zx4mVZ7tuHwnDl3pZy+weclcP52i
kSVq5U/n0rOeVQcjXCjAfa9daJ4JIXAxZDLeM+Avt11V0E2ejN7K1CysrLmiepDJtGjrFhcz95+p
/Sq9ClfKIyxeb8fEQg6Zi6qzzHdMDWOKc557MFU4O+UXwx5NX0cm/XP7FQv7x7z5lnAI4qk4ns6V
k5/YCL/Zsf1cRM/LV1Vrc0Okw099M+Uw+8qgGKGrb60tVxLS0ujPtnDgAzNIa3v85NJmS6wfte3u
8viuK1bq30vPn8U16QoZ5/aAFC4fTCmOJnZDmp55zz75AbPIdrK0LSgwYWdV3AFtFdb0m/RJ6DZf
bk/uwgfMhdRzHeS4tQn/xDM3VM775AUb6r67zZr+6XUDQ0bmZLh6JCrvaSawfMbHpEgfMrjwWlI+
Qth2V1PrNUF2CUe/OsaOmSB82PxQnV65ny3klbmuOtWQ1I21M0EL85+s70NkgAnaSLfHbimrzOly
rTVCD6gn07kti2drIseme+b+d+2UdzRPosTfDfTRL9eAP0tzdfnID0myHnDLcvQIx8Lmubd/iwEM
0TyBjO6P29+zNFiXBPDh+RpyRMBVQjzNQDb75GZwmjBNWW9QInBX4mXpFbMtXAsYaHuNqs9Nxi4C
rr+CurlrXe+f21/wV5v8SmVsLrRuutqb4qoazhBThtqAnWtQt1CK88Ugi5ALgJmaBnY4I8QBHkzq
Djq04aP5hU/E/hag02OFvmDsZbBcdwcva7WHYmVHtrUmjt7DLFD8Aq6VWUf4rUAOKhb5fezzBOqh
eb4dg5b/CJTugH+Ny/3g8+Bf6VL1B+UQa9t5PcA/ltP/o5O82jaOE9ylcWmjNmjzlWhe2A3mXD6t
2tqPE5Cdu0Qee12iO+WANc+Tn62GxaW0xEpaWprHWVqaygoLvBumcyKnkDewICUiauj77WlcePqc
22ejyxXIlsHXOH7qyofA/Z6J77cfvRBDc2KfdFF/RlEFB4H6ByHpRsFntJzus3wNVUb+wtmvrME5
vU8YsB7sPOWnCkjrEzQp2w0L2mnjVBoccHtyL+I6ydY0RKWRxaBP4U+Bs8+hWHWwHWH2BU+d77lt
iY3XV90JDiA0rFiVbRtbpKio9QRljq7Y5ApdACvzYjSfRlTOWp6Zx2zwe9iQixhSRSM7u0pm0Ti5
6ihGQJhSnglgNxm0C1UQv5rY7x+rqWkOwG/r167j8csE0dNNmvveVgc8PVayDvaA/KRbEBKyiPV0
iNLWajfKyt5jTjWqUiI/mlxD7EUFPqKADFsNmvq5TLJ+BzPh7mtQoz1a0FacEhcA/rQYrSgb++mt
FSLdwpZz3NWSJHtedfGR4LRxZAD6H62kwlOV4MVDngb0W1cGybs2fh6E0njBH12Q4ugGQ7LvK/x8
DVUTCE7HdboDKaXfUV6N0ZCa8s3OTb+rOjBcuoCJu06RdOuown7NYNa54WnlPactbV8S+J5ui14G
hxIIi28dC/61CNERtVBnt1SZ42QIqwaIBosDFPl4pIMB3BJXOJFnJ9Vx8iX7lk1c/WpiO33jfu9t
+jzJw2CyH9MSxhv5WBa70uvoAWJZfxof/YMyHaoDTJHHo6haHfmOL54KNDAPmdDTRrUO2dojnb7A
hhDzTSZ08bMib7duhSx9OyqWAu4SLR8yvzVp1pM8rs6WQd6MLIhtQNzS2G0ojCTPt19y3bqP/b92
xoe3kOHSbqkvYQ1Wws7NC4ga8RIS6E1XvBWyT/6dMu9PoNjliAkpjwZCfFur7+NNXXDYl0FS4TBJ
WKvGjpU9eJDeOjIvzTaZoex3lcgWCNKShxPkKZ68KXO3lR8XEfVVsoEebPC5M+tcRbDpocSIGpt/
suFYatPvPbXDeFhTb13IT3+Fuz6M0UQrj1oGN7lYArqMhl/TP5s8bX7J2qmzyIZOYnR7Oq6/yZ4D
/HJfZAwrqgWBq6VnobyyjhDJ7Ctnov4XAIZi/5kXEXd2rChhV942XE/nTj60/ElcilD+z9R/u/34
pbU7O1I0g1KcDbkCdFg+pUX8lPTqrUia3e3HXx8m4s5uED23DfQhAxRPEwojdyKbsPHGLzJ3661u
YDN1+zVLXzG7SKBD57mgtUxnZgNXCWwl7LvBfvpz++mXob62Jc22a62ZkvBJxEHVUbsmdn6NZfb7
9qMXxse5FNM+LFhL+H1pkpafUqMQB+9p4kA+GQLm3prn1tIxe07Phrdxiae5ExYp1xuJxLHzpnbc
NS3ek8EgIyxHvwQ/sMpOBahHO4DBspXMeClAXBm5OYPbQCmoF7kysAWCug8abt9zawpCl2UnWvAz
bZNDYXcrp6qF49uczT20gKmwsjTnyqZRXV2on3EYdyRqWhk6qNR9bsoua/DDlNWiQuEflkIn63LO
8HF6IwFUREjDD0TKf2+/ZOneN6d4F7AVdgRAfydmiq+1a736LaVhQtpD6Zo4DGJ2SKUH6bymAyVN
/XKI9arbZuWct7Di56TvzINABJsGfrIEfBYmBkBUs2ZevRCrc4OFTjDpQHPXO3WGYwdToerfmbXG
ul8KqHkmSHzQXhPuYn+ZFExKih3c0be9lSahd2HA3p6epW+YZQTmOl1uE+adUG3Oo2xIHnKe3Qmb
rm0vCy+Y87xFpVI68aY+e6iogs4bSkfAMmft7r30+Eu8fljDZQaxMqiCuOA3QJ9TTTmJYP9ThTLQ
48r1fukVlyj98AoF5qvOAuOeIEK9oX0dok6+SeyX2xOwMM1zunepJY58DN7YUEs0uBFgZDRtXv2i
xoVqHJ5uv2Uho8yZxCzug7hzaH+GZ/i2+T/OrmQ5UlyLfhEREggBWyBnz66y3bUhyjWAECAQk+Dr
38leuXkmM8LLcnegREhXV/eeAUk8UsxQZe+STpDP/XN5kJW9tvQBOF/pCZjmwPfMFijXR28WVyLV
2pOXZ/uE/m46dgAnGbN1vHrD2Pjt8o9eCexLqm+qbKXgAZAcM7uLDLSCU/fO7jccF/Kh+yXa58vD
rC2ixW4uiKy7bhyhNNfxbCt7N/hGrLazoRaqf10e4tM3cflSLBa2KH3fwtPjKKy+jhVKUqGq2ENT
qaPDBOQPhIxlMHylr4/RFoEjD4aCtpSA9VOdD8KxYCIu9ZjGjnTkNTLxyistwQNj30jRTqQ/dqV/
0MAVR0pohJCkeEpc8m7c4Gn2+ytH/KefyOX/ByMo4ftHc2iRENn8BEj0VkHeAc2Ca43qTxcxnr+I
I3k3QuuvTvSxJ2KPtuIDjLmu7Ly1n34OLh9ClDUNHtMBpNG8oXq0cZcKx7x6cgW/coivPf/89w/P
r4vCLyqJn97Sx4bD1+ufsriy/z6Nf5iV82x9eDTqHGwYpw7riBfuvfGs6Q32S+UvCDd2ezESuru8
Oz6NgBhnEUJSyN06FbKqYz74aptOufw1VW5BosBWcsNz35xm2o1XRlubsMVtwZkAmYMPiHfocgLp
erqFSe+utEx0+WU+T6rwNotwAn0N5ssW3Pe80cMRevnzzptUF5XAKdxDxEvcw8ISiYli/n4cBnNq
rUDvJmpn28Y3Xnz5Z6zN6SIGTISOrLTBQOUTqXZsnNWGcDN+F3mf36Q6Qe5iTeP28mArTDS+xBiA
fExzf6jdgwmauzyvUPeyN1J0kVMCkzOpQ+rDIU/pGEJID6kGhMWWNJ7KZH/5B6x80yX8IIDgaoVy
L3i9PrO3sDlyd5nbobCQZ9dKI2tDnCf6w2YQADCeUazFseSWjBW0PUPYiEOuLvDqK0tnbYhFqPBS
EdR0HktIWySQKuZNvlNwDwl9r8yvLIvPL2ouX4INmN8NXjrk3sHR5rc2wBOScbyTpXjvi+on8GBb
KYdvwxz8zi02XknTVkddRBIrt6HsCvO+o6jyd9jF3421e2/3edi56GJhPfyjgiS2J77zkmuQ5pXo
tTR6H2bUsSqvyrEm3HugkIqwSwKYHaraC40DmPPlpbc2zCKcMEIqIRC9QDpBOdDp303TvQRO+cz0
NWLTyl7+V6z3w9KDjm1J29JTx9Z4d2Af/aU0yWLYfVjgrkgvmog/XQmO5w/yf3dpLI9l2Ohx54QE
UXU0tKSHIWn00SlYdWWuVp6+xCiYJpkhZGMpuD3K+c74GVwonKz+fvlLrD39nKl8mKa0gQB+OQ2w
uAuC+3oSJ9U0V3L0lY+8xCbUWQZmZe1BccTKS+COZxfEogQO8rz+mfj+9vILrI1y/vuHFxAt0CdC
j2BvNnSIoJEvI6BXhxgUAzvM6NXduDZR5/jzYZyeNulo+XZ1bL2OQ/aYS+9xNgpol5H2MSGiCSfp
mE2gerNLJa3D9txjhFR3g3ZHlz1Mxp2jAW3pKy3HtRc//9APP8h1RqjWWmBlFgnfOokE+NkclHUP
tvSVCLQSWpcohoHCogTavqD00j9F8hioF8qu5KYrifCSgGPrpMzh7lMdC9kkTwHaI5sB5+FJ9sba
TV4xd2FjmeAw+2r4eXmhrL3NIsUYEuZlnkyKYzbCqctX4EJ5rruBZFj8tQEWYaDSA+AwDKKIGdMg
4qKTrR0KO1Z0Ar40wBLTYLo2sOFI0xy7YkB3B+l3pB3jhG4WXFlTK3O0xDQQu+16qpB3Q9T7JfWc
n2mZP5YJug2X32BlEy1hC0KYzM7qHNIUmRZoBvly01etfWVRrYT8JWyBj3DFsxxo/TGU5kPVWy+D
V8K6DyyKsyGeaf0r6IuVrbcU/c2MLnTQ6/Jou+W9Zfz2RuP6Bce98mfaGetK/PwUtunypeDvzIdc
iMKTx4wQ9yaB+3wZGZ2ZVwKiY2z3fvsX/NciasQ8w7G5n/zHy19p7fWc/0YWPrQkGzUkPVznqaH3
At6ZQfo4y2vVj7VVtjj9qT1ASxxV5gOvXzLrMehNjFNue/nHry2xxTa33Nbr4SngHipCu02a8HHX
jqDQXH762tQs9jiy5T7rHWSCReVHVXGfEDe0/Bp89afLA6zMzf9BBCa7Lk3neXBdTMOaHwP1txqu
4GBW9scSIzB0gAv2NC2PKXr0z44bJOez2Gx0kxe3HHTXEMokw/fLL7J2vVnCBaTPqkr7jTw2uOM4
oa1gdhWhE5DufN7oBl1sD3TTAh3uGoHYeH2odIpWYIpz7Y/MRrmxxkbuDe9rdiX8rEzAssDNwWXr
MAPBIYEM47bhWbsnTQ5iq6/6yEkcs4XznLmSFa4NtliIhooJ9gmNOI6wQEhhSwbxqtDt4I6JRMjK
gyu3uJX1zs4r9UMaUOozwNfym6OTWjoiQTBGbWpfCUFrq/H89w8P7/tpCCjX9jEDaSPti9i37u1G
Xim5rWymZQM1BQVx8HRGj65f/LY7CXGfrPw9Wd4+v6qPsUIuR/3/v68wWC6wWQULDvXgJXvpVzTO
xsJBLbEO3HuYolLgUrzYd0BmDIyFrM1t9hUAVkNkeR6SBAEaQBY6JTW31Wz4lc+2NrOLGMgdF7d7
3EEOZW6HnfeHp0mkoA92efOtLYrF2ms7lfdB4QUHuNJv7M5AQDz/4pJYRMAiKPLKzbR/SOGLXWga
q8HcNg69Er5XEsNl27UCzr5CZ8s/2F77CPsiGlloqKmme52b+XayoASnzfx2eZrWBjv//cPyLmae
No30g4Pfjk0AgVmL3dB8VIAeKlT8dWsnodPI4ajG6prc/edWZS7/12jjw6Ac6RRxPFccA/t3QGXE
pmGvqjoWqdxAQzj0PLEpBhEzi7w7s/5aZrfs90I/uEqHEvbv6A049y4v9IPTI/L6uboWidYC3iIS
mbq1YYDDvAP0buISztll/w8U6cLc/TZLFl/+ZCsx41+A5IfZoxzOOjBhwvIrHBPCLvEkK/04wB53
rK/ZPP3LIPrkQr9s8Sb+7KJ0bqPa6Vj0ZrLgZuPR3IpmjiZW1vjZn96CF7LPjL+TXUJeS6+1t31R
W8gGafotrfIMtwtMxsHO2nTTsqS9ny3IA3fwKsQ/qdwSa3BQtsUCKD3pPLWVEW95XyVPXQKL+6Yy
1oFlWX0ncbvdkKClccFTjZVKSGxB1GE7tSMUW/JKbJI+kfBI9clRgsa/b5uGoF7YpN/gHd5vukJ4
+8EJxBzOMwjiikAz0NQwjQFJ5lAKSV7dupkzAEbH5oebl5mK2JAGT+CrTvArKXJo0pbe7TQ3+YOn
if3NKqwZ9ZMSvVUJSd2YZj4HIBNdywjkOHjaVqMVjzPQd5i/OqrgcTJsha65E5ZlLx7AiYX3m+NP
Yzx0DfofbpmNPzoa4BJblgCoKmDtbGjtF/PN5KnuUfiDuRvhdr3NDNFXNv9agrJspUuUVcrZKsGj
VxRKWOAS8rhzB3NPwJ0+wD7bPtV9ZaJETNm9NxgITkF5o+rDsvWTF6Fx1wsH35dXuBwrMXvZWCau
xes8R74gS1R48hrQu9FcK7CvHDdLAfG8bsogJcI6aOEe5KxjkwaPgQiunORrv/0cEj7sSsFYQTJu
J4fRsZ9KND9cco3kufbLF1HFKQMncCbfP8DGwMGNty1VOLDhSka4Ek6WfeSuKMHgZSRBrZ1Etv4Z
wApT2nd2/u1L4WrZQqZ96TTeDNwnA6nfbSHAwx5UATI7oVemfu0NlvkNy2Zfsyk5qKGTYQcDR2zz
Gb4D2fs8Z7++9hqLbMXgA2Spm1uHBHBcCNGE4/Bct98rqHVdHmBFNJPbi4yFV9Cdmvo5OcCtqDlZ
o+Pc2CJLI9uD1TR0AmHLnI4s/9WX47ytijLbABYhD01mNY/zMLobIWYgwi1WXzkw1+Z1kefIklZ2
ZeOVS1hcjALKVd17IxQsUq/M6Vp9f6ks3bQCAvV9b+HLoT4K5dM+hFMBjK6rQzZCW6P12e1kKhIC
HVyH9txcuwYF2JWfHG9LoWmhRsC8wEw7+KV+g0rIOyuzJh5JOYdu1YEcCsPocTR1HNRXO98r25gu
IoRpLFdjDySHpHsvAtz1mnsyX5nJlU+1tCPnc50GU6swkXwYnzhrnCPNhSfCoMzsuCDwCbi8StcG
Or/chzCXapREXceBUJV+1/xPAn8Bmz4o8FovP39tks7h9cPzVdH7ljKIRgMwyhGEJYbnJleQeerN
F8sj/x6GH4ZwbRikZvZ4Ti7kH5qaN0EgH3H556+cAksE8aShbjJLVKSVnQHP7w/5r5SP/OVrT19E
CNaMHk7HAskL9Bq3pM/ZLTqL15Dia592sd3F2M0Cljz+wfcGO8pxAOQtUCeWkx5U2lyJ1Svfd+mw
QEbdWKSukoPFnii/JfW3zr0CsVz5/UuxbMwGIRDNsVD2Kt+hYervjer0vUi4/JHM6lqHfO0NFtvY
rycf1Ge8Qanu3OJbQR+98Z/L33ft0ec3+7AyubIr0zYTsO+D2Aftqx+wiBdBfPnpa9keOQ/74fGG
WXPWCoVfLgu00qsuAGG2DNwc0uh+/dCqhB0yxr1XVfm4AWoqYfY7E2gH+QHye5s/s8Yddpd/zedf
y1223uvCGWaUWMWxLoYQsF+mSWQJjpqEFV0e4fPZhKjef19X1GMu/HLOjjw3caD7HR2ecl1fyVXX
nr74VgICuW6HlO8YsCYqFYwGfxfeNV28z2/l7rLb7pukFXmSZOC2wglDQNycdc0PmqpfRZI+GJrd
oWP5eHmaPg9Z7pLYPyZD2XjeJI7E/Oz06whmyOUHfzpDnNqLeNLRhEHZtOtOWcBeUoTCMOsCAynk
LylUcrrMHnyTFmXbDMkRxJOdAy+ZZCq/Xf7t5zXyf/kBHr0oi6jBpzD9hWiHOz8UwdHjZThW31nw
o4DB1OUhPv3GGGKxPAOLzElKguTI+netYWjTv7MOZVKn3fbuyzi8XB5m7U0W65Qx15/qIA2Os4NT
bjT53QxyTufksd2IDVz8vjhji+DCWdbPOreBFAXBCGJlOSoGfvpTzX+88sqW+7yQiSk7L+EPAcy3
W+oWgvhHeAdbkQeXblCFpBM7UynjOfd+Nj3TN652u7hKeRK1MknCsmF2nFiJ2CnIW+0la6BJxg2J
L8/v2md0/vubLJtkmYFf3Uk0zRjXVuE/ukbVv9oecbWF/Mc9/MjsNIZklnNlyLVPuthYtaNKWxOo
vnBaPE1qY0MAs2DfpcV/cRtZ8+UXW9m+y5N6BL4nKDvfPxoDYxkvO3Wy/uMN2e/Lj195ieVpTRPh
M5AIQS6BN1HEoMCpWwoFMkdsc8uTsGRMzPbyUCufaOlzUWaOm81TM4MONR6JmtS+Q6V909TpHXjK
QzTP1i2xoBR4ebi1N1vsuMFiZdIUBT9CQOBHqdMC9aYxLFxBw24Uf6SwrrzX2hdabDlBqN8YQcG4
ZtLeJOeyUYecH5PpdFeWGvs8Di6NL2ReUSfwIAKsGeS+autIeb2/PE1rv36xcWYgN7QzJ/wosry/
S4sEaYhTllgBWl1Zwp/e8jhdel2MuTO4yurbU83+pG2507kbg4gV9rhVV0DJQNsznOj3r73PIjn3
jMnSHKjqIxw7XhO3Mhtlu/84U9FsvjbAYtv7LB+ARoNJs9Fp1BcvddJGHiymLj/9vDr//8RDk+y/
cSwFM9s3rGjAnq4ehoYe+xIi9qR+m801KOTn+5AsNU9HLkSaKjc4OtqPEJajibO4AKnDtv8OlO7L
sb2yM9Ze5rw1PxwUKPPD4DWV+hR01cm4cIS3U1yFZUzQY/3afJ2H/jDErDtHKj/VJ6jwb8bpUeUG
4uEtFIauICw+3x9kKX4Kgfx+CCxg/6kZD6g3b63mL7GuYcbWnn7e8B9+fm1BTcDXjjr185SEXlIe
YO5FQiihXmvArX0D+78jQNKiZImx4PV9TvB5F7f14+TnYdVcq+j+m0l+tmYXWw69cVgLMrc59Ue2
q2+Azmja0L3x9mWUbqq9fS8PyT3aL/pObc1ted9/SfKJLIkSrZ6EYbPTnDq3DSeznyy4D3XXGBKf
nx9kyZBIcVKVEDp1jrWyHhstjzYog1Ch+Gmq6YWk/pXr0efBkfwfN+LsaD3NSp0wlntXok9/shog
9bOq3vng/cSOCIpt3Zag4BuVXbmkf36gkCVjohthWYnU6KyGb+Ac+eOq8/Lagxf7cRzgaDJTAzUd
6NF4kkKHZrhyUq3EraXI4hhA6GBGFfvUZSZymd4UvIigzBTlsMysMhPb5lpd8vOKKAfs/L+7xne9
Fhx3DtXUzh5uXA6sLnrvZgMjGzvOml48s5n7oT9Y1gZ9oWlDVNVcec+1hbc4kQPSun4STBRiziyI
oUrhRoXNazBiabFRfZ9DA3sKvnSaEX8RHqQpxzEtWnLS2ENddsrBF03k12LnkktR5Oi6QdO8PmV9
uU/95FsFofPBqd8ux/61rbM4ifsGujEDSn1HTE+oVBdCiX4fOD+U991ALVmik9hX45Vgs7YkliSJ
xEiU/uGqeRJj/5rCKSSuvfbnpMS7hLJkk3cwX63uaZdCHpmwK3etlfNhWZ4ZEi+B3hOE1Qkn8jDV
dXWbQP4mCirVXvlIwb+5xSfxe1mhqdhZ/MEtyamH99MmF033SCYnSCBylnn/KA+0lhCySCXaHbQG
MsnqkyKCKrgRoaMYKSAm7RFwNytbhHVV4T9yhTa4aKp9ziQoQL5+nhvDw9GW1qnKVX90i06eeMZx
Bfb8LhwdbcdggkIcTmYPY5C4kecrCPd48g+85fimDoLyBmSpOoLaS77JuvabI+Cx2Vj/9FBs2CZN
/eD6/e9Au3bcwPQkBD1ojvoxHyF85dG4Ie6bnaASDwRjETcQb6ns6cjbYAhdAz8DWAtUcWfK26zJ
voF28gJuMPD5zBkA0oefQSZJ5Lj8d6oNCYkUt8xm9DD3gAeXmX/WjkdNpe/VaRTTIw8KsRHWcLIr
mBewwVO78x0xZ3YbDd2M3hVUSBpYDFfgaIXlMD3RxsxgjQ5NOE5m2GbO6B+YbKZb2Em0IR2nJOaz
ceKRNemBjFkToem7m7V+UL33u4czKMQm0199Hvwd5z4Nnb78gcKh3gnPa8KCzhDZLoE8BTx92BZF
V4Qt/D0ju+6njVvOZWTNxZGy7tT7Aw87mbJ9Uzmnqk4fCjL3cCWYVYiWehs6k3QBpLBgYS3Vr6we
33oJfnCHS90GACUTVaN/60juxF41/SlpwG5LkZ8IH24TF+2cAqZzW5FnFuA6ENzJUpLgnVsKlGxh
xU3H4K9eek1ctEkWQb7zWSb5tmeGb4LKo8Bi40NU9jCFCqk+KJG1G6rZh6A5A4+bDlCQ4H3x1rr1
b3BxXkunw2TOx67O7xLo21CYQZ1ZKwcU8J/MZGdhQYa/qS6BwyYUyzfnz2To3oNhuukLkcGl2f8x
se4RSKB72+BMy5MijVRPnNBvcy8ErG7bW9aO1Y6IpRifnNT9q6ApNJXkwGX2NA75EI1svq0m9RyM
w9vQtypKy3TawAGFR7UoX/iIiZlQ5J/S/kBt/q5F/sgGsndbaYXctSluyVqGs7TeeAEdv2BIyUG0
aRolFc1jp57srVdkBzIH34u01XEgQFnLnPa+x5sDROSgoQYSXggixL1tBTekhXdSXnsbMtNdXaCu
RjtdhzSj33uhT41lwXljwHx7vvVcgih6JMLuQ8jwUBgYz8HG6YY6Ih3y+S63tmDQ5AdZiAG2arX6
5tWtFTpFAVs1m9T7VBnIEoC+HEEpTG2qxpUxbiBJ5Fd1CyGkxNtyluYbxi0T5kGHLuD8CyAIAahm
UUEZzD0xEfwDFh4MpTovTKZsin3m/jYwdt0wdzgCCfiaedNjlSfHFPWLUJTlPYwE1AYHeRD52XQQ
UuxzNT+llnPD/PEfqjsaQr7mpm25juwhv1d2e5s4/WGYfDtmsu+3E3oM2w4GHWHfNV5oDb3ZYj5P
lTQPztjCs8znZKey9iUR43iSBqJDRT/uLQB+gc2Q8GoZx60hDQmZIvfu4BxmCo2oGtTa0CogHoZm
tg2CWJbBsCFHp6qAj4Knzb02qUZKi6DAzbQb7FZE6BXc+hRu23ygTkgbMuwhM/GCpdjuZkjKIQMJ
4jagZJskIzgfMDuPptxKwxGkuqPx2Y2dFQWkgGZ1Z81u/gbxg30tDU5lhk9LUpR+GLU2AxxnN9CP
30k1zGGh2QnQEisuoTLwjUt6CDzy0PH22bfqLiKiP3gM7j1pn75CZxt6OrP/faL+U2DP4MGnaoxg
iHRf2IAXcde9hTfVD1raz7Sofhsru4HyFESoWhbC3AVHK+HvNdoiG8Q6LLnR7w+wDXwjHmmiPhma
vQ3sJGKGY0fd2TU64D0FFEbMWzYObtjq9g6o/ipmmXpvgUINrU4+yxmr1HOgJNH2+V9os7AQq+0Z
kidqq+WQhnZpv8Cd67tXsATCOWf7b/bWs0TDcEHfe+1Iwl6bv6UsZZQH4g+oA94WpqAAIPBpuM+H
BLY0Y+ZvasqasNbBve1nJ9HBJrY1s9yAYQYMn1+5MUA+wHj2+Tbh7Y2jp+Doti7b94mPmqVnDonI
bnKqXuZA3ZOUQPqfT39ka/5YbHifTfsMw0QdUzhOd37+DkfPekcz1B/gULux53SK0sx5sMbiJ3BS
P2qe/mwsjbSOjLuqbTYCrvXD3N0lJH3tyv4bzYCaqHtzckgfhGR2uogqCn0+GFW40KmCRxPJ42Hw
XkzuCpjGiqMrYFGaWabCtWSG10Ol3jIfscJtEWaQK98FOL42uq3ErshwrA65OaIlYFDfqYeoEj0L
C8bTECJf33jKHpUi81YJmYG3xOAZMyfTrZxwmrlz/mRZ9ffG5vm5bNAjR8ih18PcY+mJUzbNL6KB
UtDI7e/SMFR75seRes8m5dAMU6UbNbLKYluSNgq6dAy7AfWsAa7vcUaNG3HI/tfGohFPIQKVJfO9
Y5onW5Bhi/US7CxIXkUO0MDQWi4i4+NfTVp5oVdwejDgYN5C78lEpMd5JRA9wgZBYaO1D/9ksHVD
oQyaCK5C5gGxscb0VYRbMo66oDqdLYWirswOAo/RY/noJS7MIprM3mRBBzcIaImHpuK/cCi/OrR8
8ITlx+gZwFZCBCG6k69tMn/PetTcoU2QxGgUP86WLgHNkA90rH9NZKx2iqrqFuIIUPyEt+bJzRxn
A63cKvSgYPdQFrrbD8ggIu075EHqPIlKX9VHe0yCUHf6FvGLhGMr7ux0fBKy+c4gtHu0XFOHiVOx
IxTCkzh1dBm7uHltaFZOUBDjL2DUjSi0FpScSKbTB+3V6mBg+v0gRkCMvVpXJiz66bEIkvYJri0u
HC4yKLtWrP8lK2tftaa9yXJlI1Oph23bzcWfymMB+KZWzrbaFn2k5k79sjPSQX5u0LdW206vUBJq
Tigo0vt6tDyoVKXBK6fg3ljj/AChDjeJBm43O9Kr6eBkE05P8D56T+1Rj5q2lZHBNoeHyZ2SatwK
g5mzRzLfBAFUixOrIlvV9naUGXd87mk5II3kJJ4DBALfmMdycqHzYrcvRgEZhjRnOtjAtMaTJeg+
61wYvXh+v8lzdlaXBb9AIS82kFy7pZVLQSb3/0AqyN3ofv6pxeiGXVAgF2vaNHI62m+9vPvO4e+C
hVQnW55wsWEN8c8/ikeJNfIDAFgz1IxIFVXInreJ37nbqqE+Orq6O6qsCbYWKmZn1KYbJwqlV5rO
STyBfbbLxwmn3sCxe2sOpUPLEnGbUb2vLEV/1M0Y3HB7gCOfpWz4YKXFTcVH+t1tTbpn2eRHhUvd
OxjWiBB6xlnc2H7xsywAY9tJ3devtHEh6sQ86PnUQ/C36pDUaHgWYl/Tv0DBQ/RLJvUJYip45zJt
ow5ixREX4E5TjyVb3y5nqOhQoCC94k82NnaUViw95j5/Z3KckbuUzYa7E/3tVMS5hwriL1T+RWjU
5LhhgmWnIJWoW4TBgW+A30DmbdEaSaspIkJzuc9FIuNAmR9AX1fRqCdzaAsPR40z2LGZCitihevA
CSFvboOcy8i3Wbk3kFAJg3weQ2lnHtTrpzFMYDy7GUpNI7uZEJWJqze24vl2bts3NxCPdamyaMTq
AnVnwO0KifhWdVgTEEz96UGhN05neDPjrhOWXffAGuwABKgDfGRomLTdc9enGQ7UsoS2o+pjqGs+
S4LLDBxx2o2vRnHjuKjCtYF+4sJTt6lBKWm23V+QAA82VueZuPLTDJhcpCJjPYqQJdYbKfWvKcAv
5gP7RqHnEHp5iRvf3PTwPpIAgKW+iV0S4LY2JH9U5sPiovfw/xd02rYTsu2ettAqSDB2Jtt/cHVV
Udumf8uhd7d4lTy03OKgVWttUBrOQwnJnDgroH6RS9j4TC2S19L2JASe/Y5EHRFVPOUGhlbERpKa
4zbk2yZ/DJIRrCQ5cSxX0Z2mORfRDPLJveajiH2E0VuT1CRyA1QCYILUbbq5cffMR6+B2kw/IFwn
YdGOt7pHoAo4gyFR2ry0bQ7yfm9yuWkUIVs52mSLniHc9nq5QRvD2YrB/K0cNKAJyboNnO2xsXv9
ioxF73gAPLRCp/cO5oFV6LusD0VX/q4rVeznBLZxEMDEywzds2mA9ggZ6XiEzvwPNL7M/eBSXG5n
3ARAiRpf+6F4bpgD0mANDBw06DFS6YqQA04WkQL1aEjxRhXE8nJSp3HhZNBLzGeAIms2xpDeHXZp
UJ3FatIqpENrP2QpjiWo8D+4NmKyh2uqbSqUSRyJVF90L02QPI5z8uzkE4Q9q/wbPBJ/8hK3PQ+I
M+T/RD1Vs41Bx0mEboO+h6iH96BQKgKSO0CkUmUIQWbvLDPND0PgZA+5Y5FjLXkTSQkV2LG3/jY9
AN7oBu5AMKPxmJHbttPlVlf6ryH9LaBg75WT9GEDS+o4d3j7G+7YQ+xjxsEvlOVdbZsZAm45vqvu
VDQh+48sQrqt7abDxiVAgFu6LjcDA0600sgfIE0Ar8K+bu8rWMKE6WT/6HXdxJmp1AZ6Y9Cph0se
FlH+QmBZWYcCHu3Aomfuzz4txF7YRb5tNZB2ssPF1ZrBD265M946Tm/tdTEbrEf6glam/6rlmJ8r
hGTPeedvAt+fkPt1cmelSEMLdOlvS2MaJPY4wChOrG3tEKBYeQrF00DLMqyoLrYJGHhYZV5yq1BM
+eGQEikQpBL9SGiV3Jg6M+9s7IfvbgGylVdAzQyNg0wBX6DMm9aWvbUxjc+wVa1iaYZ2W5FMvKVt
Lm4k0fypsYR/arWediSZ3ac80bCNconcz0rWf3XViznqDBrD7hyUZwkcEVW5z2IKNaQ4r0ix99ug
3jV2728g4qh3WYnqxZCW9bGXYjgVY8ajYlKes896E0S0deF0mLVVEA6tRPo2dD4QpUgkZqiLwSvt
K2AaTpbAnfMH1o6NUjF0McF5xzr6akFuURhGu6Gv6l6gHe+ymwJ+XxCeNS+zcf9ermmuFfwWxd+S
wPqhhI7I0W8sYLLMm597W7ubr9SWV7pBSxcOklkgbAMWf+qQ0iCKnBL63FRkA3G93ddeYNEM0oxk
nl9yeixGAFw0Kw91Le/gLPLP156/aDDwIMNVNoAllRhxC4b9tmP6COybK/3Etflf1JQlutdtApUd
KGGi/sim9A0C9yfQ3b/Y4F2KaEy5I5KGNHALtMymotaNZP0z6mk/oID88/IUrfRg+LmB8qGpmM91
Ah1jibJ77t4yZOpT8j/OzqxHTl2Lwr/IkpnNK0PNXT0lPeQFJekTwEwGDBj/+rvqPOVymiqpXyIl
UqAAD9t77/Ut8nH90p9rxly6RGk0sKnAZgrDzK6mO4UQV1Pvyakwy1MMKL8P58YOko7eGY4qkPQZ
bpTJVr7L0uSjt6U9w33WOyDpzvfEL7KN2RJoZdn0tU4IujT6KLDQobFybo6zLZ4Gd3qfKrEj2XRj
Tfq3CfyTNPvS5aNTPCcXwfnB88d655SVC2C5ajeg6dqxq2x+bhwFVRdRiOR7u9ybSVVum9FoA6oA
v7RLwg/lWFd3tSXzlx5q0G/Xv+ray10sOqL2iePXaOiSyXg/sv4N238KJbl749FXKlpLxkbBRdVa
Ap1Smrcm8muk3mOdS15dtMFueq/WMSXCfL7+MCtVIXexAJno5yuFCUM5x2/szSTy6ZDr/tJ7kCHa
Hud7LxWbHNFW0Ki63F+/6dqUWywbjEtj8lUujgqx3D5nWYujEOVfe39L3EaFGNMiDqcHRH/fednc
68k+FVr8MCz3Tgv9z/WHWPlMS+aG02WJHGRDD7ksYVU3HgbmHv2JbXDGg35Xf79+m5V3tURv+L6C
oXRPwODNVPtDstE8D43U840VfO0pFhvEJanfTFaKkplpIQFrI0Dj8yNBnr5rmyPa3b62ES3RG/kA
vaKsKD1MpfEj9/pzNk5Hoxmcr614S+hGIkv44ckCdN/xxzigrIgSi7vDEe5W+8Tai1rMeogxsSRB
pn5wxmfi/uM6LBTzj0IbQZPfhBWtBBxLu5DEnEpkZWDgQvIURRaPVPVrbjL9swL1gUZ9zdpfDaYO
wN8D+p5C2+LIMGr0unUBGga9e9QmzX8K07BjB8DjVzb0SLblmiY3OBora5+zWC7qws4FNXwoVpNB
4hzRwN/ABKdFm7BtvT7g126xWBzQL966HljNh0n75D2TdDwWjovqYFaMN6buyi2WsA5SyAZHzdQ4
2FPygYPiCUJaEghJN9cfYWWsLIEdsIZIsWLr/ph46EYwXg20XJhEBgm0fWADXr/JylhZcjpy2iSA
giLxX9ooinRnc2oR2cH250a/wNpDLFYGNNh3jhgxY2VvPwF4+DHn3i8+UWRl/Eczl1/R67n0X0/p
v8IvpfMBJ9ERZSJxj4YHsCHTECXpGL4x8fUXtfYgl5X1rzuIznRNwS11QJC6mRy0oMB8F+pknIfj
nnzxbS2Wh7osB2TKRQ7vxEfmPBOc1nhXwncStsvyS2w8vKtF+wnQEC1q8VodDPLTRRCfiWfDfmtg
V9WWevu1t7WY4RRLv4tCu4Kc+bVqT93wj6dJ4Ocf/tcAtHiMxQz3ec0MpoV9GG33ubHybWEXN9an
lW+9xFCkfV4i8+CqA1pZkCL8EDNsaVwRsR6MufGWDGhlT14aAJiE9hRxaHakpdsjyyHsCE7ctyzW
Pr2649uLiYckNYRy6HnAoar+Tr302Gp0IFz/up8uGrj2ZUX8ay4AEt8A4aiMw5QD6KeLj3Yo74Hc
u1dzdgu7ufb7F/MNiG/0xEqG7DRa5c9d3mjYtyPzdv0JPv3CeILFRIMlUG0inYXqJwiFtkAZB06s
B7/yq6C8dISUlN6YCWvvajHbjATuYChg6aNjIpXcosBuFfYzGpsiMrNbJ+i1myymGzzfXdr0kJ5g
zQsZgIgBcBz30Dbt0PpxC9/2aZCPd7aYcMwsNU/SBonbhtHnPulrEhqicscwd4xpD7zr/Fwz9AuG
rZp0EfQi6258rpXB8J8J2ZTcn4lBD+OQpCh4db+QNL3Ri7UyFJbTEGR6mpoayRM1uypwLP8985Hc
HJPtiNN8iYz19SG39gyX+/81aWyjKu0GBXCYV5EfuWH+Bun/xiOsXXox1yHL7JtxxlkFQfhL23mo
A5ggHV3/3ZcMxn+O0I5vLcZWOigBvD5FC2g/VJFfyheLN48ZqnBDmbVBbaOOMcEJ9PrdPg2qcLfF
ILOonO1qFrCfqjyOdp82nq30ffKG3fXrryhB/SVoo0vHwSsh9T3YjrVvKndbDySsXPe9duSJtix0
uR9fAC6k5j+nScMhW24m9XH99iuDbUniQIp3TBI1M9TOnxtsjakbOWgznQsRVIjHr99k5R2ai5EG
b/IOXIvOPrQF+gX6yiZ34JXKjWxkfmNQrD3HYsQZ4zQhwDbcw+SCrVV6W98FCjWPPavcZ1+jZPlL
PMfkDnNLADg7WKqM09T6DW77Dwc42RurysqqucRzcPDEi5zlyWHIppCi0NOj+uxPJTwkHq5/ibXX
tNhmaM7AsKrT5ID+lFqwwOZyqzJ0Zox9RPtbAd3a915sMSh3Ej1ag32o5Zvl1ht5mZumf+MtrT3D
Yv7LbqA2L3v3ACg/ugvIPERFkpnv+A5qx7tB7T0x0fj6C1tBwftL5Wzr565XCSQEDa+IvMpEb9TU
EdQp7HqnKOrbQa0y+76veBKbVeIGJu2rGI2Z9raUVntrQ/38lcKA9P8Xa0ejgJt2HBtAV28nnY2h
W5u/W9n/uP6cK3vpUr8rZdkWA/OsQ+8oU6O12AHZHg0ZUQFL6i1sItE2Mpb2oZOe9VtU5FbM+flz
+Utx78i7Av0T0L6ggBNOyD6YXhaOqPddf6y1yy9WHjZmbdIX6Gy3Rj8o5r3qrYB7N/QTaxdfrDkZ
gG2GrnFxo/xh6Ke6h9D0xjxdu/Tl3//am710KpmfeWARui4K+IY6+hZ7BEXnltX4ylKzlO/yIaOF
MmGvZ5UEUMsJRCCYXhKvejNz51ZYbn++U/+75f31FDKRzTwMNQZVQbJgdqa91LdSNmvXXqwx1BkM
a8SQPdhSnqrCifvqlo35ygKzNAdMUpdMFXWsw5ghJxmoopjQx1wWT7NbNeFYjipIzWH8Sne/g9bM
///UTsY8RtlwsVtsMERpAM/0wELf4fUZsPKhl9JhzU3TyCi04CZJ2jABvOekYV0bY0+et4Uwb4Gx
Vl7aUkPc9E1aFh6C8anJAyP9wcZ2m7FnuHGG0m42X3uYxXQGl60eYKllAQCa0LNO/TYykPNCdz1R
m9Huku31+6xMP7qY2V6n0bkx2C1aDOWzl6SnVmSbKb1lZ752+cXsdvIShAyKy/vZz9H6ifbxgH1J
qojs6WW+/DXnzFzYOLk7kJJBo7qHcIidDEtkAUHz1o0NeGXq0cVe1DOJfWfsmyMfzGe3UXeFym+s
e2ujdTGrUVjvco+T7piZ7XuFdtot2kjuzGocIexqv8YL8ekigjAht0SbB2J6tEcdDfAYQHzfwKLh
xihd+7yLGW1Je/AhB8G+oAr9A22YYx1U2Odgndamr9dH6Ocvii0lwjiSFBCRDAaEibD8sOC5Dhfc
g8joR+OaN44+a/e4HMD+GkqWFE5lmg4O8R2sAmodtcAoOO1Pt+ji60/x+Zti/mI+04FVRLCRHTyi
721X80AL+SBccSOqWbv+YjjVOWyVpraeD4VtvZpQ/AdoJbuzPOPl+u///CjK/MVAqjsbbVS5mx9r
sz3Sdt4o4iXQTAiwedsqmG0e15Bd3Hhbn887tpS6apdPeY4224NOjFNulYemNG/Mu3/Bdv89VLOl
0DVJ0YnDtN8eoYBptzZt+KHpS8Vjs6743ZAqXga68jma1XpWdugFssdjy6QRJ5A+VmHTcVjqaF54
L8KWMByYuasvlo1FOQVamvxRQluC5i0fBs6RGHQR1rKcvzZS/6NkTdPJEGbTH+3EIzFv8jeFfv5g
0iY6ksmXNgXGLtPkr+lAKXTasjEUYuD6u+imsOss2NKLLz7DZQz/dXkOOIxpCOTzOZr0NhnN5a41
XCtOOWR0wJffwsmuzAm22CCc3NJ0SlR/aW45+Yyemct3yuluBMX/Ru6fjaTF7qAlnI8Ego7DNPH9
NHkXqc/WcX4aVoEusFNtVfclQ7Jx9MJCQ/njebEyXzK1h9nOE5/QAmz9IPRWLPfvAeazn7NYAiCX
Tgo1eepAhrqLUlF2u4nV5kPXZ+kOaybMUupkePFBv+AgO+Vom65MtTG8pNwnyPI9VtCkxFYpkmjy
UJ/uCK02gCLzYJKmua8Tu3+7vphcFr3PfuliuW3R+soyt1WHZLLsI63K6uw5Y78jfWJGWnEdO/Z8
C8C8crNlB5LtMTCtZj4eWQWRj6Jb3aQwueeBS75p8/VLT/SfHiTEmDKp0JnbdfXZqCB5w9GZBbpD
96trpLDhaqLrd1ob1IuFuElnWC5njjqU4j3RImTQ0hXpLXbJysLLFhu6U+iqKlvUDBMhfxtdcg8B
0o3psvLDl4JiUlnEyxoPmVKzf1RwlgvGMgVOsLrRoPC5YtnBWeL/lxUPkl1EzSbqnZWCakbtofXe
ltxBvidtzmhVCDNhHFXuobG3UPxLpw62VBO3kCoMTsGMA05mx2ICfbp/YHa/IYR/KQhl3mI1donB
Gl0M+dEg6UZLduzMW04nK7v6snHU9NMBeH3fhaTc3vS+HyTma2E/WQjTfahBM5Ryr4/alQBriXur
KRqu1FQZF9meOpIinfZ4JPDl4aHwkBGS3djd1wbZcknWXiEGE40BeVE1kIVWEj5DXRF7hN2CE63d
YrHMFgICbCj4RlSVusDt2NaEpFfZtwAZa5dfzO9JjyKp+CyPrvucpN/7ZJOjoHP9K6xdezG7LV3Z
ANyL4QhZH43aJoUeuLTONMndG995JYnIlg2T3sVdwU78/ugMVR1knj7AdnxnQxMFaQ//ULm/aXw/
JFW1yUp7O3q+RqmB9Dfuv/KE/+mbhKB0Nua6PEJdn+4ySJEiKC7oL3hzGV+c8cvGydqXjsU4yrsO
qy0wgvvnXvTfgAGJRyX217/U2qa1CF3K2VeVticcPMsfw1yFRVlBL09DLkhg+7dQNiur/dJnLBkz
TZmrmqNEJ8UMvUjl+M/XH2DtQyxmieipAdIWHmDKrZdOk58sH94u0/H65dd++XKWWJbVtcIfj9BS
5KdEuUjtOdOXIHQORM3/v5MUpVHVNdj5R6PzHugMiUfrtgeQN28NoX9xi59EQMsWR16k/WxKxAuJ
a9kRjCyHczM7Ih5N2E6aeupOkDL128oDq4DOgG9MEFpsOAUV37cgX7bgF/9aME2PCsTurXSkea/S
at5df71re+mySN9rTlrPQNt2AqVuH6HfRiL/selPst802Sk1vjZf/9MQA9VE3hmmeQBtBoYvZqil
DFLgIq4/x8o0shfDpFJ2OrWoWQOIkMW8h+xvrLd+bsclGBRd+bWqH1uW52lhGXNpAJrlWf6LM5l7
8FLTYHTc6PpjrGzTyxr8kLKqNQoP/nMzz+ugyBvyMM+C/MlNS2eRYxT0QTWkSSB/hKTo+k1XZvAy
W9s6RmojnQrfRXkxURwGdHJz0963vZ5vrHKfz2JjCYNq5DCjF2REVkq8K/4snRvR+Oc/3VgekuEw
OBXNIEcEGsOhc2G+nVQPvFc3fvbnwYyxPB5PiU0NpyklkHg7hjCpc7BAqNeSzl9a3Ywl+gk28iQf
3FQi7fA2Q8tGkhvf9POmfMdYHonRRA21a91IFFkSxMOmUQYF8bOd14z7bqLg+DcvMNH+8IYhrtEs
wYkfWSy9z+0EikWIvPz5uWvE0/Uhtvb9rf9fZ1nK5hnq0vE4OiBC1BcN2j/Xr7yygBlL0JMUqZkw
k/THMRnafQ1Z8XZmrg45JJVbQw9kY8yYOmi0RXZ9uNTq8+EWKXVt+C1WnUESlbm9To9W1r3jwLYr
0AKObbv9dv3h1l7bYnsiOs/ggofNo5iTn9rI721kLq9femVo/+eQpuacJSZ2vsKnb40ST1JXyATU
PjJZ0/B2/SYr72d5UDNNEzAJq5JHkz275Dw5v/yvYaWN5WnMaLtJjD1mjkBpSUKSY/CPr/3oyxv7
K2k1ZZooIC7Q1Gc2UTs/CuWF5KsXv7ypvy6euy4kjeh+O2IhbKd9A3Exu5EYXjH4gHj8/6/d0Qqw
rgZt9GmSqrAiALaw3JdIT/X9vs7QQ+a1PA27PGVBB9ePe4qy0wYsjDaah3KMKTwdv7W+/bXWD2Pp
dO3a9TwnWH2OauiCCQpPO/+NzSZ01Rhd/1Qr82Op+vPgvQZkSiaPljR3VdfdUUfdslpYaWIyvMXk
hmUU8TVq7IcJHfsfRRqAq1D807/nZlCei3erCZMqyH997UkWM723W0QvI54E/pB8l7UUXKxSeDei
vJX3tMyMuZTAmwpCHpz+H5j3kkDdef1nr0zwZTZsrn1f8DYbjhpsIi6MqCgdcHG+VtE3/nPGnGeI
FZBBwhEZmsUxCY3OiswaxpJ02Fx/gn8bkf4boBvLg6RZlKmyBtyD7MbNHCZbGmdhFVs7KNOnO0Cw
Ix2eppM4y3O5qx+RNrlPN+WNsNUwV9bh5RmzwFaF5SArjyk+uhUqgB1GeIiZ8CwYhzGwwI7/lrlA
raBWCPzr2CO9An8gh5y5O7VvwMM4bqgLPt8bWdGeqib3rLhxCaTsEP5NWZQIMh9G/B16HgGIBZt8
FB4rknygoXQCAEiagElVIhhzl20KVzpbVYIBAs/4Oqo8X4QVb2mswcc/oqzVH+rWp+fKSBiYDqR+
UF7v/bHqbD52o7DeYGPENzbM2R9SuEEfHQv4JZ6OOD7PfvZITbuN4S5iTxdEFdt1tiLfayGHPRrd
sg3QNjDuZGV57xp19kerEWaeOZmrLRSfIOzMRf6ttxpwKTSVBaB4IOFURpftGVcQ4XS9Mz0UjkV+
JqTzTmY7GkDVVGmEjUi+6L6u4gmVgY+8tkngmPX4fVDOeOYgKwe8v2B6LBSUAWkrnuF8lAVFPUo0
wqTyUIzzpcTjdjzyprLZId7yoSUX8kRsnYg4VWmyLdt8fGobgqaptnHvB7y2O6rBNaFuZj7Zk9Md
rWGmbWCovHyb0bcQtP1cgPtikC3vSxB2KpqCdybNI1UmBZCF+PucAObTVg54TrUc7FiTBg0/uuqS
12xIkTFqgVPZAR0GfM3gUPB1BZsVcN3NdEdMq/gmoNLnF2pZebT69jXhQuyEkP4v6qdzhe5b2wpA
xBpB5pjIdGtaXSK7z6bVYjOqzK5MlPLhznCy7tlW7p2N2Ex3QIORc34njv2m2qcP0wlqktg8Zock
9r81N2Kbzw+DKCj9/0bYNhyMG46wg3b6l+ezb0Mrp9A28p/j3D3mkGRcXzvWltVF6gNGuxjTPZYO
j/WB2b+18vn6hdeW1cXWA6FFnUx9Zx1sHxkuDo6ZDHBSn8FQs61qe/0mn581jWXuo2MSnX8Dkccx
Kuq4BIfjDgVRWUfNrXz2ymMscx9OqkACmhrr0HLMzlIXv/oc55C8926cz9ZucHm0v6IpT1S6zjQO
ORyfNX8GWCcgzY0jy8ogWsoUM/xkz8kqfjSHk7J0CDoV6IZkB1vtLZ+rG/Nk7QkWQ5UDxSJVAwsQ
tEx9UNJd6IjfZ9/5WlixVCkCpobcL7mwXY3+nHftPqO3ALsrg3+pL5yEI9uxRnJUD20wk0fgdK6P
y5Vqq+EsYiGEE6nT+XjzlmH1UzAjuVNE2JewiuVuWj/31AHAb5KQUcYj1Q4kl/5Bdm2Honz+Wg18
hwJU+iunhdEHfj1/AxJ02g0lIKUGAw7++s9c+XLmYvLDOtNytSRotrHhXwrc15lNH9cvvfJqlwkZ
jp2KF9rVh9at7qUnnxgp4uuXXhnVy9a5oREVICWw+DLtVEYpBYtHDUc4Au4alm1EOYgbr2clrln2
zlXwiAezVOUHUCj3bvYPsG8bEC0CS97SEfuf7zBL2w0/x+hwBpIdvA4qeJdq90RUPh/AXMVJ1jS8
/B3IHPc7jjpYfUiRI7S6/hL9f88An+xuS1kqdnbPqIbpIvhS2NIGv6nnrYCa3QnRUpcNMBysRgzF
ofKDBkROcBphD/xmzZN84PDQu0trAxFna/GnJjOdbVNJQNUcTV809vA/eY9NS/iifIEzGlBELrqy
68AxMv+FQC2M7XSgxWPNgKVQhlGcG8+uwEBNm3dlenKIE9GgVbsv6rsh+Ubsn4AincRYxyOobbn6
AQfYMBX6YGu+N/opRoodxE8TyK7v0iPA+DRRPf6j0nYLp7kOBtEWTj8dyAnYku6YwO3MkGRg+WDm
Q4wUpP5v37KiYniD8jrCR9iCOBlrBudqxF2i5fM2hR4rFQ0weDzg1a+R28HM7xO+T8Z3Uw+B8HAH
qTaIxyKV8K2+nEkBmhVNaDbwhMy5h7ROt/dVChCuCafd4ZIml+zenN6pRY6jaYTay/Zd6sde1n2H
s+7Wm/Lvrmntq44go1kfwZILGttDJEgiX0+/AJEs7sbi3QMi0OFgepUHZ/bKYCj1b91Yj56eQAma
dqVwDl5ePvit+YRGONDOVB+3vRFX4tU3mogMDKlaBW0ngjSX8q2N/rUSx0TA34ykgJPQuTEf276G
+BNW5MIJGTofLk2G9s9UVcGFAGaJnTKPZgEKU3aoSxJr69zNdUjVw1DxoHPfqd+il9YN8mIORrVp
pnOB6I1tFXy1WevtdYk+28EOy8vDFxsPSa+peG6UFyWZjxVan1qv3XWjGXOExLYxho2bbARNw5Eh
Qzjl29wFHLfLwm6oQfPMSdzNh876k1sUSbuXVvwU/CRUGkogwotjDXBwcfZK427+NZSB8aomwDbB
tj5bMrAP5p2xE9bLfDQd/GTIzhkJRzsLjQ9j4n+Mbjgm+ltDtzIhYY4R5xCcEQ5+fqLFNgOGqo2p
9VrrwHTC5KXLzw6PRbJr77N6a4iT8nGmCcU3t95VT8AwdwKwtRCXx+MZYDHu7fasEKxnoSDPEh5t
LSoCGGGhfiZZrOpHsI8j4FMTL2zacw0I5vTYdFD0RZlN46Hl4LKVe+3DkPjFe/V8ssOYz2tIVD22
sbc8VS+w+kDe/Oy5AJe+Dfgzc+6zh7zZMf/FhGnDwbEjPjhIGoel/Tr/IbCCpL36IR2MjJLncI5S
ewuozMAz7E1RHWrymBddOCvIz1FvdCQm18ZL3cCoX+j0nOm75N5w20DXRiwLHvNy2sL3on7v3RDA
oND4DalYWYidzrKN5TZh23gxpkevD0UbwIUZNnIe6v3IvoJNB9I+VgZ7wGsKKDvX9AEqkzZ9pvVJ
2xvfE4Dzf0usswmLw+nZq3ZDcy9ZjjGPmm7Ql2fZRg2gvXRbVm+qPDUgoHX5o9ZxpcwAI46Te4wn
WBqg26BMoznfUrLRO9sPszFoza0FSN4cy6ehCUp0bU1ReagNVL42vB22RP2CBhjQOP7BRWQ9Ozbc
tnb0Z6Z3nRHXP1UTpTzs3MD+2f1JsLp1EckDD/OFnX3vA7+tUJsZsGLyIAdA5t9Sch5ozNxH7EGV
DMcXYG3rEaLpk1Rhlm7ge8z6PXFf3WxjoGdotJ9cGiZwwAQs0NWg6e0avZ8ydAIMD6mOR3GgAIQC
jOhh4rtOAN0BEnCxDStbL6i/WYBOyzqAnBbL6rYBZsnLzwAycisNmDwxMFZBa9SkxsyICijdqwnf
KgZXCPDbIJtfBf/RupBHdBEQjwevwJLbN4HjFveCmntGQR6rxoCKHu7fmN7Vca7+Id23RvzsPVCH
k6dS4Zho/kOBfh8+qDIClcHAxLBCH1mAfszuiQXsjvcqpnJbIKBS/Ghk/0ygQ02si0bzXVm7Gun6
yny1EhlPYPzRDoh00Hi7SkZsenDQO8ay7xLgTEO/l3kbMXSJgqpWGt899iIv7t11exrsp0lWUWK/
dDXgtntJtymSFhxGLU5z7poihMkeMkgCv6wCduze7kAGhGi+1GlQKrx+yMZKPgc++VWm8Kr5QGLB
8POQonyIHFkNYV8jszDtaOTk3wbYGUrC0HECnit+uE1OiYOxR2HElQPvP4FmKyN3ePLGU0WLuBj6
CFzJKKEhsh9h5siwUfdgwEUzZqEP/T7MpaHG2iT11pIYptUG9D7wddE4zJ+Qk4iAQMx9FsEGL4Ye
N3CyGmjkeAQDdBjh2KMAjZIXv0vryeI8ZPJBZVM05TZO+FyE7lyGItnWqbfJnfSgXXxmPXcBmum3
vf8MvuxxBmzS9p5b5gBzTY9lb25lOj5K14UMeIR3YHHyxumuAcjSrGjkO6CMOv7WBp0ogGneDgZl
Adi7z27WA6fH06cymSPS//Hg7jYg11Pbb3lxiaHm0ELDMpx6QrNnWxfpBoQweCUofdE3Tdv9jCEM
iW3Y0B8MUHOH/cnZW1amW+pM2P6erPHR8X9dmheGGahEBz7c5LucWJCNaSwNjv9YYNH14t57pNia
UnpKaHWymvpoVQ5UOwjSu8T6Q40qTsFJHPqXst4jrRF1bASOjjwmNnwYlLgv65OPdEyK9Q2tdx3K
fgh5EBcgsR2q+tQYSdgZUcJeAFhE7nC2gZeNbTZv0ZQaSIhiA63Mvc0RJ0GhNb6n3IaPUNc9cTk/
00uDqm+jbUZ6ph1iOJ1KL4mBW9omxcWIwX70THzlDiYANbxMi0o8OsYrwRTIDAtJtT8wNX0YTB4a
tQghsuinR5DC4w6ZcE/D5KAafkxGGskxO/hZ95Co5qEQ9lvNkCbvZP6Qw9VQmjJONRigo/woevE2
AJENy4kzS8pjR1WsS/OjANPQhZNF4CRY8LvMeIOS/47X6Rb+CFHdJ38GNXZhzrqD3yVoKRH+zsnm
30M54G3VD1ZrnA0YEow851hIyqNnsz2tpBXxksnASW0RAF+LjCfT775tI59Yu39SBzh3jQB/wzK8
XaPU9Ua43m/8x2yrKHE2XNT9lul5OMN4DexeH1NYtLoNJGsAJKVARFZWhbxaKndFDgnY9McagCGl
kCGmBt2NDEFPYSQqMIzxobS8DxdtEmC5Agea13lUg8qLGDbxw5J3H535b799ReKixbZQdE2Db+BO
G1Ry/qAH/65wbCBG+2aXg6AeFlUPuKWge9zuHzWlZghTjDJIc4CUafovX06yiEKFE1d9b0WQer1Q
o+6x9LNHEyh9EP39Aq3YGLliaOptizYSbGbZkQlTRI01PoF06MXMT8at5XrWHUbRS2M3aSxatCw2
hvVPloJl32VZ/70DxDMq4EwdkQKBYOqWyVs1WmYwehmFZw0wukBc/raM9KxUjzJEAUCg06G111GA
gKNq0EMxjt/KeIUYmA8F1qX+qCpjD5cSnM09WEO0s3Nqq/Qe/pY7tJRgVa8uSqDR3sx4YxEb4BGB
U8JHwnTMsTC1rY6QVzymjoXjNLrJQCw16nBo+w3woWFVj82eG9XjjDk/mslmcMrTxNVOwexiB62I
d0RjkAeyiukNoW6w7BUAmG6k5gfLg/DbtKkd+9Nl908EkA15G/YoWUd5h+NU4ruIwQqzeJwE+J9j
63QPBa2frC7ZpMDshnnBEAr287DzyZidHENgBGWzU+46dGhGg077va0r79WRRrXrSM9OneouPM+U
7cFjTY9cCRxcpFsh9WsLr3v0mdUP8YCK6xEem/ZBQKu4hQ1D9p5ZfvqtmKj1vWUEW24zFakR8EG5
G1nadh10aVHCtwkUVovU7p2dVBIOAW2F1afOyC9kQcVvQmawil1bnh1JYTow8QHbVzlGGXGmn7Ps
6zhxcgCoDe78EjCuv8tbk+7aslfvWeeU99ih9APzq3nboa32bA7odG195j2XqII+KUB/q59jA1o9
jhoKZPdGuLdanlcyHcsWoZTqlHoAuh6xagLpPAwEKzjOaSDQ3kikrmQlls1BqdHpBKkUeUx9di/S
cl/ghDKq6h6720PZe19Lqy6bhOy0TKe8RV54umAAK60j3fZw6/mS6hH9BP+fjWzKEf4ULmp4XS52
eQ9EOQJ0XTs3UjcrWaFlb5BV8Aq+wdgP0lyc0Ul7gHr6xi9fSdYs8Rw2h8ZEpCC1+PPZxqyd8GpE
gf17eLmeMVkZQtblw/+VqOWkV2CLDCjUYrOtyTfZ+KiK3CBzrCSCrMtT/XVx02kw7qe2OahKpIcy
JWIvc4du/bo34MKCI7Gd1lZIx6Y5uBZcQq4/08pLW6LDEjgHgGNg5Uep3eeyt/7YDdtlHUobhXFj
wK7dYvHaFILchnR1e8gRi2Avkkboj535zfZd87tG294NFtPK0FpyjMSk3GzqLX7E88xxUWoL55jx
iwP3PySjqp2LzMXoGnN4JtuwWjJu5P/X1o3L8/z15a1e5jPKCpgSZOo2TPpDNPidgIgshVcKRyaY
z4j1r3/vtTF8+fe/buaMZTmWNRqeiW6Pc/uUGsC1tDdKVit9ooa1eJSkgisDclPlsUpLe1d4pfWr
bkY7QELP2nhQ+/yPsytpjpPXor+IKpAYt/TceLZjJ9lQGZEYhBAghl//Tmflp880VV7GVRGt6Uq6
9wxfHOIFuyBrZgrhnDawjrJsI/hRoNT5Utoy+pHxmiABoAUYbdOYR3RDcFcQG/j+2GvU638aMR9k
PqlRsIAkDVWZElkSZqnLkLaS0x/IIrOXFK+GOhYAgSesbfXeyVN2B/ktyLp3gFzBjau1ztDUCw5F
gzcAOlL9ssd0gnGnH0U/AogrAZzWIeMzw1L87NGZv3VC6x+oWstvpcAxFzdWxW+hHtRvgYG04BwU
6C9t3uFljeJqA7aVw1eQSws7ghrZfTZWYWnXYQtBQ+iR+f0lk+EUK3CMhW1tqv0IQIHzZqLk3KRv
4fAUwP+ktZ958Xh9oS7FQ+Mcwi1gDrMJbLhsmCb4oeJtXagbGFY9O3l0lkjDxhEyfxm8Mq5/cGFn
mHI/mqbW5AX4IPP+NHjp4iI85C+fa9so8cEyppe8h0BjUSokZSim4XsHe4nrrS8EEFPFZyroWPt1
qpIygOxScc+Ky52g3LTOTzdIV4ZnYbr/QT/eBY6pBYJlhH3gmanx4NSgT1ejvxFF/yst1ZqO9MKC
NXV86hoXNFeD7Dp5SHb77NaN5P76IC1N7+WT735/5ugIWyxtkpHcDBZ8oXeyX8GsLf1qI5oIvMZy
MqNpxh4c/6uwnq7/5I+H3DXntQGsNhwEFJIbyJ5G3heaAj0ylBvizis1oI9XjmtOKvTrKsmzcsKz
WsLb7RyUcMiS2W7sf3GVrgSKBZKN+59ZZT2XuY07RRT+6Pmj5A9+ONyQPINCPJ4b7nzHJTjTMNHR
/k+b8hWlz49nHI6P/z/jovFtVWtfJJYzxgG0ycVdhQf09blZatyY82lis3NBMZ1JjXR6diMtGGiV
9e56685S80bknsKK9h5M+RLkVpCp42FxbtiATHCELAlUWJ2/vZUTupmnHAmONLx0sYwmyDlVEyFf
uzF1T5TWTuIFjfuVuK5qVjq+sGT+/eJ3+2iGZxrPZ9ShSASfkRoMXLt+VFS+2KR7mtz01/UR+HhP
uaYMDqR4VasaOK03YnyEi/SNP00rJ8sl6P738HdN8Rs+V44cnalPItEhuQp+Kvzx2K8KiDIhuYY9
kHtbCP7yuY4YM2mnLilCsJcTpDhQKHF2rK3frje9EB/+K4cThFLkCiGNUpjz8RsSWTcNtPctn63c
6JY+YZzCqpvSoINdbOLl0zOktO9bQvasKf+K8FOWEZ5rFvNZnTawj82GJBpVuiFUTLvKLu39UNjZ
yttqYTH901Z4t2bhIxWRvkYk6NTQbic1Z1tYoq+5xC9APVxTiSwaI1x0YTxyITdtnRyuryPfCaCX
x8CF3f18h3TZ1iIoivn9eWhhD+vDBWZEHrxAubAAmjmgA8pOxcbGNfn62vj4+uSasmFp1/qunc34
TSDJN3DsDQt6NwzVPvImlIy6x6mH/IO/8vReGGBTLIyMoezgVS4gUNvcg3HznHVAMV3vycJ2NTEY
bsXmQTttlcDSMoZxGmQKf7iutaHRjdedubcm87D0nUvAe7dIIBralWKQMHgf2zxmKTK9mxmA8gqJ
PjnHWT6svPcW9pSpYcTgeJYzKevELpr6bxjU4V2X8e7erTsNQUFrXrkWLkyKfTlb3nUo7EGgpXko
kqhAWaSFStx2Qk7t+qwsPPWQ6Pz/1juoG8uuABmTjxqXQqIqGK7ZIQSyBpST/yV9I9/aKpS+tlOX
b1oGJ9oeme1d5NfT0UJlelvPdQX3xjq6KSB5eucyt91e/3kL56ephJSBSOe2/QyjmE7kyEfSL1MF
30dWWZ8LjLYR1nspKwLfLpk4TeH9gGYG7IB55f+NCM+3ZIZ95PWOLBy3piKSCFEGj+AQlcD3dWtL
+duerSJmpf4NvG0Pd0j/5fqHllaLEekzOwtKq6qncwBm5ybtgr2se7Kyhz+eDvofUSS83e0Ssg+o
+Dy45QPvJBLl4+76L19q/LKh361zrywiTWc0bpfdFlikxp33zfjneuMfDws1hZD8SYKF7kJbZnDs
R925hyq3P8fbpdElQLz74dKZ02DsETWpcurfUVGyNzrZLcfTcwhX1s/HwYZGl0F79w0++rBWnbB+
UB/4KxhoHxAyeLDCCq5babUySB8vUhpdBu/dRxzQV1wWDf6Zs69FUrXfBTRLZJm03cP1Wfj4NKOm
yKaKaE6UY6MelJYe8ALw9+uA0rHJkYsg30+wPj2A6IL6VUkHUgLWNPYrt8WlBWBs9LDmIx/sJjjj
Rn7iPj2mhKwUDJaadv5/2MY5Ig3wn/Aoadjd3E1PGQDe1wdsqWljN6Pu7ad5peYzgfiYC/dMbxx2
n2raFKSiUHTVqNbNZ69K9ZnoeoitiHwuP0lNjm0JE3voEVn07DQDIGA16mQ23jWnnnn0eL0Dl6X/
3/s/Nem2NoyQ4SPpsmTU4q2ZrWNtkSPsfVeaX9hxJt3Wh4BdUNQeA+QaZpn991Lc5cWwkXJNBmHp
A8aWTnMY2ZPJhhwRV3CHVXFfZ5uohgyY3x6uD9HChjZ5t6gh567T42rVRM8Z5zBst8BLAejdvtFl
sLKQlvpB/3/5Zw3lvAbdJ4nKXNz5I2pOcJG1btp0fCTgF67Mx+UY+Gi6jQ2cBeCiWyEMJtze1kDD
AA03cLhqAnP6XdqwX2umr7WnV+Lt0teMPe0CVTp1XiWT3IFnYgP0jBAc0FrIRtN5P9Mw8YeVoLg0
ScYeF549OAVHBbx2eJKD6j4Fw9PYV/dRCRUv5XYrh/e/9+QHI2iybLOi4HhO4IDtewotucyyL0h1
IXaZzaYtJP5Ra7MEvWmAx9rIPGf3vRTid9V55UoqZ2FUTQpugTo106hLJyUj+0Gk4I5hQTK2GWvn
VM83M9TCrq/8pS9dBvvdURYSMtSMObjXpfVxAGEvAr/HoQ/pJHflDO9W0Liuf2mBs0dNoSTc4SIP
RsFQWH5UN/wIYMZm38anfJt+g9B7s6WP8zk4Wwexe2bnIxQei7dx5UG8EAJNISUvhe77wKGQl4Jk
hJ0thnisgOF1Cs9eWTULJ5DJ4505TIcpuK1JAZCo6P76Fv9c3DAZuSGDhl1Zl3Uyim86sgDUbeO+
+D5Mzdv1mVkITCYht+dV1DWM98mk+uBQgU/20vBI7pyiZ0de983+c98xYkU1aI4HUOMkWflG+u9j
wA6eAGJG0ZUldlm0H21cI0JMVVkACKiiczakImm88NC71dbH1o3laN/TCdaG17uysG1Mbm7DUwUp
NhijBB7PdxB6A7h6Lv76qf1itfpsaQl87hCuKZgszJDJ2OV4qndVm0K/GjrTlxtz6J/I7O6IWmN9
LSxfk7QrxNCkEB6cEkqBfEKpA2AU5YmVU2Kp9Uu/3kUZiKGEQH35deIO9MUNqkeg4FZC5cKcm1Tc
vOEoKE/QPveEnkE/GEQchYBU9lMOTSa3BHyvAuj7+rQvpPbpf1wzoYbuzGWTniPya3bEzqfdSzoV
QPV+rdLgZGXRISrT24pyuKQDxZqPKzWXpRVgXB4gKsTbBqDlJOVin3LAr3nQP+ho/OV1wcobfyFK
msaYdjnWHIgrG/uzOsElaVt39hk64St39KXmje0/V1kXYSHMCYrOsSR3skxBX2YrU7PUurH3pXbK
3iItBQaMvWYZjA95L17pAJje9blfeJP9hxdpwfQ1D0NUvTjY8sHXNP85oGzqgteMXOc+H5ytdtY8
nhZWtWl+qUaa5Yjz9NwHtAWcNQXWExK+RfnXrsgBWLc1aMDShy5/f7cz9ViKroUGSyKiBjQIvqFO
Xm+cMX1qNIyYLzDc68O3EAI8IwTYGQxigViBhnOuDlCWPRUkO15veqkPlyXxrg9NBRdaH5iJZC6/
pxk9ieJ2anK4SD2Oas1SdSHg/4dY2s85vJAE0n822SroDLcZUK5axmUDI7TcBrciXBmpf4zBD44x
z9jrkE8obeFoO7EY/zLSkt+0Tfmn85qdzvQRYNSdJctTBCAl5+RwfQwX4ovJOQV12R4sm8IoO/e/
KRDSj7CNTWhJ2712prVFsBQ/Tf7p7Bfcm5qCnNNuum/o4HxJtQ/yGLFzaPJy/yWDyyZY2Z78mXEG
CCzFe6+FBVVjA4Z+vatLy8WIFMxxHd/LAeSgdbOtqtreQ0niBXbvpy6tH31WDp9bl+4lkrxbl0jx
wivDhTw90M71tuRj9hKmYIhBtJ6fhHTanSy8cWUCFxaoCWybASWFDSkOCHgMl3tVlmwbTqAayEjB
hgyINED3QHSrxOq9dCElTk2HTGTyXLxPcPTyMg7YrgQS90u2Y1t3C8Bt9huGbmAdPox3sCi6nx+u
T97COjVBbxDJ8djotvAkUxcR5Mb3yasfFOGmqi6UH8Cb5O76l5bWqomAI2VXlO4F8GPNgIFk2mFH
TfvycQqoex/mWj3TsfFuZYAUeFwELHgZged4tS1RgpVli5ULztLEXgLqu1XkQG7QQnMNzILDB9EP
37hvg5yX5V8nqH+NHlDecLpYgUcu7A0TNUxqf2whrwE35KnaVYW16SAAWqkSkAwvFs7KRWPpK+T/
u0QnSPKOoT0nQf7FCTpIa/yi83dEWLxx1zQcF+4DJmw4lQ7IQJ0FsqWqz5MfAoLfQsag97qVoVqa
FyOMWI2caFjTOeHpnXSjvQZJPQheomjaduB3iH5l/hcGy0QQe6LGYwwEIaDfM2h+BPWhyC9MzwYA
sRwqTd3n3sgmnNieItVMtoedRSGMUbjpaxe458xb1WZaGDATTiyaIirG1iJn6JeN0p1+uKLUX9Nh
HpOmbsXWKdmo46kEQfb6Dl64cpgQYySLLIREUK+Ken6jXv2Kk3V/vemF1UWNK8fAi5K6NgNwq46m
BJ6Z1a1u2Pw8QXD6+LlPGPseeMqUzwEPcSL3+hLQf/pz2u6Vm7krF42lThj3jEDkfcpBMU58BUdB
Vrmv3ixfwBtbw84szbixz0OvdJ0UbtPnOvd+5HZ/J8CorqTMtx2tbkB6/1lJf2WyF67nJjwT6FPf
bXRrn0kK7nKaVXc8ErdZ3u9ntzsCxgoqN84/j6ypQC51ztj/4EhOnU90cI7CNB7YqVDfU/uYeRGs
qNN4ssXnlpqJ0yRT39SzxLsfzmtgpqLQJP800yfDpGm7WHEWpnWBmgwv51u71ltlT/eptaZhthC8
TEhf5IUtbFVKXBGIvcW5DZ4l6cLY8kDjUi6I9jksZT+1X0xsH/zxwFacG/hLjdDshcFbewKxDbSj
wW931z+x1Btj1yuBEng1DoC1yocioBv4R+5s5yaTEjwg55MfMfY9CzsbmZcOtT8XDhHd8OjW5JZk
6pQN7FtfqVWpvMu7+4NnBjG2f1pOUBGkGTmzNn8o8vRo9c3Wd5+5BU5+VccDJKemkuztRselJz8X
1v6jwDJ6rRqKlCeF6m5aQd/4UIpNlJV6Zb8sTZKRZnAK11I1nUYUZ2/pnN4LB0RuFVfgr/czO1xf
Cf9+7keDZ+z+yfLBKuNIZpPv3ddx75/346k/OBBkjruf/ov77N9nD6DJJuT4XN6yL2uSg/92zgcf
NoFOco4qq3Mv1f9Hebqv5eae2tsTaKT3zpFBMD6pTr6O2z4+TyzeOH+e/bfn4vk5P6Qr63Mh7pnY
J7uoC4/VCoRIqZE1ID8gqFXAo9V99OUA1mVYbEnnrKXVl752meV3t19J+5n4PewmRT+BCv7HDW/A
29yW6XMxdBDeY597FP5T5H33HVA3KhpYFQA0wa82B3SNoC7h5XtYk8TaWvvKwo3EBJOOZSc1qKES
TJQUdHHQqRq5siIvMeijdWGEDStnedQKu8JlZNr60jmDYH+y/Wnldrg0D0awCIXItKuzKpHe71aU
sOrOoFvy0w9vLO0ckctZ2b0Lx/i/x9j7eeAOWE3lpRuI2/thDiGFCI76qMubbMYZrgPrAFp/vWOI
H587OUxcad3APi5ntEp8lx76rtnlmnwJg+5zEe9fmuddl+CgmfVNSmUCWcGnSND7C582Dd2n66Fo
YU2ZeFIxtDXPrFEmPXyEXEFAYJxWJmNhTZlQRAvkWrfiE4qD2cx2PW7wMbOKJ2JDJeBzP97Y3u5g
+SR1LWwIiOpSkEWIECtNL6XRTNxhCe0L1L3bPil5/xgxF76WqNxGIImXgzpd4C2TO+4LWj2BAnq6
3p+F5WtiELMahZOogz1IV8DntVNqY9tyz2awwVrnpCp9UKmCgoAH04LrX/Q/3vcmLrGd/MifCl8n
6CyA3a37dR7SH1q3O0ut6d0t8MeoCS+0OB3tTmAhzE4O2nteFpuIAYTtCz5CeMhybrpaDMcgmFAR
awJ6LAavOYbwUTjZdhvumkh1hwGm27tqyKyfrLcJ9Kc8fusOfb8p+6qDgg3p37SVg7gO3ehYBal9
6oq0hCzqVO6bfLR30G2R+zkjqOCO3H/yAls8Xh/Ejxc6icj/nzKD8GVUFVIkWUd3Tmsfg9E/MU5X
UgVLzRtXkhH2hVPAnCohUI8Aa/qoUnYrrbW66scRgJh2fBZXVjOmkIEY7PowVO200fZq1ebj9UVM
+JMTgTXggUuUaKEeiYZykZ0z6KWJJzi4rqQ4FjpggqAkCSYMNiQ524keBhlsNR+/fGpmTfAT/DQr
XUFFOZmtFxKxeMZDjdCVvbcwryb0ibejlc3TWOEuC3sEO7jR+fCsvHxlVX48LNTE3E7CKpUXQaeZ
NnP4DIASKXGxq9OVUb/E2A9uDCbU1iXO5NdyLiEkKKCWYnvPWZYnKSmeLc7uRKvXqqZL/TDuymEB
VKmaJJYQeQDFZdeqfuXS83HLxHRigD1yaCOwlhd2Lz0qak2bhntrtbGl1i9/f3dwF6iNRaFgVZJn
7dET0TewStfCNv1XN/zv8BMTIwy+T1NoyAwmKu+rZ0V9/25I8wZImHSanuZKDzomqqOHtnGgDqLq
od0LQqJv2OsEZhzOLG9yX+lzh2fcfe1S/jRETepunWKiPzIwc+W2d2colTFYbLv/nljHoWnIl9qD
LscmdMLmbpibedMJNT7L1gWrN9IZFDkjIjtolLQ28zfYPz209Bqoj0TQM36ikGZ+lBFEu/KgRwYe
ZqNAwYdV5LfbjjkRvDZam++BFwcvx4WODoVk0vcS6azvPOqrVy289q1Ez3+nkaxfoaljwYCIliiq
jVhxuora/SxtezvYw7hjmVWdqWc1N+GIa7M95d5dMEv3htdDFcaE9Pm4rUYdhDvA0EQsFIm6redF
FNJjcHHHr3GU/7fxaHFuYQqyEWBh3zj+2IwQGa0KiJNGcNbWlaJfwpTZT7xn00sZEGdLVMiPURh9
BV+52ZS80H+Ew+Rt3bnRQcH99KEq5ueg9N8GOml4y0DQa1QRAHAM/p92Ri1I1fUnOwKfop/hnJji
tNykGAj8s7TiRjGIX0OCcV9EvNxEs9D7Kq/vStsDPg8iWrgcPc5EqJ0fDU82CwDhq2wFbbmc3gK4
hIRpVJ+CRshtoyCaJMcwgEibAw0cx76QE9Lvvl9C9ih3+C4twbwJQcxCFryqdzNzVGxNEgM80zdL
BHUMwdlb5gOOaOmw3HYuvZsvuksi5ylkZ1SzzWg0bcaLolerVLDB/wEwORsggONALbxvUJaEp+Jv
3BK8eOy9fx20/swd4ICOBWLQEPEzH93gqxoZBMlaIJrrgIFFqD0F9rECqmUoPH5HWEBPPg8fykZ3
uxTK3Ac/tMId485vJKaq73nAsjMwf+VBVmM2bBo1hvfccuZn0mJqwA22YErrVXezcOuj4K4+2Hb2
J69cSJh1+R24gveVhAVvHVmPrCuCmLsZuEiTKw4EIra4nWXFIWuQrPKDKji0ra3jEFT2m5B4Ublx
ogGlrdzz9Vn2drlzo2rET6+eaOvfYjraTR1CN2ZW0geC1M3easd69kFaPk6V1T4EhV3GEcvcs1X3
Um1GO/1VQOVnP0XQQCtgGPlD2+PX1mLyNJUh+QICXw4HX1RGRDVGO4c2MDbH5nM3eX+RX2ONerQ8
yja26vpN52u4pUD2AHpX0XyE2ju0QSPXiXsHbBMIKM6ndhy9mDD/DXgCvHK5hiyUnl9pnXkQU5+y
p6mCeS2NmvlM/ana0qwqDiq6sCubGY5tXvnW6sE6EAHZH8br8jlHCNpUGtp7Vci6TYTQAeYu/1M3
6ZMV1e2RyJBverg9xsEUtptIZAAZePJ1SptvftH4x1Q5fQyfsGqjSEtiz5PBLYwoxIkW0K60p2aE
AJzLz74fNJCfnKtmExVeAAVQr70ZG8d9xSHZ7P26L7ditKrHOkMW0FOQ7BRpAKZvNam9cJxYeFP2
0PkthA8riRBS1K6+rH5aQ29R89sQBsKA9YTuz4EVWJeNLjau40ABndYKyl4T5FkpH34IKWc8tYry
zALQMeLSJfOtM1X5Y+uOPdlUfumPcZc5PfY8oQeBbNsWFKXmaAXDXzbm0K8i6DPuyNUGYTwAzXlw
9qFuwpPSyvo1Qdn0vpSi2E0qzeFnkYNV5MIft9jkE/ee3UGV4uilob7j5QSxWmSJ5f1Qdvnz6BCJ
lExU1AfehemWypm9drCE3jH4IkGIAiEP0ag7dC7mk/qj9afVFuTx+nlgbdxIYr9UM4Eut03oUXuB
9aP12dht+onQl0p50gerf4Rwp4AH+5H6Til3LGyhRO7UFmTcWt/eu7i7ILEHMslFk00/0O4ivgdY
aJBtapIDIIdn14RND1qxuujb0XvGqui7HYzOz+uXv4W7a3RJZrw7wCOGBRqMRCQheZkkNEqLI0wb
YBkdrrwxlz5gPF97PyrBSsLBJJuXMv9W5XfMrWO7/pz/GjEZM6nX4uBks8DGs48WhEZ2DmJvrIn6
HK+bmHwZBq0OVcxzlXAJtXQk8Cb6p8zWeN0fZ42ISZQBnSHIkTCEamwBNzeWwSwCKoepO3yDEtyP
nsLThmpnjd2/NBtGjipXNgtzqxrOJSQM73UwZ0+Y8mk7Olb4JY042V5fVkv3QuM7kZfCucO5vLem
7oal3UtY69/Xm17oQmg8RNlFpUxApCDpyPCLFu7rAHe8AGXSmX0uqUNC4zE6DYGDEy2EqpNXN7fD
OBUvaVukiZb+mlTKxy8LYtoU5wru5HNbDMmQdZtgrLaMKaAHvqdkiqX7dn2oFh5fJkrfSnGctFmg
k9n/jU0Yp6zceilbmeOPEznEROCHdW4hK0ihpddF94PXfStp9lexy7nmutssK05tY93WZfqptx4J
jEji9Gk5TZA8SPJhgJpgHhO68gJeWK0m7D7HM0YCSohc/YTsV/rWWa/XJ2Cp4cvEvIuuMJ8KW1VG
CB3luPXFsBtxe/1c05dPvmsaEgXuPMEjOBkaEMU4CHBrT/aFDWaC6bPZxtnjtWDfZ99HZW3c6aEZ
GES1ycqRsLQsjR1MLBsa+tlQJdp2//qoVcSuH/wegv7p+tAsLUxj+2aRm3bzwAfQDn+m/C/p6YuC
OvNYTvdK6m1owwu0nXfXP7Y0xcbLnRRtOfYhViVzR+hoNlA8WunGwjCZAHqSdqGEpa1Omu7G86s4
HROf/rj+qxfm2ETLO4GtQoHcK+BFpJbQlwb+POaphLIxD1r/XMla7a9/auGAM2HzvHdaTvBaTkan
fe4gg92E+qnN5sOMB5TlBOfQy8r4+rcWCDTENL0qrAEo11m1cM+LuluvsaZbx0VxfaPxiH2Dc7oN
7b/H0eay2E4QgrlI3ITqPms6r4DmNIwSNpbIMNhFUXaHTFh4UaLMQrZSD8UPjnTHvbZB5oq17dcM
otcz3g5+4/OzW7VVgEe+V6+M28LCMlH73KpdMOEGWPjOOSTjx6TO/Ifrw7SwQUyIfhnRoWAZQdPM
BuhLQzvYGUrEU34PxAGqlrBmaCPczWWj1tQBllaccSPg1AJ7M8t1Aj+nLLZ6+gCpVIBOAG11ss8p
8hETnh9qx8saBwyjofkzkm9t8CkdQeIbEaUdHTpo/NTEy+4CcWb57+sTsTTHRvBwgyxCRq4HI2r8
IfXvdlrjkS80bCLxG5VNOdzfdCKt2xxC5AzqwNd/8kJUMmH3BPDSAMmm6OzDASx263ZXF8HPufU/
VQqE9N//n2vc7kOYjsH/MlAvLJ2RzYUsey2213/9wio0IfZNr4Gji7AKS+31N4KwnQWE7k6SXEMh
/HN0YuJdxu7d2cy4bNxoVjDD7KP0S1RUQTLJFj58nHgr0WHh/miC7SEwZg14WekEycBzi9kFuSNm
w4+29LY6XcPZLy0jY9PCc9oKeo5AUQ7NtnO+2enP6/PwD83+QWrXBNOj3ZHXCvWMAUjvFzxy+Y1M
oewsYesHo4kGyT3qYMP1oUPOoKmQp4u41tc2d0ZkaFQeo3qWb/Ii7e61ytW2bD2KO2daQRBfVsdi
vghuN6W/dxqop8hqql8Yd63DrAZ+6hg06SUP24NWEVTxZ2i8wxym3fURD/ede5E07gVsKoaCnIiG
bUsBhcxb7vLusR0wrzJl2SZt3Hon2jG7o0HjnUHYQNkUOem7wGut/UQaPw6jwd5BwbU5QgfFfuSC
jjs4oBfIS3ZroK6FOTJR7RBwUJCZhpefqppuU4J7e7TsuT5dn6h/oJkPJspEsHMaCV8rRBL4AgUX
+fL+AIJxsZtt55IUzmBjAFzAsOOFA0xUqZq9nDTfem4lT44zI8dJpNjOKL/HrrAnEaeysi4OgCGk
jXz3Dsy0aeW3Lo2EEU3rqJ9t4Pux7cjwwqMJWvn65fowLDRtIowdMVTSBaAcFgXpfLShKHEuZLem
cLAUlYzjhZYebhqu1okqvpPqlXfThgcQkl+5SC7cwEzfMQ8I1t6f8vRczflBM0AvbdWeR93czAKy
pGIc3XgYi2/Xh2rBX5aYnI46d0VEZ7ymVJFOcdDoi/FC9Ebt8tmXcBjXdfDN4fQ1i4JjNpNbXjEk
geGnYtdrVMCFC45JgVAFdUu8YKBYndX5PnOCEdFL028Z5fVd1yHN3kBYg0G8AGV1y08/J89ITD4E
IG8M+UKMtODiAJjohjj2PcuDI+oXK++NhfPXvazQd2fLyErUI4hXgHnP4A6t4BxwCL2+uh2gQPwp
JiUxKQ7OlPNKAWme2NDyiAcx3jAevcJJCcrvrdYrPVlY9aY4OrK9KiXNDO/0ljwTexzgrBPdwjng
DsK+K++cpdEydpY/ung5VfiG22U71HX2WUBiSb2V98ZCF0xCABE1FMUJrCZHEeImHZaj2NXS689Z
rthz1Uvv8fqm+qfP+0EYNpkBIQxaZA7DjCSVae7GXttWm2Dqs01LBm/DAhVuteiC7eBfhHagVdge
YLyb7YoMND9GpHOMMtTckN2ct5aOUmTMO+889Fb60iAViKIGNOgKm8Dng1TZKWRl8AfUwBD0U1nt
IewbnebUC24RYOWhhTo4BB0KB/nKicSjaDJ4qUR/rvd1KdZeBvvdClcdShl+2w2JzZ59+0/E1vIO
Sw1fFsm7htNOAXrkoOGqeXL7l0jLlTvxUsPGnhSBw8ECFfjFzV2V/aWhs7K+FpYvNe5fqYxK4bMw
OqsLISC04iEF/Nz5nCQaMcWglUVDnlEY9jW+2IauB4u2S3l5bbyXdoex+ZoBtwGXhZB/Kuez9qoZ
suJj+9cLy/7Wq5jcXl8vS4NkHPuEFxnMy/BQlpl6dGAPJAV7wdVvd735pfPMZBfoyZ98bsMmQg52
4cUuXDd2APfIM6z2goNTAVyM+xHbZ2Ev7gJH5w+gPMyHCHXZR5V74a1f1p/zGyAmFwEb0p7aMG0T
sAb2sFC5Dbh8tYheEW1cmDGTi1DxousJ6l9JXUSbVr1Cj+owOvceKkLXB3Nhp/yHgQAGiufbELYP
prLd9ErBLJlw9ny99X/D8EGUNGWF6VTAPEXDFrbdzXt10iee1Gdg8ODPLOLqS7gFej/Wu/ak76bn
8Yv+4v60u1j+ye6tU7p7fb3+MxbeZv+SU+/izEC81vEcOMi2gC+U1k8UfLey7aAx9NODnuP1j/x7
sn7UVyM2gGYPVKjfaIhTDkAYugWcKTkwbcNF5Bc7GSz1jS4ctoEHvIBBTQ0bLmR4fnIg7E4VG9hB
jBJGVLNXwsEyjbYWDZxjJVK1UYPOHke8ir44+QyHNF93t3UPEx4INI9b7Tf01AV4z4LeB8cOu1f3
BMour2nG2LhloyP+em2XQhjWz49dPejbaoaUXQynRFS4VSC3qfLxMqs5/H4Y7Aqrt9yOhmibdXDf
gSNcs8dbvL2Bzepw0mkND5xSUB/1EXuuXvOcsvtygF1iAVQOZD7KaFdlGUAHEIh/yJBAuActrFmr
X34cXRwzH2FNoe9BOa1L3Oiu6bd+thP+pwKXYyYjAEKWwPPg9gBjg00NokxmgYJcfr2+QBbAvY6Z
hZg7Qtnkg0wIz12ebWegHuAVlXaA1XNuH8HUn3+4lBZfWU+sLWUtyqakqdYGbmmrk/8/bWvAlhzS
wZSGuN96z4khbbgSRP4pPn+09I2DJS8V5HW9ABuM9g3c10L765j11d0kXH9rWXDU7KacbhsQ5Xcl
ayBIlabWVvyPs+/qjhxHs/wrc+qdPQAJgOSe6X6gCacI+UyZFx4pU6IFCBrQ/fq9zOqZ6YxKpXb7
pU4ppTAkAXzumhWLJaZx+TLRIt/Sri4/mcV8tOHPIpAsVA+2AiLErEQSNAvLTn7XWlcNV3IjwIcC
lER+tmo+uK/n7Ja8dZBpVPgwp9c7QGweOWjtnxwq4PPj6fzi1p5TVyScpEAPgtBRols4Ruk0OToJ
ctl+Sjlg0+lyoeADtQf+B3UqJGC/qrbtXr0KOvoAmTE9BGMhqx7a9Kk5JQ4UUsZUJMem6ce4yaYp
gndfuXURxC6MXwLC1mXw2HMXOgRA+XjHoW9noFzSTl8LADPiom+abwVaunDnJMO4nxJYdRKku8FI
rOkITzvrqObW2aRlnV7TqV1ljKV7vdoNP6tpKYeoyV23hLab5UW8r+enrPbba4gR87hr6vFrBkdl
C+Cq2nuASIUX6mUi22UZIY9udVm7S8cUrOsJFlUx6+zpsoFQ7y6b6uklS4i564rMv1Ckya5n5PzR
KJcpQNWBTkGSqivYgHjA00BC3Orm5ASWVRKmzTB1IVHwnNIG0CoFU+ytbHgeZnP7olLdoVE00hgq
wPqFDU0TJ4VjNt0CkFpl93BURHS+hryydTF5Tb+recf2ZnB0iPsNj0pCy83UL+wha7L0BeBkoGXS
1o3aCbRYQB6TTTfAFI+OSbuZW+ChAYyqI+rBVi7NETSE1aJ94pQ4k9rFx5nP8DxH2y/i0V7mOBmh
MQgzQh4Xia7uiJYynDmBTSWgYPhgq9ibAl6ZSQ1oP5LJ/EuW0DoefMe+9nPX3rgJ9H9VCrvTygIt
0CHDY+EP9dapnTqakBduVCa6azLJ4lBMWXE1UunHHhR3oiQp4cVZwGPQG/srSNp3AW1q57vX1tUj
oPDNd03GJtbg7TkA95jP0pYPOijnlBuraRvXgt7chUAKEZgxhhvsEudXZfNJkvnRB5ydaDg3JPqK
COYZIRcSA5k8b3ZS2/12HlweFUQcmnH6JMv7QJUCPYifj2Zb6LnDPB+oaWYyOLytfgVuBy36pskC
wge9oR3IBL3fp/e9a5LtYpi6dvPJjh3O3F1CkXFUoy3DhTJYxpps3ORWql5/H7k+CLnneHpN/aaw
aY/2g4F/qIvxPEzwqobzYPENfLb/nU/BJv/5JqgBAEO/w5ibQaYGZnsUeDBefv/9m3+QSJ9z5Wib
tfBbrscLtYr0YR2O+WU6QW+k/IRs9kF0t895cjiJfMJRxF+wxoZxSb48GdPvW+yejLp7apY4KcfI
kvQgLfXJh34Q584dGOqsnWGJg5Du1OV0cunKcVlAb+ld2DuXiL5xsXTVy793C8/yW1DsvbxmBYK8
wZEPH/jkjqfwIhxn6wm6v/0nO+/Xi80+54alo13OjYdrykDgmJR7WHoO4Sr5yVV8cMvO+WHCyYrW
dnQP8FgbIXRsBmim0qkOU/aWjZ/QFD44PcjZUu56kk9q3TBoCJlwLAoWdX6+5ZxdA+VLQybGF+1a
779/MB8kIOekMSezvZagkLmY+28TvfGmT8qmD/bMOTHMWCmIbj7q+G5B17Gwh/08NBf2Mr2k5jMt
1o+e9npN/1KaUaCS4EGPudIEFkFlFYGr4UAMX+/f3xr7R0/9F/nTOQ2MFU6TOgbstkaynbP4kV8d
jS03nEGJB+B2qWKaHVXz5KyI828arsR5PsVeYwUr8LVOdixHSiDvaxMl/rx1vHtwybZyeijzOoap
QjQ0D8UPd91u57Bt1/LjONwlQC+LMnIhS9JWL1lz0ALI+WSriY6AVqBZvwE19TqBNbWSOugwfUqo
QtcPdLXLge1yRLVVzAwm3gPYDZCeCXT7UBM4heN/k6+iCzwW1c17QS41oXjrmx6CXlJCOmKzqMNk
L7uxjF2+SzL32hvux/Sd18uNS5eQp2lYprsFhu+wiglK/5j02Afju/Y2dBo3BYZChH2v2bscln0y
Au0AaLY/I11Dg7H5IuX4FRSTYHSjaXrySVSuJqJzwPxIj0indKy87VgdJoC3FPtKFhjv3pd1AwbW
U/M1syLc4xQOrDDTdrrAamE2LCyggbpgKGwUBAbOAzCWA4pbDFvpweUVVvSwigUu2pC7yq7COemD
Qn5vnEjPBOSTDZV3aesh7TnChVyhe03vuYW/sdIA5Nscnn19c0pqfdG6fUimF7ugG3RiA0vfaK9v
AxsqU4WLp7bJxK7CYTAGjo2BwRQ26UUu9nWuAnwaJGzzOspdeHP3EJqrA6pP7ohiYgiR7M4DDSRk
HAHZiFsHco6VDBsWZxka6Quw7K8dP611tpUC6LyUMObmkZEqBEJvA6EECEt80fpeQ/tK8jHSwAbS
RYEcBG1iF73lJyY3ubKQ9A5hSw5VcwSHIpDjMZmerRp+Zeq2seMa6ncQ159mPJ/qy5hduPwO6LEA
GWwgCSpmjA+AO9y0Lq5+el7N1QkM0IF49kaUmzA5EcUYwEEI2OwTRA+96qS/s2pbgUf76JhA+e/a
eqP5G9TPRn6RNEMEHvInZ/9Hh7P982kgMr8DAAaTqhqnc2g11gsszuH5nhxpJiIICX9ysn10Yp5l
d8jcl9JNEauRgbdxT6S8Vk7jfJLOfTDsImfZ3AjIaGlbaNq5BRy03oDeiyx9lw5jkDQqpORxNp8Z
r/z6+ASx8ecbthA7H4wLP9tWTPlNWg/uBSZ4Npjo2tv9/gj99b2ifwGk50mSmBzRxdArDe078plA
7EdvfBYk/badLAfWB0iYwEAcUEXa7Sd50Ue3ZY1o/xJVZqTuSQpqBNwNjgaEKdX3ASCTnwSVj959
/fd/eXeIhOsRBBGMtS2g800LtJzNJ7NPmvbt9/f815GXnmPQK6fxkw5imhestL8m1I38iewpuEB2
6X+iPfTrrUbP7Royp1ED3NSB9/DHKC3e++F91DeObWEal37SF/r1RqDnFOWq7ekydmgut6XpAt3D
rbzI95C/2zklqUMIxrhB2jbXlao/4z9+dFlnO9tUHHRAijvnDQv4hzfKgoVnuQR5dY+c8t+8rrMN
vriQraiAyr2wSf8Vrt0X0CG+LClB6tDUj9lSfnFY8d0eoA3w+/Xg+uv3/2saQ8/tsQAuRsTopX/I
qpx6aM30/l29ohGDHl6s1wZEwguojqBobxnSgWWa0ULpbYPuF7XTC5n39hNE4B1zYsUgIAFLdNnt
pK87FaTpoOYA6iHyO+ECLEMhQD6WwEZd1pTwChWomg9dPqJrMphW7cp6rQJAbQ/dEsmRq9AEkEvv
3FErr8ErG+flAPtAa6t9WExhzmT2XmPIJcwR2X6UCXg/THWbWbRzWFBnWzUtv5EQ2AmlsScAE7i/
mUdHXbZ+0d+Xae49Js3aUdYcA7idCyeysBS8RgfFmx5Qj0LDhVAkG5lzJVh2O4DoE85mvoU/aQWk
qWPFnZtlMS7T2kwalOqqHj3kDfUcLRQmirgLsFufEIv9THabJgXObR5A/2gyZ9l6pU02xPKQWFnI
3SxuZbFU0o947XmgRqE/MoNSZarqNvfMG3egcMPT+bK3EE0xHhrCSVA3BLbjYWTFV2ucuqjNW+RD
rdVt7Sp79pFoB6NvHnOaePAkTyZ0g5BhqZWO57SmDqtG3NHKPkJIskCPvp6Ore0CT4s6DxRJE7hA
6W10QvfDTOtocFoZZz354inybBX4Ghjuyy3abtsRNjAAduACc+K5sWTCCjJRFRu7a+4h1/cdY+R3
v62PNhf3pKBq62XkCHj4FznOW8lyKyg4sMkOm2D76/XHIuECga0lEdo/dtgVyWbptToUVYUk1UAr
757kABuNPDkqB/bYNGuiGs07f0DySXxzbxci9so28jNrb+X+d27nN1KxIQC8twtSKIVEpvP0atcb
osbuw4EDsYpJ5mZM9E6mUBrOlHNAixkR1h+ve1gzIv9Ud2j8mkt7MCaQlo+RDDFPflEXO/h5oce2
HCxSeBtVpjOkMCFAYnrkfqn/PLrlySlrL+i66tHv4cvji+d8yZ/SSpebZgE5tnbQo3B7KACiI1JF
iV1dyok+lF7ylaBL1vMxrj2niwsfTFDWIaECJH3DK7WEjjRpBLkeEbm2dMM+bzY5tZLI6jTsBWyq
AzEWdsQH56Wc/PdK8ieOERIWd/paLeJK+9BUG4r21Pf1MWnyU5tnV3OuRCCraa/VdDEMzm2X+5AW
dlbIwKvtpene0WuBJfpbryHHihVXNqu+T1X7xH1yxD081D7ToZsxHmmgqPcmMXd+CZrltEol2So5
cl2/iNq9dBYBme28/laMHt25rMPT83y1kw4YXkOVPNQCC7Je7DYgdu+GpavqQPvsKVc/Rh9DAIle
lDMriRCORzs7J3ECjcvYSu1XIsVdW07bzM9OnRGXtu8ckyJR34DjQzmkZRoB7PWtzZXeFI1sgoKQ
UwHGNVYPTCKho4bPokRguuHdQzi2jVRePOkKC6nOOZyVktaJYJUB++ocYXVwnjM63vtGb5Nu2iSF
B7Fktwo9j/uxY6xxX7E6j30kEVjZfR05Rk9RKnkM29ew7wrgwryHjln1A7o6TuC3PEFh5n/hC0RI
HZAg4aYKXHq12GQ7DAXO1hqru4QgVUz91YqtoFBUslMwculFzVfQNy1srIiuxMA6/WqYSYNFiTe4
sV+PmLJF6PancVeBYcJTcTW7E4usUj5o2Z0MmrXBYgMKqUf3C8/YN0mNimTi26GTuu6GMmAJZtdn
0ThU3xNn3POsHeIlMQQ9Cb4DP/++t2oMHJfEv6aWnjFYJ1fFPL4QWaoIOZsT9KXOgn5ZrIgm7qFn
8gpH4J1bFBTNyK4O+MhAYYeRC5ikVVzK0gTWaJMQBLTTpCcdqA72aCjFa1iI94+W1X4lRXNbCnOt
beATlY/cv5BFEU4SVtxu0dyDxsExlHC+6Wn+mrp9gVVZoVrJvcji/TMGHFHNNLizXKMUbr273mk3
bWfaizzrjmiqniZQhEtVHz3MQYJkFNCbqtkTM9ODmkG6HbVzaLhnQr+nT8iqq6Bo8IfQgLyfE/9Z
NeMzTDb3LCFQyLFs6PXn9lOeWHo7zePzklKo6Y1FF08gLYH+m0YzOBtgxYXpMsSO6A4t6SoIc4Et
3S+4qJqLK3TXr1KBslhkkD0Dgvuql3h7wsu9XlDMEq+UoDZaEqEZkjIDFGbyFJQlb5rePB+NemDB
umAh0xJxLz1ArOLZ5c0YmCl/R8BBM8GMF4OvGSgVAwknH4TtwCs0P83aJFEHRbao9exl20yw0YAc
Mc9hOY9gG3p1dmVZpdi4HlgYqQ09yqR851kRtwZVuWrcXS1NDlKqHyYK2AeH3IvZxZeZ7AMCwxEz
KBZIp36clyXbCGbKcEhcWA+0vN6RGWJ93MZ4tUfisM0k3P8si5GgnxDD61b1IUgcr31FAAzojAwx
xgLKoxEaHo8gVicZuhUOJzcqBdJD1piS+krcJArNg5aACl/b6Vb20sG67qD9Iv38mUGQOCjacYqc
nt/BmAIgKSEnfFy5LoxqKS+nsTfXjibswupx92t3Kq8KmPUiTHW7ouguF4gAYFnk0/00zCdLg4oi
uWijxdjv0KO/Zam5YICan8hYXzUL1AhN3e+5B+J9Jnov7BLxiqn5tLc52gb4PcVacFx0DlyBhGiG
+lGSl0ATgVya253ZQN7bvtGdV1wVmpaxPZIk1KKuH0wrfwSwNGqGwwi6kGRgkFu5PGYWHHL7ObOx
H740/buUVew2c4UKaAkmRMtBFDcGusirBAly78Q6gL65bboRwdypn0szgOne4JH2drSU3U3lJPcd
DL5KWKX2Sf/deE6Ql9Ol0k3ckGlrI8cPJOQ+wxHiktr0l3mZRz2kt7gu7tP2OCJFrci4hcS0CJeE
XWgPxHLwthtNXxemdtVCt11fXDtdeSiVHUMTAjKA6iJprZja47Hqob0PoyTiJOHSeI+s18dxbp9L
p1k30xx6LhRUbDeNOMGZi3CVha2wtr67eEji0pNtaUCB0rCy2gc1FhtWpzskKBCZSK5rIiOOdl9d
iyeIt91I71uHIwz4setqtsAD1SRIl/I0pOa42BCIqJMy5Ebc1EWJlgzCsmMwrGDiizG2H3MiIlEs
w76CvZNO9anUfjRbzjMt8K2svIMY8vSWpYUKuUKKakNkFG0wy/EPCiCyBkiRoOjJM0rKUCI0dXac
Y+YUGau5s3OBcaDcsSZpIuYiA+IocEc9Hyy4EoIludxn3YT5bRcyAxtdJFfccW4AzkgC7tWISKwL
MCxAM5Eh/A55vWPDA28f7IEc2ZBFNSqZuK8qEkh7RguwSipQjzitt6ThULNqqo1ufDfyGns/AUm5
FQ2BW03X0a3fWUejyuw9SdEvksKBVfgAzpJfyJMp3HTDMf/YDMmwE7aNY2Jodm2VdFG2DCwN0Bkp
w4RaNIZ9fRcrXX1p3WGDZiD2Ra1eSh+ok64BE67wTkuSxSPLSOD0uHP9QA8G571OCVpVU/U0Qokr
SqT94qCLR2dMRmtQh9Hcd4BLULhhNmvoZnbQJ0MXzXfaPXfT/GYks4PEQlZh1kOhIXdxCDcOekN2
V9cRAYg40LpGWqVZ+uRB1ua+cSAoJzjY4LLV/YuyVHlFiO29Yl3We+3hkpbGSveZkcuVU6riWFgO
OebQPNymPsBiSwL9H8CCeicPO1CwVrm3bDNJ0W04vGehKy506uwAgOGQlCmhoZqOPqK+o7hO9mbq
9EupJ58FdqeKy47OCoImdsWhFkfzY1mRpb8ueyiexCPB2Pjf6wadzxogtVHpqe7dva97E1PldZec
OvL693XuBzZmKC5/bq2kmKK10PTJLrQ2O4kDverQCQZUo3eQXRTuZSH9bTXvq/Q9tT8TO/zwU8+G
EHPfllk7zRlgAyKwF7FHsbfCYwLpVgcYqIWe7lAGocp0rzzGP7vYD3oV56MJYlC91WUJk0NX+VZI
ZUaTXWHPlGAvWs1DbngD/IIkOTrsCyQ++kqwp9Sn4/cUHowz5GlYPuxyYo2HuqfWE3RQID/TDGK8
9PJp+vb7h/JBu8s+63akviSkKObkUHRwK6JTmcIkO31zpc2i33/Cr8dl9C8ImqZxczUx7zDAPATS
rHuYElx3jYH0vWfvajQNmPQ+gQZ90HU8x9PMHfBvjCXNBdCUHESn6f331/DBXTqfXrvrkQERDf8A
97m4szrIOr1J/Qnd8YOVcj69BkyHm9EXcLyhUa+bIBfXVv5A5D3HmOn33/+j+3K285YFOkSTVSYH
NB6PS9I/eMR6/P1b/0Bl/KJ5Rc/2l7FEabWDaS4AdZPxuIUcTBbJL+IJ5W/g8EjMn3TeP3oIZyPq
uR7quctsmKmppApSBBN3ck6Vs3yyFT7oy57DTjiXfB5LSPMUjQNJmjxKNTwAXYJS/u739+qjJ33W
v3T81C3nxDB4WKFaFVXzDFW1e0h0XkBoDdRgguz4xyf957fp/6Rv9fWf97/7x3/h52+1nts8zfqz
H/9xX2N+Kf9rfc3//M3Pr/jH9q2+fJFv3fkf/fQavO8/Pzd66V9++iFWPWhSN+atnW/fOlP1P94f
33D9y//XX/7H2493gfDN29//+FaD8re+W5rX6o9//mr//e9//MBe/Oe/vv8/f7lewN//uMtV+gK6
/NtfXvP20vV//4MS9jfiA27jQYYU4pFrjBvf/vyN8zeOG08EROAJcVcdErSm+wwv+htzPfyxL6hH
meetmqZdbf78FRXCwWxm/S/yG4f+8d/f7aen879P6z+UkdcYKfbd3/9gP8jg/7uL8LVcx18/3Pdc
IbDBz4ZkEnZEDeQz1RZUl8vEgbEXtMgwOJu3erDi2i0hzNb60JVqcVJMFQorTKnvvHq56DAyBssz
WBy+ayweTp0Ka8dEBjPxLoW42ZBbUV+xjZeMapu2Yifq6l1ZE96iAallaCJrSpyATWJTuMDIDqI6
1i7bLRSUXVgwB2kNjb3Ghbhexbfo1YUO6reO46NyiczEgg7bsqFjedtYZTwu7l62dyVoK6WWz94E
YpqLFqLMUQdmFt/50tt37avricvZghiXJnYg0wFYtW8F9NWCkkuUHRgH5xrdrxJppi/AFr1FVXvj
JDaAfHxXVO7Gdg1A0tVx/TJNIzZVYsUL708DU2Hn8bDhMvZwIzlqiKUPE3BOZ/SCofy2HRS7QVfh
EZSBO+XDXDSBORsr0QUZ1fX6XhZc29yueoYUza4hL54rY0WtuPTpTZoMJzG/9qv5lVXFajJoRl1C
HTNQ7pc536fObW/1kSe7gPS3fRvxWYST7e6JkGGd8d3EIF2YHKps19Dlws6Se1I6atu0oBZbA6v2
c+YFfJpCH5qPaIiy3fp0PXPdp8W2TthOJl5UoGW2tMaL6jlngbL7x7ydMahQxwx+QME86qfOvNbk
tcSdsmgFyakhypxb4kPjS4oQ33L95kTTkDLMjFseMovB67S+Hnp1Dd3H9Z/WR7O+cB7YNiUMYN4q
Xr+M5dDA68S+b9LvouA3mGs9rn8/WOmpYdZjCfU03kDGDz1CC0qSGH0DxEaS2EPy11urq8vayYCm
Lr6ksNluHgfAEESYk9vK3Kr6lmDtrQ9inpJ4XRCkxjpwrVDd+znfOsTeiskFMTm7WPeJzUw0Unfj
GrFhWA5j12xdtkX03q8rBrLAQTZhDcuwN2OAk2DT6DyE8lmMgUbA/b1ov68f3yq+RR8IGPcqFhB/
y6C7tq73tFWhIviMFisMFIe2im0ICboarcfhFiTmUJZ8h1HDdU/FpSqGU2MU2hMSlspiZyb3nuYZ
pNZ7lHgXPoSL1zVRNukG2pFrT+Jr45Xxuj5gHHpCW4RixZtexqbP4xb4EgB8YYWIJ5/hJW6dBXNt
HYgFwIpcQsXFRvTyuHhoVTr9dMLBtYHWYNAnU1x5uFblXvYl3/IWTwVX6SdJbEpvsz619YnmfRI3
EIaDlTA00IBN6Kx4tofTumO0MdH6HHwfnfGKRMMUDzg0Bs/dA+Czqak8osEfTzrbzCmgOBR7Ow0M
Noex1/Xj7RNP3Q0Ickb5sPQwJyFkTJn1TfpY77nmPyD52PtNja0Nm7B17eDHepFhaW7h0BQtdQaz
SbHJ0su5HPbSlUd0A/cFW3vsxAm9BY3OHMANbAaBGVIJOXs0UwJTNsUKAHlOjDbbSfJj0e1wMn/v
EvCIcCAfhS+PqawxAanrKjLQbIKKkDgovMZvAaSBLKQIUOsBNoLSX4pMYZW2G7oqJuiuAg3cZBtq
15dommMSkbl26M9QURhSdCKGJLTWZmECMTzbA7bF6/nObsbXYXH2mlYi+PG3Cc0Br03z+1yV1xkr
sy3x22xjj/Ops/1bJSlqYK/hEQeGLkxz+wSpVrH2+EKOgh79mxRHfcfBLS7AunHZtcLZBK0fezd0
cgYyAYAU7WIopCsTQQMLQ5Z8nULhIn98TxAUgaqXuE4bj7hZAiqFCsdBvQsl0TCw7FNFx3xn8eyU
kuTJ8aRaeQyQ38SMqOAc4caYgye03viLiLy+h3wlRj5R3mZPzaC2hVXnm2ZM3sdhmcBjtwHeUdBp
qNA5kWJ8rTribEyK3gkCUYSCBI0POHOFllm+0aUXsVrShxmWZ1HayWiEVS8a9apBYxqfNvloYDAA
a9iu7lVYtfmmLqtvsqVQVke5rpJHXaVxLacjwXDARTeAEiBcir1lfwroX6P0X6I41H8pE8TnSAt+
rnStnENhkI31FvqgmxkomvUEcWuQSHGaLMq+qdCCcYfXlA1R4iax5X+W6VP+c67/ZyYBfDCA3tRm
hJ/LqjlSDG5loLgIBMIWs+CDTsYhNICBQZ4E7RTEY8SvKkGj4fsaR6fO3SwF1ALn1j6VTvHCOP1a
SPvGQm8ksLLp61jd6DGl0MKEQJXTmaDx6zeYfwroh6JPcNUtdrQe0Ni26OtfuzJwRTkADeVe5oZt
1w8p7CJEZTMQ+L8jW6iCNbSsh2K6WIcBgWCZq3g9ytcbxRY0CTu2JVrdlYOHegj2TE1IHvrKQ+tF
hRPWPWNir1z4Y6R7d1DPI04l0WGBD3g9DjptC0ws3b2i6YUeUqiZJXE7MRgQip0HCNf6s1umF8R7
ySlFfy6Ji+m2rZCew6SZAk6Vz+5+qF7HBVxQ8woRzy2AWwEIWteiEOFIb8c16UI4QM0crO+BWcsW
4udHDNACPdZ3cP99tzQErddUgVqH1jmkk7j0u/GywaqtlpiX5gjJht0EoE/QNv6l8hGEJAbb8FfF
ZGzxnV0/sx2kbiHov0XUgNgDmU+9TOAfx4EmZAsgfO792GNpecU7Rgl9nNssTBN/y5bl65pIgaSJ
W4PeeIVonMs45Um8XkqL7MBUcYLze71THPkffNagpRa5Qr0CdXjEKPQJCsAxY69Q77i0PL5JoVT6
/1MU/bleBRUE+ANsWCzcn/fMMGUdxqEzBOMxScGcyA7qIdM40NHkZofM+syw5kdher5JXYIYypm3
NtrOWh9wrR5Munj1dp17GoxHMvBNXY/tRqt8Jsy5gRYp0tAWdaDZrsFPldZ2RjhDlnzz+2s/09z+
8+Jd4nmOyyD2z86F2/0uZcrLgfCYBkAG13QDmegMV6ex5wA7pJsmR0j0kCWIg5XfVZl1WMojcfqv
zJbHwuYIaJjxVDddirXp7f36+6yQ846bUSO8rqsy+9ZyZytGK8age5uMB125l43w9hNll4nVHjzn
oadsB9r2HgJdEPzznFMK221sO8t2NwJJVYfYYM8sHDKJwRcHNR3H2YiOvB+oQWHLpBdYI87U3Gn/
sCbPaaKCAZewZtu/v2W/eHyMEBywjk9RMNnnggYjgPjWjJEThnQ4CbC+1xRPQicYEy9o04A/hAyQ
drcgsETHRdfXAmhPKJZ91mr6GbSzPrqfv8dZWwIUrgkW8nh05dKGi0SD3uPbVGKve7ft9DoCVlsX
39YzTQmcKtiANk4VzxK77qaEK8Y6WC99Fq7Py+QGdgzPdXmUmOAocZVPJ7EkB7d7ncYRsx8gjTFm
MmA2oCRA37Lps3Du3MsEkJAaR+l6sQMkCgYsYcM/40H/EF453zI+t4Fc4i7Sxx+k7X8BxylqAw1L
6nq7ptKgXF2gl70bgZZgPqDM+gFHyVi9Lk66WQ+/ZGvSR5INEZuQuSc4AdtXHK4u4CGTSH6k0FPB
dmssNKmFogCZtc02kwdvabntHhs2RWZu4ylbLsduDHXKMCxBPWm5l7YjQ4B2tnM/RL9fWD/EHf56
kWtBz4Gcc84lfkY/hTq9QfDGwl+rvGlmWwFwcA2T5aZBSBnVBn3yoEA5bBSgOFCctPmrV6IwzF6h
QqSuC9pHY3JL2upYoWqB4mW8lpY/to2+XbfJWrVWZRd7cq/RfYVg/Ibwk826/eTx/frbbELqoD/b
Nj9I2X+5OuEQ30dqQN3zVqajLYCF+YRtU1SvHXB6M9t7nMR5CyB2mgENzZIDagjoYr+uMQf72fA3
p6RXDOPGpkAYna0YskKRDdjf4FTHBofCGihrAPvB0Yf08Gc2L2f4/j+PRzwQjnxGuISc2yo4VQNC
ctrhSyPWrmX1ZEFZUvBwBO5/DRWzGqJSDgB8RYnVBNotjw5VMfGBaHERuKrLkeV7CBaj2ns0OQ49
I07eFfZn/iVJGpxPSH5Q3UJNJ8CZYUoZryfu2j+BeN8JnMyv6/aaFxoMPiIApt09DlKBoh86ZhDc
jtZdSTIeAjO36bFIU4p/q/lmrrvH9QT8/SL9AQn8y2N0YenpMpyB3jlksMKpAKOgqt6ud2EtwdZS
aD1YOIVYOU7svgzzIEcRNeI4aFs7KOBqt3YB1ksk9dNYfFlPHC9TARvgqoA6+ZOvuB58f/2KwgOr
GYgaem6iwrVGg4/iK+oJrs8oARGJQ9zx9Zxe636Nu7jWnfNUHYv/S915NEeunGv6F0GBhE0sB0BZ
Flm0TbI3CLYhgIQ3Cffr56krxY2RImYiZnaz0EY6fVRdQGV+32vz+p+zMXu+7d4ty8+OR/hfEIzL
1cOURJPGbTHloN95KE/+z5/1v976f/+sHOKmT9a3QM/gmv+BzG58c1Oy8auwszu0js/NoHcUMsV+
z3LLgAVvQajYfAuKEpIo+rEO7UTf3661Ynxw5iJGcvvPgehfGOq/oYP/jcv+P2C39/nvvhma7/E/
wdt/w3v/P0J4bzf9/x7g/R96GPv863+Fd29/4F/orv8PQFifEcqzeYzeDV79J7ob/IPDIzB5xSyf
s4+17L/RXSf4h0kEKxUcFkpNIX0Ih3+hu473D9sH7qVn3vYt04fF+79Ad23b/Y/FkHR6M+D/w7aJ
/gkc+z/TflWaj5ncFhWhYK9C08Sx3k5LuBnAhE1SLbz5aifdd2sx2ejJaktXlCjucpdMYoo8zzs2
ZQOo1bFyj4Edr+nw064y5+AAZNmlrM9Sg7P6g45anzQKkaPRtTf35KTJNTW955HDL25c64d2y1dS
VcMxs3oCKz2S88YFW0mt99i2cN3meRTY+dPkVIRTrGmcWpbkdNOXNZ2/Erb7iB+NFy5T8VMaLdGR
MxGBd9IU7mNVCY9JundDHTSUhLRFBMXtHpbizSAXCNuN2FuNfi+rrQ/7KfjmfBtj5aXjaWyutTNS
VlCLBxnQ8cIGc3Jzqkyg87cwaJGBrk6Azswfs+Ni0jwRoJsW2g779I0CeyGpnQH1qoNrVnX9HkUl
CEtGhTDGnczHKTS023PJ9uR52cPiVj+quksOIi0+RDbxZY0fGPi6nTGtkeupJC7ckkQMgapDcMzm
vacj13zBoL/F/tqTi5Gij06SX+LWcyH7GSmlLyPCfshwNIHNDOQMTYrQYOzHflei2GAs94LYm+Gg
65qWGooaLu2UNSdrzNOwLLEs6rw+5pwqCqFLDGJDpK6c0wsL38FZS4THNhKVbWzKcJLr02RWIs7t
7ZJnhoir8c8t7AIFvvFtb+hfxQJ0NRSFG/drgAXIbqyLnxcrxI2ShAXWv/OcVXYtKso3MhG7gQbF
SoqCeyNT3C7EN9vLGUkNw/xkbacgN9/sqqZ4DUl0mDTiKIa64gkhRZTjGoSTR+Iw0irjaMrg2ANY
MahH6P+mvbOqCk/VidYaJ5TTMKIBlMRF1NUUejpYHkSmXpckeK5G/9nPkJiyrhae5O9DU+VRb8fU
csIAn3bUGty//k2aNqX+k7TqgCST5NzYdnoc4KtwhxFZgpgemU7Zg5XX5GrbMttJr/ibWMF6Eil+
/4GoShbzZjjUeRuRV5dGY1E7e7xrWdiPk7tHK/JIJjDLlIXfxClKRN8y+FmVN7myHsVbsKn3zIe0
p79a7IKLs9X+Dh1IHyqWIYx0IHmJuGH6jLGLn4LDBCOixNyaosKavBhCE/jdsrY0Npq4mMvgM8sN
MnswlzpFYzwHToWK39tYx/qi2fPDiVBpqZggAkzyitYWOaX7ylzo/CHN05Cr2KVazpSjIDtF9l8u
TOSZokOm9ofX1WPmtsYnraU8iIK4K1HedOv2b8uqKV3xJko0VHHcOnOnqjbyWKNDwwPZbubbTJHM
S9iUPRLwfGPxSCh4HefkDt2IExpWOYBiIwI2tjYe5qTB2WIv+27MI4mGdU3a52Xrs3eiid4Ujy/2
iELCj5c/eT1eVHtkhw02Et7olYl4Vg9pAfmR+qBF2u0PhlwoB69ls0smm62LbhNVFIh+OAbR7Fjx
6pOV20kfgApDLnUrxcdQii/m9HKn7OpPmTt1XI84HBaVzzwKw4oRaanAGHZWkoiIFqtzJr10v0zm
de2756mTdmSS4oOWPLnv1Htvtwc61tSptbI/tgf90KHB21peV3JBQchI0KAX6dUyNMJGjgZE9PYY
5ZBdgtofUP0ZgHSZ4zoo8qOXqx9OgwSOEIsKlJcJdi3UV6LG8mzdYg0L1D9z+4BpI/JVYtw107rn
LzmfrEFc1bIPbNi7xaCxSBDWgkhoag9cC9RaUS03FXaUBAliaXv50olE1kncfyib9J2G+LOYLDRK
Zva8aHC+Agj6Qolt4rbn4tZya1oeJgtsnRpEdaBkHF9qkIQZW1Bcpdo6L0kPeoYf0+SQlpKskLFV
j2hVsSTUsqeoylZhOWZnL4P1ouOdCG9b3Cd+a4eD47+LBhNn0GRULI6dFaECP22uEeG/1T2SmbKj
2BUd4n2lWjuWJY04orr2Xoc6WNZFtArv0Ev7LA0HpDAZJOSRiiy3HH7kHgq4PnRKUArb7OrTNBaH
nDrM/bimF9rS85i4DRKXaqBz231upu6baJEeCXnOllmaFzjEkmSLm+XG+NW4wRqTixGiFT+I1nXD
3sUjUAf6UYGf8WaVZ9N2z5bZrFHdr1ej5tq0XHX1uj7s1vmYGNsDhgb3ZR4vslD6PKqV19WyqtD1
l904YuXc2jKgjgjhJQcD8a1LCRrfr3vkgwc0igVmGF/tESqL8Sc+hRXE1E9PAEgZvoXqys9BHgCo
vkenbCO25c+syOfYdrC9Du1T3m87Qc1bHNgKM+86Hxh8DlBQYzymtsTow83tDlvDQf+R504XF1OP
XTZnizUN6pwJR0Gpl7G1bmZG8WbMKDJGHdr6sNbmXdZ+zno5jSVy88YIDhVCcdwRQexrpml9q/AZ
VYt5tXkzRV9jeeUtyPL8OWtqdV6NqUNNmNFQlB/GKh3iLW/niJdV9HKXV2J4smaI5oWNDksuYYtj
hFGIrNw3p02MvZ0VB8/PfqFUN2PsmA3KVrZaqO1qj4I8XNNiOa+OeyE/8I0pqzDUOwpw7Cs8gYw5
ojVhd0l0YDJzv2y3XEKZ6C9/AOCu5WWR/gBta1Ba5596lsjSpg8s776mzKI53GgeifWgeFS8r71C
Lzrl/LFCntpp9HfFgue8qR/sm7QuH8VdnXMGzEnN1UhXUrHigSFelDPJQdw40SMXrct1sbSOqlFY
8aTignMwXpsShWvZ7KfZe8QFKTGZSBT3q3/oSLThAUlrf9NU33jdfoE/1Wkpo1lb7L+gDFxKBqMS
WWGJL3+Y7yR65cdpnuUx8Eg2ImMl2XLzQviDivM5/dEnQu/R4Cc7cNlPZhgVDikS/1bl7xsz0JAi
QM7QZx+hl5soH2qGx/rbmibaG+d5b9nrmzkMPULF1AyL6TFX4xbhBOPhmDMhR5Xc2YUN1dO14/06
r2tYVkTUOyJbLxsv2GqN2znNAfYIoR7wVPC7nB2NrwWiC6axSvGEq7u+RCfLVhxRY9di/65m5o3S
j1Ab1zcF+nQovVsqSGUBaTQolNTgxRPHA0uEcU+QHVEOm47waqGFaAnmseiXeyYCB8EtAmWnTn+M
tfk2mniA0vS8IJIca7VXM815JeLbmoAooNRbeJEoIoIk3bMY0gGKtn1tBib4tpcBc6SR7GXAjq45
g+NyOtStb0KhBD+CdP5jLOnFUcuEUV0cpiWoTri3bsr42r5TRr+E4LXbg+VghDDG4WqY1aHG0lYB
5ybrdUiGa2qsZbR09KMNcZ4O5QmfxN+0lZe+IX7OM50iVN5XNZrJ0R+SFyubE0i2Im5M77iaCT14
vftu0q/LXVs/AiY4EbYLrDHbxrBBlUdSHsmwe29qMr4wQFGF0jtN7JjTIUiXvR8009VByc1LW9xv
irLFsQwllSmxjcgXJjQb9sUiejYDQqiSqlqO0snXvWlTqE5RZmr4d9nMyZFAFkYiHaxzieJAFjmt
kM7eFmYdF87C6Uj+E2lJHI9zYBusMVgZpd//Jk7LDI1tm681qwJ08BQp/idqfrtjOZTtQcHAIwZm
IDZsKhBtzhKvOTuzS8B5i954Tk+Y9Y6GhVGl9x3OvZEvLVskbExFKtMs8cZP2UdjnrxKkvU3NFPk
1P23cnFs5ONSnHxZBztyLr5dAXPqo1sLUaFeqBtriacxOZdX8gNSftl1hUaucOrd5K8f5lThcZNJ
5OvmShoW2d9qe02pNAvJ6yM/ecV8dvsWgiw/izzx7wqnoTaj3s+d/Xs03NfKkisCaT6vbwTvxLn8
KrqblV8c7W6Zj3aVfN/m7B7zQEnbBmeNg9OosXDYZJYb+8FR28kSGo5V712pnvH6JUesCYxyDd+B
I39AXGPFTLyzjxwVCHpiYxMvaz7XuA2HLloD+7EwvhF3/Vy69KTYDzyf09xu7Qe/uuvWZT3I6lKi
ID8u2YiDQDZ3lLkfqt7iW7KdL4MNmYZJeaKBzdkPs3MlIveZtMRdOtGPIYb5Swbbt0yWQ5EvG0xv
A0Of1xQKNkzgdUNn2Mg/2NnMg7nJnbUMlR16BNVxCdtcEtvPcjKOiA/AnjQSc5shfFbdacLhd1Ag
u12fvBmDU+zGWVFLeT8VWsV1b05k79hYG3F1kSjwPDD6kKLYUhNny+NsZceGUK5r0WsQtk8IWD4N
TXeUB/OUM9/9u5CmcyRei+9czCiXZn+Ng3kTDD3Y/qo1G09T1epobc1nTavjnctamw562tc+eWNV
vZ2WVP3pTRhrf7am3YKlLxSr8SFdUhqV5ijtHa6ign/b1LEWjU+9PepjIp1L0XgPhIDra2n3cSJI
7G85MCL5ymkYxHXmc+FsOGAxawJkp5iefFdiJZvfkkXV8TBg8ag99BRW35MtsrIVq8ksCCdwnZ2l
lz9r1sOlTdaDoN7lrmrHvTVRszcw4V+76ZXeEYgoZbzOvFA7J1dD6NjLb+3LB8MRjwOmIvdh0+Ny
to2Ex5o24mL5iCLWZH62DeyuY/Pb7vOZlBLOFLQcIZYDwvfRxrj9S1/y45FYPBq/Zyoo34xt5LwZ
9A/GmCLsLCYHNyMb1PPJWLEDP0Dp5t8ueHmaVU1O87ZcdWNgfjSTA6Dml8GaYVvz0YXjUA5UIOqI
fV/yUKuNJkJ/vWrX8GOxzlyJbnm2SXvDS0kNZpMm6g6f0rY5bFbVzW/ssLsaLjnwFlG2kH14y3RB
KohfM93alib0S754Cf0IydABGNjGrhfFp7C99qRb6DaVvxqzYx8pBH+xKGtPRZXEvr1UCMepkuWU
OBrLcM6Qct1ny8VfKuMhvVc+xHMDN7cz2+CSLxCqc++LfX5GBQyr74xPXb6J+3H19q1kcUzzYOCg
K+5RIY43byJFHW53Mv+kWZLvieRfrewmuzCOXmaoGIaBvlGXFJn69lBoSXUxgKLmG2tmeDxuUEMl
jSg5+XbZjHuq7UlS9K6q6URkFv47cVDY8XxhclHSKJcG+NsdH7fhvGSI6qS/z7Cvb619AQW/2Mr6
EaxMUgRAHnoiWMKJ3gdmkgCXqz4NPIG9Z6RHyX82zC1hsvmA+816qy9zfrbkiQqjTM9aB1HWIZ50
+5yRm/vuxnZGUFtA5GhPys5wInPuP4CEU4DqHFvxRNZfmkDP7A3XORpBAjk6fA+01DpmCS2AbT1J
m/Hg+NVDuU73bt6dyml5qObbqe9smiWoZZdSyUea84iJ3qAXfV5PSIzrk1qNu9ILvjRpzRvNNFG3
LGdd8pFvojXgTqyj/Xt1alCUcJbJvwU+rzYnjsdh0YsaE9Clomy2bGl0DwrgPzcgIUMQ9YIp+ixF
sUV+naeouqwj6/2b3h7YF4+DrIzYIaI0NCf/ycuX88BxFZfKIGyo764zA3C0mkzCviCQziWRts+M
ft8F2F2DjL9awmVuYDQN3Vo8j9IHkCvrX0VhEU6bk0OLAvSlxqnE69T46mcwj/vMMJ+aWqIBxZrE
bSI/p7TGos0dl6z9vGNJHChNDaKt7yk1zIp9Evi3PDrvy3VPs61/Sp0d61q/eawhTGr5WTXi5FdV
nG8tZGQ1YyrnFztzxRfCayNhN2yH9p+KRYrdJN/GD/CiHO3DujPVcubj7ZXZbLi9JFvx8kuuc8Dt
4e3c0QUf5V1i0cJhRX9xPXHyZqj0PMO/J/90Dh23uPK+BnElDw08eZQZ2joMhvpAsP69ospDe1j+
qZL8XZudPrvS/YaLOhvAb4sSH0VQMETiXg7xFmB/DYIkXlrps3omLkrG8ZbpvYVVfkcO5YKlqnuY
si4IO6ee99IbskNVYJQsuWBNneYgecWzn9IzMW7p2S7AC3GUTleT6Xhb6n1qlD1ltzZOM1IRmAfN
yIf5f9Z+eq0lm1xLD1o4iWKIVGYmYS8T5nEHOVupolaaX2pBbMYrAzCRREO/Mv5Zr76BzG5uOAB6
5+a0qpm3pHU3FtDwt1xfBL3Zyd3yO3cKnspmEWcnmH8Xj1ZZ1x82Q5WXPdvAUXHbmwnhbdWLHrFp
i6o46TX54cycDJZ0Tnix1iiV24AkswO5SFsadYci4zp7T4V68gI9xbOUzd51vdOcgTdz0VF/hycM
lA8PHu0y58QNfuqNf2bTv81u+EHvTHJGV0qJYNSJ28/Ty/74PppFY/vlaJu4KqRMU5Wddfaj85Be
JOZh7Wj3sF3N2UX6kxl8L2XukStsfbTTCj5mzLzyhESlI+8elnLbmoxIL6Q88VJdfKBWg8jNne+T
ly3JDQZVqbfjqEWUGPOAvvTEr5j2c0N+8nH6Aw8/trDsEbDLMZsGCGMEhmTvDyXnxq0K0qT6mrYv
VAR1gO7An+e7MeXzoce8CEdVMWY/sgOb9vfWcCDl1k2aMXNxivVPkW50N3f2s0g9J3Ra/U068Qoj
T3wWCtrDTEwIduTuICYTWQxd1mEqXf6Nqt4trvFKUcY9/oa7sS0FI17wZ03t3SSn8tDNE6Nishzz
gkPAz8z5qYSRRF85VGHVOB8SeOEB/dJlzKn1A9HRuyCICgE0OLhTd8aCiqOZtAxElU9VMX8ufffT
A6M3fnS4uo15PgzKqI8DOuMtf5wM9LJumjyoRL2lVFxHJZJOmw8BBv6Rai/OfPkL5+xnCgmOtjx5
K7wfkLSM72Y+7Uo3v1Rj/jRofIWTRYEhsa73KOVDEzg3GiWnMUMev9bZ+tW3f5PMBl0Z4Qoq07gh
J7F2szelmwSpB0X3Sf+pM0tHxASQLjAATtsOEs5pToEuxFM7mn868PrKschtrvPHRh1GY7usk/mc
9cl+SRpCCNySgLLCjG75DIsQx7Tp01OLpbSrZy6H2kX80sP4jBQjOHwbr07pVXHlljZP5wzG/Fry
KUu9+nuqpkl+yIaf1YJ8JvUJqm5uebOkV852sN2tM+U1qJlDRZhJWOR5sS9EbK79O7o9ce4DxltB
0AGm3ye3KE4Jnb1h51oBh9/yAECxocXFtW95frjkGWJC49mqCMJLOE4iF/BoKZqd0u6TfCH2S9/Q
tS9pCPaU9aer1ruKQ8dFAes6nFw10pIgeJlJuOg2+xEN6rG12P6ZRG0N/Qp00xSuDBuvexiyOA/S
v7fzZ+u+y0bs+vlmTbBZSMFdTqh272h6DoUdXJvC+uUZ2ysGyiqexLhf+I87uOQv5Ah1poe54Xgo
qoNBPfXLWCN0Rb88IS16QLM/l0R3j5SGU2rzXcqVDuzBuxDEQ9RL2pWXXPJXncejbCvziln5M5kC
uUtn04qKwcZzzv1hgaa81BZebJC1g73uDI9v3rDXLE7GIjitAYE3eo4z5WmMzbhldAM+lTLcdAC/
4RQKkAG8brK+m5jVF7VJgMz1UUH/YSftToVZvW2J6T/L2nnuiQa8RRo/En7AVp0bxNZVQ33I/O0h
qDIfYN3/tMxF3/eNOPTIfGsiXcJKQohMg/qcScUjqYGDhZiOsrHvKsljMtdX/Lz2e+IChCCTIXuA
L2PQ5tGbs5ekMysMK+4VS/NuayznQubF4zJobxdYw46ojmKXVAGu2U8QfzShTQKGCNegi+VX5nTf
jbDI2hsW3A7zu+yHWLb2X1lPe0wRfP5OpNGms4dUIWom3vEE1yQu2zJ++gMG7ZmcgDJdfm4yuWz+
zKBiIMJW1RFMA7NdCmvXO30EvrYeJbK7aGyW6zAA1BDSd2hFPe0qdZNJdsXrUgfZI5oFCE1u9COg
NooCchEBdDG8LFA1DSZ1ojC24i5laYOA9QIE9pUbE2yNzZfMbrhRh0ZoOL5URmXg7PpVCq76G71q
H2fTTWGd3pzS+FqhPISu/hqJfzJW+1gukeNCcRxMcybrz2amassP42R3t9oZTWrxJrGBVLdYqo73
FQVV/evF8jAaGEjp9409n+vyZpPesrBtCfqZDSId0avHs8FIOXO9xVxGj5PKS76zxv5U+uLrdOdm
unpqK6Ql9sKfTSF+7RJ9vSuze3/1nktt9LtmTLm4x9be6Q7BYTGCSwrju9bNV2Cu1tGbtigrmwD4
ruguTjVNrFQOeXMj3p5ZEQNZ5XbUZeR62Z712+6MaUeJPOLilIAV01+GqzB96L1c0fom5C4QmomN
QOEdEDKK4XaM8TGVfMrWg6Hd5o6oDrf4CpjfRdUf8KUuuwVQXk/51+R6VCNwe7MaqHcLaD2c7Qxl
/i2kqqdY1ErN32vjH1oldDz0NuK+xr0QGl7z5rvki6rmvuJbPDk5ylw36EKa7QDOp86IjeQGJ2DI
kIV5zBoUlQixYq39fdcl+UMi5SmXyatw5Tv1mRfRt0DAlrrCn4Vap9Xz6JoPVc9p0i/zmTO/j29N
m+jE5Vftze7Fc+p72kqvFc90l4teQSWnHx2JH+DwDiFJxsmhObNaJWC6MVxYL/NTngKBaNP9nAVv
cI9kq0sKcvOK8ovfjo+YiytlFvYT+oI/TtNZvKs1ZVrXseH9p1K2P5Pozy/cw+gxTLFn1LzgP9P5
1lBnQxEkufpd571FuCpJYoIc+qgW+Qs6jSHCFcVrpolAQnfBzeMPJ7d0TrVLQAPG1IMqn6Er3oPR
2pC9AbnRlI6KCfQxRlmZYhezWHbIHQmzChF9ApvEhsyYxC19i9AqrB1MtLnn0D8KYV+sYRmeqiz7
Gzz12TVIp1cawsAYC/WT38IUTX7+YuQ51QyDR+WK+2S4BvsL76gtKGEyrZWLazLfJ+I94mEBDE1h
D4j/CNgecIhU4+A9MYagehN7UlQ+1qwBzAwYz1abeM6q9q9eYH3AJRK6IMyLXebP2lV6p7UJvGRt
6lyv5gmIcb1MdlqytN6E7VliPwZBd5SL8Uk6Gjg9rFVk1UQJsUg8mSDYj/nMsFcIHB05P6Uoz77z
efs5JihJZmn/9KxKXzzfYLhL669Jb+5uW3pYow2lBIjIcKIDIF74etOt+70FMj+WwXTJjdYlA3Wk
Ga61PwLejMEpf2Q9i2ge0EaZt/6wS3OSSMjENRwJJe9r+gQoYOgNEz66zhFEZumn3Zy0BKoYFCFx
1yFHF0+vZRpn67qvjO5PbTKKYdnpyBhTLcE3DZBetqyUXqG3L4yOiy5LLhZ31zYRcYuzJzShpsum
zYj9814DZ8AK1rM7J6sgemlbmLrWFC8wrirF4umj1JblZ1H45gndoDroon0hCwV6uybA1tQBhkR2
zwzMLOyGhHwxa30lqoky4u5PVXqUkje/+1S/1hmTLJNOE/MsyHWusYBtgfkyeEzZA3ZMYjbAcPuS
/AhlkbVbgeeZ+IgxwTR9jOxNsvMbbxtB3vhevN2y4vbJVEY+Pyy8EmjIxj8DWTKznhrwEQartlvy
XVH1TdyNwO5eYoIbyZ7aFlWekqL1DtYCq+4eoDA5VcgTQVKSv6yd3g6eGg4sg9aRq9Cdqp3ZE1Ls
OOnd6j5hI5uPfU9tTV8PeWTQWEBCRk0vdJZtoRVoc1+mKfZNCk7L3hAUERkkilTt0Zjr38tizKy7
GKpSp2Xu1Wm/y1wo8bU2zoUZFPtGIrOxy5syghIF/pIs13Xd/g4qbEcZCkOwIQRF0zqAJzt7gWQh
JNZiILoX7rG4JV85TMB+xfuJ/nfw2OdSlAiJI95nekcJrvTUPicZKvLdtSYV6+/oifksNufG7/1K
EPKHS7M9NVA8Iap5cb8U61MwoqW/tSCXd4zACAhy7zkP7L9TUpAAl4qzNZ7rTbWRKlGVbjcdwlhh
mwKdr66y9uk6mJd9nbznBm06hjbO8lbXXK+js+/0aewHeR4tIGN7wh9SpAFtO9ni8VdLr6uVZKeu
0pS/MRUtGeON5iepDPB/fL6x5YM3kOcUtTeCPG39cANkoteaM6dbfwWNiDJREkZ0G0pK+gi22vhN
j4y1820mrwzd2ArBz1ZpPPAIujvz1Dq8aUHGd79N23ktXOxngjO5Fg71G8lXvkWqGef7GaKM7CPI
2aJaETkv75M/TjsrqI4Z4Ry7Rk1GuFim3lkLqt6stPWB5JE2hMnT0dA89c6tQbJozpvr5AeKutGM
TAh1WoX3bWo4ppZqz3u0n1Zv2MEOpVhNh/eM2yCWiYLltG31VN030Wo47Yu7AQCTQgTOAb688BYU
PnQ4LKadl0RJzd4HhpMiLFsC3uSmaGJhqWlrlDOpRd7uor8CmJu4LwvsaJj+TkHKXDWUXrwG+Yhk
u63xNoJpP+N2HF6a7m1pjUu2ZRdHkzzdoidL2yvRgi7Sdv0NZtURMNWCBtsM2gWhbWRk/Kl6hxSq
YH4rshakCMVHBy0ytRuji4Q9V8XKwylYIbLsw/JcCt9LbnxB1YEJSDO6RI+x4RNXblS7dfohymSM
WIfHnVxuodcid0/oI87+od5MxjHcKeGQSwDiUT4PXv9si/xOFVhONXfrzkFdAxLoc07tu8w49qoP
7oMGgNJDW5Wl7dNMFNJ+FCA9bAogLI16DHBNUAZlYrL1YQVtWEi6z9NdZ9DIAK9axmaQ1jvC4VJ0
E1hd/T7udzmiimelCiZcR9xbnrH34cujaVPpLsh5zAj98NlaTxNx3CAYGgAlW+8EB5BourtCb/dp
j2R/1aV/djOXVKu1fO4sF+det33lVr0esjrbmQUxV8vsPqAxdOp6jujeeZl1MF/gUU/oKsdQe6qL
Rhs0plfbPX2QRAel9US6IcCmwVydUH4zjOa5cMa7tGF8QFFxoynVtJMiQXTCfuVXBm/F7SfkCBA1
wyUCMMnyX0Hl/0jmgdSmhHIX12juzLR8adv0e9V+ETXVZO2UaP0o0ahIeLAyseafqLR+k3T35XR8
yVTNcFUWPayO3XyZiL4WhwxtK21RBrp/B7tAvt5YQ2Qk2HWSOj+QEwOewAaOO//eX74bBxCVkVcA
y1HcWzXduu9V4YSL1wFwkJ4ITnOeEPFfkxJBvCd5+KrBSFE9r9N0KIJyX87q1+IMgjsqf20HdKHM
qxHnxhTb3nTu3OxHXgzJXaEezMlh7PXUFJci2VuKmmALWoVouFzczebE1DZM7g6Rw0+3WmIYXMI7
GyI3ZxtgOfGQy3lUU3Aah02b4wJyem5er32zOvb3unJfdK+PfuqrEHEmdKw9Bzv6i3Hn6v6c0tkU
tPXDlGAiQj/WHmir3g2WHUSi4BlIkVl3ZOHy2/fsszKf+pynCQUNRtSm/iHzhrvOMpC98SHjRM5b
DDnA7RsU2GMyWF1Q+3SvcucEmasPyltpc+X2mxzEdMmoCTbLLMXu03GOmPx3G1pYkxGSVmWTFP7x
a5rFQ+CC8RNEerS8Kd1NHtCeM9dNXDnpG72kO887u0TQH6ZbX0+u8dGuXosFaBMXhR9be8u06yV/
Ks8JOi1t60HTmdVKidhztD+9rjy7aICRfv1eTdPYmdVyMCl/OrcMbz52dnLcvPEF6LZ+twQ4MirL
QabDaSj0C2LHvSVp485LD4MsKW9Zsf0J8uXRT/UflPRwD6aZnRbMGZy79yxnhhMT3Ea5TFebzAfz
vWp93vqMLdGCqKNohhj7qnqfcwxncoMpJxsJ9SUs9FhcZN+GzARTDGtyNSz4NeHkl0FCtkgNOF7W
xyRVvwhLi4BGHTqUVqZzJTpqE2xmmTbeWj845eS4gnZz39dZgHKUPQODQCPiwenwrN+WBa2ICkjh
kryewBfyAzW5hQKMvCmfLCRmW7Z2J39tjyu/h6OQK8eHuZxH+2FqWb3RbdxILf+LMCZmsA29AiQv
u3RlEjhw1EadxaaxNVEb5F//k7vzWLIb2bLsFyENcAfgwPRqHVpOYBFBElprfH0vPGHFjGaQVq+s
Bt2WkzRm8gpcwN3POXuvTYO0PwbVbULf2SJNkBg/EAx0zHa+Ycq11rKNm56Pzs+OXOzZR2cMcAym
zjUEgPNYDtzbUBROkxatR+vsJdN1mRTBdsJIhZSWuho5Q7su/OBQB7JdatP4kDjABDrOaGy4Iq43
3SyVCNVbETf8CgEEQPreW+mVOEsYnK7qgjltY0PwHc1q0Zd1vMb1PvjDSxdOd0mudVvLQO6tjbjJ
tb7bNOzpEdXYVhkmjvuAWWWReud5zKryemkjF4H2WSIZYjvLtay9L+ZppOW6i94g6p3j343F/r3S
aUEzegiPHk7/S4Zqbyc7BH1W8t7E85HUHho4lF60DDjGLYWpSIK3mmllGjxYjI9XFeccNyMwvepu
Ulf9mP9DEkXDLu7a74MYoFHmjjgEon90J9Qhc44eFEm5nRI2jCJGysTzjfeNTQMrpJHL70hpJ5IV
BwQz6i0yOCLQr872TB8R0ZGktbJnVZATuBf648sk7uOF50m09Ywe7Wopqmkr7bB7NqKintebVc6d
ilfNONX5CMIxNcEHlw13QVondLbkmYiISjoMMrJkpekMPqexBkGIWhocsv4ImUstypL6yx+yvRyh
qaK2Nzed4GkJC/+cOLBCe8O890IUrpPvy2VtiiPd9RxFqJD0FqxNzLGZ82V9KXwAHyg9PHb8QzxE
R9OxCcPQscLbl7FhOOBFc06iavcB4tId2g++XCqKTQ4pfFVqzpaDs0JFmXwLjW0iqnjfDObGtEDz
ldMwbJ1s1ztuiwWxVQtMFdpGJ5hyyDp9K+Fz217BQlFGuwKt4jL04WZ0GbMJzuUsECVgXr0+jkYr
dqq0DpEVMTPnALoIKlesAmZRgyuSTdU1d9YAWHpE/7+RFsmADs6AvKyibd11T2iwdj4F3FRnLBEj
YWWVge2WYe1HnNnlHpPlYxJm1Y3Ht7O6GjBswC0W64zyHPdNeLpYFVrHJmCk9aH25HrMmE92SC02
jbjk5EGcuH1vMivGFh7YNuQNF+pGJnZFywSZ2cKH59KLpBZ3sbPa5ZnjLFKICINEDz4A8QjTGZdi
o7FhcXuTCRCbARwTmY9I3Zpd+to0idgSLc8kX7tp+QVXyD6nJcXLuOJZF7azCxMqW3gyS9fp8jXs
NZNt00M5ku5DiYasUvvU64pLm3bEp3hasCVCnbUcxqJr5w3lWHLLJgaOx+7Wo1/s7ak4BMoDrho9
V8LoEe04bGXlyGSe1u5iiGBWiqR5bEKKEpQRI3vJsMmZmuQtIrLCEjeGmWNB6B4FQ++nFs2Uctuz
HBmhzgdpWu/2UzvLA6ZqP7gtMEm4/qYUYse8Il1Utd6vPZ3ZSy/Z4ezyhTrjm54Uxb5UKGV18eAR
DLgI0yFGgoJNvW2ZRJMFsmYT4URgFg2q8Mle1m4+4iVFPjjoyIopIE99wSSK2Z12kFmsaIC6d0Cf
cWCWe+o6g4/Uf0PwjCAMWiEp5mNMSyir840AqgtOpz/20routGydKJq7o7iX6Gcw+A3GRTWcDBWG
HU5VVYbosUG8NEt8eie+rlAeLwV0paVNxyOdObkNsks/6l+buGItlSi40Pnioyc4SGrmdVTM4Exh
0QXwJAtVVt/pWftUWR8xGesrmtDaJk/eYlCl9C3KLYD+U+i61SEkhiZt/PFsDP67occnEljjNZXC
e+oU3D5au7frId4yISJFyAVZkMf0aqaYbTMHpLKKBarw2GApSG3x0s4kYQ9JvJ1Li7XkNQ/g+MY4
DVDvIbiFqRqg0vbQka7yyAZwRsd/UzTiWE0PrcRQonnEMPb6pW+cdIPT42LoBoL1zPke9W2wdQRl
9DQhgwHFlqwarTqCNAfXkWPhkfk3bcwyCr4iXFk0DOnmAoWwoHFQq5rjKhy8q1HKYsdoyKrqR05L
Ysca6DFLRFzP9iyruoMXWmjsciD33RA+JpLM1pjuRTv7jeTAqKwX5CWG3QdNLIvQUVwzRjL7Bao3
5t86av63ZErsmz5L90439WwltHbbNn6fNA85iRa8WMONHphiT/MbWwybLVvKkTusuKJ5+mhL+1kI
cRU65UtIhuZdbLvNTMYAZxszFDWe/B4LlhdSJnnORoAdASnhVps+Qj/ugoJGx9MPZwqHgLIV2sRZ
ecRdumlaziZWMEds3J6V7ku6DKvcj3YxIvGhr7mrYaqvLfqUkHbdYEd9lm1ciiG66hk3ZNFctJQD
GQAItGhOSbiRJ8NtKYeW+kb5S/qdNGC7GoCC0hKw8FxdEi6ZECB9xzUybOu5xeFOTbrxRwh91Cfc
VYmYA536WceNDnhQtcJs3ea0kt7txLTXWhbSWAkYkpUu/itAas0eMOo5hHKKvsWkViwtitEhXiFb
oBFWTt/gsRsUlVCHNVffGk1yZSYx3LJQr85Tf/CDcWInxeszeus0qLemNz8fTkW8Vp8Vu4mReKqR
cCEHfEuZ0eabfsyRJr2LoJXbug3pBlhw2q0obZdmQTsZ1+/F93LGEzE6qVadcqDxRxkxxO2AeG/9
ctulFPeBGwG+B6W2J9Biw1yTp2kA9wTY+IejoUfsWis+WVPpHU1u1T5UV02lnkARF+vSLsNN68+V
Xc2NE0URYcx4o0jpuWNP4U9Q7zetBpJ/kHjds4Bupg0OEcqRqCElyiuDBtNyNv70aZHuqrmnZOZ3
TulMKBLSbxY3KcHtcJ+BtyyGqxEf7bWv4QvwBIIyI1qJMLxWem9Rz7ivtZZcXDcAbyospiXto2FX
10Oi1wdf4Rjw9eKDaAdw+h4pWFq5m+yY2K8eZpI7uaC8oD+gt2NXNx3kuaNufQOht+p7OgVjyfZi
6ilXTBtiWvp+elbfTKvYVI1NLCUjmC3H8XwyvTPb2JS77cEzERkmYzl7LRDy6vrJLRnFUsSVLBr5
hrZkdSCo4xAblOrIRBEbk1i9Stsetrw1gBZK8BKV9FXJwmjBHgzGLrG01ZBlsJS1b7qGbJVcE+Og
4i677SFIOeBxd21s4S9wu+tWkiRCbkeJuew1Zeh6r0/7KlE3qSShzIvtZQT9n3CL+CTcfB0OqOTw
wjDtR+q4a6JeY+vqOCsO+XjyO+aBGSE9WBVJaIOSDhy7hY3ll+XR0KINg1X2K9ijnBKzYOd62SaI
0x0tkeaUMJ3didH78COIW/R+z7hwvvn42RfZ1CPNlajFYZihbq9Q1evKzzZxXl9yNcH0YE52rqzE
XyWk6PBMY+Ui4eEsjOHMAfzBr8LrokB1q9Olgi8DccdSAe3jNr8uw/RsNg6qADuLUDGorcjv0kgf
V6OtHW2kYpi4OEMNyBqGyiUlLx85ofqlRcMen3yr5zs2qfJ/B0j5/52pWQh4uF+7mu/fItDpNSjp
n43N//hL/3Q2K+svFFk0USBQ2qZuz1yHfzqbbfWXNA2J71lIwzQtiXf9X9xK0/hLNwWVllJCGLZy
AZFSNM/cSmn/ZSsBxkPgd3aVbdn/HWfzr4CmjkDh8XdmD3kCQZr4o70l+uWtKTmzp+nBN4aDlnsf
cWW+/HRN/mWI/xmPKf6OFNCEYSpzfp+ZLfwTdyQiqQfA2OBuce7n176pa0fVOOODbVidf6IBYT8n
DfblVdER4ALkMKZ4S/FynUq/B3jFGkQnwrOMB/wUPp4nc7iXqSw3vVUNb5zd2ktRme05iNDtlXE4
XvFTFGLhJb37B3IDr/V3E/h/fYv5Kv70LaogZYHnF2YYjUYFIV199Jtao1ipqFlL8j8suqVVzn40
TrhDVVo80XqzV5BK1HWpN35K1FXJqVL6pL/Ch46ijzRloLAtkI8xgw2qJqGvS/V2UdnIxjVq2Hsx
G7gaw00ba9DJFXpwmbqALZyjj4uhiYNbC84izjZpiuF2gcIiuOrzOUiKPGn9OhJAZvQySb4XOhoU
02QfW1ihzeVvUrUu68oWG0ibJs3q3k2uNGu0Osjr2ISgezvja8txA3+4PyjcaqGrRTuaduVZ5Fmd
rkPOp9cMnEzitT1AR00xDXdN1YePo6SNUDkGYms9MKzHFLcw04FmhkfGoM0eGcL0d1HTkl4QRC56
9BkIRHHVJeo1sHLjxrRr94XZR8OsSdTqnlm5eXaTDkjikNhqS7/K3E5UJh4Zjp1GMVuZ0bp28BPN
lflwTVOWWYrsKmxaiTcLhjHhRGfPZjOqs6lCQSf8S1676dyIpo3rxRNh4xxPj1YOxcDIaOkk0OCu
MG2XTM4rTW3DwfXfZaNn+JZ1hF5XUUq60UFyYH9JGPzvGtl5p8ovMALrur93DJEcMxwYZ59s9MfG
DJMfWOXnoCXRAWEl8Pyjt/jqC3+cxuu8ICJjSfBRjSkJ6d1K6Vr0WtqD865xB944Cu6lrdn5lY2H
9iowTYBOng0UYzFVZn+sI6M6F3lZjED95LhMdd88RT3/phV2c04AgL6GYcam3wRR+SGKcMC3G9Eo
8bXaOtg54T5mmMqXrmnie1lXnGgJ+aG5PVhXudXQtqLtBqoFH9+zMQtC01GzT4RtyA/Y+Ba9hW5G
YrqRc5CV6y2bNhrfwQpSzwbc5fuhGMcDcIHkys+F+5wTH3x0Kl1sdKcONo7uV5vctptT4xeANzkW
nXWP24NAmRbRaDJFzq0RGfZRlQgwq1GkJ61LrWs5WCZpaJpTUjH2BhPgsbhNfYyJJ6OOxmLVWyF0
x6gNRuPUBo55Y0wjM9plW/sOEYfI/YhK8Br6/g2Dutzwm6NGx/+kmz62+B6kT4+2/MRft98Tv6LA
iSIAonMB7fCH2oKVL2Azphf1KlOjugqDKn1BY0SP0gvKglykgTiyJE2qu640/T3y23Kn1cx/Fpww
/CukVbS1Me1R4Cum2VqQXRcp2ouFoUt7SXeM85XucwagMaCGlYmB9hv1+HitKaw/ypx9YJOfP+Sj
aewE5t3nxgrDdWp48ZZVPb2CDDBtgR7Is3IHe22g7BtYdTqDBygpenKayqI82t5kkVjSRBvIi9W6
jGjhDW4enQuhla8ireybpjcnWuRTF54MpEfraqohlukl8sF2aB+R0HbfPM/sCW0y2sfBiYdX3wij
126kscCTgR/Zzb09LnPjTqUxBz0NMn7IERzBTsnxbDU4tQE/oSmDlVVgXVZEIg7rNk3K5zxs5Dbg
x1vroVc9R3mRbb2mc587KWkzZH7LLAThf7TrCtiphpHDShy6dh6rCjvekUlSP7oyoKNgel5BSeVO
TKPSkClHTwZOpbjbJkxcIL9Y7hgGNsnWKprwgSq0mae/aXifm/BY10VuSAQQqphOGk1amyC1Ed27
HG1jRP09QMlnHh2dNdUWlJTUtN+GKmy2bcpwFtqZlVI0Yke59T1T/9FnZrXT0HBSD9toQ0YzQ6is
cQjM6OWfolIhUfcqOimulidQbOr+3p2c5g2Jl7wqNMfdg5qtWFL0/L73VLnJBze5L1iyITKGkFsD
z/kYtcj8nmSRvlU68pIMnOJh7CoHK2JSv0yOHgPdbXPU0dnwketSJ5tp5D6ZhM8Gbor82bZVeO1H
YXjw/Do8uiiUIlTmASWKNZTGMWUot5sIc1/ZeirnABL/ETyu3FYdqhkvjQiICcOWm3k+rsvYAS7B
uzX6LusquCo8uogva919p+0l35Qnq7va7OtnWpdyl45zfyyrXY9+mXTNUxBm6kfcpRRmiW3toQQV
aFqLEJRtjtOKdr7/IvyeCpP/fO/WJTtlxzLLVAcQZd9USD29yGpgySK3KzFaxgutHqKbABDLNgB9
hPQ+SJmlqeZg9UBUkcib3m1dRTjJnCkb140aph9sG0JbhHQnrjpl5GyhXQQ7AQ3NlsiZ7mDErs3o
zVQoxTxdk3eMrvNNZs+GQm/qLnmez1lZaUBQn0ZrJxDm9J1zY8E0jntNlTohloVpGU8EKOF0iQrm
O1WXPgsLwZPuMxNysn+Id82G5gEd1JeoYr3DUBEAGc6xq0GUkYGNTEgm/WMi5HCsoD3QX3DUsBFB
3C8DfDwHP1ecv5gI4NgpyZlxp3iXCc9/H2q7e5wCTJxy8Ma9B5ZmOfR6sasnGkyChOkziukeTKEV
MJ636jd8unRPXb9+j+oJ63VRDIStaOitjE62t2UVRrdJZOKFylPE7HoXd0uJ7uispgzMYYt1m9im
7IOJYQTCXOuaI71tPphU4TqqLYc31FENWBlfUTYWuFq9IJFrAB9RmKL8QNc9PkPqNt9HGcbrqOnC
S11leCJ7u7616VtVq4Tgm7Wjsnyt1cj5YGl4+MBjxOBFboabcMT8TzNF3cq8WXdt0Zwqirk1RzOX
vBiqW7tvs0tktu01lrKc3lFb7u2czohp48WiX1Q9Z50xbmpVdYcQxNHeHTCQMO/Lr4lssx9tywEn
4ztesANWBkKXmpRwspYZyMJVhvFBEKL72jkW4xKvzxnuDu0pow7dFSBdZ+141Zy0JA63RdLFdBJk
FaCKZEp7sRuvfW3NGgZNS5COFlbMfm2ESufAG4eNgZUCfThUy6XdTlBKqtLp7VmG6V0EE8wbLI06
YXA+hpEiKbqdyCd1NDuMWIu+KM0deuEcyaVhes+mw+OolZn5NiJBXRdRAvSgVzOQMpwOwgRaPKtb
MJaMWMG1SjRPhjVzgumlx4+mMqqXiA3strKZpeK2Utsx6KBbVmSWOm1PeFBgw7OIGwGjZRApnyiu
gzcnS+N4g4TaPzS2lbnnAEaZtdZ9i7ZpahnmldmkQ/EjrRz73RRO/TSxeq0Hjnc0zlzLemEMRZRR
GTg0XynVt36j1W9F1ATPtIrVKtBGzKQuvZFStcPJKCxzo4+phFBP3Bijsz64H0wcBVpcR3sj85uN
QQfvhT0oBg6M03YMcdHZRB6xavv1xsnoENkhVqPUURHTjFzdMEfWUZ3CvJs4ShTdKYb68JpoUjsR
uGdh9oNMEhXY9Uu4RlctPzmSIy0uLugKzOeOrtWu7DpSwDVsx/aQYESeqnyjtEiSdTk1u2Ju41Ri
VvjiYZ+ac5RP3lsKExcYkTDDDxHn4sKeydg+naZbjQdPLbvBpktmanVzUXmP4YiYKjKN6Crn+wQk
qthU+TQ82GkBXa8WHVBuRnT9w2ClPjs4o/ELQxqfu8Xo/IvykuKD2LC0XViaVt92pg65wzPkiERM
2C+pBlVGJ85tDQHGe6P5z65iwxo+pChon/UwgGzOVqsvlAzRuTDOh1gSOLgDhIUyLbMQfMWuxmOM
MYok+Lk7+qaqAI5Ph2Qi3pDIhTIar9++MaL8HvBAssJT5B6rsGd9tnwSe+oysjcDqXx3Sus1j9lt
6O+UNlMiR4afDjqh1HWNTYe/iQJjSoJwDZdbPOvGlPpLTdGT21M8+Cd/DMXOKdFe9bnl7LuJKePC
wMOJG2YmUC+HCe4xJnhTkr05ENbbdD3baW7kxRWmgzkRsXE48oGbYi5nJJpz39gyjVciJoYXi3tG
izEvBodJZzQo/N5xTlJdyCoJYonJHbapsvbDVe6gyFy0jWduK9yeAH18N7xNS6T+hlHLBxEmzf0Y
xdFB48R7b6miOExJTFtMdGUGgsVOMnJeCxOhRZtxAsNT1wH4Z0RGw1tUMjkWJhqgxmi7IwaI7k3B
U0eaCm80TFP7goGsPHI8BF8d1A0+SUuqg+mkjN3kMD4HujSJwJs9GUwHL1nrNKewMOVTX+b2jaKh
LpeNC2zTbXofWz9lF/xyM9/ZKZLMZWuZzSbXxAwigOKE1nwc7uBzqY2l0S7wnSygmRwwAZsyf50i
nHpRuslsEhHmiB04EjeTbWNX7IJ+GVkYiMvMyum6N0Z/zhIBN6iwYB1xkIZXG9TanSdynaizgBmZ
CJtc27ixl702jEfTS4x3KTlXFKEFM3NVHbywjbZq8KuVDEVqL3S3I9MjCOtBmthx/PYGF2xSnrPA
KcftwCkQyaUetS3jrsh99+ugID+EAJn71o9yZAt+HV0xIuPsZurtVUmXaDlBg2B6jSLvRxvEyYOO
1ZNcSlKhCBdt24eOeNOdVkRoKgEyNDdBYkHsDgPj3OFwIDGkDBA9F+8UtQ8yc9PvFR3THP0usiFc
JApvBOfdmwit+o/apz21ANeHJVN3FOea2u8usjKuUidSK8uq5DfuCUTecSjHvTKK/IUFVrvGKD3z
GCYvv3aLqbtpffQudEqRF2G/UT8kyYaX2kZfgWk8WNYlrsY8JY/OsMLkwhnbfmNOFJ0hyzIMnsvk
Bwyf1mbQRzvdpn0in1KSO/tNCXec0N4KPgPWS9+/hTxi3BhRTKLchHOMsVbN0TqqPYOxlN54LyXD
q2AROCMGMd8PsKr7k2lSM3LerpiYjPVrlXoQbdgFYvTStY8OG7u681xRBV0biFCDdQk/nHXQG2hZ
xVzbFx4FvEdkhJFdWGqRYIo+CSbygsbC2kaoc4UI6ZjHYboJ2xrB09h3BQcTvzhITzobNj8O2owV
PE4jskcC30+bNIGDgdgEJotftDn+Q7o4L2mphQ9BN4aMhzujWTCcYKBf5uaMswrV9MCiJWfP1pwl
6rbHCQPkmtY4MLrQUtbGSGLtysGHtku0yXngZNXfqJTynwhMX0fy5ljICGtGjItqciTU9i7XKTpN
jVmECFT6YrBU79IhSc9xopFVIxPricIDV4ufhhhMMT3UTzVJ5BkdGgVF1Kj88J4WOXZ+zQOlXJlD
dIFxOzvCpsC7zaOIbWXoi5acy6RI+m3kJPl+0IW1kwFhGlHh40DD2HMFycY6UBT7H+D0zSt2QCBq
XEIG5iysyd72dWQ/RRm8G5k73xr0XiEOUmIO0ESQZ4HcG8frOOvjMwm23bo1hQ64LG1vgVbSMcpH
BpyuM2CG597jw5Jo31xGBunk7io2Ao1nbU+hk9/aTogXwmFXj1KWcDtkJWTRmPZBl2WPVhckq2kK
1Xqqg/qcouk2Vl2BUHIxJU1yJpYc+4UfdxskEvTP/MJrrope82+nqKv3semiwvRrzlDBpLBc1okf
X4o8DHdt4bvfe9m0zaIhyHOTeoIViGVTf21oX6wnqZW8MijkQke1H1iaPNl113xzdKp09novYnyL
uOs1MexxxxRxxqmR9KCxY+IRtmX3agj+ISuZmdvcU35LotjDHdNaPnSCWJGZ4ZWqwzU85UW0SUbC
OBaumAAqhmYbYkAs4S3yRe3h4MBqbja6piaS6k2BKLBxyxHpEMNCDjtVx3twVie3uRrIvqA0Y+6h
I2WCl5eQAuQTw/do4Hp9I7RZ3DWE3tAtzTM2Eagy+dnQ8gglcl0FTybRvOSoRIWzpAADreDWxVXe
+1ApiTJGe1LzsLfLBEkBHDSFkxQUnNYzqRu7e+bPOQtKLS5obnBSU0PtSsSYi05TDc+JCSh4Qk+B
R9/PryqYWq+IkZurCGsEcUSMwZ8b2eIFN5Lhjb1/3JbIjqlcKazymAVkxqQ/mGamZkTdi1Y0BIAC
1FlhZWzxT6M9w/sM3saaqOx0JuLISJqzypWAjaElASqfJM1/jD1tiC3PDIJLUboVamoOkMDi0mY6
6QgRWCcdW7tKU5yKDH3dyyBxdS6SujfOE94HZ2lDLniycUagdxnH6b5MDKS2Tps+1BbQNrfQyImp
E++29610VyaICPywmROvmTJvJseNNuTGh/c1kd7Qjbv+2vICfZNXWnvQQ9Uh3ssYq2LVLTswSmQo
b+EJVRwPU1Gt4DTNcCrNZuY1ZC1yjC4b4aIHPvSkgVtj3kQNm/3IU1zuzNaaZx0MUbKpGVauKnIu
mDlXJGhjnvfYaLh0+Knk6O1deqaHkfyRLViCkMadEf0gPWuWI6iseIraSSeusUEvPmSwH7zK4khZ
RgLKW4U+kYPssZ50Y9nyZb9ZoG5o5otym7v68M1UrbfnDJZ8a8oqvk8MJe8mNUZ3ViDShyDxZ//C
ON5aIEU2Bse0Qw0/75tf+cYz4LYZzKYjsGdXbxEAap0Gq9qKRrLgCdxABQEBaUQvsWQozNoLc8O6
dxKk39T82Udg6cUKAoN2y/eUR7cP7Ae7p51Zm0GN5tOhL9qNwjzXSsdPOWBwXeSiJC3DcTCH24FR
fYQstqTNZCXBLIGQuLLQEyL64HS0GXBBe2vLq5IbPp77nUyY9pCoPEdd1iWngunw2SW8l/s+RENp
+py5Es/UwEbCxwyjgTAfP5sehN2rewIeB/p8pcduOFY155tKNfUl9CP1niu3wIMOK4dsqfoh0GkK
C+E1R9PvyVwdLd1fpQw7OdKQQZzCY7n0YWmQlCOz1SRHcVBh4XwYoT/H24a+uEbTiEqwiFLJcxxU
S5z3Yg1ZIv3QBxiLeZ2hnYrK4YYDKNKhOCHaN6hKDmQc9drClSTcTHqM+biTm5o7ih527DtHG3bZ
elIqJh0sVOV8nqHWMcJSrksXAmIbdt7B4F54TMZefavdwT0orM8XF0EuKjNPv2dEH18NaWdsrBYs
Lk6StnpGsNA+O42FKgQVebpH2A5kRLKwKmkMq8xK7FsPchb+2mw4NZUTn8I6sm5rV/arScXZvhVA
HrwmmB7TRuQ7xIIc9oxGv/XycOC00jiNvsymoT9rg8XErzMg6CyTHg+Jo2dZCEa4Eqx3pf2gZ1r/
QZHeQd7TfJiCDrB9zkFVCuI2rwD/NC48VkxYFrz5Suvq16H1Oc3nURWupkEnKYwIe3IlERKaHHs6
WHEcQRFRF2m3jofGe+NESyPOp2Z4lgzTmFuVnQlN1kOIJpP6AMMkgZtQ5vyfUoJGCtR9ScD6Q4F/
FdS3G19HPb7bFQ3N9LYI43ynDQhJaFjY1lNZIWZfos4KrKOoeHiWXcEMZ0PzVSc4LRnNhS3QtP/v
kL//H2J6C8mw83fj77D/NPqe/8K/oN5C/AWb3dKVFCAQmFf/e/RtGNZfoL6JMpC8gdRN/s6/Rt8C
crczU5z4R9pSOEzF/zX6FvpfAFZAgIOlNxyo4Ob/fPSNFuzvw9xUl41hh+S09Tee2IZb9p7hLb37
6Sr8YuD9q8xch9f+hKMf4F17oZck5yHZBHCrmoXfotdYhB9F/897Dfj7F5GTfM7/It//exgtPgf/
Qo4ZRkyjCfayG017arrz7z+6Mcfn/OKFP+f9Vq6NsxMn4HkKVppcIlhEgq0Na1VtaBSD0HWyPyR2
fPlWn2QBSRliR4z5DgBe82mN5J1OSPAujW1I1QyJWP7hYhnzhf/Vl/o0uscbYmlOz5dCyDjcd9cp
li52vqvmtb7qXuv33187KPW/fJc5mfYngYBgh6TRyPcZqUxldtHKP4TVGPNd+avPzyP08yujGFNC
Fhl36w9AUNgRQjgYC3krzHUSLqEdf293v/8Os/TjV+80f7efvsOAYZIpFO80s1icfXuxX8R9pe+n
N+sPahDj12oQ8Y8//+kt4lLjsY54C/9t+Mg+4h90E26029BaNpBnPpqz8Yd3+uq7zFfzpzfS8n7o
w5E3ihEQPFb32q1+RfNK2+ZXv79YX/3gn55zNAp5hlU2OQfgW5roptf/sIB8eY0+hVt5bp3bGGiS
My+cXyQnJmvFzKcFMvtjvGdcEmGWevL/8D1+FZ3MeqXPF/CnC5XrFPkoKCB+Ao8GJNHl4Ml5VPrp
9vcXar5Pf3FX6Z+edFiNVueFYXLWmR1t/S4HZeP5+sEGTv8Hgc5Xb/HpEUd+Kj1lBrwFTZnKfUXa
4tK5/c8+/6cnmxOuwoDF51fuVeydatyLOTiD37/4V+ug/unpRkFgmzimeeY+NOiv3QKIQfIkPtSN
94yy/vfvMl+HX/0Enx7sIJKaW00x6/pHd2+8Fz+8Z0S5v3/tL54DXf79/mlkQ/8csu8Zo8HsJB6e
qPr/sCF99dqfHmI9CYHDN7x24n7EwHO9+99/5q/u+U/ProxappAUZmfcVXIxunD6dCKkIcVC+5yw
P//+bb44CuifHmSXjl7m+Nw5LjqBexZtJumqYjpLZ/IPv+yv34Is679f/ayctFSjduEogLf7mG30
azc7Fm/NH36BOZflF7eO4X56ejs6S4E+P72ttUgvDMautduakNpXufRfnN3SW5vpH+6kXy/Zxqx4
/Hklwo6Q+eofC8UPQh0u6Ip+FGfyH7a//zV+/RAQevDp5b1/v3zLy0+76JE42pvfv/RXF+nTQzxT
e9E+8xCXhvlRFGzVVfSHe+jXtyqS8b9/6tEPR/T/XP+KTRlUG2yPDQxdzkzNHy77Vx/+0wMsmrQx
Rt+IAWnTU3Rw7Rjr31+WL3Yy5sh///CMJMSYqCk+Bxo6PcFQcGeXLuVdDWTZGktjA4+VRnhDxnbC
uHuNz6U9hq1ID3nS5Acjm7w/fZZfn20N+9PXtNuW0It+is7OuIwv+gMapqpcajfDAyvAf3aL2Z++
b9nTzA2SXp2yAa7uzHVk9DoSYFBD5W3uZJVEf/g6X9zM9qcVzEVJWFSwbk6Qa7ZtGV+muPieDMl2
cqcdiaZ/uLG/Wl4+vQ0izLyRxXxvEBMbLoJn/8GqYLAsxj/dffMj8n9vTYb7aY1s+YmnwHbjszNp
ZFJW+zJ6CxA5/P4O/OLzO5+WxzYxK6bBvPpQhNucCA157Wk/audtGiAJgpT5/dt8UWMYn/PS6mBM
nBJ13xkCtAIVbzIlRLuxaD+8Z5pdoK475w+//BcLgjPfET+d15QXQHfXDPgbUUA+chLCKYNthVwU
mpr4Ty/cp8US/noNP5l3Mc9YyoFTE00V/x/Ovqu3caZp9hcRYA63jBJFBUu2bO8NYXt3mXPmrz9F
f+fCz7waElj4ToBnOKF7enqqqy5sBfEGc33OKG5HXTbEj3GIbdf3KAPJjl17D1sU/47eesPUxSBc
Joi2fKkT0fL0BLgx4Mvyn6wEYzdwjkjbggvHqIuNhafsXpVwKsCvoGA1rxBY8S10+D4Y+dCqG+Og
TRDhTOa4AiurgsOkBW37nP1VJnd9gmg7iDBqhZvCOksyFAOBvogdjzwowIAD1Prnf2v/f0w6nHsg
P7CyNR4gZxdlghHwnQ2/5TMoA1AIqw453FIBoElQCY/Edc0tLLGMxQBsAl3x+/ogKNduTiECH9C1
lLWKyo8jqB6Bu0nKcLpyqLG/KngdBtlglhlzoE071L7GVoejBTWB7ezgQQc88SAIPax/B2UXyISZ
VBmTimKdxUfwcycvfRv23nLV2a+3Ttm/MmEqZRSpJZAO8XGuggA1A60fmRWHF5oYDjPYcMKUuE4h
PBbKfod4DqvkGPOQiwLLFjjM9CVLMppVp4O64p/GohAuSwr7IhyWYKPl70EFlbR9L24sAmWalizm
T181pz1g5QMTHwNg0xjtaRB+F91t/bMpJ7lCLEGYQnVtFvPi2PpIF3YtB0HAFuwYAaO9szFAGqVS
q//mrhTCXaH+OSsBzSqObDP5n7kasvABbXCWoMW60QXlQssphNsCKWbbTyk2LHDHNZTbQIulgR1M
B8ciKLjASA7A9/rM0fYV4cckIe6jYEZPfWrkvVP/BnYthj6NjyJVo/+z3glt6QlnVlZsWGZ4VznK
gAbxgpMBfC91G7kXygjk5fcfZyBwOIlaAcJ0lFUjBw4f/PmxrjbWhDdvFFBuDIHWC+HJBgVqglyP
XrK7BMx3rEsQGkG9Vw66HDxab6wGZaJkwsrTvK3ENAc4R/VPaXdpBRfozfU1oO0pmTBtn8fbeQyW
5qOUAijXPKXRXRkPIPe1kuYNfOJmBZ4Hodg4eGkjIZY8zMAT06fR5IlQ8YoE0IUNna5Of9cHQ2n9
W07+x5qXKKHnUwWCj/zQnHq8xNYif1dQu73ePCXilYjFhowOSiYqfvRAkJfkFihURQbwpUMRWvJs
rvdBGwKx1HUzBKjy4EYvbJ7b5hYpX3PwZ71p2ucTKw3OZLA8MGga5e4ZnuzASQox9asqGgO7MUOU
E1VaRvVjASDXrc58gRmC+mla7pNxyx/RGiY8OWifgP7J0fCI6pE2ubXT8/qkLIN/cEeSCLfdST0E
Q5ZJAaMFK9gTB25JaIRtzAetdf6/8wFYjxyzYzABvH1MEnBUIr/gRM2/HZ0S4aTzbBoDDUAkzxee
Fo2rzq3jr/VpoW1Dwk6FfBL6dkShAlRqQGg4HZIm2+F1eSNMpjQvEs45y/0CpTA9mu88BjFmwrxr
49s/fTqpU99zQ8LMyQInT36xSAlWLRh87//WNmGdTe+LIE7Ad4NyGyTBKORUcYerzfXWKeGKSBgo
6nEA4ZFGWM+AOhGR1X61SuZwpXaW5tIWkuJ1vR+azxcJMxVqsJ/wM6o95AnsFh2Qf0AhyxBClg6y
UoB6VzhBvw8ZZ9Di8SIExdb7pY2PMGJV6WqAucLJY1FrBdY6PxIX8T5Q+rwwIOxc74SWGBMJi45q
1NcUqEb0QgFlGwAVofgPyi7mXCO8mMNcOYIUlfHkMkxO/hQGXq50k6FGIFotkMdEJSPUENe/RaCE
B98lzz/8oQIStEIOOyj21QWzn5MavL8Qkxk/q0oVjxDYnH7VyCxYo4xUHatE8XvOzoGFB/TIFMF+
DZIwvrKrNgQnkcpPZjoF4y5MUUc49iC1bwG+eB9AJ4gao1g6Z6C3A4sDKLtKsWBNuUW1zCwNgZsi
Gj3Af462gJqjY1Dl6jtqeOSlNhXFTpEA8YRo1hRPzZCuBCAoa6/TlPG24ovZVani4u/6hDw+glCG
+F9/KPf82IdZwHsAwkfxZ9N/AIiLwhrLl0tdya/rvVAS6ywZL7W5NmlzynCedkOtkYKKtBOqW0C4
r8tvrFnsg0ty/reHXZaMnxJ/zOOER19CBZ67yFFRgQIccDaiwqM5cKoEnBm3cZzQ3Cbh8AV2Qi1u
CoCjUkjOzH4AmoU6uQ2XT7uVi4TPB+1ewkJ9e/YqDmDCQTTE6QUFQKiSB+6MfWenyu6gCI5ZTDMg
DMcNn0rLKX0bzw8jmUa+BfhRZSE9e454SJSIb2DONTQOfMPJUynve+a3muS6OG0EodziUB8c+gKx
DUtWKzWgClkPb7GoiHhWn+CFfE97AkbX41zGgWrfmXn2t2LsZX0e9UccG4B389noo7/gNN3jS3EH
xeUOlePzR3IunfVNTxvT8vuPWfRxVGjd1E/ehMdIAxIhCurewUcTFAAZVhn/tN7NN9bm0ViIs6Pq
oMfXdRXrKTdA/0s9fh7+ivfxqTKlE0rZqtCKbO4yuflxAHZWn8z8uHVXeew9wCDx3yFCRrocExZd
j153Te1gL++ay1YwRTsUBeLckHy5ZVG+wHoTV4JesnkC07qRShXg6hGQfzEIfbsnnxn/ZNNwW59M
2oCI8FCT1UoCBRQgxHnNH6L2E4U9kgPKNAgJhNJ8ADwTSKEGjHrr/VH8x0KJ8nOPgA4YfJ81IMst
H9uMz59R1+1lo7ixBWnNEw5EZbu8i8ED5s0AVoBrQwMoGTXGxvrHixQrIllVOE7WOFRSTB6Q32Zy
OPc2400G6k1OyRHEGjZkigxARM3CGCzWwuVMZ+3ROIGM0dGeKvuW6fl+sm61oZ5cEAzo3YGx1z+N
MnCShyVnFBmRDXDF4Kg1867/VOPg1EzZv8X5POE+UBXO+jkUFj0Q/Zsoz/zb+s0JAM+NKIX29YTn
AJmHiAINzOvQeUMInWHmJPrdxpajbPGFn+fnlmtGdQC7UzB7UNN0YgQXdXXLwJgaoTKA5c/5FhcO
bRCEb2japsABxuCmBdZ6AdxfwWBpw359fWlO75uA54dzhRxE2nYzRqE6EGrjdfaYHrgdCJMjI79w
u9aaP9Qv+KUX+bU9Djfea3brPVO8OgmnHKHs1c8g2fTY5msGk2ABydZufCvCccMF0dweiamcsHPD
hsfQGkjsdZDiUsSdCrV6Uf4bVM89KNr8l3h8Xh8OJR4m0ZWoR4XKqAYH1M+MAdIEu+8/hvggg/MY
wPCy/Q0OdGu9K8rMkXjLqC5QxQGmUQgcoS4xV0GjKvuxvC/jcgRlQD6Z6/1wlJ3HLTv/x94YGmy7
Oepnz6+vQ3FIq8oouw8GW32wEs3L/D2K7GpoWKSiy3sRCxY0SNKsd/49cQ9OY45wDX0gpSFg27Mn
O77T3fN97TUGaJt3/k17yXe9q9pQyLXCo28x+3ijV1rE9h1X/RgyHBJ0rvsC58iYQotY9BuHicG8
ncYZ6Fo6TT70YSfrqAQKHA3srq8lSH0dBVQo141xC5jc/x03Sz7diJ2mxnmHqDs6tXvRlUzQcXiq
i+Io/GXPuR45oq64CPT3wTPqHg6aqWwt+HKcPeqbcDV8UMt9PSwRv53sWOuP4vSW5jB7aaMD4fGO
Ykk4BZhIBl5L0AHexoJTdAdD9xWaBm7uTLvSrPcoU/xIL9wBBL135ihfUAf8Mhr9XXNREnAKjMQc
7OCoONUe3Ikba/7YckG09t9dLme9ltUzvolTB0NRoLL0dwTtQNtd+OZTrt/kdNowXNroiSCFxdZS
SgiVeAHesTi89SsomFWkjfOIf+wXWJkIUnxFyjM2ljmvuoPKIjp1J/9eHeMz+DehEvdc7xpvdqM9
OKz+QpNlV7q8HTggW3yBxtjGeU6ZSzJNPY4DtLlTfEIBBI8Jvlewxrf8G1SFa1AgB04+oHYK9Bp6
Ocb3dYNZ9ub/7FnAvwg/kTIJO4qqgC01qK8JlHaitN+4EXx71P9pm0fxwX+3BoSQcijCwQd1RrBj
YWuDVe4hp2pBChaX7fCDM4AcNWpj0DcshHZV/b74/3BATcdAa6pDl6oT7EC+oqOgzdAc3hRcSMXZ
63NGuyZ+Z5h+9IKysw6v4ThCJhcVRnZhSNbiXiDkYXHWX+Z3ZIduvmFftHP4e6g/OqsCFtDJWEXw
bKNEkvnobIjsmfwrGGY3ohhqF4RlyX3ZaqyvTF7Dvw/xcy//AjG5zrQHECLqbPaUlrd+EDcMTVg8
w6NtQRharuQaI6jS5NU2ygotsNHqoPfVFRPsGmZr9iYqhQ2oh5uopzaCPVSy97LpJPvIAEG+i1NL
b41042bCP9z/PEcisXlNnuesl5EU9CCv6A3X5lg5ECjPD6A82mlH+a26xDvwXhidzjt4zDNRqo57
7PpOos0FidPWBuh5BTkWN7OqX6ylvn81+8Hco9r3bmeuckA5rw4nYKm7XL+AUNXgzS8wlzrgGv5M
PmND+b3+IYu5P1gTlnADcQ9uw1HCmmTdx1zswXRt9NIZvF54Od6CJDx2sBy7/P5jIyeg00qCUJg8
GWHA+KfIz1x0LP0/6yOgtU44mylXGVGSkApqBdDbyM9TG+OGfGHmLagDLbhhly304/sLzoccDnhT
vCyeXTCNnQOo8aQgKIAYTWFBQOygsoDcoKr2Dq60L5mR/u0eRqK9JRmlouNiMCjHB3Fbhks0mCXe
mRDFgeuT9/ho5djFVH8MrdJ6FCVqHCYv8rLwCbRzRgNl1vXGH59qHEt4l5zVmlRJGbxGsb1vVwJO
175TUVtYswEQSj403yMllQ3wItV630f5hm0/3BE42oj9lvkS7q8QRfSqDhJnUwH5MbDRtCWYKjIk
pNYH99BwgBQmZk7yfZDuKFCtkV08/Bjz03gsNq543/mL/zFKtE1MHApqtSlJG87j3eBX4cjubIN5
cjK0W7ADIf174kzH7tjrsllBH+/KPM21DmW0I+5NdrHrjBi6chvW9X2vfPQthNP2Y6UXuXL5lkkP
L8FtMtJz4sqm8pZ99K/8G97TVDM0giM0BqFEBLyqCQYiSGSsT/P3pelB/2QuuObERA1RP+tB+BrU
XlBZNnoPPd4hfW6kh8rzbWiu2+D6AbfdVuqPsrhkOjjiyhRJGww6iQeDq9yoP84lUpnqtYw3Qj5a
xELWK9SDBsayAi8f/pG55fvP2LxMX73BGbkVbEVFD8eBaqPFMn+YdzTj5Wpe+hgM0WlN6HAYoYkg
TAc202jsUkfA8rK+UJQTjSVrF5iQa5QEuuqehKwaiIecO2cHu87Cg6ER4q0ltDNr1v9wSL3hYm+p
eulAZdd8Ga3S4YxmH+q39S95vGUw6mU2foy6rKK4ANsBbibn2YPilCMa5bkyoHOn8/vGDIxhrzyB
vPQYb9VtPM5psWS1A4DWZVsvPdYmlMX+zkjml1ZoXmSdMyqzMzMzRhgRmPVWh4sn+B+rwBCJQy+q
wCUKDV28Z4FA/3m8Kbv+lfkjazp3TBikM9dnkpJMYMl6CKVmwKPUo5t4D2qD0UMywxltCAabzTES
9dQGsZJm4Fa9ny4cCA+M7HOjZ9qMLtf8H2uoopBNzkb0DLFIK3M1m7cKJ7VLOzdVZzZB9ayH12kP
xgKz8qANeGxxGZMuk/MLGL6NLf34/AJNwH+/gQcjCJwwvmEW/kTdeZRBoA0tNv+sxE4/7Qqm2wj1
l1V7tJqEvy80VM+Py4thGb3I4MQshkPPzlselLZXCA8eQFEhGUUoNWnaB9v8USHLNkgIOeeLLx0z
7ZMDvVcP0kJJYLa6XJp+MCCyEqCFYt/AL8kY4ey/lGb3we2m9wLsqqetkoxv1N6jLogkGw9tmGKu
4dpmW7OFXeJWOljMIPUOUjyH0Z9VHBIgWnRxPMP1aA6kTxgjN0tbdkNsHxXnlK+D62qX7Oblv+AW
QQ5nckZkiHqufwiI/FsnNXDqngdYVOrgaPPAJwqVZQey2vvU6XbdIbTwXG1tlfc9Pm150Hn9d8uB
Ba5OxGXL1fCdvQcdZGeGK0kcKO1ZUCI91qfoIr5BheIYOrKjGpG9bnCUqy2rEkETaoaQZFjSOWCQ
/Riu8374O3rKTr6xX8UzikXs+d7d0j/rvVGsmyxHAJ9bA00ZdIYMuq5V164tQA5s+8UndCeMGppB
6/3QjgKVCN2h5SGA3RIdVeMuE/bA9/vck1LfYs5OQNWFHGQNVDQLDqU0PU3BVcWlXthz7R6CWVW8
tayUezZLVi7wLFuwxeKuG8gG1SYELq7lXchMzoqP0cZh/zDqxdYhvFWZRqEaLwahZOAZLKNfEeDM
TZGYAgib16eTEk4sVBE/nTKU4cdAXIYxZLdyvMvMbQK/FMQxw2krI0HxuSrhrITMz6VeQhedIdnp
uXI4G0lzq3sJrFdcg53RASGozbnNYWsvCpSJIwsc2qmJVXnJ3rbg19TBc2+Dbstk9cqq95mVXSFn
ZwR2Y8kGiNBsQEitGKcQzvb6gzcL29fZs3QcD3haHPXCZDeW8zth/8DBkSURA6hT/u/0gY6Qvpx5
0Kw21WeoIOss3BSyoCZj/w6tf1paMh0Ya7w6azUmAfo6S5pOh9TuRhRB2/3kfSzsIgg7lkvb2qlQ
TlwOsvLayPp9MkEAWgSk9ZpAeWB9IJQNRFYP9EyZzvkSskBn1JsPeB614t18VLaQIpSzmqwgyIRv
Hh+0rzqCOZsgK7UhlWkILqBE58TM3dDaTPvTxkIEQaIQzW38f0EQhAxtgBzuIEJzOX32yn20Q+GI
JTpgPk+s5s7hEIMirge+WjvzRqt1dijH2vMm9GxsPOFawy7cB7ayYai0TyO8DT+wncyjlNtTnzjz
GerAZx99bL0t0HLyCuFpAr+Z1Ho5IABnwv33+TrjdB71KzSekCvk7DM4fs+BoeqgHTYb6x6YvrFV
80cDiymED2KFEqmJxQdBb94Cw6hbGHvpyeLN1LptzZ9ACZHIagSII/q1vFzNWhMaXHrs8A77NJqg
2m51yMqZkaFYMvKBEAHToaGILfbn/SUwExsMGwcZ8k+7dXuheD8Swq6NYLqKNBUzLd/S5tQCB+H/
XtTk1punmItEBjQzdEFGAc3PsQjVLRU6fS8Dt1WbRmudCFqksW1a0JhxHiNd1foXNFgq8Oasf/nj
LAwPSr7/nnaBkqPYH/zynvQVXfkTtxdsHgu1j6GfYuXPAq/Lz9JRPYt68IJ8IILJEtehE1IysL5j
YYPK0Y03MoG08EwiAhkhiueZ6TCPw1/wkRxxGxPe4ksMck9nrPXyr+CW1/oUPsnX9dHTIicSBq/0
QQqOzWXhvpi3+VkCyB5vNr9ju/zogaQ5l5kZzvq0F27DXvysXte7pQgYsRLhVwDGTedIxaSf+1tx
bZdHuOYlPQ8mJNP+am5wg+AcSNcPhQXJOxkPoNW5fNlKvFEyvaxEuJ2WgWZ8/b3kYOVHN8fgWtrJ
Ubyxbyhf5+7rg6TtWsK/SH2Bd51W5DxF+eSqxEiUL5TtbWxbSuMkkL4Arfs4KWgcsBQreY42FuYb
UvcgHCFB9OnUiIwCuROvc8Ejh70AxtYoQnF/iLKdg3btD53DHXhwGDHH6MKY4lP91RzCX+UTDiEU
s8u2JNnsW+tmx/o8WlAL3Hpe+IajPvo0wsekuRyACQWfhg3jhTF4p3ehDxhndA8O/CX7VYk6Hv2N
4cy++q+K26L8q7xHe+k6DDvwYIFYD6okSO/JRnQc/wr3tNFLV/0sJXN4hYQDfwiftoBbNLdPIvoh
yTu0sSBwXr7X3lK7R9qS12ffSSBiLe3mcsfgBorMyo5hdKm85gjhSz14D8CQ3FnTQbCayqxaPPtP
qE5RDMWMzsJlfVvSIk6yCAA6Q6FYNXiFnqxoJxvQ8TVYI7Ulx0em+Q/kl88LlHPr4KFAqFiRcGnM
FDXqWKI7MGdbEe63sx3aEHaxZfNS6oLRW1DBNmW3N+Fuj1s5UVpOSySCqmrQQMleoFvZAePoPrKQ
NtaXl0fQmRrhx8cHu5ut2VoCpnIjlqfZJOHUar6opCHFBm2z9xyUQ1EV2ulmuEI5wcnXAmWIq9If
kCGvSoOzZUPd4wCHsMpVO+UH7Ql6tsfeycy63RjN92v3I3sj/FcphyzXQYDV475EUS9Lk/mE4Fp9
a10IooPw0zfmwdosTaFEmuQDwDhAq6WZ0Ftt9+ZkJbsYHrnd9Z+MJe6/4uuSOU4d/sA8t5v3dcqC
kfn/FLQic6lgSgd+egb3+L3shD+VAiBRX92qMD9JA9Q81fAkDpUVpPM1a2IrqKHzkEzXWBE3KlYp
K7swPf68b4Nytyu6qEVOZhag7ovKJYmD3Kmky628cVxQwGqQt/pvH2I2hKDq6ThPdCarOY0H7hDf
AuTIOFe2WycOjOmw9TBHM3lhme8fWd1ILKAosHTW24U77upz5lYudLht5tQf+kNrFeZwVnexFbog
OhoOeMja8G2LdT/Ys/+DFG9BdOwXWFEUgJyLj8odXoInxUo/1Lf53v9KNo5J2sYhnMscBhBOUnNc
i/jBggasmRQI4Ist7Oyy8I9GQTiSsecZvmJKxLvAdwFWyMQ3VbtrvNvHW6w61A1BxEA9M8oZF6KP
+iKgUArQVlw9g1/KNd+NLv8lfKjQVxc3oYO0GSOcidylKaSsCniv4EkCx7bURtAm3rLk5Sx5MGEk
Qhya2j0jh4shMycVqdu+30Kz0AJkEuLNQWQOUpuYp8FgzuAGt2YTlVh2ilemyS6dyHxXjMAYra38
HiVnSmK+yyFuoorBRGm64DGnaK/qzMW/rtsHrXHCC4BGfBr8CYMR8Hin6c+tXnlbJcC0/A+J+BZV
ppNSFo23SJhMJ2iu6fFutHic7utfT+1hWf4ffgXiWME0LZ9fWbgv6IET2/weWB5H3ZgfWmKexHsD
4NFU2bLaogOkvZfuQwOC9+ZsaIhTZCCXcBXDg7zOHsqXdJeY7OtWwEIdHGH0E0LvhAO6AoPzn5Ld
4igj5JvG47DhtGiLT1g8SKEAzhk5rA/HA84+pJkO9H+lF4rQ2L6cgyxayqQ3Vha1jaTD44sWeO6I
LkWorHJT0SMIe0quwivebPTyyJqIVvTf63vioV9BD4Rfmdpc6dkGPSxmifeLjS9/fEEFuGQJU35s
NV6pNLXs0S5n33sbAzi2z5UTX6Oj9Amky77wwl2xz2ycX7UTGPGJ28yKPYYMoO9lAX/03aQVX6Qh
4oEEMrYGO/OnuA1eBElwwD5uDz62ny+YUJowoRIJ7vHa83EUrc8ndRsSEwpVk2GofABeJMHSimdI
d6GkR9LLwxi74SHcSHQ8XDaeJUH6Yy5Ay4JBL8JQWmWluUWp7kswdqyPgmbH3978xxRWCQ8RW/QL
C0bidHhq95krvI67zky82oJy124ya0Ny048cFwAoNz5vZfxo16vv3392XYPiqFrsuLjPXvJLMCHl
kNrKcXb8G4TC8KKIK+ipdaL3LUrMx2aGURFuPWFLFfo/mM0eolzDFJgT+J6ZudE57omvvCK5htpr
kcWGML+sTzDFl5DQ34TRoFc0IsLrpkwPQ1YfBMZK4itX5SbUanUtS/X1nmg7hfD5/iD2Q7b0xGhY
SAaCtfIvDm96660vrTwIHL7vPj8Wi8/aOOl8tK4wn31/jxVho2HqNiDceVoNaaIWA7YBNGms/k05
825ybYGPTvbzE3BNt/bUQG/vo7DXh0KBY7Pfu+PHWEboScdBhx5Hm7139+4UuMIJeUtTsgoPImSm
8CUDhJNfWXOLS5aWQ//2Ij/6LKCvUCVDvMzfkfuUjgOq62I92IdPfqZDls/WPFRcb2CpKJuOxPJC
RRsvSSw6m6wKNJa6ZElAq/zZyoVS9gKJ1YWwTaMycYqUmubbUc3aIcS719eGsolJ+C1YlJOuaAI0
LRR6qnW6lrwK49N645SbM4m79eVgZNWEYb2+MzTk7BChuNDig2bVZWvmad+//P5jmTW/GlSQP6NS
24f40XSfoFUZZVvRO+W6QwJvOR6yxxKUW5a6mhfxUh+rzaso7TgjsbWKlkQMNN/Rtqdcfa9/LbzC
Zj+Dv1u1ybSUPYmt5QJ2CssK0z+fx7P/0e8HcHFf5JfhGqCaWOecMdFBIQkSLflzfcFp80VEVZB0
FdmKw5jwTjH8TW+966fGll4BrXHi/BeDmh0hybKEbN0pvCNPx7yvf/ZD8wWrMhFSKUE8d9BvR/y5
X6LOF85Jd93nJlXdQ/NF80TU5EvQc0ozjfX4/OYLX2mxRaH8cPOj4WWmfmz+WOXSkCnx3Y01fqaH
cPNquazX/xw+aJg4tmXw34ERMeI89h4+C7sW0cloNWArPyb6Zsne0tijTgjTnZq5ghYhAtneRAof
gH+whPi/2YvS6LM7gwgEIvN68zq4gytvdUpbaeLMLhq5Uxqw7nlQ6y2hsB2bSV8d52a4CWVzrf3W
kKG8u3XS0kYo/Hd95AYzC52nJVQPdiDlchUb7BGHCPns1mDe2UP71DqblMcP7QOLRp7rtcbFUo5T
ItyLVvWiHJS3cZ+4fAkNJrwOgmsuPFTndNipSENs1SY8dPHolLD4sORnEaQ5CIJUBqrCrQ1Zb6sf
nn1m1utWgsCWorf987qd0uaT8ABZLlYiZMSweuWpi2zI7pasoDf9aK63//jVH3c2whHg6UodUHuO
4BFgG7Cru7yTIMnrP5eHzsPbqjFZod264UneDbtux5iRqZkiUHBbihkUV0EyC+cZ5JFBRQQfBzWr
vueNTXL9b0aFB+ZGIvuKrK81aPbBN7slkNASqnwit33OLxBCdzhXegI28dwAeQMpbINFtZNsR2YI
OA7QK3f10Fgg79xvvRnQxkk4GIURGq2EaKOXphCbwm5MpI2A5nFdFdaQcCst5AsFSNADMuyhGtgG
U0VxVWwN4MX6MNijXj4j2EHWRL6Mf4P38SM6N7FR35vL+h6iWCEJ+CurzlcaaOx5/mDiUWLSjLa7
BrGO4uv1DmhTRziVjq1aqc0wdUn70kLyqxm/1humfTnhPyZGZmqNwcSp9RcQ7HpVP6vibpj3Wrpb
74FmXyQ2KiuDduZrCQ7RFF/mPf/CJnrm+BfhdSG5wRMRapYnYMug9YmFcuMlf+H8yhGfbCWwKUcm
iZ4afCSb4uWpVogyvZC9Nn1l8q3zmHK6kISrEIyeCzlH4wqjWpNSfIDKyhxS3slV1ZSj+jBr3D8B
8JGKIVarDziVYUdc5ktUGYD97ZLt+AvKk+VD+7JZbro09sBnkCioLlelsF2SFXKuPUnQ4iy7eqdo
4x+2Tk5pGCyqvFmlB0l95iYoXTKRnY3av1kSiYIC01s8sgM6B8V6fYPEtQ/l2M9O2bAjyk4g8U8R
SMp4RgUDEhP/EiBMz+BBpvsnxCHEJ4iQb5ZjXspFND7Ee8k3s5feFVzOQig+Imm+bk2U01Amoj8m
V5SA1xBWZlNgtVLyu1Igiq50+1ETtzBItEki/HScc2zGigkCwQQlNNk71NV1dtjK6C0u68H2IikT
/LqppDnGiwIgaFZz7Y7Z8U+rozbbVHf9MdwyFVo3iyf9ESZ3YxozUF5fHv16W9EhOrrndtk+tn0b
eQ7tkhrrC/L4RQarvnzAj454tW6hUh4iswI+MgMnj3jPD9BFRwnxkmXTjMiZrdBKIBbwrmzcXSjH
AcmCoFTKEDU8Ug+tEKBm/6Qq1/XR0JaeiOw6cHb5IHpkoW6RW432m0GCIJQ2DIT21UQkN/DQfYUC
DHK54yvDvOXhbf2jH0MDOI0kMpgmFvd1aCx7gzueVTc5QsdThIhNim3FvmqXaWN2KHEviVpMm1mT
yqUqkTXqm+z+6d3c7Z3YWR8GZe5J0GIdykzEDjjjg152skyyVLXzwmHrDYE6S4RZ51XPtJqMrweo
3Ck91J8chFNvAEG+1JXgzF0fxvcD2wMDJxGM4N3FybXgB/I9xFidxGWswALH/rtoAmDjsLFeH/i9
4gS31IlflAuzDzV9wqVI269/AcVHSoTpQ75Ui2bo/3o8mx7aeDKaEVnPTrspmbzRBe1RhAQqDiLL
L69zCyBbdOElMUhR9yA9B2y+tNUJxWBIWGI9S4mqjJhJZtfo/ndHmdG7gF6Dm2Ayk/MWROJxXgoW
RNg9YCfAKSzD6VCw2BiVsdQ0gaDS2Dq3KHGmRNh+P4tSOLUzTCeKLE49jdBw5SFCMGhWB2Tn+sJT
7JNEIc7MDJkyHp20jbXcF/UZD9bRpX7KXtc7oJgoCUeUiqJnkgkdFKmbIuHYV3/C6mW9bZp9isvU
/ThIQi1rq4lD41V5aLNzwQGfxnzF4osPiJEcnPjCLfnnDKrtqNJrkrf1bh+/TaHsm3ALWhE0LDwb
Vgbav2eug5w5ijEQvuzqPdBxB7xMWRCur3f5HeBbt73XTvK8hTCmTejy+48xF8IYTkOAcC8tj+38
WysmXY6f10dGa5twA1XNixF0rxEB8H8l+W+nAPE+bpkmjw984ORIPN/kR0FWDmh8vvUmcyhOvBU9
OZwjSToA0dY/jYBEYuWRmvXK8vJaKjuRAeCMuUAbaMNYKPcWEoKVQjBwCKPFS6LUoTrB5A0V6fqN
sIhiiiTmitFkvs1UtN7b3YcIlOMCUme9LZZRWtRFIqu6OZwL0CTj6wdTlexox6EyVk9ZHRJ8I7IY
/K6OTRk0f05yYZY1mXbra/I4wc5pJD9nkcQhbkjoOd33KPpsnN6Ln6NDZqmm5Kg2l+rq1+QpG/H+
44c7dLdswB8W0szB/w+aVKiQ8/pwz231JpuopIWSiDm7raE8oyoYpSJbF/bHr2jokjgMRoVh/Wkh
P2jfsnsFUB7Ior9kUzD9fWuxh8TeIqB6jMxDT8SpwOctGxU85nL8Ak1HWkNiHXr1Bm8FjnhObcaI
76iyxsi0Y/KcoOIJx5K1dehRTlcSpZXPKTvmC+QMupB6O8x6VW7lFGlNEzfBuBGbOpaXpovfcsBD
tWsrS0/LdJGArASyg2Ms4vqUe/wHck3Y+6/tl2BnrF56/aU6Ri+YOAtSaJfC4+sd9INTV3rnvWnj
2ZNykn+neX5sSKYSy6hT4ZR6Wdaz6blTRINJbxEKTxTF3DCyZas9cK8keCsIcZvlIeENmBt0z+z+
MD81tmCUTuNuFftTosTvCf4xjgmYmrCQ0YV2DkGt1njChslSHCsJ2mIkuerjthC9cM6NvghOZVoa
MUCGfB4cJUnw1Pm6Pk2UE+77SP8xBD6fGzYeZ7QY8X+ZFoAOdQITaJl/rbdPmyLCEUBcgA84BUTH
hSDYYOwxVNRUjGGrpy23gbzhaJH0N2L+xyCGQVKQH2xw5Uxrf5f6MogqkfN3iqDPTU0aSsBZw1B2
+R63uq6IvhQ1UHZV4Te7tA1ys+6U2phHJNxSYUpOcjh7oSrJViVUrN5xfaXnXNibQafmVh9xqONj
+tBuykTWyybJjUAJNRPZaJRFSKHmpmNYGW0Sgc8mZRRHlKXOiYdC2dWJgMh1nko7SjjhCUT9/mvS
+/w+hEH+ikN/NoCx8F/Gqar0/8fZtzZXimPZ/pWJ+k6PQIBgYqo/8DhPn+O3M51fCKftFCAQQoiH
+PV3nZq+d6rcleUbFdFRHZlOcw4gbe299tprzRIxc71dnbjerDqG6mW18LTt6ybjpoHIN0ap94QU
/s7p4CNqZhlsocdgk3ZWNdrmY5AS6/GtqmedFqVp93Ox8E3UTfrUduh6e95gH5tlFsfQZ+o+biea
VIvuvpZqNVt8zQXKNOPwPgIoyIvab7caBz5o3CXoMOAL050TyQG2BIuXE4cpqGR1c+4rnKUk7Jy0
WHWbz7UuN57GnDoeCmSLRdxuiDR8V6mphep/DCE6Xs3HpWmmoyODKGEBFMwXI0i6FmOYdxGPkljh
uzW2g7u8Q+cTPM7KTS/G+pqUXrPzjfb2oe90uVnUsqvVuDz4aGKncV9XqbsiizdQdjiYdgbBrK7Z
JwvvJ3vnI+XLjM0igksn3mMq5frdzpB6rz+TAPjJzvlI+KqtxNK6NGlH81rzMPHlTsTbyflkY/6s
XvvI6poUddd+uVz/DibYeO7bBYW8PGHJe58gaD97QB/qAuHX0Bq70CDG+NzUz0a/xvXfi5Af6Vqj
37FxhB/tlX/CyE9GZsACXib+HvXXjT/KMsJvC7KsLs5I/gLZGCef0iVIeProftYA/UmI/62E+13M
YjXT3Hr4gLq/XvyULA9QgkxKR6a6OIf17V+H35/k0L9FzN99iluMU6EX5GHKgyfBkAb9tfZVKtRz
Q92EsqM00yfFwE8X1IdQzyOiBolAfLVUY+I6z9bu1+HG02cVVClxhs3Co4x5fw8J/O1b/O7Oirmt
9NAs0EmaRR4XV9T9VATmJzvvIyurIrTqFwEZZOdYHLwf8gGNvwNL7aY565172z1IkdzXj3/9hn6S
533kaK2tE0aG4z5CBfgai8yA7f/Xl/7J9vvI0Zq1g061GNarJoRk1uhnkt+2zde/vvjPsIaPJC2n
Yr0wAYQgCZBAN3Pu3J2EFs301O9LdLmdT8D+n93E5e9/9565bBqXanxMZO7a+dp2PG0waf7JTfxk
f3wkatmQxl0zXG7iNjzUz9EWeOLJ3buZOEzH5ro9oVxwIPzVvvnHz7Lfn71x+sc7mtwhsA3aiVe+
cUk2t4xmusac1F/f0s+el/fHq0c0JrKxWE8Vjx5si3M9IlnV+p+8jp99+Q+bPGLCrIzO8G2hdDoH
8OrYLMVc7P7Ol48+8oeKGbgrE3F3EiudknnwjgE1bw4ZPwHfflb6kA/VooDxghriHq49nfbf6KKr
XGF5ZWa6GCvqeNpU/mC2MAyLElRJ3oGV1D0U0NrZlxNocD0JdeKjy526Q+sm0SogREdnsanaAWOf
3eolGAw1eRWETV7qSN7580JgxhphdvaTRfvn4Sn6yDqLITRTdk5Dr1o6zykvL2wPw/UJ2Yiz6yb/
s3HJP6/Soo/0M7+F4w8pegowUTnfwsjOabPUfMOlNvdD47Rb1cafnR5/vmyjj5S0MbKTu1aGXoV9
3+5aaCwlRPgsgSNlv/3rxfWz5/YhkoyuV9dEOvIUjuG4C6HStq2r2Um9yvq5ishnVll/HlOij9pz
2tBwDRkLrvwa1uHMZ/0eFUr7lRjYaU5lF8mkH9zgbhEctCDT1G9/fX8/+9wPcUVKOVs2MrDDuArv
mRbDta38GhaeZShupyHmj1UfD1dRbC26mcZ82ii9bP5/L7Wjjwyy3i+JbajnHgmZMWNPqKdPFj5e
PKmCrrxxZziHwR08BggdaOiTJCX1+/doBdU+7V0cgOlfP4E/H5F2of/6x+BHnBUaKDD8Oxp8fGJU
d69C2BV0A32L9bQfL6xSvJNukIdOQ69ubCFRJvhb1TabFoXg2MUt8i8kk3J9mnvySkvS7up4+Ixk
dHkXf/akPsSfuUSY4GVPj2jKOUU2rjGZ8kFzZhJIp4a70PNrlg9BSSL8RQg3y0ZQg7EHos1VSH3y
iM73fDvDgGBfdnidic98uh8dYV5aERcRTG05iNIhc8yzX1krYF3QwL21m8I6l2M0fKaR+5Pd9JHy
tuio8cSq7NW4tuGYLKK2uRcs6r4oK+d6pPozuOo3qPpPntlHbtukBJivMJMDHbm8us7aQ3GxCUi+
Z0/DTpiEbKGZTpIvTgpG2BvTyWFO7kfo5FXbKuXbHzx9RcpwQrPoMxLaT1Kf6CMlTnC5tiyeoauc
kPT7+mWB7t5FGf52TiB3kP31Yv6tcfZn9/1hP5eR4w0O4/SqW5WDMb02PPrVIGA7E4u7bnXghbVg
CYmepuj5IHAiCW7jrBv7q7ULMh4H3xxS06wpLRzpTASpgPqiZBwKltVd/+jSS4PeoFJ3dXCATx9U
C0iHGalwALO79u4LOd0GbDKwtasgWCTKo5jE17itYdROM8rtdhl5rorxR9uwKtGx7RHZJpEF1Vwl
vNWYLjftzgltkNCJ1+mq4hOFUI/Tr/VJreGPsuhZ2kvvM26OG8Q/2WEf5QCHyOeRMR40u+Hska4Y
39nHQT2RhK19/F0GOpQJB2KQhWKq0d4reaRTWnv13VrC/lKOC7zbV9veKBFHSY/uhg8opg6mw2S8
Zd3aShagqLIxbPOxhKoWEIoSqLqMlymt6jE2CaUCQ5WuN+AuCxlPKh/DeX512h4WtbYwm3bg0CNm
OOhsWcJwwpHLzdjX3pIJD7hKwpzF84DP4AC5Kxrr7GJc6hnefBcrzTL+OomVbLs18LYMrqw8QT6g
34OG9/AJ8sgr1zF41woLANkBhKMzSREVN846K5Lrxl3uSgGLSDiZYByzhmr6YkXMtlU5jF/AEvS9
vIZJ+s7guziponJ8x9HpiFytvIKTJrpgX2BYMF0ZH4bdfeDrm2Jwj4vTYa1VbpxE8SB23eIFu3aV
TRJAeQyswNmXUFuOBpX1MHo/E5exW65h6ehIfHHsb++2JI5uk9XtuivtyWarXJ9sIYMNATndYLK+
Cxa4esoe8bCNYScCktGGa9neqY6PdxaV05gEczGefacB3wsSS4Du5kCWZx37AK2oXMakhlPFc980
y3GsXZ47tp/h4LmM2Vyz6BjDnPeZ0gIj0CsLIV1eBJgbV2DezFhDPrzMUiymZ1KAdz53cQ/YD5rm
vtU3lfav42GBeX3U+IkVvk65T68mH37tqzQQa2xCkI5ZLVMn9KKEzvGp6Yo5pdUUXIVi9iCcX4vo
9aIaAbkwh+jjOBHIQoVO6z+z2OFQ+4St512s2ZsfqG+V12IySeo4KRxp06UQcdLK/sUZQj1hIAcG
WNWMLk+suhs/HuxxCUuZQUGkTCavBdeoj+V+BAixW+CH0idsqpaNz+oorevhTUgnPlRhEMP/DGLS
lJd06+KMyXuM5yTLOLRbgjf5XIzCvyEOgUKWK9qEF2D9lfQ8GwaSznw/9GOTOkF8UnPzNgTs7NWL
vSkHBb8z0fqHaSTPUq5e6l86HEFVLztrgjdLOZI/1l+7ZIJTBZzdEieo3Tvdl2461dMlDDrfaBio
fW8Jy3QY37oVtt3QMpGOtv7eCHXDq55k1lCy72aQymXYDBu/cdXGv/DMaTicVQ+vcChDYrZ7cF/7
vh7zosN52cT21JH4K+m7Be++8/fT6N7CyeRN1vRQNQh1qlx/BNEM+Tja7paArQlRhdw5KnwCjYDu
F9NDh6YxJFk5ZiCMLqFuzpjIGzwy9KHo07BiZmEayiqb+HjDi+7sOpVCmEQ8qVXx0s+9TShp9Sau
iUrLuuhRw6/PUi8qix214+50Sw2LNgCawRXufTNtaTyfVaHvnXJ68qm/pNEsboqwgc7eWNcvUG/D
fGosbljoPllW3Aunug9rq9K5oGXe4G2mdqJ2Kyq/PKmgbXMnmKJ90y0H5CU0USCM7a3nQqPW04d4
Nf6mKQJ/b1F07kLROflK+Zy2ERQ2NV/GVwbK6bV1BISWXBezqy3Ozi/SnUhaePylKfr+yCwtT6OI
XpoKk+JjSQ8wVhfnTrDgJKvBSQVnYhNQUm6UF9yxkFf3U1EikitRZKKKjmU5fi+L5qlZi68xHKsy
15Q3zB+K8xKX/dGfJ3h94vkc+/qyPkg/bfsxILAP1Px6XTj7ooryqO28kyViul859hEGV4CZXQd1
j3YewkY9e4VFG7qovs0R+VK13frkuqv4PrbVsnO1ujLOoGD5YSNsMd9gsTVa0bwOK4zbR81dF3OS
dOvEDktBMGG6zjiOKzi8JtQby8Su0cZo2F+1SEcrOpubaI7EvnYkHNpH7wt3dHdcrRu8VJIzJ9Ew
qEiqGqRNwtqjGCnD4Q5xEA/2dKXN+hVCm134wqdmSnsGjfva3o+B2emBQP9UpEUPtrEoUrq4diPR
MUmCIkYYYPV679bFmA1jbHNCIr5p++X+Qk1N5eQf/HU61v608WZap/PcqbxhWKf+8AiNFLOVbNCp
iiWWomT5UkP0gc0n7vNd15As6Fd+CPUQvkbNvIAY7CFm6xqOW0WftlU3qqSTBqeTcbbh3Grc5fJD
Bp2Gh9uqcm2Da8aaWxjy1jhibVaXYTZPfTYM6OvJIZWVTelgrqs1QosnXKG+iA7Owddg0YZr6ov6
uim7K26Wqwo7hLkoTZg/f61G4IiL0+/EDHeCivsY+5x7zIpo9VU7toAdaIVm0ALpeaWTrvHOIKQP
T9PELqpB3OyGoqBfROScPGWhfkjDfIRK72oxk1SDRQiP8E3ZsVy0SzIv2JU4gUVZn3DLR91QuP7Q
OakafsbKeO4WAmG+Qu0QFx6EA2WwGj4QInSPXS+PDh8OU4+IGcmnSzLXhHxTxP6SlzOR25YUmICq
XKSGrMj1wjq0XsSmB7TY6WmrqcHGivzwpl7mNUd+dMRzodum1pvKUbnXxAdnanbw08zBSc2jsbpB
D+fQYeFUg8xtGBwCDhXnlZ+1nM+2gnQsJxlZKprzctzVGjP2UP9MdOXOGSXeSdF5gS5xGSadcZZk
YgNJiqEWkG0o+rNaCig+wXouBY60byLwXWP32gOukTh83U59BUmdEM7t5a4doJatNDwThn2hogTq
xNuh1791nzbRFJ9tLExWs2LTRghBc1OtO79crvnMh5yO7Y0frjc97EjWpKNCJXYJnjDqG6T9OHy3
ay/PYpox5DSGiic1cXgag0c+JZEfXZGx7lNkESV6UxiEqppGJ+Po2mMgDPganoP2TGTv5dDppJxN
jDZt4GcXnvXXePEhfksjnPldXW/JUuydqsynyPbbZfbbjLjeUTpiBx8CmzEhGjweCgI4esuX8q3P
ythBjMSWr9eBblkf3rrGu2NxkalWQugmWA8968rNeBljLabxK+vtM4rxCuaUekzlXJ1aCCt3U5Oj
iVg94kyBnFyND+J6WBNfzQL6ltNtxcX96kgBt+y5YAl1/d0aYtoTPIdhQwS2KjMxBOmURSoHF7VT
ETQQIteDefGaMN6UEp4FFeKBx6Gu7xVe6rgCaUvdDo+wY18e+3XdNsWy4Q5pnh3fGbcBgKW07Imb
wpQNwkCTD4LGhGhIO93fCBdkJe4Fr8MA6zQabtk07YdZfil8dqocvtN2xU1MmNkP4rrclQzNSCy3
vFXDpi8K51BJuUcR425F5C7nwrj35VyeqQxB3e/qfq/8okDBXftp5GjsFIbmCEolT5u8GTz3UDsj
ews8TMONHh12Y7HuJxkhJ+M7t21v1qWekla14AfhmA4tXAMLUyJ629wvw6euoNdRuLRpDP6oiNST
DcN0Uf4rbYNXPqOjr0or09FFHqhnCRQgKuokZOVtXa4Pvmw21qtzOD4N+8AMGLHi8YSMGulPVMlv
K9agkNzZlsEA5RZK5nzxhiXX4cyzgLpt3s0tzaSt6rx2GZqnX8CUe53W9USm+aynMZOi3TRxD+6H
GF9JWR8aW5ydQh3Xpju5uNl4cPOhXu4KF05BqBvuAyeu0tLiTFhLHKQ6JSb4YTvan3joZ0VZ2Mxy
auCYDCWPpdpDl9LZkyJu9oBA/T3FnIesYcA9jC3JOFLoEx0bnhlXvwULZilHL6vrYNPV3MsdEtxZ
5eTdYGzCtFT3XTQEN06ssiIMzqVCasgB12OGBH66GJKQczrB/RiHr9cfhRnQuZ9xPvJJXRCXG7o6
D/5abgsyp3ZU+arDvLBTHtkBKVZfJV44I+3r/MxqTFgO4SHSwYPvmHpf6vDBb7wrPKMGgWfcChln
5VJnLWvzisabtYezg51z05nUmHaDamtJXDoPYEOCeBczDpvYYElgwpG6ot6uBl8Wb/EOWDMCCJmQ
Cs7ftZJsV6GvnrChoAcGoBB0CYzXtZBOOyPfvvY7lepqONJW3GpnvoolNWm3yu3qxq+VZ35MzrBl
lZcEIzugYv0RyfYdIQjuwnX/de0asy2tc+Mu7HEkILbzudvEZsrgQ5m1I00l5ynmK7JggDti7KSr
cXM6wYeYl288Lk7gx6K1Dz9sbkJUsgwK9MN6VqX6Hjq4LorK65qE4F259can0SESRiSc+mNWeBCW
UdCrFMp/ZwNuf/Gtc3BsvV1a9jb4/VMr+oNugueJNeeogisIpyqJ3CmfxID0fUBaNfbXNYovu0KQ
YwJ80AyYLRnjMqXRsGMzzUXlfvExMIWkDcw2yteNE2m7tZgY2XQAXdNKlNfayirr2ED3URl+p4u3
gBoHKkXoARfp4jtfdx6sF3w/W8ryRpD1zKLg5IbuaTbQ/OcyxM1JkxcuqiyQoQ8KjBLqaJWoxr/x
BEens0YSisOy876pYD45izi1VN3Ok0QXjqTSftdYF62ht+X03lJQskHOpPSbqV4xiHAr3ZegeHeK
aU0UyqeYOHuvx0CifB+n6Fo6xVOn27e6UegDCPje1dU1D90G7EELcYyyQ2ghMG8dvLup723mqaLA
EglQ8UYCfdjIsWCrsR0CfVo1Q5Pqrs58yqD8NZcq7bz4iLlP2Pf5q3dYZU+SYfXpzRKt6/UI6OTO
v5zxfftNoHKUbp/30s1XQralAwSkIbfg2KC0h82TiZIRqUuC5PfMmjfgmU+VIqfILtlCqzdvHW6r
FiiNGjKzoJmo7ZuS4C93Jm+r8CYQDP2URWwF6rYihi21dc1hpuQA6Qawy9twJyeSLUWTMdNvvBhR
3PAc0DfgXJR7RFz7Pd0tQ7/1JYMYro23oShR0CC9qwhCHW1EsF2smUGLxjr35sM61Ymo12SNBpNO
Wm87+cRmEIX43bxyeaojbGACkA3L5Loi3akUIuek2FCoNyVw6U1thPK1gwKpu3RJ0cutVEiGnEdk
szvjBiJT9A5aumDguyIXo31ziwX5VphPQfXN6uJl5iiVFwiO0HUbNG8M/ycdmgYNfcZBh1qWt99o
Mb61Y/Cs1/EpjOkTCPgpdbwHCS52VuvxEBYAr7r+Fjo2M1epX5TXvLY3nSkSJxxJ6hqkXWWJ/SMR
V/qnEGd1R39ov370yuietGVSG5nV6mnid3U7/fD112F8HJQHFvGXOb4J6grl4Vc7vYnAJIuGP6/3
oDVsWyOMBYOOoeztCBXK6rHmZdJ3UapQ+Nsy3tgVDFczvpcrfeVVdJrlC+STDhbVdTS9YcT37Cqd
BbY8Ma956VDTwbSOXQkrzwtGvzCJHn1fMSu54fN89PG+ZgtJQf8suNdmDPV8DzBo0McqZDvX9+A9
6X/n9Mca7prJPHTisZLeV806tCgAjXk9LuhlJoIU2hBnAX6fkDsa316QgWC81q5IEbz3oYFIXodx
rHLne+9OeGA0yOE0Ds7XCDO9DvC7e93pDXW3kkznagzlflltxidDEcNAvIW04lTyvFvPnb0bvNMM
PQGN0XC8BF6CbGwOcF9Pewh3Dz+c4qHzbgslM6itZBxSu3V3HGZ/3034jg2IZ8MDq/yUtiYX3nso
1h2fnQTX51h8ZVJopG7BzeUup/jkoJS35B4Op9nURDutf7BJQ84VOWYEl9hg8tN5ma4jVISjZ44R
WLSlevHrXidQKd57Ubjnoc1mZrZUwGcCkEyrXvtBpIEX/NBhuIWs+a6KvW1Av/gwsCsLg/x0yVZ/
zlG0BgpjO3WTNhbCmbO4jaPpoNsAR6NrwSIDDF3vK3Qv27bbeAwLOIQWDsIY6HSoaxtYRwaA1Gq6
HaL5OOjhfrRDossFIr+Lsys8s/cYe5kA/CGkbJaZnacAy7lZEwdVm1pggwksZvaf3QbKxTPIMOxr
Vb12fpETGjx0UPpR+g01CTbvnBZNeBh08SXEnLFZMYkNZH9xrgrH/eoalJr6aWlfOladPLiVlDbM
DH0sFJZRgYdPSqTfVXffM/jwtDEyUoTPxlzx3nuylf2mxIbCh1X1G2gj5sY/OH33tS68cUNRtHNT
AIgOsPACWqTt6G5bDtpqcTsZyKeTJSJJOJZPwKdB6/CD1HL0yNv23NUNS6UToKXphrmcDJZAGU5X
K57gAV0DdMSWKdFWZyOxUNUZD6Z890aMMQe8fJJYLAVUuJN4MVC6p9M+xA6qxzUroyFd1yIZgfuB
VBAChZpaPHo2Jn0D6lLRwJ7BPc/txZupyv25AYzeJ3SAYE/V5QSId+T0mQfbKW/tsgXvs8TQYRTe
hB6YhEiC1/EiF70J2ggSRRHF65abMCqAsM63jqMwtXAFSLGWXW4LCMiPLcCNMekC5OmUbIVgO8lf
YC+/ZYvIu+CGtSptCpIS932h9SmMq20v1Q6mkY+h3MJU8TRXSw6wOfPFVUCmtBi3A/dOToFVoU3q
T691GN/EzUFUT0vwgroWyIE8BY5GzlvKBmMgbVrNQ1b2cF2F+WTQhmpTt5CmYgh6CHxDBU4mJ/3W
K6pT5x1K8aaKU40Jg1VWfDeYGxa54KvvFRuyyGtSt70ZyusCm3wArxMCyGpMoL2QRN0KXhvOq3l4
jav6dZH2EcH/Wc14cSz+QbS6XwjG4qYxoQY7XSBnifSLoNCqwuNGPzCNXZTDRpNHlFBtBtIOrNZo
e2QAA/FGqzHzXAUonz/HPk2rTj8Jf1NfoJi6fHNkBWACZIe6f3LG61FCS18XAZTX6jP4V6cFLKO0
NCj++L6KG6j5vbkBala3f1LEzU3jhAnnTm4ce+D+ArcrimRedProFGLYTeqtqu0BpjG5oPIMt8K0
Kqrb1hcwzIDjaiHpPcimz2WDzjWB32YngiwEoWmI4MsVhNPJE+GVkjPfSw0xtWn2o53vkufAX/tc
dPJL1HIH/c+70X6BbnfuByLvR7hpJ9CeXnbTxTi4QwmELnGZ1uTWZeMLGclr0XXPPRL8JArkwzLP
/h3s7DAScjP1h8nHeTJGWyb2FkV23xwK4PTFxcsBmGS/89SSsvDBW+9X7G/i5RHGq51CbrmBIhSX
JLFzuMEqf3ThG7AkyBWRIDHhko2IB+8rb4O420Wj73gbsa5BsJ88lK1pDD9V6MVVVfSjVWNorpBc
T9f9wOYbW02gprAyaL5Eoi9fKt8BzFJJQxNvQHlSCEdtotV4z/FCbnruOF8YLemjJJaYJGJV0QGT
BpLOB+n9LS5S9FFSA0WhUTGawleLfuinE9G3VXT7193RP+chRdHl739HCyNmFSQIB3rFA36QZn0A
W+Xpry/9EyrKRz+qceB1A/dQjDsArYGbQk+TtV7jtO2I/J/e7n++Lv/F3zEd0VjeyeGf/40/v3bK
6oqX5sMf//nQtfjff19+5//9mz/+xj+37935pX0fPv6jP/wOrvuvz81ezMsf/pBLUxkkWu/a3r0P
Y2N+uz6+4eVf/v/+8D/ef7vKg1Xvv/7y2o3SXK7G0UX95V8/2r/9+ot3kRz/z99f/18/vNzAr788
jFq074Dszcu//9r7y2B+/SUM/xFGPojfYYD/htFF7GN+v/wk8P7h+8jVYhe+KxENLswa2WE2/tdf
fO8fLAagxvwooIEbhGgHD914+REN/uFiv8eEYjgoDH0QFf/v1/vDC/rfF/YfElBgh60x/PrLb6Tu
/+3GI53z3ShksR/gUm7kf5x5g2zcPBPg5LlFxpMNFtnR6lVtyurSuS5quUEif/Kk6+xs5KCPhD7s
lasn9BBAZ4eUpbMZqLIbptsoI1MI7X4P0wLNWL71nud8wqP7Tcv547eNPTzPkAWIjh9Hv1S0yhFW
sHEeBkW0dSAtkSG+oJ3qDlnbe+7Wa/nzFMygwnhwRVnQQbtycfiERSBSPQDSQtq3pAGZBaC26rG3
DVCZvq2v3LFSGzDeH+pYhY+1L9rUN8m6ZCg2293UxTd1DFkRMrX8Ezb5byOyf7ipMKIY/iCEupc5
8H8TB42IjUY1I/EeR7hPzGYycJ5svnFYAm1rS/UV2lmoa+BWkSqvQo8RkOslyam+LOhkA5ybkEWo
wZv3i0JCNBfD0S/ES01XnDm89c5lA0q8ksImsxjlDjMryLsiG9+ElfMFgizjofY8ZMvLcgzMmjqx
UZu4LEF6gDRwh6/kezuUCxu7dNMRrGibjrKCa966xDvShoe4Fjmr3OBBr3bKpqJHKayYOiLRcpkd
z54HoYfG7/4n3Pwh2vx+8Qbsw4gu6ACMYIMEfuB6QUjcj6OHqiWTq2MProgLutR0KAf0uIEgcqQt
A0EiBYIaP7cwScgpU+V9oWOVWtZGXz1Jn5u5s+91gAN9ajQq/WC8ikLk4gG7cttmRCcCTwyqdYnP
bZuTaN5wFyQD5jn3HDVpWuSTL+IsphIl1DhcFMX80X8a0CvL2ARsvI85yhGnOBoPzMoAPcVEjPxA
3Gg40Hl6FOOSg+QCrR8PoyIdQXFNJvVcRZfP3nURRl3GhkUopeY254Vi+/bydwGwPmnMfKiHQ9hA
72KU843DOrWZZNBkY8nJIUbCfaFi51KMOjH9/GT7FUROu+QwrZWbjg55PTbrcWo8zLn2IRztmx8M
zjsJqF9eFgQLVHQmPuyc8bKOzAjQNXgPS6ET2aM7G5RMZ8SegjlGjlAdi/6OKDYnbrX26P5074ri
wnxkgI//D1HnseQ2roXhJ2IVI0BuRZHKnYPdG5bdtplzAImnv59mczddM45tSQTO+WOgzUjYy00I
j3yTTH31TkeJhM9ruI2OPBc1vXNG3sZsrCiU/f7eyNIgbPMuTTb/c7Px2UNf1gYt9L3vHmxQuaDh
GfY1W1wjX/TEuI8zyY2QuJE4YPVjaJdux3ik+2OrXdp/Gxs/iLvuai9RVwXv7lj9jBh2PPNZj/Vi
r6HRJk+eaYP0LoDmfm8GOI+kuXfz9pAk86uHk+lkpHDsU/kWFCl9blM4dmYR4mEad9DIRy7NO1YI
Cdgz+paNE015/zMtWPqAmyNHGPNOmaO7d4vWBXi20hAgYH2WueGdQMbO/pqe0RHlz3aJtLCz4HD9
yVgeykxzSGtzR9guke2GmUeL6b16PhxJWhkf27o5YWqBi8Ddf45bA/4z1E+oQS8INyF0XdHHTb68
DG16kR393Zwgw9VoTuMEqluqu/jMW9Qhk0rsPNMzziMAuuMd7HUYrrnPxomq5WUcJTSa7zfxVOcn
vVo52iznUDvTEs53qQf9NeJcZVkZ2hQVhVm9ACeuREEF8/yVeCafzXQ0z0pmBX61/oRaUN4aM/1Z
a+xO/ZQXD7qtE2jEYr9gKzkk6zruTJLQH6Y87UDetoJzeShKNCI6nP20iu0egTW7d87yhKtQO7G7
tMDGxcyV4KOG5M8/zDmoqnZlNHiJ2HcBIeF+2l6Kei3PZUdTS+7OqIOVdRrM4Tj9B/EMVXtM8S05
/GzpPrSr7CNwyzfpJJ/d4PgPyuN8gAOvmWyRwrp1soRTjjEu8Pl4WEafn+y0/cadvT6MnUC1qfzX
2RnnYzI5n4Fy9MVuPno5t/tqwo9W9VAqrQ0dbKvOA0h3LJpDoWc2Wggx6eVP9lJ7YVuDBYo6ozgJ
1QwZVAfTFrfaGp+G1vmaJ/GOv66KhiyrjnnPt1h4QNb1goMM6u5HNZvTteypPC+v0KDFYV6q9JBu
0K8jJKBMkhzuw/Fi1hzaVgwzNjpv2zvtzOAYBJE/DQTMWpVEJLKloQ400u05GOJGBOwf9EqyTGgw
IOOCSnNhjbR+bnY17USbH3GBUR7qru/tSrJCP9W8zdpju+u//cDMdp3h8rcYRehKuf1kYfuFoAIp
qJ9tRx+Vwq7l+zHdYnqCaHLP5gB6z+muLrLarsxbQ2x1VQp0OP5jx4Ef6MbjRgL7sUkGFQaSP91q
Rf7gNggOWl1TdCEa86GRTRcGOZZK9u1fK5hUn/ELbDRzH8Zi7dpgZkIarO3WrdO/siI0ycialavC
U4euhMdAQNTclcjVmTcDTFLV3WFzy6jIk3exJOrkuDiDa/SD9z7vqM40baJG3aDB2pprdv8yZg6B
IKVztLRS19V0zbOwO5C89FtYVnJzxpRsTsfbJVoNl0TPMNTSEPtc2u8luqfntlqtJ6fKfkstoKHq
kjW1z2Rs5KkTF42R/8i9PnJ892Y6jve0Ok77aFs+4GIQ5Dt/0O3zMoDvbF5JXi6H9kN6F/64aYmr
pPE6slBEEhhP7ogryrPX67il/m0O3B8TgMrRU/yR7Ln//7IBIRdNL+LM5Z1OILbCYHb/bYHhvlns
gpE7ZEWcDdp906i8T3pYOIiRLZymlc/AtKXLgyq8Z+EN3VtljXcpopdcetAbcKgmxA9rHbbmktcp
vRaGWUeVBa9TEq8SeYgEw5HEGDJ+eUzWqoeH8fvt7IrhlDIe3obRvzad9Z06pJenW/rh2Q2mQZji
lkz//WKC2g3pLz5nzaU4mQZPUhmsWShN8T22Brl2/fg194d8FA4cgPdtAhDE5Vz159Sx+/N///Xf
lyVHfsMx+O55fneW9SDMyM4sDnGzOOItDNGd58e18INjN3mc8H6WM9v1ZeQEufPpp9Ozoqvrs7bs
96Btz4MOsnPVdSrOqvwjcJOfnqqXo8+A4vmTOP/3pc7A/dps8cIcdDma+17vA3NMjsWUtZ9LTw25
MaWPTbGM71Zwln1Fn0Y2b3vsrA7KjGjtGIqWhJGUITRaZy/bt6rpUWJaTaT7O8Jlx9Rl78ymL25I
KAlimTc3pmirD9F1ZdflbiSZvfe+Nm/ybs9FmGXv+1oUewNGK+mK6hqISC+bf1nvX+pgbcKuX2nX
rdL6No7biSEiuSx6Rmp/fy5HfnjSDQQoaz9T60ahl74WY/vLdHUXD6oLeAzFRYuR7lWLTj+tPEIv
0/xnlqd5WOTZFg+ykKHLvASMuOk4mXlXs6FAseD1Txh2VWhZJQnmS7U3luBqJ1UZ4vr2j7lFcpmB
7ONoeGENbbbrbOoehDkP+7HUuDA4zCw/z3d1JSjgKmo7LEZePeIQ1d2eEezU4O9bmj5CQ3t3zG+N
GPveXGs+DXNaH4Xl15e6B1SU1U8PbSHTvfpdjqlDj1EyR36j6cjLkj+63P6lShbH0VkI2Vy2P2tu
dpHTZnKXlCINXTM9z2yWN8AkiBummhAFJ/E1sr0kFL89SGuFS8yduwao8i9SZZysYwoFBkwmA5SS
yuRGFYtLrLgxHQjbi+ut7p9EYrRx5S31Q7PW1kGlTXNdq64+GWM+nTnCjAPupEOjWzPcmiI9phM0
h73OEVrYJ17CYYc4l5lDm69sOupcWzOcp/JOXifOdZWUBJL+HQpUK5MLd7ux96yeTbOXn98Km0/g
6vQoO9V7m1XsddY6hD49dg9BkYSLL3+tZuo+63z46aJbq1b//SvVVXqkuudD2p77ACaPZGZyKc5o
0u8afXpUpxjVK0mhE8t6ss/yBeXK1py2CmmK76Pd6Px2/DP5zxp+MyNn+NbJlQ0s+RhmzPMDBlHc
5EfLvIvoyjJW0uNZ7YdQyvvRTXJkMni3QJrZsRT2fGlWwQGwKrRBjpdxK21TrNBqBSMUkt+5/8oU
ULYJ5ke4/47cOW6zJqd7rEEy4/vV8+g+1B3vzboouteEeudkXLBQRGyrHg+ZsZNUp+2txc8PEzhi
bI7QPsqZhqOZts/0NR5c2bDhZwFszDDdNjWb5xpJCg+tOYM624+CPL+oLxakIIH9x9STjDhWGU3K
ZY38RftRliCKHTqmkSRT1W5zt/o6lxg1u40XNRge1CrJyLS5yO7kkU6XkO/e5XxAntC1p74QJeRM
hO7D31ldpO7JjV3jk3mdsd4UmfvWBUN1aNLsCf98CaklgnCdB8gh174Uk5pja5g5o9bBeUS9dtCF
9zl6c/W+Jc5TPtlMpTOPp8gPyjRYGeS6G5mxOOYaF5M7G1lQnzJjQGcy11/p1v0IeCe8/vfW+jev
7ZO9rVA6d+NTaqkqtHl593ZZ+1dPsPIMU9LEynXc23b/ovEMsDQZ/ItbixM0kPvVhkmQNVCEWbco
H5P0qEo4QFmp/um/L4mB5YCb6PE+JNX33F4H1Qqb+HPaGv1t1POlhpsQRBVXYBCbt/1lUX0Z9To9
Il6z3tu+eFdmnT9WPmVhWTt5l9J0HyfkHk9rPVN2kuNyyB+3zPXfCEGwLsHgsOK5cI61Yf1eWXZc
olt/Tirzo6ozP1vBI+77rf/gsEjuVdAEX/0wR7Kz5J9iqv/JqcjeLWNjL94cDtPqvsQuvfVklug8
IHWKbzf3Ins5uku/HibuibB0ObyHobhIf1m46YIibOwAdTuBaLTc1Vk0pQ4b13oP2eiHSy/r7bz4
y6/EJj5CBp0XZVPZ73RNHHO/UB8KFc0xvCSPi1v9It44R62RTMN8Leanvob8ZxIOTn4j84tVIEU2
hPb3i0eWxDQG25tjjvMhgXyomGb2i26I3DCGdT/qpYkmx3bidXPFW6m94lik1d/Jt36kQEafNUkj
Ua448b1tHmPbVunRaJCAFZ7/qZYliBVUagxBdsjaZHp1Ldy3o2gWBEj2eubmznbjmGyPq8z364yv
bsaScZToNeI5YBWA3y7Qt2/JD0clj7wrK42VJJ1Vq+T18kRwHFX7Y9NPWdtOb8GaBw+9wwJZz2lc
eOu77FKGHDs/UpR0EGs1hKgImr2h1Kta9HqpoYH6rBw/xHJUeRscMr+s4rZR8jiLjYBA70sUlvis
FjIvfeIV4qZZ9V0EFNzqJPhrjsNtGiz9olxpPHXW/LEVD7w3xmfrA3e4W5AdZZ3j2NO+Cf3Goj2N
3evWl8RE5Srb89pdDUTR786AkBKpkBG7QZ9CSbvmZyaQQpZ1e1mW0dwLee2BM+JE94SRp565m4RH
HN8iHvLesZ9cAz1SYxq/SEZxXjbVPYpZ1fsCpjnOGQwMvBjYznbpOOYfCGTPlKFZBJIk9peXQGLZ
Zfdd+zaJF12nwRbmMpy8TYZr3U1xAez35i4SXKOiJzhI4aQQDZZh7VjFfir6JizvumqdDPZHUep3
PU7yEXn6R6Ikzbyj+ZsLxdinLiS3Dwf/joNiDEdu9hNVDk60GZ7FhH6XK02I0+tS6HcMnNsq8Y+k
Qj1Yyda+1Kl5motDM/rBu6DN7dXgjq7nhf9TFG8vQRq5eKPmOmvep36ab7KG17S0Lj7nxCmPSe4X
EZBU+ZlXHMW93PrTfz/rmOafTPvGw38/uUkcD0bx0fDgz64zXV3Du6IeXT+W3ptuajPp6pVafSCb
Ks+dtDQoH/+79qI/mEgro+mTFW/7TBILcYRt+8yii2ZwNY/Iz6tXx2yzF8tSt/9+lZN0OTLYmo/D
nOvPsvI31M+qOv33m0anfSN1xuNIqdWbj8buv18VzL2PfcsrwkW4dxWj86H89XfTUzm8dN2Hq8YP
BQflmwjFVbHYUbPpI7RaERYT2gXUDHvb6xA65DYegK5/X+WUHAIXlnJbmGq7mYfZBSTJ7UemTEC/
zEBLiVVjN5vmujdFYkcS2f/OSRgVYLzKHRBZctp8ZJstKG0hH00qwtfcftImQT1UuXFx21OwMyoE
Kwnywnjxd5PntChZeiP2K7QNTQERy9a1U4kdT543hWQeoGDQrQ4h0M7taDJlIjnmV62o3ERrhZ6l
NMy5Otulj2gvX9DybBw1ubQukw52eijLh87vb7UUHyRlpYdluevlu8HAynWdpoLqXRmgF6FZGuQn
d5624W7O8nzmfDdHC4CKT/QMNPZQ3mabUYD9p3uiEe9LE8kQqrR9zxrGw5K3FIlOQLD5/S1staNv
I3rlMGmvZjH+zNwUTdNofs2Sj7aPBGg/DQPVnGtCqg1P3rY54w4kdokdYGbUvkacjvOpKrS1K88W
/VKhHOzkIrK/xiT+mH2/hMOsk7s56Zce7nYLKGFft6ciSRMgp+G4Fal5cbKyPtOrHN2do8dO1/2+
mElSaxjTgxkxwhDgMYgDf6BZeaie7RVdroUnfBL9bstvmS8Isp8NSubnMr0YhOoVW45aVAdcFfbA
8GD9qiG/Q3e+R6wK5oNgROCE9yz0swDpgcNtm2QVkiF0HIbWbwXOkGge0g9wkGcvG1rKpBOUhMg7
VhA5n086d6dhYDFBhFa3tRHPJnnteVU+lK4FIoHgE/kY59Lm4S5Jv3B2/RwrFXa86wYTJmCpeGxg
aEImZr1rGn+86hJphd8cqIC1Xu6JQo2XFNe5TyfE8Pn0ltvGkz/9tPrcuZTrFk0LxPSSFc5Fa3a2
pm73ZV3V8ZSIH/bKOdIklNNqsQSH0h6wniObiRq/P3aG9wugk36a1Nq3nd0d2jpDUjSULRNT2UWp
yP+mVWeg7ZpuGfBPhPAV0mLDPMU91TbW2SkZGVYHnJgTZ7o5mY5RmQ0XtMyIxXEah8NWmzuspdMJ
h5QK22GgsGLaD8hXdSPuhRxFEXcm2z0s2LnCCrm3m2Kfe3DR6WS/Yljx90bh3IZy4u3ySuxtykyw
QWIpW9EhD6mv4YgQM1W1wOhkoR3IO+ut9eVyx7kfp0ytO6K1OVpEp4HEnYs7rX9Bqx6Mxu5jyhkO
HZBsLoaX1kFh3G2juCD4utD9go9OVr8DKd9Ty+oOaaC/JgYzEC2vLpLYst4L28qOKIGnsAwaY8/U
yEWi8oph0KV6lBuMgshr6jf9zpzAaNvECI6qkbisWpg49ONJsgc85UIrcJGXeXdVlPlh82J9RZe/
q9wK3QffaJ+TupDz5/l2lp8N1r7COVmGfS6QMfkGT/0GFBt2SfojWDYvWp0GwkOuDC7WenSw+2jb
XY9CT3yqDao5HQPrFtVKaljPPpzuziUbhFP1sivNVV39ipGa62PZV9ZynNyhPnabgA0gjIObrM13
zSin69ygew4Urx14hC2X7qwGReUjmissetMZjvbRC4LygNoqvSSF3s4glL1TNRdpaOTynJjViMJ1
m5d3oy9NRPrGRwWQeNW2z+O0FSbbjv/hNJURmVt2NJxHD8Th1FosDhmgyxvRFztvTB6DZK4fAlW/
EOWJLqdDW8N3+9VxPERKru1pGVCv6O29wwGHlnPctVY6xLVnx/ZcmlF2/yGvmO+KiSLkMg9Smbz8
NwNZDe9QkqhXmqbvcsDluSiRpNawC+eWMUPlXfWyTmILmzG4mHTqsLqxBnmd9cuSSxU21lQfeKvO
ltWivHemOEvgw1IXdtAUzm8LqDYcMsvEsNkmp17jqx80C7Mt7klmvn1yyuFpbdqrIGM1Xru5O4le
AAQ7atjl07iEFePxjmanvzWTi1pKFQ0BE6F69xPSRNZC27d5YwMUCThQv6Gm7Fz5ZeA/fTAW/uVm
Q1xet34wPA2Pgi6ovS+ZJlTpGTeyVz+X2b26Klj2joVAbsXQ3Kfoz+ZmG46DW/9dDeshxdFKGp0Z
5w24cis9hLM0Ng4DjcjNPpGqf0zQmW3r1O0d1X9nQ39QboEeqANt9jmGwx4DyTLi7w2a4aYx0ZBE
QOPLhLStxmFuNQ29QTM5zMn87Xlpi4dsHkNzhIaYp9k5b55z80xRnxF9H5oexUtXVUlEfGJsGutL
7qFrKyZ9SEv9CofEZdh24rLV3KmrUK+5lfkXYGoVLZ0+erN7ygcsfgMX78V1F4YAX918DyaHXU1H
rgsNBCdlZb282gH+lbyqX1ciw6Kl/rHYlvmomupSNdYeBz2OqdklehU7+9g1896yRrwoq0k9hdX5
h6JGy6QTxDOWw2WfNu2GfEiXEYbG5RVpI6m3rrpHGhKxOyN8LcBgtf9g1/gfDBtluKy5SfQI/Yuh
jHV5BTtrTXJ5xHlIMNPPqRumySz3ctUU6SyMaWbJHLKKqMYNsWtbD8ERBxGR1A2Uu2nsa7vxTyjM
dmu3LkdSbR7SYMKZZM3pPk2qhjw086mqbYVb0+aYZUn0cnwJ1HLgpRxStHza/Ysf/c8i/Dc6bYHZ
rPZ7wkLV2YoJQuBY2aArA2y8BFAC0iPaOtSu8TY42Ueaqi4eV3Auw83CvO4A5DE3I5stwTJaY48d
Wx2E+yAGdH++QAcQeCBF4q0ns+vKBGTF3QI+Y6i+3TnAcBfb75maskOV19vPoB9jlfv7anPm15QE
saQd+1DJ5q8rdXEWFisPE4MF5j+eDAOwlid4OBSW/+apYYuCsxO44rU3+HZEBz/n3Z1TaxvKcvzK
SbDnG1sOK1xZaNorGdyaoH/hfJh+/mGUxc8MuAh54vLMQtgdvNmcz3UCHFlBVwZeeTSy7AXx1hD2
q0Ts6Xn1WaweqoreOCrne3ZpRV30dlRM8OFWGLtpcdvTsE1Hup77I8RSc2lE+1T0EmB0655hKw4u
dUKyC+powhSycwM1xp5efpWtI2M8A90uyO0x7Njnj+5WhHjbcP4RANQ7rn9AhqT3SeFFdVvGw1I1
cePj+/Iq+jFs1KS2N+ZHg9b1QlKSjJW1PM6+zW+ei3fEvcFbT1mKK9ruMKg53SlpOeEMN3gIEgwT
QckRUDDKDZOXXyvnnWA8Zzcv7S+0IukzM+wPpYP0BVWn2A13nZlq0BuvgFkeccbeLTPuulA5BpFd
W2eDANid42F+8Irx5jkC41qweehM/adpMe5nXNPvjcCM6VWfwjnVOAdRdCAFeN68et7Ptpgjc8ZJ
OcKM7DKdDSE68oahYqguSS7eR0OEiJwRnBIEAPyLKW90Ekw3M7hplofA8rB3hv5qQV4+HBYNDsgT
ikcRMSw2x2Gdnb2xtkzUnaR6ALMD+LILy06wz7un1q/VXdfbnLVL1P7t8zoK7gSx6PzyASxa7jbD
qQ7maFFupsfxoHW2nYpWdk+Wy/hPDsEYSbbIUybtx7wv0GL3U6gR4RwZM9sLn9O+Z2YcJBzmrBJ3
j18HKaj1NkJOHua0eUOy94LQ6plRbJcztu/ncR73yUzhWP0tVrx3q9O1zED1bwPZD0bQMYZuKHet
7X4QXsVFh8Mbe4vF6GbiGBnHY1Pph2BF0bi2AItMKr96yF40jv6PtrSyyC9wWjjDRH/y/JitXXeq
0/Zp4MY+LsFTmlbrVRGTccQK/ui60DSeY14RrhLHsrAMTY5zCxIpTsDL+OcBHI6erV7TNoctHoJm
r0Ri3qrmuJSyuAHRexF5WzYq2XQ7EVFx8ha8db7rEfwfiPmJFs8DWhf9WKTcgKDG9ZyrZ12h1CBv
ZNpvTfIvtwDg7akGy6SUsLcZCAeyYIxh/oPlNzgoUWRE/tgn7lTS6xruj7QSkWyN5ZAv2cKMj0Gy
kM2LPMF49Dd31JfRd8RZ8TGp3cssJCog94lD4+ZXOR0UJUmko4W/tGZWvxBEHK+zZnirzbPhJsDv
xr7qUyTZZRuERiXti0WABY75ijdAbV82IeCEql5aXUmAWUI6jCzqNyI5HLt7wk07RUUtiQkaECjh
wrupWeDzkIaKa0EzVt6K9t5N6EVDvpy7jSPc71bmkDqRt3nkUq9Lgh42LoTVqjAZV7tZfIPT/nZS
x+PH7p8oHBFBNlgPRc7978xmzeuH10J7117eR/Ja5IwFBfIha410Z6PjaNDuZ/KlzYMsrkR2d7Hm
r8oXH7NIFQwKYOdcu3NMn/SReF0OewdTco4rLbAS3kMlIjsvPKhhpv2yEGFNByyeVhmb1obN9I5K
j03HiCjH8jDlengwcYk+1KL9Z6/ZcsgEL1ZPpMmeOOAbwf39tRoT80VY9tEt1TeXIZ+tIvnlJ8SU
bCZISVatIFhw+iIcrR52/v43iaW8BQbWAxqIDySdGae5Cfg4jf5v5d1xxhGl/jiylGKBGQ1IhWA+
rMZ4bZoaBGwgQWPe2OL05yDTr1Stf92lQs3tZLG19tBpdhvsHRaTS2Fsb1qTmTWp6rYOG36F6f43
cZoRJiOus+PMdI+YEsud+47XtA7LZJfNc/449eNJp95y5BoTe5nnYLprFYsimU7zbD97897dSvvg
TjOmliWEIKYnXMGEB6J8yoQ/HjLLftFenh06n3ySPBB/6qEzcVBmP+jBIP2yrsm1xVBPnRPwT2Hu
ekP0XBqSV7gaX8sgzZFU8Wr1ho6K0rmOeXbZwFX3VZesKAGQhVfNNu3kmv9Nts2+A9ZFNDTBcUWL
zZiYMSQhRHJxsVQc5rvNqWBTDJM1rxX61BU1ZEff7nscZPumlTJeNOl7dtcT72t3b3mCEb7r2SVT
TGynxXLAMWwXg44+lqMJ6cLDcFgwO7xl7mPKtZDjWzsrML4z60bcAwBepEB7V5gpQ4nFQ10EMpJ2
/5Xx0uzKzHsRI/iTWxUPUubisJiJOphJ/sQk99gMAqOoDQtfp+mT1y+XVlbLjRDj4XEcswjpjThQ
GQZVkFTLx4iPINvP2N7drI3dDpkhwP1PG+ZlN4OfXHC78kPFtQxU+t42OY+uLV6txqEXBvojdQUV
C53zJDkRUxacnZi2MVLWH7+hJtkfZ2M3Mrxyuw/RuhUnNdGTo8BVEsciJUVD2JSL9Zl6XfnKQPws
Enan1WpPdEGhssjG7OkgN4NruSJ4plgcFlL/MBKPiE8TxYTfqtjrv5ctSHfl6N9WcO/QrfOSmXZ8
22wSccrFp6XUIc1EoHCC7il3iLjWaG2Kx1LBTFo22h2KNRxUFcWftFuSnSSVmQvs0Lb9cu2RaKFH
Ddvp5lbaD7EQVKHWqJvYxUE3KqeLQLitOfgjsm08T7b4IJvIvSovOwQg2TKlgxf+4VqAwoZi9Lto
MYI+RE7PwdXUh1WM744kzXvW5otBdeahhrpKuRhLbJKAMZjq/RxlBCo17zaxchFrQOuQ1DlSEO1/
A78C9ZWPJV6QD5dRdNfYlzKvqTWZ+lcsHxG2Wue4YbTOMSjnevlhJIN78eBmcARaOHiL0+RMbxtk
4mEEOWlW0qN9s4g3F9cf4ZrH1HPNR8+3cerX+re0krjqfCQx48TxggV+wiQZEInNqm3vck1uS6rz
s51WBJ/VbcEBlR8cj51Ib1VUJzWeWXJd4P2q9zIPJHmR47jrGXllA2ZkNchXZV26EWk11b5UThbW
alsv/dpX8PiYfrC5ojy4f+kCCjEm0yoi0smHfdLxtpglAWFBJdOLWQXXtcxXXJNbelGqm45rOh+m
XhDI5SfUmRHA2Y813GIC2+XO3Rffqn9/9O1l9o9JX+39UrkXQ3K/pq39OXFzxYVwzIuqjH+yc5ZY
WEAa6Mz+YexqL7gyu8t8/+K3dbzdFSJd3srT0h3+/4RrG5UNcIkBdNEkeRIXXW9dbJwvozWXJ+Wi
6010/WcjjSBah/y2WX8Ks4Udx7O+IAC5/P/LthbPvj8T+g9JfQqmGnMjVEKzth8lEanMf15+gWTI
L4vI7P0mkg3BgItKIS/+dc5mRkuyAWo4jowqd4wMJTUisfvF6fZnM0XVuWDnwqJMgo+21mpXLd0+
K8ph3w6cKxLyccJbQa9OskQJkekz4qKTNabnns9WtPQZATGNVFcOsSdSzTClSNQU/bC6e99igkqd
BrxyS35OXvtHWQAfGQFKZGuY1m6gi94o0zifp1ezmAEcXCDnuphYmH16vlDkELKCiLiTJbbHBv0n
QyPtT/+IN/zuZ4cQIGm/WCw5+8bszn22kUbfoYWZ+y++/zpsaU44LYV+9zayqiZo+7C9xzu5gkgG
u0ZCl5MUZmxZfpOT3T0oSEHwCJyqLaXwI1awx1UDKceNs3S/+9bcF5bxS9bS+1v4CNnT3NwnYyWx
SvIX+XYq9iSdvQ7DvL6ULje482pZTGXbaGPFzsZhJzpRf5N+hJ0r3Mx1/WtX7cOS/wza5RGsFXjZ
cdTRhcuISeMvYqeuP6EF6HYfrBfDqPxdQ//Vp5tnt74id7FbTOO6Ddb9hZsXsuIMukkkLuShaijS
rYqz7vWLYabDg+M0jxpK+qkPZS+7s7kB0ne9gR00qxV4aFmhacLJ45mVtwf+17s89RS6Tiu/KZYh
/j04svLWOQwNK0QFQ2In2X70LHGzpjtz1qSkBCKYuuQBU86sMPuM6MtbK/jlTeIpGDNxQjJwtYnW
P0JhH1LLKfd+jbuSOOyGUDaEwMIaVdxkfhWl/2PpvJYbV7Il+kWIAKpgX+k9KYqkzAtCpgXvUXBf
P4vn3hdOn54OtZoiyuTOXDlUyNFBkCxit86OgR+/1JBMYMxlxU5rmAkovxjmcV+HMB56bwHiJN0A
NsswIGgRQwUuVAjDX4PoxV6LqkvpSf/VDPlw4u5E2panqtXCrQu0aM7bZ5gIfRNyO0w5RR52jOAD
xPHVGr3xGlp4GrDSn6vEe6+8Cl8DWCeWS6OndXJIVs/+96UBmCBK+5NuJZ9uWNj3sNfCU5dD+fS0
mRwy+fDTQix44+eibQmc58o7+LbEPmEMGWfraVyi2mOVhUq8RKL01nzDzqIn7Eqw19XZOBhaljHQ
OyUYQyibP1IHlrboRtPagE5h0mKYxbxrYh0bthsearOn47dPsyefYDHZtT+jTqt4cZJ3137Fxzpw
t7/X+nhuXKPfdIi5dd9Ee9dxtJ25QMcIFrIklWg1waHyJ8HEA+HdCIKFpiMTyKDBljRgIPOsnMRb
5u/IZxoMycZxHrB27lDxpzlnLR5AKKI77vEMuip5LKnopuah0hZWm7xJ36jWPCL2oQ4T52B2r7WJ
KA/0BojevOkUF7CgdjFhNJSGK5cCJTsZDtnAuZo47i51jPIQP1/G0VmHtcUgYpJk3iTqKp+QgyeG
+8TDsy3AKRNgLMaF36VgB8LKXrsW33emmYcmKdQu5F05KuPR5Um+zcz6zRexAE/jkNXPtOFS1SzH
Cs/4LucYitmmZztG2uWGZc5z5ZD3hvUxL2B8rKy2GsnFTO0MV34kuvAUtu4iKdPoOpV6fxLYMCIB
otvlFLWcUmOpGaF28jyy6mEirskAFaiTw/m/F+f5q97ZDlBnlw3rM88kB1X8gd6qKfADB4PTrZ3W
eWR11J+t0QSU24Hgx8skqjokGIwbOuyqjIEW5+KBtXJGbjb4BO6xxWXqY/Fz/RVZP3moRL3s3JyH
v5zkt6f8hfS7bInPYcds/7nEFOlqKJx4BRHq7LQ9keV420X2LGXE8yFxrGPN67vlZHBrUURD9/iV
LmRCok1ugoUwI7fYNYzIlpF3T109vIHGOVJgxwektD+cPs2RTCM09D4MFgMj7b0ZQpMwMOYbUNvn
QnADawDioQpCX+zwtSpSmDnfJwTCVJ78rB4vZeo9p/j70ULQ51IULZhdJheOOVTGZfbTP+lNS4Ji
dz+vw1OP/IvJontFz4kWoi5srIjmGq5JfddDHAFhDyTVwqt9Isqzxu5dHjGSrFqmfmp6S+tYnSLX
ze5opDXzxSY6xFOZ3wNTFVyhMg5UprUVaTMgz/p3oTVIAySJGP6z2Ib1k5fTFIugtM19M6p+xtLZ
LS1ZmysYkz34HzHdWn4ntr3dwKh44XDZWpg6RktfTMjTdfgw3P6hoFu+1k72M/V4tiqVp+fQ8N4z
7myA6/or5DEoh2NgEbOdBbbdfrCwVgs5tfAw+rhcm4TAyfsgxVK3Ch1ByauhmdQvjpYGCdR9gQ0k
5pkvxlXTafEpqAl8c5qvAqZo08BYyWUrWrMVUSwExf1opz4zFKZhocHeWidqnhTIsW2AT0KNe8WU
fCF18hGN3hKtsoL+w0HgBWOY742uEYe0Leulj8FoaTRVtwApxVLR+uUiigKxmSfsOddCi61rgN9x
BaiZU4jQZmE26ccIj92zrKXesrZhhunccEtyA59CEKwLxyDF0wHMLmpQLcgUExdLxiUgM+a+jq24
jixr1TVudowsmMTElZMg+mJCMfFk9QZNMV20y2Q2rfJpaZUFnhORMHWa1E8eYJZKp+FmFZGzhmfL
mxfKRTHZ5Y39dK940zZlaLjlLIgr5GIewxIK3JLLSXv578UwgbmGEyYCbWjSmRbTXAM1Xu4DWfKj
GchAu/AzYCWZ0XuhEgNu3gNcqbN1y/6u4rQ5NnG17ijs2AUGJ/HGgLLkjGVwjvzmM4tabTdhhTjC
rieT7qXX7PmCA2uhC5F8lhxCJ/ZKnrbuG2nM34GIxnjE7Yl2A/uUt8aDSCfnZ2PcRjDVYTQlxjJK
UO0LUfF0DKU4F+UEG6LfNENUngoE5nnhleZ28iIiIKPLyWUI772JTQBS6CNNhmzbDG62ifBnvmhJ
SYSoJlqSDt7eMwPxqJJz4DX6ZurwvRiRf5rsPj37xPZe+mzsucEYdPoNOAbbSo/Wpg+iOrGHN6tv
XvliWKWi11CHtDjKYuHipIP8ZIKxCyyWL7heBsIA1zTtFPp+96LU1L2UxXvBxWRjS7JlOCLGXWsH
f5xDo2Wq6cY6zcg91aFDJaXHZCQafPeQpZG2j5m0HaDlHnN/fCJX3eClM4bgJXAlLqap7c+9FxHt
m1yMN6AVu2MrX6yC/tEA97LOMo/ZAhAI4k+zTDTnVhahxVMx87m37JRU5aoXFSEVBnCX/14Sk2uM
4r46s8d+N6YWxSIqTl60Qi3HsmWCXFU+maoK6kEfuC9+yiPl++XBtNC0PB2Mgs/R+6R3uvlQfr+M
yz7eQW/kB9/qGfbZbh1YyXjBYIbOSAhynzMyisJaXzLBtTe2KbJZ85wFOn7+Ugrwn3wZklhSF/sK
9uTCsPjH1NgBQRkM7Bt+WexLZDImqoa1yE1HHPNildTuyX6evOkrWrfcIr6sKN2XYzZxvjRQPiZG
jFg75xnJrkfWYBEqADE8z0WcUqGf5WJY8uSKbRo4NmZO70NPAvPcydbG4so0Vku0bsOcQgcqGND/
C4F271TTQ6ZKO8Zjbc5ctY0wOpymXo6nUbhfzWjInUAo3yYjJrJ+4sHNCiKqkUaNCNPo7pxPpouu
oBlrPeqzY+jrn5L0Itm/xGZ1oWgKJqJTldZeJqN7IRUAdLkrllFBbUSKNQPnvy62CTfZfWcwqWsi
gIN2E6m1gofBspp/VrpzFPqkzk1fOduYUOZMjZW1qmy4f1AKPaBNpAXDttzXJVfpzlYDyuXw6wPp
geZGH5BekU1FAnyLwEMjuwRYRBduPlIZmo6rYfK548qcq1VBmHVSRbg20+CN8Cr/Qs04ytxiHphN
06UJk2num1L/jEZ/g77WfWUpbIHRrZYlHkMedJunwVcUBC2qQmMYSEP8IDF6x2PDbyrrzS7ijTcC
8Wj6W9d540lAQ7mMyr2rMUcTr7JhSXuctbMTs8c+7FVbswYjRAuRfcR1x98E1X5tNZYJqmkIN1Gq
6wS6ngC/UW+uQ8E3ixT8gwnhVXIMnA1TWHDVKNxlgRJmSsXJrW+bg0jqahtRpDb3R7UyC8HcK88u
ZXmKVfLXBxqU1dQ+mkKB84zlvYdivqzVVxMgL4u8OpFxdU+dHxck1/xmbT69vQZpK4f9h4Ei2O7W
tIMlSp4xAwoFJc4jMgspov10c6hfGXfms9SUfhauCRnR7d88dOLvgEDtrLK18hUiWbINVf/0ceQP
yXh4VhBrO7tCX1qDhWE0nbDEiNY+P60nObTX17ZP/hS0h0PZKuhy//2ydbWQVqWCcRbnEuwF6Yqi
pXYXEWQ5Bs+XRqoXy8L2ocy6WQRudyzcST+Fo6SEaXzaFbo5l8fpKhIrPmKIJl2pAVkda/ellii8
Jkyv+WDxJ+189KhHae8eCvVi7IkuJd6hgi4JN/Uj1sHQOV1NyW4GKdQvNYLClf6a1YaYN3bivfz3
EnQk5uq5nUXFu9WJYtVnpr9l1dBejHCocbzF2ncLh8eAKJRrDKP7Umy5jrgvmefDtyFuZee2+DCy
zuSBU+YmC/1bR9nmIQz9a+VOt0SY/qvQC6rltGHAmQOKyWlU+9INuKpd9lnLry8dGfaAFMKWpA1e
DAw9YGmgBPBv7DOqQv04uaNjG0vbiutZ5fP2lZNuHlsulLO29S9JTsoEqUwtEs+iMsQPVgn82rNe
1+aL2d6HEOLpLNP8Tzv0eIqDKL6riI1NxAYkKtfMZ7XUkwNGRJhGlnhPPXUZTS2+pl2dXAMt/cwT
y1wjyZ1lVkALfmMm2ZCoAVXjYmO98WzCzcW3sKpAsnOB7sRdsThuWEism8115LmMrgJZM2OoRH4v
mpcuohINGOOxsHS1sCUi5Gjo4TsHui1WYvUaYp1fOWnanKSyvmrH145Z3g1ne2BSZHidDVXjKYGB
FV0ovfY/Ne9M+OPVhqNj6aRzLdF0pymutAeOUhx/aNHIQdQKDnkJPHBiSWa3iHyLyHs4RY+YO1Aa
akiRaVZtRVNmp2hA/cvKaqbpgDx8tO0iF9lebwpQjkUHtFwi+MRX1101hGA+PKxYlTT+eZPjHvhH
HFA90mNpaMxyeZlJ4esn3XOsk11Z+EPNCgc6lzDDjovXEoWmrXp9I2oIxIQi6DrVbLnFDtGucAh4
l/9e9C4DQJluiSybZBIPjY4mofQwJEeCMQ76MkBbl1SYgQOFq212olBo040yO1rke1d9ndgbPRof
I96cdWOlwbLiVspBlfW8hM+4JVN2IWO+UaVjHul/sY6TybAsEtzHjMz01kaDtpPwk1p2qo12o0PJ
mRd5a4tncZdqsCFZDVexb9wVd6qt1onsVrrO2ik7eHI9g+KStsldbUqsoPIpbObNyUsm6OqqWwNB
ggIsxmle+Y0DiuBv6gxrKw0cKH2pk6qwhTAWjkfvYtPb1ZKGbYJ8lcPcidPy2g9yaz5VcAvGwR6+
K8A/FdMq2cAJdB1pbzKzx70S2DucNy3dEhkBqIJpouWeg7o/0yPRbJkCFVfTSdasoWBFI1meR0+M
sxzxhWZL7I1lIMJbF2R7hV9zzugoXJGyFweZmuAu+WxxkyXQaJnt61hYiuFmoTgddO6pTozqWtj2
q5Wr8BLr4wOsoH3OKwBJtcsgJX9Kl77OhLy2iuzaxNnPiBOYPcSMN7XqUKHxnOAVqU9aVQGJi+Wm
lGVyQjU4u6E1oVqQdtHtvr21rRkuw0gPF6HQqn0GqHpfxygADHLWGkTHHXglbWc/Xyqv5CT3jIhj
CT9MINkPPuJkGwl7p/v4fDrn2XKZaCer7fwT/x/9InBpI2onUt+Vp8lJqo2H17QRQ7v/78XgXriH
haN2esnDnRTRipxSyoaDzahkMnEcmBkde7CCJFNQPiu3tTluT8XGKnBgpLlqr23cEJDuM2jKk6+n
DC/BlUCTO1kMJImYtjfRRM/WU1k+M1PtLcMTjf9oZIhveMugM32G1LSaLRgNVqticiXiuAUCX4wX
Gkab5RCyYxiFM+5rG1e7VTmvEx1Wh9joHzQG1Os05KOVG9YdHFFxcKL6/1/E8z9rTW2mStFulTls
Hv+FHrUQfdHN83PD+B9cwjxrRvfTc9W6KC8ddCtUBDaSoizfdMvY+CWe3JqhH6qPNyeYx2RTU8XM
C4Lf1DKLmWKu6jwrUP0MbQjFBBHZI2vtQFMMMYBE/FtH05g30EonA7JLVHcWSwQISrg5b60QG+41
8yHx/+jbVvO2yZMFl/Plf38ElQpzZpX9Sx4VhPpchhUznFKxgVwBdamjRk3CM2jTg2O0gHk9A61D
eYv7DEg/we5AuNCnQaEVCncGSfOZm2OTHYW98QN3VWn+z9OPZibJIc/8D7cIzvYzpqMN0GlN8peF
7b1RXbskPEl+aRxrsAjTh6IsZsQSvo1QjJBr02Ua8rjB8gbCxofmFCEV5GxWeFPmTRu+EwI8S1F9
cJLmoBNwkqyWbWttRGR/dpV3V7V9RNjbNX25iNFvOQuuxxoVS3eMv9BtXwlWfdCgwrXJfuIetJvv
lNdBFxu/o+XGAGm5Tg1M2b1hLTumSdhJ7w5LBGsrgXn5MH3jCGb3hl6LhOj8upU/bAMLPnOZ9dz1
y4icJPbDpZnDw9K7HKe++am6F6e3v2SHFlJXQTcTTP5xtxFii2D3DebBSBRyjnXNjHTbJs/BGwqI
Nxy0IPzuoOZijiZhWOfFpkcEmFmVwKXy3tQNRRNpt+wt4teGv+UJDWa+Hf0IEEHmUL6NpTesLdPk
YBU6dyPk5DW4wVkG2rnvJ2p1/BKjg/iKnf4jRLvmSsQqwC6yG13zLeoYvOPF4C94qm01mtGq8Mef
fHDl1mGEs7BN2ijzoeGsP3SXHpF6xdJ9tlOF9Twp9V2XjE8qXfzexqTU9TjifFj3xULFjJAsZq6k
/YxrkpT/PBvqaZN7FwMANQNtTjUJV5X4STKc9BBAzHIkY/vChZEBFXPXDwMowUIOyp/nk/5gJgrj
vyCAnUzBIkpV+lTm+EhFGVfoylIwEdxDOhBX7+qmYHQdLKPc+CzbnWNygg4CelYG1G/mPgYyfO5C
ug6ZgEfqTQvUQmd3mJVcB40JZIlyzEuWByvPSH/ReggV2+OfDJsvQoNsB/wu92vGWMBYJ687xyGH
v+dv6KaLtdPEGuXzYFHgzuWkw+0Cj+BfFmXvFkwEUid7PoXzRPcwygqOajUOqGK8D0n6OiINVAxj
VEV1ANcqEQVvYkQcqlMiw3JGrGObVMUrQI1X4Ap03vTHXsfwhCvyjU2d+QWCxPinK3mAH3E3zWGL
VWttYS/970uEJXftKE+vMfb5kf+tNCYwhK7/aCjaQRBfuDK44fS+jbL7S4WzZlrKDZymElsRz8xg
JXsjlOIyJO7f6JQORD73usKcCYtNcPr1m+rKjAWM4ROpnL8b1fgZTRiHhXQ+hKHtU1MD5t5vh8r/
KCsB6CQHhuBlF0G2eAbd4x8whDfRxuvMNQjuj98250yOpmJrdtk6sRkwZcZAbX0rF3jhvuNUfGmq
/y0j88ppmBtrdXO5zCOmdaygmruRlvpM3WEv6+TUWIAYU0v76Btn68nAnQvLIl8TRDcSSVyzQMNS
c7lqAuOLr6e8f9z3/gG3uUrkdvT6pVc9l+g4iGZt6N0hA1zYlZdur5+qwGHZdAGf8qSCY0C4f4X+
BPnDXDh+sk81624b2q9f5p9KFCeQUch+BrSjZEenEUMQ6zsv8psMPwkU7DGQwv00f/2wezNDbZVm
LZnP5hQgsSOCbrmwbmuZco8VwPUaZ/hIfIqvgBVw4a03Ux9vkLf1RRiOMVO2dm8N3sNsnwlnLppF
DQwj5V430T0+p6sKK7N35rH+paGCFIvZr7vePbunSRJwyEn2zUKe4DmU5jkTG1KIQ4IthIfLdNKL
NdQbNZUHlxPj7L8vG8Ziq8sKr7bdYnnIi9+pfOmywgEMU/0Vw/hTRFsvNeg68Ag8+05zVABeYIqB
OIZQTKH6znRf29qahXpbPW2rf0SNzxx1rn48aviw9Q/KtuKkWA1ZfgIl9A51A0+CWsbuiOATMtev
18qgRzRyuG7qOGc5f+fbuGz3WaGRtW/XcRPsJ9paKkteNGuXV/mBCxecDgSx8L2uPzR/WuDkXerc
yWLbBu89bXw33daJezDTbhEzNywFs/7xLlpWEE8W781D69XJ1pmzxDZZHifdM+AK524NTZj9DKyT
2BYuuxKg0XZmuekH1S8vU8Z0oJp+SdQhGFhxuIT68+NO4o5K+V0XPvzp592agvunqRGdoCENAEgE
c5N3CfGqz5IsHPAXhzdq5WeyBCERt2uN2aw7grxFvK0c2CsUeGHoITdvl2wIKtsZZvYVZyzrVKhN
Qr9ZtXlEGCgMGoO9CqQEPvxrhI2JdynXtQ0Aogd5o3EWe+7X1G2MOm7nkhquWc1QHCz99BUv2byS
WdjL199E73fOAOYkHj8CXZ5gzQCGZP489EwJTZ3s10BiDopvi0mxNFjK/4M4zKkGWeepvkmt9lPm
9T2q4297xLIgcWo1InrVYj7+XvPnO96XPuG8r50FxUh35gYXLyvPdVy8OdEJchvFdAn/m75TE3B7
YPw61w7x38I5tXr7WpIcaWufZTD+DMsO2kO4TyNQbkZyTfjIKMXtxWybV5fMzMIq71bYX2zcnGQK
bwNt13rWnYVJsDVo5ZVjz7cArpK1FQ/2+FrGi1qGmN6GTwKUVHxU6yqlZCHL6nmEB2/u5PU2BhlA
ZZTLE+a9cma6o5Oxv0iP7YcGKNfXX1tzJE9m3BqMNtRM/VhhckmyaQ2b5tOLjbswIIKhANkNVyoP
VtJM6t3LOHFNsoaPWtAR4Kb+e/8Se+at8qxfiZlrFnWS9TVZD5X8sa2zDOOtDPIfPcCe2Tc1pSPB
uMO8T0imQCMfc87JukdrVtQGcwqKiHyJf641AD9DX5t5+fClh/NS7z6QSTAIuuYvAPApqF9Yp25W
ZhxbiwfRyW9qcB6T3z2Qaj6NUd81xrgpUblnpo1mWXBQbKI/S2YcqsL0pXMzDizPJ6iWH0EziyJU
Rk4kMzkNXyGdcF4HWKYQwUsYgDbR+Q4T7Wyo9nPUwEfoWvXpa4dO4kbzBXg/JyrPGeMDu9XeyU93
QCN4x9IIaLBDld/w/CQ7wtwbOn1xWfRDQIAzofbDKPylXQu3+RxCj3SSdy35tGhsMJMeEImo8Rzj
zlFO+mYgSPb/oX8dzKVBF5y9obnYdfzksWwd3f0QmYNm5XW3UNoL8V+5IFidMBOPxuatr2ELlLaH
dxNBq8Ff0QPOQevhkQz0aYk+zNCCQD+IkZgYiWDY3dwRQL40q/2qqShDk/2eMJFNVfmnNI7a/YRL
nNHHGkMlq1VNUwsKyywasrfcM3/i3PqlN/Wos5gMY3+quU7zodEuVQyYN6JCxUvKIwHIed2Ve7Ih
O1NVd3C334FVrVRMvo7qYg5gBT+glgO/xWw2M1FbcApc07yjLnO6RinhZTtIZ/kEyQNpx5zagD+G
0zTI/urKJSIoMVVyuWjYyYMsf6fcgtOoReaSPpFD2qXrujU4+tLIohNZnyOjAg806HxE989qSNa6
LL8tK19XVLfOuIDwE0/qbe9Bh6swYzPKKOfETX4SmE09YCWa9Yi/ji1XmtbpfgxnrRrJIU3z/lLs
NU+E9VbqtBk26p9XZjyXsXaOe2MR5i6PMIiFma5+Qx2TSBcVX0z7ILl41aYh2JUrIk6GCHBu2w7J
LxLqmsFP3la/xtOHjo6jgRJJrmPOP4Mg90gOXr+NbvcXCv5cRzoIQoVLqw+c+DwOSzq+eGf61N6H
6XdQ4aGZnsvE828ePEWsVnvtQ+Ki/mT9tv6f27E2TRg8yIsT86qVxQyQiGJg9jsMErchIW2ZDWSu
y0z+ak2KCgnHGh/aTNbFu1eMBS4zxlfxpM9iszH5wuGLr6orhvqBN5y/qsebhNqetDDA+Wl/+7I8
Tb775TkPZgofbeHxDMD3QgLvZ1JLQ6yaOln0GM5ldLIg30uhn1MyRQsROExvNnrHsMp0cQ1amkLH
5z9wfvhZOg8LxtGui+EHz5ArjH3U6t9GHlz9scYxx02hCrMtFoJ4lod69+RJvRQsCaHdX7WyeYhn
kdowOFg63qTmYTZa0nf56lcD3uHMO2jsTCR/dqIYHyDqVj2n+jwG8wCQ0rTUvZr4q42xe7Q4P3Sr
J+ZhtDbVTtkHtXCrtgPz0OXvpVZQ6K2bcjYa7YYEN0+qoIHCE9+hRYozUz48NE5TXZt+pqFztJ1/
ZTwclJf9VYO8EhN/V6q7JUl1CSxy5763nrRNp2EdgnP7ADhzqaPsNvZ4cfKSaN/Ih2K0HjmanN8+
4jI8CU74gb0mlFoF9sXGV0vEx0Q0ycx/+YSLNelu2Er+6TbEQDdyT67yedLIHxJnKT0GjUw2SbRq
ApdvTjeaFu/jKXoRDt7A8l2GfDQLKya92YJJggUvMG7NSJZHHFcGA/j+DNsr16NmeiQU6ZFXHoOb
xnffCu8KFgsUsmQ6GriLEq8ovuqFGlkORrdltq4Y1v1GwFucuFvpggcyG7EOF8WZsnIID2pnjltY
gDjBgeeR0eQM7Twa1/0YRPJK5gj3oKW2jrAvbszQBx8Z0Kfe+45YdjqrxXMPTwBsX/7lmO1n1/V8
YNJD6wzHqfdOyhk3ht4DQJMvvJn7BPYMSlr7noQVxX3tJUi2jbwh9545IvwIDzI+iVz2Ed88JOmf
PXEbCZtPy4WCXfLJ8Kp8NjKoTSHGgH04W6r4KqhQpH4SKpSs1waFmiwF8Yhrkqx5Kq1jY0mWJBsN
XjRbgIYJ6tHgYxYkidtRYxMHTrSpizuBkzfKVvJngmlvCn4KTQt7KIu11WgBx7Haulx0MlpjqLmK
3D56JQGEql+ndTMfE5IwWGSUrt4gUD58wzrHdT8jQbZnUHEYhorEnZ/8wzqqR8bSK1ykDGdrgzmN
8BaNYXkhEvuJffBgEWVsuphqM/21cse1+YwjxRt9kBQIFzvfKNYkg2bJk5vCXxm5XOrb6aDDQIIC
cRFi5SbFfSCuyQll4wxUXZAah2h7QN3/SCo2vEaxVrnXiCqkpsv2LqcZR1I0qJgUgRbR5gx7aAqQ
kwY70N7ZAyx6uP90OLFQZdbrUA/fmFv2liCE0EJqBzM1ztwyOnmsUKNdS9QtiUUkpCIDC2r7/AgH
LQy7niymjt19Pj1XqsQlFzM6t9SJ2vkoWQsHu9gVvfunY8JizWZr0mNc3KMOM6axqISjbBFQxMqW
QJNqidiPmsvQrKP5LPxgcq7N//vdomeXtf19UJOrAazwLkePzFrLNLEkdao9o7WYBEm82sm70Jut
hydntNOv2mMjbarsj0bHB/IQGIDvPnFPSZ/vLKd+gY2w7tNbmI4bUT0HyVBDDH8n2/jOW0hx0Gje
lMMinoZyG7naqR3fez19k5l7xdh3MI3gAfZpFQcFzQnUgwcMdrROfRo+6UO/8ueujXqwDenwNnyo
fUrG/8JaezHT/pNenFXRPQditawWfoRDuMNqEiGHRJITQRi5P6rY2HmLX6K5GuTGqH97WpcnTeFK
b9+oJaV7l7aMRE2bQtBEmEUfNGvd3Ez7toT5L871i11UL235pFYxP22MNf0i7pI5HYUszooj7npy
h3bWctMNQyPbuFFD1LzZRf9JQxSiJhSp8VN1p/7bNNxrmBs0nVonem4vdfJbNMEZ9BNtzR6P6GSa
71gJ+wD7AiamHqpBP6u6IFgNQNzmZbqmqWOBVLUq3YHtoEIIJ57CML2+pb7NWgFbClwxyR89Pqte
3WsyR1zsmkveqWXO0X1sz31MPHaodlmQLqG1RfMJ0ZWcEKCAsn2zcU6THAeSMmAcgy0pkSEOxpAA
vMu0NdOpEC1Eu7R684shZD5yF2jydOfl7sp2gtfYHG9LTrq3RBWHKNBXmaT3QrmzznW3vvtRq+aR
hMw4ywB8geb4jxhOU5nqf+WTgyEzJqOWql49Y0945SO32e+z/NucPDaHItz1wCewKMF/tnHSANav
hktxgb5C3aPxAnLkrW70k9eaF5V8+Fq2D5p2PxQFuiHT5sgYXmJ2JNtmy2wZdo8TPnJuxHcPAT/N
h5+EMcrM56tiO5GoMdk1iydCuHryN/Tlxnao3/Q52ur+m9fGx67x9xnjdQ0O/4SAJqT544UaXQfh
WqTpkUeXY7S8R6QRYks7THH85/Q9euo3Q4t/egvpN3u+HSjYLJHWhXKUGKW/ekRiOaZsaaCziKjX
w1+xYV9/gzvzFkFIHZWx7poOqXhcdhZahH3FMLNLxb8mDLdWVu89I36RTFgHqI6mP1zygVwYtyYL
XXVuloCQioKlrymGv+dERbrZTwWvBOQVh6o0rFcWpYmgQsjnwpM8yPhHac49josvZcpj2HfPn8FX
RSiUjhmw8fDabM1nfWMlwb2KBppSBdR1CycGCRjo9Z/laG8T4ZW0HFYD2CFAF68IDVewyR+AqvUq
O7SJ8RYFqJaaJt+98AR3+K2v7bNo1R1QE43Qtg4n0t85QtlrZT85bC6ffG+o00se/ZYNuWHgUOMh
MuKYPHG4ypPUh5lRkWnXJT2tFaGwcVhTUV3fscP9Uz7edY1A16GkSL6oiuIzdiZm7P/YD5jyVSYG
c9vGgz91/V5jOrTisN7AKigjhMMk4dxuxbepIwCe9nDQjPDK9KBcadl3qAJtE3cdU23H4R4EQqhI
stvg+tVmkMG8LPBd6rVRn6iRoywJNCbX/q4O63UdgTlKMyWWvtzEJh8bz8AWwAd2998LDbzi/35l
tF66LHyMU7XR1zt2g2rXB5w5W76VOYUk07zPeNo5MQ4OUSWs5EO1MLVQ24vnC94Gf9+wF87lmNhz
LGlqXw9Jt//vV+ibYOrERKppoARRK1pnZ36awGr+x915LEeutEn2XWaP3wIIiMA2E6mTWnMDK5JF
BLSWT98Ht2e6p3vMxmy2s7lWV7GKSSCEf+7HL221KnyRlcx7gil/TItlSPjG3p/mmsyFV1+ioaov
YZYRpP/Pv6+hEwVKQwdqzenenZ17HQMCz4ar6tO70QzfBKgd7NybgXEbxuMWsnO5eBuZHsqW7MOS
jAYNSixULrYskWCwMlP8wZ73MxrRNYmnD2nnPeBfipTnfsa/vXR3DhRzcjK4hHy8WkhWHV02kH4c
maYXBEbCzS6mxWyS2zJLw73w62s6ibco0n/IyqLENuK1t/xXrwMW5TtPeLAyrENEdS1RvOUgHRk6
E5S0/NXrrc2bpP0KAUwEfhOn3Ovcv5V9xispjjhxUyQBkKnwzFTqfjmGN21LbImbpP4lTyN2tGI+
FGp5ElBSYxPOUw8HpTC3dmefUjNpgzmxdyDWaUA0HKrK6JWTOS+tvRg/WOq+eHBaji7lHs9If+x0
BbxjMJGMhvXYXsFu85g9FtK9pR90y8nuCw/8E5T591FCXYRu9enmEGXm/pncNQbtUUCdKtgIMx+D
FOZbe+KqlpjY5xk9Ih/FJ0aA323d36uOEZIcp36761x1EVgRNNhVSCEPtV0yfyHOmxD5hWz+UbW8
tyu7Jm4B1fFH8gsLKakQj9iac5JEJ0tGXxC4s8A1kEAX/D/ky8NLOPmBS0h7/8/P1RSULXkqu5pV
8VSmC7LCGWaGghACo6TTP9qngGjujGONT3+RNPQa3ERhiOJ4pd4JQ9bGnudrpYKW2Uwz1W+o6Ld2
TeGS45GQN681mye5Is42xD3xV64DQk/tnDB6nlpaq0wvPAtnegW8WG+SFpEw9l+L1n2uxvHDzMIX
gC3ZzjLKg+74+JaeM6CcgHyj5iJUMZ7WKCJG2H820V+1QDU0/eStbgsvcCestiMnw03cu7CpQB8x
cjqRW0WZ09ZHJm1OMNCqU7vYhrAfAqNp3jPBN1cRGu4/snQGA5pcdEkzNFnR39IY6X4cxL6zag6R
+VIRpYtuqpL4iLXx4NntRt+nUKwzArTNLvCqvwkcQG7aBE6qnM8S1T4OzZ2NcM5ljW2xruNjjzSy
FaQrCCJGhI86ztHCuAn1cu8WL4kGP7dM+3DAcJZmFUF2PoWADZ6GYfg4+PeGfddRWK8yGEN0xH9X
Ubob6+gCDMk9p/WOi+tbMg5cf8H6YgJKT9j4nk2MTNsx3k8Js9WUyDbsn2OSEfSyyXmULsMUEeZ7
20qSwFvkTFW2h6SKK/hUan1VdnIh9fzU5jDSISnAhxbc37yMyVzsMXzFM6QAWhZ++YF9c83uhwEH
tO/K775V1SMw1gXEp+nCSNCA2YT0ozz7mFjlaSSXBaaTOTy6eMdEe50CsHCThcHKQIZKfhO1nxj1
Ab3SRovFZfKX/dCJPYIJNQ6OTwKjLRq0gBtjLmDAYKr8wH6xdaUZv8j+g0h3e1zWEzw2qEMywXnU
GbQtNCDqpcL0bPnLt1cmYp9MBQXjOVclG1fGsGlnGe1Vew84h+l0QlVayVEjMHDLcGimh6vHNuFT
nbLF6ERjHUZe6nxra487IbpF28OS5UXUJvgl5u4IsqHsl4MVL8nJM/RLu5T2TZZQ8oR0dsGgxvqZ
u4ecnMluqil+sFcGyITItpv7f8QLBZRRpIEZzV+GToePuTw2tD0lG8aysnTZA+hfOBrpPK25lVeq
7fNtUtjzBfo91eNF8Tkz4r24vfOdJDWOWIM73eDhuo6Oi1e2296ySJKqMDr4kga4PGNTZdeTQSXo
ABRxn3HqNou1H6e4qRIrRxHNMYKuf+vSxB1QcvvvBVH/s+rovzT4/Ed90n+vWLqJv5uyLX+7/16g
9F86l/4/K2Kyvf/xfylielm+/qbx/1HDtP5P/17D5Ml/oURbnlCm5SuF0vYfNUzOv2BluZJ0qcm/
9tfurf9Vw+T8y8VN4wvLI4Dqu8L/zxom719rXRKF58pde2nc/6caJqbH/P70qKyFWmvPFEYy15Oe
65jgMH1+K7XWd/1vDWBuVuLoJPBEmIwOlcwYzyn8mNKePBaQlFnJQOY0jrxyW6ta4i1iwSWGlO01
wTim1MWxTKdoGw19v+FuRtEePWoYG3w8g+6MfITecYtDlQ7baFPGGPCR3+AnTzEZIl3Af5rOmQCU
RGlHRc9N/aYdezoQ40TkDecu8BWbIo1LoCoKYJSW9ace1mn42l5cUHgYjpbcOYw4waro+4wIFPfl
mRhpLB9khKWiX1Z/LHKZ9OAIZR3MZz/MwTBFaXiXo+2o1LnCdcH0Vxy77sPCpknMJOZkK1vvUBiF
3nb+FAaFhKCTleFfn22IF9KfadeNMCR033EzZY9cFtPDKLm2mY6ubnpn/FSdGR1i3fUXiV+EO9WF
WPrE/WU4x4mwL1xG/H2pFeOIZAC5A9dRiHMYqukcni0nvxbSj27rsiJf77QufktaoIfoq5BCvlQ1
aWP6xNeTUM9hIgb81Kap2gCUrT/NRj5gvL0ktievTQMr3BvYc9AvXafQfxfTu3Oos/42ETw8Hl62
UTO7pVY6gcmDmIkJI85FeHQBmu3IaySHpKw0QbB2S1dA+a4G1PROUPZAC1D5bjVEhEjXk2wopbqK
nI4O2aztCcbT4lfwt6CTXSQDloZ7XA9VIMyt5IYZerszfbKT7mxVV4GRyzeycJNBiqLp3EVgb/Rl
/ORE1++yJu+CblhcZkGGYtdj2FdV/IHiWd+HdZ0/j0aZXfrOQJYQAxz+urofJ1ByOCM+S1gyxF7Z
lp3ZqnftY1UrPh4Ow42vjGPaOAzRUDMfK7tp9vjkMpK/EUHUen5SMvuV1fRlCfrXo1ZTEkr7JL3p
slLiGDX0GA/TAkGNtDCWvU1NT/iYRslT3/PtJiRvp1GMD87CVjKm5f3C9rN3Bpmx0Y3mY1cz7ZuR
yTAdDhtdMbVqe8SWtmTIg2WPuHHpUBwaY8JmEGJUy2OS5eZjW9L9So5nT5RHBYl2f0aHdG3LGPIh
RMLzBPOfMG8F13BUqHkJXRIXIW3VzUcjDPMM2ocBIFPGanLOltVY+3z0ODLC5Zezw6My0rJiKX3X
57i3gWbRyqFX+RM9uWwq59Xp1K6PCFYWRfk9z/NNnH4X4yR33YTha/KHQxeFXMiBGQ/wuFdSrdkz
t05T8QP2c9+YrCBIOWv+pz7IuTDfLJegRAfjNAqpCFZelu7dUrKhMo+rpTz5JGIuY02KqIqy7ODk
4rXs5mfLAFWUzM5zjH/zFhrrgkTCcDBysruF+PoF52q7B8AT9qQ6RxkzgiQbL3VoHzwPSmMlrbM/
2HvOyMM1S18oj0R/jpLLTLh5v/qkKIAqa7UzTbJvXZq/kLL38W+iJ++h6sRXi7zI6BoBJuEFK6pz
akqimJ7qP4eSu48aU1Rw61tYBSBfxYNBTmSqI+d9CdsliF+YOZWvgtN4iBVh7EfnMJYMWVunQy11
9R/Zt8ve7KiDKd0Mo9Rg1lAe5j84gJejsmOsbMsdK0i7c0qlIKpF5Lt0eROW9U0zggNv/om5gsFX
SHeHMONtF4VgviubGV8r9Wl1v89bVGPssTRvV8slE1zKce4Rp7eT9mSSPdrkCf1di0ysXZMN83Zp
kA6wX256J3xKyh/8enzZOt6EZoxj0TJojoWhN23HQX7OZv6AhP+3cdeCXRROw/HnQ8/AE4lmS+SO
GZ/jNsEUZ3ZQc+hyCnu19XjM54uQIeaC884y7CfZijt7RBEdFuNEovjVz3wYKr5LAAS/sK2Balsl
p0uyYNioB64lTfiSfyLbr41tFGosGr3YZ556MGLjM2J8hinReaxKplxpZZAjjzmH8Rp7xylnZsEc
IJwcj4ewAjay5uPnKutPeiY3iSFwHcczy3Wj2X3yjYvttuFXxiSImSHLDo3NYJkdaBSMrLJnpxMX
L4F1NPDxVKqwd6OcThT/sFQb4V3UrXetxQt3rVcjrZFd2jLL/RFgqpFB0eYA130SKr7vtPoEmMIt
UbAL12YF24MS49DCf5m792EnzedIslj5mokmaMZvK02Hd/aznsN6XB0Kr1qe4M5dh8g6wKNBsZqg
2IURkTMisBPsUONJN8dJwasCU0uJB7S20WdWkFSMducsn6lmd99rB3os83t6BIx7bo4Xd4qeE0ut
0EAym6EceOMahoMOEOnOtXcY53kFeq7Em6Lpmp3d+kS4kvZg2/bEoNZ+NSxMz81aXTxUlg9YDsAq
5gJ2JmkDAJYuGYNK7xsnhm4WZ2eENfbUfGeGDKk5DQPNZki1sWmHOE9mlzDHtYqDbXb3gObPaZp5
57hFBo4zj/8HyPcCbmlpZPKkXxQhVioN7MdUl0j2fO5NxERpGcLncTDwWYFaHBO0pWRKfpmmmxfR
CfMhZC7s1bz7RvmZGnFy6ULrZ9LgqSesUZQdq2d/VuKUGPk3e0fNHRmTQ8bMyUns4txjinVdgtqD
QOLp+V3zxAKWZEhuqRpzk8diHnaO2tXCvRYuU+KxJW7qhATsR89cv/V6S73zr689dihvfgDrEB/z
lAdqzPWAKBRH15L+qLkKB9ghkDUb/hhJ3hgc8SJ8chK6eo42ynzgTDLsm+zLesNhdLQmbdre21ok
ai8U1i3XAXL51f1s3M686WG9jWlcEgiRD6VHhI0QrxGQNKut/q3iB70fymlVmYobYRj9bnTbarck
5dXBX1CQYTcnBlAtbuJGZYD+wrzfWz17UeoVUCEEbu8SKxfamG3DMajeaU8B7TZRGUdiu71AA/AC
wG5H+toKDLXWn1aCA5pC+4TVkF64uLd30HKD8jejdWancNjs9bxQC8yUKOyBWznNV5Y0NM4P3p7P
9Ufm4VszVuGx6J9kPZkBlLFfMQKCyAZ6VKAvbrM+8ndDFJ9mX9oHiMDnWYZT4HW41+DSwHwsJxKv
Obf/aqWa12DcTsy4vxX+u7YK851DwnirjZ5mtPYmpYZ14+Fv6R0sjTZTtUQffdeuSLjV7a53kHqi
ntYQz3B3HTArK+Ms5EMQQIuXrNm5/xx791xIcxpfWMBCZxVyywStUeNg/Ofrj3M4Bz6eL6PAlOj6
YLig4wVZJk+W6Kx3pZdiOxTeBycbb+eO6boBkXRubHPeLQL6tjGxXcgRBE3IzHPifQTfnOXbvAzZ
EzP5nP8BMcby3bFsqBCeQOGI/ZLWRaAQlCwIWA+kHpgiKtjVg0rvWi934ND0sDdcjDKAJgXsdoL/
toe3VZv1SzKH4WbmZkAerE1wPDHvtmfzwhx7a/QKi7OsQ5gDC27Tr6VSzZYNgpVhZMXwAFPY6O10
3OAD1UlhsmgZ7xriTzQar/2UB4QOgpFau0tDjVow4BBk+CjTu7pufCI11bGuJcO4xv5GnaFBKp7g
QbaYLjpHT8e6HM1DnzrvQ4uiXQCz2hZotJt5jvt96bjjWXAaElFtAQue4l2cZ0jm3rytBeH7EYb3
TaL7o72o4VakVgDg5dEjlLRheDtv5dA9Uk7GhoURrzouLQhna+bI4XkGaYlZQ7RgICG6BCoHGA6O
XvltY/fLJZ7wuieJSWIQmCycXbdVjKikmoGn4T50KrhUAr+qi717xjztD81wpCajvfFd9h5K0guC
6nm4LW2NtbRinWCYltN+QClMbXoX1cESsgxK0w2LiQ1Z6XaXC0ce+uLHmhPn9p+/dCOmrWK6qCj0
AJR9x0Mz3SRC47Msxucy8R8KadZ3aHPN3T+/akxTH3TckYoDpxjhurmLyp9St/CEOpP2qAmCPUo7
t0yXHqOh21ScRBic+84eNBwOPsfJjqqDVVmamXOYcO7hU0uuecSFkADvhdcfunxOKoFiFHdntvlL
rXF2lXYFPMpgcWAF+vCHLL+rm+JO1AWFa9h1Yc1ahw55kieq17ue1mILWgyCzUm5Dy3Y+DP8eQrP
8Ey6lX83xe4R4gFhVVlfTGmc1KQVXk+/Z0Tkb/D1VYdU4dAKIUfMQGT2Ag0s4FV+M7H7nAoRPpSV
/4Pib+9a6qS4LPcC6iEtq7XScLWjPQxx46DryuK5LB+0Kp2A1NVHCGS96/F5l/2it7T8gYCzojhw
Fu+dCBNAhxmCoyVpJfCanZcisfbkCUhfr5v18J6SYwbeQ+9DPVDmwJCNo3sC3UnRtGiHFDTVf6By
Qbcp8p+E4du2iBxQZj0y2IDRyfTTlheLRsi6GwI90pNR5OY+ZaoC0N0MchjkAdYkYgnGsZvK9EKP
8MlxjOEUcrDiDIHynwrzEScRviYk7HbiCuxXz9jA2ts826QGZswOZDPzncVE1w3Tq0ztX0ZP0cEV
1jlL0M4B0/krz/tYLGaLcylazast5X2JGzjxiOBZ8MJDejQgDXH8DL2FQTL4rPk7c6PhkMZwcV1e
6l3nhc6xAeQ32MWu7sUIlDV+ErYwt5lZ7zuTKYCXx/FdXlEU1rf5e1JFzoXyMtR3BtH2KLjCTPqC
wXoPwxn4m80QtJ6eE9GPtyGWEkbAXADMWRbEMt6SLKF1DFvSfqafNrz9h5bSp9K6XZuG99GQBzWV
kmyctrfFseuwfr0TtHoJu1C/9U0eGDgnafGQj4UN0F0t/WMT466IbdPdMlmsKdhSzwqhFKsNOdsZ
g3Ng++JPlC2Ba3L+r8yq2UOLuTgR8OE4GQ8dcftbk/gOcjAnPj9WpLtx8t0s0EN5+4HrdT6Y+ia0
7hOJF00Vr50gIAZGg0ip0fAwiOqTToU3pd6I1ZH2afVH7r6XrQ1KF9BkXuEqLsmTjdNMniwekGrI
Hy1SPdP2uaGH6LaJ2uLOUIe+p5s7rnNn9a6+4G2Qx67PmquZcMqe8tc+Yq1lIIfCwzKAPa/NnkpP
wmOJ2iYA68YG2nkRhMCauJFBG1rqd4+iVtNDcULDRQCqp6NKTXU0xD3AQTjIbgayiGDQZA7ptpeC
8XHk/jgYtINiVmbQhOtT5QF+UvZSvbyPQ4X9tjSPqszu4apdc7ePL74QMOmM+T6hgKX3TQ4KZv1t
s7ajS+k/1EZbuwgbe9crdK0uk3uFCTmvxBzEt5HunSBdDIz5ynqaJfHGUZ3sHvu7HpmjRY33y2Rw
K4l1HBBp9p41+Mg/KV2VNWEi2/qAsz4hodWIAxYHOwcO335xhzGYoq8mzkjvQQ8JzI5zla78qy2q
q1Xnd5GsKARKOY6whwSh4rbZ+WTcPFlJprl0Cyj29G03REj91Xwi937yXbi5GaGzTQsPlqQe0PuZ
XL3F4KHPOGHkvtk8KachAN8y4nWm+oFTocfgcPQ51RtfMYLUua3nB5WYt14rh/sE9ISjuOStuQ0P
deBu0cNTXNwYXhcf0XDqXW+E3cGe7FPvRYhkMr/rp+LC+CVtvLUYkCtm5F3dRT4Z6dLekSEHMThQ
d8WyeKDo4KiG4jadFCU088Jei2iwXWR76WObYoIsYhm99SL/vY9cKMVC7cM0VIzQTXX+51chfHdz
ZtLh1QMvfFN8ZWRs1h/LwuR42xXhV4rJh243nIh0Sr56YbfsQaIHooM8taA2sOa5367LKQjKGIjW
mQwxw5AdV8WDsiEGRBEmT0YrIyC9gFmawMbFywMGbdoDI8UBMj8PC7KNGSPuYEHKw+XOpL7tTEOi
i/E+o9sK9vE4WsE0YhDwzrof+veMSZVRhT5KiTmd6BGwgV/ytC+OGczxdJlGEhjmSgwShj54mFCz
jHuGXjijUkkGxXylkeVr2WI7E2KhEnF0wEXZWuOutem9ra3xLV2kvffg/bidA+2IaeJOcs5n7RQd
ttM7g96mYJZpdRDkLb25cGD7Dy+53U47VlNrOzhTvN70CDNj2bfiN7wOa3ar39EudOvDLNp2HFcB
dG/Yl5lbRdO0O+LP9339BdNpIqbr1BcBidRunkCAhts0Zhejq+HZdli7ddVda1CqRTL+EA1s9hUo
Ad/G5FYZQBrtJZ+vlrwrJ2sMzMZ08ekOy4OZypF8cvVeDgVN99Owp3xWMTpbfi25VjsxajyC+mQL
+7BaOzoA0KOqSdETGNoEtywsK6WOsZQbEebQUR6oslkAYmvOcwQS6bWs7OKLgqgnnGH5jhqrgk7U
BCy3dG5Emyz7jvJazCfQ71I6zrr8MnWYFg0TPVLrfE88ZMSxVHbXkLSuz9pZzDZJdOzJuyxkQEqd
an8uDICNyj7rcnZxprbVxnOH6YFOoPRAGxmrT4xUGEU1FSUJxaK4wX7pCTO3iRvRRekz9mYB4uBZ
2zyqdbecxzZqD6SQrogr6CFJ/3fonDZwQclRpoar1mmRn1OtPsJ0WC7pCo7tC+cmJhHqU0bI+cJ6
rWjkvC6hd+K/rW7iP4WzIq0H+aah7V/AdQVTEn1XC5cEDvB6j7/ksbP0cNKuWeHer+hUqmJwdUYk
grRdbYua4kGjRThyJMW4FTnMeOFEDRf+R1vL39qhRcs1qhNNU0inuOgLoegslFw/2na4a3T4W1nl
CBwIKSqqVs+7OfYbWR8bowP6NRPDFCvwwEaHXPfgIBmhsQPvN+j5WSijcyuAx0M27p0GGVnbzq/l
yO+KsyZ3yf6GM8PI6BLXZ0z9KAeS4VXam4pigBvPPJFPmQMbXwBu2mR5CFf7eT0vu8yJnQNH2cM4
05RQtLxghUsiHpbmcQI7XVpS3OaMNL3Q+/L9lzF1YTxYe7voatCHiw0/Vb9HbtaeAIW/xd201RJL
yQCk1kU9jrLRPDnNDmbHF+v+H3xwvGnQBKpIQcptpU+8bkXwbJIwgfvY+VhXlddftfNAWcR7gfRr
2zGHSNl8XFzQ+TtByZjLA3lNcQHPDYlgwQE/IwO7arAZxUKUN88oT0R8mZQTg9pIE4Ri4Xjts5zB
Kyee/RLWoLezzLkqK3RpbDZxFS3gDhojDhY1Pi+jfrGr/Zyh3zcOPfXgmY4QX7aNiTsjckE3esnn
PFV/loqrHDHyKbBKmzMB9PrUmx70XE6nrh4JaYXxoYVJt82ijmZ68TJVKVmxRF+smvik5z46eEtu
Iy70MWDSo2vlFprt+NkXiBzgzihamFfGBv5/FiJ2G5/Hx4flzWv9N6lMRJLxp82qci+W4zDEb65g
jTQNDaW26MqjSlBUGmOgMlWQAwk5KoRQ+ABHUGJl0KqUzQpSlN99UbPQN8t8Y05E3Hg7iBNvnWmi
OUzb4HOY8G0tGpbqjhaqAumedZmTJS2qv1heloPnF89LFXun3Jz1wQwbTpItFTZu0285TP4WMbtI
izKDTSadA03hzLbghhM2RXfpx+bTG5pzPVgMo9B4tykgkcAgZJ5gApiUpqeaWTZ2ous8wubJxFso
yqeWnxs1mHtG6E95qvca8xNsiGvIYAqJGey155pP0tKKw33DtjqxjdtsCy2gcrQVOZLuzU9qdaT7
FVYEgbPF51x4Mqu1l5y2ly3iRENlDt5peowoCVVUrUNPU10QRR+lbzfBgssI20WImyE6jLHxzisW
SP+hLE1KRLtjrZtpr7i8wCYXayNbAuknCHE17q31DjWk5FU7AB2zgtDV+Z9+VoxAiDnRTcw22yp5
YyIjNmtRX8VkiAs9fURJ5+Cp4ofNJfwnH/jjFJkbGHHImzckp9SeCR+UxpOnxzc1S2Kl9ecCEy+m
6ZfLcHqdmvqc+NmfHpowSB8qk1xEnu1Er3OZzBMAzQBU4pNmCGFRsbtBjosGhei6toW0A3xRxTdM
0YXvMluNKIDRdsKvWgrTF36EvQRtBLgVbyFmzbDX2KWIM8l5lHvhUdkR+9HrDGhjKxvsWsI5eKFf
HCviKTYG8Y0BpPg2i/Cb+QMXFFsQBvOaYjfRz7CPmv7FVB3839CxLgv57auuGdm1fzMDEEimH4Vg
X5FEq7fSkuVhwnFazbGFszcPBlHemdlABq0xOXS2ibth2zrjHSIe34P08ZV5U68TXzsB2KX96cjv
Dron5Se7CICX1LGeLDd772vSeKbugKDaGaT+Oj0yxHYv7eK+DJSusRL1FiJi8mWnZy9Xn56vfovM
gZ7Q2QYxpnwDludu6BqQ7OJkw+ZlmOo+u3K+cwX911FvB0lITlOEct4q23JoOEBnmvPcZWuSf0es
QJuETfVguO73FPMNF7K+7dA1NG5MbqbOrWFF7IIOY2EkxcSJjf3Cn2NP/AVkXdJ8Yk0bnjPkoirP
UalimAtRtD4/jVFd4UfcC6PqL8P7YDWUi5aVCU9/YMMnYHT0GQkylnrpaPHeOYqnhhTqM+iYd0dw
myCZjWsvJ7iTUaO9Kbz8mYXjgVX3lHbTsobj1vpJ6w+yL4F3MX+KbCjp8zNemVvBy6F1yy4ahtaU
PlYk2ObaNzEegyFNU1oUgDjdOW714VX1m6InyE7mfsMI1zgPbSs3bgyQr9DUCeaudS76O8u3j6RU
2f39hdghReg11WA88X2yi0xk6Lr88fFxkVQmUDS6+mQ0FYQ/ENA881iQAtVSUGE6/ht9JpIMG/VM
6MoMBfpH5SG+x+De5/Yuc9eywLjaFZSQgOHbFw5N8stIxVkLONRtBFylNrnVVsXHEtPZO4AHbHtV
Ygb6MOj5A5MFZsYpzZuTwIyxM22HuLGZvuEeKc8Litkpz9VX8U/IQoHicsFTO2QiIXQ418wOvyYK
cXaN9BOcUNAYOK0qH88vgSzZ6aeuINomaqEYd2PCImIxSQBRjoRTy+XdaMxjtDQ3yqNZmx4kJpWw
yDP7vXB8vMXWS2OH+66Ry8GmI3iMAhEaeNVhV9iLXvlbL+465oeDL8N0jZAgftkRVV9ZS/RBLU1Q
TcY7UkmJhHriApsde7+5NzD+c+TQD0lL1NbgxC52fa62xVwidmuPOz+fUEnaegxTHu+kFjtok3bQ
pf6d9Oq3nuOlqpybWSubb6/2Ap/VyMQDeIUszN2aNdObzeKRuQbGdEa3Volc6wsfDFrePaQeCmM0
L1WQUVgLJYlakCoH2pcRFBvT7hR62NH54kegd8/JMn5LFO4lXiuB7Zu6aJ5IFXLz0FlGG4NVBKmc
j+JVuAAnez6ztaq8AJsHnsGy7buwIsWU09I0cK2ycWoy9uJNsFxwA7Lyz5YikjsVlrvF9DuOyQ5q
GU5DmqY6gVzfC/cjaZzqHCXNDWRNxUjNinfUjgOY7ZJHI8ohVU0ky3QncRFIMJnQ0CTtfkt8dBt4
Bv04+Eevr8/e2NeXpPY+SYDaB5yZGyNfZ8PKCBmG5rCWR/OXB3KNtP6QhaK2ZmYARApE3FME+TgC
othIO7ouXCepCIwvq7kF08Iz9BZOJU26XSJ/Dw/SuYVLVhb0xFQsS8kAoYD7NyH7cQLfiAbeGchE
FfYplALIa6Xh5bCycJZY0yvx87GENz65+3R2XlzQpMxJiTrVZBcPveIoLRzvUoJaQFsGhybCW6wD
XLTq9iOnML5TZRzkLdXt5Mfuo8qkOIlZRL7wU7bDFR6BtXTDEnzjsWEkbM1nggrxJmuNjAl3uU3m
zoHMCUcZTy6LXmltjYpRy4gkdgkxl/NlsNRoQdFf0tZ3fIP3mgPuxXOedfXXGpqvTpMRbnuSJH11
zVuTiqmIwFs8VHS1EOUrsr4GvpiTwl4I6DHOI+ka3WkKnEZBEe/A3WSbusPrnDqH1ERfkqVNLNIr
3ilWRmzCEEIYgVsPj3YpLKqtAScVfcudkUoOLx0OYIRovaGGETnV36RO+LlY/NcGTEy4mI+unMJL
LSeqwf5yEMQzix6zsdzdUEJIM/oQt4k6m6n6wLhTnitjuKntGqM7/3hX55AmBo+1wMq57xit2PEW
zASYqWqpCWrOH0iiN0U80S0KPHdbWcO9zEb7VPu0CfjpBSEQMkOF0TSZvYqdrzi7hnvnNOLe91qq
PtuMGktW9wgD27kyQZ2l6VZThPJmgoyPa+eAEYprD/D0OrRvJopn+sY5aX+Mgyz2i31dFg+AIu/p
nzYp0hXbBDcXH7pTctZaXOyqo+ZGIGLiBO1FR5I59GAhb8yXYW5lwOPyN8UnRcAVZ1jz6ifGHxVj
1YmtGp6Pwr4yu/1v3dZqS0nVc0H14IYYUoYlYIXrorplFYgrwxs+AbbuIBx+5R2XzcVF3XFGplBC
rDZu+TYgEVyz1mFOoNnBKSvuEG1GaWIti7wzwKh1Ip+uiNIGFuHykfnq6MQu5qscEytG+hgTOsL7
dGOiX9Nmspq1Kg+iGT5AN9BRwRbX1pcOGlVKduodeM69GUd/jHA4Rw5UoaSHUrGMKKMtMwMmM5xe
yO1uAGu+FDVykevj/Bo6vHREo2H3lwHAapaIMPUDClKOjuFy5Mc9sl14j213lyZsCx5akYVB7Eg8
7Z3jE+1SdX8CMIvbDw5QpKb1cGoUtGNan51vHpuRBoDizjbC8ZqLPl3Rta96mvNL0ou3NvY+RNWC
4vrQtFzsZGH+5fF6tuz+aghS/k291s9wbilE+zFQuLzt5HSPrWrrOyVTxc7vAy+afs0x/SM6/8Wh
3mBDR8hqpOJQGpXONpzA3+RCWjcwrSkjse7TZDZ37Ujxh4N/mpNnfjur/KcZfiOVz0xFM71Pabyw
ahJRnrmFmpBRtfkal8g/kV4srjr88DSj3ACu+lM0hPFrA5VmM8ZQk6tlYaNrfZpsjQ1fLNlz9Yfa
vopHZQ0gKrPim9Js9MFZHeSiGADndul9F/f3OsQHTyvdp3ItHmsal4vl38g6r+XGlSWLfhEi4At4
pSdBipTtbr0gWlI3Ct4V7NfPAnVnzok7LwxStAJBICtz77VpYgyOufa1xbONrH/dNl6+a5HMjWHY
njxoe6sx8/fuovvWO7mKhxJOjGvsrQhwa+Pkx66fjU0fts8FtMW9vTXaxn22bJNHlAwN9AfHm5kQ
jESY0WwKODEcCJb0dsUA124YjYFa7KfPcmnRC8rYXSj2qeS3XDF08jr/prz3JKR9lVdhuiFxZ8JO
ZusPrSLvInOBEif5UC9mH7yDjdqaKD5uwmqPyiNFIxeXkCSqB8c8RFXxV8+IV86i6ZXVU7f14Pqv
Kw0sN2mtEM5YolGC4r9mrotW4Io8KOjyqtphzGKUFKJR4opu9PWxNkHO9LM7rGhaMkdmORB4TBJy
5kuruuxIG5epdWLsfRssGrOxguc+4SELgU5WKXrHGh1XaS6uXp+k+iizH9UBT4dcS4cES9hyikDw
GM2OhxrfWaYsUu8+PRgVG1LM3vJGb1iVsSZhKDVuJ50yyA7/+iB61mOdBFWk0i1GHWNvJotZGhww
DWrjywIciiyLddYQAxKvFgMyZXsUGUE4T3/HJtCwhQSEWG50fc6DQZ93pgm5oRkNyBFxcrG6BuCC
GZJzWoSfMwRxKO4mvwIkQBez14/Qw5ox3wsCztYD7sMVq1qyqaPBfGCeiwiUuYDssdIvQJaybPHk
GOjwquGBQhZlQ1yoQ4Zhbs+K58v2p9dumjmsI4/y8uRXKGNjr3mvudcvR864+ehgOCjO8JzZ42u0
GNinZseyBErYaPgniC3VMwhnTUmfyZvESdXS6FBkYmcGPRjNZS2mIcYAQMlosCTHbXQx/5iqRl3j
kpnbRONnTLwSsZxMkhsF3TOOLo0SX66OYKn0PSIYn2ehupcJ30Vk+YcoduXTsvrq+7Ff26Kg9xIT
2Kb09IrPA+r6mH2aHZMWhzNRpzXxPh0EOYkCI7DeLZVmgXZtSlt9FaWsAPKWFPs2W/zZ0DPmjn2q
76ZxlfXRF2CKV4odgLmLWBUjJIaaiDhqdNYLjnWs6nCHXoOWPxnSZbiPQWCvusrYx1kzBaHlfza1
l25bnF1uM5yjhJ4JgArQA/3UbZwkus4e7rcxD5+n2h53gkm+ncAOZf4wLSYXXV9EzXkXhJXPt88f
Yp8hLv6PlSlgtysEViDI4B+4ZHIeYvFYTVW17rzqzS+wv0Cy7RhmJphomBLmxaZJmpOhR79mIrZo
NYoWWW/SnvzQXre4tBg4DV8dy9R1mDTZez9bG9lCpplirWGVRW9hwop46B0HhkkURh8j1g1eYes5
qfMw9eUeP4i7Fhbo5bZ4q7sco0oifrSk8aKEXJFM+AokuGLIJNc4H/MDIWWU5ogBPI33ZMwca9lL
JOMZ9QhlooHvZEVtvU2H8pfno3VvZ/KRWv+NuOSIagf080TEDvKmAXm0h+vRS7otxAqLYW9XctzQ
9/4ku3Ne4JcJEbjtU6aHrB1oC2WKYsTpvrQ7ZYyf69Fu0RThBdRWfvIMdr8Db2r9Qmh4mRs3PWGj
wfF0JRE9enf68GdvoI4epXbO694CUjCz4rHPkQ/j1rY5ozfpANMinm/J3DlPbcRRn7Y42kIU53Tf
zQNkoTWuQ6R6UY9yzp9OdhYGg6e1P4ziTzU7w3bQaUhXbhXkqddt5yWjYwjxCTs384WkJDRazZ+E
mJ9V1VFhl3XzWoUOoTA+vwVl6MHEb2ALZIbayyCXORofMa3p5PUAbCs8DwG4YXzWGqT8aohDppQF
LpuMXI0ujjcqvugR+IpBFUx7W+et52TMS5bv9FyLZ0nmSCa99tUMljBrVc6AZAv/sYLkn9UMaomF
wjGm5l9ukSONzmYq/x5sazi1h77SPlDW/C7m+RF6XxH0458kxi8FsQrb/zJZn3N58MvcQXn2U3Oz
18mmvUcyW5tG1kMfpc+yjJn4dqZ+8qFkE0vOeMPr4bFig2QJCv2xrp76lv0G+tW0bWAT1dX0HBXT
VtPtem9MKUF4NBLIf2MZ25GtmRkXmzXtdihHb9eo+i8Ayp2HOuslnUe54lhGG3e4meRAMMWMF7Wt
uhBK+Dw4SELGzmfFmIZ73RtcuosWvLgMgKxdvbgjghfNK18TawbSi/Oy6pP6APGaOJlkZllVyJ3r
TfPiY2pZi4jpNVtwQ/kfh4AM0ATqw9bQHxNr95upY7st59bd+7rxriBPzrXKTtLwr9R/2Rlv5ooR
K/rpFDBNb3u30FfOo7dchAS+LOmiJA+jtPbicOuBTtJhZW9NR+q7YXZeomQmbzcF9VUMBH8lqCzI
MwcX4tg/Oks7RBMkEUfT1lII3NyaCveho1mr9NxTzuzDQeRrNYsHkswAyiRZ82bSGt67sFUIeoiQ
pqVwm+xR61Zw/mp4M+WflPQTFAaIaLEQUlv6KyiIN8u1241BZgB9tw+Gm+22b1Hz+wxZV1pt5qxb
QuowOz+UrfDWWrIw8Jz+zecYvcHrM531wiE9LCd9TTfz36bsUIFTZwDXNTh6cv4pBGcbuCHJWtdC
EoAymnajjhqLoq04tGH9QT64Q+I6/Ru3fdQigLCuE4+HYWyii0FAwdghvPAqDDNg9Z871zjbPQ6G
EiWKhyHk4iBeS/llGUWu0+UicaGRMCbHrrolWgFeSxX6sS8QaTEEQGkutzhf3pCV6SwWJ7SGFBez
F9u/LGN6cXv2KNVm+THVkOhG1DNNnAcqBQujCgTPWIueANWS6ABuFG8PWRwzt2apHhqELxtjOYM1
C4iWeTGL/2aT0xAJKsIIwG02WzPDLK3kNgnLV7jU877u1lUk3zurdfYa8YDZ7H9Y7DnIY3SkJV4D
zNBw/rat8ab7fzyTaY3hltscNcfKJvSEmX7+u5s0Qio0/RiByTEVUQV25byUNTP4dOljTtKHmCE0
fj8yu3axvnZtqW9Nbwj31AyceyHTOS1az8QV4S7HfLnPe1TLbvVc5sNGWGZ10pDwbCItuegV/6Rj
cnzL5speN0X8EntNsRt7zrhEDH4MJoiuuno2WsbxPLrcwrZOHzgENiDIVj754RtnEH/zPH03YNFQ
cil3jQSNeYGEvVlBycejiNTZoxs0z8I6eS6E5d6IEc/+RDeJEsmgxBfEv/bxa++qrzhhrWJb5d9E
+e3JcQE85xPmiOrXUEGkS5shJeqysRY4+K1T9rwu2p1mm/I1tXMyySRi7DxUz1luH0IQhWuNsarn
kRyWRSZDzW4ueD46lqhAigafinZf/eiWs0OBtlGkTv9AKfmazeaavitCq5qiDCeYsWK1yZTGRDHP
HA2piXpf7A4ZNIYb3yoTneYJ7d8nfFJ5YEAlr0hQaXbGOKK84dTV4pCL6Re5Ie4K7tlzVfjFrVHO
L4iC61AxT/Yid3OLxGzgxhQcz9vxWHQhPgA9pVfqOxk05elF660UU7II1yNI8bBTP+Ym5kAlvD2Z
t1geUgW4Aya+M9IizzQ052nXPgG/WMxfuHARaZ3m0aNOiIY34Blm0Ljkg0zK+mkunHVMoXjR4bW4
M5wW1vA3YhpGJgQA8zlHnQWNUstJzavupD+asOMXkRBAOLjVB0yzeD+6Di30FN0ENl+cdl63seKc
RydPBlZ3EBSIRGxYNCuTKa2KtfrgqJLM92rjKqV2+YwmNknoPBkO8x0LESjTuB8WmJt9zrC5kygn
TMbcyLif0LE05OC0n4yt9dWcpFurOret/6eYXATcZoLViEHOLyf1wCzTXmyXTK6xbi5th5UJEzXj
wxh96OjMFvYJyNxt5X7V1OlrNxsAw5LAvhq+FDr8W+mcU7QDdMz/pIM8enp4TGmJahJrocCw0kho
+B3aErssnUtaZM8oMjaVRkFKYzGDMJBOOxXD4HZyU6zs3EJQpKiZa/zniY7K0qjxlWnwtotdOFk3
cKGrNEfVkCrbQwp36gR2xNaLlrTcKkhH8QNHGBNr3fYX9Qk7uS9ftJKgdTHiLshi49nJLH0zhXxG
R6RonTuZHpxqlGvEv/XJn4dbM3jexfPlxreIGsj6x6GP7JdxsWxB3Aei6Z4clRTPCDDyo2GxTh3Q
Kj3b2OdZ95kzxbP7m8Cl8H1iaIgZhN4I88CGRdQmA7Z8ifS02ISjV/2uwJ1ozZR9zT0INiI8TBae
4UenfJK+nf4mNNs+NtrwMGGyOzCb69k2EZUGSWAb1s2MOLqlEzk71C566qwyUfwdDc66ptBeEXl6
18RmEG/J/uwShLqexyzfzGBO+r70jzQySOcRTvvqLjl6jHS2PikTG1cW6JiJa0BOSLiubSc0oIx6
OBgWLo/comqs52GTg+ZcWh/G0xEyBsm2f2JgzHg1a5qnt8HvXuImor9upz9VaeoPQ/wVt9Ti70wS
qKIpdB1flldEy22uHhKJyS2XoJqk6yNSnn6AQkK1Upr7Ju8pJfN9bXTY2yiJGnlsU/XgD9M5LKNX
1ftBFqSatSSN882X5Aiw9rpWLenPiz20jwmFpH+wQWH/szDxsmYkDGgML7Ke9qc+0G+Qf40xfmpw
Bm19PWcUSbe2IuGMEYs+n0U4PiEs84xI0G51P1Jz+lt6/RtjnS1Gk99lozAGgj1jjE1bl+JaLJL7
LC+rjZpqLWAzfTA7T/e9TcdKbyA8e4JSfyy+4i5sgqyWf0WVfbDqzfd6kp8qy8HsY575gfz2BmR9
1sIgJt7iyZx8mk7DsUfa4EEfX1dd/xSX0M19snQ80YyrOmn1x6oiUmHAmAT36qK9Fk5fX8I8/tG2
rnhEkQjYzcFAA2iIItWsjYOv5gAnMVkcmqD0HWLvAPkOV1tEBpuazJMMY1SDnB7N05I3PlFB7+c2
N05x3huUm9b/Xlv+dr/psRV2ReG9lbOPXdaB418rZEEcKPJdaaXosrLKPJcMeEdHTXssTqgsR6ti
Nm6jeILdB2FttH+ANjN2pGu6QZcpEVQiEYHTFO4hLdqDRSN+SLxTo/AbtzX6OieUHMWMUE8CL2yS
gJaRvYuK8NWr/DAwjFxDe9t2RwLwtpDrk+B+YYV5+n3tftObjZdYY00QlXWBBj1nBEsptWKRwU2y
3svvq33ooVzI8EjoNtg/V0NrW2rVTg1sxlHO9pZKjkZ1ZzZB2pwdYwgGa7YO/uBRDJIPH9lJjOkA
xlWv7PJciTpWq0YjWiK2aGT7UrdP/sTqAJQUoEkuCqJod9gDAHTZ5dGRgth4n6wg3FkVSrb4hkY4
O7SaWxOSKk5FNNEsnPNNhX8R+7dKJg4iqc6YPCT7q0FZF3DU6sFob60u3Ru56xyHDkUC6ScuIhPr
UADI5rCCDpgQErwabehrG7RuWmAtW/O+Xe/XloQpZE0DRrnlm7pfyNG6zDX2Cgc5MYMgciiphrdR
qBv8DbTcKMzogP9pPQ6dHxDi+l5l2CGm7pgUMGsg7SuKjWHTapp2rItPDx8E9kFKPkT2dLYT/aRj
Uzj5O7Bz8y41jUczXDCA3aedICmjK/Bpo//de/VwMZVhYH7QgXzM46Pf0pBjyUCu7AjWuJiHqx0u
pL4uefSXGJOuW+xoqB7xhtnroRzWdpHX27Rn10zoIeqAw8TAJHOoJbGcUwgNr8gX5AUqUQUQwjRO
AwmiKz+b6p2smgHuyGA/QvggY8kMte1IjAndxqY9IDCvQ9LU+7mzdtMIECVV6qAX6XAy24j822Hg
Ky9bmjJho7OAWNwTHti5tRmxJMk6XAStEc7Lr++v0ARB203/BkaSNBnDhORU6uUxYlTjRJ3P2Lcm
kCek2+v14+n72nLTzG9SN+ajUwF/spaLfHlyY8phTfIEK6g5VKeqIOeWakDqKeF0/Vtsk8QLNijb
CsNIt5iE+phMVagEvdZthpm5/tQqxBVp6qOAcw02PZWUGXM4F3pnPKoWZ5Tb+g+l37wIJBGBiBzW
DD41T8/s1KvOVdPbLw2ZCYv6UJCySxRzF4CPRnfZGjVjbmcBqvsYFTXaeaWfeM9AiPfEtNEKrKYd
neKd70Ksw+Yk30g4eaFoVgetT61nAUmL0Jb6S7dpeVcoxTns0YSSnWvdYIyCt5E/5mgeLz6c1002
pt3OtzByUMMJtIdAsNYiJWURO22yQdHAnmJ5zSHRhPZz8t/uBmPPrrEkuqO3h+gQ0h0okwcCHVmv
/4Jp2R9m1DW0wKJxR0swORQ4RvS4GN7SzDB3cAAe6OiPG4S79ZOTzk9FCGsoJMb1uV/U5xFlyD42
zeh1GuefKjTGbUOKz0lLWvrpDU1uPnnBuChEGOJw4K+0Irm2ITmB0uLob4sLg9hmny8JRjpqKbyb
YHHTPsVVwOg9ZMFMDDGSaCPhOOpcnVRpv9AMO3sAQeYufVT0Q4562nsbRnjHXMhqXSWkQHB4QvRJ
d8YbtetSSs4CUhH8xf4JTBj7l3dyE9LyVPVpEHTGKRqpgd4U9qklc6IQBHcYZfkhVTHvXSOud+EI
PiaOSHlWMomOFgzzR6dBTB3xCdaKfcbyw4fY+hJ43Njo2Rn4EUlQ8VSu+RFutAHYXR6h39VFAibC
kbOkgKUTV9ll+ggUE8hl0iI0Jmk4ZpdYy8gnSaFM0nVOwPvBKujd+04iDrM+aisYtbS5cQqiutyF
5QQQW2wwmU5b0/2gb2Y+CtPKz1OkP5Uz4Teu1ycnki2tixeZO1f0n7zqFucojNnO/A2IaiOMqgoE
tQc/bNnRVLloflqeYoan3xf15IWnSo5/PRzna7xyZ4tJ0aa2uolIHYrzpiqZD9tyh5Nt1YfDQxYT
wtnng336vvCkc4pNBpcxCt8dqSkTs/WjhRZpFQ0FKdrWe8iQYq3n+Nsrk+hA2yCTy4VZmw0qO7Cr
nwoDuzcjCI3hN0o2hW2SAlM6KzMqIY7Hpgxoecqg9cQnJ3/2krDSGf1xXDYdzqdo3DlZsxywt2bv
/P0+d5uSBm3VE6nRUDUErmys4H7N/r9rMgofJRFCez9PfzEgtIlWsHBbLRdK/62BoT41kj5GqU/w
Vl1NMCSGBiStc8ZShN0aBEBW4RdyhgaQm6V2nrha5FQFTdeNZ8uQ0/l+bWzJW4jZG9f6wCQf9Rpz
V4OqOp9IupgmHTk3Fmu657kRbnMD3FNrMswJo/F3OVOQVZIQcbciTvx+0ZujedQy4xAXk4MKBAKX
nSAG6vslhFQuIoER7oky2kuypJsg4ix2ahr+83R7eaG8ryPO/NmlZM0TOIgBQnoyrFxq78AMlpmZ
9M7/XDRhXxJ9dCymQl4Ucqc4F8k+JEfxHv9ZQWxcFGTh+Z8LlTnh2R6BwhjMK13z56SrIImJSxxd
Vp+ZM3341YwetoBb0vkzx1yFpjr1i478hAxGxowqa54+8ReRQNFqbFHzQpszPGRLDq1cXirCqlsT
73Pq+36B00UsxOP0bFtPVThHl5TDI+o9eZQjEy9v+Q+ZnMaX+83wADjQ30s5/nQzyNu4Qct9THMe
GQ8DPjJxtjDd8jOu3Zam0yjfWNdVGwJAjBsmVsJLSFlaUCbdyQfVeCAB0HowclVu+zRzn8O8XOJz
2o0mYGTNan4jjTd5p1cdkHUD9QvDGXZV+1iSoPFBt3IkzceMX/URxkfdaNbWrbVpbRKXtk/D2Ahs
2phD2Et4KRCzk5xSQ9q2Cfexac4VMjLy2hgTLTJAZOi/gdwjOfXX5Wx0X0mttsgjxWeh8ZOutUq/
jnX7028MdFwEfj4aLW1n9v3XGE4f5/J8m8wTX+nAOc1Z5Ga9Yx8ac0yvnvJomTnVAcVVHlgeSQHi
Pe5MeOSwNlvtF+TEh1rTnL9zxSEk6fVPbTlYt844veQjeuRozNecZflqatBoAAn1Y9pGyDqbdtog
DYDlQH34otVZs0IW1X1ZVKpqWqwPsmwvBFK9A2oRTFwqtCQ6S/K29PJrZXSoOvFp9E6ODHi2xFqY
SJc133orUSW98XYpJylWViIW9ltq0bnv2Y5bQaTfG0EeHVP7wjvc70WOQUs7dKLL/bl6WJ76qZRP
6aSM1zy53R8EZCW+Wdb8AmvReTPCDL+QDqj4/oJGHk2oviy1/X6sZs4bpxH64f6CLnhZ6LKGdb4/
d7bNoESB8Bgn7GjmuL//dWIgD5Fyfrq/gguaAkdToq3uN0UtCHIHov/9+eGa2RwMGDrf70UISw+H
7vj5/nZiri72EDbYgxv1xkTq/qBksK2b4xm3/3wGlsIUN+L7zqiX0aFRMOG/HwtlaRPRBj7c/7uZ
1DiMSBE9rGVjDkJeXb+UGFjZEvc/Cb+OH4HfPdxvlWrOz8jiWcItj4ArmR+SwWCUuzzdAWS4rYdJ
299vUocISHW+F9zfyxHOrRam+b3RQXNk3tC+SS9SjyLJ0XTxCqAO+vPUo9O53wRqzIBy2ST3mwzH
y60/t/b3djVthvGx12MbXJ4bwi1vq7L9fn2twK1TR29VnliPBt/L/TEmxNTzZGEGvn/+PE8MIL1I
qbuyQwAhWutsmJmzqRDcsEhLv+IGkSLz6PqJBJGciM7u7X6LuAXQjhqrcK/jAbK/Ou0odqWiDUPC
vPnq1tEtthz/qvuR9Qrh5RjJr1TF4nq/23LlY06a6vctN9IfY7qeRJzo5iuT6Ccrm6fv+1r+LULT
uu9bom+fobIQwrs8Mp/Fs8k55/u+ehhfMErk37eSKXs1yB35/gAaCCpHH6Pv+9yqfYuHyX9wc3RR
uVVWOxlJYjKt8YoZIdrUYVVj4OSmTTcexIva6+X4R0tVe0sIvEWLf8qsCq3J7B9mZWoPhhYzpZe9
fmicSF2ZuirWHYu1TAeYSOHobMeoqa8djv/AjbSjbi8cFQ5D64bsqCvxZh4cGO1oLqntnUEG/ELO
Wwovd2F3JETwFkzKlRvGB1ljigaVdi5z/1WLGMvDOveRgdZIxisnqU6hPz/ZJcHVHotjDtPeEbPR
eGUebx8tMPzO1NkPGSG0hzlPPu637hfJ4CY7p0YtnOnWGNglXN/cZ61kM6qPqlI/aZFzwnWhP0St
0B+spI8Jkb3mAyIPC5MrS9+tD9SKBYGPc2fgn49NZChVJehius4ypIm9tXG32seO/WAg/xyMyTz7
ZYZHPSIBt2f4OuPgZRTBWVf6ilYgDZxV09nxPkpS+2GWk7u38IUS08XNZnasB9u7MjUaLjIFPJSW
EalsGJQocLBTAGBzH8zUdpek0L2PNjMYwto/aNJ9t5aPQlin83C/dr9w2EQ53dCjooqlf1ZCYupx
cMF+3Ny3U+P24UlSOOrL/3D/U6SY+bZ6Q7Is+YL7tEGO1eYMCbNxjhB3x8RReICFNRsL+6q0MRWU
E44W33TlLp7AJvVdrDAs68O6b9rhmoo83LV6go49emrp9ly85VPe94X7tdSjtebQlN/cb5pEaDO3
Mg+jEYsH5uHnctBJ0aSo9e0ImS4m8ytxufhau/mUOCksTVUyB01wpfmQP3wbMzsiXAo3M3wYR0l8
iJj3ZDZ7BCFVRN5HAA7GqvHOE5W+8ailpTpaQvzS+hpi04yuSsLfv35fLOYLCot0p+Oboprp9sxf
IaH1VY4k1fvj+pAouo7FbkIGAax19N5DI885zOpNLLUDKVlPk9Lk1jRKDXHvSGwuPJ5eOxdUsHvl
o/0QOuwZqj7WM54PCS6DVATHJmqghuIzzlT9u89tUrGTbOfnb9AnVnnnQnvpfGJt9VOSRye6IrCc
yzoQ8yOWjZjJsv0Q0W9hIjc+zDnDFCRPHgfhMD/pRl6cdOlNnEL+7zbMruL0z83IBrXOpLnwyeFI
xvHfDzWX53//8f5SLaxB9JDLS6ENwwDXKxMJ8Pcj/ut170+4vwDnXMqq/7r732/7fd0uMl7rn4f9
+x1M9pAm+Pe7/fPy92sG8pwm+Pd/cX/r+333i+/P+N+f59/vrN+30z/PuP+b3295/+O//vnv9/l/
2+H71f77wd+vqIMTmXoDMZAG8goKxBF8WbSHwvDY0c0O/nUx+rdYL5cx9Z+BiOux1jHoz/kXreju
1BhdirUKs1tVGwHVUMji1XuDjihOk3l1XVEFlT1VQVftWddgVsoRWYmSvJQ5qoJ+uShHqwzyKvpL
a7PfudWyxMy0v/GyEIOCK3ZaYf4IRW4HIh3sgOy2jdEvERqTlZ0QXDFreB8kZ4mK6CjYGOaZda2/
bmtskUPU4UlcZu7opwOoRYhQM//sEZVKDnAqA7+qmD74CSJY3Ui2pQ8c33OM7Hy/KKywxtRQZ+sM
FUSQDBajHmqgjbssN/VCYmcpcIVUXvyWji3ECZT4F71BOoLmZGe2DRC9llDPZGIyPyf7aeoSbIB8
ahoBp7piVFxMDTpFaPUYEwPiXX/gMkZePKbjUfM0mj3GB9mO4jRwXL/OyXjAX9vuUifdzfYSWMlJ
Kk56ZPKWemnj5GiOJfqsfMKKHKNVzNTP1rb041TByS+tAwbGbarqZyyWKcLFwEEFuiTFZG8yvTa0
Stf27H16c0yPstHh/xOtdLjnbvsx6qlk+bTelGpbadpvhYNWoej0vWmaT7bwiqUD91rDUN47GkNf
za/XovWqbapruNprcfYikIIhdcfoSFKsIvvcme4b5rH2ZHb+l2K8RnWwzHRIZJjqZFM1EBNszfLW
pXXpl/W8R05iWfdnZvFeQpdkIHBrYY99OXFsbU2zg+MFOw2DSHZNAExtpyW9iy4YfjamGkz8ujVi
AvT5ffdiz2W682mUL0SRS9OhOfOdT33oh53AWeqxADopTuD1cp7MCEewxkpdgkRa8tb2SCmEAW84
Rv4y1P7j4BrpcyuQdw/YZ0JWRpseUQ6uPovwxuwY+u1Wjxz90LakPbbtQPxK9mdq7BZ2NT1iq5+P
VKXWLZoF7eWZtlqo7UFNPkdRIdYp3LZXXNwYWbU16B0jQJdDAztSv+zlTwOkfyzlDzYkd0Rq8dy/
AdT00cYS5aHTH7UGqDtYOfqLEQ5BkTXRzcQuSaJHtzepnMi8viGwGfdFyTNsjYVcM7JxpfOULeAh
HKjvRUOulI/c/rCEJ/7zCw9zl/4omdGSQ+VJw4gb2Vd62d2LKFlYM1PC6sXcx6oWEmPqHO0CymbW
oU93J77YirZt6HYcms2cAOUk9ji1a0COcwSiGXE5M8ScI44NfOYjv/y09QnBxbK1ZmJgJXnJL80b
CQDxD2nEWEQjBX3vjfGfvMCCE4bz0t3Hvzelpb9JjTjQXPvsSmMbt3ijEz+KT23WPlcdTheXLYao
XkeFCapgkXyvcd6Dt++Y/DTpz6KpMBf4zLY91WHDB5iqbPspdr12H7rpTdaCuGYVteDb6CiiM3Sm
1Ny73abv6OQloToW9pjtPNTqg2hcrMAOenpbHQ3pxFciT2iN5OvQc1/1mkpYYQqnQeeemQfhBlQ4
yoeGtPGqLC744dFxZsZL05RzUFQdhjAdGFtmyZ3VZ+yYpf6nb5L3RBk/QG9lWemtE5ghawManY7z
fq+0x3Dwb02LlnfxwvUY1VcUHB+q4J0akEPHAZaHt/QOHDbWbEzI9g0WitKlr56eU0kk0KiXL4gH
kQGb0YcfhRRp7vRZxzZUstp4AhVQn8fWvsRRxTZ1E2x1OMP2mVv+xYLTPBCa3jwUok33ZBZyKFWm
jaKYd1L0x9m9F3FZ4oKKcQM65A6IpgECgxFeZVL/TC108sJxOahUzUHlNthD4YAroZ247T33zW/j
59TFTG+bJp1D334qhFRwrsjSps9NW6bFvIFQcspBk0SF75wBmZkdDn4OK9bak42Bta9eEVVurRpb
wKqq5g+z+pphztN4PjhTqdZFOu76FucdpmxBFhWNtXpSYt3G/UnHULBN+DEgO8M4Mgpt2I2dS86w
0M4pQEn0CQJCoWGqLTkct4Z+w4GxALEShJbNmdj7ajQDy2FORKZo4WUHk9wZVFHCDFp2azrLkaSj
q20iJ3z1MzAqUzefpfR3RVZpgQKNC0NcYymcxWofO3DE7VvvAotvOb2OcJE9C4ECo+F+lPXFO9Kf
Lp5md8bRJfutB8J8T9+K6Z89M3dy0E+E5nEkows3yeCzeB+/9A6lsB8Kje32o5ubZhNHMWV6TGta
mJna9AlHQeSBw2OTtGvNh1U4J/oVwO/elHl/g7WQo0WYJTR4/5g20XScXc46jdU72y4VCWqQQ+9S
jYcN4gwNAjRf6vBcut1wSGnZkSsqXBLMrIvocdinQ9uhgtLPQF2Tg8thzq4N8udnmrSiBMlUNocs
Km/RWFXH3OmukFmY6uv6ZnBduXXD8KfbdCNYSv23nw5oR0ays0rwc6ls20Pl6WeIK9syQvXRjgQ+
R5JVol3RZxtFywEZp4mffyBaLNdxkVjki37iSeb81bXcgxwuSlnVxC0zvfiJVMQXLx3LvddbLyOJ
lbgfnU0tAAlXdZbvkva9UEMZ0OWXlAJqLeuk+RsJii1L14/5iGJRt5HjxKWobhPLvaMzty2TdoNB
qWZlSEVzpGqVlz7w02XHghNQ/FFyoX3a40iXaHzvhEC2VdOFTWyVULyJCCZqCcRu7NBoZ3wBRVe5
2yTWj2YKUUNPjTcsC+8g8qJ9Rsbe1A2nxgqTvQCGDnC8w6uVoaNsNJcsFPcVhXcWRDPd82iWzbrx
O37sHS0xZbponJ2cZLP5EVXMYhOZMdEn2AeTlBC1SNWgTv6HtPNYllu7tuyvKNSHAt5UvPca6RPH
e/J0ELTwwIY3X18D1C3pECIyq7I6irgiCSCBbdeec0z2OeCH4J7qxqaOgpBkqPom0iZ9rFToKzCM
rmYBsfKlMdzKxg1uV68fpK3VZQ6ubhDkmm9OZ33+I/rQT7Kc+Q91m3+Rc+wRsfZSYBKgqCpBtELo
Q0QcsbAhgkF9ymQpuilC0szFXnDS0QPhexZN9FJzxrw2kin1x8LNiXn2STGqkLIpuJ7USLptyhso
2iTbJdOqIzK2UgYATuDF3cesWOJwRKkxROscBDP5XSrV8RazaJRrFmkq7RefwIddD6kPF7WTbjUc
g0YU7r1BPIQFzA9LL8ir07KrIeuR+lILrFpO+HtKhm0KFX2UxkOtCwbB9PtQDtJhikAYITGA2bR9
kN14YKI44mwwPVDuo8Llia3eyI1rCl/s4cE8cGRmkuOefB6nNa+pvaIhehzJkaAYaEGOLRkhase8
NePqvbWUHOUsxjKTU8EB88AIL/ypv66HftiGiv0sk0e596TWgIheHbHtKwcDWxEMdxYSWB9/ODlR
RpJS3saD1jy1ob0BPL+L8a5+ruCgK9BZ1aHF/dBh8MwnseXgxMpOlFVybTzbRoE10YzVFcblYkO9
IfObbt/rubTRKZiHCWkLoRRnqOKQ8U5CVb3FKCTV0ovaOQjeUZV01PG9jjHcqFQAe2G6dnQh7UDr
3ap++s1rR3R0pv2cFNn3eiSqbdItWUYgcXzNjBCmwTavOdeNU7VbjR3OWlRdm05pSDCyUQlTrrnt
RI/8F7Zwomb2se9kaUNXryumCw4+VY0jdBhsPZ6srd2U8ZU81Fea3N/lleCYMJnWBFJ4MArDJYvk
adpD7+SoKzYDwRlmWsDIVg2FFfaU+JndoQCbMMxk/oEfvQ6QyhCNjk8S3BLrnzHeSilhh7IGJXLw
6CswLIuNJKPXAT/Mya5STWeD2eSrG/aoBtKt6L1sH2dU9TLA7KoiI7X61Om5tQ2I9VMcDlVkFkXX
uZqvNcCnfcAEYmGqWBNO191oentfTJL+oMTrqzf6sRHjQQEpsg2UwL7qzO6ph0u1ot5oXgmZk2jw
l0/kKyLxRlUt2+2jlPq7Ikm8LYrsfkLlQwU0U5d1+01bN6hlgwbvWltUa9PwCSf1cGE1zlbNsuKF
URmQK3ATXUfXIZvjvZeVN/BEtQ1CphsnYgFQislPr2MADksE5Fb2ragpImHAx+/ZFXdMRVWpfTH9
iGDFejDY3WG6qa1xh6Lscx3Lk4Pgh4dc8iB8H/B3RJKLAvdDIyp50zT6tdcFb21sSDfERXCqmDry
phVDCW/qdcxURraW/CASEq3bXLfexRCFJP7AP+dob6IrjeqN5QH9aF8Kp0fT1EIYaMzuyIT9oy/Y
agxe1q6prmLfnWhvTpyKYxEr5Hf26XWUog03RvUoRuZvc9opFRgMysr3UM528lqWMRaPpva1UyxC
lkcPoIda7+jB9SrUa1pojfbMajmMFMoXTKgOwDEHzXTlXHU1zhko1MljBviDyKfIDeOIjBhhtw81
cqXK87onhCq0QWYeNoneYx3te/K54XVgnUr55ZQaZBhH6o4SFplJ0/+V+809AjusZeVTa/X5kVNL
c4sFSHs3mS+q1DbuKWs/2l6T3uqVd1fgwPSlISRLntUlKane0QMmh8pYhayJTcF+pd4lb1uTugg6
i/GaldJbJMN2CLX+Ja4yc6fj2NMiOzuaiCGuRLxLbWug2qEiwCW/ba9m6R2KvtoN+vShLalpKFYr
3EyD42nYj2rbwjXxCHzuqKesQkvTthC3LBeLS3rgNPIgeXoLlCJjc59Z3fWmgPZ4paFNM8Af+Zh2
cg+zlq8RYllKCe7gZtu2PsGXo72rlf6gWX1x7DTYPqDYDOIUok+91/dsX1pOPfSa7bHqKpEG94AV
WRC6cehRgghJXbRsQqxY8las9IMWaUU75WFFITrgiM1vHyMYVD0P4RGLwYKzW6vccXQ/VfJ75JwW
gbyZBa2H640sfOhvAPsiUAIsdDKJrXrHgKgqwUFWXvQ08nY98LtVdSXZ47skK4IcAOslbvOv/aQ0
Kz2kmTY8yg5M29q068fcGt+MDIenwYPiJrrNU/lHDClOgsS2kUIfw/gA+kkeizsKmfi7Ou0ZnRMI
tamiOCZkp0khvGJK5hs9YM5goedtYSUC4YHbyqZOv6FzOJt80ME+gFrwopgMXw28JtpdhxF/hWAP
KFWG66IomAvrTQZKZhfHolt7alUfiwH5NCorKh6VivoD1duVGow7ukR9o8BWXqsxRaMsY40yQgxU
R8i/nNj7zlhsw7K+kcDSbyQj/EEmptiCvsoxemCAyYQKX8mHTg3fbpdLxpfULg650dfbSC11ii+t
s089lJ5KD7u58sxPUcqaET3OhrSyCKdDpJGDiKiBeulWLhhxrfoz7uB70jPq57qYsCqGF7HyCZlS
OuWRlOP9EKe3aWZX19jgx1VaadBjbfNuJL+I0rO9iqsWXw7a2Nh/78kTVZCmZhjYNqg9lBWrxdt6
ytNM8unMPCXvQmlJBodNEW67DmtL1VOHTLwfaDPyA53iIQ29F4i72tYbx+dcGC0iRpjqGimxVBFQ
1VsEhaV5rqGWn+L5muQK7Xm19iXlS6mWx3EkSy8cyJbwiGuS6ti/YkbXQWMp3YZdP9QfumCnpHtw
h2EZPWApCXdrREbDxm4q7wGhOj2zIU5yTIsN8eXRwQvQlwRx6kKbk6+YhA+h53tba8yPUWOmm6H0
HiRN+1I0AA5GhN74EOCEBj/YunhXMhSldeTG0aggQG6OTdlIBDkNPLLR7gCfVkjlx7uO0NBVVRLZ
bmWStqktC5psJb/76LZ3Y1R9dvLr0kdulI3aiFS/S45IsZUNS1iABwgo9q2fv7ACQo0/VO9MgOK+
Vun1kDpuDHJrdhVHWAfJh0+uGVQZS+ZUnYn3vkK0uyrhKG6qOsrXtXntQIDeNi2JBKGes6i3zNeE
UDgtMqNbwVeXzV4hT69ltjPqPdQIk5OZjhMByIs1ANR1YAJ3Ky2MjxlnOxur0d16BH9lObGHLHhC
XnjqLjBRDrSBlDBaa/e4raVd0I85usQVIQX6zpsgWboKka8a2GkMpAGSsEmgMiYTjkTRCOkTTuxQ
TZkjphohWPJ0b9MaFF1iVSeyEhkQnDLU7y2hXWvLtgDVl3eezt4nb3zIeCkkHB2iVWdhK8tF8RKH
HDMphhjcVMbpgC5460SstdMBJFvUqugqCMRsKZwiaX/1WTG+ssY6tHb/FQgLS2KTvLV2Os9tCvuK
s6nxzUpJHYjT7hl1tHFfahAn7XZ847CKpJkERcWvvyXElBPvidAlEWZ4kxXkplAxH4UiJU+JIh9+
/aNeRe7mcKS9/vW3qrcxIQukK8yC+XfsXnMLJ7rDWOeq03+2CIxWDVDDm1Hy+1dNMq5rXauvU47m
WaVGrz0H0o4fv/kjuciqLH+XKeO9CQu9T5Awjvz6Q44eo23tafHh15+aKXq+qqibGwIWsxeN9L/G
YX7rJEqFTeu8eGHH0actPYFlcV6YzBNfPsK3yR8H3+w4IqNpj2RCxeb4ktYtgbx4Mdmgko7jY7fc
lhU8WVwYoH2geAH7xQ2hI5JEgiB/dTqLQSWKoI3V1l0Yjy+DV6qvkYJosoqKjOIX6wwWT/Ha9mN4
WwnzltYyLoVyS3xQKupdZQAxt7OGvyLoeokND3JQY/FN9zDqM4O9U+5TwJd2rsQJyassYwuQyhVg
8i9hgnjTaEjM7CllR0GgPaay9IUZ3lkFBbglqTFvK9NgbKDay2KpUPeC+WtnWNdNW8kbypVXvlmU
2z7X5TfNYcuTZxZDQgkc8tcaqI1Ze4BnJ6slbnd2XYknqMwukVfkZabYUEnODg6ZDbqsigvprY9u
c6V5RYMp3VdwDR/Hivncc37IrC85Z2ZFSLMocHNj4jXYc7wNxjvLsnybZZ118G0iL9swd/YUItGb
Vch+G3afY8/WisV3yDxl9Ej5LNHu/ZCT9EwLjkgJ0CtNZWAhMTDWzq0zOVdN757EUs4dQo+jA5iE
QQFotw0oz6qdd5dhWvqkeQEsCodCo6lBm6prFX9jY7FwAYdaVkDActEFqzJSe7c0J/SvEkO1zbGj
9eGwb7sAOW7bOjudtcCblzV7Re38gz7A3Qq6GIeGHPVbCRHHW2Urn0Lq7BFOl0M36OZzhQZvV4J8
28YSGYP42BCDGShjHQKgVaT9e2xPw3NjwBb3zJFc3CjAWJxZIeFdvXOkm4o1LA7O15vrIjTRe28Q
T39J9Na7g3fLUQMD45EEo1f4DUR9sJ+HaWWOD43dfhEWpzNZUV4h+JSvUT7JlMjYJZbtqO9TgJA4
F5BcIfFsDwX2g0j3CeOlP9OE4SEp7UELja3BZP5tjEmlzVoUaVpCtVPqET3J0tDtTIoiL2Gd/jSF
Yn0XJUtEJ3PeVRuyu2XT8zMTLk0sAKx0gQ3Kpx0/E6u6lhJJ+YpkYWeXzLZ1NymOAt1+VsO7IdQ2
HT7P10qX6vtI1hl8axi9ZHsBBUjDu6yIXnwS3V7Ksa/vStQnvTH8YAHi35BIVT8n63JsrqRMKm4G
0sEfQk1cGWmvXMPTKDKh3DlQ3DCKFfe//qeNSb3AIEtaYpq/mamcXXUq1ZxOYEEizpKYnsm/BKl4
0+uafoMJH1pX7WU73bQIuYtTwsIBD1HGk6FG9/eqxpJascnLDEPvJq/rrxnc5F58wszzjqQI5r2R
ZMe+chUg6+uK6X7jJ/Alg9w6GuF+aKjVBVNZuve0+9JoOOaLjLfWp5Tal9qdXJJWG9Zds2tQDXUN
B+lGxTYopsLAWja850wwISZOf26DZOrwdue2jo5PWGx9o7Lh1G4FC5p1JvJj0Xc3VEJRCA0EOQ1I
KVSG4harA2suyiGCYlbNGNHrQ3rtBOwAC1rlAUE7v7UdbSD/UN68sTOo1oDIchz1u4hYChg2dJXY
U+8w/TSgqToAjF0ju9PCUwkcg9pL1t9IfUs4X/7QAkEnhsLoj5qyqw4yUo692QHdFSl7CYfSJIlZ
GqHeV4rZvXRtl+wTcAgUyBGe2MmDnpks51icGE5Np6I+kzoIklKl2sSx9dPglOFGV3ijlo76A0sX
w/2IsIhjTzby6IFtS0b2XRo3KqfUa5y4SMyLct2yTaxTFjSkoX/1C/+Ql2N1X+AXDDwmwD7ChxyB
jNPYXdgPuZ1X3y2buBEoON7GqYbs6IdE3TosFUSfToc9WII9RDNbZ3C+hmXLkbXMpCalrX6LbOq1
iziJuwVpZr9weq2N+WcMgdrDKIwvPZV3e8gENKCaowPkMTvNrNnfjGB1HbFmHgpvrKZVb8zWDQQW
kDa0fKSRPyhXwKIWCI273Dgim1jrRkejyJ/kwoTIaqCh43gpuVf6hlxwSNDQsHxipnL246azH0OC
DDzYp0Qhi/RI7Ti7TvtU2cdGm94aHl08GVL6k+XvOHFkmWbybXTPXGmN1K7LlB2S7Aj2RBW5CqZl
XZn6iEWnRpPiZXp5i4YVCblVgONB6m4hm1mltVff6LF0TGPVX1vU+lZO2oht3w7fKdFDpW5JwkK5
/nOc8ppg13nbIpsU5RF+RmiqO5N0qVWB8I7dX/TGOh7+Ms7MVRpDgmGTy0RFRLMQw6ZUqAizd7ih
o6t7yQP/UKnVwZkiTAqwplM0zC6ywTQ5owpym0lnNNotp3evSu6kgBsodEXCCDasXsJDyEonHRPQ
yrn0HXqsEBgaK5kjVIS3d0Wt5Kw9+oYiZjcQdS63FMmK/K7UJ0U2Em3gCFBpbEIc1knk2Nsgalc5
dXE3pcad0MTZhrXAcipZvdOpZ3K0baCDqgjHA44U1+ZOHoBTA7S+wwbHSRKzB9DvLZEiNQchDUwR
S/xky4yP1khxAcpsGtAM3ddpeYyzkYBsoCqaBi2ETJ8QKu0Wbsq2rONH2xEdGQU7TQahGEOf49yB
aKUiBZSoxZBW4v4umM4tcJurBywln8GVtnxzIMx6ir0D7by0/5CR+leW7N+yJr3PQflU//13Rfv7
76GjtuVoiqIgIFUMWVc0lT//EDpaBdNL8zJ2+wXJW71F6bTWr2G2JBs2VvYOXsuwblr7oHd4e9lj
7xhHp9Icnv/Sbq/PPI4+hZx+DEHleRDt6aqiGrqhqKb9+/MIU42dVMmYUECTAimZPjAa7g30jxva
1KPnqMa9kOOYaeeOA0W2pZFgRJjgyA2Me7ORXsHkR67XS69y6OpFzjSRKXc1bN4V2jEKHJJx8Mr+
a+JRI+AMbVNF1YPlRTdQLROGSUyvrUeEmyNV7yVl4KL+SeP4UudQXhMjfbGa7i7t2V0oTXaX2fT4
NIIT58mPXtn1u0giL9VrPiPmb0DGSZmbyfpzYmTyVeKXb1qtDaA2qytdo4KsFHeUtAtaC4VnC8rB
2kh9AK4Ie29i40lS2JOGVN42pW98ltPX1q8UrA+surRsuHeyiNJiaWhbRaUipAr90eS8rktQFzhd
CvktzT4VUuMidCNgAVfHFpvK45BnW4vVThENMqsXihZJcp+Oo45pb6QMMRHTK2ArFiE4QGmM2zjL
KPn2MARjLKMcz8gHYK/rvAtfNW/MtyHuNxQnucn6q9raUUPXFKxiDDM9GJObw5eCdw8JIRmP1TeI
WHeJRYJ9hXpl12rd1jMSyDMF06s5aA9o6o+6X7EJSVHxCMPZaKlzrw7mW4sAc5do/jHQYoNjHCXe
sad4ymL9qMs1qGAvfrc4PIKrCrtuMutixqGAZkDUNs3iJxWlFsdOtqkz49bIe46E9O667BMCYcmn
iFMjPvbTzAhRfsWxjr8+3bx1ed66baScim46hiKrMnur31s3GkVPyeyAsdfG9snxH09RDo/gwPa9
V4ljExvWsWAQTjAf7ktSN4G+NLvSCtYiLT/j331sZedKknBby6K9tWT/ukEZxZmiUq+tzgNAA/uG
FVS60jnTXStUXHFCQgjUfUTZHE5jz6OkNoxJeBs/976ibERrmJtmcn6bko7x1LZYNUBKZUkWoQ/y
vhYYZna/3sT/U4j1/0c89bf+f/0rG/t/FsOwp6f5118jQvuvp9t8qb/89h/bjPr18ND84FX/qLAX
/89/8S/9H/n0N/9v//BvP35d5XkQP/7779/AG9bT1fwwzwig/vVHU8ozRzgfmsx0/b/+8PZLyr97
DX/U2Zf0P/7FPxOsFdn5B21HMXSNVYUiK+bf/9b9qGqGdVn9h6Lrpm6YIHMVyyH1+q8Ea1X7B2hi
C9ktgZuE3Nn/TrC2/0Eiie44umpZjqFzkb//n1/+Www5b+IPUwkh2R9GbonEEUunPKpw648zCPcc
8jHJ2QIyJApOkSTA5x9ewh8u/fuk8O9L83s/XhoFJusJKevRjlrjKkShAjztLkStd65jLjz7LHK7
z2oQtmrVuvlA+EcUmwCGWK+tLnv86Y19mFvzlmygwkgJmCbGbGtXpo0TwZLZz8BTPH2LpZc/Te8f
bkF2YGh6o9m4gyy5iZ1uYeucWSJM3+/fM/K/X/5sZYAQs+29eGhdsHOyegDbiUShUWRLu7fSDm5y
RGwSGmrSXePLfs0Utv7x17BV96yoFuSc1NINK7RVE1mfTr+ohaYkz0ZepWGythSrcQvLwmhfd3Lx
oAY1Yh+TXOXT91j4GPKsJwwiZIFdFUhuhWw9RMrgEVyAQu2iqytTfPyHT92jTe2zoWcyHzuKAfp9
4ag/T196egl/+tTTtPXh0qqaioTSboP1IfC/SwyRALpKZ5+ZaRW4SKn9TRhVJSUzJxzPLPmmb/qf
97Sd2QfpZcxflVHVLgmmVPr9xu1l5RvEpysHcEonKUdiCp4QQuQXvT97GiI//sjQrkeEZhqWb8sW
IFMMJ73vCS7PzjTeaVD6zx/kyLPBCqxoHchS3rhWhbNQwGWg56MSqWFcW+8XfSh5Nl5RBPXN0aeF
WZjI2YkJOE1SX3uvre1BP/dZPwrw+jhdlfjL6VsuNerp///QNgKrc0whQwNQ2tEgxAb4G8dhhhJd
XXb92QhmN+geUydoXK0g/tqpIb8peAjPfPSlbj8bxAhtKFVGldotDPWG85q7VsWRkzTDmY8+20f9
a5SUZ73STDxAMrjr3aYYMMoFmc4xwZRqYWzLodyLsr7XSvGlSuCAW9IL2pIjvpaDFMW70+9voe/K
s74r4sZmD48hl+zKm45x+WAS7CMZNoTJ7mdpiA7SVH7m5/75ZrYzG6DJis4zLwaboMvkBQu1qza6
jDcYTBZB9uRNNZzv4HE6/dP+3PRsZ9ajOjwC7NO5W2hmxjbvSKZBxhhc1DRsZ9aXEsmxYqSjtSun
TnFl1ArQGip2nxtsa2e+zZ9bn+3M+k7ttJipY1rfKCxcl/X3gj31ulCMp8te0KzvqEkxCFDklUu1
f2j3WaYTXuK1OBtPX3960f85pLE1/L3v62hggtEaSjcV36EqkWhWUal8GYr+THtausGs99RRpVKm
6ku34XRM8ghRlVhptLhQs+x4+jcsNCJ71j9yQTFPC/kNljPeGV14ZXBAfvrSC5/XmvUGIxDx4BlK
zUmg4Qpq4qnp0Jo09/TlF57cms2QQI5JDyD3D9y/sQ5xPfi5dea9Lz35fC4kuW1UzKx0jTy+S/P0
lQr9Hvv4mWlq6clnHVeUQy/lvihdziUssKlxsQdvEW8vey/Tj/owIwkVS2HR8140+BfkJW+aSD2c
vvRCe3RmDR6mH0UInQWoJbI34XdvGcZTlKzpCjvmZY/vzNp82cdxKwlmDMFRMzkjbjSAgzj9/Avf
1Zk19q7polIIu3adNrjGB7kpVExkJGRddPlpK/nxzcuOiUlXsFQDhJ6SB0RoaRPdliY248tuMGvy
gUXRRsis0Zw4rG46RZF2BWlSV6AsxzNNf6Ft2rOm30AAoKTNMa2D3JVsXzWPzyz/F16+PWv1hhr1
TI0qiWrVdRI/xlW38cJzPXahZdqzRp8psEwDkEeuUVT7ZBiOqi42hGw/+1J6ZqRcev7pjX3oVz11
BykiuNvNAYeQDaZ/rgWAPpIwTn/cpZ8wm63kQC2HtKwZFRrpLozy68hOAbeqrw1mvItuYc1+Qmur
dplmcQm9TsNzouzKSCH/MHVgrFnjz9M3WWhB1ux3GKaV1JrJd1Y07Z3YQQAK5e70pRc+gTUbf/LO
y83Y9pmsqD3GZKU15iOUrMsuPht4AMBwgDmNm9J4G6JuhTC3ovaxPX31pbcyG3rsyvIzX/B1efTv
RRZaFISNbxdd25yNOwNQ5ajBf+RGNWtAuze/ViLYnL72wiufHzjYum+FRQLx3sKLVlvKdiCTeBzb
M4PCNKz8YQllzoYbsxKUg/WE12JpjySKX3eWBF2kfwrKHsyVuLnsV0x97kPfBVah9MJiKdI3OXyN
mMAbZS3y1okQX9jl7em7LHxjc3qHH+4iqSKsktIoXSi4P1t5eOuSz6evvDA2mNMdP1wZadMges5h
XGi0A14t+G+NGT2GWXsXoqU/fZOlx591XL/K5bqvFTpAFhC5ljwNbXXZisecddxudHQMRAzPuBV/
lmSXMOgQGHL6uRd2Xeas4+ZRP6Y9nhk3lO7T8FDU3SZqX/rktejfY1LjTt9l6e3MOnDKmQXZf6wJ
e39Ev9eiiZGE+nrRxY1ZD2ZebyqzYWADp7VViUkqz+3AFx7bmC0ZKmeUYqfkyuZE5yqAixoPp59Z
Wbr0rO8KjsSbnLgl18aY3BvIWgYb2y8aJzTs+MFxf0IFTNaphiVD2xXduNUt8LFpfmY5ujA2GbNe
Lbea7HP6W4FB1PutWrZ+84751clfvcawXk7/zIWuZ8w6NTjw2jIxm7ojYTMNBOoG0aTsSysCHTen
b7H0O6YX/KF3pxWUGOE4ACZDHD6E07asjVr4tJddftav44ohD6xE4crFjzp3je6l9X+cvvTSy5n1
a5lTaBmyLdzJCri5Hh80W9rrZOnayWUlfJgFv78cvUGGmuVW6daFbq0aZFeroiy3p59/qQnPOjUF
gS6vQnZiMgaSow+qb90WYbs/ffWF76rPejXVYGJinOnFkyhhej8i5T0eLzsMsOdnpZLakmmf8+pl
RBt6Qv6i1J/pVwtvRZ917DiyahnqYuFyDrwPlPzWiIczm/alVzLrsnGlmV0vzMLlxGGVj58N7HpZ
en/6fS8993TTD/1IAZVhkZ0J1Z1c51Yr95mqnpljFhq6PuuiZAehcQx5JSHepAIgSLnOCSiUrebM
DZZezKyTyg0jltCMwkUtuHYKwhOQGOJSuuzNzPopabUJAGsaC3DEdekTtAz7+bJLz/pniEcvi0yN
By8y7dFKiWjAwd+fufrSa5l1UCUeOku1dYZGXbkdwDYMmvxckep3+uGnFv2H5ac266EgiYLRbyhy
an0L2bXBVvQV6rAGYxgFCyryEkNXjB9fv+xDaLPpuBy9IG6gJ7u1qWxsvfpaqOR0nf4x00P/6cfM
u61XDEU+dCw/fe01Q3CFb1/ggW6ftc57V8LqXRtBbARwUU7fcKG/abPOXIAhMks7LNy8JOu1Dd3k
7Hta6G/arCsP0XSQqnNpxZf3WCuQ7MtXOnoYnNdnTtgWmpY269JpSTJYA9Yf/OtNbekHM8Eki7/n
9LtZuvqsP1MTayyU80xb8Ev6lWnV6Z3KUdRKiVRJv2zQmKvTurzsvL6uCrcNJVjATvtg4fmC7VWc
aVJLX3jeuUtdNkDu8hnGSMf1HlcbK9WMzWXvaNa5S0xQnpaKwoU5Y+GLsREHd9it0ubMR1hoReqs
e+vNiEkjoLcVDvlRRX60cuUWKRxqURBMp3/EwitSZz2acmustiNLiKJPZXXTeX4R7rNRQHg+fYOF
ljQ/9W/HCm9V0TDRx4BimD2xg+d7iH5Pp6+/8APmR//oqrwizurCHargXirKL1ZJxsTpay88uzob
kpp0UPUopYGyuVzXOOWKBPNxddmTq9Nn/zDfEw5rmVB2CndEIm+GiBiL9sy8s9Ryph/04dJeIyJ/
cCJmtV7Dr+ha+a1N4YBU2O1lb2b6Gh9ugHrD6Yj/Zq0iyRsKT9uO9N4S4O1ll58NPz28AdWX09Lt
jCrhaJUg05UqQCsWQxX+OH2PhYajqr//BHgDkeElg3CHIfGfRTa0V2QNGhdefTb02CRQpGBxClfE
5jfJqB4kE9vCZU8+G3iGsUaXD/yfk1Pnqwjt67bEJHHRtZXZmBMGWDE6g0bZ9SZRzN5awCy48Nqz
sUZuGzPXTb6qKFKCnBBDg0JTNQK5Hi56+LlER46SIMC6wZbeNg9q7D9bsMJPX9qgVfxhdTLXwRW1
DU7dYbAnme3Q2OJtSOx9Xklvpy+/0Bgn7d/H/hRiMRiUnA7LucItPBAX1NaZutjCWKBMv+hDVyWS
jhxPxeelpOmVMaibXG0QHNtug2/n9NMvrEN/lVg+3AK9ril5oixdsgnj4nZUdbk4dEomvNWoZuCz
E9+31Y0PBqU/86sWXthcj2Mi7itqTgpdG29EnetHtdIeT/+apUvPXlgNsEbEY1a4BraWFf85JRWd
WbEvNCN5uueHN5VhLdCkcmTNgCUUgGuU/UzOTldLDz4bNSvhJxH0BgblDPZHPiHtvNfT72ShEaEl
/e25nSZLRgkpu5trGJHsGmtEarh1WTyNQ7M9fY+lx58Nmcjae/SBFvdQ4S9n3R1B2GcK6L9kdH/o
vnMdTaJXVd5OEWGYyzeSOhybCpovCIIiDF6ksH/qFOG2QiHU02NfrJ2TdC38pl/Cog/fu/GFltgJ
I1LYFT87WDqbqNS69ekXttCYlNlHkaKICOVqOpKEhcaYGq8TOoIGGmNz+gYLX30uSrSJM3dUIlHd
tBhe0bldidJZ2Wb3NW/ryw4dlNlcFmlqn7bYhVxvKKNolY5hfQxI8Ls//Qt+rWP/88Nbc00Tiwg9
G6fSQWj2x1bo2wwXLAJLD7BNhAvCpPh+yNS0WZPpcos6GyoUyT/m6Ky1qr/CsLolmBSnSLXR6vFW
CjlKyiqSarPvSl5dy9r42R6sg5p0MKMCjIMViFEo2YqzO/0LpsnxTz9gNmnq/WCAzKIqRFQu9ieL
H3KtdJ9VC1qeLm276MzcuXSf2Vo3LFSlVKbVqGNhU/GAnWTSPsnsG2DQ9Qrun78KJfNMw1q62dTg
PnQLXfFMvdWYTal020i/IU0C3Bhb5r66PlY4svE9nFkL/7kLIoX//V6F5AMfKuXClYqAFNbirnWk
z6e/zZ87oDVXgDVjjZfJ4tIDrLostTa9It/XlX/RRISV6/cnT+yyNSnTC9eOm1cnUR7U9twc9+ee
DVXi90tL3aB1tcdU4ZjFTRmWz2mkv0iNvZGcc5XvpVvMhvO+wuWiNdOU4ckBMVPOMerkTeOo93Vy
rgiy9G1no0elxjGMKqaMug/3KL+hmRb709924dJzNQw0QNvqa0q9JjguOc5vW6N4On3phWZjz7p0
P0L4IC2EnUdrYPVyQnhgZEJF/pmuvPTos65c25xmOSOPrlM30IAT2RiYL3v0WceV6joQNjgfF/D/
fTnFrInuljD2M8ujpSef9VVbDJo6akzTWiO/BLpMFl58ZqJZaI72dMsPQ07uQPUd21S4iWe/t0kO
6Mm4tfvoOc/118tezqy/ggbtonhaJLWVt9eAlK10ERx6gh5OX3/pJ8w6rWHkRRrFJeUspqMdDrf6
3au6emUTMv1gx3K4On2fpa8w67mKZ2AGKplygio7dm1za+rizLJ9qenPOmyqFWPd+oVw80IDRV2s
fdV40Tz97qInn2s2J+aM5oxMYqYh/E2pGt4q9i1jd/rqf97mWHPJpi56s24DlRFNNM9tXoC7D7Zt
WOxJNTdWMXbf0/dZeEnWrP+yTlU0+LrCNZvsabD9u1hoe1iy75ddfmpeH3pC0HR5gNKjQBMTf4ci
Q4YTHCdD1s40n4Vmas06sdWoke13NFMrbK78pn/s2g5ODCDXtN6e/gkLLXSuBLOAjQFv4DtLfbCt
YnWT2n95GP9p/bv/58rqo3d6KnT8Yb01139FJjGP4GYY4cBEAVvuryNDfZUC6QE2Oxl2hPSJcFP7
l+nmrLkorPPqro6NgZ0/te+sbB6AdB0qW90WBTTo069rYbllzTp0VjVG5fkMq5FhHBJTgo0UEuPb
YIwdPzkSdFdZCzen77XUeGc93AxVMcoNX18CJyzM8NGRk+cCLPTpyy/0wblYDJxw1johC5dK8Tdy
7H8iZPs4FvUNNL4HhWCq07dZ+BVz3ZiPd900GvbpUedAMvH7ZhUP6bfOSi8rhllz6ViYSAGRbhVx
NyUR1L7xboBDO/O9F7qHOevhAPWiZAzQAo5l3horSTbjegM5D6P06dez0MXnUjGnJ+Ix+N+cXUmT
nDgT/UVEsEnAFaiF6m573O2lxxfCyzcIIQQCxPbrv1dzamuaIqIOjnD0QaikzJSU+fK91m9BmWjF
FbAz3eA9hz4/87XbOSk2bNbEjE01G64UV0igTuWpX5fMqYOHgYGzNZxAfua71aNizk52b2vBjJOb
CRKsOQ6niy28J1/Pl4B6OzemraVy/4y2wN94lhAhloqJMvbYenFFdYg6ELlBzGInHm6Zq+HgOUiv
6RDM7SUAG0VA1sQp+uNS7L1Bt4Y3fFr6XPkD9MUv6BQ7Brr+jbcONHRAAHvbnDaW38SPrcE4WKBE
ai/6SiRZ1x9KXp9vD70xdRNAhhS8RaSKkLctnVeviP6BztXjQkGtdHv8rakbZ3VBFw1MPsI3WAEg
qyqhcd+1IOW/b3TDkTt7JWKxeXcZnfmCgs5fLkjO7hv6umBvbgHeoi1PUZwJBVTvYiuCulEPsMLO
xLeW/bpcb0YXkVzHCqX6i2LQKwLBJ5/z5ytl0H2T9/4cvofreC618IKali9OXpyAevp639Cmv0JI
RQLk3F1QSAB/oQegdni4b2jDS3mIivHqo2hWofzxIRjAgYnfsQfX2rBEs3vUZdR2576JMukq8LdZ
l1X5O8+yjd00s9ZgsiVKNxjaAeLYg+TelTVu2W3i2jjTbWM3IZ7sAz80Rlk3u6/gLv60oFUhLoLg
1Bf2V2Lx6U5nNeJYZLUQfxMT4oxrndDN8T9Q4327vbcbS2SC5eaupri4IQJD5AMSKGUCPpZD5e04
68YhYqLloAS2SjEUiGLO8rWX4q+wtB9QIf2I4tmO3W/9ACOQOXZTzYOLeIDi6+/KY+dpYI+VS4+3
12fDOv3rL3sTEDrAI/LFQiI8ApEvLYvnIiQ71vlvvvudK/u/rENvxnYVVy4wp9f3alX9DJsBMn7j
BAJRaF/Eyr6S+FejBu68+5Dz0UnFwtGKruYj0b4+3f59GxWGwITYOXiJR+jUVRc5ylM3WT+gc/GM
WuoDV/zUIUUsGvu78punK7psbfzX29/dsgzDd8Bw4fr1iMdc4X5i+eemAKUmSK9BrHR7/A3f9I1w
GPg6cviI87OQ449VQmM5yitIyfTH1eO/AoiC7vjmlv0ZwTEC3WrVtbA/KByeRvA/9zNNZmcvnbc1
vOH6QYH+pIjC/kgOyaQaDEbh8+SoHe/f2AUTiMdk3wHQCjDWVWWLNvZf3KtOuVYP1L0zY2tC78KQ
5cpBBEP+39apqz3vhIJZm4ipEJCw9usdR91YKM+IAwWBok0kUVhFMusRAlkQfCmz1tI7lbiNOGCC
7krwSGtPAdNUlkMCCtrjAqre26a6NfT1F70JA7kNeWUwW6HGB9XxBWzBAQgTbg+9tSjXT74ZGvck
6a4zrAeqOOdA1qn0SVKRncfm1sQNH65dUsjWum5tVIIPvQaHrij9+3hL0Ej459wjBwGxlYgQ6AlO
Ogr5IiRBby/LltkbPos0s0DTIur+q4qo/70G7eV3F0xE41df4K632L7X7ezARhwyC9AEuJ/CdVWU
lWxGJU78rxL8R06bjxbRr1oFz7d/0cZWmIQPHISmkgb4jA+iYSQOIQR7X3zzjACUe5BMz0tsctTy
vwYIMUZrd6y8fMf4/4VzvHMImmBBFlEAjfMISUPXO4BsMSMBuBb9/HFp3MPIlk+u7aVVPj0p6KgN
bH1hpHzw1+JD3uNE5OGnuxbQxBPmvhjc1UHNKrDHQ0Ugfi3znaE3rM1E4+GE1XnT4xdCeOIQeesD
c1wwLjpfg6pL75v99dNv/DwYSi0gVIOKWxBBIMRbXgYABO6zANeITwVUwKaJ+c2ltVkiJO2eR4/T
b/kynW7PfsNHXCNKofkN3MVz0F4sDwpp7tKnUVg85rY8EeACUI473P5OiNV4z9SMeIXUWLksDupL
kD2T8WQ7A0TNm6WIhaOhGwcFs45DFpPVr13n5zsBYGv3jTBW5h3gheMVrjepQwCSPVzl0W0QgNd1
uK964BrhbNCyLSKNvPs04scMHnYeiu9kZ/s3QotrBICm7Mq871GrlBP1/mE2NJ1EBwmG+4Y3gXuO
h77EANWhCx/D+kvvowGyAfr5PsdwrqbwxjFmq53FOqLSPbore8AL00qruux35r5huCa4zvHY5HYE
77IZuW+rZVklwBmdx92woN+uuq+sYmLskIeGQriD1LEOBvWlb70qVT61IRAegf/6tms4/8JH33EO
E24niVdwWUbNBezm4EDXrfi6AliRykrxpMhL/wB5T5jXjIbYR8Bz24PFfPLTsgKw9ALoHYue+klw
FSptGcQaQBZYJ5ULObNBznjO1JF7mGboIs22p1J/HP9X+6w6CfBZZh1wG3FJV/0VucDiUIs5t2OL
DXOKgv8MzaecgXtcQhAtssQD5EPWFIoo4AQtQIg611dhraVsMqsHnshyNMjiwTd55J1QySxG6EqK
DmpwBFJsaoisrBfNcF78po7BsxXFHZ5fST9Cligsi19FuILXugyGU9BZV1Lpzk3DsYYui2Zluq5a
JsXSvnagt4XuZt19cJngB6bnIUHbOkvmFsJbKIUtMQ4191B7ufgkQQv84JKgT3tLNYeZRvpYRewr
78EG37m+hw11IW3B2xdZo2fThqLP0YZIUOK7UKT3836OEYSb36D19hJwlxZp0yxXlR8SnBY+/gS7
9vqcu/kI1dgWtEEByFc95f8uwhAwiS4qP8yt0z/XINZ/hZ5Ne5qLxn1SxO7PEuyfSWDP1kWVZfWA
3uboxEP/M8TR/skVh5qs50IyLAIbyKwg6dVYaI9qLag1TQFKDDZY975QCIocukhA7dHyc6gK26C9
HSD9Z42sT4sIWiq3zXTjPmvC4RzbLwEJRULH0ifhRQnEfCBJsFNpf39wakKuyIq6q3BklDW0jUHJ
C3aLOJp2IDfvR1FqEstxPk/h2DeQy0aES9YB13wHpFU767I1+jVAvQlz/pBbIqh5kPnK7qFEAzqq
lc3irgBETcarElouhRV1NLNKog8Fy4vnK3/zGYzk1U4h4/1TEjnnP3/ATAKLiqClWW1xlhFrqM/S
AlMZV+Wa0Ny/j02EmsinSFmujwc6yXieQ64bOjVgDFbQIbjLPk1AMciCW792VnmZ0AopoV9h2faj
LJudR+i/8Mv3grRxg+mnFTK3kCS5NJXVv9hVaV9Cz3IzH+p58OkueqgbwB0dHbh/d8L1HngRLH87
So8/Fha0aYegsPNTN+rNJoiznKfRnxBcs2Vskp5BL69xUhfMf2zmyQLVJgX/BOpg5xq1lSwzMZ0i
amQXVfieFrH1TX8IRSxf3Be7idXf1sXzY/uuMBCYyE4wig4jaPyh1QFp9Y58hFpkgvrzzrK976nB
f9qKcqekyE5EGYRBwk81ke4zsoBkJ8q870aB2VQkGzRqQyQnyib9oxtf7frHELUQaPt927y3Jm+E
GaeoOjEWbZQN5Y++l1DR26MRfT/2BiYsPufQ5qD5tQgAPSL3oYO65SjvY7ylJh4xgrxIy9aRZJ2k
B7f5TvNT2O6xIby/JtREJJZRGE69M9Bs7du4oD/p9M/txX5/SUBh/GdI9HNte6CFotmAPUwriIP7
LRFpQPodQ3/fWEDR/OcHAguJIWn5BGE9P9VjnnDePvRT/6L5jtNurI2JRVy8lSunIAR6Bj2uqz46
BqYGPA53LZAJRywkLX0CmZIMOkPHNockDHpQup483x5+Y3lMSi4nRFOVXWF43U5HPj74V4i0RqPL
XUABahJzTSOHhmUjScYW0HNWC66toQ/FHfAJRFN+jEaVx7mA7vjtn7NhTiZVV+cG3JE6wm5DtCVF
a1pztKceDCKDtddct7ViVzN4cwvpF+71Yw0/s91Pg/9FFFXmqOdVdvfdQ0Lj9JsmoH+J1CST3m+l
GHSSI0jMfbm9Plu26v45+cJX3FnLhUAVE4TVUAuA1KPj772vtkY3nLkNLJQfNEav1mA6DNAcSWzE
0p293Rrd8GQLGeTenWCqMyOPjebfmtXfWfONoU1k4uAzn0HinWRNI9WPq6TQCJkSbvXHu5bdxCZW
w6T6eXRIVgLneiSilMdJBnv34o0LE3Ro/tzVFaqupc0s3Peq7w2UNKPRiUsPrO0IRV71jasO4jHy
Vxi5MeQWMw0NJVVZO5farbW7+skbfwjFCBCNi4+7TgmhopE2kOaqovs23YQrRoo23HFCkk0FD1lc
+6MP2mVAvv65b2euv+rN7NHEHaCLu/MzGaLyCUBBsctuthEoTKyiaKC+bTfCzpqpOOApEc81KO4h
Yd6J8k67Mtx5QXfDhH44G3aFVceVdHajw30LY/oyFHGERIU/Uzn/sir7RdV7FrMRpAPDkWsJzdOW
jWtW6haxE4Iq7hqldST34tDGB0wYIvXGFsLS4ZKxMUymCM18S62/92W4c6fYGt/It1U1pOhUzdZs
uBayS1kW+IIKwyNQ63znkrvhViYCUUL/2fV4MGdU0ycq60Mf2TtDbximCUBcWEtQD13nDCkXKA75
iWJlgi6mOFTt6S7rMSGIa25VfgdR5YyCdjmelugzne8DjVETewjpXCcskP/KoEDEDkzJ7sh85LSr
yQrT29Pf2GCTpGjx0btSkkFnkgV/gdgkLWf+PELD/fbwW3trHPHoVo6YBUmBTEMhRw/iIFm+ExG2
9taICDSanB5n+5Qh5XhwJ/8Hj4rTagcfIL3zet/sjcjQAB9S2GWETzjdYyjmUwOx3ttDb6w7NSJD
7raoffWWzlBPSIOeZSFZ00KvO+u+MbyJZES2V/flyMbMmb9J8RFSWFC1/uuuqZtQxgYMn3Pg5Dpb
wRgNqUPosU/Hdfd1t2EyxDjiub8g3wxADExmmp4V+lZPfQdBvNuT3xr9ak1vTkHRePXsMVtnUxcE
qRtW1cGb9piLtwa/7sbbwTWuByUfddaT6mip+qGYnJ1729aGXj/5ZmjK/bkMm2LMgL6AtjMEeQOK
oD/cZ47E8NPRU4VPVDNmqu5F7Ne/UHm61I76et+qG76qplmJRVNEmcA/DYOfBlPxfHvo68b9N4VG
TWK7MBrDNi9hjbPfAD/K6IIc4Neq+wwMQ7iz+Fv7ajgrmbkzdLajs5oQyLA3ooA8fDint3/Bxugm
ZK9WHNTx9qyzUlrPK5+OZUV/3je0cXwHYEWZic11Nq7QpGmDS7iKnS3dMEgTSEdaOWo8VHQ24O0w
E8hKarQ+ij0+tK3hDVfqOVvmycK55HcKdR1LnUGT8gMKwztxYGt8w58cwXP0bLY6iwikZvMQirpp
J4vD7XXfMErfcCc5iIGEqAplFj0DgCIj51RWQMPyvd6mrekbDuVK4UOPaUIMLt2xgxxLO8MmSw9F
JJSeRvpy+3dsmaZxAM4QMLKbSOuMr6Ar7ryjkHtMfVtDGz7FtR+xtc6HLKraBAWxo93tZe03hjZR
cBBebxe38YesC6j8CgEg+uDPuL7etSYmAA4KfwHOEGvIFkhJpHbog4hibpadg3tr7sbpF7CRa05K
nH7cSUToHaui/HTfxK/G+uYI8Ww/nLwJyzIN9ORF/SPIco+3h94wR5NnrvHrq76G1Wd2tSYKujeQ
lT+0muw469aiXP/+ZuZrNeaON7Eho99D6H83dw5reGmAZ2TUChA9OKOVkIBns86/3F6Qa4B951T6
D9gt4EFJkVXJquB1rQEi7YePXK1I3a9p3tMYEio7P2Jr6Q0X9fx5tJnA2hQDadN8LtvMHi3n3I73
xmITMgYJZsg9iaDPOk6++Kp7Gtj0HWQZe4/Y6P3FMiFjohUKPNnLkKEb9Kyg5R5XIUkjB3Vwq3qx
0U6QLFN1UrZ3HwgOiLQ/DcrtJy8COWKfzbWbVbr6EHjdMWj21JI2QNjUhIgxFvByLOohUyFJIPAO
BP5n2riJjbSLE720th2LuUuJqGLbljtO+G9F6x2j+w+R2+xBpYfxIfN1nvYFPc4KIq91d+7X4cCI
l+lyjfNQPUoIU9+28w3rM7FkdAi7kIuhz4pwjFuvTGxwjiz3kYCBmOzPbSJgUXDzAduUA4DSVfQA
NqrDfRM3fH9aFvC4QcYWOE7XP9uWyFPV1UMaQF05vf2Ja8h+bzuMMzqyJOq2IPwBXSL3LhPw6z9k
HwqGd/Co3IPH8xHy2wrVgp2TaWMzzBJuBL7wHDJqKiPeP0VdQYK1RcXhvqYVahZsaU/7vOQYfQy6
Jh1ygJuH0N6rBWwETBPzZi/NhN6JFlu9ht/AQ19BHn5IoH3+STF1Cq0O+vb2Xfg6aiLgalBgW+Eo
+kxaa3vU0IpPbM7v4wIBwc6fRltZUL+lHVwCIgZ2TGg4HcJS3ydoSE0AHJA8y8CDsMsEFFqsBjq+
fnVktJMx96bfPEKoXB2AfFqI9N42443D1wTFTcJpyhVMzVlIuwer5Y/LuPeo3RravJGEXghahwZD
L2EqIPvlQqTx9qy3fOH69zdXBqRCcUABzpV506uz+kkOvNPK9niDtiZ+/fub0e05hMqAHcIXnCjN
6Zz2EPi+PfGtoY3AtNTNVVZjVVndFMWrawsGnhph/7xvdOPW3ejGAtE0nFg5HFg9cS7mPeT3xsRN
JATvWFFEhQD/e+0Oqd8U88EBe9rOsmwdqSYUor02zXkrwIUN8Hizh9biALhlP27zUx5dBHRp1U8I
rx/9pb/v1W+yOJZTTcrcnjkgXg7KTLkU09e6X2tr5+a2VcwyQRLwqzzvAa/JAvXKBytzC/dBtO25
d4G4qeuXSYVncLC/gn7piWgda1RVvHDe8ZCt/TI8hJX12o1+GZzHRkMGqMn12cut+vkuQzNbNRdQ
3Gjoj9Ez8Wg8l1HMy3/uG9lwEHsofQVo43juFxEdwc/lpOiyk4fbo2/cRc3+DoCFuqAgxXie/QGZ
QZAWOHns08ecitih/aUUH4e9HqSNGGU2eTRh70AQEusuJNhziOJHwLI/uYR/vv1btsY3nF1MU+8C
/jSey275XLvesZ2C59aKih0Len98YgIsIwuSG22PtSK5jkD1Xn3QLVqdwINyvucHEBNk6UEGzp/m
CIa56jFtrP7ZFRCu6JTYeRJfD5r/XtGIqdZb52y0xBzo8zCQD6X7ES1PD76jknzaKRlvLZFxwnV1
K/tFeuPZEm3icJZei0/o0dsJIVvzv372zTnkMLVYwKzrcwRYtS0yNFnFWjy2wc70348RxIRX6s6p
R58u49lGtU/0PGvsaQcuszW04cZEgGiRNRMcLVQPjnQOIKdIb5vNxkOImBiuFmUnlzE1nr1a/qVI
/0VV/aGvr95cNCppfPfH7NQsba9oOiXuKwUSE+EV+cDX97oZz2ydj6HTflTOuhNOt+zIcOWxrpBM
AOwThuo8uUUhEuaj34x0r7eX7P2wR0xkF3ATI1J743imdDnOY5vo5ftI8EK1rMtEhwMw2jAsttOv
t7H3JtIrkHbZKFaN56lfkwL3v0HldxWsiYny6jsbNDAVtl4W+sAaD9RJaj2oju71iGzshAnzskYO
1W1bjGe/nKzDwuvLUq30ALWL37e3YusDhk9DkWZEP3g9nldmpbP1OspfHnN3XGNr5a9/fxMw7HBo
kDrG4NriYJKvgEVwDrfn/f5zl5horrxzFhVUGNpuf4MIP17R5HBtHFDRr6jfeyZuBDxTK7jTCgoW
IBM6c+Q54tqSTzmKyp1NfnSOvXPqbK2RkVFTaL4i3SxhQtxOdKtSly078fr9Vy4xZYI5sYvRwb9z
5DH0p3UvjT8mo/Xohu658OVhHe/LBRAT51X6EVL2A1zMW/1jY0M7VZDiWzvslTo3NsLEecl66cGT
y2Clhfuhp1Pcq0868HA/2kNWb33ByIQr2URu31y3YQlSjgt/Rfo4iOy4UHvF4A1XC66ffusN2uMN
n7AdNdJ/y+ydnaF/0PMefnJreMOTGx/5TAdF1fNsVWjiXeOx/0Wdvez11uiGK3dONFpVzXEkrB/k
uEIivYtntCTd9uat0Y3jWbhj446Wpc8WpcnqeTElczxO9Y4jbAQLk23OVt0CyV1E0VaROVFW8IK2
p+PirJ9Y3WbSCX/d/hlb3zF8OSo4rZwCPyOKup9BaD1H0/rkRuoRujIJ0e3OPWnLVo3jORBQPGoE
PgOefyf8FLhjrIKnOfzf7V+xMbyJ8hIOW6kNaqGz7zXxSD4K8lqOF8l3rmIbe22SzA0Fo2SYYUlh
ncd92V35EJKi3/OyjXhq4rvslrKul6E+51eRjlAsfVJXvnu4vTZbkzd8mIUVBbcj3ggFpQ1g9c3n
YI0+9n5U7pjq1vSvH34TJK6P/2DqMH10sZ7m1TpNuELeN3fDhZ3AdeeAUjw/XPV357N00GwG8nOP
pHBrbbw/p+5pb0Crv6fPrRXYxyJs3Seo9Cn0Sjp7qg4b/f6Eun9+IxrWEMhVNB6qXl93IV9V+5G1
kc4T4owifxHc4eG5rbqJnWjoKvRmNpayjyywC3bMwRUwpzVtq+FSWVXAAJ+L5jweKubfeWUjxjIT
gXNwnESPs1D80rPzzHq8gaHl+POubfwPeKaySF5DlvW8tvXfq+89Eom+yvW+UgUhxgqPjeezwK36
M1cCia72JxiSnqawvM+BTADNutaqCgEKP3MaDuDHLn5VPj/4k713UG04EDGCY2MX5bxCN+08j5B8
9f21RZ632DtJNkY30TN6VE0/KCz+RN0ZGHBJYu2Q+5D4xCS80qjRQPUNc88Je7WHKfM663TbarYm
btxvRrdc2ejn3Vm7Rerj8gHC+7syl8TE5kS4IDvOAIsZrU8l1yKJCAoDt6e9cYU1Sa7sqRWkBGnE
mTjuD6FfJOkzZH2ORTUew9JDAXAP7L8RvUwmqxEbin5noc888uVDBAGs/0HiIJxi6fT36WIQU/Q4
HwkdpZz7M5XqUFTVgqC1K1uxscMmxjMc7bDjUd+fnQgyZhOxsgoLl97eh43BTYRnWRcEcnVTf65s
fZhCFBHXogt3NnkjHWBCPGnhaVbnHYK6ZKdV5rh1UPnYoecl4UX+GK6kAXOV/0HY9n08tMSEfYJB
w66Bs/v3wQKFibJphh+KV/d1gRJT5JjzmlWOLftzgf3OSq7YY7HgzGnycdrxug17NSWOdTSBnhd8
/YAwfClZEUdFe6r03iVtY79NSJmDFIk92KQ/hxKcp5Psf+Vju9dMtnFNNtnVvBKq2aJ1wR7A64TQ
r3wCP6lIwYvAmh+37XVjdXzjJo5bgiVXhU/kUfCVufQ31Hu+Bj6ktO8b3zhliqF1WrlifGeeL6TR
J9DCXlx9H8KJmJgyOldNQ8D+dC4cbG2rLYjcFNVPCS7/HZ/bCKwmrqymvtvZk9efy6mqY5/wXy76
LnxXnSreJ4GMGjS40/t2w2RXG7xp7crW7yEYg0L1NfaNVuoAbnl7MzaM1WRXyxWYeQJwQp7Doixx
cWbQb9Nq7z63NfrVxN7cyFnnNWhOx0pJbUHea03rtrsv92OqmdLG4mAswMSjUpxyKkFiSHeSnhsO
4BmXcbuZS7oMa3/2p+8VWtOGMWblnaUYE29GZgBLQFTQnwU69mv5CA6RYN6Z+NZyG57LbVa1NMDY
yqbkg0R7C27n7t5dZSP0mOAyHunQ9lzdnztqVW0sRDOCTqPtHwO+8MwpWf6EzjV2H5qBmFgzF9y3
YdsP/bn3+Cks3CfP22sw3thgE1QWkVYtpcJdYhV1k/hD8yEPl79q0DbshLiNjTBRZaoLIOI44D5R
+cNpGMe0kO59l9H/QMccgTYygaFB2X4RpZfWc71DcrE1a8Nbc5AYrKM3YsWtiD3lNi2PnrDozsQ3
biomROyK4gahqy1xDbI+FIV6hTTqt0IjjzqGzsVt6LdeVq91OIT3eYNruPFa+1HnKCXPYDay3ViH
uiJxTWi1Z6FbZmQ894i1SE5EK8+uyy+yd1+Dbjoyvny+HZo3/M0EWtWD26m8Uv15qQ++smJAoB6c
pU7w1Tgc91Kf/6Kd3qmsmhgrxvuoV06tzoUFDi3xe2bdc9FCAbYdkmaJngrnQfh2avtfivBz5cgD
SFDTXOg0aH8udfUYWn7KASRedrU6Nn64ictqKkeXeIHOZ2QC2iq2vIFbKa9WAvZrv6vXpOmZM3wm
YS72cKDhv1COd5bhP3CtWqE3sIras0Sfpv8ZWs3sEs6CDI94beftyxQ4Lv/cF1VZerHtdovgsUTZ
Xjgx7rCYVoz41HdDnINlWWY+Eza2yQub4Llm+RRdJXh0eemX+Yr368XIv6PnWYcnETpeeAAZFEEL
hVMP4WPTKzkcKxv07QdnUrb6B7UyUMvZ/sAbaGLmEZipCmIh0T6h3yJZ7AK1D8cbiuKcs74Ij0sj
7V8ls5oZqVPt0bMH3Q5wFHW1hhQ0ajN13MydV6Rri2wuxO0av3mBUPf4zzqD7iUuJ76il8Pu9XKZ
/F41vz3bKQYMw64PCu2VbfmA1gYRPtRg+l9e9DgVzQuIshd9RqN1KB/1osSY0FHgWcgUGOP/aqs2
L/7KV95Xh6pBk05SFZGkSe1FuX2UskdTh6iUPz7gltuuJ1TXSjwhr2HpO6h2Ai+JvBzNE2NTeHNM
dDfyL9BYHf8uQRVvZ5LUK8QSdYtKFnptNUQ48hY93z14zoNknsgaxnSgUh4paLLEQ+6GxE9FrnwS
O8oHq00jKtCDrUvpy6R0Z6tMuWh4myKxzuo4DJELTwqV0yAT0Wq3p9BrHHZiTtTTNMLC5THDTWo5
cJHzPCWark0SsrBszxpAobyNR8htFpceIO3wqJchBwSg9UKZAj3bjYlSy/BIyETcWA1lG8RF55Q/
bdDIArLBg/WRN6jEprlbu86LqwVE4vOpbHTsR1K0wKpaQM+VmgTOt2BuAvt/ntWOZWJxGa2p6APu
HxfZsTBGYAeJIJnXNU8a2aDRi1RB7x4IKambyDr0YKF0mvNkHLt1SeaVFSweAoK+j05GMJ7eqyqa
hnYVjZ+XNWBBXM7A+qC7hUQdeNgJ8w8t1cN6bu1FuUldu4z/JTVQ/DFYrtV4CuQ0gXS76rT8bFEl
BhEDVGWL8+rYovnoLBGbwRwHQG7zv6CMuigdAIhbDiWnENpwZrQdgheVMSeumkK/OKGsaBKqZg7S
eqGUH8G6sdrx0BUL+UjYBP2upIKIw3oAveikm1h0chKZLLwwOFqg/QgvsrbQd5xHNgVLgSzx/0Wg
GyXrF1rZR7uS7TdIsb5Q5RzW3IvwtLB99RCIsWZfhhCK0M7ks5+rPbTV69CGtWgPfJhFUx2mfvTF
p5LmQv6DCoFDD6CkcEMdoyHOo5d58EAgFcuxIEwmFfjgW5BxDvYUofOfa+expbY/nqqJEvIY1kMl
IOtYAWBNsZHrl15Y9fixANtlcSrrqs7/cQuoryosh1cXv3soK6h0RRJoTirWj0Cu1Q7KgQLgxfGS
DwTCk+jXH8mxXr2Z/b1WXaUeEW1DnvgEpvrSdBWCMYpkxfJqRbQon2kFtzwsDL06T3XAo+pU686t
jmQYq6lKhsETQE8vpPdx5ScVOPzAwDZ5aVkHizqJRdQ1GM8dtHvXLQum2As6KR6RNS3ACRYGhXdw
Ia9CU7WSiD5xy5p+UBlKlTXVmuqQuj/QMNRSWN2zCwLEBa4t8XTxY5Yv8ep1H9cCZIhl/6myumg9
cGhG/l2iYZ0kVFI6/DV7Dfk9UbtHq/Oysgq8L3Lg58JdwH2bEp8nHvDgXyt/tLuEOtSNpYIkYRCV
IL7NceY1QVhB97KsvRMaryKRER1AuwKHwk89l08VCRTPmHbYj7ptnTIu/cqBS3BLvEIftVrjZbTL
j4T3v/HJ6qezeOyX29qt/NRUIQWz1kqhrAESHDs4WCtIQC9DGeo1wa3VWdKh5XP1SXiV3X5YinLV
yeBQp4vzXCjwezchLZ7qmXhHSPrJWEf2E8itcW4GM13HRx96fN2pbJdesrgarGE6Qv2nUE+y6Rws
1oSjK1k5hJNi1TjKiyMQdeiYVX0eJXJtSxuiq2jJiSVt+jxRxQLsRqd1UV9af+mWB68axja210BD
EhU9UtFx8ppKnqJaWEvikpJECbNCF9SSuOXPF7vxnKfFq2aURkHBQJMJ10ICxSzHHQ4KnCc4BUqb
6od+LsCD6vpTg1EY1AbWLtIsLrx1qWMe5J6b1UWFWBjlSBulqsdZmFAAXMOnsrYUTGNdsCA+5asf
06Kh3d/tqlX5GiysITFCG+HH1ulqP4305DZpvwqnSqQXie5ZFKutHteCovRmQXLQRa8juskeub3m
V73HPOQHZTUtjz0RFGWq10p7WYlmCIjDAsn70bJZ7iTEd/9P3bf1Ro6jyf6VxbyrlpRIXYCdeZCU
qUzf7+Xyi2CXbZK6kJKoG/XrN7K65sx0YXpmZ4EDnAN0A+22nZmWKPL7IuKL8F3h+SouM9lpryp6
OKXS1EAETb6yOJy/cezbHSwmu37NzKIpyx3HdnEzy9aYndq0oWeGtyUvNr/poC1a2JKh8aM0l34c
0TQefddkq+y89gD1lqv6FEbYU3tJ3DLNWTvN0KfOA3Jh4Q26jM+Wx1pcJkEU8gvaxckEs2TcYDCL
MDR8nSPLPZlDizIHtyJE/5EiPyAJinXd+MFOKFm+jU1gyxR+2y2Bi30bKswNa12sQ8nWK8SjwL4p
1t0U5DqmQ5/N8CtablyJtINUjAmuKC/hgXXr6VVX18GGIxtLrW0ml0m6LE02d8M6FgbmjfJsiGCG
k4ej1jhkq86tOXYv5Z4b6CW9jFBIuzKsphZm2WLGFJfuw6Y8wOkYGy4oqybIoYYQ/NgO7bCkfczw
vEVqXMpLPofQR2DiC6r9Ac9Sk8WD74+vdbfG200Lt5wwx1MqB4yKtqOD5+rUdecolj1/N/gDtAN4
ypsnzBTB+oTXi62PLBnL6aJhgWtvNpzB3icZLSQSvOXVKfWhgUi57xE5nNKRgSnaPG+mZ8xSm0Dn
YDFBh0+zfU46AGRMVekr3OMo3vZhZxu1oxtSnK6jFgZx+9pgxQD1op3IlAdPavhbeUuVK+iheTqX
fH6BxrEieUWJivaNmkN3h3H1gOWb0/Wc0XnFqLSGkaHKVIKsrP0UDapJ5bZYb9dE9cTPV6kwTsJL
lvC8NkmfpE76hmbLNPlrvvQJ7igqqjY8ySjMsJ88zm6n1gXrZW+EFUXDKj0VXTduWPPaleOO4tBu
EfuuCE87AZaoqNu1YXlZj048e/XoR6kzI3Ijoq0lXzn0b+NeRXwxO9jsS6BWUd1rBO0tozmPBLxw
WVvxc2CuNigSyBfE0VW6ZY++E2s+B9v1OuKCGB/ZslPJxqtFQX2Aw3Rr3wOE+SB6SKsOiWHz6ht7
PsLynO1LbBFXQYhg7nSjjU8OHkOk2R78Rj2dqRnONCgWychznFv1/WbpnJz7ob+0aeKPCc1HV23V
bvXnnmYoACRMfFE9tbtArV1zBWPkJirikYPtrDpmVKFc2biXBsmCcBHcRo9fI+PRzbC7TVaBpMFx
8Y/9EukBSXCtGfcxQrzZteeHCxJ57eI+ej0HsFhSW3hA22Cx4640whFXJZ4ZUl8H6iLgguADEMr2
7bzBYwgRs3EJjXbXhrsaU+JlhpNmLHdjF2wqRYpB7O8XK2NssBuLPnwZUYk8yLEkO9lhl0gtVBxt
RiI5kh13FfyFWpuwb007eG9lj0oxdVVkvGxN4Px5XtaITs8XVPIXKDxJAUNqrPFtqsddPUZw7Y/K
GiKBeFRI3yA9oWlCZbSmbJCwyu2mdfXPdDlFD9IiKOYyXiUCzWnc9MmVQIHV0ELiOPHuyg5dF5IL
+/kmZJE8yUpp8FVNdQOJUt3qa954bPw+bdEq0rhmYZi32KXJATg+gz0StNKoCRqqdl05I3IcyjZs
DQiIHnEq45GRKVSZfp95oDPRpbW6wVY4g2k+blMVNFmdoC5KYxRDdxWi3X3YKtf1K0fZ/BzLekkO
aF2GJmuabmFF6fzl0k7zcGOW2ngFdneL0NPotM7mZl6iQkQhkfkaV1IUsTHdgj1J9PyqFmS2Vwln
SbSny+TcbTIMNXvVQtr3Fc/Ip5s9eDcvWIXwKXerWLLeBXGX2xI2IUU3QGJ10U9RWBcBPn5yzYnj
V2ztAmyKagruiCmX13FTqy5mGzE0YRLwQR7DOYnmGoCX3tfdpMW+CVd0Hnzb4L5FlBfRzMXJthz7
bYh1FinV0Uc9qI1eBtOKdCiDo0XCaLnjXSaqBSsc56Y+zVyGmNjOTQM7vpQsk9B7VrfM5sPQJs0+
CrRVV0aYss5hHxR2u5BWtDwQJDW1l3akp2MLRlrBeTv4gXsIIKl3R4gtHH3wRd/bd+ms6x9VU9to
h7iDcCnQNfjhNcoYnXwOiuNTQi9PA5dWbt3C69Cf0P8vjdy6+4rU3RtFMpf/svbhGJx7so+Sb8aN
ZkFZiN40401Fkl0ijGRn0UJwsjYGAXCZ8cgCA2W9UThNeVpQduMlHnlF54gOXfd9newqq0l/DvPV
iRQVlFD1fq1YuJ18KKf+QCaqBoSkIRAA/bumQ+ZhbrGCxcsWskvaY17lsPmrsVfdikYdHSRvu73b
6mUC2BBGIwIRw6nOkUdXe8d2FBviK0Ypv25b3695FyRQek8jVJWZH1raXcXYJf28DFjE71ZNvC7D
2TEuyIFt9XQTTVW/w3/AZGYOwrbel7GiySf6Mr7sdNTw/uCRGJqZfplpc7eiH13QIKylPM4NjXgN
+MR54z6AV1/yHGBDVXVqu1OhFkdD66eyccFHh9zT4dgbz9+OLTYizJl7OlEujVhrZ2Q/666eU1P3
bvmoFgoDpmCtursRhuCvmm4BMA25yi21nMn3WVZxe2ChII91xRI/82ZSwpWBOnTBZsI+Anw+2qBX
wFs1uVnJHO0s3Mvjp26ApeOx6Tg8L8kYyLiIas9HzVYKzZ5iBMH6aYdev8orR2SkAEJA52mxreiV
vXijrPlbvPVACdzcT+iDxw001VT7q9oBT6EmXZuWu38xRfkHfNWvc4H4fHWlSoNxJSSOHaKo7fNe
0Tmzkc9hpeF3N9psYREnwb+KsPwDJPlX4/yBdtSQdugOK5qsHD6kmGZex5+s0n/+LnHX/uW/8PV3
07lBCTn+8uVfHkyLf/7r9Dv/52d+/xt/KT7M1Wv7YX/9od/9Dl735/vmr+Pr777Y6VGN7nb6GNzd
h52a8cfriw9z+sn/6Tf/4+PHqzy47uPPf/puJj2eXk0oo//081vH9z//iXL/NLz2n3//Dj+/ffoT
/vyn44gnqPsPTKS+6vd/8Jsfr3bEy7D4C4wTI8oZR3gOPXHoy8dv3wm/xJgOQRYtB2LGTtwl2rpR
/vlPjH/hIPMjeKsGjEbJSbtozfTjW+wLNgMGP8AA+pMkxMTgXz/hzW/Y6W+3Bdfk59d/n5NM6Q/+
428gK16Hn3oJHhFCYJzv/8rtdK7Vg/Ga8HHg9H3azCWv+ENIBpvBTB2Vn8J/LX0wZiyWl35YfcJR
rTwSz+3FyZ2sOaOrafalbC9GNI+AAcSZqM8YGbe9mZNbG/pe7iiASs9sl8N2FZUdLcTq58qgM0Vq
3W2IWhwYSxwfPZlUwIzQwnIDlyw+ycJBO9iyGBXg0PZ7ozcIIk8YhqM4xgk5+kXvr/JgZXSlg5Ol
v3UXp96pq+sHtrUXFkmWKUIbkDpQTddIfgPSU96IJHHnjafPF2QENCS4jTqMGbmF3ZIOGDGt976p
3xDIcF45XQQnm3SV3DiqkLTgAStM4u6+deJoq/gbRStGJ3ZXT2j6sD93O0mnw9DWImVO3kxLd8Nb
dGsnPMI0Lxv03rPZblysqgyD7cfAkmwwkU0p9XQqqvI7h4ly2QAy00peLnV1KEexI5ufA7NIw1AX
ldt2fi8evQkDzNWzEcmaRl189FvvVVKAy1PzWdlnuL3B1knjcGRXahN73wuGI9QvfUqPgW+/OoSd
YtogwEwPC89K31wao3gOadubovED9tdDK8kVXIXuCSy6stWGVyXzzuBmjJ5i5N8CDXSM1he+pQWi
Wl97YV885se5DNRnsspPouVLq9x1ZK4VHOEL6QN58rZhN0n8eRVFBbmu5Ek5SL3p9tK05cMUNiHC
/5KchdFnKeJvUgXPvW4+4f5GchU3D8Bn0Xu+mKoPMzdbCGPD8XtLL2Voq7TtyALEgIKeqN4FgrjS
oX6E0lin0AJ3ADP3Yk2ux7p9KyPU5wPXN3ZbSepG0qRDtV5JpAfsRxNfVTPEfAzwpAjgPIH8xgJg
d5/WYWzQGMQ2rUI3nBDkO8zhTGoujw6ufXmsPZsCoayxSFyVbyGgmxJmJlMPgSZZ1He9JDyb/OaW
SL2AlvBvk5XdmrVZ8nhTL3aOr/ogIpCfytNhNBwTAX93r9G57FM1jvWOIjoAvkW4jyhvUFYtwVfT
FtxWrpjZzrMDT0dwBBmiQOodJHNnaK4PKhIbBrpHknZjlwWBvEcFaPOQqHevYbdJ5J0Jd8dQa+Bg
RpiIZ+Sn9uTn0KuP6aC6xc86XudTOIOKWuM8aHG1rfDvmlUfBSA6PFenOwdPzXRc+6yR+mZQtduB
vn9bOJ1SPDkK6BjF5VH9Rayazyjxb/ke7hE6tURiqokk1wtFjwjXpHSCDCztnwxNmrO1rEA+yfXQ
Ur7HlgWwbJ4vxwblhtQwjgbOcE34eVWRHYDDpzmWrJiNF+OpcM/yIbBwghy0Rw4CSGqsSb0PhUbi
h7xLjM1XBDsBCfVtKmTz0s7RA2Y/ZL6R5QmREi4bc7IJmXu9vlUHy0qeVqt+sLMpDFfvDRp4QcKr
GdM9R2njwwY5kESM8E0Uv4YCq0F7uk87yNpS0bHbJYxt1nX+kUT0tjbV+8zgbl7eVr0gmO0K70i0
RajQQC/GKHX66MnHxd+5jVxUzMIILvHSMIL/EzztMNv9EIYzIA/Xn+tqtbsI8U0wzDE30p2Xk71U
3CV7LJ4b9ChbOnRU71egzWk/KITYul3n6FPCZuQIiPIBUSdv9QLAaLYFZCLwtq9wIyITDwh+0Wc/
Fgwg1l01sCccdbce1dDsx2OFrkueL3V3Q5b5EidOFtQRIBIKy4uVfyvH8BI0zJrSRR9LgK4pAHyZ
2hF7AF95kejqDn1AFk3TGStVl0JOKHMzTh+wz8hQcna7pI2PJDY33OBTeUbfzKtZdj2PkZ6o0cSZ
C5BVz1sVXvlYuOkAEdYhGBekJMxARwExH8xo7ldUjOk86hg8innp7fYUhcm+XsmVI/5TCfl06hbg
q9GYpOE8wFh71KCB8A5xCHpjM0BpcVCprGII0KZ4SAToJlaFaWfrMG3jbMCMXi5Z++i1i8g7HWTz
wkm+QhmYia+Wg8Qbtc1iL5yy0FtrFJdglGK+a7xhZ8mlv2FkfSDTpYibi62DEU4Ec1SLupBS9Hhh
+9iK6Z0k0VW/4eoRWAylfPTQqZEJwKKrM9/4NA1W3eUTEBB/nJGBjLjDwdx43XTZN1jvgQ8hcY/W
M6tI6YGY8RS6WnMlHTz6zAzzE9RGJg+acUgH0D65sQCR/Haw6TLFOYTw14C6kUdI8IRRYADmyQud
n6GXzJ0MZQ6q6lFZehf2iPapK5ARYr3qmzXJGMHWhYoiWrpvQxtf0OWKWbmz6/jSAupLzRzd90tW
0hkxja0GB7QHhrnkBO0fpmnQiVNvyIhHMNUUDJ8kBszsIfCIDtFDvyBrpFMSrerkFjAIdl/2JDmu
1T34+/XYdfIsiDrsKPhtxB+Ve1Jue8gZIdWEdXSyNWnUD8/o357pMn4PEbAUTfisKpjw0GqXrk7f
RwPcNuSGNHjB5usIlGKWzCsen+brabwrhYQLNEu452T1d55q49zOsPojiF6f2X08J2jRw4cS+vQT
Ko9jWw/P/TjlNZau7MpXFsrPEnhNalg8AAW6lbN5i7oZXkQRT9JGAvcLwyM67BUvwI8zMJey3sTO
cX1tbaPTeqvf1sBe0grHVosWMfOTVyswzOYnURFueFm5YCGPS1Bo6Z7gT/O5DfJlNu6RR8/dWq67
Rrsn+ANcrj0sIypvPiFbMoXELk7FsjeyucBSu+hbvCgqzCsUs+e1l6JOWnfgAZrMK/0nHiFoc3ie
MJBWJGMMbLY9jHX9RLztqbOhyroZl500FgzvdgWd6YPjfQkLgX1Jhb0Op/gCJ3B0hJs3wunQ7Bcl
wVqE60mVwzhbpXGFrGC72T3q5BUrxAAMJ2F84LU6dGg5j1bYbEpsd+w5QJo1bg6sm4um3MpzcJrg
pIXbsQA3gTJylci974zNINWSO1/ynSKOpAuOz2zFkRx0KBIrfqiFdwaO/z5p9UscAE+N0SXCNgZC
AZayWmZ1nwism9FmgpUfzF9yCi08AJga+QZNeEVKynMvQvbWGqewZY8znDNB0cO7C0PjO3+susz3
vB3xUVtpn98DM0V4lEolgufqpv5c4IoNhrHoaBMAEBt9CNUHlnrKZQscys+6snnpPiHAF7nw2bpT
nXcwyg152Fc5r7c2xwgN2LfkEaLMIRs3dlvzd8uMLJRfBgcYCCDG7A4cUgbZLy6Ih7dYgjFfy/Ch
DnbzMF0znOtr02FJUVSFmE5B8XgYmTlus77fmLlZef3SUTiNIK/MiS7OYc/3JhxeDkGAGQnHvOrd
kzeGKLPmy2rtXV5h1GFd8U7AQ1DmzWnA/Don0dsQPpdNc9ZuDTbkCsfbGHsfEAAsGe/rtBHRUSfN
C1+G57m6XYx9i1j0kLTJ99KT72h63kUAQq5uFps723xfkORl1IJ7W8kkB2+m00ThoS5XfdPU7sn5
azHF1X5swJ4SggJ3njaADUGUBrqfU26DJk1C74Ob6ghzwOvyGnK1d48AMulbZDeCUX3Bw5tB5pD1
wVxl5gEDIu+ewIaLu/tQetELh10vmG3fS5fVPq8LqKq6fR7b8oXi3m/gUjICfifzIve01s2NwFsg
7mw6MzAXSGO/euYWSWgVWREWc+fVIoTAX5x7PY4wxofvM1ZJEfL5xlcjB0qa2BQnLuf1e7OKT+CN
+3EU79vQ4s9rYQdDb/0Ge0I/Vp+QyFQpHIoPo8RV6UPCs+NXtpY3p+cKc0dpGcK2bFESoXFR5yEv
fevTg4nKt3lbwTggxQoGXVi8jTvrFv1GxMLy+aNMlMwbr/r8cbG9Zj7aWAwoCVCWdirTU/SIlPoU
9Po3H61BktWqgXUstq+k9R4mfirPiX1SpDqH+gi3IUTZMUGhntJO1ZloQV8tOCS0Q7NIwqFHsbU+
LE4/wkve5EMPL6M55GU6BaTaEze2qX5qfAZdxDSoAoHJu4ocZr2JMzCfaDpp9dJfLADp4KGBkqvq
oSC3CPGTKLdXN9YoB2SqoC4sFE73A7wGEB4DuXZRSmhluiS5L5cssefzeNGvrchHr7lBQcByQmg2
BMOcJhWK7cBbn2o1gcvw1fkU0atOYyRnSKIH0ejzWL6MCiO8eNYufVQxuCjvzci+sx7RmcFu6yMk
SZco1yvSpiK2cS5g/YaUmfp2pJPcdQSk7CrYd9tDsXE6/bPJrk9cYX07NEMmLofc1N3FMIcxIgLt
c6v750iiMI6rJ4FxccUHlIw9EGuamxgtHXJcMxQFuNK0mMRr5+OMQ7kcQv2RPCywBYuUgUZN7atq
wWVT83MfnRYyETu/aS7CfnuCvMq4mufg5l4gGHqAuspmwDuKug6mHBNuOQIR31Vtn/WKei8OIeMO
PJmChb3rfThC9gJNuFY+jknOQeS6od759laJMExxZiBDQ3VPrlzDdApRvakZhY0HeU+KfE2NxwGy
EvQGDOd2hbDjXQSapfBgMbgmKl36DqolTm5JFe2hMHpe+bIUKqpfFuOeOdQxoS5ddurr56WEsz/c
piBhuV+S+BVWgZsC3N5anCpKns7oQL1tUfMsPH3RgIHJ1pF70Eas2aawa8ejZzIBj5y0ieR9Gw+f
rYoKyrxvbsBGMJ7EhhuUCaeKLQzEu+nql8mCoh+DjyGhfk5CJMO2g4ihF4xukZT+gujTLjOYh0SV
GuCWXkrAslm5ooqSZfywRQD/ki55EqE24BICCG+aIeNzsb2haByUBY/lowDhISDsJenGXYijJrXx
mG8RxlBZ1/apt4xY47aGaAtWrj9Oci2MyJyRj6L0z1rJP0PoCaoZ4OYw+X3K7FpUo3tiOohRwaOg
BPlhkbFZ5ywGWRxvHsvaGT8ohm/IVxwzdHI8A+/4NZGgUYRGsek6KHA8sosmHPGyucX0zj36obPE
RQ+0odfjVh8wptmkNZwJVchyBdgd+ybNZISNIBLreWCvV561dNr1CeohRW7jJD6bPfbTSOXfgkQv
1ffBWPM5/gp4/g4j/R8Ap3/4Qv8vIqcRCyHw/WPk9HzSr1aq4R9hp7/97l+x0/ALT0ichCEJGeMB
RPR/xU75lyBJSODDpyYCeAq0+6/YKfvCaRQEUYTvRz7yjP+GnQZfQrwIhYoz4Aw0gv/vYKe/OSn9
PXTqJ0j8JEnASBxFPsDd349U9BD3+B6thkc+o4Edjuhtnkdfx4UUUH7Qqvke8urNSwA+JjFoE+R2
5g7Tuqj4QBZ3CzMFkbdN7IMmr5J7K0t43HquQMOh0ZSMZ2CZzcHHrP/C4g1FOcMWvZxirfW2F9X8
ypvkBW9DcsS7ehtUnD+QhhpxLGCOybmQPaC59sgYKpbTvssCNCXlsIKgov0RYqRsGka4FTRg/Bbq
vretcIWz4yMdoG7EEJ7BeAvkCdC/ZDG0UjnURYFw4kKH062HLWnzwDE3uk7wmV/qcmhyYdktKvQu
W2j9evq3C4GyIq4ESKWF22mPSQuLOMsW0aM7Ka5aJIDhC9C66wTGEXMTGHb/qjGoUrQRcBpi2wsk
b7p0GVBuLpuHeNUAKtGqv1OVedDJu6RaZTiLzzfb9znpvtIkhEQwedXb90RotPnoUqYYNowyNGcz
XqWDav8Qxc1J63Ubb9+ErYp1lvtElqgy1ZuKgHrEur2AGPaJSRQbnm33sdm+oel+U07Brau/n5Lm
AjwaDttBEQCayAda0ZLPnnmJNh/OP0NzORuwzUvJ3gcDwbs/xdBcdhhUsjG7/Q1A69mWhpBrl3H9
6cfl2QROLCPjkLcVm1FbmXev7U2ueP0GdQhYzHJMrTT3Ipov1w4QIOQyPQpCdd0y7xxQ/umAr95K
FBxULa94szeFUgbqVnpoOnGIhugumgHiTXV00PaWGpT0PutYQUYQ6QuHcipayowuaj5CloztmO4l
VBWHdttohoRkaNea6rOR5KlD5G883MDqCvo4FP0zm58wZPQm/IpBc+W++lS3MMvB6utPvR7gC7ZH
x1zMqCInMIOFC9ebrn8hI/4HeteX1Y8x5iMvwYGmnLTfvaFFa/9cgcL58X07811sxXFxw7124rzE
0MvO1/htOfrvYr5zT5M3+fCl977/gJ/4OtyB1MSCGi9BSQC5PwF0nXyfqHdeg0nmsCcUrEljGT5M
GlhoiELTDs0LOMQx1RbD13ypvD3QwavFw9FjicjdyIesGpd3HjbbHvGBT4qVW564IMxgE2mQg4w2
CQI7oeOryAaHukGLiGnuEAFb9TvBsmM9TsAWpUIvEgCf3c20eW02C3MReu7JX+86pG/Cvrf6PCHu
tcOK5B6/98LrJKlljh0z3Qb33BJzUycgKVv/W+PraR82EhVYIw+Lz95WV3J0OJh3nUVhBtwZChAv
oBdl41eH7omuqIw3HswpWaPrxfNv1Qn1O6EHSYIyZYuEzftutpnfJQ4WbLiTIkDrnTBhATjjQ0C9
gvrJkSPERQ3+zmwUUX828GhFimL3UsFspQj14g6kD85XCtad2UECWLQ5xJLPUCkXvgKotCXBQXAF
VanbdxS1qBTJHqwIxBUoB0XdsRzk+YstceNNxyGIfwwqfW9xgaoedSJpbxRzVxsXO63nXRyi3IEG
82Iyssoqv30LtvYOfutp15ZfE39+Z6yRuWKBh/Rm/9jYmKRgksC54MPpHriQBbwmIUUPG/UWaXHe
Su9MDuB9wuWbJ4M8WbeUuvFRqPl21PU7yvMHCki3NGisyK05BV5wGJPu67i/qYdq13XoIILaT51t
p70bliNrfeS8tzY3CF3OJnhOQJrb5Ggi3B450pOq9IWG7iiNIIHL2gGh05WvzBnZlzXqRvTyByR9
p/7AD+PqiTwQ+n5w2FC9U3iff4ys2nNHbx2rv0GZuQvm6ZrOeD02EPjr6k/ehbjLOJLwV84F89Fb
GiTRZdyr3qBGumCBPgYRnpOyBUZoIXXNk3a59Nb2OrZLuoWgZDyhzSEKx+t+m+9U34RQvdLCX9ma
wc/ieWrxSUtT4we3qpBdhQ1xyIXC/03GxeRxrytgvAlUo47dhxsf92HSuF0dtjdrX11s0PenKz+t
f9hmp14FwYxokajVYMhNsZFeVG0+RRotYDNg+8GF7OelLb5hRzi12Po2qXHxoA9ApnoEzkJVzcVg
HKQJaM0XZMchSAF4RHsB4d4bVAPwAxY09WG0A229vfbwUGnZP5/ggRqb3iKWp42Hx4Ddwnwq60hp
i9JWL2gd0C038bEf0bP+gAk5MVeQ6pTkw3FAQA0WaFZ66rOMWZGU/BjJ7oJGyKHstq8QRxx3XSCq
681bINjD9a+H+Sjgo8l6THYP+q7BZlTUYHBTeQdJhM0x6Q+WFCeQTzaoLYGrNVB1NECMcwahMWkF
eNU1KnDbkNwe4xbocn1i6HYl97eUWAgv1HIJm48b2flZTcH3jiEOyBl3IGsqgBIMEFlpsfuyHh2X
37Y0g5RNejubANFeqhFiv4bzvOy+QXT0hJNBpoE/PNexeCO1eakfYjIjr7Ukt7hSIvdrYHa0RYh9
hwteQ94lMfpCA/waq1Ef1AyG73CCxu0dST600TcDDVAWI5MyLevkyagYPWWMBrMDWnjGuvLrCKVq
Pq+QscNYm6awIMXQysh3/fQIf/w+q2PM6HCNj19jMw99avM6MGvOBuxWzQCguYl4DvI1OBL10JkQ
shkFqXVzGPvoIghBkjloe097MfRBPp43AckngkNmgdu5nfGeLrlw0XdCsbpqzvUu8ZYLLwZ8GEJr
jqM0/OTsp//p/4X24v+n3iGgPzzS/7h3uO+G17FxP1sH+/e6i5+/+7N3oOEXFgWQAITwlPxNQvGz
d6D0S0IxNABZBUNtjS7gr70DvsOgbsQvERoHlJzcCH7qLsIvgR+FeB1U+wnzgzj4d3qHPzBkxgf8
fcuAErnCSE/QHxNwFSZ4aCkQIDyvHUvyTSS5CLLem/a0Ch4Jvvy7LusfqD3+8bgni34ZjgQ1NFoU
1+YI6rGQAc1bOt5Mjj72eFf4fOdrVb8tg7r552/3B06iLPqlL5o4cB6oHb0jBG3nSxsWRoX5ugUF
cqbOffi7lwAmoKvOOS//VxOtLPrFyKCVE0fyUQL1nJvPxQYqGPrNKcTGVG4FzB/OSbJgp4r/xdv9
0X381VzMcoGhv3hIjrwuC4WZTB85InBNh2ABonB7sziexx2Qr4J44ul/d11/tRzrA9glQTSDYHO/
egONBAeo4azHRAb+5jgAawHxhjFfFQ6if/6Of7BwfjUha/oAM2zTlBy7xn8tZ7GzjJ9DG17UmO0x
LTlHjXtOMfzwz9/ux4Dn3xpr7KEMEH0IZdTvn45E/Td157kbOZZt6VeZF2ANvflLzzCKkEv3h1Cl
oWfQu6efj1l1u6uEVGn6AgPcQaO7M5WhIHl4zrZrrS1RBeD8MVNmJGig2V5/MFdqcjmkYUEzbJ0k
Joe7Z0EuTA41WdSSfJrj4cuo5Ndkkm2lU90kVt85OG++5lc07LKcpG5WVzPqYcsxlcZsIELFH3rZ
8NN6O0ogSPQawdGmuLY39b1loIjxC4Fl9fUES3na1nQb2FztepEAzICNfBZT61jClxBGIeh+9C0t
7B1iqvbwODhdOuUrLX+PM//mc78yUzX51qAomxkVuRRUMqziFaZfQWgmCC4VfhdF3UAumZ4agzPm
tt7ZAPuL/tUGeGWpbomMCSYYOGQtnEYLwG/T02Kj4xFPx3W4LAI/5hQ3iQalyHquYgWmCzEPBq1d
LQzMe3PVfw3UVPVXNmxqa4m8VdaiHcW/27BtvFuxJ/nMlBjOvNy++7p3G/Wrh35lu8pa0gW5o42V
V8ala+KjQjMwHotrnIPxu6XebsOAEVy3W/6eKdlf5C+u+VoIiRKRlJndZDDpwQhW6shtbR5vjfVS
qeMxbSHZYVOUFRYwK2vl5bFjpQXoue+86Leuvy/7X9RIxEwczL20FuV6+6zTINLi0m+0bzLbXDOf
KpAEN7YZiPGroK1HI92OqCq/s83eMGuvVZO6QrBEaWEOuXSz3FpUXNO87mfLaGS75P3OKZOGtHe0
ld8YWKC+FlEyGlUzQKLoTEpWj/GaflLgCmBHBslRaYzl+rEekg8g3o+35agrgrsNdIPeWed9u/7q
Pb8yYPomUE8CzRDBmQgm8TrwurUuCTOyW41UtOmv4OGPrUkg/u7ZeWt9d7v2l5drWotwA8Q0RAWd
vGa2XEVcAmEi6dF0RNuYPbHJ8NrfPUBvbaZX1kpMQO6XYrIylOphJpxR6wEqi+4mSeJNy+8xg8Gn
TD52jDyn6QIlFt4hjNZ/XuI3TNZrocEKsd1S7uUl2thILWQYeRQpyG0ZqMbm93++xpt76JU1ytZZ
tNqZecl7BLetFg1y+uOxbGtJdi01qpWYiFM1UXl/0hTA7VXn/fOl37CDr3UIV9Lfom/0/DCZ1pEp
iTT2pmNvCWyX9djw95Ez9M+XeuspX6sSqko19YrWIeAR0T49lH33DD4/XLLxmt8SrxDOU1deNYk9
q8tHGrVW9M6V3zDBrxULIVvL1ZIIcQRD9VqjSlI3Jqo6ipsCXbDy5qhux0m7r28P71zwjS37eoK0
2pkIG4lVHMGWw+poVP4bxAb2V2rfbg/ptKIp+8CkAnvLKdoydfe/eeFXIRYtQatU2yaOiK7y9pNl
Jb+bCMzua7ybv3TzqAA8rObZ3Cj4AXXkKL9z7TfMwmsRxDGFFKXBVo+kuP19T0NqExq6Ml3n2HCz
xDiS6gNGU94Jo97Yua+VEAUplYd+u8UR7Luf+RWCgsHaXQBL/9y0KYCcdxb1re3zygB1QAKmVR3x
pgCCtfprLBOby/FzLUkBITst09vBmi/juxmdJP/arr/Wniv1SkIbA7aQmM/Brdr7sIJz66hI9hV+
7CqqEGYhCgJpdKjWneoqfOdZ3/AoryXpaIyvZjsA1m8+NY/ZdyGhj+sA/I0/ducY7mj+33Rd6quw
SLGEzKpbpkEKlMvMWzB0WaRNkp0k63EU2TWtcTRIgjpkV+Ll3cu+sbKvNetQu+ioQTG9tV0j1PhD
s52ArXRelhJh79b3R5VDxoyhA+rbATGOd9b1reu+ioiWre9qOB9SNMXDUdhnDs4PprW6SDB6gKaP
Ge45Xo3LXjzUQJwWq/HexMC3EvbXwnbMJylNwNQyqAzxmsbiwdSedlTrmPTPpl7jdQjEh81G3vAd
t/LmJV/ZoUJt4UkiEhKti2ddxjsmBH1MU6f+QMj73pr+FOL6RfSjvIp+kIplCuqUFJGS1nQqjjFS
wPJTLX5mUW2NrWouo2fS6JiSxVnWaw841cpAoFAVF6EhLZFYI1eDupAO9XfIXEtW0PFc76pW9+7T
InnPgOw39KsbVf8eMQnKDM1wERG422MyzKDBiLQOhxDLX9I4AxYbO333JZPYA3syMDTXKpMD2jv2
8G7Y9lbW91psT5orRpEJqwxTXtwx0O6sZqExxC1g6PwKDNyVYkTOSLNN/gw+8o+9//+gpPlrxMT/
QCyEIVuWIuIP3q5oPmXVrRNOcMK+/7Wa+a/f/LOeKRu/wQWTUNrTTNNEcuRfWAhZ/U2UARAoXAhO
/F41+RMLIZhULSXLsDRZNkRNNEys+J8FTcH6jdco6pYCmVBVZB0u4n/CJPspGvfvvQsGi/KoKpPf
8F0mEIvdsP0l6l+MuFaHpi2PyVDNB6setSDXBac2MuGh1gZHKtfpIzqCiIi3IpXzKlvs21JF0mRD
LW2vW/6i9ZODClZ2mVOB3Tc33xGPmZkFC4aAAhdc4/GglNppGS1YI3l1FEwrcdJYvsalwQCnOSGX
gthyyxcHHr8E9H1Yj+L8sE0NROI4/31OP7UZwH6paXxRK6vDaEyQW2mBoM2SgNi+1Qd9jDrgjVFz
A0CXxWrhTBaY2BjYnoSNfp62sJ3yLABGH8FsM51y0+GOAS7oky52RLEzYQE1HNplO/eC9Dhso5OJ
ZfkgjBiWMQWLq6HhSp8vttt0FvwZ+SJ7GLMuFFbzSkepA9nX0vrJsw+Mn/2BEIgZDBbQb5U61JIs
9QFp+NUtWBlba+HOi9PHpixeBFYymuDlDiUtxyr1RzVf6EKsg2cO0ou5Cq1XB0PxtaG7JYlyfK+t
6iUBWH0W5TrzWS7QztPoSlN6anuGY8FQw+7T4Efuojiq6Jf1IqEb/InEbdEAsNNUhBkFfDtqTONY
jEJrj3PRntVyeib2af1FEp1Y1D62fVx5gxk/GTSHvXz6/JdDc/1jo/2Vymj8agNy2HRZRyVB0cBs
/30D3iRw8JOJCoiA5Iw/UuNgnjPY1Ayek38rp+2wbje0HhDTi5Vyoc7QgkAmLVUy63lLoQzIkGKK
FiFlsWtvFDvRkJC2JAEwkXyVhvmpHmfFWZNOhIEcu3gXirymeD+N9Y+s0YHY5mbh9eBP6DJXdMKR
50F4I/0oXPpFd9HxkZ5WaVjh6aVBCYoZLUrPkgTxcS3BgzMFku0O7lDQn1GEkgM0bRo3zZsGSbNK
DvKcriUiPt7IiPNPaW3ILsMdXUNPc8+UbzF6F7u+l96CxtkQT7kNeRrWS1wF7M0tXNOEtLhGo8AQ
vmhs1F0IzW5zK6dPW9I9k8fifgM3awlDHZZDfhYQPItqnWfWY+XjCM/i2MYIEg0wKbzOjNH5aYF3
IN02lHpI3xEUX3ITQyuHFrJKwlURB+cnHgNYTw5mYWTO6k4Uk2COzgPypAODZFzEdkpfXxXREZfs
61LfilCE5XhJluTU950aJIU87a1LMntBKsDxaB+A3DxsUCzuN2tEbmSpwiqvm2Oh6XTWNRkFwGVG
EhVGLjDaDHgxki7w2ipqBPO0MQ7zx9bHctiN6nwRJnrWQDB9Q2rXq1JOXTSqmp/2y/elS61z2bfH
Mi+3Y4JSB7IySe+jICee0v1/kGX6fpO3wu9hPjVj35+MaRUfRj17zH+CqBQpdazaWFA5SZUOxg6t
RGuRQStvaxZ1pfYlVrKz1I3L0dS3R7Fj9xRggA9bJ4SmNRuoJlW3aIGi64gNY5enMp+dZOzouYrx
78W22cs4l5/keXSsDaG8OZWE+y5dBLfOT12VIJ2k7zu2prMKXpq2q9/JrsAs5w+DZYDnb8XZK/MT
qhBQAHX2nr4MJwRDUDxins2O8fJpdeZPSqODx9dx/Un7iDhCdTcXqhZQSUPxrl9u92InxO4gGhc9
6UxvkuTGb27W6ikWGnfJoqeemgPvAO3vzIaVh2pvxj5ja04I7SiXeWu9LZdlcG7xM/jW7DQnKmIS
KPJQ45UQyt8wRdTSKjcVqi0q4t6hUdxGW6Evp0RFrwW+J1gtq60fq0kH/1rHGVCXRQX8Ly5uPKjy
QTKq6kM2Z36rtaZHX6yhm5LS2VhFiK2m+cVQpMGre+AOaz+3nr6PIQLupYKKgc3WGVMgF4p6sprq
5pSjdqLIRDM64eCbKxM7wfABrVcylP6HjXTTMk+zph66Xdqw2OThJHFSIUAYubdteeyPHWI6+niL
SbZN9YE9pfil0Db23CdikCQwxMxYexxj8wttUeSu0PxB3EGnI78AIVD1KswB1TEClf+xUkjXs6yf
4T+Bge3MS4saw5G84rk26umkxRJyR2XnDVV6I6NgGI7YoqmYg+vqu3utMH0FQlLEcn9l+h+jyBqR
UadFs7qpiYEpBag49YhUG9Ts0ivy+BZlSq8605g5U1wkoaliRidNG3hYDWJBnxdBWg2hCUtYrSGo
DunyY5TXOxWugCuh5tPdBsntGqqh9TbMF01qIfvtHg1UCrnQZHmlKUou8x4mP5eaA8KQi4PmTutl
lml6rDDH2BpfGms6F1uzebA5N98UhflO1h6MGjZAq35EQa88x2lZ+eqY/N5numGnfX2CvzgSHygv
Kxi8O+XBHOviFAstciYJB5kx5A35gydpShHV+VOTf2xbsJKxNWj3xiYMDuLUstNvYMYKo3jE3KxH
Ez6ofoO7YfQVKk8K09LF9n6wZuVo1rk74py7rf9YquoVvb7N3aS+9CZAH22ars+lbGJ51PUsTikc
LYE4BOzik5UVIqqIa+2gDgSGRQWGxyyxc2woX+imXqZ8gUtmzp9E+UNbaIEubaIjpJXsyHIdLbI8
eTkKn25aQCFvc/TXmesMgEde2BnwiKSp1qFSan2gpOlgJ0JynsBCjRxApDkFT4q37gi1Fxp1N5F/
yKU7aVtsE8U+FnJi2VXCsBymBXhY7PiQi58HCmqOoBUI1GZVdWzRgXEyppH6raJ76YDOqm7B5Zmt
dXCKUY/d7gYOTd0QIZBbw+lFQ3HHfhv9BnKLB0OvAje0AiZXoM/K/afmNpyK2xKto9GgQyrgIUbC
R6OD4JEUZ2E2HmZYPscxNSqkjlKgf3l8GUsfYXhQYJrhNIU0+EI/BrMKwXrgHbvCLYMeUFaql0D9
DJIaOsPNmNif+4SUW8f09m77TAADXpZwlvuYXXWSP+IQt0NRzYUtG4SSQlVltiLJMibuM8M49MOg
K0+prAleZ1SHqTMNe+fG6eZMb7NofQBf0AvHHO4IUCTUMAvGh2Uozq1w8BpU1TB0EWSb57VAdRHd
RNRMh9uFBlF5bmpgUXmNzKeQSd5UF4WjxHd1P4dKDftMTxEzaG+n3hTaaFdJs+VM3g7WlECbVgwU
BPJmPG55K7idRJxXxAMErbLXQyG2+qBPwHxBX4Sbou5qfmMFO5BxFodEIT0d01GAZryMAdO90SKT
MhgZ0hoHS6tmdisB8kI3VLCrWzudQGaL4TLKR3RvVEBrOmGmkibAn5YZ/i8qYDMRbqfczVgDUBGx
eu4NohdtN0n6dIPBllkPNylfUXm+Wq1ceNrQy5gs9bHRgOmgZVoTbbq3lLhHin09TS9ttZ6bVX6O
yxu00NoRle+1hWDjKHmZpD8iiXrWEJRwenibxaAVzqqim5MKeojIpQYdaUYhrcs85PMkpx+HI/S+
9aBmNZAi6CcNOlA+Duik5wMawJV+3OLxvEyjedGgGLaSdBVr4RtysGc9x2Ypun5AsHAkKQSUNssS
Mq6GpUbFlDAQhkiPyYCPdYxIS6/HHB9pCOUiQbSyjL/V6PcE1ciQyFiqT3JJ6g//LUnvhexFUaFD
T6nxTZpliFs5zdrt1GgiAlt9/wmcXSRWhWSPJh40By+VJCMCZq2tzDroUyCM1LZkigtV/TQU9XJI
zGk5yKt1KBYBGuK4obFaZNZJ1SLUheWoa5vKnrb+ZNVV4i9V85Bu66HqvUpB2wA8MlFzuiFAGy/d
elIXOJ5g1JnpC7G8WW1UDxPXjNP6pNRoJvT5syGvJD1VBlktSRC7m+4YKRzgQiyj8cu1qT2JyXdO
gsbDEbk85kicorxuD8sAbactnyUoKw5Kbq1hd2h6uRiS3aWuhxsISQessO4Z0gCFlKA7T34KJnUe
PXsUwGY5C9TGOij9AqC5VQCk+i0jGBin0lMHmliFW1swXQs2VKmjsjaXtS+A9oLuJ3yttOTEfsta
CSva61HdwSSX0coGFDJ1ceYVTfUiZIqnSRZQ5RESy9ii3K0ZX4okcSoayY4+C1/nJY0QqP1BTQeG
trh9F3PlaI2oSwO0a9NaI4ZFoB0V17ngH0zDwgKro/PPWdQOfvpLBYos3kThCdsKZIoMShJfJVGb
qHVlB7/umOT5IyPIDHrRTKKiW9gAm+zGL8Wk9PbaYsr65DElKkxUkeG35QCFjyCgH+xVMhmRusIV
7hxldpYsJRdeSI9QPyj+qJj9RyWjXxeD/saweRMC97dP/X+kTmThY+QdPfZ2Xenxe128FON/IeX+
t5u93NZxeMn+1/1Yf3u5/bXY9K+v+69iEyQazjv1JAMBo5/SRH+C52TlN/rVisJgFY1ykkwF889i
k6z9ZslQbixgc4apw7H5V62Jf6JgaZmirFimbkogWv6DUhNMnb9t0j/wQRoEkVclJm2bVSNDsPSc
R9mxPfR3wkUIFbtxCYnMs3zY/6remXecdRS+fWQGwvUgPYIdli7xfXY3+bFXn9ePaxh7i195+QVi
30F2Orc/5KfiBRFqiIaWLa92E4EfO+Ze4i4+2aEfO4Uru7qnH6YIUZVQdUb+vLhy0LjFQ3yQvTZY
jqmzOm3YHntPdQQPBIWbRkK4OpsrhWBeo9UbfDFQD4ynCXJ39QT/FuqH5jE5KK7kFnd9QFFsPEtu
E5E7+ehA3yV3082WfMUdQtUVzjOCxFDfT8XZCNs7+UCyFbR36xlKQIR46KG8y6IpbPwqhFvnExOE
yL0ebvfxVbgrHxFKvrudq7A9DCEtDUfiOVMn8YSzFhhODJ3ZNmDRn9NLadKAsHUArc/xlSzZXn6v
DsAIvMLL+VrF7+3vkde7sf8EHcCRAt3NPMhFPxCR5xNNqP+8DdWTQr7BbQPF3ULVvkW974nX+LQc
sgB1UU9wep5sDAhN/dknmfOUoDsSGQRdqH/ujvSyfeoPrnIoToY3+0ZQRFIwX+uQcczB/FDdp/4W
WPdkmH1E6HxPecNBA/tAiFEEINmdOljdyYEBaeeH9JAfyHF+SIfiCmL/q/VlCFFxCags2uOTkziz
O9iGM3naoT/Nvn65RcgR2JNXBE0o+mSe4Xgy7uPLelpdyEa+6CoOEaOrX/IH8VR92z6AnYFvlBAb
oh1PuHoHjNnT7pQ769xHxWPzXHtttPxAY8gBAe5WfEl2TY+klWEeaFHuocLqFX5+Vs+ayzgdNGVG
2pd29mhcjajjarDgA8UpCDuu9SFzwSQFmSt+VMPmIB/nj2Ag3dWVuVny268Zf15dMVQfqqMSMdI1
xz475p36QGQSoHHpZX7pMd3yIPKzb+MRV3qF8ECoB2Xr3oigoyGafFADwc8uxWN+zk/yARrv+XY0
H/KzwQnoTghsH+qDeuzfGa4Ka++No/4K8TDfRvmm31qYrs4e2HAKB7dxKVqFyLPYDffQuT9+DEHm
G5zKMmoiFKs90dvVeoQnJVJsYpGX9Do7pSPagjv4swdLySnsD5mb+aM9O+RGHtKyWUj+GXHC/CKU
aHfY+dfMg9PiFA661Y7kKr7hk93zvhV2+XBUk0MVFA4dIwd6tGO6VYAk+712lELBA3USJEEWZN9h
yZbGQeud/vv2e/U8hcOxCIpnM7eXMAvWSxNa7P7i5kzHB8ExHOGD6nb8bAjjz6mvR+WRsNCJ3duz
+Tk5y5F0l2Qnk7101i9syCiJ5KftgRTX6/3pYCD+HibRdEhO5XG7i/3eVy9aoNyuJp9GBNVBj/K8
BEilsL2X/Tz4k0Odjp//GO3Seflc2l9rrMLMWVhtze098TC4iv3tR87vzy5nks/GjunkzmpXLt/k
9ZF2mE95OAU5hhXhqnDwF1fzJwQZbclFfowPZz5z9tYQ5RNPOCYf2XFu47xA1I7g7Tl0jrm5b9jw
kxrwUs6w2E6bP7kM6HOQjTta19LR+Ftxt/mI63rmg2rYZQBmmq0nB4jcuJlLA9wrPehxdh0Jl/Ww
X7c8r78n1KJsyCJo8Ti5d/NTjyMQteHNo6wYit7iFjZ6G253R3bqlo7ude7sqI50REfcQc7OL/zZ
nm0mXQcjrqb3SGbs0f6R4BEmF6tvI9McId7h0gq2opxPIQj60IaQWp6Mz4mLWo2dfer4ds1VIgEP
JLCNEYXwTMdw4wcjglNpU+wNKfO66aF5Ttz3ojrw6W8co1fhnCksWbXeGuk8OuIBPYXNYR5KcPN0
7xsUdo8i2XogvlccboCTZHCTM8/Fpscem27htCwGwtIsLN+AH0vC8grZ1F4iGK5YWDhUHv4RX0YK
YW+X+Dk+x+fuZF26SPamCNQ1FhaqpwvD35X8yZ8PGj6r/1A+rV4SDlEc7G9aDxRf9MrdUYTVoT+X
/nTswpr/6i6H0cvOw1GPTIz76JuPTDOxKcD708fl42JfDc/yqqB/3mw0cM75Y/+99Lnwk87tw5t3
SRRDyb4FrdPfG8fF/jp5ql05KKA6cOFtjf+ITspxpwBhD3bqauGW2sgMOBMHXAtKPpy7KYVvNrVg
k3y70Emd3Jdc86D/kFzdwX+5EAarIPdrFg/HRpCQ4yU3NvbsWSwWhCeOHcwuLpG7PYso+S03sTii
P7s9F0diyqVOeb/4MzEJJDc2F9HIh81FgcXbwwfZa/w+2F+N4QyeEQiB7kPh+/k4ID1s2aEjtPJG
euIPKHMekiyHWtllGG2icFzphGVjYu1sF9ichRppMOKgel9/5NE9JOLszZs+CPekhY7iLR7T6TE1
yOEEU1ick2D1+Zk3BPlhDdF4cHrPDBaCms4HtOqBpwxIpNkwZrDyDNBoHG24WNfmLH7M76smzEQ3
9fLzfMyd/VCC604cp/I7p3GovaA95nbuvidn/twh5XRcj4n/jJK/Q1vORvjNXe3yftEd1Of57Tzc
jxaHm2QD3Srb4J9zb77UHN7R672Yzygekn4q8hGH0gPZ6aCAgyXU/TFSHJRBuLLFrWsYlH73JFif
RjlNLqLyeAk4YjZfbs+n+Gt5l1xnd8FB7yavcjF6Thm8Nz+UPGvv9/+7l/qvANfcA9+/9FBnIyto
85rimcLzGZaRc3P6AIUutw0rdM+woJ27+Z1rcseoDGEojFOK3azZGki+81PBfSzYVyOPI+DnZvsD
2sb+6lX2t9qpHYSK7NSJg4l3ZLhNUPIWxyNDK3CQk787WJoy7MEvZqAHk08gzTbNferjnP3e63zE
wXYjv4e0/IObeNwhhmTit/WAzkJkHmLCis43CbxiD8VtW/wyYnr2L+xDHY8gOtXd4rf8KSXEaXlJ
vTd6Hf0PLAFQRmf/Efb+Zfc+fQingb+jkRkVDypf1Hq30MKAy1wmj8gvedj9y1tPinJM++D+8SA5
2w+bhOuGUu6WLtNKvBy9UPUMbJ1X234YeToZ+6bzMDiCOxaNkFvxiTV4cjyZf3vJn/h+1pU6jRNj
NsVg8DfWExKNl/Ef3SEHOPB9LDceQLiWz7Fnei23tP7gtTiNi7v8HSmu5DFO7PS5P9KWdNVgw2ig
seoKjh5VvGe0rTnji1/zOq393PspHtZVCVPo/fJu190tuSJ2drfGK4d9P+5/rNlo4w6DxE+I9Epv
D2MhBnKECjawhk1HIomAcXc8N0wRhsfFJts1z1BVNoMm7NKN3TjaH2dPbAZ/PO6nm1/iQnHAAvEJ
mKJsvVu4L14dbZ/M83ygoO/33LXJuyf6D+KgOaVRf2j3jerqgXDZ3zSHMmTmCBvW9BK/C0qvcx4r
7l7g6wFbOj9Qd8QQF3bKiSrwsPtaILPITVMl+7nIAzdf8F+RqA2pfB+wIud0v51QPg6BHurhQAyd
7UYoFI5EDEfhOoeMbGMf79dSycn2M5JwbNOfG1MisMOs8oKaoNMdIQIzx9VkjwL+zy1Rn4gkwnLf
yZgTkS2W4upjrwsGlpgsAdNRYgG3T9unNMKr0icJCC7CHtlR3GmOLWyJNIbMLtl5Ij62/R3OUNT5
MmdWDtJgDgVO8b5TszszkA+TL4SdH8bOfLSiPkyxLq038JHagVlJvDR5YMIwoQnRgukIYRoNX1WC
Juu0RxZlMLKkMlt6f1R4o27NimJNucTuTWTWcvVY0YAjdW8+z/fqHREI73o3ipW7r3fDzahOEZKs
unwbFnfmjSiEfmQ0GOrUroNyXw8HbS8C7p4DSWAWzLyX+U7it/cwjXkDJJcjJ2E3rQp3hSg4e4Eg
EG9hnrWvOsdXvF8Dk4Cwc1a3eRECZqpx3LEN3u0DO4AcXeZJegIEdDvZ0h3rzRQc2/B3j1hGZJsO
SVYYu7Xb+BbPmXBtKTLxRDeX1Av7nLJHWVhXxKvstg3Vi5+HW8Ji7XHiflpXR9rNkMir5qQ6Cm6w
4dEruzv1GpsEyR7WdI8HYhdysCf5Q8oykpzsMSq3Mp1SooLJRkzOLh7Sb7e7fanbg8aNliwD1pN/
R8iSBNoM8qeYhLi5VAH630QOCvapDbbjpp/rS3W/fl/CPazHw+N3l7ALsRwc9TiQ+Jh1B1l6OlJD
IF4ihz4nB2T/CEZC/nqo/epQHJLDDUXTE+jM9LIc23N/7r+n5LarbwX0lx1SFsQBn/cwCVEvYq89
qmFAgM8GI/6ZCZUQMDoTxNilPZLT3ILGz0KmcfEpcgd3D20ywqKOHGZPkgSqCe0eQzmpP9jiNyQp
yfAtSrJ7ltF4vCB/PY93y0knbjJdQg3PCoCluEsI1rrn62UPOLAXR0rsWHdNqASb1/oiMSjQkqN2
Fz9pQIf4g/hoPLf6M/Vi/UTa5KV+tRB47SERjS9cesQtsiwgtz39acKYRMMxjm7PrC8bRXXlC6Pl
gvooX2eBuV929qxGSAAclS/qN/NJvWYBy8Nn88eE29E/Z9+tu+6oX6sAPozPzED08BOP4m1yLxDn
deEe9e1J4Z41SlTYvSQQvJbnrIixEn68x6oIpdjIbrix/XUICwLYPa5EPpUQ9Eom+YJmDl0oiO+n
7JQwBodAl4lWfuORlIWIkKttiGpMFllfNM1mckb/SX6MRVdjn/CH2xMfJkPbX6+wl2iIu1BXYyeb
rOEt2qsm1s/3ZvGFIBhe1OUIDuQMoY0pJac4ZHiEnTyh+CEzKSnaCDJvRLX5Z4n98HXhJcZfZ3cm
+ntBJRWj0CGhZXISuUfDMYhAEbdgd/Vuw94d+Nvq7kkjmncE1XuOhzoUl0DepDILmwoJxSB0agLZ
ByXNTxk5YA8/CIO9gTmKNxTmuB35axWBkvBSlB385cfqd17M5fZcFFjkQrGk5Qol3y9zBZMrcRe2
FSRmKNzLvu63/n4bA1ltTgH6W/lQ3q1JoPo3nNuehBEEYdZi9nQTUjY6Gx67HbOe+LmHogvnATio
L/GZBtuAz+HF7WHyy0B0nDjcPNE7CnZcnZ79zxQZzQVS431zb4fNef6RB3uguy/XXjBAvoXbGSnK
7N5D/Ejbja+cDghN7FEmPu+nQSHmpFPHQucYJNIO0naCXf4fdWu8T4F3sQh1b+S9e1QnEE7j1IhM
GciDUDg+tSCS4jlYdIpGQe0N3OzobtxI4zBZ2t3DQYuUl9GKnum3TzeMvxWVwRJ03P7mwTPkk7hf
Z7kQGztqSB8kKp7aiPXCKc1e/wGZDJLhzjHxvbk3BWbYUBvAkQZ7tXQI0t0Me/sqk7BjlAkLThNw
1h89EaPgN1yIYB3fQuBi8wvcMIGUn0biIbvLoz0jplWa+bL9gjSSu/AwcBS85juFMTzMXtwRiCr+
Uib/BZKM7v0b4fcrDHZVNFpRpqZxjr9LF/WA6hxliN2DPIM2ekTJWz7T7XN312iy2Luzkvz6Klxm
qszDZy3KHrXr7UhV7X77ijrQZf5R3Bm+EmI1PPMAb9FPLzH1490eoUJ/qB+nI5NkA+Ww/bhR30yw
oki7U+Vc/SzScTXDiZAcw0iwHQGBCQgL/S5cLyXWS792R+MZWBuOro84hl5xuJGiZSd07wlaz585
bngnV7yjB0xe59G+j+Sr/Hk4VCf2NS5S5nSAQqHI2VKaAN0XWfdm4s5fYaC0UevDDTtalzJix7Av
KJ9TeVMu8l1/NCKCeW9PGfLA+oNd8B+1df7veja/bv78D0QC73DFt5s19vcy2/6G/90//0c3RjCN
Haqr0JzTZdMSdZmmyx/tGPCtv8k0YnRLVGVLN41/t2Mkk1/i1yzZ1FWk0PaS0J/QX0n7zTRp7NDr
o12Dbpn+n7RjuMRfclVN48vp7CCmBpCY5o/x6tCMcpZIuiKiTC6kUTwTWzbjIUFB5y/r8YtT+fee
z5+XkeCEaqaqaeCL/54arxtyffK29sEoCMeReUSmmgIeqw6tEaoxpQAGOVZq9M8X/Tn94t+J+J9X
1USuiHo7y/nqqgWPJsXy1geILws2k4K9tB8/WT3o0ZUUzMoOuo5WFUprB0SMkoYpZ6Z2l0zplTdA
hNWujpWPz/IkXJgV+4IQpStZ2Zfx/5B2ZrtxK9m2/SIC7CJIvmbfKFO9tOUXwpItNsG+J7/+DPqc
BystSMC9qMIu7NquIpMMRrPWnGO22jUB3Hdd8WYY6tlrgoccKATC1aXj1Iem1p6+/iEfCwr/+ztg
1dkIy8hNMC95BTrkMakI39om0F8ySacn1F6+voT12TWIEHGZTxkMhjP/87+KFzjVfXMAdrft3fi3
6bQruMzULkyO0+G2I5qMNEZCMaTLX/Jxtjhbt4aidRd60ZXdwtKpOVu38iFwqrtyvC8JdSucTR7b
xym3ljYSqQ4ZSjFSKxC3Jsi9ZDM/abOqMTpN8aqS+VYqPV0glV598+M+Lgn/9wANSCJCB0boirlP
8dePC22RI/Mo661MnDOhUtd+fjTaamNJZGEJGDlA/sp1zhavMU+SdRr3p65xtp0EJmoX+9SVG5Qe
60grdmZCDRPnEqMXUVx7mgpEiO7BkIQIyATYtShfogHTkxqOgCTO0dBfk4zyovfZd6bk2WZzOb6h
GPLdMsE4urxos8BUsJzE4Z2ZGZuNmAqFqNllkmirFgBkz5qAryZMICVkYSEUO5mpddNYh9gngg/9
wLIhfhgdS7f++nnPk8bf9yUgsOjm/NVJi1bypRVUJ7AOMF1MPzRbp7p7bMd6ZxYPM/eAIL6NIoDu
6wtal9PYnytapm3pfOmu7l6MXtkYKdGEIViznkvSWpl0hF7qvkrju1lRaIz6S2Dctuj9QlkRynpr
Jd7Rmqjp58mjjKJ7v6KZWI+rPEjv3C6/biLMqgmxBnkKhiS+81Kx9/IrNWLgKttD7wYbL/COBrw3
lEewHIjX6ET7nx+Vb9/8uLnMf/k4BXlBFkYRS4dp/nH0QrnyKvKFqm3rNg+VWy/ySpfLvWgVrnfw
4XAk/A3ip77TCSudDHPpeJwCUKmXWbBKq2xcWhO+XDs5DVmz66z02lNguS2OLOi1V0bmFssJ89BS
7/5rbc9fk4dAh4dkXn2OkEhqnAJf/ybDvRy78xszmEVZ5sCD8q+PP4qsMydJSBXedi7n3DrlJJeZ
04/RssH9jc6+b/2ryK+4f8xt695mc+uS9h1KhPdNlV/16b02gALXrZvQ7gKYkgh0fExo4VTuR32i
HaDsH/4URVdxgvaHMIxkNY5BvMtgSYc6XZPMaNEFVQUFMaP61QRINg0mgMyFvCWz9s4d3BfZ1cQD
oO5dV1V2nhzjKkwqPiDvIfQEJwYIDIsGEubgwCWXFYg3Micnw/3Rje7vxM93PuZkEpHKTWi5jwWB
vV4X3ZGE5Cz8rPDBaf6MJ0usJZZ7cuBGgMQt+zxXPomwXBUGWiiZXvVyQyrWe1stqxAcc0vG67JL
5Q+lSY5c6J1X+jhssSj8VGnI2aa56x3AdInT0SWxOLAFgyY2WZX+0LWtStUpk+ZK5DVEtna4cYmi
XNaR8yY6YNA+mnRUzuggXZsEnLXB17AwgmGF8HRCd1tz1HSiX3Eb/9dEV3rX03+MwqXt5WhTjach
1gj3oV2OoybzbHsBmxrl1VA89jBuZP8Lqass/HtZoUKACV9aySOYGrGOnfRa3cgwL4Dec6XYIb1B
FcUsJhYF1bO6idOtod3bJdl9NpJFFKv9qRxiEwFsQBMsao8I7MTC7qiCjPBVrDq8JSr8SWruys8J
+JADx8jmmjTRATdCnGEPLJMFSePYM4oj6XYe2nbk+gUR7MqS7qaj4689YyAyNyYDTFbtSTMzDp9e
thtxCJFZoF6DAEZs6WsMNJD+YjeOzoaA4Z9D572p1DvlerP3/HZtEOw9mMZ1KCdOuw6Joc+WHO5w
OXPWj3LIsgyvseqyRW+Wd4ZmnL7+6LyPrl/mY765mcAjoDoZkr3fx28uTwHPdWlNCbf0wzWJyL+J
Qj9YkeBQl/CJJPZNUNwVg77XS4GJcIzusiQEr0mAD1ubYl2GwS7PzHrVKntZjfl/hgP3GWU/7Q0q
0nF2ShNWlFmHM2QUcV39fhraG19DBNna7ktd2x5WqfgqYM8JqdFdSCt5GeJ2I9LAWE06RMug473o
kY8ZzHzsWwQ9tR3+NMOe2I+adUzvfFxUgITIwt45UfxCxAFkm/INmm/EfNafnED9bvGmgE11l41m
vlQ9z3RMpnsjmnaRIt1qEtdjP+xUsahs7B5yV6BxVP61Mey4153meWclu1PV+y8iRQo60tNvnWA5
zOzBogrw2STJ2xTFdyriw4uCO7hZHHCLlmaXoxmUrRJz27MvmOqJk7zkcaZV+/j1CzU+6iv+74U6
wprJSjqHhIsG8Rjog5jqpNqWdvGc9uMdHPtl6R6NmmifWGkI//ppp7XuoeZZmx55ZMBGCW9aOL04
BKRQLUpX7Mo2+f3NnX22IJNXYRssxtZMcvs41HQrJ7uwKaqtOcUCEIO+y2N3WGIuqxZNkmw1IJlE
ZRKDCRYzcfJsKXP1Q/P+K30/WLZI1cew+ya28ZOnZZtkPngkUSNwu7wnf6rhv+t+sZ0y50a0JT3F
xL4POPzYE3VDv/j1zUP4ZOEGSGcJxwBLZ3jzye/vbafhlVraeFO1JQPsLbfxH9WWc9Br7bY15YHY
+Uef5v5MGfSsbPv1xT/5sVybYEDHcM154/Dx2lpex8kQ9WwatHHXyO5R4x14Mr6y+3BcEC2Sfbek
f/LKpWnyxjGrGibbvo9XFD3n3VKVvHKn+F3DsgRReVPF/VpNjVx7gmr94JxZXJNFMUznKdnWFgYK
S/xuDP4Hqfpm3/TpE7DQH5LTazrm5bZJlm4HmZQh2NUHPTtrKTvDzFnatTeH4m2+ftwXLIc/n6I0
bRuVpDsTBu2LX48JTza+n5HsIvQXBSk37nP00TC/Xe0Xbpo7x0ie+z59dtPwtRkg4JOCsPz6Jqz5
pV7sFKU5i0ulFO4cDPnxFRhGWU0DSIWtqnpkMwPBM13b/VLhzkZGsrRk0y5VQuC1tO9jJ9kBm35y
4uxnpnVYRXBuLIhlhi06cJKFClwYhYcu37hXUL1tA1Sp8OKD3dGnwSlITtdJTiRhTElzYxGdtB2C
ZNNgKcKEoZHbpTEFu7z2r3+k8ek4m8WqUpio6y9Htmy1wiWKma+qsO+dkEl/yIx7jCmENV31hFEv
8p5oObsI32y9vWEdfZAYNEw/WDfhdM6NMvvmli6rG8y9kgKOhapWx+ItL5Stjm/Fouo9FO99fIdX
aCu8+qb0zX2s8pe+QWWkcZMyar657jymLl+35WBS5WXPBaZ5OPx1rB2lFrDgi3KbTN4Bm8hzGXff
XML8ZM8gJROm7ggY/vz74zX6IcKHU4wlQPdi2Xa4UHmWjtafKooFWBJQVqX+UZMUm8tlWWKImIgI
dFkhR4tAoPkNNIotbTNlv4u42igTOxG3WdT149cD47On8fedXnyBORHieAHxM48uitHAWI9BcvX1
JT452EqLeZwZRXomSY0fH0Yg45YAqr7c6ko7u7kRrOymI+k4dJpVDWoD5jOrWWrtv76s/dlC8td1
LwGZgRdmA8e4Ek+T+hkQ4LAI3PzZBTZCNNVV041qVet6uAAzch3F7VslxbmODAQ1gtBGy7TwtBFX
3YfRdWcRY5LbHafIEi+hcNUmLSy0Ty2+Uyp0i9gvV3Wa4Cq0k72WBj8IeH2L4LbAMm6InMSGJdIn
s2HTSK5APt4qww2WxlCfypRV3s9H1DrJy9dP4LNv3jZgxAqJ8cqaSQgfRnptZDpuPyY2jRkrGU69
VZ5FHN5+fZnPPuS/L3PxIau2DfE5d+WWKtJdmsXlIo/uh+mp7ZI1Ye1rOcJS6Vvzu+PwZ+Pq7+te
fGR5UnkRG2UmkK67wWKzHvx1N9IrK+K9nw1g96tvHuins+if3ZAjqORh3vr4RHtHN0Mbc/Q2z+mM
iPqQNyGBS5yN3a1xzIKWczJ6vKo7BTIn48oi3qfYda4iUlIEd18/938qtfMM6toeEwzLpzD0+cX8
NZORSGEOU+EURKCKXVaQndDonK5VeU6a7FZq8q6p/J0Tg1fsrd+h4Agw9hVJDuzG3VMZB+uiHLCO
yZSAK5RUuM0tu7wX1XQ/1gzdKrTPU2k/pyWaQGjP89ApCaOq7JuvfwnV93/nZHZABisB+SaM2I+/
JIbaP5hDynxZGD/4xJ6FhhnAzDZhYFylUA1aLXzLamQVU7Ukhf0HyCLSriyKIKWjz8RqztjmN/PW
/5ZvL5YKCoQeiAfJrREw8PG2IG/bEmN6gVeKhwUS8zoMqFcPfU0TvoZcmY5XrpObKwINbjSrYNTX
A15/Dm6u27/Hc0pGNXkb0fVsHivaqWXXrcIQJyvJzqrTOS52tU9MCkfnObN8MRDWGNS4k/W4zBZd
hZrfz39obX2fxVW+6iv+W9xH+8gkb6qjxjA0qBo8K1g2yv7pFNFP17DfYjNbW6ZPIAIlgOZQVgYN
9JQOKSnyRIGAvM/4JGMbg36AiLjN945K6cxrxaIcMWhUsllCSFqGATDQDs9rGhdnGVMeUtUmTaZT
Eoyo7TX3GDeos5j4VrUG9l/4kLiM7JhFKU0230Nx1dD0bNMXv222BaS+MJ4whYt+hvjwJMGW9Lu0
1G+mAbWkpJLVJfuhQ9/UlfczIHocKzZHNjFqQ4O4JtnMPuvIN68szd1WDo80J4BuoVlITor6PRBi
LYhUC6vyV63IXI3PIB7OcSZfHaPY6GHHu0LepIV3GdCApce0tIja/9JJIkUN+YGR5P+uHa14Oc2p
oIWDYtIWy6DnBycx5ZGud4Fl9ATG4UlcVKW3lxH/zGo7qtt3fZK/+5N1zTS4Kivz1RFkFIwlLpyk
EI9u25Ov8UTUs7lInfIlgNW/CGT6hJH8rOnOselr2sF26K1JilpMlnO06gAHXOmeU0r/ta+9Bp18
HXrc4j5Bz4A5yHpy2xfFj1dV9h7UwdlMxTKq1dkC80IdcBmb/yWlQ84c1et1qrqXUnTIciWUBEy9
TvjLsONy6Ybx2dBgLH7zaX+ywXDBo4i5K+dRb79YHQbPL/26tAqQ0YhiclJ9Y43tHi7HYboDH3+j
p+Tntk/Uhe9dEd/8JKiaNgqf0Dc3Ml/o4mN2dQ5ahoPLi+3fxU7HjzPLS/Wx2OYGdIzUcY4cA495
dVtUAkNveDC6l5wsmbHND8VQLLThv2/u4JMNCV+fTbgTe975PP1xOnFcZ9DisCy2uH5vQzf+kbvB
uWjsB6NDZpf5GxW5d0SZ/eqb7JuTlv3Juc41Z2CSsNj+i0vOtF2FyagoL25ziCmrQXF8piCDBajT
b/R2ICujeM9JMKzM+j2KzKVRAl+WFIzqn6OusJOjin8x60ZtZacAFISCzAS7J77WDu7GTr7HeoJr
WlR3uUhNMuDyjV8bePvLK2M0vZVI2ndXK+71KbGOvrSIiOiqg13LCmaHJEQ+uKpKypCGJvYMJELK
fEhg/rrpinFbxvbJ0sZ0I8jExqY7fTc2Pns6lsniwyJKz+nPOfWvlXR0UzXChSy2NRkNYxH/Iud3
2Vl4kuM6/yHL6r9UlPemoFE3onwM5EELCkJx07VXHKMB33qUhK8JD+2bk8RnNyZ0Nm/ODLMChfVx
yNh9STZo6+QQqVMwFpyKivYc9wQc6td9gIP86yH6yY4RBvG8AHs8DVrPHy9HaHjR9vmQb7XA3U8G
otVSbua4268vc4E7/XPuxy6J3xKnpQG+aP5W/3reTeiVbVyRJq5bRK620TE31KPCfquUhqU6eJym
7tRaZFsqbORptXcq82irb1f4z75I8tHY0glBvsE/OygVJ0BfdJR+FXl/fuRuSAojVQcPU3ozhtnN
mOPyqBqm7bj7prD8Z7N4OSGxNXfFfCSX8o8P7K+HoMh2oYhu5NsY6tQiJKjPlPm5FCkcGeM6t2t8
mcl7pqX3tt9/c/FP9uwu2gWL1jgKi3+6Y+1Il2VwPdTwQt5ocauWdpvO1ftj4eRHzXburVLex6H+
45s3/9kTRzEh3Zm+xun4YoSJnl6FZhvF1glw7Nv6Ezb/dUxip4yI9czxEUJ1WQviRxaVUs9fX/1P
P/7ikdM5E8QbkoJB/3ce/38/crYqtcjCYuv14okimFxExXhN+fOmq6it27V4RdbxKOt7L/gvMAkn
KrqNmJDyCrpeg4aQS2tvx2LAUOK8EQaFWyipzVVnJU+9XyZr0qNvPNmLpbUrQs/c1JZHTdkQ+7Iw
zY3b1S+OzYaMhLVFJpzXkOr0ggITinQIm5MkULwwnlPYAV7/q6imp8H3dkUTbCzV/TTq6t5R4tVT
zUuhi3jZuOP7veloTE7XlmrFIuprAYcrzleES7GTyEcmcLMjyk5TBD62j4Fj73V9VQzbhiCjOaKs
WNIdFnTCuKFsgFvdts9d4/8SurWOyCpbEQxz//Vb+MMT/ect8Mso+njYre2Lr18ktiy8wWdScwKA
dUnzRJI0Erg6rBadS/5akRQrLU6xe/rbvAfdVCTYRIu0Wxpa/dJQsFugmTmCNUOHV2l70ZD0S7bJ
a0VcEIya/GTS9Qwa1hO9bTkb9N41oa476ahrzks/h2LeyhYmom3aIZFNTHOeLrQuXsAwG5PRXXYZ
Q8JokF06lfPNnP7ZaQdPuOm6FhVPC23Px1HYEPoVqqrIobClr21kHpRNRFRZPdKlUSvENeehjM66
Pf4oSDCiBibv4F5dhUD8mIqhiCBAT1Ptm9v60/f4+FoMhB6oWQifBG2oX5QLkmQQZjUJ5qPUYcdb
W+d2YKATKH8z1hRCA8N+LfsgWxqCCGKT0Zj1OVJnminrdPTfJ2WdSP966nq6v+NDyB+fhvo+tlGd
E062ylsepa6Q/Nf9ywSu99B1zYshORwPT+XYordM2m/J2v8uafNuD/c+FV5YspcTDgKboHRamxip
qtmmotVA8uTVMp1wu1ZkAqs+fpZJXi46nrkxB3yHHaMJJchzk1hPkY2BkGLdNw/7k8nfADOAiIyn
7RloUT6OgbyVZeO5PVY0KkuJicx9DuQ2BBNLiLQ81vdBTlMdb70g/evrD/Dfsrulk/jj2HR1iARl
JH68OFquUIguyrfuIWkLGiwj7h790OsoAkLOHY3c16W4SoX12MyFAbf/pqn0T+nm4gYufn1JmS1M
9STfVqo9RIa2KCDj1QOTf+ovZCj2yva/+dH/jIOPl7zs+rmdmYROqdgAQ82KkRrBfDmaef3NRtv4
Z2Wdr2PYpsMqw/QmL44ZgZ5Kkll4tkBk967NlDXEPFa9PQhtWKc2aR7+8Oz24iEmGjiN4p/wGHe2
i3UGn4PWr6ckJ8ULfp9219npyzev/tMnb4IPQwBlciC4OIOYk9tCq4jZeSXawdXkVQ37BznHtoa5
AlF7rUc4IDzvZkJ4b8Q7poJVZc2N4OAYqnxj11dpVm+8+vWbG/v0/bAHMx0HBpP3R6z019JcJF2D
MiHAsVpoh6y1bgtiWCdyXsKh3NsWMOLqMIKEMerooWxIk6rjl7zGFakeK2qA39zNP6fW+S3+dTcX
jynWoJCF9Gu2QUSb3WMjLIcTJeM1ean5CJtBWo9UCm6QLR4KahRhlO/KqNiW39AAPh1NtuEgCaM1
hZbp45caQFGceuVlCH5ewxH6FMmajbHOg3NiFAtXQ7WEOODrHz//tg/rwPzb/7qm9fGaDQmmTt85
2bb0umXnwurrWsIlzEWttf+fl7r4WHzdL6ldudm21jMaUJwFyHo1ujvz2wbYhR2cI8efXwVxiNXN
IGfpYs6z7LYoJYKR7TSweg1us4qr4VCRzReWP60I8Xs+nXzWIMwucXhFBO1bVI5HRQZ7C+AwTdIX
vQt+DQ52yemFzfXSiYMHrRuPdUM8+9evwPzn3Dff7XxOYhoxvT8Q4783quReKoGCFQfhJHaDWWyH
ydlrqt4UtX6cJ5G+FMtO6sdQ2zpk2hShvx4Tjs/g7wpYpvNnS1rkTZx1z0G7tPimRoHqauKrT/qQ
qHMt3mg+joKWQlvbrr6+/09nmb9u/2LYOr3qWjNlCElB75ByM9xKZRy7LttluloHzfT/8p0w40LB
5UT1Txs9Hmk8JbGfbfORaHT0yIVrnyu/PhQW+HJDrFL6brmKv5vt/2n0ze+JtjENQ53KzuWoqtE1
oX/ih0Yj5zUp03UI+CZoryZfX+bgM5N5uy3+o8C9jNpw//Vj/uRLnYcIdCFDkOB32awfJqGGImOW
0rJxnTQ+sUn+OqiyJSXBb1bsTy9lAD9Co2C4nKE+TgqBmRtyikOm51oidxOcF61dWCsiSpzv6u6f
LAWoj2lazaoIk0ikj9eyKb7ojc/gH9toGeJiZ+uGB9IUxGcUe6tkbS3TdatBdsiw3tjpVRlCCAqI
UM0a5x6a7Tf1iu9u6GKaau3C7vWBWbiMJJUeyXJdb1BW3n39OucCyL9zLw0dl304RwODP/Dxp3ec
LDMNxuh2qNMcphzayCwnA4xGRyNm4A8qEnSf2GdAxE6kly46x9zVrEhFKXaBXT5o1r3fVdjgQY8b
hQDbUFPrLwzriKafpLgC+YhmSFjYJSEH5nVTutfm5K904LIL/ghmd4hvi3SkTdta+84JH7UkIG1U
nGyvzHdKF5vc82C8oKBqxvtMOWvdAg+XW6BmRXWNdOcxDAc2GFjQrfhctObWaexjZPm3efpAsZHZ
pzAOdZlG66BNTq6v3EWmIMYaeBxUxWRbRQ92iogxLMJzaus/U9N8GsI83JoGkEUtsPZy0F+L+DhQ
1t+OOVHZVuvu9aI+Q9F58kc0yu3o3hPzpdaFnl31/UikPJCvbTCckjgbT6oOT1PfFMcwwO7ZJuGB
J/6r6mMUyuF9auXTQhuB2oKy1E/JNPzG62/GPyxNhLddeZsIhYG3/E0KsLfhy86XY1RtQy15cwVh
hIYg3dVGg1tlPcQoC8NEZ68zP/3pqH7daFQTnCGPN1Vl3RQhSXZWUr2Wg0EqWWiVy7Z0D6Jq9qI2
tGvShJ8jf2C0m1Q/a/rnciBDs6hWQ+4DOlDPZW+/YoW4t4wg2ZVW/DIM/RJ1irGsOWIsvLF+B+7R
1NlSM1ax4Y2LLiGr2OcfLlHDegv2fU1sl2so87+bVryX7Z2juetWzXWKoenA9Q4wNwZ73eUSdWwe
iVXjD7t2GnadLV8b48kvue9G4VIjVx6Jg3eOYJJDIu8AAvQlWeYouRgDr1kPC9h897VhONWW/uql
8jFmE5qN9qHV8t+F8s9NF/9MiMzRdsbY3VQNXIdc/nCi6CXsH0J6IguRcbkg8uigOSPPwDk4vrFv
HcVY4bJ2zV/ioX6IpXiIcv5GV6AKsuY+0vyziIj9LYruxShoSgChBxjVIsEclTgw96BDRWthFfQA
Ct6R56P9sqyKycVWCDdG+i6KRms6+fTMbDZGU08bJrDDu7G075V/1UgdrWpg4MIk3WTo9RocaGMf
dEoRqNAXIm9g1as3jgkYZg3GS5mif9E7g9klevGFcaXXEYJTCJ+eShBr1nQGG76WkLibEJmi7oZv
xSw67hKx1Er7GihyRkJvlJE0zd8THU3rbcHZGo5yCM6/AkmNnoaeObIDLXuWWozXUfVPTdbejMa4
1kf1kEU6+IspW44Dw7/36mYh0qTfl5F/lTfufW8Nd5ll3I+2fPHObTfg+WdAgf1cxjkeit4R132R
vWUOx2jN8V89Hfenq96yLD/IkgSSkTPmasrqx1xa20a8QWFfW5T6jRIqA1Dv0x/5leXTiQwyDsRt
PUu+1VtYZS1HYWSPQOn/QwOJKrIkmVlWt10AGHcWbpXDTgTugeLjY1Tf2Y1Cde64yzAbkXInDIEh
Vfea121lg8SLU+eZjR3N0ySBRqDC69xwD8ROQdDXs5MVZUeDpXRljvqwzPz2pq3OlUzxvJqkd7eO
vmIW3xXpyLBESeKmlruZkp5HDQqeXzmeSo3Khqf7FPXouuuus6kNWwPpe2PGdrPsHqydbEtrmbb1
MXDrtaOu2jT5mQwA4gcXlpaatlMV6Ii6U7gNSXobCNCdBpkkOJJgx+5DV13lPR+x4XU3emzKRZ9r
514whMrfQ2ec+PrIti9ZADCTESk5Tx5moH7mTKB+gIlyKp75z2eN6ZOg5wqK22C90ifZGRFzsVW9
wBiWxisNyGs5gvoCGro3fePJagZ16r21U+oPuVsTZMgpjSjhN+jfdymne7Z8FjPMyIvBvOJECOuV
9DjD2GsHscjKrN0UxhuN8bruboqo9jZqjHZDYRLH5WA9BkbMbOXB21UvcLEpDYgK5EoNXIhIicPo
elediujezrPMMNgktuTZwLBnJyzoNIbRtnHcx7oc+xVQR9a2bs7wFMES34NWxjAAc/5cWeTHyWnH
XdEP58hIl6Y14s611BuUczhzdbWmn99v+9TI+T+3W+JIIaj2FnFzZl7GjFAODQC9sSvXnn7QIrtf
YMYChpyyc6nHRp3GVGlrlThApVTgXrceORf9xAdOsA2MCRVCxpB+uZFUvckgj4Z1afVwl534RORV
dXB9axmX4/tEMuu2Tmmep6OYdqQXEB5mOb8qLWH5cfiyKDhSxe6eYt/+kWvJc65QrFpizBZpT4/N
rNcNwy/g+YVB9pYG7WMh+RNEF7+ZhNzTBPwNZNUdZs+EPlznvVxa3gBv2ZALkj4eC19H5JhFyWom
v29qe/7cVu0gTyCmb2pjPMU5sDyFGtLIbj0xpmvfY7qqTGeh5+PJMSQQbC1cu5jfFiSfrgLE48iq
4Sq0NR6N+mfu2RBR6EBQ/7/TlP1UUB3dxWT9qq74rXusSJ3BhGxgxDVaMD4mHAMWp843b6OWQR6w
VrJrjN4dDa1BaBXMMLnPQpfSrGzUT9T8IUlIlrEhg/0kO9tYeK5Kdnh/Fn2hxbveM34M1uAeo6Zm
TL8hVQ6xJ3jgX+sE9Z5Xj1uEBK+dM3TLnjj1VTHBLOyj6YhUf7ySI6wHX6fE6eobWnvISavqNg6b
jRXj2kxSbsZVzlXP/wiE+uM4NpQ1Kvd3mEZ7yyKJM+wX+PLmFXYdaOMqE0+5q93IHp6GW44QE7iw
InBNSerGlUW4U+ZPiOe1YeVIdS1LPok2KW51WPSrEbLucurr56qpnho73UVBdtX56ZMWMYvUeUqm
b/0Q1Gyu1FCuxxHofS928Lz5mqYu2lQ+yQCeEz84bf7e87EsdTFiaqdttE31ImeNj9bZxMSKmgOU
fHLliFQ/TO3RyMLxULn2PqPpsxSZ91smQD14EbgfctIJUCcAOH8Ig9RDxbXFacdCbadyoydQRdgK
z1o5e2nDy+ab1IalE+bvXjrcJzCn+QrSaDmwnttFuuPAZS1DTilL1Q6beiqMbYRRb1050K2MeRmR
ZLvCdP+dckxb9lYDh+PdKZrmjOsHDY6v1M6O+O6cMjlg8JhC3nUb7bWRRcwxJmg5OMzllLxUxVtS
Kw0cQw7GzhyORtKhkaGinHfJje1ii2XOJZ4iAeBYKE7dQX0keqVeeyFb69Ds2GXIWxmlUNOm5JdX
dsRJ+OG7EFm3afUjaahMjsF4I+Kar9NJzJXCAkz/GRaJHNqDL+L3obZ7UmbeRSHDc5KlJ2IoiEJp
ljpGzP3URvR36BfHSWGQPCJbJEnwk+M/rR97RaMbb2rXsO1qz3RYWgnOeEKHupiyhLAb79Hhm0M/
0h2IFirOUYrsZaorLpkUN4Q3EHDAhreZlMfklR0jREALT2UnGQKmqJ13y/Pviy5E/hf/0vsahMRM
dQ7CYUR8dPAqdejT7mCK3iPeTnukwx/jU0HThvj6dxDdVDvdvim6dw32aHwk7m+aVtBQ0Emb7WLI
b8riIfOfyQUdrV8WnyUBBQsrfxq967S/D+TrpOqFkwKTKN7MoYLaL3CAKVpfAAzwaQUxjbf+B2kZ
2K+kBdFwwtk6OWsjSE9kIuzHrNlH5DEE0tkm+j6u6xNuspVFjyqr3SOr/HmA14FC/JB7zrE2zStt
yK4H85FIhuvEbA7S1/ZhpLaJBOM2iOsgYaprkAzQyh9uB9XToQo3sR1TGTZPcOFPRmLs6ji/0gxt
azHY6IjTMIGDqd20XbjmOLx1OHVRXiGKzCHYbdxnAPRi/VAY3rHOQX/bGha+d5bTBVPGxq5gS7Ci
uk3PrnBY25HaFFm+0sS0rnIMYX5wTK14x4YOIYe8jzrs0kTJpuxzsggspwubz7I3bTdPexvTEDs1
hld+UD8AIXfa8l3rfNyP1nUggvumm05G7nHygx3lENA+JQe7DO+VE58dnSQkrV2PPlgvumwqFSdv
HO+owV41JrOXlvbkrpiPlkWka2X+8prmJfO6e7Y2J2yFRVefrNDfp2GCkkjNmXV3tiyPNHM3oW2e
I5Evi2Df8JEJFdx2ot65Fidi6d4pqzzFpvgva9I9YVyHwPZfpir9L+FjNdLgUXOtZ4IcpPmY1idl
UffGfpGPw8EPtR1Bt2vf1J8wohx0vX9AiwEtmF2MF++TyXn3/P9h78yW40aybPsrbfWOvJjhaOuq
hwjEyHkQKeoFRlESZjjm6evvApVZIkORis4qs7a2a/clUxIHBACHw/2cvddWd5VlbMpkuvGlsm3q
llkTiv4omY3EMhFU3ygO+5H+UqjgkGJj1ericnQnb4yCi7ENz6YovKF4x6vMR5d0NZAz1fXq0laU
tQHnJ57EJgnhM5mQhTK8EoT6lsyFg41iO3XOQLKvuqZZCMdBT5EvKzxVutOtVDddVhZzZgkP1vxq
6XtplUuUCDt6ujTA4m06KRut4rtYfZqNuXZN5YPaLk1RrBDHo8GZTUVM1sJY9RoIFL08SwrevW6a
34XCvO4K53LKViUajTZUdn1foO5y1mlK2IIKu2Qc702Xqv2w8d1ilbUATxwkR7jTfGdcCPtzQBas
OgwADRww//qqVpJdiOmvQUKUSBg6ES5ch1gfKmz09zxL4UP2wdLsbKZRCGG8NFIZ7CvHWfui3jW8
ECqqsWY4h455bpSvtcq51LSYiLOctV2+iyWxyMkOZ/DeDbV1rVRb2h4b38lvDcO5n9hZV5a762ui
iAhIsFiNNUHA2w4hvwm5BX+lkafbPBqv7IKlJC9bmu0WeezqqtbRmDOL+bwjywLsWNTs7KTd2hW8
NS3fWrWxHvFhFiOVDy302m7futu2bZYCz4tPD0woz3Dw24wSAJsK1MzLqrfWqCdX8SQJBsjmICUP
QZ3Xj7xJK31rE/ylJvFKPRfhvI1VPINscVopmwx5x9IipaOq2NiYxZ7KOE5J6DGKtui6l5DFQcJx
udAEy6ABoAffKOxri6e6dzw68aupCVZWBKDaFtf8lrVutJvBBwoex57SZ+ex+VTzsPvc9EjVWWLP
wb3wlyhUJP60knyiLPKU8CJMybTj5a4HT6MAJOhsndreVAWwJ5bPvuEvRKMsMy1dSv02bVNKMrWy
E5GzGvXswe/8TUt4RNfQUu7GfZaONPYJ2jKZN0KirRNrqQtlqYhhkcYYLVmgTiV045KYkADoINMZ
6QYedmnw/ZYMwBcZ8bTvcLMptroq25WPRaDJN3Hikn/GlY8SL4e3pzglCRGE5PlUjkb9GT3PKheg
G7M5jMfZoGF6Inn6Wl3HI3Vt9ZKJhppP41XZhJbCWrW5vuMXA05IPJxtLHdgQsiajRpLtDm0Isg2
6NWNiE8Cijz3kdKS/YMNy2tdIgDR0Lscq+Clp5QApoZkSXwQS8OaLTeE9UKuhZKuWwbFVHrYWRbV
BPgPAV7mtf7LaECU7EmTiqnrYUr1x1stfxYDmbJ4vQNc8D5oxPisM1w+quuprzSAWyyoKVvVrgcz
/CVrw3U0WtsqZ0EkqbqQGqNG2Toc4MATfqE6bEA5NQSGizzs0fyaXolLOk2KFaNgoxb57HZaEROz
nczGCwzoRqW6FIO5L2plJdV2zsy4TeucpXJnIlAHmJrhM0aDSDbdeRJMN1EJ+RiUSGt2GyuJ7rVs
2hIEuWtIHWqL4WkS9lWPdjBq5KIgvpRhsFZQLtcmS9sIwSMoQ01dqyqIeRd3fssLj96P30SbSgN6
Ogoaw7lHFi5iHkQYcjpPp3RrGxrpHLhT4fNN2VJD6ZyaCQsr3N2uTwyiMq8yz7VOWZoas6VLehfB
VtSCvBQtrZ+cT2WwysdxPTgGUJB1N/Z71f86iPaW0cnKQqxHH+blUKxYKnpZz6PZRl7nQFRjXl8V
IlopnX1jKU94UPZaFm8L3dnV1XReJ9FZRkMraJnvzdlQDlmyw4JCIlq+tmMqGVO51uGmxXpCAo+8
6wd2XUmiovtPl9MovqUOBeN4uKSIfFaSeq257BSVYWuYEarlT0UoLpO290KU94Hv72KVlLxcrP0I
kWZvrlL9BoqZoAINKmTl9ulFqYZnxaSfsce5jmughCLbds23DP1F0WVXSmLdsNDdRZSjuy5aFQlP
RZtvfQBhabEmfWedOETPJeOuiNVL+yUu+0uVyxbwLuwLmuNDtfad8IpNtuoOLJZG8FJQKRb+nPZ0
gdjtc13291MDdwzvDpFAG0J8VkYNk1JMmyo1EZN2S583lRbDTTRulREwOjv6tq03nQHQv5HrpinW
MV45Q/aX8ci+Pe7b27oqqnXdV8X+x3+qRC32Qk3uOo3YR7xG9T5yQ7pO859+/DUMs4FC/p99+fUL
Bz/y+mvGfPr9F446KXqLH39//fKPnzvx5ddvdHBiS3O0dxTIujM3SPqz1z/9+M/BvxV+hCHt9ctV
Q9FBi6vJ+/E95tRTpfvx9z/9PQffYpKwKPDObA/+/c3hDn7V9yO9/uPrz0Rpqe5GVFo//un1T9+/
jzp4I4MGHUHK284m1NO0HrTeajdWqjTnelvd1AaG27JIhkXhN19HpbvXeyr0J7o5R3o5tECRuOK8
wm+oH0gdU4gLdkQ/Z9Mldbxwo4wSiBWzck8uI4eZCnnBQuCNIMjy45Rd6kTk1DxoJz7FkQ7lTNEy
IFaRo2uZB6ouzVHszB8RmwWdf15FwGTEyN7gqWL9MJTNPgHwM4K8Ccx+m7vxicMf65zNsBJHp7rE
y3H++htVh6mGJZgZ5Ca9BcpcI80oAf6jWH+930wjVIWMgbbfMA6la2EcqXktmQu7ut1DvmAlxkQC
tZIN8DjUa0s7Bc/52Qo26yLhyiClmTXMzqzceHtm0u7jxuGQfdCu3aEnpVowdUu6U+UmrO1lMREi
qWfXggVK3/W3kRTnTjKsqu7zZIwnrvMxSdfbj3No05dZ5bNh40IjXzwrSuSnJXakJL9sfJC0ukOR
a5ZbU63r6JkIFLBFvf31UDvS9H/3EQ5GWq0MSpX1tIj7vrwy/KswfhITKxym7FLHiDM0+18f8NhJ
C7hUMyAOLR3P2ft7oEKX0Iu0kRu/Ak2dIiJWO5hS6WNsgQbMp4eopVM9Vej5QgdzQy14v9nOKRP/
EZEOR8dYQWyQy8eZJ4I3QyFnC5DnsEs2qk4cZt9Q7ChL91mt0vO4ze9aK10YYvqYqqE8Mcf8bDQ2
VIFjAWGQjrdFdQ9G4VjUXTRUdMTTIV21FjhoZQ4FDbVkiQCfxAbI9BKbGRHS2zqZFd69utASQftw
Lg51Y3E3TXCmaypZmRlft+RWFGmOijZLSL5owhM6jblTfqAtevN5f8raKpScB9jhUjm12M2ScxJA
T2i3jigVZh0Io8J1IQscDopgsssUxojcWGNzltuUAS4NxSTszThxoCMaHWyX2AI12AWm8yo2f3Pb
M8IcQ79nBhBJRQsK3lJi3kjapmUdnLG9OSH2OHo4YIDklTGbEzf+fpRNbG6qxEQzCVxrOZD0IXPP
HT+wgQxQM/76yTpyDV2Cq3QoJKaJWP9g2q6idBr1kEdZTqxaJ5/yRrqw2q+VZd78+khHBoSro5ZE
jwjuiin1/VkNaT6pBQ/GZogAI2R0vfRG3P97xzgQVQT6AL3KRSYT44xLaYZgMTsx/84f82BccxrI
cMjo0nkLHUwBGL5YnXYKQeOu+iBk9KUrzG2ojuqJB/7ojUEhMruUgFa4B5eroy84qDbHyZ3pocvi
z7xVLmf4HiCRf+mUfhzq4Ko5ZtCVVoHopUgFHPyk83oh7sss+OtTApfsx3Hmcf/mMVL60RicklNS
TetGdYwbJQtPSRqPjjILXpoBw8a19IPL1o52Zbv+LJRy/FVLCjbezH/lzuDqc5HvOEw+B6KlQowC
hQqnUfYTtdTR83NrrY0vbGhPvGePvG4QbeMXgjppcUoH60q1c/OUCQKt25R+C8fOmzBwm+EZlM7M
se/KOjuf3FOmjaMDz0HObLCe1X6SNWuVn9qMhxwGUXFXTvS6Z3OWkZJq353wJh07FJYsYu0ZFGwe
55v5ZkCMqQ6EJ7EZeBPcd4VCSaChcITeF0v7hLLryJrFnZdwQBcdwD/O4XPbN6nlSjXf9OlD1mpn
CxHcOlNwnQQnRG3HJgiT5ZVjWrMX9qf1mVZJO7C6WaCYneeD8iKpDWROdMJfdewwuJuA3+Jy5V4d
jA1aRZkI6EttDAe6ohyWZRUsbaM6ZV84NgaZgzRciSy+MNW+v0dlPjDZ5RyH7GPKkJRXOZbt38mU
DGr+qRTpWaBGa58Ssl2T2ZrYXylbdCZRo222FSWGdc05663Og/xx4lF89S8czsau6bAfQA4K9Pdg
SpnqZhJ+ymBtqaxPcAkDYlIhazqFtVYoXaLYBIdoIa+y6feAHKufEjQSSmwhTkBFRYRLA1i9zEiL
djeJJHMjq/ZtPCeiQ7Cm1qE4ybZCMzFXfIVZrH/9wvrZHYIV8e0JHCxs67C2RD3jrYIOqwoLWxq3
xLjoXwYDo5ChzzSBlalXJ17783X56bpZ+D9JwWQUHe7WFD1rCaDjyTPIjhYTJUewNQod90F+c1Bn
//osj41V1k//PNrBCyYbgTsVMUczW51HGztt6yy4/r8+yvFzMqhts0jGAH0wUvMwaWoxcCkHa1zM
9KhBDTeBeQ7XYSlt58TQOzZ3AeT459EO5pMOSVRcSI5mWd9Get2OMW4s5SHUT5zV8WuHg0efraOA
Vd4/f35HUycrqKoJZVwp+Y3qwrIHifHra3f8bH4c5eA5SrtJrR1bJwRAe8IBuTBHsjEGa6WZ/+bp
HIz3Art/NxocqEMyLbKXVH+ySv3EeDs6EjC4GVSXVLydB3slXtqiY46fFzQkTPXfDBuOi0KDVBuQ
0LknJvyj1+7H0Q7pQ5hHorbuOVpgkhYUuKje4JQKWP7kIf/6Nh0/MdYDuHooNR0OBrtUC0O1R6Y7
46kNYWw8hg/zs5SJU9bFo8NuXnn8fqSDAQFJUqgdbe7N6Ohe1O+FbD30qifO5+ilA7bJepqXMgCW
94O7zo3Iz1tGQyNv5vcLLJSVUT6EdfYvHcjEYqHxn59c0IE5Ornt8PZPg94rpKCaSXc6ZDWVndiC
/HyLYDtr1Ahm2yc6jfnCvlnT1DEbOugOpCophCPAy60BfzdYJX2vcvK/vEDkYPC2VKa7VwDy+4N1
ehFqrc7EOh8MwdBDlxabUAsvlSTcZMa5Xp/lwH1/PQh/HhoclFKfraqWDsriYEZKJjfFEIX/VibT
SnUeIdteZnV/4hk+UvLhMBZvJ1tlDcxW6/25uRoSWCfjlhHtZDWrTKIwA0AdfVLPEbz47m5giZHQ
ZHPS+kS56egZUiYAFKGqjE39/aFLKFpWUPKYNcqMf8Y7j1sv64fVv3AhbQ6COVPgZDmYC3tTKkGA
AmUT+MjL6PtNtMIUSMS/PszRK2mBInENCkcQsg+uZJLovut3KS97vUHKRK9TweI+3crqIjc2KgG0
E3Uz55v6KMu/fooapVOmKmq2uHMPDh3rMk3CeMxYDIMWl8o5dxoIcH5iCn6tsL9fz2ChQBdgAgLH
U3i47VMnU6mjRBA5FWQqSjFzmXYFnetBXilkzc/mpwtzmoothcsOLBEVMTOqQ0Q9qOP1WEfwjI+8
iaaXyMCjn4grw20e05rrUpunLEw/z3p8WFaeLhpjKI2HNewg79Kocc1s08b6rXljWoVH1+Ja96MT
e5756h5eFfwlOnIGc/YsHUyvtLdTI3UMEpxiPAzC4oQjxTrxRv95g6BZGgobiuOgFlhOvn9YGhHj
ZWmmbKO7JDHKx7G0EK98ylRku2O50tGy5Gb++ddjev6lB2f27qAHZ0a5BU0lSiP24ADzYR8YVo9M
FuUK2xC3JHNN1k+/PuSRiR1PIc8q4xl+/yExBWGjqnd2xyGLaklcyMa3yJHK6TBHaA+m+tT8Ny9X
D09RN3mP2PBZqJocLGdHtw77Ss2yTT9li1pz1ohsFipobGsqV5hWlw7hCSMJl6MDlPnUvu/Y2b49
+sEU2NpFMlF3hChu9MsiwozQDasI3UqApyTJ7O/zxF/KxNl8lZfP2df6v94F3Pzjv16G/3yRWGuj
IGz+8f9YcA6gTOJXGL1/np7jyeSL/I//8x/3z8nXOoyyZ6Jz0B824+7L3//2z5//nqaDY+83WKdY
X02WH+zXjT/CdF6/YpsazQMQCSCpmCtyWTXh3/9mOL/NXBgqjfQwHYNG1z/DdOYvGXxE6ia8ixn6
fylM5+BF5Aj4afMcgesN3rCFKPr9VIEBcJKKlcqbIPsWmx8GXDJVUntMk5S585WkgiFDsGgp7hny
RnPA72+u3PX3p+c/8ja7llHe1H//2wGO6OdPcPBQhX6TGG7FJygJF8DrtaiJgJAi9vqLcWdVuDtK
tOWfZnFtY9NJU768foC/NM7/nSH833sW3j1A9T9eH6jgq/Sem+d3f8HHxDi6oZo/3n6t27R5fdh+
/87/7hd/H433Y/H17397kW3ezL8tiGT+dqCyj1BpnTLq/nyknz1jwIqS4z/2fYA74jdWnOTUsB6E
8PEmLYqvYCRVqQXh0VWplvJQ/THAdQa4zbJAWLo+czCYzH5Pi3p9XmwKuYIfZGC64q+kRWkHbu4f
2cYH2yXfiZ1e1qO/CdKebIeJlEil7pZhl35OunQT6AQOIz0pu3YZRQ6qGNCDdrbXUoTDIlRXIUyE
/Wy93SIBR9QjEppyFnvKCcEzeQz62ZBKUkERqBl1/tE22rsqpMusVZukVO4HvcouNIHVBe5NP3uE
wx7RoImmUmCxD78Mtp8vLMSKwqzBb+UvJRTewNVibwiRIXPhLm2tPm/iCjKOqEovzmBZVGG5DkAT
xi28alCGqofGLsZLhGTfRZUR0o5wG6wxdVB/Vari1k37DVp/us5JuZRFdNb3zWMXkJw+2tsy/OK4
0VLJVUJuVeduQgvcxB9Rw7d1BnRefOxDC1H+ED1i0i8NpApm2z1bfkMMofxQURSz4n5YWoZ+o6nT
amwwPMJxv08yoV9UVqLuqfxcQUrEvxFglHHzwlyIsfmkRR0gzUbCPNb7h6ywSCoxetKtrOKjM+IX
HbK42zRZVX3q4mjZ6cPoJU1VEXkZybpYIHfIl35gmzE4AX2FtwMLhVPiJ9GmWlxPvVZegnnhG7X6
Pkv6em/G5joq+/KsnaT8OvpR8SFT9OgDarN4C//zPO1TKpN9Kzf/sxPM/96pg1X0n08d189KGikv
YfSs1HV7ZAbhp3+fQdzf0KdQN6cRCSlZnwva3/PmHPc3JqkZV8Z/D16Rxm/wFE1W7OA++JF5f/HH
DKL/xltT40tkOZCgRUTcH7Po7y8kJmCmbWbVYy+o16ytH8u+HzPIvGl4UzdwdWCEBY7wrQaB/rKP
QsOTdg4xyo3Q38eZmPFQVXDhqPDUdnifp4U7oVeM1bi/cdD87fFxBQ+WKUmumNKPcV9/AplcXxa9
Q2J0nt3bVTcsNRawaQ+2zAqxTOh+QbQRtMalHjb5PsRGeRsaA97hTA72ndnlAV4RQ8v3VZabWK/G
CA1dNX6tfIzkul3fl3n6yQ9asRQThg0ccj40ZmYqM0MjGhfUpTptnEm+DrNhEF/kOi5pra7jCyB9
8iLHcbuVBT6u4rWwmfTq1zGMCEavlf7FinL/rsO7fBNmVPrQbtr2p4C3wj5IMHAUpVN6sGm/aK2C
EU1kGezT3Egjr+6V7kHpB3ttAny8pPZXnRVjjhFO9Ue0nOljNdnBvZsZhN66Um4rs5CrzBHDuQIM
epsHkXFTytFY1bY+IXMHXhRqueNpzkiIrKvyxwRvxMJiNC3Rmbh3Now/pEEzIUTPa6JaTTe4RK2O
ohi/2Y3RF+1LjbGJvQKDCAqgUOmAq1W/h80m9zLDkAsXHzSemTexF/tdti8sd7geFTu/dtNMrgun
1UrEts3sYUjajVHJ/MJsbH2LhDK+tEXVPbZRh0lR8Z1bOw7dq3FIFeSjvv/BrbADVBLcShiWFb6P
LL2aCplcugPOVN825XnkIKqPq0IjkV2G4UVbMF03cYdgxFYajy4eFGILXh8CS40pvJyUVak10S5g
Z/21G7FeOsL3l7UrxoeU0bw3KLGsyCIoLrA60EXk1y4aqefLzh+Cm6iqJRbQmBT2xggQ+UYEbo71
VysDktuaYY4JTO+3/3+C/L62Ytn+5xPk+XPRhM/pkZmRH/s+Mwr1N+ptaPdIUXudyN7OjNSOaJwK
Fkr8b0Zh/bG2Uue4TXOGi+F/p+vOyuePmVH9zXIcNDNsK6ihoaL7azPj+7LJj5lxrnK8mRlr14WJ
WJYKvQmtXEIuTXgLJ/s8iXZ50UNuHsKnHjMORTv6FhqcOXe2V9y2WX9eDsWu4Q2uRvGLn8xmC0M+
aVpwVmfDU6WICAfDp8i8M5Bib+L2Rq+wAXRa9s3PpntFHz+GU3+PrJERi42HJgkWhAa/B0pzuBhG
eCn9YDcoZGpUcbh2G7zyPcwC18EMVmCHDZ0cJ9pYr4cQCC7Ei/OpwFamgcCjpe/yiQMZnfvd+Clt
tG1h4vqftHu9tt2lofkEaQt1a2Ma5Sm8zavuNtCqj0gOX4bGfBrV6Gvrhmej3kJf0PXHuJu2baV6
bSM+p/iGFgahhwjuMQu1zlUsMByUHcuy8G6ghoFGDqtvB68hc5KVSSylTLX7IOg1b7Sqr7XR36JU
3tdOioEvoMaBuKb1knIK1qPbZYsobKgG5Cjq9dBeQ76+VLUQUlWmEaQeBV+iKHS8sogMyo0TDvdJ
8fxSWegkaeXZlO0t6EQLws9uxCRdusYIABINE42xgY8dfkjcCeuX+1T5Vo8vS8McWV2CLUB0laMl
10USrkcMtVtpN9tgTFjEqc29MzX9GrlTR9pyIDFrEbexidpoOA+tJtqWdUK9MyOg2m27qymorC8D
HepFbLwAHxNbdg8GUB9yzQdD2bq+T2h7RxBzoV67daUsAUki7k2ptogRES8ZMYQSY5bamkTAMLUl
9jfQaasuHt3vpbz/sY3j/8Z1HVPFn09Yi+eweo7e7yH5ge9TlcWsQ9uDPRv/Y4KZe73fF3F8BYLy
nJVAk4968LzX+32q0m0WcdocQGNbCBo0g+LI71OVbv02Y4jYCCLrstlXGn9lqrLm4tiPNZxDoNe8
O4X3KUyc7UAU3s9Yat2pUFpFSVm36QBr5Nep+zyC/A38ylh0lo2AoqAMrQ/AA6JuPXzs4/glrizK
1/ljihko7CG6q3jY0uxZVatoYXbQ2bTuou5xeI13Q0dSeY27yyQzqiwxawTZp3QEs2iaWEuinYkf
Lkmv48C6yaH4NRgedd2/nvs0imJsWifbOha2CbP7aJB5sJiUkUS52YIcfzPBKyUBclof9lJdP9pa
Vixo73/fqvzpWpc1889XCagV/Q9nrj8dVIPcKO19P7NLz6yTm3zIz40Jkr+vmCeKPge40++3A/is
SbifQePqUCQC0CgVPngFYJtPVaCv+vSaAIBVuZA0AXUt8kp7WDvVN4IKFiNdSDZul7ICXF+OROeR
wBf4n31uhjJNK7/rlpXyGIIwGLEDmeZniZVFNiuJxj/R6EZp3Q0m7zdD/9i2YK5LHY4oxIaMbDRF
VD94Ab99B1ZlB1eDFGVP6vIiEctRc2/bKbg0ExOXu7JOXHGfCNtrSTAjauGUcO/o4WkGz2lKc7r2
wa3qY5SjDt4Sr8RR55vxN8f9HOnyxR7bXQmmBtw/ZsCqgoOBv21VuEQr8CPNIpi0sxoUxrKK9f1C
M6jwTVr8VNvFSgogVzXRlZrm3/rYlcw6eix4RnRzWiJ7g3ewKdjnLPPuyq5gR1XbkMTNIWRjoZUj
WZK8+8M2VpH4tVcIf3djiI6n0upTkk92hz9fftR+zjxtWFC8D1v8bSNblN8Ruw28mYnBTifp8gGa
dV8syy68FbG7mWnzSz3bxUpO3ETBWgQZ+EKHw5JbxhVWZDD6Uf1M/jHeqeRhGrW7KoCb56a7TBYX
bkyRBIcu3I2bqrNnU52/TAbtw5RbMLMC1hPFFbiFbQ61hF7X0h/cq0YXD7GebvXCXYsiZw9EWjjg
nF2ndlfqROwxkS/KYkDvPWvUWS1MMB67whvx02nVgxVYF9BDzgtFVZct/rEscnFvR+aF2bk30S1F
npr+hg6Sw0H0rpBD2PcYH9gFduTg5or2qLi3feFvQ6X5OAz6FUueCvaCCRLEvFWjZWtNd23fkEE2
XvddsFMinZhMalGNe6WPkqBFHDO1BgU6D7dQ1M7YCni6oayyEurLTez6F0ycUB7aXcNRqwxkiNV9
GelbAmpc9Jp71fpcHGfyBJvQe5ON4GRWVw1xto6ZX+In8Jyg3yHx2pvgZ6tKeWIpcD4G5Z1rlmve
IDeVEJdRKy/NsN2POawoVNYqVtZoLLeEnNyHJXbbbvjWwdw2fftJFxAJymBTGvMILdeUx4CfEP/Z
aavACQh4cPZDDeZacR/zNLu0+gYfc3oW5irgd2ddqY03WyedDhhrQsWKDA9oMOknups4mgN9XyXO
R3x/A5BKl42nA+QhXQlCugEzwJqNxGUcGDcjvgt2jGdmnK3qCH1dUcCi7VeVf62TJTIM2XkWWedD
YEG+7i4mX8GeObstFTxq2dg/Jn1nrECbX5msC+NQT8C48SWy1ClD+teTDM/c1NrQ4fMqJVkZYblR
Gsa0Dgq1tzY5f45Monysuy4na7mx171yO+ify+qWdg5WU/WBMt7Ot1svxe/kzEJSv9hX7UfN54EO
6EYmWLUxpJY5PucutAiz2TfwWKn9u9dpWWMHDM+6Xr9pq/TT4Hx1QnE1ZfE3xQCkH0OU8HX5OUnl
naKXxBhQx8cftEl8d2Fxcy2TrTDO6/LBmeG3Gh9+mRXgB0CNXBuVvR1re+2W7vXM3LRAxhltTLnV
XeOtuNYmJhqcsHs9DdZqIM4LEzBBVV/r5XhT6/0uTeoPDsMtsCcVuvx0WUzGLd6knOAK2OYgtrdl
HJ+nSvaUjs59P8Tkejp8BN9lD53xwo7VCMSKW53JXP3YuCneBaobC7dxXHRKfJT5Law47LJlv3MV
MUf3kTxm5CqSzx5+QaVICOGdBP1T1WswnHJVqXRPwKV1nnR8HFIoCC2JCVhYF2JsLzSi6+Oc+5c1
xHGgbOD15ysqFvnU3Cmk1RRoDosCQg4Lk2VH8vsCmMFu5sQQKrLDi73GiQPEJ4eypiaUsm2UwYtM
59VkWedhT260bd5qU/Qge+NDXQercoAVowqw61H25AQEgSdNet5Z0Sou7Ctr1TfWTULvuJ7NLWaE
dQWB9cLM65cGNhCs7wcVt1oEgLwq0ss4avZjDBVYG89ibGa+ZZM63kPemlHlldx2ofm6vBFVtWsG
uclde5e57YU/+4JmQU7Tya2RsKRpfQgGmdjpzscgZtoEip+FObs3mBlK00INUFZTF99Tzl+nCAQW
wUoNYko1+IrKyLwJ8+lMwWWTm3cEbC60Uez7qL2IKxNcYuHFbjtXLe87Ye0jvafV5ayTMLxxWOcV
RfuYl+YrI7XJNLrkt465zmo6YooxANlxinadyvrFmWSxMQJzI9TYo1UHLJy9qLB3UuchsQpeNzwt
dtF5dfzZiT8StUgpGpyVoAit6ZvOVqCJKKx5uiXEqo3aaxjura3LM2mLAWBSHS2DYmRC6s8zU7l2
o7pa2JVzninp0sJE2oTyrng0g/hB0leoQ+hfltxqAQV1vtF4yDOe/kcNw/CMpo3hYGfGeFXEIB5m
DxbCS11i0Esi8wN6no+pnm9Lgr9dSIRimJ5Gc2e3nJ7PinfmgSsTPBU39kTTkJslz3w2tBL9T2F/
dMWdNJpVbeGcVj83OfINhB6GhiG6bNZjX2ygI+0VOnuzZL1VrV2tP+Z142nlZ9eST4YhIMUWd8ZQ
PEWK3Ko9adlRvtkYPO4htJulXnGfaFAy/TnrllswX2E1bL2G5JBes9esO86NVm7jUiHB1F9JkEYO
IWYzeS5ipWhXFj7q+D5AfOIApPXVy4gMIpQYC9PRFmNlQWcBmsgdCozsaf67NeXnw2ivE4Etu9Wj
r8RM3NhBfq1b7sI0uiuowWu7yp9Mimc5TygQQas1d5oxrNCf8bLkYbWmi7jG69WRs7pIU0C8DTbn
ReOHX0JbgsIwPvRtcDZPY3rQ7SdDXCuRfWv4BIPp1jlAbvhc4XOvKJ9layEtyIi7YGoIUxNZxbBC
ZrZwQ0csqDbfKlO4yR9ZcS+nOgcRSLDYsKN48AXFKJFi2l0wdbyNh6s4aG6N2F4XA49gmZ5L54L7
8Cx4xsvc/CBHrkZoeREXU2/6ZV1W+7x5qSZty8uBqZ9mmbm05LckUq8SKPl1zG0mJlmB/aJukVp2
y3p4kHG+AylyM6rYP+tym9pnAZb1uskeSf/S/XZnyXCtD+gXCrG1pugzCUArvx8gD4YKF1P65G01
i7ZnNmuWZZ+yeA0w9JhNRsZeRfKcQsuqKMjQCh3KPCIPQCq56haANtNrUj3XIvqW2F9UVUvB/DgP
LJQgx6VgGsSYIeF2iAa5bSVvOrsVFz6+jmXXTi81vv8ERs6Mq9z4SJbxp0eqZ8IYyBIwSTJchQWh
81qTLYU28BBU5sdgVJ7z0vgMAaXC8qopOxQ+N0NLuKT6QejTrHX+FDn8ISZ/AiiYC3IsCPd6Qas9
VCroEBNxewrvmMBkCMVJvQorZtx27L7QEoQyQVOxnZptX59KZH1fwmMnhmzQQUWAPBKlASaw99sY
N41iI6jqCm5H8jXLm7UeWBuzCc5MSvW/3jJRG3i/Y+JQYs4AY8svcJvNW5o3VUN/bgMmBA57dfWZ
VwCpZ7bnymIXqSlsqlP2TOOnM0PGRY/ZMKktzLt+qqpvD0cNzSDqiFUMOT/2Im/Ntci+sCNY84h4
eSvpQVoPYx1d9FZ2Liu5qyJCAAZzLR3yp8m1A0dJMNCdqmeekmZrEQ7bsINOQ5hMH4xbO1VXTtPf
Wd24HSvitjT9wZL0KhWYn9SoAOjkN1nqPzqj3KUyWWnDKVT+0VOkMWZj2NGovRzcvCKqGqfQGNRy
oL1hebLeGePc7Tg1SuaC7rvN7nwt3xxo/iBvbp0wAqXvbQ7kDJnX2zXm7sz79ej4aUPHIeayNCME
zz6tpveHoOAqkygVhReyfAFJcgk6lYy9AHoONRBt+pgZH+YghF8fdR4EByeGcAGK4Mx9RiA8j9k3
JxY6g5iKpiu9+caLOvFMCS0NbngNaDTG9hH4J2osR+7ZuyMeDEtMXjiVg7700tK6HP8vc+exJDeS
delXmRdAG5RDbAOhVWpBbmBJBa3hgANPPx+yuqeKWVUs65lZ/JuwZDLJDAG4+733nPMp85jiGSPT
dmum/ySxNv/UJMCXz1KGWs1lEoo16cOrq0jBIo6Y6wOo1eTOao0NdGO2t4Qysp45z5UOfKQirIdk
pbH0LjIBqN3sDE89DU915Ow0KJoTaUi4U5BMpJt2tLa//gT+4tJCyLQopHiei23o5+fo+p2RjBm3
qS9fNLsnKvCf3IF/WneWd2HBQdMmIITBWXqDf/iMpd62JGdVvOPJfEuK0moyvPvUehyRlj78+sX8
5a9aZi+0JjCHWx/ecC0y0M43slmrfFthbMMBnxnPRHzCx1X7X/+uPzXrlpf1++/6aDejz0oc79g3
ay8l/NrOV7M+7Yf0nwxdf/VrGL3js2aaSN7Ch1V7skMXUIPerBMGz9xb247wJ4El+dev5i8uA/qz
QNKXy3UBs/38IWU6k+4lvXs9kLpUNZSGc7b59a/4KDVbGpp4DTBYeWiv0dZ9uPWMYSpNFv5mja7g
rSW1RhMJgICLp/lMRPJ9FhN5b2Vbcg02rTvepmH9OR6Nf5Cy/83TcGyk0UgDxJ+U0b6sIhDFDS2f
GAR1vp3JtxzCO82f7nSrfyvYi+SkH9P8W2X2JxLET1L9003xFwvfT7vjh4XP1By3N/uC2y42HufJ
uo5EDy2JZP4PuR+IAf/1e/9XHy9SMK5Jm1dtfXzrK0dEQ0VYwtrsv9nqhSyn/4vr54+/4MOdJ4xW
tyBgvv+CujtL55/ug3fr64etAijj/3kJH9XG6K09eqf8BlRwp6HK10gxYE9rzO2EWZ2daH6MrOgS
Z/ACQmVsHPdsh/S0tS9NKK52iVSp1adHeE+v5MkjbOxU99oL/caIjX3m7khbvfv1m268p198fM4u
qQ686SAdSJ34+a4ya9E5GsC7NQmXK6PtYmaN83nMmBNWrBRT3vWkx9p0owzKNN160qrK3WgjYWAu
Z2AjXxLmt+hszg7xd6UprmHd7krpb634vs+Ge/QCZ5tJ7uxUycoZCcWK3UuLLA06xgP6mc1EEN5y
aqr98dYQ5k1nWdcIYrCG2r8h7lGLYwJpK05VxEDn+n0PDim2AdP7Fa2N8rOyxdXvtDOZCMe+pVHY
BDkHdniyu3CE0kXSHdXfruU2EiTakkO9Xv47oeaNGbmMoNVzaLhXofm7yddvhVWdB1N/XO61mafW
Z+Ial/6lsN0LKN5L24hngg6fC85rJBnFqyab9iCkbPcM9eCmy2JgqOUB8ySEnnSL9PpO2ua2MYqt
rRk3fcWF0Onrxq3PXI/3IRTv1I6DBLiAcKlkqvZzXuiPXunvMK3vDJFeeqLQdP6+1b9ZQEXFkO2q
pdbt79RkrWTWBZD6lmC0TeO2b2TbbciLJYmxOsy2f7Azte+L6bbXiq0voD+Xn4dc3aWhddXG8HWy
E0LGye1V4atLfbsqBvrH0kHAHpfjm1d40C7Iz43sYKpLslIIWdRuzYJ+kgCOVmuwPeaYfKY47clb
7r5bLWOsJZGCW4FY4a66Zql3pkn2bfbqlx78TZlVl5zkQVMLb6SdPI1O/1nvlkY8/2lf8dzqXVkX
p462U8+8jDRHfZVpTUO2cvzVl9GuE5+nEcWLdNau7iiaIQgYnS47xrIa9oWMrM00PjtW893Lprtq
iUh4v3H+q9HuIzyMqvj/oHz/OxH9/8T578K4+vsB8O5tfvtfD32b1D+LVvhHvw2BLftfnLGIxmAm
5riLlO8/Q2D+Bgsep1Dxm45l2fT+o1cx/oW+BaEv4T0uVcaig/+PXsX4FzsGKV7oA5fzFGalD8q9
Xyr53om9f1gOTTZ9ZlzGwhYDuE3t+/Ny2McWbvQ2IhW2Nevt7MQZNSEjRr23W/LrxoTavx33GQb2
tSjqeJf3lkEnEQBaQ0CqLBIIEGm7oDrUi0qL8FabtYOayxeseehWjKVjuuj4VpiMmIaRLanUPjX9
Ve5YhPx1pGRDCMrzp8IAvKyWTOEqO6FOS1Yj6otVOaS3w6Qu8EOCugZx1ja0IKfnTAsJmO+nM4k4
52YeBM10a13kKDKGInkqTee2DJmT2k167plY7xuVxqu0BdXjooDx6v6TzCFJD73a2TUJWFGdVEdK
rteRSIsNbIRuVfudT2ARAzsmBO2ldgXxm36/9YuO/u/0NGjzVvP3NBPGXcwMGVMPoCuLhOV2M9tK
r2l+5salq2vSnjtZn2Xkbgf8+nZlbt14W6pDkW6qbmf5aaCigQ6esS3T7tiYpEvE5oq5TBH58AEd
1MreJ57mbuoJYBbhE+1pY11OTjiRyutZxwQqwacml2TIl7kiCqAfzTWsbO1sVQJoIm8FauGnrGpp
GCe2W2zDvqchqJz5rg4jY6U3qHx+q2T+q1Xj/8VJ8D9xQTAoX/9+QTi0bz/LQZYf/20pcNDnGov5
D5MBpw9rOQX/pgex7X/hCaAgM7nV3/W+vy8F/r9wlpiLIIQSSjet35cC9CCYkbl7AQcTwYQB5r9Z
Ct6n839YCTCi4UKnDMACuSxT73qRP9SEsxJVJjiyET2e3FW9KVaZitiD55icVqf/Tk6yIqZCXkQc
oaBSabOeLbMOEs9tN/WAo6DrznRdy2CuyX1NyW6Pe2dVU4Gsm1Y72w5N/HJm5lcZ2hd9aB/12iDI
2AVAk5MFT4w4d3ub//sa/FsFx3vC1k8vDN3f0mXDx6jT+voYhZPrrZ9lhaGvQTkUgRWb3U0/AX3o
8xCJqRjlvidMdUUZPJ/IJy4vUUUq/KRb0bNNq1RFVXuk85UF9JcRNcSxcdJFzqYQch5kqw3chLnF
iCJhZ4d5sRaxPxNN3ORbGxF3oEdmsIhIDt7QFofWWcaXxbrUIHt3pxjwMUHjSq4T6eHSG9pxSyJl
BIfDg/30hyvx9reX/JOx6M8Vju1j4TUJzMFrglDjw2LvOFUledfXdH2bbeJU8mItACUZEwPbW0TA
ZxZaay9V7Y3teofSORUgcN3Zmy+ARIkKry2IMrkatomKs41eAyDrO8td//qJ/kWXBiKiizzJQT9F
p+LDIT0TdcXEyHbXiDU0VC9JeEVBd48mfMXiZjwiAWHSKb1j54Niab2SOOFiemFbGQ6lkGrH5mTB
J0oEyumg7lKiLRMc2L6TPya1hcpbART79ZN+j6786Tpb4ga5EdHgL9Y2nzPAH5sqQzO5sV+Snuv7
ly6rvhphaW8qpxv2jt7vDOlsheCScbUo2Umz5lsnkTXXMWWkYpoT72nRQ6dp1RqIC/vFqI6Jco6x
Q+zd5Bd74sL9Qy9t2qlGfZMMgrBr/ckjxefRHcarQupHy5Pi65vPBgbfZT7lgwY9Jsy7m9hNdqSO
yYNmhA1DVQvBhRdpaDfzf6hr/+LDo5FNMhwttvcTxYe6M2mJCOHKNylsx2s8RO6jrdKzqzWnQWvk
0eyeG68XK9k69TaKZt4HgBTrWDDF0RCrShWve1DhB9KyVR09tt44XXyrNzdlea+n7vdff2wfkjNp
9y+GLPofdMLIloPH+fPHJnqj6JORRcqJzXZd9mEFUJA6DB0toquMOEcrtOpVVWk3sRfhqRlIVhZt
JYOpjItr6otXMy61kxdZVvDr5wZ9hV/+8zWF0I8ZBNnRiyvx4zVV52nfewl9bOVq9kbVxfNQo+Mq
8VNtfD29dYbxXKZxsW9I/VuV6ZAeXGU/ZTy1C/CQnkIhj/Zq8D0mnbgHUhYVxyyqa2dOaxyz8gUq
QhOM4EBOnSoY3eWMXoHEUY/QjrFn54x6yziRgTUuloEL76S/mWvD29n+MO6iKstOw7qY/OZsayB/
YvKrDqWqXjmf3Odg2q7G1K3xexonK7U5CUICuaMd+MMYHPOJJBkymQEYRpZ9qnoOWhjOAo0FPcjK
SB4t8BkyU3cRV/xhrEW2qnEtlCkuljH7lBckclhZ6rJTdUh6au+epP6Wib/xNvaJtqZ0RfRLIDjm
iOQHWi4fzlZVgKSI9f1C6dqHQ7KOyi4/aki2AqTRySumYgjgPsuOlahFjmDu4tq9K1Rcb2J9bLZ2
NgBk8BIrqDIHWkg9PHQDOof0INuqP8RT0e+cyg6Azqk7o8/KoIha5nsegg8F9SZgIzbBy5vNZrbs
S2ekYh8uMpb3r6TdHS0p3VtZdCdCuzdGkXSHRsUmpOaUO3razY2Q20ybD5Ua0C9hAGPJux2UTwJx
l59ByvUvDTL0DeKP8CpRIMtiW+jK3HpRAxXPQy6DBItsjAqErqpM+0wjCr0aXJhRIg8cpZYcx8EH
zjqb1lpwDb1Fwt25na0D1SvkJs4NRCUCJ+/eahh+1J3ev4jE3Bel6722ykYxEllPQmjiNGvtZzNV
+hphabkepFYcvTy7KWKv2c3jIuppo3r7EIdadRZayLbim6fesMZ94vRkyKf6uZGoqczuwYQB+SlK
3LVnSuNY0r1eCa/Nj0al0WFweOoFrDs8R6X34ECOLkYNJdjYe/FRTNK+9lnE9hrJg5dphxDj4ytJ
EzF9fqNbDUNGGm1YDg+kDM47VNRaQN3QQh5onU2XpfqNi8cOogxsBCHvRq6ic0m8yl01lOIyNwyi
U3M1mKP+nFt9ecmRpYxELWkClskqNu70xhQ3PcnA1yb7YobfnLph1Lbc2Kbo5S7uU3hbBmf8ZjRA
HI0mnA69g/0zRlagSqKKQ+ht/7DEfFxhgIP7GBkN2yDEBLfZhwKwnGY9TAyH4BfzPIW6e28XPQLX
zD54Us3HyttUuK+DKrIUfuTs4rnDXR6jSZ2Vrm/dpkeVW93a7pSia+cG1meWmtqfzh2MR3+YH3Ro
mxcQl90/7TNL//uPa+PyzBmOmZjCCbL7c8RhG8bRshcvgFs/kG10KERqbsLYvOdYoOi0WGSrtUgA
u3kEiPheUsZGuG6Q30/J5GLE6HTmrB2Fr+dGp3Qyn5Q1yc2cEUfRJ9NzgoR5p8V6vNfMBUY1EPdf
wj/49WfA+/2nT4FRs+EsyT8k6Bpc4D9vQjY8R8Kpo2ozxoVApwcerWrtF3p72aMv0lWTzsOjCBmh
RjP5XRQZe9F0j6VQ5gMZX2sj7gyYUaI+jqF5mJvue6qaVdXn+SHzRHQeS1Gt3TACeUIRv3akMWxR
/dUra7TqgNDto6VL6ulyOqdGK696hOovacxjZSRXWbvhTZup9aAae9XPmL60aHzoHcj11hSva3ua
1kPMLWSEz5UVIkjwSkRmaXVUI9mgPZEevrLkPcez7tYDRWxMNVKjOckuvLfsOkXSnMPE5XvNp8gr
dBKQSvci57c0FCggxoaMoJ4exLFTmyHUNf6JmdhHLg3rOFphMOBnOdrhGNNf/s+D7xX+IfJMqEJ8
y5AYKtAuL4fy9Njp7AKqq6HUQGTe2AkCvy7dM/jHLacBGtGSHJ2d6QY5wrDjnHRfxslyAMG4zjGT
GpQXmHRCglDGZ3wwutg8uYP9hFUt23dxfx5I/6Y1euBusY9hSFjkrCt6sT6blTbl2PhMk66IMZ5N
bHfVQndTeZAWTomhbSwvWleUl3o++TUWt6mp1KkfOCM57beSinCXx6hfGz9BKdtlnY1xzU42HB86
nm8XaNIbLn5d0Jy16nnneuzpc+Z+Sae5vtT68DTZWnqfieFYqjwKcIIPa6sy1IV5qNgb0/R5aGNx
r9lfJV1v25+1O0CZ+VM0eqeMtikITKfeVYM5AI/qCMvr3zvRs8d42JoDrvI7/DxAdMfGAXiCoznX
GoybSqvXLv5K8p2/Gq31xqzuUwa2OSmGA29qfK+heju1DWLdiqqMoIazXmjfukZHpKhqsSP18ztK
L1JzG63eiNj84nST2NjpjIQWqaLBT+Hfy3cNopf9VAMmUlEMNNg68d93m9S/NDkqtCpmBzca/6oM
fdjbdW5u5nY34O4K/DSBap4OT/2AsY/YI2G3ZhAZ9kOZAMK0DXTPsdihUzqQykMGnV00xz6rzsps
OgrJ2NrKSL6kfs4ZwpYrCEh7p7bSm8lvrTV0rc8sQ4x0sbom0nB2fuU8ZD32nTrHyS2HSt5xaxBE
BDxqaK5DlTqnCgXoKQLtzqbY7mUqCWEq9afQK8pNFts9uZUgGcVAruUktlnfqP0Yxy/hnMqjJ8Fd
tpGLnctJtlxjOIFstB7OzFlEaiu/ARQ1790W9Y8QSXbWB/zooTmDv/OyfZ5HEYHOzWOs0gxAGAQT
AuRPJOyvMhkynld+oqArVRYqKPRZbeWmhwGAyNTdDUbWH40RaU861p/bXp7KyfxaSpS+Tj42t24+
D+x8lh6AD5kuLGEpgjDf2MSOjZN1eShj+0cGl3WgsAoQqnw2LaTjVA86RV3ylnkaEGGj5e6g7OV3
mduimeSZA9prrRDsYRRhyRxjLCwSo+xKZGkwaUmPclJnnuM13yoSn6/prOYrsGK5z4mhCqIcdLkX
+Ix0+ireGwMdEGaj1lPoqjRIOogrysdTRkw5Aqapy5ujXnXM79pOT9ayGX+4oZkwCQDkVGqmh5oO
reAEAnCqF+BhsQb6UVJC02elmtyb2tzeaj2EoHlQ6TpLwm3eVP51LHjLU5XfmYswM4qKZxYh8841
u8MMTdOuiuJGcnZZT2XlrJMekCJopgLiY5av265JUcoLtuTBKbYzmcY3YNea2q4fEeQ6j2kqb7TR
qI+cCo6Zjv7VKQt16YTZn5veXnVudx8mc3NoezoTfoLaTnZlzLDbnI99UQVSTrB4WxGMjmbexw/6
0DyMjqqPZmLAnSmHJ4Gw7L6uuze9j6xnnu9rOyU0eu3xiE0YVvLiQc7DMN/mqZ+AsumY+s52gcB9
Co92EiawnWv9fsgM/T4vh3M6lm+FwbkIdeSE7v5oNmZ0qmstOr1/ZdbtEDSFCAPfyKyz10rr/P7V
omLnv/IOHM/e7LbStqGGa4gLPUvPhCt8Ktp62o2i6ilz6PYHcZAnaBctmuM3UZpLEq0x1WS51C8+
CPBLA3ltFebJxpcQcDkr4CNhMUEeygs7mmak7eMGBCOcoqiDEm+ZD0I24sLpJNrbo/wy9a5xweKp
Wziy3azNL2zM+QXGVn6IFTe91IbTPFfjKco8/9AOLh7R8G7sRLQmyeJmroi11YE7EBkcnmUHTuP9
Qc15eH7/HqGx3QZ7B1D2TBObNMvwvuswFsMs3NJ/am5N32qRmZPaqaXPMalkQTjoHEQJ6AskAMnr
lH/JI3kHMJhOhqmMY5JPy78vm1tKHYzno1GsDLw2ZJmH7jmqsG+qEE2uagUCTbBCAdLEAnVqO1wc
s34d9FkGhmjDja8mezXWE2hBVchr14FjTcV0kSKE3jh253T6UoeDcaisGcB0nqYsxVq0AD0fHNYi
F3r5JSpTtWEeVgeDzmpvYxvZRImtzl385CXzfGMY7XALEo3ELdSzInRWWd01lxb9bjRB3yl86hLL
7Xqqy9lceePRcmb72gn7s8Hae4mlYRxmQVYAmT/sY8rSdw6JA5tGaN4+7uYcLnVSXcF97Ut0i18z
QDYrXYr7NBsBeBbe1zbCysbc8p7m27h3Bk0LfMtyVog+kktvN9/9stXe3GF4DJM2+kbwrE3Dw06c
5rWXBfd1CGuqIBtylQiFqbePsp2I0vnAOMPBXHpfqSVGZfHXjuRhXVGPqxU0znqvRARWquvMbxb+
/yxMPrGt0vZsigPam3lVxNZLypnoIRT5zdi1B3NxN7kun74Lt+PRnuzvsG1ZkUbzxywH+1REK0oJ
LhM73rs1626ij+5eqW8Mq2Zo3/oQGI3e7aRNm8vy9j6sUqdyk70/uQiejTy6lDd124HRPLbphPIU
h0kUGdjUrPK+Qb+9n9RYgANtqXUmIGQYDvaYqd1grJ+sWA7EK4qtz8XzYLQ2+7GdzztnqDxWqcjj
SMmiVpryGqZI5JvazA9GGQY2UIpdPCb3EVc68O3wfTZk72KOek3ahtshHewLfc1XXS5cI5VOX21R
baljmcWXQMY4NcTfyYV/8blFcy9+HVzGW9za4Z2hhnWWI4JQxiDvOuVTsxYYcgo/bQKmQFOAwN84
gno+J5N9yicn+iYFkuYqNn64rUO0XhN9SjlkB7Y7Dgji51emV9oO7a9/mHRG8VOGsSUukc5Sky/0
ji773qJMsDuqE6IPjrrqnnrp9K8za3FQq6FCWZCmnBUK91Cgor3MvLCNCfxVc3rcDNaon9mM2sNI
9X8wlJefo4yR24C1Jpjdrr2ZBP2Otkm8+8SLjWAWSEMzDQS7n7fpm+2E922N2wBt1/RgYySoOvpl
2AfOoHkRvRcAdpJoGL8itf2qiZiw7drH9Vl6uCXKqn6K9Chf204q7uzKtSl5qvkKLZi0TAjLJ8ep
73NUo1s7NOtDFDW45Dm840RKWrxUWssNKIZ76jra77NZrmuP/o3ocerVUemzzvn5q+2RwalHvfEZ
X+2n1JZ4ASPrMhdR9COnbvGnrenTcsTy91yBOyTMyMPbPeNkVblcY501fnhWcqpMt1xXfhReNCke
3SoXb3EPaxEYo6JcoTM2JbV8GXw2fTuL6MBkU4dnnh6QIUP1gOJ2WGsYxu9636UHZ1XlrR4lUMqj
ybiSCblYBOFYekwgL44m032jpdop1SkgGLHYRyt2ymOWRPphdDnuGfA+87hAER3nOqalxbnvort2
ew2bBy2dFCPF2u3ciXlLr8M8rNQ6i706MED5btMakuAseqjZ5vTM2ZADsfVohGG5H2Q0n3XOOkE1
ktiO4TE8J7gK1FwYK93slQ59Uw67Ik2/s7qUWNQzokrKRB30pPo+5oYIvKj1gjlpgK4CKA+6sIOX
lhY3g2f0Ozdl1NFGE8taigJwiq1dL8Hdkp/QX0VEWAltDjDFITYkEJlfQYDKbRQS/lG3tR6Epetv
KuUuETFXSTvlrmBWjNLmdjRYI6Ikwg0lupzvueUG/9W5nBYla9bgRDbtz22tUqwC2sOgpDj//kC1
OW07ZWWr37/XuSMHRrcbNk2v7DOV278fiNGyz4NtJ9TSurmtm0g/67djFFrnavnJ96/eH1yz5N+4
3XhmFOy4EUGTXeusRkJw63WhN9b5/aHxaMpBBzwCz3xIeK7rsTZfKrGIdZrKMs+Yav/9AMSXGZIt
jjNz4DPQ+gxNDw6zDOOz1DULT6XP1Nn3GihL6IreH+Lcf07HeavXTrlFh+Od3x8i5uTbwUBLbJRZ
e9KN6uRkprvvm2Q+myHWvrY0hlXCh7cpkiI/KfcmDFMW/TnCLBm9P5L7SFMWL+3W7Ov0XPaiOHY2
NWjlVEeTG/BI8UqQTOexbGvUSaXeH4gh8O7MKqYjpg23c1IgghHRzfuf4qEZb52SEz49VFiiy0+g
t1SBTPnstUnzryxt9bWKD3WYW+TdZ0149Zfv8/Fj+aS1iEmiWE+R7VwaO3Uu+ghceOWUtntIGTmS
H3YWehXflFRpT747Hqd+mm5pnhRPhVW9xZPhXt7/LnXZJYlJ7U7vfxn6mh4ICutDzgny2OQVwDkv
0m9yn1h8G3uLk5jzzftD3ozU2i2zhJzJD6UGP+aM/UxP1n/MOvdT2+ryZkw1efP+lTSLLTz3kokD
zR9OgmMaaAO9mchwzF1vl96dnnnApx3jyZqUf/K5z02tr6+GJongiI30oEbSbNxqhmKuHA50ZYgv
ZqD1pcscO0qpP3SqMdaWUZjXnOL2UIu63c91kd+WBHnALy28V6PX7txBjD/0he6qm/pXjWnMSm+9
6LHLE5CRpdOeTcxqJ1qiXRCN7UPVuOKT5t+IOBPcfxReVgMRYDQNsgvTSuBIwjTfVd+Aq8Y9t180
EBdSOkOKC3sZMnKkCYkgBg7tNluUFd802klbN6/UTZ7k39k02kCOkb4JJxWffnto3NEBP+tAeBQr
iFvi2I25hO1lf3blQBDBXHablqw2PZvSqxq+dZPeXnqHJCJT+RuvFgXGsjZ6ydzQxrOLDE4qO3px
8vo4wYS6x8htPpp5Erz/lJpjf9c78snVKz1w3fmYY73bGRNztSyPD7S7s5U/nXxjHC/McvNrVi0p
wq1+U8Fs56VxXnYaGjW4AHFG9wtHGUeqcVfQN7/LPKxyUSjl8f17v/1FA7Wi9zueNGl6rQb33Qal
ruPodbIkyIablFjyTWe3D8QmntPFUdr52Qv5TQ5EYGbXokiibdyrY9Fbq3qcrS/F3D9D4MN8ST8Q
LJ1e6oe4o1cVzf7KbCwOFGW1pcFo0rnpCNMy9KNNKJNB++Iw4jsK7wtCiYMy8u/rcnzqWZcZIVTO
LgY6x7p1Kq15y+koW8dVaa8nN/3ejulrl5JSXKftsTE4wXjFlY7u1barcE0XEONdlX6plwSbxHP6
TcOlYLfSXIk6eRYqSbZaq5vM25iykJARr0IrUjtHmGoVtc7OztPsRA7ENdQ5R8XfOkGiDC3F7/7A
rBM/j7Wi+brKSmNvDuknNyP7j7t4lZbtAZ/eq5KRsy6jiXAAMSRE9TT2Nicbg+5dd9FK+cOoeyqc
AfC4Z6AhirEk1kX3CYzTHr/syg39a1han4wsuohmGq6puGHif/CV0r5ZnbdkX6ydYXK/OISypEYc
4/oOYTGL8kscuxp2SaoWnZFUPW8td+LE4ZdVwAGyDzIOQCRfV+mN3XEBRKisxjgtHsch+d6N2MPp
EL6ls+xXjetg+7clnzobwmxHyQ3DvGLDnHxYO6NorgTRIGtgn1HEs3G8cbp1l9linfe2scOlm560
SRg7URgJq3tlnPIqTne0+NSmj+e7guCBzdwQcNMU3ZGZAp1MYNgtZPfAq557IZE1UHOu5nHeYcP8
YkQthlNyIkgk2PlthI06BD/rEFwoQazqxdLj8g6Z0ixiEJVF+xl7LEuXuepiwczTqG4a9xTFYfQQ
lsTyFPJMrAlpYK3cwSIlECTEaG0XN2Z9iwATIVZH9BhKdmrdz3pBgkjnvtAeehmFRj/D+maX+V1m
yYNytE8OWo9VWMHKVhE7XWWvTUZXceF+JVAdc52Kz0ncXdzBOLeR86kdBu2ixRa720S6TyVW9ZDs
8mz4mkjkIqhqAgHmrsqts864TIxdSL952s5pglk9T0lscqW/ainF4D6gxXKe+yLjEMkwbejTFfia
H7HRftOQjfFM2GlyO/pKww2oIDMow1hXhbiJphT8q8kzyeZDOBVbjFxvRZKy6ZQsPxY+wkr2+zZV
1kaveMv6sj9ZVn8ccWGs3FG9OoVPBpBnXfLYRaaNZ39V9ni06H88WL58xnEUtNPwyTZ8TgLkB5j5
IxfIc2J3V+LuIIdG7RevEqQJhObd4BpbriBy+KIg0dh+c5e4qlGP7s3RvK8oPpFwFOhVw/6JiABU
fDkxIOGuasyHPM5/6FaCylvdxCJVq5jNKXJT5zBa1UXD5rqaI8Z6snrjZqDzt02JXQldCHODd8T6
tVsE+v1EQzqVehzUE6K6ToYYFaerZeshrtFZIwe6/Yxo455GWFLZ19rjAJ1DRbftT1I376mqzMBM
nOd6VmQ4VUQH0gdeUfpJDs4x8R9GehZjfHJhnO10nMcLtbDbl7X7NfXdO9EwscydaM/IwICsIVBE
JS9SDJ+lVX9Ks/ImL4p9pzMSVVP3WIc2mxbGqsiHCJh31Irzt2HWUSAPYR+oLDLuei3Pz3ZVX8P8
wdOsAdS2jgSx1o1A6sYPOa0s5d4tACeOH2jo6ajOGxdTub7qJNHEpWjPkVGxOIZcOpCyiKOo6geT
egQIMq5+J8L4GWVaQC/6uVW8U5b9hiB5yctLiQ+dZLKKs+GacYkEpO+QYOC8Jtns7OiP7RAiY5RW
+hnS+A86yKuhyOfVEEpcnV2jSMoZd1nqRCfhFfcC8Tr9Y06AdU9LVMTf68YmN6QQYMkaQiO3SwJr
iMkj0FIL/WVCZgZg8RTfqALMndJtcDP7kdFRdigSKObRrFZ+6L/kzSb2SueomujUREjBw/Yr+Jlq
JfsR/eo8brsavZYsymId8z38awPROIRvUZxO2yT2rqJ8KmKDHApNu8wEd2hh8sK14a2Kgvh0z1HJ
PoybvUgz9Gyhwb5UrsyxxpLrhGdN1VhzxPcM4uqarsxm/N9sncdy48CSRb8IEfBmS+9J0YiSNgip
JRW8KXh8/RzovYnZzIYhsjtkSKAq6+a9J+ugJ/ygiaVD+YFkqGchMwTHYt77TT7XW3VVcAMthrT7
DfMCh0kX7dN4ONZa8w7VRHWBB1j1m0IAAMkln3eixKgk1I0Z6O+BANjDvo62lMxtU+kXAkWHZQr8
oaxAPepe9PRGTKOV+CGV/IEcXxwtm1w3yMWZ2QsAa+SXw5oJVIYCKCUYUAQS/1HShskr+z6G3mtc
xSe8SPDW2vZVh83A4IuWCZ3RvfPJBes6meIWY0hsRY/SxF8ycIiRBKLmkyaagHnqy6fMphz2EuX2
kClwcHQwUT1/nJ/o+SRerPj14doSzvc4F7FhywILQUv1OYv3Zmmk86ApbqJM00OQ89OzbJyT92R4
eO+TEOr9fWkAPhqCdtkoagKxLfrqxq2O82JRlvrVzzCBKOosqmIyZ6i+WBuyC/Sq9wy5IJ+wPNKE
DpDpLyHDebVyXBStv4c9oqFXlhQqddlcOt38p47RFtrDJdZQ3iycEjOmKEczUfhLxexpOKgcvehb
APHo7rbLD/LJZxjsxhzW34yxumURXke6Brlhn8ou1GZpoW6j1h7mNnLXLFArTiaRbDa+n69Yo6t5
YMVf1qh8m2kgyUHV5apNnZVOIT8fIw7+WlQtrBoOBgQfmin7sq6Oqq7sJVYDkVsvLsZjYly/XVr0
2ME4K3ux/SVR1XCkUlbRvYj8St0kwR5D2Y8P7Hquj3q1UOwv1daPulbqKxxAUEozr8G7Uj7zlpiE
jO1k60NRMS0caoF40sJ8jTt0NjDon0mvPjVMQAVEoBWHFGOu0AM2S9LZeLfifeoyFcUzgjPR9m42
2jCJ/j5XodbnkWgXIz9wWJpmyicQ9u/9pPQO/nc8Heu1SDk65PuNEdmMbL+C3SRjwn2MpD86ABkq
e0EbZOLeADum8szD4C2W6blzukMY+gtnsC611l+8wOccXucRapUo924/lJw9Rm7o/3setEW576HH
rIquuHeW/OwoulaqVRtM/kPt3+dvThU7O00VYqH32NLNbGj2UVQ0+7Zy/vuVYysEHe2kn8ucawvY
kM8EOh6QXfqEcgRDAUD5NBUJmGpJ1xRC5NyUSrmLDL3ctZPrFNIBUpTKWMPSKrVdU7na7u+rv4cM
CDX14cSZ2aSwBcDrEJfvJJPi69q4BulRF8bUHtPkqcxtl5S9mA+uX27iPE7vw2DuEoc+XtsGb2FD
w0JkX8qYFqtKasE17Y5qW5WIulZ0HxVohlFWhKxLGrybisx4PrbdHp6UOi9L05/VbVofy5/YGasF
/t/8o2xrGoaKemj9OFmqQ8il5shH4g39OrfKG9mqX4gs4yqPE3puIlxFGpJlVOXDoUTy3TC2lNBz
chlcu6CHxZA8RG573VDAFsF4lEPOalI3j17aZ1+xn35wEsJ8o4nPScMcnlw7B137EVryHsfKi2xc
So7q2EfdSrFZzBwIaar8daO45rdvF3qS02thq2pcp5+hwDJ/ZmgA2oYYyep51tmfYdeeWtM4xlH+
2SrOw4woFmtxaOgn25LkmJlw0+LXoV8H5QWu7z8WqHmd979FXjScZwZYw9HcTrWpaDKUmeX3F6XX
sqVJOl6LXuxU7mELbfv0B+rELmuuI67hLIfjlXG4TdR1WBk7JXOfxMqexaaV/S/pH4ruhAEj2F/a
uHxlfgFVgXXJTeyfWaCjcFJTYBWof7Ivt+PczDb/awQ+GrA1qwvj4RX6w6+jY+lAhAq9C22qf5nC
BCMR8J2KMyyOfaEHR9LTz8S3vh2n3MAy2VRO8JtFo8StlF5r32D4G92HpMAwmWb9P5psmyr3H3bD
mNusbmKAa1RklrxEWv+SjOqJDzFCHar3ipLu2/jdr81Lm6FPlNWzVo0XKxWnHKl5vEB12/EZ4Kgz
T73ZrYocU9cI7Zcd/iunoG8Btfja3m7KGyWnOytVhCXesd84S0EL+a+lKEFYTW9H1VSvivvOBFnK
ZYwKhvgMU6ASUXmAon4/Kr56t5WQlh3IMoN+ZD3MSmFTflXfuaJcZEe9GafQXvtYn6fuIVdCY4W2
SeuekzmNLIuFvn6KXh7VENaorHk5E8kSgueOIMprNdTnvH/P22YZZ9WlAr06a7vmUavRGV/JKvVq
3kKfK99K5N0N8rVeciWV+O6xiZSrMfUWZcLgM3o/shViZeCBNtWhW/SidOaciklAvlUeZ0bWmJEV
U+BH+SbQd8HWcqpT44Jr4Opm41dke3iM7H9JQ+tUgn4umh2J5k0YaOmmMcuZ6vb1zOQoKAxnlY3c
saHlLjMdFoDKNW33iE7lS5ypF1s3f7xU+dJy816l4Xuh+8ukGTfAut/MGmqtn9dPVWn2jlnuHG+l
JyNw2urqZPUR4FEYuv9gb3BemuZfmkBemyr5DlOYfjkeShAL3kpo9UdSeC+6In4KZBaIRt3BWsdB
/euEqc8RM4Os0nxkogfkldWfMFlODggtSxOvQdEfosi+9mrybIa3yFVONMEwiKjDLBvMu2vQujDr
6KET/pTqODfK7IOe56ZP7hT8a9uRL0mX7fqYQ73Vf1n43QbtFePqb+Wh7Ix28unj9zdULJt2/EbO
hipcwaHEfMRbW4OtMgevnlfN+BbImvLN3xcdA7QrAz+6pacK4Ot3uOABJgRu2OlVx5AKVM2VVGRO
/U5fNR9UsLlqpM1c9hfNopFadO7vgOI6GlE/Z44rQHTnnrhqzH6ZBgtthGlYdw2iDCVg42bZjAkA
7C0iwJNivI62NJY+8wO8Ijz5pj9gHWMJsfVhXnrqHk/6V59at24iEXg+jd0QFT+wd6YxAXN9IOFB
pcxbO/ZmvIXmDBjANxvCPqIE8a41kCLoRywMcJHf1aE9JFUCCTndOoEDY0ldOHH+0PRVHOqXcWhx
Qo6Hkt210imEa3djZirQcob9ciuS6D3UXQj3ZVuO/Vrl2BrbwUFLe2xcLTS67iOMsosdYwTwYMXV
9tbP3XPBbbh0F54f/ww9CnukVAerUHYtxyuMgmc1DV/1vHrG/Ehb67Y9PHg94FexvW3TmEe46deO
w6pNGncxWljVqOxWNWFZPjZJE7whvgnkZwl751nlj1jQ9SwQcFHkuquse06vRhjjW6u2jWM3s9qC
WG5YxxDgG9p0BOfe9CrAWnJdlaBfCkxbNkdf6QznVFrX0bEufgnTywtWtY75wAuqDxyX90r7KTLj
YOWcD5pg4ouV4t/oaWe3vAt3E2by4rKmWbF8iyv45i1gPCL80OrbbdP2G/pSJyvsjo7EpI8LiIzi
R9HGn6brcbC2Cy4+dG7h2l+OjoEaXMXErzcvZgnBEYIeGdXwVrvue+68ZoX15cIJQUNzamx7W2Wo
dk6rAHZPz/CRTxiIaTL6EJJAxUT5txtXZ1uR53YgUMvQ0FKbgFnCXTB08ZgFbGmN7l2Fbb82g7jj
4/aTV60aX/PpEtajGcRDbW5gu5kbLp9C8Dv0+H87XUwjqDPepAfRzAihSrxYVbivRn43TdEXmYxL
3kraG4D85zkbkodw4MEs1Gxup8H2fpy4vedMstJT6KWhOXDUompHCrrQokcxXBusL0Vw8vLuFbBa
7jmvUmqC8C7lVtzPAObfy9akr2C/dgrisDrBmr11YEEOjctL27T3zLExSxvX1kt/uY8Pg/ztbffY
1cnH6BOiyhp/E1qtMms8/UvRi30QmAw50eoNI5QMkE95NHfa7K1pW7LcwSpW03eqJRsLfK3NrADN
Ia9fJXbGpWWxuVjOIY+8TdeTuDStVeO3r5ZR7CJF2+GWPChl38+cSNxid2kq3kLK59A7F+A0wUyU
1Wtod1dWs5kY/IszdC2TUZALhjHe2uTalYFPQM/ENarVLzVU97FYei4/GtmlmWPXANXWH7B00+JM
Z0wUThZaW9eLdmMIB5P8tFCZOm2SMdiI6JRpEVVxqD5NJQkWukaT1GCFakDZ4o9T3n3nVfXdT8Uo
TriivpKaNZwYV0+mMZOc1PB+AeFqyokE9qIoOdmYFoVE8BEFUZujHSZvTgAHHYFwKerkzLSZ76xn
qRpiPBy+3t8DjEru0BvUCxbNeTWjDdJVuJoBVDX+rzJC5g6mQ+Go3IB1b7ow/1RxQqBk8TGFyVcP
5qsfQwFaIChmCCcIBIm77gSXZqijv9lh/Wu0w70umJs2Zq3NUhBfuxSbgm4jgDnNt5j+XxUoHQ0T
Z46ziNMKlK5FPRanwivh1DVyNv3kUMWMrTXfbkPNpo346lrMLXVCX6bixrVH+eOU1M9OsOX3Y6mJ
nd+04X4s1HWQ1v/GGlriOI3t7Wvwb4liL4Ku+Edfby4zE7+gx5gfYiZbHJa0eehDAFjK1ppRfGWS
yR8yI/uHVcDo+DOIwvdz9MZlRb6GiH2y1uLmkFuUZJpnx7Mgzd6w8PFZAIwwzHNVugiRjNzK2Eat
kdXA5e8c/UkPpiCIkvqopeM1zXC22uYVLZqiNqHIS3lTaDZBgPXQGZraY1ClXHX++IXf6hF49c4I
5Z626Rz01TEiBzULYdDQgnwxZJrPCMGeGJA+Cyz32PrOdzSi6/Xpc5zmd0pS/XWI/Q91niY44IFW
wcCklsWvyuQtvItfuFMXwq4/6yL99PXqodOqVeJoVbTsdzUGPM744zK2EkyD/QRbq0pnVtSTkkC3
xhp+altS2aT6qxMC7k9r9cDyvui99q53mB2NmMpWKbf0y6HpVhcCVWfbKapZr/jVnLDBuoXtZ4f7
WNLnUGE/zjmv7ksn2DPq6jowXwPJ5aNZK6P+4pXKP9T77zIN/+lqsnZ1cz+07DaqY/Oz2Z9KmQE7
rlCMnFp5y0DH08OF7lda3DDIr6mOuzL/sHvaj4FffkSZR3+L5GI9+ST8S9CzItSFuZFB+9koNtjH
tvpky2A2zLuto9k7SoJ8EL14uGy5ipSfdiBw0/X7xOSirAqQYsG4s9jHW7V+1VPrlSMUAMOJ/jge
m9q6czO/5N5jSPTvrmTHSpL6HSGm15pPDw/BTPWRdxn+8uOzbvE5cupl1+L2kizKJil0neZqKAb4
t7z12pTbMkX2jwoXauQZRetfF9PuMXD3Ni78UooZRdPv3UU1nLc2oesEGP19ZMaAqbYvvuAdw2yB
iKouDVB8Mz/SHoNqgrXAmxTEF0YL/AP1+yhH7d4w7oqK51ZOy4QKLmlGK5lLs3h4o3eTSeuiGnQP
l9ZUVPWkRxFZ5zLJPiIQtoojZkrafzDTYY+pbdCHW1aXu2lCPPDtr4BTv2GyNmlpex4YiTWE+t1J
7KUd0FLnJygmvsy6urXke3jXMrDY8TWlP+HC0K2nkRB58BH0zm9S4plp5c2trFNLh8Ko0/NFls59
KKM31IPTaMiFG55o7j79tDgTsbpUXvmwiLeqIt77ufOJ/ek34thXDeKGpWZud7QabEN8kRd59BQZ
uP1wQlYU1dCT+gWurEOvtB96krJ8ae0u9se55mu7KmhXzFWqUOwpINT2nYTrMVG73U/YGbckwXQZ
L5tw/KymK9k0qSB0SesMazfE8c9BL4YpfgDZS9nYxiVSxapIkqtfcksWGoDf0cRSox+ndXis4qWC
zGGl8afw4x2RbYLxYHzzQvBROdpmaPxd5CIhinCvJGtyW9M8MwIOdnCPda+beU3EsjRcWsuhQz/x
R0FwDbPeVGGm2Ca6mAW9PU6/Yqk+1Er8CxnSswysVJ/pY/edGQbGBvFCkv+9q0koCC9RZomlblNC
kypDiWhjkFmCDbdvmeU9jC6eF706xXe8vm+pdBD4g+7hqyB5ko1gJHYZuwfPJVA5jESq7PMoTVxr
3XIk7N16bw0jdSvgx4q/S0ssxNausIzLYDHCuBL7PqxJOyjrsKj3IZdMMy56cLIdIayaeZ+hDYdR
BKvQHaA+NEvVLOd+6b7VVXJqAbAU6cJLh/cGfz+YVQKcrnMWcfPrSegmgY4FtLs5dYqxlCstjgTp
4nyj0HfVI3gRfqLJWU4+0Gn/McviF2wZTnaf43LyrcYlhk0JisEb1a3iUpVV1ZTj9rIDFKcN84su
kwPf6+nmKRrVlDfiUawyb56HJUulQacLk3UHrNns1pHgpMsMje8yc84Ja7SSmgw6nr4tCImltMuP
jml5My91XskS7LWgnfjGDZ39JASOWG48bG4zN8KxXoHnjltGufdhzpVTY7cE56OKd7sryRyUHxap
ZiVon/qgfcdN+4hLA6/vO63Cu0MJPegWeeFoh6VkrdGrSemXK0X24WjKd6pYD9eP91UAiJnWE750
WLGHdJoQMuruCj/X2utUbk1n6QXhpTDth41VYQrZQ7od7GXU97SI+it0ux+z8X6say20Ty1LVn5T
yEXeRU9LhHeDlO/UaHfnfYWJ0FLea4sdx5TxKXX7vWk1Hzke2E5tGWYr2cmlUd4jGuWer10js/5u
h/GzlNoXOZpFpvWk4G3CeBazvTpT3w4V6QkRdV9Nqe7SNFyjOj61TP3BPV6RWY4vhGqo9+lZa7bz
XpsNtmgfFidiamZB5PV+LZpszsO2iRf5Y4nFpSqvEIOstkHzSJiqV7qHuLeXHhHpuVUWWNZ7aKQm
vNZBp0KPy+ZUVDZ0++rXVeWdOd230caaZsldb7S/iGGTgBRdlRxfdxxdtQagAWOrcnoSwGvbfI0x
cTs45sM1pi5x95tp8W9HK0iVz14lgRW43dHSPcIZ+Q1P/y1X6m39n2/Boa4AOuC9YtZsajRL+ikz
5NlLLaKbqbTULtZbpgZXleTGjCUB+jopKAK/kFLe4i79abKRWs1oWO/INYiOaYJuC6IkBedJnJFW
jcBd1CvUUbzQK+F3g7tuNrbFZz39roImyt+rEc1cR78EXZsvPI7mqpKUM5bQRWzIZ4JRYM5qhLsW
CGSd4IWE5c5UHAluV4uhRg8fdq0ssA3z6QqcWs5gH1R9kk5tMMC+Rp+pNLi8mCyGrzAGI6WrYuPk
wysJGn+OT56Gwrsm2mpX/BJCFS/VIgsYvNj2enZjqIG1Mqi9LWsMtqCV3EvANMe4Sn+GrtSI/Mq1
nrco35T9GAlduejbSmUdDt4ctTI5xQh1V6bTpO1AOYkOAStyUnxnankeTMwniteDyEpUY2vmHYIt
XFSz8dM1F0m7JJzULkbXfPYy3hm+Y/A3mzTAnO490z/1NMGSrbbujCbiWRPKqU8mX7ZpPhh2ndKb
0FG70+zJ2LYlQtw/bmNBS9nfitLaWrHSLKWsvpr4zSz1jWkiucamAjGqsY9OjwTk1P5n6fUHj5mX
RTacEy3ZysG6Bn219xqiHtgkqLC3fuzGWDpctpwW14GNWF23L9IxP1SsJGbv0W50nGapQUidgcQY
eW3kh4V6v1Xk99iHCESyuRu+duwi7ZXx1EzBxCb7cAr6VHHZWksrVRifYDRrvZu2pFzbNFZ2lbFy
V9A7Hbsjvq0k77Uhb2ow/oZBXjGdM8XgL7bViJco0HfpYB5l4Dya3viwhLmhEbQUrf/exfILMvx7
449nVShwx+dSdVDKUUekYHNI5GjMAmypc4K6jMg06bNHYbttm/KQofwGw0DlBcuQNsK4LGzvGZls
y4rSA/ypGoJW4ix1592K40NV1jep+P9S217ZhbWJAcWtBz/AI0Xnu+g5ekwK8rzktmrT+DWhMjM0
vCyWViDs04mLCsltQlb0KMJrw8Tel7H2+I0S9829ySH6aSb6WweVf26M+ZKTTrxoB7shueb8dlrN
Ra9tolA8//6LTVwC9Zf12S3xlPijNq86LoUIMH2YWndaW1XFSGs9Zvad0TKeByzHLBg1brjS+4d8
kc9K7ItYIOTUARojAON/v+7G9NKn4duczmy6o7mPEFavdSVyP5SipbzMz16WnXGD9fOhHRD5U4c1
Ui0bZVMh3huDyuDVUP73QZue5ppF23wkJ+Iz2ZUMyYIZF6NmFQfZYIrN+7RatRxzDpmFsUc0MOHx
vsXHvweKPsEYxs5bj7QLz2gxJz2R5EQqd4b9GTW/DboNwRqcGqiN63h0g1kscfLGWqkREs2TecqK
u/h7rQwOUVFbB06Ur9IFNFXYQbvTmZ+xt7jZ96Nptxsi8/959vfS34M6/Y//+29/r3lodDNLAoJw
Ix+cw/QAvHhcSuDT7Ov/+xr6r5iCSOLw/71GxCSay1RjYLRvWftKNJidhgQbz5Tk01rkOHo+/Mvf
P5daZ+0DFQiBYijuPPSr6sR2Jpeew2ADZQir098D/fFeYwx0h0PAaMtlR0x4XScofi0HCdTaWKd+
1TNrbzIJfegxCGPf31Lo4ZGfHlQzhdajYpeanimV4m/jNiS7PT012Imbll8vasKg4/QXwMUhIoxm
M4qjgxJ77OLyv18101d/T/3UNRcejLt5gP1SrBs6K6SnTCNbakCmECOn56JtzTUbKKYKwFORnru7
xhoupeFMvhmlhoHusCH/53khV1Rq0TwRZEu1UY3VtaXzA4SYQAjKCKZKIDs2o+1OrSeXio1j/z6a
HlJ6gFtDOnOUsUauSO4pJJVSGiJmyHyb0NTabeSmSzeDgAJnpTg5sdocQn6/qz7SKCsdZpj856mU
xckziv2UbksyTT9J23cuNhM40L0WnUbHJhIIHFYFGzXQu+oMEwc6ug+tEAZQdf576H0x7kw1O+aF
Jw8ddo91kTkfrZsQwgrMUR7+86VnGyvTEWI/FF54qsfuRsGSkEji2d9LUTj+9yvPrQFzu0yO0eU6
ikrjTGbfOP99VZUl/iSdSHGJRKYlibMPtdJZBU3SrQLV0Z+lhQCFObo6RtPToV2mlgyfdajKE8VQ
xpxWXs56NV57aZKt6jZTTnbX/8uDOke2a9V1HDvp3Wzjest2j41teqokdkF2CGNE7PYbs7GzR9go
zJsI/yHzcNiDhvBw3Hd62M7t758xRm86M0vJCQNP7IxKW1Ezq4UyfEqdZug0tnPnZx27v1fwhtXj
J85Bk+JR088up0Q4JBG50dYdP7OAzEldV/M+HONTWzhg57yAgQ3RSJtNdqzAvif2Y5LREEXvaCMW
SrcI4q2j1NYN0UzdGqSjZp0RWLdherBx1St9dhv14InqE61iM483JFQEY2kC+wCfGks8cHDKJ57q
OiMT/76CcyUwdsThyirkZAIVv1qQp9u/Z0bU0Dq3CH02OYbhhHAirbsgX/bJeHVNN98yuyDdG4HE
WpimuIZGjxEWzV1Uen0yKOZOWpWFq0ZqoEIHuSQkbmydDI+aI4wQr4jPYjJwrkozcL3MBNM8ZN/c
2ZFysXe+1js7ozWOVao1W82RQGCIz54uf1+GQwCqZXqRvHNz7I0zPh+xKSbhT+P7lctUy1cNUMqj
WvfywshIuRhiMrKIWjMjrbt3XLvppoXsjO2Yp5x8j4x7Mm8D2teuDcyVlVjunMRe/hmDPMJ9bH+j
uOG2qQrtTjVirMLMHWfchixuJi7reOyGj1ilCYICch3dzjr8vZ5xpATWaeU7YYvqJQS4UmSZTwtD
ky9/g1k8o6MxUyQGn7QWfKkJ0xNS/dgBuNgxnrG/AL8iV1WLRZRSqIaxji7JqIeDqjgEQ6ykWLq2
1eGBttRdwlSzDQvAqhJxvVdNSq+/hxoH7d52Y25ZeAw2ldXR7o/CHIfD3xMvqyTLJ+RmS6bRapi+
9d/3t8So7z3jK7PMlGzj9HqH8kBl6XOkjbWdZ/TduaihRakmoWadDsngDGh4hfvbsncGiuvNU7AG
iepC1ufeSXyPcTTIlHNc64I54CU0MpNeiCS3a7AXpL1INwb2MGFGPZe+90nC+rM0cR5izET0Vn9I
WDA3su8ZNZkX//4xo47lfEBQTEyXZmCgz+0hv3Y9eIYhPFZB8StSHXdib77TlmQOELHk8sfu/A+9
f4nByM9S9J0ZWUP+kY0eNMWzSel7JXG2HeOEkigyX3vKKRw+X0OK2Eo4/awrUw3EriZVxoM2VXwh
x3jJHIStMbPhe+QvaY1bfjBYzVSRfSd6evUMqtyO5vXQ3t1pcj3p+Yfm299FuUul/5NSMztp9sEG
8TFgYs2tf5ntfSpY22aD51z8dmt4COpqf8hGf2tVOM3T/oGX5Nk1znuo+sfEZlhTS5wgPGqRdx2r
8KVNyhUbNE2fUv3nCcxt2oVVlbnHGXL4iIity4ut+rfSO7b0zAoabjjY04WTuTnKTnwjALLAO76p
Y46nVoCq7UQ3dVI1+himpRijt2TwV2UtvuwUZYuR7JzrYBS4HiJmTjJoUQPZDFT9o7CYeOIVezOG
hJb1qBORfxV1ffUiZdHkklE98hOoyq5jVlmtdhtR50+lHN/1JkYUr/q7pXrrHBQfy8JZmtyZIL9v
nGXOrZXevVQ7YdMkxzUucyNd0bQ5u+POqOWGSXqcjSusuv4xpBNgZcrSkdllLNuLqYFaGKM94tSJ
ZPtCs/GqEvyX4pEbb0OyTkpjIQa51wr/RegFtoPolWmt+4FPtqO/XQfw2lKXNQmLCdT+VyZvncdE
u/n4bLD5JY/cDs5hk6FWqPgvOhrXIabWWTN6Pz3lVjwoF3XIfkrEP5aJg2BQyTipW1m2iJqRyQ3j
8Amok0k0ol5YHaGLIr6LKNoyf/XbGT3EBnUpsRooSn2BcrgB7ISdnE6CZyCZxwbTLRy1O+ZRJLep
KU6hlxNpavWPnN1/lreWO2vxaedqeUvOaKn0XshZjPqH2nGhqDGWPC7E75pQQzzWK0ilwyzl+pnF
TkI3k46fyGetivpUN8yAGSpvbXZi1WfFR16GPTuX+xR+dcHpey7s/mkO452TSlK4Z4CK37qnXUFG
fTkpsS5yD3ZE4VhYw69gDjbL8VkR8pRc8rB5HWS7DZviFHbDo2kFpOPhmabaR20xRCPiKmEcxUy1
uhcz7ThHdu2KS4HBW1hO7YJZuMqH7oC10zgfRiQoFoYKAaRuH4bVGPS28btHFng3+H4LEXHeKfBG
a8jqqMRIZZqwsNWebAtXnygZKUgD6x413r3zcAnB8iDVE5BdaaeBwDojlNRGf2QqWqBT6gvHQ0n3
s+rI9npyfKntdNIT6wLYybzzi4Om0kW5MuKbt7Skr2Ymx8rQrjFFdushK8Jixy/JNcWcct5jGnZd
xvKWUNc0QrwQ5f11CvvbjQgZ0iANJVaxSCm+UXf1oyDZ4UqNuSc0/tqsPChud5Pk64hehlbNlHAG
LC5o3oBJ852No5VPZcjQtth/aDHVDfYzhFslm5sWqzDDHJkfFcTcGvJRjMktTgz0FM4LhG2CbpHr
FKwqzQly3s2tdVe0d8N16VYD/epqWRLeGAdzXeVim9TxvzJ1/Hnfm0i01i0gnbrrOeD5vtItwqr8
MJLoaVurLHPfmDyD1yfaJX3wkxgT/F5HbJ4UEEnJEsKV8JV/I+d/Nk50+s6k35Jq8TK104OKopPG
rr+q38BivVdV+aN3trlsMI45YwRMh4btLBp1/mxTbmSYfnW9dil0+e707O8iiI+mqN8dWTOe0WIc
URTT/HD6lWFhgA+7MVsHsl+Vfh2e8gQMWdh45ZxuKMg64zaQmxY4BhhR9OliZqONOXTzuPMOGbZ0
wnKbIM6A7Hg0iv+0AbWr5pGrHpIOwEXgQ0+kW74kCYVdcpjMl4vaI0DgeSxp+Wi5GDdRT1MKL9qm
+H5Ti52M46lfDAQ/FMJsfhLPUwNUAUQc7gTWhU7Lq6UdLRrH5SPOFGMZ13jTMhCJ3Bh7B7yS4SWf
2OACHIbGNYpMiMijc1QTexK56vsANI14JD+rtJ7kvGaGU8Ie8vAYRpn2yaQGeo3xe+qw7tWEoINx
2P49kWGAUZ9dBW8URj50H4b1ksx244/OT3ZVlOzNkOUASa6eFWObwN7AkgRpfU6rbBOW1TtWySCn
/dnYSglAK3mr3GEO6P/HVrlPqoQhVVjDII9cSycT83j6/mMT7Gg6o1hqa3/KLPWwteYBkZSZ1vwP
R+ex3DqSBdEvQgQ8UFsS9KRIUYaSNgg9tQRvCwX39XMwq+mY6JahgKprMk/On0r7S3r7dwQ1U5B9
nTnqNGqsG+dWc5kWDTsIzmeQRKjMCpSSoPovkOHgxtfDge7UPfDtYeug72zt8c3HaIYS8Bangzj2
aTfuAZzuszbLjop5UJ002m3gDjXb3H7yXQLPdWfJuGj/5cyyQxfBeG6GD8yAHJfeAFJDwxWlWN28
+NZUrI0E/N/yebN3qjY8cvkWf9Z0zsfup1ERL0Cv2xsjQdidGEV7znLeFia/qAXs9ENzDHbvtb8d
dXY+M+YGkB1zvw99OV5D49cAOcvDxFpCE9p7Bo3jJMP+SpJYeba7QYPSMWEuz0JWzkhsYyDj64zV
FEvk0L1qzrYLn1K9nXDkqv0Uu3OAcOBijSFwKBcTrkhLKFOTIOupdfN95eX/lZnzzK5pfgvzPA9q
GX7I2MOL5dXDrtZyPzBbyb6l3WdqRALtVMsKEwMYgcsmozuM6dnKl6G9c2f8HrFwofTZgt3OEsw6
pTrT8xm2dDfhCpqs/jOpMcozpMjfIQOtyuU1q0hVt97rWuW7ZMDsNMJiZaAF9mj0iqVQJVDM97I9
Ym09mJTuBUXfrCH1I4qKS8QqVI/oNL4Lc9Lvhlev5vShmRUfEVxImepf+Tw3HA207lY1B+0oj6gp
V9wn7Gho/bGElycP+pUxqfnQNAUD8qloiAeuBKoKrgzlZQc2EA9SeBTtnIxuzrTRMQ5NbDv28L2i
ncAnl1EtYea/GhTJLL3yKWj06aNt8BBZ8l+iK+fZXURU9RjlNLnUMrmn1+sJ6wO74olRx+AcQ0yG
AVhR6tu3QVocDbCUkczAVujpadBwWOceguEdtx+au0vmmOoL3NC1yLU9G2DtU7SD2OgOJeGc47An
du1omdzOeIketSF+bDHMa6gfW7cFPJx03S9XyDoyCeYAJL4SbTyu56IFMWjnblAPlOWND27W7J8T
k6GQE31FswoD4Moj9t3wzFl/i2LNOrm0IEEOXikIp+l3mLOv3FTqFArjYtqOEXQTbIQqdNuXqLVR
DcGuJZWHqDhQlXPU/5fo0csIwEsM7rAhrP6EbU1uvCEZtsaErmBstiIFzpm0zn6sGlCTiDLkyOeO
qYfZ7ltokT7XNFG6y4iVLKX+0cvQD+po4HRJnTvpI86e4dhr51Dn9cqP10wd1Tr2+98uJ1AbWwqf
qkPIzegdPNEMx6KP/imZ6OuBXHOEG4X3z7HkqenVPtHjP8z8R1AKYYAIk5l3Dv65BX/vhlxvjvDy
Z1sfUtiWxdpU+mejZv0OLXUnkI/04sdqufKHMkOE7j53thu/oLKClYvjr5NvjhSn2JZfiSS7E3ev
HAh/4omrOHLx0cjcnhYRYR5MDb6ZFLsRiRovFv+ymaT2rQXk6haefkCOmq9lmYkgzKpHO802YiLr
u2bC1+X08/h0HjNKwT3w5FenSz1e1/qktzWtZCPBCGcvMXX1U4OAKs+1/0wtfrEdbafS+sFpdY+T
zgz6qLglXf/kW4tptXZ+qpnRuyW7p7z8r2iai/PFDxkxAFhZpjkEjkisk8aHw3Pp5RsNg3uQtlzF
PUswDD5eicYB/cOalWO8mSVFMlLeN5Rxp9z0ftG59wTBk7rttSETlCgG7V/ZjxDLNxuq90KHFpON
A1/PBBlT1diwqibu1+Lhc8tx/+KDH8kWHhp4FLO+sqYmOQ5dEp1ihQAqo34LTU3bs7XU7nnGpYfj
a5c6rrlvZ7KrBoqFSJvH7Yw1lX7Era4xxpO1a8XexsL2tEom+lEiI9F2libImARTVocc4WDZzRcV
3rz29Xo8xGWOyacYqOUtIg5tP7yPU0HjZKeUGVCRPvyKoZXBYl0B6NhZRUPFIU4znBmVAofM6tes
1Hrsc0+OiYXpC5/Rl4yn0yDr9FaN6V9Klmhj+ztFujLjSSRtQ8+ibdCMCYaXTSRmcu1YKLyCB/GP
dW0gi5s/akNBuArhsc+jpPH+bmZwLwwhLkgiP0IXM33LKjsrLhZNw0oMzMxKUCZdnHx3OktOlvxA
n3RYI1HFZYKGy1WkqBlLNRB3KOYt7VS4bbwDYnW3cK8SAj3+yZqMx5iFlD43TpD57VPXaYBUtPpO
ickChHDlMdN/0CYg0oq6hegCUwc3rqxoRcl2iT7NoaBfhxi3wpLmKeMaMmRyEv+/GswMPQNbwqgh
nmgym22HrHczGbXam8PgsBuSXy5jrX3rHOhSpp2dh8ZHn3q7KdqXUdN80mZ5a63Ow2viaeG+wTtQ
aClkpcprbtpkljvODV49BwN95P6R35luPAYYq95nfjEU1HGTVomdEhJMjpEyoVF0M7n7ylm0JxeZ
Nj/1sPrJBGCUc4C1zBKHon8zU8sxO2LnZQlSeXRf7SqF8JlriXNb07ezWXMIuskz3emA0qplzFdd
3Z6gYnxmV6PNHwk3/8HlDNgCecZlyo4G3FhqHorCqrdsaB5R1UGFinrr1RnZH6q4o3OqLNxIofMq
nXE6wjn+GSfinQnbvFRyF5bRZ6LS56iWrw5O3BTWejqmR8fyP+M5+sAzjEHWSfl2Q/vqO/2weBxX
g4suwm+wzEl0iH1E3dPmyobfCFU5MVAO4tgLkP1jWp+A9OG8pXma9HSLcewCumUXW4YWmFHyLxfa
UwdDpATeZIaxF8A4hm3nk83R4r7zpb/rLLe+yVKe2d9gjHd6GocW8cGyog9n0GgM+AjYWUpL8jF0
M0zA9M/Ttjasp8bCPujFr87kv5P/K9ghSG4e3d+FRX9p9R3ZTQr8Mw9sRAL3Zg6pUFojBxgjBEY3
H8GQ4f5EVfheutkl09neVhUsA6cjxmie6pUWuKl3Sxk7Yg3HlOaEZcCas+W1AuzQoVxNQnV2MKh0
IZ2DzL0deG2u7WKsNnaMDn+2s6dR4rbKhLGfFzcgpziY1h9oUQ44A3SRk1a8d/xdQxPYgI1bi5ig
SocMiTInsExZ4AaFb8j0BT6gdjTTEe1s0nS7KW/eUauxNTREgd8ArqzhK5yqrn9IOFVpkkrMBrMq
qfnvRTHBGHGLNBhL3d+ky/XleHG9zwlzX+tdR3HUbkp9WAhtE/Kl8hTaXXnLffOoLzaHrOX6dwSa
nEOEwA+H8cnRfeYETTsxazSXe0SdwT2vMWnrgS9rmk03fvYLOMSWMedrhHgBERrlmezhfMWiuqT/
9T5VEwetWDilsVjLyUhOffHCIcJREMHDQbuFK2mx5wifkd8Soc4t4oOo0lIgtB0xWqvaUqcqpnFg
Ho4vNbohjtpbxQ+m6jrK261JTmU7dbdSGg2WxOzQlT7u4tIJCN5JWB5y46mkfaT1Ni16lF+C9koT
wH7YLK/9gRF11mjmMudkqDED5xwts9327LhWsccuwHLqvSG0ajsxuKWaClG39Nl8UkN2iAnDXoe+
SM4mqIR4CAMrThZtI8vjQRlkd6UvvRfzgxMP/on7SYAt3EUyiYNZXblmxDHS7L1NCsTKffhZ+aan
8jHgE4CS9R5HZH4381ueuyRuhaCNyt47FllV7zVGrb7Nm0ZlGLHKxf1QlFu3gDnr8x/Xs0W3F8KG
cqJRbJMpMxgPWwZQoglEjzupGw6j9DBVBWhax4Gwimc9q9zPUuh/dVOyt04IIyyWO8S/CycBIeC1
auXVyU86P0sqNqhMX1Vu02zaw7tjpUngN4hUwtEHwl3HP6NtPoq8pl/tyLpZuDVlEOMJW9lW9JVV
E/5qo3a2k0nCIg9TFuhygeN0zYGAsGQ+TCwvW+W9QM52N3oKR6utUg9EoEu5xUy/L0W0S/0aHUDI
gCDFUM/tUxpb5nk8RPBvEr9lVMh5aeWafjf14T8tFaSdl5EFKINlrB0SM58kB3saXqfK13coO0y2
V8UbTwhc5V6Skw2PhUpmYNtCln1vaBeBXfCpGmsPZbFzcsv2jpEPc71O8zFZ59ZI/6Uul2optYYE
Z3PmTBnKoE3U3RM06DEpv9fOk29ZjZxPZl+TQ/GKSexc2l91eDMSUsiRqB+Nwv31vALEBqtAil+e
x6bfsHUmi8RrApePS589f+0bdBw5kddZOKDfQy5iFQzWchQ4i8Cd9VejPaGwtVcYCA6+HqKzAHAR
5ErCmQwre1NM5RPjdXRCHQHVkfOEKcI4J7VxKSd832nUhEFsXZphZhmCcGCr82C0wzIPt16kjsVF
gvIT0yyPszh2tTUcDDX8G4bCPEocEGlUByV5usiTjWmHT89AVWiMOJZgBLkyNRBkOjLgEnxUbvFu
umVEVILxPJjj2WnxfoTD8icOJ9hTE2UgejBp0Y+5vfeVOzXeDhaFpZdtfCN/1qbp0nsCXsqjiXqE
r2GT4b33kF0sx86LqQyKnRTTi2Um+1w2p06L/QOLQjSBKPR8f8cx8A7ocKO1CPJ61fLex8bOaBj4
2cCfjj7Pf5304SZyx1usZV/YSPF9Dc2/UHaUIZwN+zpL37MoVfzsnHIJ4T0z1JJNNEpciyNOMODm
lzHqD61HQPtnm+oZGeROiZMGHbaO8tMQz2jxXstGgXnN0H7XgUFFFCAHLbbU7ih7OHBHt2X6yDsf
6vMqsiBi4lYFf2dM/X6OmrOJnYLkPG52GbvOpvGaC5qctebhnMwdlkZ4yNl2CARIzEL/FVouzmh9
fmYrOY+N810ntLfCEUVgKhAyKhk7bEL5Wx0uwx7EkcxsAbpkJwOTMgSu+ZOjQ4Go1CjOm3rXM24z
OiQ3XZotFsb5HeHXvGUXeRia8RxFytpVAnYXpLE9JcRTq90xVL72+C7erLqD4Sx4+pyQ1NpYm9Y1
DxOjJpb9KHMqz7p0bDWEERcHW3oMR+Cf+L0X0XI5rzaqLnR96Pc4PXHwLi57kXcnXl7mlEn8C8+R
lYjSIFla6Zb68krq63ZiWc27AidlUKhhPD4WyzO3cMD9fdv6z3M7fuLDfJnZ29DTopqH7qP59fhU
2aQKqn4IxMDwPsqcv87P7iL5JRH3e5Zp/xLW+wGBV2DXBlsHT96Z033iVTpNGcP20dcOpf3EgdXv
NNYfVGPsOhDCbaHxjpv/9wHYrirRfGvwFrYQVE4JmfNXjU0wGRrokAr7vY6cX9SmdJKm/5iMdDtH
YGtauBwHOTj2M6uuisHZD+IwiO4het/WftLhgU599ccQYzrGVgmGP6xS6gIAikP3Mrp2vWnIZ9g7
ozYHbgKpKbTwMNilAT3baPtN3NoFh/q9y6tq0ynNCiYHJ4ENF8NjTBD5zTGe51sat9qhM85CwUoe
/OKl8tAxEUInGj+6DkmIN8f14BJj1CxShL3KSc+i0sMz6RpXBmsMUi0YX44YNvhSHqM2WIeRWKhL
whcgEHh8z0JHnDETy5qh0FSGFfImn8VNM3qIutR/k9fihUFhFqr0LmL/tYZ7sxoHCpOQwrRop7Xh
YaSYR+unisxdPjPErlpzN5T2tS04EguayHFeMiUjmEQzoSEizf/cnMvY8Z4osqtgcNV7zUQEOkFg
RwSdTjGkuE5WYJOhBK9aKS4a4dfubHqsm2auSD38DQkhvefw8kBYf7h2ZmyAj+K10aBLwRYEBVV6
gNRTcdVihZddbggGKzZmijQ2rWjDjDBlMMJ+cS3sji1JUQahphmBqTcblRv9uYd6w1NibBJAS2hh
MYrV3VMXalTZHUB7pVG0FX0ZGDJ976n216LwMVNGToc3eX6pBov2KWzI/mjUPSrVyao8kjjY7MOm
C/yM5RYf2CoeCu6/snnQrC9jBfEZmfl+wHBPL/NtFWO6gfVZwJtjVh8X377FGDxn6YrEuae4S4Al
hnBQe7TxLOQ449ayoibWfQDHiEu6rRYy16HtlwBZnB82eK4055M7zHurrsUud8thXdnQsMqI5Rjg
8Y+kEWqX/SQCSD1mvdfOQx2Ik/hs9lRXM/MH3dqD1TIom2scqrbzFRew3+f5HGczWHlwJ3LAlTt7
45kU0wPI9ng/WTMaOx0W+qC3Sznqcy5EZ00D+jFMLJgKnI1rhUonYV+xNqE3rVIPI1k8FrzdRNTA
gUciXrH5ol1HpIivMJ2oldJM4YAsh52Xtz8jfD3sv+Q3kBMAy0C9eBmgcL2K0FjHb53Z/MQQL4LS
TY6sfVMkjRAO2O9qq9nPN9kw4FjuhCDb4lFF2LMdn0ppci2y5SPx147RXRbxo/Gkv+nn8tJW4sMN
ZbSOGMzKWuIjG3jmDLPKd7WDTwwaahaoVt/kU36ZmKSuUdxz4wuWqghIB0i1u7axId2J4b1S9SeR
F80pM9W0EektS7RLkYOjmco6OzR94a/R9VBBVvxTaNbZm8jks42+GOkPN++4MOMxg90ShKnbmbac
WdOEoqCIgrZPmgNT8bDUtoUxhUvHw0AV9ty6N5ofdufLoWHQvktjmchD9UiyY+SnR1I/FP/Pzean
Wldt8jT0MA0y1oOe0+1nlcaXQXl/kW363Jn2H3sBMEJxCJJYbPBS0VO1mtjEZAEF0JY5Kul/Wg3G
T2OeZx0fipX/66cl52HT91oAxeZaL+sOFMkv2OWexzG99LF5gI2x9kRxs4uWmhf1qtGY39qYbgfl
L7XAa1fiA9O3NqedJIUoGYc9CUxXTbrQu3MnsMEDr9mQ7ss5Y+VGaxypx5DEsG6do97xq2baVuWv
OMk3WmzvSnAQBUIHOKVHyXCdadUxdeWesIVD6UfdBrqkm72OfXJu/ep1jvybN3gPYnXeoQrS16hj
nm7SqYZ+wrKQTAhqZ/vo++FTbjbP4OlP+lQf+lH+y2gKO7Rp1Jg/UAntXaW3L27OXNbEYlSel39v
+Qm7Ij5LD5I/nppMT/7zUMLFXo7AXkfcLLIv5fKN5PTR1NYrYFQ0HFAilDW9jrieJHN2lVGilPO7
I4xXkcbNaiqbX7I99qUxvaAwfNZF9EYqwVM/f2RWc/aN8iq1z9YSZ9ct7npe/lmmQfhSz2ucr3WM
XiHjZXbH6RDfNG86uTWOOFsPUtTV6PCexzn8ALXS4aRNVPb/TzFfkGeOJLzHPbWY3PVsm8XwUc32
1RxhFrbJnk/lEuKfLzFPaOUDPUTAkXKFVg2K8Q4Vbl+2w9HGQR9WGJdIADJF/y/zmsPyc6Bsuggs
ECP5IMjUAO1XH7JzGJU1+zivfkaLZb5fIYzqwErg2ptY787VpSiqA1lN4L7jq18xAHOxgpaD/wqs
9Xn0rU1vJNDIcRfrsO6G6CeP6axtc+3ZzikSLsAIrn2HH1ZmTgZmATWCptd3URAix1/IEd3VchEh
Z175XMzmGblc7KYveaSdB9s1iebLGWOnt6JheQ2R5Ukk+W00TQhK+NKNCf9AfGwSxtr8ieKOX69X
BsDd4SU3cbXWqf26ICEGazxpv5wKp9j1bwOvFEaQjF5NwIMHJ1RbPr4nfwj6cnjiovnyRu1Y1OVl
ZraVzDGKmO5zLqyn2r/xuZyy2H0ySnGT5vDT0yyVc38aQC10OIv8xdqt7m7LoNeJGPn2axcZVGnz
lEQjqqSgoYOqdUXyW/1m9vPN9kghc5KtxOwRd/Whes2t/HWI5H62jXdlH6yi/suWsmKy9ilDU1ae
QrBaypxDjGZB+tewHC+xNYEgsJ9Co9CXjeOa0pyFZw2xcZmjsxDH7UulnUwaYIV6XDfMsVdWGZas
IDuGAahIMxM+tX5oUlSc86GeQ5wJebxuJBuAIszXZvM558zOSpG5h27oOSV5tQ5jPxnHpQixquSz
q7+V6tGH+QidgbxQS+s/RHF8OQn6FFagWWYThkftGXv6Xi3exiJs7k51h9H8VKXjlm7/1mr5uXCK
e4SCtEsDy0rZrEb9Hdis01q7WgERNp3LZBms071HYpvH3u9vo1M+w7X4CpGgoUZZEcexoyfdwzBP
VybjUhL6VrqNaYY9WEozgrrEJfIlojxZvp3v1Z8Y5UthHdrZ2HlTdZu05tUW1mWRteJtEIfaFytw
OJMPElCXP8p2XiJtuFj+xuMXai351pbMJe1+PSp569uaNU6BdsgkpdQwHrnR7DsUxUo+szoLcAd9
mR33cliGf/UyXxsLoPjVTGVKe1lazwz6V0NbPpEgfEuIbtd4Maa+u9hacg558aCr0SMguMjNexEj
icphN9vJNmmNS2agvIamUnKeeIVg51/9xCwgGfWH0DxpfONTrTnv9WCBwm33UJIu9MxIs9Z+x8cR
DphOyNQQTGiXDyHtrX0OqHxi2ULru0b0yE1uQPZCC8FnkA0I6vjRfOs0CAykbTJjVPeYEblfGsle
WLrb9BMRPDJG/OzIC9kS8DmzNVuGz28Rv5+ejrsh9a4cuy+mYxx8SF2G6Qbg81AjBs5kcdZix8is
Cylxh6IHX6onl7a8V7r/5ytJ5z9mayPWKaKoW91c7chpmVLz5rfTuSN95cDwjVjVuH0mTAgDdZuV
uyx5S1kJbmLRm2tp51srWxweZlvtHNei7GIt1YvWWylWSOtZNB9+VGPnIcUscIzq4aYsq+sUkRNT
0uG9Ltx7NWpXiHhZRluRgSVctdMIsvSDgcelFwNRRnwhqX5NE95EU/D+M7CRHtAaTd0JoiWefkAu
bBjesIbKGXqHebpmQ6dvaq3F5aPMRzebV90AOUHxUm/DQjUrY6BbqBTkdinVS2zM31NNapfeYyoo
QurnkZhq/jcFzDVU6PP0YovFiKtBUw5yFemvTSbRum/9SY8ugF9OA3/Ae+pYwtn0ifYRZ3DPHDs+
mWwY8vZMoCQikvxZuY7L8ztDOZ714YBgib+DmZAXo2ZcvHbO+jr7NhoMLsheAS8kno3VJ+zvpinv
+mipNeGeHhTurSX7X8bWdxKxtHmyLqZ6GXhCgtrSmNh3SLstxuDxlKww7kXHqWJMFXn/BpCrq6SB
D2828Mc96eAmBzNbJeNJVW76YIq26+3urfXaE4DvYW1bdCAymQ0Wn4R9VKn/HeNlWjlqXqS0VQRg
rb3lBfZmwnaBrwLJN0u27pDrV/rDq52vzjM+6VtBw2Zpc/TVLSdLduXWzW3M4npby+rZEgsf1Yfc
Whji07f6/xba6rPuHHSi2qgDmaySPvBr4hq7hF3xBHPoDTXavWxm2m83/JuAxKdzDT6uppcc0/9I
9cI7SGYo+n5q1+FjDjvAO7RsDYyqpd/bhbUodyBYkQ523jmxb2O3eCMV9Ko68reWQRfYtBBVIQgQ
sGC06zFNqnOR9McwQSwwsKxZtViocGm15rHjT7shJ4mlZgyCIY0eXgNZ13RhV0OPgnsahAJhLiV8
ZRR/jpH8dm4Y7Xy7BIOk+rt0sulIqsLfwFdapx0pz9JOL9HMMWDrTMFd8ku4F6KvouIWY7B9Z99S
rmUq/4uqHP2w5v6YqVYhZ5NPhBI726Hh5m1lTeJJdkvoU/Ydzca67SJ7o2FC2uK+Lnig3KM0vAwO
e3bH9nCWNBFsN60ndm3RES8oNOPkz9Fsotu/fM2Uh6VWx+8I5rjxNj1167HBg78aU6R+JbPrm55A
5s+RXrGhuKv/C+eUvjMkPDfrGM60pxGYxb2FQv9s5sbrgKuMuQwe1a7hKPGVRgJCYW+cSd/qfThs
YskHV1A/SqfcINJURABE9I59eyBRgv65+o+53hpyzLfs3CjokryiiGQThpU5305sNOLCAqvTFl/8
4ccN6IdrPYuU8NQQ0zkWwQgpCnpBhOIWhDl8bsSIcX5TCt0aGe48uKhg8t/IQzZ2SbF2cuN5MOAp
dvWwhV0AewfV0YZbnLu+mP2Vo3HmJW526/TL2MQLq9KEELh27OpVuG1JPJwnd5DCMig6I/5jDmSa
09JdmwaHjW1kWyvvy2epvjOalrWK23bjNTizK5c1kTVo74j7j5Y1OnvbRBtfZj8kLsTfKOtOHEBL
CR7pmL+JNYgUyxmmuuxZkcehJgLF7RguKmh+VZhYxRWQDIidkjF96LJSc91k2qRqXKNbDNCzNee4
5gAifPzLyd03vy/PBFPX76aj3rGR8awOfnrRy4JQRLbxarLNgGFauVIelJHEdq8We8Gd3aG8Vg05
49N1SsnrTjM7grM+MPNDO4SrX0wStjjiPUb7Z0tJa1tG31y9VtAzRvjQ8+LD1ivyCIZib8ckR02m
m2+KzPxqmg7ft9hgfuvP8c6KO7YMsfnhdvJR2GyIo6m41BpgK9VXJkscXPKJmZo73TDiQKuzbTXx
OvzfkkcAsZ7+R/6juR4y0W+8OjzrJZEuU2do76PHYsZQdXfODjWr6HVRezfV2q8FDMfpHvdcWVLz
WQcPdXPAvrVRys32o2bvIkMHE2SzsUXV7Dg57I3RufL1niMMDXS8byBd/jVLBhfB9YwUOh/VlTu9
IEaHxRCFXLsTmKzc547LXuPef2YA3hXdvZFscux5/Ej1CUU/tbXXEQFGu37lkH6FLPAc5qLelDkP
zzQ9ZzWWcDkWNyBFj6QgrgiOqMRdt4oKj2vdhGMUolFwe9R9s32lJz6PdrWtfe0zEiJdm1kO9aQb
of24NK5ufamLmqwreN/domdv7OwTR8Hv0m2gs9p5CC8T5T+V6E9W45iQn9FectP/5xvjX65/eIVk
9zFsXcEMsb8MZcmV2IMvUGCTmFcd1YB6ccSzEY2IbfJF6t/2qKmIYCzCJweCdmJN4P3jGzIV5otf
XmK9tTQKzEG0l3KJTk+KNxRoNyb+59xprm1/7jJGRkOaH0Br2c3eH+SWhLenZXrRsEmc1N1onEsh
ObtDksPQes5VdVm+YBOOQexphIu2z4w5z03p4vXFDKE6/TT30QbF1HsrjL/EvWO/+kg0DvEaIiJV
o/nS6/4D4Rm7nzqBERDCbuvRFyJ6gtOdz8+ee8I+9mro4p8qYDta9gV4wyW1ZswnX2LCOUIEofD0
bz1OvxvL3Npl+BbGCGArCLuUkM+pU/8jxAn1Ud39onp60Vo/kOglpqa91QRhNUzQ0N2wYK3Ulz0X
l3Fyn9qFn5Pp4HvwJSW/0O8XN8IyrErLf52S90L4zxhBolWAou2HaRpPYpH/guUvgjT58fmRTLkE
8Ywo4wfBLn/8L8PRxd3a3Is538OCWJlteUaqckD9BuvNDJTANyzUgivh+ez0LA2IlwL1UNYHcjbu
hKGRBj9U2jNLWcAW7iMCuiXSOQC1+gID4g2/1Zn1Psu36bWeFCMLbS01pJiu/tANzBN6Nn9p7S8a
v/WUqL1t5O8T47Dwy4gYMpYOPU9kpgwBQdq5bsutYLefbQybrEs4d9SuX+rM0T17bX41Y4ZTHleY
IcmA/Jp0/1amxa+fOT+qwuqaImEv01Mf9+0OxtLPoJik5USROnFEGoDzFhX1w0tY+9WCfX9h3yvp
/BZZ9obi4qNsDn6XPSqcP6xf9e+yqdd5H76infMJxpx/q1o+5TVy/qmK/mDp7nthw08BStH685vV
uaRHvObcGCvajQoNJsNThv0+j3PTGmw0+ucR6afTZXfcgSqYkvhtKH08mjNagelXQssqShOcspbs
I9O8yn7B+SDSjulGeqr2FdLInZvHb1VGSV0X4Vuc2b8WrGXDD3c+KD+lo4W2e6xDWaJuwgRawIc9
VkIRlGHgBGnFh4jKT1BfSVpvJoLBEDU94hilxfK1YijFgjq68jlAUtsd18PI6jIR4cWJ/hMmWybn
/zA7d9xPcEY2AAzIGzIXeoYwVs0DtPyLchDsGSD+C6bSHfIgXAANLxzrmhCRYK3T75UFJ0hEW5rQ
ISyqLhqP6gGq+zzmtPFegnpd457EckqcemW92FH8VqBSyRPetqLz1boVkuUa/2WUvdJ+GJi3ED2o
lKLIthGMGk30wQtyH1V2sZzc5lHgE8hdcdeQoSc6vqu4rU5elW01SLu9zTsIIu4pybtNIRelpQMw
Lk753Kme9Y7pBDDXe7ssUwzb2/Ze9gXZeO3HfEcrhGMyz9OmdyDrqZRVatR+lwRyrskO/FOe2Bmp
+Tll5oddNW9NFgc9v+DaGjAz5ekOysUZibKBpCn5jBm38bMNfGaaeTAj9oKpLs50lfcxVkgjtBIa
k/M2RkcnTT5Lr/z19Piny6ejIetr5A0vQSMX9RgVLU4yPpsyRN+vJGKcDukF8KnV4OEPlBbQNREm
aK/iPZc5njCtfi7AvhMC5ayM2o5ZTnBXAiKdXAysnsUNMHSMK9x3zpV3Rk+3KGIhKwQK/pSHrR/k
viibNzHKdeKBJDWbxbEkqEuEBmXGsp7SaB9X3kMTxWfyP8bObElOJN3Wr1Km60NvwAGHbbv7IgJi
jsyInKUbLCWlmOeZpz8fWbW7Vao60jGThSlyIpgc9/9f61t9JqmMsqsDR5e2vFYhMOw05UVNmLG3
QAyN/M2pF2wFT3geco95NWFQRAss652leJqmgADPz0PUSXIXIooFoHVCdXyec/1ZjtU1prRYka6g
xhbFlqrUVoq55F2LNU+NlzIhzNaa0L2kaLx0oX1DaMNiCb6aQa9wZUf6sUfG2ceUPqfiJSIHBuX9
xQpM/GN1cAfrAkMDnSBnkIepRFYSDSxNV33UXIpA+RxOKi0W7SLN+eKYyVGxPKPIbuMyPo9NctsP
KtiMfFPCiprEdNdqoEFa+/McI4ALo+CQDPVtbbLGrtP5ZASQGbqhuA9U4Hi6FxTW1znoBlBu2CRD
yRqsgW0FzQC9yR0ssHOfWd8cQ79JcuNJD/one1BOCCs95FeeUpYPJs1y3RgeegOCFyXetGwvLLYQ
sA3d6yD3xpBdJ3W4U5VgR3eaRyZXbcXjiAzZTueMTVzwkUFr7JjM9HgdFM60ShMlo343PzRxtVeL
Gs1Tv9OLAwP9ndMz4a8bmgldfSrj8rZaMFpRBMW/gQFdEMeBPyt91B37Wxubn+pIeXCKz0mI5NdI
74Kiv4SRv/NHcaXOv8nG2UXJ45mic8Nm4eQ2zOrIMUjftDp6A48QQJo0P9F53Rr67FHqfigJ1DaO
dplddFxCqwEyktljhqyLySVtEO1w/xYqzuLUsl5KWx59mW9sZImIMA+pWWwH1k0hCv2xKa9xOd1W
WQFxYQh5jKx92umVEtDu4GqezwkFf8uJX0Ii2ldZo3ozDjmunxaMJW2XO+74amXqoDhN45AV01VY
8jgkVPVaYhCa2X4wJuMm1ayH2FK3dmg8Es3yORYGJqL+iUYTEzUDImCvmDum1Vu9re46dn4sGToN
W72xWMXp7WJ5ds41lBR4Sxkpf0ry0gFQaQUiXW6trMzOsiN2QkrW4DONGeeCyhetW1sxQimPU288
VEX46Mc0WGUpwEZwosZ+TzkKdbC8qgQ5PaLowTRRG2B+0TNCjqH84bc09NLqXobtNsyRdTG0la4Z
dW8zRPOdMjZPYSH0ddkj6DErOHhdrGytOHqYa+iB3WyTzWTN22bwb3UZ1Hsy5XZVnlK999NsQ0f1
Lp4wUY10rojGicWxRmShl4P22Sg0e2WU4d5XW9+lhWjwsZVqW/VboRixG6VV+GCEXXiLSvv8/s4G
fXCfXag2n4Q5m2dRfhv6MXiwGtmCKSL74v1t6+O0bsAQMXylwYNscXHkkpBFYPZq5JBlbCj3CDZV
VhBme4iHhrdVM23rELhwO3+0gq46GP9+cRjTvCmDDKg4L36GfOc/33v/UayvqMX6JS8apsQfvxpM
EV/8z/v3b3cheJsRZn2Mw4DacF0eTNPmhcYfkd/yya9znmpKCfIZpVwJ7mWBPy8/1/otC4UU6Ual
j8Xh/cUmcGw/kqy71EwoooYQYw7kstUHHPZ/vPz+NeDG6EiG3fvX37/0+2+8v2c2kLogjzkgo409
//tvvf9dEaGlmwvg+sxGRoNZ3EB39D6NwSvVpL5omvhKEX0ji5wshUm3dyogBHidDs3Y266vkZpX
ePZ6lmXr3hl70EnYYKy2PkGRQYqV0mC2vzQsvI61HpfHFG3/GqYxqPJ7OXFH07eMefIt1WDmHjFE
LapLxp5Kc+y2uXLN7GBy/dBB/Ed+gCs7NPdxUzSbjmrrHbEYX5RyOohhSBCdUKVyCE47RsSqnLLQ
odWsKB5K2fg4kFl6bOMSyRy/HJHHR72RjJfZ2nB/1zjCGFer6Zkcw96dlkLTRFtxG2FI24Zdg+Vz
ZpwMKMY0kODKmQWRTs8NDSzxRdpR7ykuqIvTUCU6LkU/ui0H+rOltCovkIsEtBMRhCg0hzKA9pOY
+WYqdSR4C3cVjcO0T7txcCnRoLxwMG+MUXYfNbhz2pISlNbI1K0YdE7MqA2umFqv9BvQsBiitOol
kVp5kqQwnOyJSEKFNUVAstAFsZ52M9JnleYkX5qKapn5PIL3vTCHUrYOmjpWxIV9znOLBX8Dw3QJ
fCZDzWg2yUhj2xZacDO24Vf4hXQhjXHHdUmuX0SzJ21b9QLuy/FKXMyYqVSgMhQzXEuP8wflpcm1
KMT0iLoJbhdnJCImiUPgNUZor82F5lFPZKMOpjyqbW9tFeJlD6Wh+UcnkPamGsz0QDNkB9IjOsZC
z1y7JuvbGeyA5AM6WFOMEAxJP9Pb1LJfY8QaU3vihJ1KRyufyBtihRIW8b4hWELRMi6VhfZiZbQ+
UFL4pZmeYA6iRxomDWMb1hgzmfOdzTTixdJfM/rNPXFhd7VSWw+NX7pTU4R3XaOYD1KiAWyJoMpU
9ZZZWfsY+MpKLT01oW4yRnShCyMMMN1gA6ip4jAvbGq0M6BZfc0qdqFmZhelLB7FV5j6ylkrhDOv
2kTw38h4sVhVTpT0TUFTjlCcsl+J0rJOo4PwWncSuVWHFIScUdroTUdlHelJjiyBTodfNMkmq2k6
m3PAhE214ztLvCeZxN8yaZDqbIM9YL1OpIk2mvd+MfM8EpmGcIC3M4btbRguuUEkk993RqpfZtl7
79+M2+iZays4wbH9GOWz+SrpzHNZWzGdWUqiqUbAnE9L9Url+jPlFe4sIpjPQxAHj6Qc5GurKeX+
/S0NagVDlWF5E89klh4FuWt2Mh0re7ix54JQWsauFT6j6VPIRJ0xY7rr9fgZmT6nxh6nl6EE+2gR
jKUHBNzaJuIX/Bx1Wl79vlCPg1DP1Av6Y6LE/fH9f3TBGcmQR5dRLB4bcnEeY+s5Y46UzLpgjkXE
KFPXr2lPkzlCt3GTSLMgEqcyCdYTcl8PLONqf1obeprfv/+VGI7e+zulJBZMYTnkKQMQHgXf1f37
//KmSH//n6IohislIvrJLKzNZKEQFTZdM/CuKY/ifHiSrNOdcLgqQRZ/XUSLEzkYz3iyMV0Idddr
hX7ul3bwVMwZw4lCCLs5F4gfEMzgyngwYBoDltK0j8rI6g+ApklKhu5QyHGerFqrr50RPteFVR0V
EyZLuIBZ5jj5/UulXpvuwBQenANqY9eQk3Z8fzHFlB+NfmsHA/OAAI29k3fVLdq4YacExAkPil6u
icQSj7k+8b9AjS5UoDuaS0BUqGRjAtIew1BSCk9lutFiWkTmGKveEOIcCqlLe72CysFMWwjnc1gt
ngN64/lpcNr4wbf78NjVWJTq5exJyeK57Vi+CWQ36zE14L5hI/2CecBfs2Kvjk6fLg/gqx+myVk1
B26NVsaY6WpjJ5oFPdxYXpchnRiUHMGd1Z8z2ajXdIkiX+zHvWo9FCScrZSemlVC2qmpRBBtWS4E
ztzc6jh1doXJuYgoIGVBdFUN3drWBHXsRW/dGIYyXqx4H0XjRdaz/tJlzBCDtunXXQUgNTWcADwL
CdcGmo6N6tOfD8w+3UWlqT6pAt8WXZT5WI2Gum3I0CBYx1Q3JJSqtCFVRWHfFY0JAzYlG/DtNa7q
1DPthJQmZoowKDv/2GQdXHJHp5AVOGG1wX2Iodrxy23IHP/ZGdpNIkV3r9lEhpYjdt73LyOtJrZY
UCQ0qvS5HqZ4O+dZsKnimdsuJi6I/sNVGdLxS97Yv/8n+P4ruaXfZL3fX7t2iXbwcYDgofvc96OF
phfByipbJj8L+cur83zcobycd1U/Kpeg5blfZ+X0GeHsuphR5qBD/9Y2Sn1jZOJgRrlxHm16gz1p
TOsKe4Q7FBUsOELJttiwR7dWAZBH9M9xmKJcNsDFNDXtPlVYAhpMah/8VKk8gwL1a8H0YXDKzwqw
Y5aTS93JolJrU6N9sNrRIMWIMnC8ELSKsqbcmb9iUdlkhGMdpDBmxBsQ5tY0lQlR7DMV/1fb7oKO
QNXlXR/GhKfWBSWBxe46pvWw8WWPnKes6pMW4Tk17VOH5xY2r4AfTtd77iNyXbNBuLNGkG6vbLCT
6Fg27HkN7QPBz5IXN/c0AdAiunaRdV+daPo6dUr2UtjUbHIlEHfM0gVDYqKcl5ozJV1/k9uG4uW+
QoWEBZRVB/3nzhy206LCGnpcXZUYjnRQ1HOmqbyYhXZ+fztJgfNICxBTzvGp9Wlz9EV9bzY4Wieq
9O/v1Bm9VpYoTIpNnxIdYhGVTgLRtllyKNswXpfCevCtCrEnFgL8bjCc39/CsQg9OmPA2egiNST9
4JhXSoC99ZI4yGhgJHI/6r6/hVufLsE0A1lk6gM01QVdkNTgMJVmUzo4KvSyCj0/BvI2gm464T3N
NsyjSjHugUURRc1JWPu9ZtOyZQrB3HrlmD66PJK73KE3870+l7lrWpX9CbE4RJvGepB61WKqUfEK
OWa86/mrqB920Rh3b74uQPzZhn7CdfU8DlV/1HMTgeYslGc0/0u2O5Isio/BywiUV1e5jkRglVdk
/veAEoIXw8+qnTbazEmX6LqGRzuQwFDlMIQ74iKru5A+3F1OnMumMfzQff/a+wsGF9otqpEe4uVH
AoQEe0OzqflTnKsW9zIr9vBeRwSBPgg3NXPu6hg0dENYvrIEpguKCiVoHy1I++fYwG41VM6xCgC5
+3nGkKhTLsjnbHZToxGXLjcnqpbYWrhLbB52WmCwOB2fBUh7T1IbvejAIi6JpJSHZXRlDIb9lVlZ
+9yrhc7iP7LOVje6qglEYIxL8cxQSiGSnbjxB6V7Qts4BctqdAhew9amzaozKa2jRtmbAqfXGIDJ
mJCUeLHSpqeJmrc7SHJzSofixUCvZtOSa7yByikvAXZIPi3tOiYXlZlnIAhs7SiHmejcrKtJMAcC
TS8AFW6PArpGh7yJdTzK/jSrEB44bk4uo02LovhzpIfBuZ2mb1ou07NRs5pFDbQxbdQ7cRFP936D
mliZsqvoCLSeMrnHwccYXMteZcSh8BsOKPtiQcFsgLFiRULZ9MFY3NB4mPdUg+4BE7UXYAgCgAy9
hbkzXhymgh99ZboN/QT0Tou9qRm6du+0ErJCP00u6zOCkzuZ77RZlFvWzw+EcHZAjfOMHrIGfQZy
UXHzvimYaDCyZSg27xNP3ek+xx3+Caa46bGtWPW0TRW96EZ27ERfXqVPYbnBd7urkDOp1SQuTsPT
RGbiSK+GAosFGLMNhy+qnPwdOodXkWfjGTcAicOZvglSAkZLoT4p7RDsEt8/JyP9TTJWb8qvGeQl
n172nWByRE66cglND9Jv8taBPupiTCXNAAtzknVzK5xw34aubxMGuIrUeKu0NilyhNUEBVYno2Oi
ZLa1/RR0ZIjS9my25gyLfBqsEy2lzFNIAd0OmumxOnyUhizuy3EoPDyu+X5Ml8oIrfiJyYMuUlzl
MbCWIcjMnV2NPewLxfCwkrAeHXxxZmVL1hWcu3XqEKMNZn6nRCWsxE6bzkNtbee6mi6ddgCii86a
Io7eESeaVmi5inTCxbMsTKDEUKGqx4cxHBA5hUa4qet2Mxs90W8qM2RLTRaXczHdLF2WXBWP+iLt
LHtahSGQfEghl9KIKDairMGxrjTHukbm2qS57c7ToO2YnlDAt6PbOqwZotTFypvgc5G1E4EARgwp
qdWexpoonlyQmBY1jac5WuSCSKcUAerFraZEemMejmdRJGAjyJjhWWLKq5M456xgmqyXJaHZMwrR
fBy3NMHjk/CHBtHDItUHf/Is4KLppZ6eZduk6MboR1UylYfGtDEIzOLgRMZdC5zj/P4ipZMcQYUb
x5GladexgDBQM64tB/68iuzGVQv8NG1mcysSXpTJ8lRaUX1fc831i+6nqBVkDvCbXJ6qsZdiB3nl
ydZnxWbIe5ZtLUaZNo8HNB3pBt+R5g0PXwmbFzd+99QklIi8wmjCjzAjP2oAHNagliJvqML8Qcwg
VfRYn7eTRaJdaVfHSWs/9z7+t6LhgZktLwZDh9InnByFBI5ADbHUJlazpSULosDJ1KdItvJMy9c+
WzLN1m3WOy58wvrEIqQ+KSKzvdAibIyso/xudGidqDxFzGVULXpcH+9/8/3FKPVP9IBLQkcYeoFc
E4SRHtN4VhCsszQdxsg6koOzmZEWeIHSDG7dNdx0vToeMa9CJSm3ymAl51zfEFv0VIvsiVlP9KAW
0l7JAkP2gDKucwTV9bmLrs4Q6lsz0ofjlBUHzNzQzStN4gNMZ7R1gpm1Zs/7OB79MxTRj0EvRghL
bbOnBCKfQ306E6CxiEBnJKJafqrwQDBzmq/vL6XRWdSuw5t2MKJrgR+b7tIlmrrsIkw3CyyxF13w
qZ9Edn5/QeSEJYFMMTzgqOOJ3Rk3ecwqGotltrNa/4mjmJyYJYGEZYqyKpDhDnOV3yRpMW5DSEfr
WSvDS2So896quep666pxdT/FyILXkG7ooeHT2SQ5loZqBKxsZC3Idztjc7iXtuhRjBssi2iLyXoM
JuMYBehR9WKkvYjM+Lb6XFAIPNcN8eqWAICUmCLYllJr991ImgWHlEp60npOq953ONk2wh+HrSDx
clPm9UsmsxAnaI1GMoxvzLZiXpmsfCMJboLBeFJJIfK0UaF8NWrVDdqg5BBO20QT+t7Iqciinai3
edTrXmElX7jGsoNBnZga8qOvEAzbjbh61X5mdDSSgzGjjm5CYa3JgUOiIat4i8PVPOiqHnsgPjIX
gJtO89KZXkQdP0J87PfjqCzciAGbJ86FDvDL2Uznl9FISuY0U+P6MiMG0wZggPa9wi7bHanbaddZ
ms5hqMu7oCfiVZ9Ga+sE9hkXzXBSRqXZE9SDaU74CsRsBs/S7oMdepJkXeHZVgpluGZN9ahHELpS
rPUbKXgETDpiaLwl2Cw1kBR5LA5Tn5QQ3tTxqe2dVc/j2m2Z1Hgjz9SLYpTVugwdGruyfsORNdz5
1oSSIYrK+bYZu003M2PKU4OVIa6KlngtT7flRwt57C2GMtKOOq+LoZlQ/zmAF5UrWff1JsIKHZRh
c0BYMTvRfoBMulKVM4T3YzYwG9OHAqKh8aL4mEYReS2RTDG8YqQsa7QA6rVysiUP0W9uozqlvJsU
kHIGwk/6wr4jHYXQIXrfsDV0RGiWdE6EstPJoxeBME6Epxk1bj3d5HmsXQUtTwgM6Ukj5UdUinYy
q+IFuGi0DbpiiwSMINVeO1dqwyECR3rFy3drNrddABi/aWHYT01/G1i3mYUAdowNXBo+1BNUka2n
LHG6YGmUo0Y1qchO74Oa03bHoZrB+S4zhCpfshdYr+3Anty32ZSdpPMVzGN8fH8zdiUJVKqxUUeo
rqwBjxHX8z4yG7lPM/Gl93GLVbbmdRZ66Jj2w3qwlXDLnLU6o/l1VmmGan+Jwg1rrUXCBQBBo8Cy
zzMkGUMWz6toFNGLYjBNUmKucPwZ+V2fBy5TaeWLoa7zOXcOKVjl32t1ipM7e2vuzzqILoTNkHVR
IXGeSjpaC/Zm1lvrcw21TO/EaVzgTyIR16ofPlkVlYUiNAKPUjBqF0HRId4XHakD5TJzI0N9TdNw
du2+yt0MATTWBNePFVhK4RhulIErOCOwvhvyNc3DARu6g2iz2ct4irwc520cnzIqd1fWHiGAE1l4
SBR4stGNIfJ+ck5DUZKm2C5CvaQ9jOqcHVUH5d3785mo7O0ghaBiUfNwjZJx2/YlZMZpGPbSpiHQ
+LJEZWblLzw5ToJ+Nt2/9KguD3VBN3ttSTKVI70XR1RFtIgSVABKaqKaqXVzT2HuosV1dyNaBWdW
WgYs1cigxP7ceI7VkmOaQdUO9R47keImlN8ORVaAPXuUc7AF31Vd2q6NKMlmdyPLKgh/hBdXCVV0
P082U1Zihw3bCf1WBSM19otg3fXJczsmVANr4HERgMq0oHWT4iajRou7bchQ51Ex2gc187uINShG
ebqSAINuHaW/0n8u9pEdPgQBauzG9yn7Vca+9yOwWBP1CiXNCmxKYQtsqjqiHtagoWsXWy/tQ4fS
cdOntnCrOI+9lgT3A2ISbBV9awDFJEuhM9GTjOF8Q5Ewvgx0T0edtdQYANsDpnNb5GO375fnRzv2
B7usKbD7NvphWyUpZDmFdjxbO+KVNnMatEcte32fwgzyYR6ASetjtiXTZ9dZk9zIIRdbmvDIv/3s
a1wC651U5x5AByQ7WexLJneanLAmzDj0aaE0jMfkL/r5AsTfjZFNnBRu/A1Y8dAzKgctNoId19IK
5zZg5nsyomBT93p4GiCXYJicTBYIDkDapeAtHVZDg5b6Z6XfWyrL7Q6Pr4tSYTpOpzEsnYs6vXF/
THgwyrMtQ+tIeREHmkmoaQtUwqPlh+mKAnQAgKXbxzWt//c6YlDSqGny7qNAK2z5Y34OdeI4fn/R
5OiOLXqh2Zxustrp9pZja+fAUV+zAXeGQWscElUrOTOFv9dqEGE6zYnbkpU4z1uKthqWdwA2hFy/
T7eYgbX72ELQYgdEMkcBbRwaI+1eoauzUiJC6+BuozeTLJCXx7SQz11VTifdGq+6Qpor2vh6LavS
uKHxatx0Ai44Ca9UPuCzbJuZcB8rHapLvlCM5uwO3dt4eh/bMNWZQkarD7/917/+57++jP8dvBUQ
H+jr5M2//of3XwpyJqIgbH94+6+HglJW9v47//6ZP//Gv87RF0pWxbf2pz+1fStuXrO35scfWj7N
v/8yW//j07mv7euf3ng5SNXp2r3V091bg7T3/VOwH8tP/v9+87e397/yMJVv//zwpehy1ut3b0Rl
5B/++Nb+6z8/4KV4P1C/H6fl7//xzWUH/vlh39Svb+lffuENwfU/PwjzH5blOPTnVAORuym0D78N
b+/fMf4BPwB6IMtA2xSmZn34DQN4G/JL4h/YME2dEqGQ5offmqJbvqw7/zCWip8Dr8Q2TKmKD/+7
0386ef85mb/lzHWLiBnzPz8YH34rfz/Fyz5JnS0L1XR0zeHvkV+m8/0vr3dRHvDD2v/pLYeLLgPb
lqi3Rv7a4sT67ij8scHvN6CLX2xh+QTfbaHwjVC1CkT9rTt5iKxd1ZvOk9d9grkWrT+2a/uefNDs
Id2FZ30nHtJH+0a6P/8QnKmf7iUH+fvPYDDvSceSvSxdJBVnasbu9Iv91Jy/bsPQOVW67nCuhWP/
eRuhGbO0zFCz1y6N781wELflXtuFm2AbnE2v9sQa/bkXe8i8frF7f3MS/7Tp5aN9d4ijKJ9GsJU4
02PYbMXXJnv4+fHTuNx+PICGDr/QMbhMLG25fr/fAl5jGSQq52k6xHtGsK1/MfbadtoQrrwqt7BJ
vHj9i23+zYXzp20ue/3dXgmZJTVIl3kNSGs1uoGnrNvVF2P1sVxL1//F1sRyCfxwI9B70WxNlaa0
hFg+zXdb60kUGVMFLIiL1Xf9qfOq1Zl/6V5f617sfqaisHLW5W72hk2y5VG8RiK7ej3Apl1/6462
R6to9fTzQ/C3R90ydcOSgrtTXS7r7z4TvGvpx7YzrWeErySeUoJM8bfc/Xwrf7/n/9nKDxeukURJ
PoQ0LdPaJoJ5W6kg3DnTxv7n29GXseSvh9i2bB3Xr2DG+OfdqZ0QYwyZ5GuKgd6TvX0x1ghVV9Bl
VihU1/3qQo12T1H8cH/91dX094fyf7dNZ+LP2wYnbQ6O5FDqtN3UoxUcnez15/un/Xz/NPWHm8QO
ulydLfYPCt12GefEjqmr23vkd6+n3S+2tnzi//fR1NTl03x3cTQtETRVxwVrb6PVG4TjLWnRq2ZX
/mJw+dvThoTNJvMAbZJ0fhg846buUqvj0HXeS78P3X2xrbZMZT2DG4BUzVXkkh2/Rq6zZta2+sWN
+XdjmzAMXdKfdaRm/XDRqJSUB6Gx9VAQGP46K7+4+pen+J+Po6MJIR3TcjTbNJ0fbzJ/AuxmhxNi
G55N/b79qjKjRkH4ojzRzzJOytZeke+yzrfFL06h/pd9czRTZaus+lWTSskPp7BidkYKLDNKFHyr
2f0Ug8QnlfpLdjNvJF/S1+Nqdek9P910EPNfBnf21r96cP3yU/w48kHLrVLBp+jdwUNq+035MqBV
2zRPL+oa4eTq7k4c0F6++l+sF8qvW3Mdej+/mPW/XMw/HIkfxnp4SZUN2pq+t1fuF3t47mU3g4cg
mQFiH6y+dC58sl7xuhPgsNXXX2z+L3fusnnBo80wDdtWzR82P+d2o2oFmSDUyLb1vj2h4d+2offJ
Wd1GnrOmOn+I78I7kiO/kaC6SX9xkf/1HvvhA/xwles1nttAwRhOY3bf7/1tePG32qZ7Ch+sQ7lB
1L1u3ObEVUDrFnlBu6Yt+osP8dcZzA8f4ocbHZUqJZuYo0Ak8Lbcyxdtw3n4NHnW+gEzvFt7fbNB
DYmO9Jcb/8v4jCffsITNtNZCXWb98KjTZdvnti7GdQ2FiZzj5qszZPBp0Jb+4q6T6o8PPKnyoJfs
LKOKsJ0ftxUHIbHzY1sDaweRBpatDB9IKyM1ucuy1VSqxb3WTAVJzUI+Wk0vY4/qPX3dTmoi3ODc
jdoDsrLQhEu2pCqbtpV9RL08W1vpNNzCNSmJq1ICydfGJ5ILY6xNc0L8eR7kc+0FHZXeFUK0WluP
A00mPoOtbApd4lyJxoriO239cheEc4K1V616A9dUAeY/QL+xdAiTFZ2Q/Bzhq3kcpsTZ6LLRjxam
aZ6lw0wOmwiG4ZPfhVy0ePhgVvjxPXVaeoHTWEPKVEO7pO+6aM2AIKcoIXR9xoXUkPxJMQfe3V0b
9dbnqcQQ52YKPQ2c1o34Ro7KQq2wg1T7rC6KxLXTNxndsaYp7uy+7/p9VsfBvFNliYetA8lJAoY/
Jf1K08NC2TgIKFNkm4lNr6NSVW0nu4YaF0HXPcG2qmjcgnIqSj2RoqHSik+1UCDAttTUcrgiO6Dy
wiMoAgFQUfSghuIcIWup7XIFhoOOEwmortW8jlLvXDQuEVCDgu4t8F2HRm/vtCN/TYNd3jY54Ti+
3SRfndJHk2gNVfIM59x/o0lNMUUEmeLiTa7zhW7JaRyTGJa3DkkRRQ8c/vu+6BJPDMZjIqIebVzm
7LF5+ie8NZChYyV77v3O3ISJb3ssObOHmoo2vmSzQHDXg5crojQ45TGJ8kk0yn6t21a86Vr9UIdx
tY71ArvbyC1XTojnre4aaLRZahka62JsCTsw81siraxz5Pt49An9XavgRPiIBNAYZU2TxwFFm3bD
x2b2BcKf5JyG2UfLMCfg92QH5MEg1lGN6VTtljS0Ed5c1NSugajztpnU7ZIg18VkvsYzfwm1iEoI
snBaZdXqCoa+PptKuP5NmBNm3jsUQljhWiuzn4a7yqca5wSO9aQ0JLFGoq4fib8FqFo5iu7GuDT3
qWPD+Nbs+rH3zQZxWt67LRDeFR3ZgnK8CdyTMFe3mchjU0ZT3Rc5zqTIyC0Ko7oJvLLMDtkACdSa
BHHBKRKO3i+4YaPGhixC4kNeDKlXxhWyTNuvvHo2aa+2OkfMqIq9MEgZTmCaXiWZoesxU4CkNyOg
Sr8mhKWGnduSnoPb3gFLTbPsmqQaTepcn91SpSI5gLFhdIQP2fWRdvA7G+0QnulVBveMMg+Rp/rY
BATdKBq6/UUhvWqUvL8fafFeZ9UHBWKVnPcFIZ9S1gZ3ovVbp4QEYM6cE5ioYXrbdEbQk5an4hrA
YM7fAF2LEL1Ut11r5sjc8tzcNJGmHn01qR9bUZhrNQvaN5tbDxlAgO1rZUaVdeob8sAJuwF1BYd/
N1YEZ5XxiC2TkvZLg0nzDl3Kcmkr4Q3Y0qUra5EZXrdWs7EWo30Sm1y+BmBFKNfUtNawccabOUgR
AaYB4dJjmsOqk5HxNSejB2RYyTSuVxtibPqlpBrVc++GWmtusgIivm6RcVj6NYRfP7TEYzST6ios
bM2yMQa6bQHTEMW6AVbS7+ug9Z/VGj9tQaEPoMfwNqqHYGEGEyNv4XzI7GEtzTfVeS1mgvWMY4pZ
qkUiK1oC2iiPlvkdMhx0uxui9yit2k8so8dTO+2y/taXBNb4N92wnxCa4zCgm/8QcLekJPXFX7QR
6TeScWVrGhqS0ccwuwGprPpQw4Ew3k7itWviqwj029mKNKz0dryGzjmH32Yr86oITemCvyjtEwii
lTKZ636Kdqo1nfz41BsSxQZ+McbDqTpzkeUQuRrrG4x8ZEgxbrCnPqq/qTrQ0PQ0O/e1v4+xrLRu
qm60YptM28Zf0RcjvgnHtaGeZyKciKz3dxqPFbDEczW4rRlfB7Pealxpkj4gJhYjXrOMgQ8gU9TY
k9JenXajo/kNHsxKyeC3xxqX+BC4eRXvAwYBd4C86lfZJuryx6nNNxmduZVqG9dwgLqMqOBoj9XH
HuASFYoIyyaWyn68KTPlivgKCw5cytiBfPU6I9RKrWMKNSxXUV4nexucZSd39bCt06usMtJv3gb7
LTReFdtezzySbPoZERG8RvlWjfI26Rr2s1sxfmGIEQi/kmFT2fjDoOptrFZN14XzjQF17UPTU+m+
2uKuL8BclGejO2TTN2pFF4AP5IDeAl/emdr/pe5MluPWsiz7RQjDRY+p9x2dTmevCUyiJPR9j6/P
dRiZFVFploM0q0lNFE9PDD6JcjruPWfvtbjrmF8FkOO1Lws2iQNZTIjZqYEWPPfIQIb0J5exFTgG
WWoAEXqu03S/WGQtWIDdrXY/shBUW9vYL3AOeGPjbu35vzy6z6n7lOvvXfYjNQ9DRQ8SHktR/Jy6
r4Ss/uxdo9G/EyKHM9Hu2eDwIDBPeBLBdDT52aYnywPDOy8VATv1s6kAFptXzf1KWdfo0Yce5gSw
f3XDW+38BrB6kCiIyQklivdmVdAHhQqh9/Bf7/hfVz55mAjeSFeRZJw3xTBsDesLniyV5v1cJdug
3AXDVYWfjn7XOEt43h9AQfy1LIStZPTePI98HwHyi6xDjerNpEExXpkUP0R9+cnBj0bTjwiODgso
Orz1u9/7jP4hCnAsI6l5c4mcjF14zZ3uGAzn0nkCVdlmleUxd88rnB29tepV8uCkwE7cJyMCveI5
G6e6eyDqxw+vfdbj15D5G1W2jpK+WG1Q+61xQayDsb/GySUrP8LlbcSNlPyp8q+8wfIBTseYbz6D
dKKL+CtpW1LUKulBto8Dvu4EaJmVPDbZ+LyAp+/CklhC85oO/a6powe/a0rwHM4pG+n1t6DLOtt6
hrq+w8NMtTyDVyOkZv/qB+rVmhZWM4v3Gjn6rajGD9sa8NnZ13HsgVR4PootC0YCp1hE9VnCjL8u
0VJ37oeOJe9WtlS7vSoBFBVsXeq8k+O9dzUpa4XQjHAJvfANibZdFlZry7Q4vtSd2nppekhq7zHs
tHdcLABrYcea3YIhTJGG8sqL5jsIjtpieqJs3RFOSkT1qZOwe3ObpBpPJFtJBZKG4Ow7z0i1Ap02
jq94F87RAfG23kfYn7WZJCg/jVFpV926MgyDRwEFKWc2EKy1RrCPfboOiTKro8/BNX5l924bxJqC
90D1hDd1RZ06UU6SI/nRpbY+hr+CylvIcQcLB2gVZ5N3G1oAd8LERGrTzG5/1NIh/5kAPZwo8gex
y5uunZCrsUri31tVQ/M7JEbtgqHwEQc9NvRZ32vyIi+BKdvgIQzylzl2wmydauBNNrq5DPgwVK3d
F3po+SHNuiZ+c4ag0QMQZRQyKKq75FXXo8PlYwNlhBxubVjdS2z09r5SwFoJMQN6+ued7f/1Mub/
pzWLwdiMfdT/tGZpftb/15JFPvyfSxbL+4fDGkN3meb88zr/f5Ys3j98KmncLnVH2Qzpud//15LF
/Yfperqlmwrysi7blH9btPDhjoP+F9mDo/vW/2bRYrr/fcRsOmx+ED0YpktmhBn6f7tfZ7mFGC7Q
Cw6ewGSsIOC1O+004iwPi9fbGm0W2IO8uc8QSLWJ9I/7NHLG3zqNlb4AfcOuqLyzyzfY44Dzb6eb
iXkMbcOmOwulNrP7lWYkwZatv0sULCiObme5e6yX9d2nKc++m8MYe+SZquofizoskN/htSHrSf/K
7faJTcdumXvO/aHu8KzrreduLh8zDqRLEPYfndGw2ec9qVVOdA2Xx9hU6hTSCT345HOXOA22Vekl
Z6OziI8C074iQN+r2KTxkFKzLXzAQXZrgv0PTLlxWNpOTUbymkMI11w/+T3kPXRF3X7PmuBcYldh
Lc2JjdhGeFdaFN5NakFbSgOo4/02RR4zv+LbHU5u4TTbBlzrz6E9prFv/9B4I9uAZnp1wqQR0mT2
ZPfZs5pS49yTXN0TDGKB4Q35Uy2/6DS/VaQMune9dTKcUqctjgUnxAQCJ9/5LAfs6NYYr2EjqlPE
y2qbBvQ0XKRbx6otHKps1qFwPBLGmqm2RBDHbQGWHWKfU4FWGyqMJLT+lb2bmrC+RYuNIDF1QvDG
0LUpl9KpphvAgrA7/euHJDK606DIYiATrfdxRDth5rdO6d5tT+hvdeKXKe0Pvean2H5OPFk5cmX9
MU08sgkW0UA6Of6+YI198or0txEv49NigUrhHhEfESGwbpZ/FwTGXy0iya5MnZMEChx/hmmItesZ
Efu0LnoNqh2f5k7RmqYGtOqD5mDymjKOjKMLIzH0+uZKvedZhUio2LYuq+8tf+ZbF4MXnNSM6y2N
TEptkuaBvOCtxzJp+SqDsvn+wUghLxUOF9w44fJNnLt7qT0nAAX35U2qfZmwCC2OOz8roIaEYo0n
27ebVy/QrkCUnMfIqvqdX5Yhse/BfxhNYtVzkQS7EH7Rw5y4EALSageAZTx7YfifPwAp5vtlJm0b
Z+NeDXksIMSFmiCtSpt6ZVG9N9K2NKR32UsDM5EuJvWzZ95GtD3NWUUqh8YmtmS6m9LiXKTPiROG
3joVT0+6noW0PiPpf9bSBK2lE0rYqIGQRE9UURg1pTkaMtORJmknnVJIlNq+Ib1QUTetDGyFGune
ua3oUHtdtncsnokNAQUE7++2D04HezqfiCoriphynVBuLaXliv7rwkLPOuvSgB2kCwsFckNlMroE
0pMlAjOAB6Y7G9bzSaNMO0irNpV+rSdN20k6t5q0b5kDzeg0/aeQQfpGhQaH94SaI3yYZLYgimVA
yDxp9CaReiZin0vTt5XObyft35gasJN9DdIKHqUfXFEUBlU/7PF7USH5bhFLnziLCbY3/k1RNI6k
cexJ93ikhGxQRtallcwcaDNJT3mWxnKISJD7+pbMRr0pvmvNGUWOU/X9j8138bmXDnQhbeh/+6VY
+tTfPw99aVBTpf7Xv/r+96l8xPe/++cnm6WR7dE8PjpxVZ6+f4CaO9CyrNuVKb3uRjrcYU25+/uf
+hQ51Ko1rDdluP5WZTqdcPm4gTMS4KflaeAFvB6lYm5LMb2UnjlMQ05Q//r59y8bjpTRXfmg71/5
/kGT1rpOfX2hxk63ytr+69e+P7RfPvHgkGWZl3k/kJZ5ro0IDnOML4lrbvgSBb3/bKyTrNKPBGPD
9STNe6/lmWGbnTrxpQ1fzDKv9rMe9pvvny7238X37QdmqQ8gQnsINDEG6JehKh6AQSN3lp/Rqoe5
aexLIPMk/m0L8i9EABs0gM0UiDIrtIAWbEAm/ICZjtI6FaYA7dF7SIpq1whvIAI8kEcVw3pQBJow
CXBwelfkd+BB4xdLuAWDEAxqUAZYGDHTzO2bLpQDB9xBO8I9iIWA4EXd3hYmQgIcQRKuzI9M4noW
HT8hKChhKXDRcGjMrWeGJMJaaF2oC7SOaKpEr8sA+yzB+gieoRdOg9tqtwZwAwcB5vX9tgDoAC+Q
ircwHoYDIP4PSVvyaWBAxMAgCqFCuOXGBhIBuIQPAhuBwuauwEiM4CTaGAGFwQgZNspbyroOy339
i2/w1xQURa6cFxs0RQeiogdVMQmzgq3yuQBi4dnWieI1UX96AhWYixib3Kq/a2VzRWECcddk8Fnn
H56tf0yJIrS4rl1q/Hp7pfPNM/nDQVm9pufzyMH3SQ3uU4jGt4qIAQDhaKcO8QOMfeAcGZCOWGgd
UHj+OHJgAePhCM9jAuyBUDdd+aA+dJAfNcyX7sUmyOaCA+nBgijhgxiAQjphZqxGoYfEYEQccCIg
QmkMLKT9JFdrP2WDdgiL6UbK8J7R6AnKXy1wEvk0RDP+dgZeEaGXANTYJsIzaYRsAr740bcqhl/B
hjkKMxinv5ugF0CiKNAoHYgUu1EvGciUjFgh807eCUjZnek8Al3m70U4Ky7AFQvwChh28P7Ukur4
QGHiTnz7KUxPRTL9DIyFh3I53HLrZQGHtmJT++IAeAnr6oUqPSWoZusDgDEBwWQAYQLAMCjm/maA
Yhikt2BjOvAxsXBkTCHK8F1GQxLITGdsYepsB9AztjBo6HQi2qV7z83zMQZTowuvpgRc0wOwWQDZ
uHwUo24ulvNLN8aPw0TpGuBN6GJnTs8eOJwFLA6GtkMFJmcEl+Og9gGeswDRCUb35OpQdWj4/AkB
b7rC27EtPshZDhCMPxIefEnPHKzXubAzF45bmvcmhijDn/9OECK5K2Flm1AYGdr0gfaP9xUGgoqp
YGt+V5z07eAbnwVfQR1YUAw0SGPQ1QpFaBKekEl41DZ9NA5bNdSHPjfXyzitezBE7cy3VgCYqARQ
5AAqUgCLECx9GEIw8oVlRKVfyEbESBGSB8COgB5RmLGocAgJKQx4MplCR0qEkxQATCoAJ4HqO6SA
lAIhKkXCVsoi51Ys2Vs+gkVATycMpkVoTLjGJoaMj4ZwmkohNiFPWFcgnBphOTmEYAPgTp1Qnibh
PflCfqqEATVQ/BQmVCt0qKkTTpQQo1YR8CgDiFQPTMoDKlUCl4LE8jmHJ6pQr8TVXxGBTKsKGFUK
lMoUOpUFpioWXhU6CR+UXvxpCcvKAGqVJ5xdYVyNQrtqwF7Z4K8WMFj0Uz4HFywWeCy43LiaAWYN
gLNGm1e8DkrLEqaWH0HX0sFsjeC2SuFutQC4GCDdlRC5SqxQQuiahNVVCLULp8oWlNcVYHtBtzj/
8gB8xYC+EiF+cape5yDA8ggWmGVDBZv79GGy67sBLswWbhgnWGB8whLjZQcmKn1hbrtuhTYGl6lf
50IgK0CR2SDJZtBktHFNiKUQQ7yYlq7wy0pAZroAzYRsVgvjzAB2VgI9q3X674Av18BCT4Fw0Xou
ZnIcuBg2XXNhp3Erem7e6RvzNwNaDZgEXBShrXlg1xzhr9HslIP77wQw2zRBaEstWG1UDkCJ0kCP
OXbG4Nxi4botRv0Op2ybAHxrROVdfOpg4PSYr8AsZLiw4sUGKi4DGWcLO24QipwPTs4AK2cxD5HP
VYObq4Q7h9DgVQNENwqRLgZNl4Go6wZYdZFhPJrA6wqh2HXg7FAbgPhZ9hOYuwXcXTjDvXMA4M1U
3XLuCA1gPMYhKEwh5VFKsIWclwtDL+1fLJB65jK9LsLYG4HtdUD3FuB7uVD4rL6+xtH0pxI+H5Xu
lxJgnw+4L8SJtdLj+D2Jj/GQfKA4esX89WdIjHun9RtPCICjk6MWsl8d0IA55bVJWIFKoIFCD2zA
CC5euA+6+uqn9heZcxBfzq3+iELr4AlFN+Ks6QElDBzrMgIpVPRu2Wbhw+YxbqGkF5ohb/SryIBv
WArp0BDmYcB39sKAN3tbACKGLgd19w/Yph8siJoV3Ua9hyA68c3iW+NLFCm+DO4V4MHFjfTXGPAi
ieqN1mQbZ/He0yT5TeXrbmnd72XXjdbdV/WxYh22spcq2fgNjY+IxLxhDHA+SLB1VbVqaTnhEr7Y
QCF5X2ETirNHaJE92EhGv9Sh4UhCvN4I6zKNv/j+yDcZwElPyJMBCMqVKzTK3nWe+r69A1j5pelR
v4YWjcochCXfiJkcWPgenAFcMr96KO3xRxbYFRPIeM3U8G8NaUynW740/sYElalAZjbCzozt6leY
PhXckblN8N3Gzfe1Are5gN0U1iVSx69pqZ/C7if/wesYZw/j6DzkBjT8KoTuX70U6UXP1VNvc983
araYS8eTBXc7fylOyL1Ae2evJcUOyJN5QiAsST+4Tw2m9TfwjTdziLZGZJyXUStX8qU2iPOnSffU
ZdFh9qgs9xHlM6i44EktMKW17h2N2n5w5eVcM6uIrz1QUx+4aZO2B56NU36cyqKAeXqxGe+akXFp
huHmzK/LhJ1cPqFZsrY2G/vVUj8sgKq2m9wSAKsOoFWDW+oMeLUdDrlwWKNJ5yIGmnUYYbR25WmQ
9Hkg9FYWchmdr4FM+0sn0AAwr7n+4QN9zQ3vF/qShxkYbMmjZpWAh/XAxBbgYk3eP8Il/sPk55Nn
HBRJVqDrGsQscO8HHeRsK+xZUyi0LHiTdQ2YdgZQa6faxQBY6wKuLb4JtsKyjYDadkK3ReR2TsDd
umBvO/C3mXBwbYC4dMypKEDIDRb9qWualwJ0buGzxB5ccjmFqd9t8LqNcHb7vLvP6SYGv5ulrHWg
8TIk+NMInzf5JvWC7MVIDLtXKL5ojHgYAPadAPyW8P4GV38azNx+xOvzyfOl4kO2Yzd0G7Ja+96b
kd6V4db+5gcLSTgWpvByLwAMD431EpTf98BurZ+mcOkuRNoB3xlx+N7OKCAK+tdjmoCNWBpjvdT5
b21VzK61qYRwHNbpjlN1tEl47u2zEA7ywAZoVQsbOQKSTLK/2s12/67AJ9MTYVG5nwJ9uBjmdvZy
KhDglhfhLodmwl+3VcJi9vIHtPUfzCabj2Y0zA1ai8TIzB1OiosrROcAtHME4jn02w2MtKsZR9GZ
VgXbP215ZAqwtsFDW8KJBvf5OAg5uhaG9DBDk/aFK62K/NYJaToX5rQJfLqujerNB0ftgKXuhU8d
A6puhVgtA5QUhLUrLGvNgWo9C986FtL1IsxrZfKcZAB6zYWHrQsZu3RhZEdCyw4LuNlKCNqOsLQH
oNqZ0LXL9It5Y85OYYL8CoDbZkH8VoHkBoITrQahdGfC6/a0H4mdFAww2Wrza9yqYHsPltrnQvtO
hPt9bGsY4MQtijPDixcexSmQcMX2DBkNrKMsu3V0H5uEmZkWxjpjpCzfLiQ61hGEyLBJ512GB6Ou
YXPDJa/G5lUjtkWVbz/VT7TxyJe2kMxN+aPanPdH9vkrdAfAMWhhgYtLD3pTP2ZBN207t/yhKgdd
Bis+FIuQ6ycgZDYSLbbvmP1qFn1aAL3U+q1ahlqxbTbHlrVVlRT9rnXKraG121hY7Uqo7Q749kg4
7qRyUOVMA9Zo7k2jzTHIaM2XplfGpUQBRPfapYg+2SfbfjM0xTYfnUIMPL4RiryCnVQKV34Wwnwj
rPlRqPMW+PlZOPQhvTTd7ttj+5FBJwQHoP0Z4mHD6IyzYqCunTDt6StdKG+CtYR2r8DeV8K/J8ZT
71ph4rN+seCGwsnXAea3gPMnIei7wtJPgeqjNqg2uvK/GCIxaAK8j9OgII0WopmDyc838486Uphl
PC6aoeVxdhuzB8129M2Y4AW3zeAvl8VZRjB3X8j/vTgAHGQAFVIAS+wAfX7ym1HfzD8NMvs7LWnt
Fdi0d1+8AhaCAZjdyzYW50DdMKUaxEPgxxgJMtQEozgKPMXqXqwF0P4YYIwT7tXC39niNoC8lK4i
62axDSBNB4EKHAgiBIwIlagRfDVcZpEljP74MXpLus5b2r4cY/wi/x1aCBZSTAtO3R5hSPIom00I
dMgYsMLz0suvLFVnclLBHwCGeBvE4KDsYyVGBx+1Q4HiQRfXgyXWhxr9wyweCBchRB7AtvX7Wyym
CEecEcTNPj0kEup9MTyMEgbqzSXpgLI2a9uK9XVadzc7HsJdN5v43nJiA6UR/LQMzixdjLcCRFjF
lQKXBciPsxuOr+lU7pG0Qlc2MFDRIVw1INg5b2Eeq3FjUEkDBF1/1WFsrVoc4CdTg8mtsKs5lAuw
LC2bqce2YfaATyHs1CCTkXEkGYUs6Co6xW5kh4SjjPbuib8jFJPHACcZkh+DapvctYAxuCfoQNUk
65SqVEYt49EP0RtgwSA7lBVPxUxsrbmYbfeQilHE15uTO0aftDjJIIJm5s2rJIMkJhKFkqSvqjdi
c+yJLdpk0dzz2x4cKmxO/aYr7VQEu0wMJ/yvNwGMqNs0X6nC+Nm0/XMhVhTE1szecu4Iow9gbVHY
U1o0KklvvBO94iG8LHJPfezTE3t//qxIQsTDsoQYWVLULI2LOGZgA8tqXYm7RUunPyYylx6pS4nc
Jcw/alQvrc3bazrU84YrRDlEN7/yCM/Nb615qpOVK8YY/nTvXR4km3Tq7Y1Wdx/5mLPXsQaOFeKc
IU+5csVC41ZUlz0P7u2EsUMLUw9SzisJx2IPoLsiYtY9OUSLyCqNzrGN9cuSGLybwNCE640IhxMV
fGtx4/h9y4XS+9viV0GdU6DQgQJ/LHzrgafEATDTLresTQDwwcDG4g+wFyiZI+SZEPPged+HiKrY
fL6azlyuOm/fN7wRdIH/d840hqFA/1v9oYHv5Xo/NMxGLEq+Rm1CTDPZcI26Bysdb+mINNC8LwFm
tzy8xkSM5J9zF60ZoiHwig8B4qGsQkAUjAQXUBJxPiJNBRXJQThRHwiTn2vNfhsRGfWcv9AacTHG
WW//omsKIjpzrx0CpBSAbYwxiCb3zmGXYLCHcCJdRo2ruiavYZqPHOwv8ltzsQzF/Pns1LxZWXVV
OHzqyn5itrlK+IbskpG3kJLUY8ybQ5BNRBUwPGktAyrziTkGi4z24ETWux47DFLJNsJNOc/YoGrC
vy12qNZsXzlYc6LYUtJ/GCz7menb14JTypieauZ6KBaPo8fyRL4Ki1a/eLioTI9wSWsfCWL4Ln5E
jFWuqKuoDBeiskK4SGzIQm+Vk5E08V05Ir4qZ/OQQh5gjs4T1rnBdcAizVMbYxbQzVM9uO+MhnYB
Rq0as5bD8WqZ4RwPd0vEW31CgMt4lP9ci5crw89FiGzHuxOs2ztJivsgGq+YPxAUfS6oGL4Y9l4d
emYaRyQNA1glKjAybjMABmBT1U/Yn585GMl5mBXrrMo89qPc5EUtZg5LvTasTxd2KHEIJGwojECz
aTvXpXHd/ADrewwAI9Ie2lvYy/ACQHuYGFAEoMDwM3ibWCE7mxaCDTi5uRD6xxxBLTmPYO0rHmS2
dQ1Nbk94iOAA3LIh2emLc5wIncTzZuBGnvNly/CuWfjXButIVOMtbLsDj5KX8Y1V4VE3EYrxgipr
wty9ummspmrMbo04sp3NFE4PJd43VpZbB1eFhQ/OxQu3+PjhxnE/WckBk3tSTOcmx7DXLF9Tod3o
5151LHO1d9Nxztnx+MkNbjsYvGtG1QOgj3Mf5VCaocDQZFV2VEDoA/0kqSKrBuXIluARktWNhfeZ
3A6kjbOBBq8knZUaXDlqBHl9r46hGPPEboic+sqI8+QuywYmAu+o1kMFnyRMx2teIbUy8Gjybr0P
i9DcpOj5QjR9ORF5pH1U5Z8MsfgpZ3iMzEVAzfvFbO70tsUe5jObsMCaUkwHB+DtyKSecySBUTjc
rDT5Gmb3MbDDp8VOiRWZlJ2tpxzJoO5gG3TRDk7oB3U0hFSruUbXD4FeQcFSD3Y5fkVmfVVcsXn7
//Ln5pD67mdq1x+ZUpeM31PEC64K+4eiT25txTXcH34R0+OdWqeKLHaF6TSzdmvr7M6BGI7bI6q+
TcPT2JPM8Mzbbo/BIwHKFR34hnwRYWXa7DQ3PIcTe/q6P9lG9yOIl1OM/DVq+k2i7/wIUkzGUpah
NN9am1l335JRP8vvw+Gt1eEMqQNfrPJ1qMadhURSIZN0kUq2yCU77dNHNZmhnByXD7EbKj/EWaWe
SugIWO0OgsODDM0DBHXlgMISYQEzoGWtuvhsjMQY3fDZcXjp17F6QRcDwAbZj/HZTx1zSYlBF12y
93ztiz9oJxbNatLOIlRU6DWjKr9UeN68ZW8N1bPljtY+QhXZi5aT/OU4tb/k43pnBBpaPjGHvPrW
Ka+hzRa5jfRMRJ8Jq+L+tKD/zGHIeKP7rqMFbb3yZUYT6jLpYyrq4Q6NkIjCwjnIVzEdwaZVNkfa
dt1o3Agbez8jIR2yF4WSVH6Hem+eGHA+crF+56i0cf344lXOgWtxuwYohMy048aD7jRBe9rmCOVQ
phomRxHvmvXui2U7Z7fDNmktPzGGxjw8q+dBS2/A/8gX6UdACA9GQ/BMOc9+hD6kU/njMgQb4H5z
BHk/TX4NarxZtXFxxN/aiMlVoXkQsyvbLH8LJQypINrXLPX9NRn2nRsZmLg4u5S69VcXV2zoYY3N
6vdpgGtWNQhZMmj7qri1ututrSbGmeokJ+V5q6pvFRd0Bc9GcVsKy6/OpYzfK2bk2EoDsL2wia19
K25b0iPhZsnGH8XY0oX9jh3Eya0biH0HpQfgUDy5Qdo+wetMXzVx6JJ9JnIuXt1FDLuFuHbZFD4E
yS0zcPCWYuOt+urTQ8/biqcXfh4mBQCCHQpfyNjGaRGrb1QXKMzUdnLx/dY8JdaGOICpHxKIqQRI
hCDYZQm/bkv/YxR1sItDuEMm3E7hvWNAvThYhh2PB24l5mGzfG85EG5Sl7mCjpw4r7EUjyM/2GIu
LlEYxw4u4yoqvyr1ksao6822Eglb/+yhPw7EgzyLEdkcyy8winszqaEGLHxBcvEnDwQ+2UVwPSeR
uYhjOZ5gBKduCGmjVBiYxcU8IGUme0MEeyZZKiKGzRBeWjE4Tzou5wCmwro2AZ3zZsQyoMfhXGTz
Ja0hNgY2G+hRvY/s4C9xzm2YUz9fkEu4AHZV5qGEDHUwmUw3KKaRSpXbDOl0Ivbp7CupwRsvSKlL
sVOHvHL3UwVjzhJ3NRC7A92Q5Wykv13k1olYrkNO4vtUzNcsVRHOlCwdHM5EORgZJ1I9AAMee+Dx
ygbvoAo4T7NGEW+IDPx+ZGLbtuAUbWcE3AQdbpFBCgQxd95oAzWB9t23uZT7xH64ZFfsXfB5l4i9
Xc27WM5wVt14b8T8XY04wNNqeRY0O+AS/OCjmMINlOGtuMNBlUWbWXziPWJxsoTXUKO/2cDEmeNZ
bZOy2RgzKqN+qbY5PZ3NXPLYq8wW8tgwcn0PbeD00AC5Hzg88XCcj0lLF6Nfpz728x4NuvIJmQJy
4IAijnRenWqrGfGHnEI0C4/6iFC9ELO6uxhskFx927Y+dlTuCz0v1dNCYYUtBG72USztNYtUp3/D
xV1uuPJdYVzsORz8Nav+FDiVecrgLmDEa9f8fmrQd85jCftkD+/nUnGu0NHFT8xCWSYMgHnmbUe6
ZpOFQbKqquCFZP295E7ITKG7aPH0O84VUDcx0y/fjnrwe5u0vjDj9S81GnsynzRQGWE/zBrWZ/KL
7wOYsy3qsYcGG8PKa5mfl3pwGeyEMgr23zyg6pA4XDXigBIGn+ARLTkEqmZfWulzFKb5xW4uadRo
x3hZbg1cq1MA7YOr6/tiLyf8reamz8oSOvSdaxkdNn1i+2TacDktl7wK7wurLEh15hR5eeiMoOJi
Pzx7wfKsqZ7gker6La29+RRXzV8vWjah17DknoJDy8qmGgf9qy7XaZLZT2BLAx7hOVUfG3NcrL1X
RldseVX9aXLrLZw5fIaBv0sqN3ocdOMcmhHOG7/+iTQ1Yf39MUbWtK3nZGdpNol0JZCYTINcb11n
Tzsu6aS/jOTR60B9hl57tyuys9OYKORpB73lBuQnzc8g/tN76b0MMJv2kIF7Sx8348wcotYnwNXt
dWxh4uTYeQMwPmutZRWWKHAhcQHQv6t5j6Ekc4ePSIYiGQ41j/a9nbgPZu4CmCLc7w4V9p6ZQrrJ
zrHOwo2WQuWsgv4x9uyLUbeYUwnw73rBb/tWQkqPBdNkR86pH8LfLsmmuR2/lGHHN89Nfkw+SEP+
hra+GVobZHx7luYpZ9St1laM3OP4OHFTW/dt9Uy8cmHfDSxPpVgwm16zbg2QuooYxnnq1V+rRWVs
eu1p5lCY6mB8phz+nK27x9RTDldQzutVXH5iJKvWue6/YjXjvGhQL3iw5+zoGfl1SJeTxgOb2sMp
jq32TauSy6ije+zr+SOvYjoYmb9tkZs1BZBs4tY/K/Ar2yJ3ftrczv00PTYkDgKmcZyFSU2Y8NOy
OtT4DwXXyOQ1HY+B2s1vum3fw4moQT51IOGcDORi1D/lZsd5xXTDbR0ZCPHKAvIP9QHPG//mJl+x
gJ1Jmr3zAEj3Nf8vVLMUFMLevXKPJ0hNZWQgVcL/EiZLQsp5wbjJNMzujJtXit3d2mdrfwwtE2p+
9eWzEbkow/kJjMvkjpi9QjFLN8UC6q2AoBfyJ914hVPeUOusvv+BVxB7V73y9q2rAI85JCcLVfDe
Ri3c5rC7hsQTQ1Vyru7U8TppenQv8EB5GnKCcyAH1znfMuUAbY3s/1NkNvT2mCjmBQzOsg9/NWWv
bT0zJnfv/174G1HDIdNb68kmkMSihHM2p69BMQMfIioD4cwGLsJRzFeET4OrJCijvVdYzY6NYLZe
ovEEZk+t84GXRaGhsfS4R2zMsnu1vMexyd+IwnJoKhl/V27Wsn5MORAvzjlv/deu0lMGHPWly0n0
M4979rT8DwlaGm7THJ8xeb9qC4XdNFa4uXgOeuPKTT+cZbF3pc9G0B0M9+z7wQX7Z4hdMXhiilLW
ESG8IH61p/6PZXXRmkwoERGteVy8YB0EXfESGF8pTVGuy/WZBocCt7HENu//dvXBs/sIOtzdGXCS
cTIqdlE9RgTK3xTRehDVvbF1fFqS7M8+dNPUj0YVRozV8HBkZr5/D/Tp2S8LIl5c0uqgvNjz+KyU
S+7K5jMFAy/QMjC2TGOJFcR8xw28aZ4jv3tiNACrVmPRXICY35dkQg9D236UttMd2NpaDMtCXlXg
T+YRopZd8eDj/h3UenponYL7AEvK2boMPomLygB9YY0iOYp/FEP8wAAJolo23W2jpYiUt0QbfRjy
tf+mG/ynjIolCH9R4q3uP6yxLzZ9WuKwbx3CFTQrhjlg8ubPj/Qsf0UVl9Vab65T69bAxwpAqj0J
R7+qGXxpw8XuKcA1dsVptT4rBTzXqmjpCSKuU/Fv+gkXm36nq4XacbS5RpYtNKkk/NJRqex1py93
flKwySEzEhT9NYcPup3TlEEpEVertAKeDhxfJ66/dh2F14iwKFu5VzJTztaOzbsav7DR8eZVpjem
x3+bNt2Xcbsch3b4levsUbOa7yq3NKaN4+5jbzxbufEc2iQr/dY9aByuIWrAWatmVCNhAeae4/hc
0Fp1GSs2ffIJaCTcJEHQbPDxtZ3GmD1xx1U0RMAxcalZy87wo3xtTlsPj+kmmQTKbtFaMzg8RlXi
bhOdYcBQ7CeDoSAgsdCEbp0bzCVLI/kxtt5BDRRj9anXzkvt7x0iDttuTn7ZZMs248LJJPWnY/AR
8361onzu0mIEa2w7wdoK4unAif2m6RZ6zSXaAMPSd7Y/B+BkZxD7Hu++On/6zo4P1ISXU6CMLdej
fpMW0bCrc8p2sXWPrPKaEcPbhPF1LnYaibh11c80QEZe2WOnESvEnW7yhTKMi26z1+xKvgCTM3GB
NMd9PauvxoufLan1dQN5vjn4O5YpyTD6wxtnit9ts32IHXTHniS1xvSQGukmKn5Npu2u5ogxD9tf
xSnK/zFHZzyIxleS1qxNR6Pg2DnWvEsg/l7afn4cmtTmIcM5tzXJZzlg6kzP/Rk0vM9lp5b/fc+q
Fr+RmdUvcwjy1l8S/RbrPXe4Ts6uHLc7FRHEyjkAtxohzmFJZro9ZMCKRJs+3WQaVkGkom3oK/84
qOq9Q/h3TuPO3GGgGyuCchwF2rp5m915+AGbAYcWN5rnkkpjiQGchVPfM8oPGAbG9yXxvVclnepq
1k5ZODuXrM6ns5exePEyLN+1cphfzMLWZEjT6+Z56fTw0E/hf7B3JruNY22avpVG7/mDPJwXvdE8
y7ItRYQ3hCMik/NwOJNX3w/pP8OZgSo0CqhVoRcmxFGULJLfeb93yFcB3g8bevDtJQzVuxidDNnV
9MwpsDA9YmRGB5OLsGjRyuYtApqybZxwa2WmfpI+Q9kmPTswlY2yOtlJ7dQrPUrSM4MjAIiUuIZc
kPydCiSJpUvfKHOy8X3svJ84IQ/PvdeEPINij2ayGN9diSMpFAZ015165TmgbDrc33fRCAegisDm
uigzaPP8NXFL6MeY6DsLJPXhOfLTV6VNi53SDeF5XgQh01h02F+vI6nlXGKKxCbXcAmZ7iNs6MyQ
3it2pQOup12ckgdVbKLQa74oGuhiEKrZLta65kuTgP+7kepeHAT1X2ic1KL+A8fl+NrlXX/Jc0Ta
jJnqL4rKIMYwO1rpoOeFtLq9USn1UR/MyQQ+F/Vxnremhb7MWNiEnrPotaI/pKmnHFSJqktJm/xL
grtgqnly21Hb7rO6ewu9llG5YYbbJo47gjK14paArS3otjd2qvJQhitF/DqTvMN6Fv20tmy1NLv5
7s4rJchEbt7T2Coh1qB8qEa5MuQ3I8iCk+go3OElnO28cc9en497tfPPjkjik2hd/1BQFSvoO+iF
Y+M8fTQ1GORx1Aq+N198zBEVXB7n5T0xLh+vlNyMD+oUu9Zp6QFJ9yTY5hXk+QhuvBquWleFmDlN
XCuJDrkvt7Vnwhet7eo5fNK6Ov0zryipXZHrdxs4yDTDaunGGa330vIOPgHtmzIvnTUuFjwyqfcL
8y5zkd3xuDaGbs/jSjJSSJ3XUj+MgJ53uxxGgvGeYQca9z6TgKbaxKdP35pK6PeQtltLTbBEYf+1
DYLXIqVI4snIKD8yV7qjplgHtwE0pdCkXEDkIfPiRWCojaAGcosn1BoMzhpfMIV0tECvqSnFI2Sc
fIAZAB/Fal51jC65z9hbaXvWWowyfiXHFAdTqhK82b3otfeT8Fb0jPoNqq1omiD+f0GyFF7mRVrt
rLxKMsYyImubdpX5SuWzwgFhWBcYJ/BPG6zXGtUcvPXOXrjTbFJ34mLp/su8khb4Ju/M6MnIvsFs
s19LETuvLicpUje/gZ47r5iUYFhQdt6p6xitRlFw8yRwVBCaNckJkffqumG9tnrk3Hqiu69BmiGR
dmHg53y+xjCDW5Px2TVzUnzqhfIamVV9UQL7Ps9hjVA+p9JZ4ny4yeGZ3AYFhnWf/xS42r+0DEOp
74ILhDRxnVdhvbDqRfuSaoyrbKUJ7yD7+MZnhrpvNGSFoSYcvgiXgdO0VgL75vhtgWpQgMi6ie89
D3Xix8k8yvQgvpeumx5LCT91nq35GjO1Ppt9wX1LTe49jtRPuPYc5jlLuv1LA56clb77Ujl3NGgp
yZg/zJjfRRsy/Bv6sbwPirUpklTcAumjA23Mix1FGqTNdNuoaX0XmvwmmpQ8wmlO1pPnr9nYp942
q7vNFbKgfahsLC29YwpOdy9j+FXrTX2YZ4kDxIU24t/gKlVzL9ucBqfikmJhQK/FAaC71z03/zwD
rp1n+37IsNtUwm1C5sW9b0ZM6mzjifwjbRkW/nC30jbfRHXub/qoHu5OZJLq603Sko2qtMrZL/uY
/z+TyjFfTFxVjrWSxDe+cJZrkIFamdb7edm8maJGCakkfrf9XFa0gVxVosNr/Nfh1CbQ14WJ9/Xn
8SDWltsWIGn5uSxPypx4NDocn8eTRVUfRR/cPxeB+prnQksYQv11wl4Aw1LxP87t43ynz1GM6XKM
vPD6uUgl0aeCOH0aZO6TJ9NK8igIayy6i1P48XWexPhNXy0iqqIQLtzHxHfcK3I1MlC9fy/SqXuf
yuRpXl+Y2Jb3Ff6kDU6n1yGM0ec1I+N4cn7hQJjM6rZMriPNjAVKlno7b2hbCL2g0pEEqfjZrc7N
tXQaqqxpbp5kgD6Jn4kTw50vBmYdGJgIZM0p7kER7uvfGVnfxlIt7jrOzPQ31GQLOoo1o6zdvVNU
Vyla4weBJD9ygj9e4yQYt8Rem7ts4C7nAHlMtdN4LsASSVNAmT3PzhNamSOMNp9srWmTvIBwXSlE
KXwu+207tYi/+WmV7v52kGn/+UjzsgSImR90ePztGAolwzmyS+tUh+jkmfk49K93n2eNIhH7QuEf
+M/ln9vGURxskTkCP//zINHgNhQknW5zC6hh3/9aLeQ4MBpPddLkQ9yOqYnZcl7/sROin3eoRMS5
ZWeZmtUXdcChu6zLe+UY3ZNrZfd5Malxw94vkFPNsyaPlBVDKGU3zxbe+EZ/Xr+GdV48pHHVh7T+
UtQtzrhNBn9zOvKgqXi/1d64ntcqidEs4Vb4R3PauK7IJ0It+KyEOTkWJtfwtFOeq+MRv/dkOe+E
VbG/oa2WbuedkBkybIbvc5bKWH8RdC9KM23uRCI1T1GtfZx7WWfd3iuAE+ad7BF9RtPo/n7eqbSU
b+CB1tWO6/RRY7YxvW+c587ZzelOzfuoEuFOEhWYI0wnG06ZOHnNQH6eBd48kKXaPwd9lrxkZbyb
j0ywYX+EuuUtjGwH+d/IYbv8sNjylmRK8lLHBt9FlbXrutTTlzovw2fde85xTHiZN7CETn5o0Fqb
eVmhFOKKczlcsmnvaZ8ojHiqKVW5m7egP9ydw8y7pdMx5kWkaxKtgRUU1kosC3F/OCZw5eAacZB5
UoniJ5Jk7zjPeS6G5sUIyWee/ThS6lxsR3kxZO+c8G2mV+XXZOcmgfueoFsqygqnnkDX0SkGJqEo
Y3MnivY6WK37PoYS84fUs3Fa4Uu1rR7kZdrTdZV9kCnaQ6YioP1PkoSKKfWXuk0JNGCDSkPkkIaj
ckrCmtFvEppTs9157yCUk7oiXw2n7RCzGfEmFk3zphVkzrJ+7EBFRJCReRe7Djc6QK55BQQ6MJsq
ip75vaApdHxYeNMeZn31idF5cxy8yY1GVfclPRCe+tljXu/nqb4ILFu56qNvnwrSMYEzOcdQG9ct
diNfSysvYKjTiRVoGx+eLYi1mz5lKPFra8vgosMGw32lI3ph+l6A8S5+HGh3Jy+1nRu71iatfOVr
Q2ajJcLhqwl5sorhvin6EJ2rGDeS1ubyhiOlf3dJTor6cfhG9UtjIMqrg0Pc2o3ebwmLmi260rtV
Zj3e/Vy1t2QH+DuvyKrpH/Mipw0CF82OJS3lNlRaRjrYiCRbJDDRm24VwNr5zviDHl5c6pdYKb2T
Qrzh6uPd2100pPZ72uFMrrkCRozNdwPX2/t4cwtgk7h68QURvL4hQjvbJ+FQvwhVYovCoYMs/D50
jfPSO627GyBhb8nXS76omIDNG5SwXzCmwui+km1zVIwsXveNU7yH8eu8ga8M4YrPTTs9KOmhNz0x
MdPnGhAgocG1v3HL0NeV6/UHUpb6m81ABlIdb67yVIUT4dxVy9e3emrEu0Hk8Z2y+ePYqa0TPh50
2bOtdcHBcOJoA6kq+Ibd/no+RM6b4lCfeziAaDrxZ0W1Mj1HfCcZj28m/l5YmrkaMNNmQBWYV9VB
fTPvOVbxDgkebHLZjZtsUKvpRpS8mEDkH6fnusWb57iU1wKdNtL4eBuh7Xjwd5wP0ca2QLKmqE9+
xI8cHClHIdUqb1rwc94Av2xlKVW3O+vRGF2qAmR//m6INFgY5Dy8qamFXib3jQN5W/KmK7BkPj7Y
kJEwToMc/yhzzVOXXCQzU7DLn14iz4fyFYyufsznpXCIg0NUApF/bvS3l/NOjp0ax/kVGJvmQ7+A
taJLyyWN6tfhoumY80bz0T/WzPMfhwNZw2inBgqvLOGv5jX/4eYf60MNupUM6uHjI8xbfrz7/EZ/
O8WPd3KdpthFrvpxCvM2v5/Hx+7zkTSuGnDMKPqzSkhi/zyP+VVuGsVhdo/47zbQ+J/nZi5wn/jP
bTYwF/j5/k/782mHf7uZ40Cu4jzuahaG+jb25b+MNox/Yd5oq4xxHMf4WPOX0Yb+L4PwSWwxHMw2
dPFPow3NwVnWgT5nWUJT3f+K0QYC6clI4+/WuDZ+HpoG7G0K4eKX95sfduzUQUYIXI3KraDvXAKG
1UXtrio3lt+hwAWD6r3DTSW3CdH9keFBd8vViPv7tIERlF+Jb4te8zzJ9qQQ9BsemtbXsifEJRbF
d0OvzaVBGuXZVVyc2izGm/OeJlWsqjXDl6Tt0q0xVdcujAkaEdrt49BmBylYsblLRp57rBhOgsJm
C7M36ssowuo6BJICoQsBIBFYL0KnsG+lTugRZU60qpQufR/U9liKXLv7fdmSjODZgIbs0FvPDuaA
30yrgb0TpfjTcW//KtvwYz8q+GhtkA5wgGEbvuau99xMx7MauidRNzZnNWl5hnq0uyBkwk9E6CCg
gOItYmjhDy/1dfrH04qPl0ElzjUPl+VAhb9yY9iZ/95l3m+aEF1BoF7e7AlZ41C/ls8HgHXeHaOk
4itg04/9P7frMO3YNC04wedu86t53/lVjXKVXMMA1UtexFvd7tRdGVYoz6V97/kVXLOkexSVzlwa
1xfHjt/ndZqBSn2M8j/ndb4BhIRxRIxYmx1VyiwYYj5d8Wm2Mtvg1IVd/zFrjiauVAJmZwIXcRmZ
rnYYpQYXtSPG09Gy/EGfKSOMJqk3qGbyRwscssKnL97Na4OO3lsWwVWypo0DXAcXWa9m8NaZ9VLv
3TN69TLv6mjD0Tfy4javU4LJpDCKwNB6a9m7SXeh8BOb1DP7S2+M2kZxQ/US1NBNwJcFuU7RuPF8
oV/6iPzY1NdM0ibGjrVUjZ7St5veyt0LUHWz8YxBoVcLtSeVQ3DNeaxt2CS6ehiQbvokS67gBgVY
QJZdCbzMN0qSFdc8JUDJi4by6uGjsOmNrL72qJbwgXOba+8i//Air7sG9Gg3qeMRtUHMGO+mqFda
Exh/Uypcc0fx1p7C89yL8Gzoa8O6pp3qrImsIjEkaO21UtveNRdTFkmUY4/b4rjY+0r4BAkDUqUv
oGhpPr3UyEifsAjVgF+74ok7AankhiPJoB5G6EFK9dRLRpS8W4t7nqBnoJndU+oTcuYZ2fjUB2Rb
ESqjPeVp3HC8RufdoKL1eWpC0yeBszcK+6mvCYhVqtp9yjkt3s1RnrwIag4a+uDWezRiMTGLoP2O
Ke/WJ7egxITSA1G5BWYw4IFg4rDSlfXV1oJ2XznJ2zwngIiv86vWlsG+C8efvy0fueyApUtItNPu
nzt0SprBE4IB8Lls3qSmLNhahL79voKWU0O/3xw+Vhi/3jtXHfArLTJ/3wNwVWyKGuITH0yDXDOd
wtBG5SY2RLqcZz8nnpL5G6NVCGmdtvuc6L6nrYHktL+tmE+arAhcSwoo358bzyvcRA3W1AYU7r8O
Na9QFXgLdHib31docdyu6N/rHys+vxMvBh8zzTxYz4f6XCEJzFhqyJh+X5E6jrYMhgRi0D+/8sxA
IWII2uTzUT6/QN2zUgazQm4+Dz/va1c40vE41H5f0WalufD1JiAJ7q+fwLxHTEcdfThB0CV0o4WW
hged5vCdm8rKVOzhS6qN3g6mVEBkYaW9YRa3VFREcdUYKhfCTq1VaDiI/stOPdnoUemZQOpBUfKt
dBWSim3rhyWRRqVUkVzgxqrE3mSVWrG1U+t83Pp21b2mhvvDsj0MAUkydQ2aV5peGcuqhMxTSrXd
tbBOwSrbm44S8Xvp9NhV20H51EUU7x5oVDrBUhCuT+mEVs2TcgKvGlCsec6agC1StOOVmLCvOBrr
bSuTDiq0n1z7GSTTxpzEJJtcrWnZPJk3rivYl3KC1eIJhasSKJgT4Jb7KL99aDbxBMnN6+aJDV6n
QsS5xp6MPyaDO3aXpNzZmibX4wT41RP0p4EBKhM+KCZkU50AQglS+LmomWBPP9grM6w4bRlMUKME
c6wn8HHect5IB5ksJ4jycxH528WimKDM+fDzZt0EdOoT5Pm5TE6AqDZBo/O+8zvUE3AqJwj183hi
AliR8aDnnM7k43gTEKtMkOzn8awZsAW5jdtw8Je4CSlnC2y3BOPFnUKnvUH3YEaCq8a0NnLYhNJL
1lMM2t3uzGFbEOZA12MztFUykd20jVG56BY6M3mYtVKuiSgiZxb27KNLRLaqVHNctbn1Vg1+9ojt
IV1KbdAPzTTL8xOOf4nWre/H9FE55ZeSpzB304kzOT0bCb/doUz1UVYzl/YvalRMgvIaNWbqnXwQ
cBzWMBU22mrX5Vj7hY36SKxgeBhGZRC/Seej85rhQQun2yWBQlyxP35Ry7C74llsrHUFkwS4QOMD
MdWwBAvIDw0R9A8AIMTLnQxPgT3JcCH8K12+VXAQfzbDJr0n7btZJuIhNToofm+9jBi8HJGyxMug
8cSRpjfSE7fSH5jhYCFfl8REa8qd7px6LfyoXkdtxW896sO1GljWFvMXGNtOER/81O8e1ghfW4PW
gYKIWQFZSgoV5L3o3ztq20sXnYgwGe+tpRnPwHzInvjcSTri3FbnP4dUlq9Nyzmkg3OgOMmX8+fs
tELbZqOWr42sGB9exXnZmBJsAU/y4wARgCAQJgL14lG1XfWBucZXX+rcAfxSe+g1vh6aKF9rfB9W
Wdl28Bsc6JeKeOikOyLd6f+YP7fTt/LgRvAZ55UStZ1VB9SmSR5stFY1HjJBJ0+QarOfZx3PxJs0
1sXZLgL/ZiNZlTLcqnHhPXeW0r6avLerR/ajHA3KGZgCXiesR9elDs7JxcaKkf8adek8+M+VJJf1
wwZBlf0Iaq4hehOY/jbKKTSk9dKWQMmpeTOkictQL8+2Cj26SIrgnHWheqQ9RHKcZzFQD/W9ml5r
jNwvteunB13tXoi1XggzMs4+PP2reYvAFc4O7VGrsjfoW40XC2MO0cb6oeDJExpNucUYeKfQgSdL
09pz/zbBCXvrOL+aJ7nRm0ir4KqqirlFlWouIxuYtjEOAGP9tgzUHx6d7hWadbHsBukdh873j87E
4k7LgLd5IRzQPMFfUtGaxFt8kdt1EMG07+itLlXaOkv4Dc0FxaMN//UN/go6ZjDoMjTzDbqD9jlS
rStSja+NzMJX/FmSfRnEL2g3oAAFAfoKJXgyinGkvMTW0AW7Lcfx1QBogx2ZbUorI9GAVtcS0AX+
mIo/kg7GStTwcCtjNCmtdBcYaTvbQBFvfkcYn7TVYZ1m4lvnF/o2H1pra4/1JXA7Emex2udGuJfF
M4KrIbMoy4FvMlfgW+VgcUwbZinHct94cqU6/oUu4biJKufPwsu5IdX9VpZyqwdk0BuJJdYenrbD
PQ4MY2v2ZF4Xqfw+ogvL4vrs2tmLEw/vdYZJdek5f2IjhzAHkMgVa+oXJOCG+waP8Kc5nGvbuOG1
JHFDtt87ka76GGGTklnGSprOeynjgxjwg/Vlj6WwxKK7hOFUwbgURbbEexRzilQlalism9RfmuVz
gLXPoqhKTFOrh57SqNcodTWfwDyT2DcDHgSOoxE/AOliUFuh1S8tUCC61kmJDtxB4ilD2DgNWsge
0ctWqLSUm0kQbvIzzAEF967Q96IclKUZwWpE2lGtFZW2Pa33NiVTNsdKH284EZ2TdvwZoUqS2Ush
SffNbZ6SAabNcSueCpFeQ2iIWP4ABia9fizK8VDEcPA9Bs/wh8qVKbVNHYU/4XVky7iTdzn2q9DF
fkq1kWFK8k8SviYspUeb9MRiqyvo8SYrBmcRDl2Fxry8jLlEMr+W9FPjKtp1HfTLPN67GhJGtxHP
3Gl3yQA/w2+sHuJpudbsMl50DfSStty7DRUGclwXam54ueBc/c1MTI26EsNLvdK2eK9wF1e/YHQ3
ojSznzu3fjGVaJka8ql14y99EIk1WuWL0WB15EU4C5uFOOJAgTrAPMQJ0d+tyNc+5l5ciz6GiGa/
GbSx2kR8vJXgB2qFRILCzw23xSUvMyiY2DOiJjZgLSQZyLeP5TNankI1sFh3Y3X/4mPMfR5ebWmQ
v5wSqJ7YsHrTEm9fH76botOn8aM3zc1i+CTJ1WibAJkwKEjWY6Lp4+y07OIpVpf07jV3chuHoXKT
krKBNdbwTKzDaqBdgY8ghB2z+CNo1QrOL3noNe5XxzyAz1D12QG3jHCrDMZNeOU2dhW5H9tRXw5k
Vjxk16/MsPRPlkXtE2qUC73U3rDC7Ze1bXUbvSsmlTAXuWHijBHkGjo2hVttNGrhhk4tBafan3yn
13EzQ1o8dJdxGPO9jNu7nynNhoGGy80q2lp4b76ZmhKtfT6DXlBD2gN5IUuRMTgbcioCy70zsuGn
yJ31lrlL/Hki/PTXaaXph1jNQkil35S6H4F5Crmvynxh5lV56JwBmMhsuR3p4pjbk5KxOA+u9SIC
h8BWS/6pC5FcDD93FrWayX0zmDiwgQp4dWwusLj7keBdsrUDLVnFFc4uOkpMx4Q62hrVyZUXGTsC
kwS9XdpVqy122PcHf+JMDGAPx6Jy9Dtph9WiQ+0PkrzjpoxEtTx1GumjZR7yn3ey9jhm+rkxhmEn
JDYItvltTA6BelWNTntPMdtbjopHTawaZ46lZkZ8CgLKColPuyr4qpSW/4nh8QNEL53wNK36s+4P
1wHpfZorD2+k7UsgwFnD32ijtHq5guxfP7yyROQD+L+yDORdmbD2bvtcJ2N+yvWfvdNNXrOxvXI7
fo2mL51D29UnrImys5LSeEyc7BCHBKvAA7m3iftkqtgJVhMUpgX2scWveVmomXU2Ca1fdHWv7sBT
dlZXGyQOxMMKUlR48s0/w1jtvjZxXW51lzSVtiISIf2hpKa6C6umBFgosduxMiwVfOJauebltk1b
Olnd+Iz/B257tbUxkf7g2ZRv8grfBlNH3umh49r12Eev3dh/k4pd7LOe4gaX3SU57AH/8fwq+6TY
mgVu720mX7F6KfdehUZwHLR9jvE51ygaQc/X32BWq1dHju7Brfqr5fjq1Qb+wiSqV75HyPWebYfm
etDX1Znmv3PsFXTZvjuKh2aIO5Zb2RkhtoINlTC3XK9/SKzuPXqATxKQ7OyhP9FVj2ziRPgK+dFe
vgwKLG61QJm4otawHTCpfxqN4Mlu+2pbEC2+8GmJc02LYNPwrUUqRKfChwdXGsrVaUImKgzWqe7m
Pzuu9AZX/dxJ/HWRuvhfOB41AFHQG+IMnv1suNR+jZQ9+6OIYWH1cRquk6JNNrVKya9hiqcX1ikf
EP83hgcp0NW+khJ7rEhhWcmyt1aKxW05VPF/ypVuhTUTkleM0gH7GK2Sxw5jV33vXMjTrkLfBQ7z
BNOB/bwDPGDboiw1q/AIJW52JP3x8YK7W6rxys/Nu9Nqr81Tktk55iJT33KKpChNuJUlkmlEQj5x
puC4HEu3f0ZNtij4UhajN74bqbtpK+uua/WjHSxvbyokbY86abRBXZwVT3BzmF5Rwfz7ladP3oBZ
law+VgDM4PE1bTNPcBvOj27pQSn4teJvL8VkwlVK0Ww+dnF8+bHfPDu/Xy/QaRit9fXzPf+j84hy
91RWYwUA+4/z+9zWhK23RiqOQGh6m8LSk7/O9NfbChWg0/dOv50NozXrIwns//dj/l/pspNb+H/e
jzk23XtY/8P4fNrhl/G5oWs21uJ/+Zv/1Y8xrH+Zpk2oneEYeKNrBmbpf/Vj1H+RwDjledrk6ukk
Xn4anzv/MsmcVB1LE6qlmob9X+nHmNZv2V665ZKrR4CgKVQDasV0En9PKkyLTPqyFtBEZKPuaFnT
gRiqDZwpHou91x26nBbHsrK07hAgb2V8kHC9j2EqjhXebyo1Fk52ssVofMDnW7Xbw+esbEaueD3C
YTjtuLUEFkEeybT1x7yXEoMSgH4qFEOHbJRoNmCuNAfdNUhh/hq3iNyGeI0WHruEwdWes97eKxl0
X5KYSH8TxqsrA0JIR1wB89hfY2dI2eq46BLDFDNknlHrEbf15SCjfBeW+AxoTfKHmWnxIfUbcute
VeR061jqcusHAM6K8zroSrbSw/yn5XX+Bh89ymO/GlaOmaU3M63PKiAGlMIEpyxOjNj0R4/u8Bvm
JKNZqoc2g91uFWU78T61RZxR41HIovQuRbatVCzIfbV+6gtiMki8Ayzjpij86hYgat37k6GuOQhq
AdUjRr5gzBsrpKAZkKDzswZh4pGOWXuJpbHCbXQlNB9tRo0CsiWBiQ6EsJ+IwJhG0N42zWHrZ5Sk
1VQoBlCFFn5cIk1tPONUS3RApt8erKzDVQg1rVo5xFxFg7MI3LG65sE+IpL9WdTQlmFkTHc1Bg1N
N1xEEtkrO0a+a/t6fBtPll9hMajkISbW8iWvt25Vxid7PCdDomPGpnS4JQ7jAQQcR8SwPcPZli4u
f1CJ1i5mxVSQz0P6o/HRUziaxMRXmmgtYj9itApC6owlLO76W6Y68S5haLrsOpAXO3aXsgRMrkFJ
V/TANmhvz2WtEBeuPuw435BTjemV1WyrCjGv6KmxfS+5B4hjJOagPCdxCkKAfSqiYMRYhKGIHcUr
x7KS02CLrySgOxuPArRpDRRX1H6rOBgcvAWrb36eb6sOhk0+1iPyFcPiB5Y+4gIDm84sAJPnT0J1
xMDBUdZU+c1a9Q7oOxrGlFgV15K9cZm2J2PhnREBVhstLYQe3E/qZAZRMC4YU14VHypcWiY7WKVf
BkCnFXFz3jKX5VEPycwarRL9bC5NzLHQrrd5xeO59ygGUTVTYVrBBiubU1YaoBw5A4g2N/u1gafX
Ae+Ys8ZFvVWi9imDDL3x8owsj0HrsR5tFQAR+ha4xcZgA0BwuG+fwtF+baFPPJk1cHMQ5w7jQnnN
6omRXFIhRUndbiFk9IsxglfsDKO6LW3/j9ZqDkOVagcDX4uVRaAtWtqzmdTuaZ4UGB4ZdjVeHG1E
w1MgjDNTa9eqrvbS4f9GezvamnYmjomdPcCiXdjLEo5qWFx7sQrwgImsH4xY65UV+foe9lnLzwgk
V3GxfA9yrBOcXIy7RVDRhBvVmN8k8vSuSdQ1NW64jZMf4WT2HlkGxXw3YNNYl6+eDXrGldcsWyeN
l/PvoI58f+MD0bgxtIu6xQ5Za8CzTfHetoWz0rQu2Y42xZsA+elTiZTLwfDEqEmysS1OR0jMYNVE
fULj65wLx34uBFJWO8UWOvA2AlDAkNyoPEX4m7JiKEpdZcEddjJwwQhxuRmvjW7NLxI+ZC1vNFzw
BIzweWoGkq181cbUfdTtDUwoEmAa0qpaw9mijAgXelJquHWY6iY03T8GggSA6nrUCNFa6GQM+CFp
A9Qjf+pT/gANgP5WTpkEPNRwbpuWMaT9mackF/Azcbc+DdllEuFZ2k0JB4WVfcMCqjqoSlAdMNwn
CQnlC5cYOQhNFityZzXWQWQICuw5L6Gs60M3pSn8bTKNLkKvfLZpnm/SGL9zV6MNVRda8cRH2Ujs
x1IVy5/EI8RhHIWJsjzs+A312rq0dHw9VeyRNNc8tTYIYUxcM0hOg/gO46UDxPdlh5XopjAc85vh
8fzAcWElwKx3VZcYB7Pq6KM7P6RRJ7cGIQr9C0cukQVCyUR1fdRk9FJNKyV5rSvgt3uJtyTM6cZ8
K+N9KxzxDqhUrrlS2oOjtHcniOIz1sXGCvmMwThcKDcxBWjEDvmRiKHNbSGcY5tk5peoqc7j2EQ/
G128m3YRQQPslU3oa0i0J5dQWLbqbQyIrSvUhhxG6MhFrSeXVFHbBR0iOH94yqz5sfPTqa3dgGnt
Ic9JrOuCC5/CWgSAReiH6q9g75cAtChNwSfjvMUVkJbiVanIDsgrtd4qGhKmQtT3fMzx1TTU+A+l
xLNoYGTZMsS2lFw+6+Q4bBVfZPvOLnHFqnl3U9ewnDbtbd6XJs8aW+xtn4CRzBTZVfXtY13jLWYp
ZfzKjsVal+at5JJyAcdPEcOrGtu6sTxZMaLP1LbwjJ9mB7wRF4mPI9uAounETwpx2/xynmguxj5q
72491aiXVFTFagzDTmyov6qT11HKZ0bqYNFT16doFPXJ19s/ct3DSmtalCZ+c4oL3drFtnn0R52A
SQDV5tRyftgCUp14YXIyyDLikSbbTeE4DXIcQh8W6jw1MijpsdHf3ASzZq1GFu61enhS0Szbg/dW
Jt7FNfmJZnn8TSlsC7FsWB8D2RCvUefRHocybRmhKDhHLU75wkb2HynWw8u4jQXh4K3sNG22cTtZ
7SqiPdOIeCr4z6dlMdN940tsBIeiFMbWUU8qX+CpNiuYHWEyLOu28Y5qhWlcHZFDl1m9ihCy69dj
kT+pnsEDNdO0Y4o9ymDVF6/r7FvvTs6+nsLl/YQpgLYOEtOGduBj/pf1yhPVioJTiGZ98ME+0oSe
PkhC/ytr0qc8zOrq//xv47ckYopVi2oV6yzKVdvCXeefxSqpiZY+JpxmQUglEF3zR6mkt3pEi6hE
+ankAtqEqYlQd5ArW8Qtlun/l70zWY4b6bL0q7T960YbZgcW/ybmmRFBUiS1gWnE4JjhGJ++PoSq
qzKVZZnW+96EMaRMMQbA/fq953xHgM9MtXGTpcEXFoVvhdYOJzNUuyyNsMgpwLedGA781n4HM+c9
iprP2kjGnRwziZUGflmqskOCEQ1qv3Yu1RRuVVMBvYnatd9r4H9Rl4e6T6RFfaXmIdWE2TvAYgIe
VLLSfE6Xfzhf/A8fhOH8tWx3PR2hlm35AjHpfED4Y9mO3MkhdSVuVyThqBPMeMgoBZbCgYmxXQbs
pgCosJlrwDm9IN/1Li1l28QEHlTcz1mqXVCrVKthsOInFcLtosjYaZmufUQk9ZiCvE6tToKtlmJK
i+W4mOy23Sax9ZkwGHuHJZXWslF8eVQwjkVFlFu13GgDuBWRuPk+snN/bXrJTwoxcekC75Outykk
EP2n41o48j3AM4W5CaVlbbvOcA6hlT6ZlSw+4r7ZEXry0jYtgQ9kF16MKnoTOPZXdkz+KLL87mnU
261L4uyx9GiYAW9p6fDa8bXxvyjoCEGk3K82g2yP7tCMzOFSl6CJCgDcWUHoq9EX3rrkM8oBdOKc
z7dgyxe+oxOjgocutsjErYA176xxRpNAsEGiguzBdC5NE27o0eKlotGij3q0jEW99VCdbnxJpy6P
gp2buPVC06yvYNqbhdtlEIgyGJEGIOWhspimCqRbhT17SDR3Gfnt0lR6cohbRh+cSA6J+Urodrl3
8S7C/a2ewV84WzRxwdotOrXoa7/ZgFPpWU6qK62EcVVL+RbMny29TCQJjBJWipHBEjQCA3bTrJ9z
MbxVWvm1BMJWZ7m/pSfyXjusSaEN8sp17JdUS17tgNfcp9pXzb4kPlm8hoju0SxcCAVN0SRMLFBS
5Hs6MgInTbkTxB8Ciu9LDusSlwEIj/QDAR0yAmhvk1EzNaTqlUJ/luOPTKPBZAe1/DQm2fnvb41Z
3/hHfSFrhCcMz0b+aNiIGh8H3m9f7nEesqIY/zt1S2l1MItWozKKRR3wUekiuhr4REY7ejEzYkWy
0Jvw/nM5UCV0tLJjb+K0gD3xCNn9E5Eni6kR9h13f7BBWHQvgRIyPPGRpeyduRMtMWe36d6Ea8MG
XiwiK3yBvnPU5h1FTDRWU7MZD/Ps3CyyD39wvqSKKtDvPHhTxAOSNLNwTdwxo0n6ncqOOnbSRV9S
EBsOasjKBwBV6d8NloBFYoKqSl3AvvgA6S3XbDNgp1vP2ljSstcBRPkkhFr/+Cz/f7/nn/o9hveH
i271RX35X5DYYzVevmQ//v2vvQKk9Kd2z/zf/2r3GLRn0Nf6c7tHpwj2WJj7H436979cAvBsj6w6
i0oHXK7x3zl3tpjbPSZzNMO2HMeeNbFN0aro3/+ynP/D8MDXibgjTMqiVfP/0u6ZX9cfbw7d4Lcz
ItJtW9fZQn/v9hROVk3KR7Y5FdCfpPOBAyBAe4OAUg8nlrk8O9XCerF1cncFbfeMUUuK4kG09pun
90ugIs81DKupD380FdDZP3yQ/9PG9tsLNHWPlo1ne6buAx8EqffnfS3pQ9PXY2ukvdOBprIh+Inc
Q6SuG+mBH0wACkDHibD01l3QHKIi+UY7ocXjk437IpbVRgRzWEEwgrWzp2AZ8o/si7L5+fev1Jl3
2F8lyv77v/8leIEoKkzTdVg5+O7c+Z38cZ3R529wXmcnfyg/ilB8TNEIOdJtmi00wXbPDXkbS2Qs
pL24b1OgO8dmzOaNFnayFxbmzojIrZ9ae8/Xkt+clMM/kNt10ZbjZ8x90Ds+AgYAN7TczV1Z5QsT
d+dotB7AsyRr4q3yx68VBUxEMwded2S60JJjWlfYTJ+85p2WHxzGKlEbocuzsEfvGLTgOCucrTM2
gnw9oQGzzqFl6F1aHJpB/NRI74Aa2WWUxh7ULc2e+mctoRwlI3gDLLa+qZZ6++8/z/ny//3z9D3L
5ZbxdI6Wv3/zEzuRofoa7mOpPfVt4i2kpFzxC23YSEhIizjw90kV7NWYG6e4dl7GKE/IKDWg+XM+
uAmvff+H1/TX75hgSgTxnossfr51/vwdV7Im9igfJ3wb9nDtyYs75dP0qRwQPPRK1870GsN0cu+d
LH9iDRdL4JHj56zQ34oWbNvfvxzzLzcHqwbKeeHoumux8M9F4R8uOXzsTdtlSQNhWC/XQkVsvm7S
b3oDuQxSwA+F0PhqqYziP0aFs2DGpLbxkNv7gRnph8mY5WiREn3IpLPn0P/h9b3/buMnWnQtfL3S
do+M8wxyprOUTkdCWJwpGad1drE2shGFVtmkx5xknc3fvzfjrx+1Z6BmYRH0BQvQwzbwh/eWVzja
q0EndqsqP9lsj6tyLpW6KPxaTMCDraHb4ZLF6QxDu9fkkSaniYZbCco5p179/csRf7kYPcMGa20i
ozNZjn5bhkCpuEXRcGDt/CwPQL+AYeYevY5Sz662kVx9cKf7v/+dvy/OJmYJtgCBfZk7wOeL/vPX
O8IiSVhsCvox+StNHRYTC9ghmTfcioo0XL5FW+2jOA4oXvLuuZ1qH6qMFW/i9B2WXnaixyFulW28
m0YU7CODAJgMHuM/rNLm/Er+uPbxSvGIzOMCz7IFR5A/v1LCRGISS51iATXjLQTntKgGwzobRvfR
5AaMUr3Umm3Vl9arXcjVEGJnoAFKUdu2HxjNJzKI7P7YTuabF0j+eyeV01p63FFNhuSw7IoL6s+7
17UDS3xzqJUvn4Zy+AREu7k4GSmNc3n3NmLO/Ie7zGWC8tu7495y0AnZDtvkvGn/+d3RHYgHaZFu
mdZIcDRTbEmGq690fcEcAQpbVKN4CWA2PTdaEZ5Qx4crPS9/6CMEgfnvBhBqz6hpNdQJRbQKId6t
e7hA66ZWFYfqcdVWVkR7xf3RjmZyEt0kQDUHyLTq7qDFRHe0DkNaXyveA8BTZHgCDQr65qXzxBbY
3TFIibX3dSPfJCfSEps19g5/Z7eAgV0kpsvA151DJVBIZQExWmMqdk1gFhvL7Nk3HZKmI736eOxc
BJwOq0wy+gdsVYQhbw/CIrGCufWSERfoh9ZrirynI4nuzPGDBKx5jasDDg35xNmpMcD6gLSkseX2
7ExlQXK5SRO2otHzDGTzxdNA/KfYDud+v/Wmw4THzBcvyqpQd1bN6SkJShDOrkm0SAJtSFbFpWz1
4gIi42RLQGND1+mbaWzEOkyGepc4yJebPgrPIenvy7GGHa7zy/emPSdyxk8tO/de673wXJpIUhVK
DJ0FMS6JFS3qNEEEGdh7GvzRugWKeOm6uF57sV5suvniG+YHBzS/78nmRZkC/U/g6qcxzNyGhrxW
HlStmTtbQ4k6qaA/YjZ810ghPJoZNCw/d/VNZUNiN53af3o8oKfy11pAQUM8Kj5Wf1gNZa7/oCg7
5M73ECVDYWI/yHzdO2ZuQMyRrGhmBaZY0kniIFG3tOxCHQofK4DpmIhO4KNys6mVVPaPgp7UR0uM
KeNvFZ5gzy0SAMzHsEwnvm9+KjgMyrwtbir5aHo/e4HtQALiY4FxjGyOEBA1bH9R7ZDaOMwvTGZp
lfEeehHHFSCbN2UrsgeMKl7KMjcPCoXYHmxbvxFqrJbamH5HUFnfPEKmyhx2+Xyhp4WdPfka5NoA
OdtUdR+2TdVi+Ui0Qr0h9KbtylMVj1/LwnK/Zzn8BKmdHzcC3rTw3oQ7csvlsdFT8KlcwoB1vJX+
KIRsEQsmIwIxmtY7u6IzXpPQyZjyhPmycL1s7QB2jsLgSnQTaGqWq/5AcJxzlD1VhUeLDbsslIpK
n8lJnnnCwYY7CHsW0juvJjs5QGs2u8f1uYZ7/K+VsMSNxoq1Q/Dn7iu6Q0cAM59iKG2ntkSQXVSB
C3Vweg8jpHa1xiRkSLl8Y+LV8CQ5MzwzBHtXiY9SH52jS5Ea9vKEgFgyyrckIcSJeyK1Z9so23l+
/G5ducQY013kGlbovFJUhXFBo6G1RsxExBlwMi4/pBe6Sxr+atlwVnxlTyGNx2kQBc7/F9lBzjGh
W3RAPPcjNkHRBKFWrOOeZLECfy2zERUgr6FiQEiV41MQaFUBhGdGD1faceV5EsOIZnQqN7ZLYAae
B1YUozGXWL4PgE+yF0mG0PMQw54KSRuUnXN8vIOwbZ/9pkXH7vXnTOvomrq6uBLUREC1E0Sf8iCW
RJwZw9oy22/JBAmOsWSzlWwr57Kajm0O2XQy83zZYj9ahghLSeRGGFkakmZXdLNEGW+LPPuKsMR+
88vxg7wMKE/1eG2bRJ4mDU4SJhKGP6RxVsXUH8CXXvxAT9Ev5vqGuVGyAriV3EOO27L1i12jgQ6z
siE4+spvd8G3MB3cfRmX4mlyCagrUYymCak6HVTbwRD5qutps8lRxJteh/NE+tyGiI/o1EBwpHfi
kL8SkgD5+KnJov6TM3bvRrxnDDidIczkF3uMCK59bI8e4UA7FTZ0WkUeb9wp614EI7ilZclXoiC6
O3ffhyAqalOZyiHo2Ag3icDdYjtesdOhiy7KoguO9fwgDHI/61gHk+kQwdEpim5MGlfdGr7Gjk1K
RKnZz9EQrO3O9vfcNs4xrgznaJUYxNVjg5fhQU2ZduBolG/H3MEYkqJyIl8A8m4cQUgb8nhrqHJr
yrLf67H8WWVTeQjBkiyM2IgveoFjQobqLrWO1iDjgDDpzUMoM9YXbwjvqL1DlKFWDVZAfoU7TeuV
oJrCKfNNZ+XAzts+Jzigjp5xba71YTg0TCxe3AGBsHOoJ8c5+hkY0ci2xs/opYhGuQRFe4XbwE1u
NtFW2PoAdXgaMA1GW/tx5ok0A1bRfOLyifxexCGd4FgwHZ/VvYnRXEw97ldhJ71dp7ydX7fyQ2ba
pXfZgBOLWQZnhm2pIZ3Uu/oWsaOuaI0VG6Ii/RMQ/VE3yGGf/HLlY0tjIts7x6AnvxJL/bCCkjtu
kgM3BGkzTj5eJwqnjacXu8SjX+ca0A0r5IiHMm4Qb3mgtYSy7iXnJPwSRrcmh6jftl66bFW5i8RA
E7iTp8dDbzlkhKsALTOoiS3GjGEHLTU6GRbxTiIpgI4NSIn1FDEXIe3rzKn7M5GpUTNPxpsToFjG
ngJRmdHPlN3QF5uC2RxTOQ1Je8Ng4zVLSm9HatVTkigqO78yttKGO9q1oPAlCB+/Dy9JTqKuUfhP
0J67J14geZUK0DSz1yco1buuCMnQNf2vPcXT0ps/omZwrbUrJlSSlS9PNdFuYIKnYxVmkkYdOWSE
/jw7syAAomKxLxKXEMpeU/TKsjOT+JZ+x9S/eFVQMhpJ001ilNoqHq36hKkj2Uvd3A/OyLPKq091
6HyL8jq7zF66ySIDr0H9vir7sb5NWvha5aJZln5m3EslGL5mhtxlbi5R8LY2jVnBXDWtBqo8xkSJ
JQuyHPhnXQHwLWmV2oLi1w6gLOWqzIgZaYYYWgGr7HIg3flINHzxxg29cQFt3YNYR+aisqc6gHxV
WM282iThLYuxLMSJ9erJ3kDOdx8GFyWGLp7bEITG4zTQpa2zJEyJYr0v+2vf8CuoYqDBwEBet0M1
fcoMk84+J8UnAuCn751HNVWIA7UNBW84TsssL/NVMb91Kw/v49zwwE/KNoBldDlVLtg9P38Kpu4F
r2SMiQHsBhPH5mpaTyFZXRptpguoE/Y72DFrSKjxCir/0qBjcjKqoN9w2gWRRw/uPjWBxv3XxySt
zRkK1XdPaPnGrH2uJhB+ybZza5szKG6lKm3WteTWJUvIfJ3SoVnDnn0dhvbdGvy71+f5SzPvRk0U
0YaBpO2P95psqGMMGXRh6in5enZg7lvsMv9wjjB/G1aZ9NpcBjRMZ/DOI6k2/3yM8KGBlJjDOULH
8UGfyIDJCHG4c8ojD0sbPlsNsNpI8w5EtyWrzmuY4gdp8/R4CFOxVo4d3tDJfn184FFsEj9Uus7e
7Ottkk7/0Oz4y5nOFTZ9F8HLNlm1f+9n4cLR08AjUwzd7EiMmh+ezYn4nSYTzbmIgwvKHyRHILXW
hT0O1384/P7l1zNgQ9XGo2W40AZ+O1JipY98UwQMlUrlLfsyjjaxH3bL2Ghr1MZ6vbOhYXI09sJj
EvvNRbSbCltKUQJjRUfZCWPatR5DDE4naEBgil90UReXIIm97d+/WFvYv00ZTAQDjsd8wWQkObtB
f/tyTTuTKFyQfXQg+4gfQEO/muj9n5RsUK491oCubqd5Xo7Rw3CWLiPyPRzG8XhuBqf9qlE0fJpa
FLT9nD5QZ5l96QmrPPXiXU9sMumaLPyCfh30ytIYjOk0kG5DAGXpLUTouhtozuroZXq8p3QgAsJz
FdArnqZm959/YTe9sdERxrZISA+yNbK9GwXmyW4rbaP8jCTKjEUgVqakKssqeL3pSzkIb9dXEXE5
lZ/smG5pkCOg/FribMwPbHvjehBCwmClgs+TviJx0++uZgaRvLeD8tnNos+xaH/AiJxbYT2OEUJR
sJ7ONsDe20yaKohH+r8PcYa7RI468u95CbBwem5U62sA8+hz5Xu7HcU3vzcS0I4tIw8l9wGixmUj
PPu1asmbkem4DbucLK/5wOFonr/TR/xLcooxYhgDAimEGI+rOp/ndWHr3yZ/6naB23iwrFvjhXh7
b6sF49WICqRnXV99+D2RXXXHKpO72ZdMNoBv5gfNisDaomfrsSei3eHe/u+Phyr/i1f19c41Mw6R
pFNVhej32UhiQOePnx0vcfcEqZFaH+LwigpUIWXz4kdygDyx1L6hIGSGZAbFregcMoDgESy0tgTu
SD8PcDBLHVU7ldBwzrDIHtF6/BjLdrqOUfJN9uT+tLaZPgl/iH6VzdQLgDA8auV4+FRkBY5bh+Tj
LvFu06C7lyhpb0SJDOue/PeVMe9Tgajrg6iHHSTZLrW1z00nyEqE6zXDOlP41OoFKrL/KXfid2fw
yr1ecHjmyMc+43fZgriNYekm1VtbDwL2m+C6ycie17n19xp8K7gzZBY8vq70ewhz7dfqh6t/3MAn
hQJlJBUS7LI/N3OvocCIuokK3QblT2S6Xvvy4rUIyuaThIvIzbURfmMgpcsR6QxPHXx38ALbPaXW
1wHw1CEy++Zp0knw9fOJ2SthPknXyhvVyTSy/8GsG9/Kut36SUFsXQV7ih/AqmfOt64kNcrxP34V
5OMsKylKvz5FvW0xFbR1EOCpiJ+S+XfE2GoPWibOlu/+gJjav+luvEfgsf911pY9LfXSc9+neKDZ
HRk/09rSEVDW9Jv0bKfpPuO/XBf6Vg1+f5SYDHf1/BOHAG03NXEAPgUdVKhniIRGoM6UAfLi196u
Rc63NrWpOepON24cTTnPtinK5SDJ5AC44tzGeLDeHFW/pioed3pvOFtHC56lFmhv+hC8C6mRnpNN
n2vHOuLrjnHCSgPYv+MwY0YlTCn6UtiggKfEjp+CRs+v2uis0D68TrSWf+gc/7t8JC4BQ+pSU7H3
w3C1pVkGBLi6UCGGxn/RanKTs5U+IYFf9ypsN72WUNdGDe6FAtNFm+jejphSe8XgnfwIQlUaJhpr
zQmdNa444ksIoDi4flrsJOC+Ze8FBhcd4ENLdNnKCvx4A2TApTLKvE2DN27NPGVCa1mJRdp2Fg3W
3aNLlXWAfkniCXe23biHAjvU1rEJJxXzPZzW0Oe+poQZ8T2M7zLD9Ze7/acE60NAhBD5bMhFr6CX
3fWj3GhFRQR3RqEdEKgQOnK8+pMzXHXNRxXrB0ctTr6UQ63uLjaE05Q791oS99fIVixaXcNSh4qt
3ajGA4baVPDbVV0V54Z77Pz4KQbKUtmklFlzyWChH7sU1h79sr6cZOiv1ZhF13YS4TUFubopzIwD
wfw0thhQl0Xe7Q1ZAARXI5tor17s+TrRNVJ7wswOVszXuhUg8Qi7HniOsWSSJvVxH9VCvRSW83Ws
UGW6XhPc9EatMeZWa11ZRMLkZb2vcX6iPqU1haXxGHAed/xhp+d+guW4ZapVy3egmeGZlkdMTdhi
KEIP+kn1a8uOS0Kk4TLI1lujQPEgpcQwHjmYvgT0C8g1e02kIGBnfvBGWgAVvthGRecOt9ZLFGbt
QosJPWpM/80ytHQ/wiQnOwft1jKo6QzZYbwdW8YfEp1TW9F1GAwyBpSIg1Ubx8bJ8ToETID2V6ll
wO4HlV8fzC5dgp/Nl7Fj0MzRhubW4rxZspHnm0e3MiyezUYrz7aB45cIk3s+hskBhNdC+XBD04JU
ATQIw1Lzw/BujG91YNr0hvpwZXo0LRGrQsskUQaBc7r2BtkvZEygikee/BNeoZXRdNahdqW9ctyC
Wx0eKBpkh8MTRK5lWRfyLjRDrOEzy1XBwQh3I+AYZMWopMkagXoPeQYBlSKL2ydVUuP4S1ohQHWc
Np0PccJ12Z1d7+cAE3odOnp5TGgFBrRk3O+GaTlsewIlh6WKF4YA+kKe9aiM39mE85URoDNrcriA
tmNu7CR7zvQ6OMr5ixrmwMOJwcpSx/i7wrKdXauerL/EShfa0IobRI7qwwTJgOHlTjBOhrY9IT1D
4tvsZA73niu9Jd1vHScubyXI1qNmeK+yTJM1uj9iLbLma2NM9MNMSGUbqxkJlZ3nlbbUf5ppXB3U
0KP0Ih6PXUk9ebM82Q/ds2a2nxJyPC4qxmY09aQmZg5ZAggH8eIj8xxXferE60EfaU4w2N3Ec31Z
pRxrnAntk9375qpzev8wmtFz97iDe+oZBN5tvGLfJZgnk9P58RMdSG7BWjnHKFJEj0j7bcgajMCE
3ogmSDZhkPnnaHID+LyOA99HWNaVPue2NAkrNyFEXfxpwtkampfRl+/m3KOnKJv2Io/eSLG4lYnp
ovvBPGTEdnKL529AaArxtu+8dj3S+ArN4f3x0JBQb8Hsuj6eEXJjs+Y372ifxKow6mjdj4lyyZ5L
wA3AK9/8ep4nxfSEwvVz0deKyqF5YzMIBIcqZNx6hYAAsMwT/Vzt6fFTVRERNeRRz8GzjrbBJAnB
ciyH8EDKgh7P2rGeBwZjOqEl67X3ossJvVKxFqA9k+PZHYgljOMlZkTr1Qzz4h760a+9nvsoBdGp
woXwSLEpe4Ks/uso9diR3RmiUbBDcQB8lAdVQNt3GMa7kTbZ1RwR+kfFtbcC6yRbM7iJIBBXo3om
gSrehQNIyHFeXWpDYnCdE45Stq2dDhxiqbhIDmZA3MvjE8x7SK1kVY8MtNajUQQ/VErMZsLdPIza
eBfFJC+GFm5+DRMUht4pHREQu6RrUJLqK7uZCIiAEri0GqETpR07N+Er5zaYabkQA96YPEJyL7sy
3NDMWmSAGbdDTLAqqSf2Bcojbt3EX/d6lQIB1uTZUg6++Cl5R9/f3NQgkEi7VKS6yJ1nqy0OeuCx
ik0d8aTJ+DmZuyKPBxBNx0S1zVpOVrTWw9DdNqa17HxR3XpbnxZuiHWgezMMILiGF6ywr/ZPYUOE
FKyc5z5rIwweRHW30+Q/VbbvPVW+hsgElI/ZAK949DqdeZuVtl1Q5pHvF/qtcXw8mGVR7yxzPLio
Zw8tKP8mrKiHJsIjq0DNYRcp09HWLDG/vjLrUwcHH/HCLSuWAalyDLn83cLMnYsttHHXKls/DcBO
T50S6hT9HBrRHttBdtjxNY/WkPOViBT3WBuOfcxaEvzMTL91Rorm8Q44wcc57R8qg5bU46FJEGX3
XslqaWbjoajS7eOKe1yAVkbbyRy1ZB+5HitJwcXE+DtaG41j75KWPbTUnOpOtJq5E13lrC3pLmPQ
Dxcs1+Pl8ZNXos6nblo7FRKxx2LweDDc1lg3oiHRXHRfEi+qzn3b9ZeuaT98BVyzYrOivFF3Qfpz
VQkJq9TdiFIGCNPi77/mUHLIMcrP1Qn9wGwtifBeNaogvaIhclqaZYgT023JcjKT9dARTJbgQXih
t0GgqakQDuVfEGLYuEVhkbaIJJZwRwzCIPTwiP4z2Y51wAqeD++W0r0VAr3pSWhZv42srGekw18i
YiYzJ+JgFtSCA+9Udm8BUevLwpvMw+MpLeFj2NTRJi1ba4XiZ7jzVR6RbFtvRDGRc2ZOcoUou6Y3
a7fHihi1PEpHHCrBsOsjq9wKJ7M+IWQ5KT3tsfvn1B/LymD0t6hBnTKAi364ffJaFr747He0ElRs
JUc/DjHjso8eFVJ4cjnpt/3nU3pIj6eyjcTOqoAdWNS7dtyKD7+WxiITsQHULe9uU999DZQbrzPO
epvElPm1rDP8OK1tLR9PPct6jm0HqrNOY3xsOQxjn49euiTkquqMaUG6IfMWK4oApdFYNJMY/pyc
OGICty0re07FSRddgsEjiEf7PqSZfTcy8a6NQ356/FEzhc6qY7a1gIvj/HrxtdPjfM+r/3xaIB5l
bq2tRx+3CBkcHINtRf920phUT3R4sZzh6vfLD94BZzP66MSIeAsrGbKXQCn3xua6fDyLs0m+NEso
/CP5F7baPjxlhDM3T2Eef/Pp3NBu4gJtCEg79JM54wSOojHd7yRFr10V/9AMMCeuNzTLrGqCY5HV
B2Ldo+dKT3YN5rFsGH+Msk7ovsxFHgRUd+lTdrAuKmNr6qwLj4U7nNh+chabxSjY2R9bZoyPilQv
hhqWo5hyT51zGhJ6mPNyjXr2vUqrcl0QPrfr034koaXfjk5ZXwC5vDhDFp5dDuDIa2vtI3MHfAct
wuSiHmsO8pIZSMKRteg5VZAWka3TkR1D6UQXkkD5lI6a3Bl9DwjTlf4JJCAv3JfNF9fpTlWWj6/I
n7HcR16DgaRePgqZdq5mqLzzp6zjc21y4ke9UR0eay1CD06tTqrWrVplIqNZ8V8PVo1rojS+OK0i
tmUUfHkWEwBDz17rtO1Pgy+IenNi7eZCxlgYib15zGJDyjF2tk3c58bHRH9qFbmiP+iqcV/svps5
F+uaS4tcRsJEkR+VP62oftETt3k2ZXN124gxU1dGt5gQ7R38FgstX2xdq3i411M+J8dMpDHNN0Q6
PzSkIJMyjoeQTDjsid15cl3r6kaZjdcgjJhfi0UwRtneZo99Lwaurqna/9pLY/SBMhiLc9tzFFo0
Ix4r02q+qYGIxaSNdIzoBs0JzYjQ74Zv8TxJcFUlT0PkeeuiqCq8I6lxykYD64QVvA8ckxc1YaBX
9PQFgTcKtfxAMztOz6lqmNaXbrVC0Yd1s1R4mPDiOQAJFo9WE6iTcAXwGVVExcBRJW5wzA3SWSih
rP2jPS9aLVlZJkIdYKTjXvgTScuEslfO4P84q2a0V15XVxs3EeKkAyboTTjedbfMWqN7ofbW71Fd
7EJceefHwjyKAJZInmY7iwEI+i799ChWS4z8u6D3bjQf+8VoxtnZns9afF5LmyjVBfI7/8ql2K7c
bJTHX50K7KDy1s+rz8B+tC9gnMwHRRSw9a6GYbFAwX0MM3Gy7bE6c3QPbmZo5Fer7xc5fXu6FhqZ
aLPQwxLoOAnmu2VFieIn7usvaRLvizbNb3GblMvc7l5HWbY3C59nq7VMk11ScukG2tdUDjhIK4kH
xreultlsEGoPF4ad73lLyJc2TAifglzcchM1OhCinZuj3/LnPyf+NTgjwNk//qvHHyWjxHQYuuw4
DREygzFw+h0M+64gWuK+em5sZyPDtLrU5F9tmdyGy4ew4VE/xS76FAPADwjbltFEbr32OvUWie3a
8tehXfSoISjtGeO29mVeFjG/+ixTAsDflI36mzAhgiQFVl9D1hcnhAgDtqo4Z8x31hPD+PWj29om
aDGC4iy4zZaG37qbAKlVM4sgh6oaTk7OFdfphMPm7H5LGrTdqu/kisypgqAe1ARRp6Jd0iefA3Kz
9uPoxktFyCIA7s5cBhicNo4iwdR242+jrZG3kxMEi+7xqhhiHYa66s91zziJLvCGT/ZLTkr3ImnS
afUQEKkS0Og8G9L02l30hl0w+6EYRmE3XnRGw+xGWXig7EEo4rY3Tkc/MYtiyWLItTXN8tskDQOO
aPq11mjMiNKIvtr5eIPTbS1lpH/KqT2XeSDQyUgUl0Qcg1tzaraTmBYvnTtsGFU0agQiENxJ4+VL
0XbdBewU4sAuPGQOdmbhfO3c0dkk0rjbfUxnj3iAaibsl2N0okO0CcYAJjDs12J2DuSePmzbjhl6
Hk7Jyiuid4ZF0refdM/OobHw9i2dFHlOWRs6+Fff4qukB+/OdIoGDw1ZPjuyhHosdKWznjTS4KH/
k7zGThH0/vjcjT1JyZDPmB+U+XYiO3MdB4p/O9sOjkwRg8R0pKK0X466CTZdSzmkxV+isnS2TOVv
tVtPqKWEC+gfXrqpo+otIvODkrTrOO4PTlQfg25EKODdvb3KlFwrpb0zz9jYiLB3MVrRfRgQ28g5
lVG9r1Y6R3fX11a6tMOlpWl8tNSUQ98xarPUIcCntu7j5NBAsVoS/fD9P4g6s+U4kbbrXhERQJIM
pxTUXBotydIJocHNPCUzV/8t9MYf/4kjut1u2wWVw372XttoOF+tRB5h8wYCATh0I8INifGdTLRi
r6Z5lLPcXso2CvOtoM12h3CY3KDVm/kBuWlnrv2LNVl/SU1+pPOu1MhAF6IiBR5DIO3H746GX29+
jNLhOxYT7Tl9RXapSgPenPIcQ6vTIYVFhVajAHvVqV83H0ZEbQQX6H+JNoU2zxB07lGp9oxOUt2V
qesXxd9+IuLRpwgkcZpRhzLnEpEVF/aqLf/lVMRdYDibAaI9kjZYtUHp88XWKHZzMM0aeJ6qtspZ
Z93WJ4yWASmBiNmnFIta8fCE03W4OQk3QcIvYP0UQxZKqGHjYU24dJLmI2YV9Hm0KagdS7vaZd4E
A1OCGBnIFfalon+JfCWFnI2HzksJF1msVCHykzI7mLxnRUokqIXs1Y+sMvpkEodufEPk5slTT5T7
eoEQyeOYQqyc9e/acr8rTYHpEZyVKDVMw5xz2LqO9NwC7nJ0gqT0L1HZO4dVqdkXA8sxL5DqMtKA
SvvMwE4N5cDtPHI+Yb5ZAXobwKSWC+LAgWvqlh+vo8sbVxqgF8q88O+hVxFA7QFAMiN34vwQp/o2
p3Ods02fofQuqvcSX61OTjByfoGt1B/BZkNDZGtwIv76mGwqk1494BSHuJyu2mqABCuWfxF1I0uB
3ojHZBebEnFTW/FYRNbFGNiMyTVNN/KWcH59T6uSPa9N7VtyHB4iOZzcZJuql/gdR+x8ThI3QKJS
L9BhBVO+mNNMXNvPOH6KK/WVh14bWo5OTGZM7FTUAuV+6hEYNDjKBDS5MqMtdjb9LLlJv1RfMYhf
uvzUVpKlMyP+02rPdD9cJy89pWSju5jlqWll4+P+f6JNmtyFzspgtoqMTwqI0Bru9dqDilFSUmIh
omPrzcgZdL2Nv0OSiP+pjbhEm5tZg/Ry46PyiU02VV8UVQSrLn+km3RgAKeOxKqmWKkEEqM9ih2B
0CzUSGLnkfPMCZCmA735rm07p/ZcdWfTVg/G8BrpRrJL8oh+Cq24y23vw9WnzWqUPgylkeF7iHic
GpMUyEDrXW1Q7Qe6p2CehPa6lj9e6657y32qmiT3rTUpj8Mkg5nK+x2DEsqDLxjndoXt7JYqaU/l
LLDuldzIR2vr14J1jGL8rOGI8/Mse126XgJMsEAewtHbK0Yc4aCcN5wDzr3kma8gF6dB5leeeHWw
m+y/Zh6L0LHTjVMw7zmVAdhzsRJnLcVRCT1+0QTgItNZvyn9uAgavuxcPCcUzOwso7qTjV5CFCiJ
ccmOgq8hhcOaDAKL/Reiz22lUHtPqw7OgniItzZLn42hOWou7gJ6MvByJ92hWvi6rt5TkiDY6dN5
SXUF/CCnHLCn6Htrf7d4QKa5Gr6+Tj8mphTubGQHrdn8VzCUDuhEInusVTdT6v0JUbqB9WH0+7hO
S9+OZjvs26/IaWjlcDpUvAGbbs3c1bfcpfWNxSt2gM758IuqZC5SlT5xk4NeoHLVTINgC+OibRwN
++pIt20Uj6MPqwb4o6WAbkdTeojclkScjhobA1sKHLrfi54vAZRultJ67wYDzapHWytHthIu9SAC
jX3RonzG2VG5UKXGSDKPpgA2rQGllGV7cCM4gWWa2jdMgG38n9ZN8y1aOLZTkdMG7WSqvWiYhyeR
S6B3Da2WzHic/dVTdmNlGgd2wMFfKubZqeo3++I9eJ2/hGVfCRY3955bEsLhxeG8HBgJySB7foRN
8K4z+PWZBX5BNYSWEHN8tWR+SmIbXuj4ObJYBdQXfpYGUcqS5rAED2fYpOM3UNtmt4iZPXbYxh7G
+ieNkTMyLw2lWz2Vy6BxxZuITZIRn7qU5KMd0dyuzKOtulfi3KsQJJzm6B5Y+hLYBTNly17NwK6G
DaHf0PjS05eeWT9i5IDBGTkKkrW/GCJlypWzybKRFL4YjASSmvYP7ziO18i4I2Nb7WPtTnENPmLm
KvwqfuWvfbFMfd43GVcXqmYxuPKwuMJNlap4RKkZINsR+jTebb6ie5NAiImdlAWJkQlnDoywsyRY
NQ48WsYImKqlHwkqcduW/W3pUELiuT+VBIZ2fZZ9UROYh42WXmlF/aS8cb4tNrUGnqfObd5dy5EF
dWtbs9ZPmXKIc21HcVn/dh31xpv/zHS/CA1w8H4VJbh1Jt2iq60PzJRzWol9MdmaFeul/5g4YR1c
bpLokmyjK+zBcQKREqUPtjuOFIM37a6PyypkFC/8ahE8yqg07ig/wYva/qFZFVFIq0Iaah+MfLqI
xSygx4HU55i6M6lN6sweloIbCL3/SfqEt5pbzFamzCv2jG3Y2fUR1si5sakEqNKrYRckneM89yk2
Yt46DOR9u4JO3K7MfC3juC/dBj0filtWzvlVqxhS9hlDbOUwrGyak7s4P6Oq3/VpHsOoYUKshik0
dUy5kzuYxwllEWcmSfDsFC2IfGA93/qBjdxayilwveE20nVDMa72JsdX06rpFBf6IzBoUKV87V2b
94HCzSCpOUPgBn0lcGLjEm22okD8sGS3uKcmIITnPPlrsOGmWX1eFs5aFhZyTu+hmWdPEOVgpUid
UT3GvQaO/2HQFKrqhufQllPaGZ1vwal17Yh1kbNfkrZ1OJg1W2bvXlcyaseUken2RYBlzWoArEZ0
3iNZbva7wjwwJab7+skuoum7cVxI6SKYR9goAPkYuMqMSMLEWVzXsAK2W9O7O7U3VcYel52CPqUi
+y5oAvJrQ6OCSrn7adJpIpH0Fmd28miJOb4O5h0jiXS/Vkh+fSQQ8svuzI0JBt404opvKB6uOomY
wWIql5aTkc4ftlKPyoxfi8puT6b2nTSwjIN2hEyvdxU760y3mU290Ti+Na3KDsjgHL0KSBodpnMs
Bw1ZM/W8eGYB4CPdpYrt26KzwtfE9rK49tmethN14XUXzsCACBmeVOzqWcy1nidFullvCRlETWBl
/Z+lGvWD4RhHS+javvAG6BG8Djggjmqd5wPWBb4BFHoybMtPkEPkmv70cnGOreEcrHY0gsQcMVmt
fJeMnDLOtu9POHIJWGcsBfVqE4Uzwjr1OCFBGqnOWeREfO1JYbIH33VzjGM5k3uvN8V+rmjT6y2I
rHGM8Jmn4KcQohR0Q3AwxXHG7bVG/Y+eeE/0Ki77ojaxCavpJKL2L0ELhDDhdMAdgGJ4y0GsGOSd
jB4wzZGB4bmAxpxrjs/KX0rVP/eSxVRUQu5K0X8UXqU9zczQAF+fbeeLwnTvXXcwMfVpCVBC9txd
ACVHpZLYgWNnR3KDXIhNxNBBU0sZv8TRRkeUkeIWZJhBhO3bn6FPUgGg54dcu9h9Bt1JpN6OAqmg
kqjifU8ux6b3LrJp3qYJw6d5LgmLAm75UqEwY1GyyvEw8YgFGeKwUm6yt4cogTQEKKdOQXuoutsR
6nuoHWwm7WSfU8+CkT5trGBseuP8FicWlbxlQkMGK2tCHCssQZB7ndn6beapQ+r946CVHMrZeUDy
9/tiZGxSLyD805IskWs8dCzKB5dJOuKwFjZyPPNx35LcgZQwRI/uXL+lhdIDkmgQMftwxX1CvTF9
YZW7YhBqA9fAy+8O4qeB0ntciOrvGHntZixMiGvUa0UJB3VSrL6MVbcfTezQK6xHTh3uyFM55bn+
qoqUthjcCFmVi11vk88Ym6cBBnGHCSX2EDhSI9+l1iSwfVCj2efqQySeGzAQvYcc4h6MtmrPloF7
A/nedPk+jmQC2u6twggLqLvBYZMh+BFUCLulI1JMR7gVAXfquagOLphnrKkhvsj5M6FdyEDBUWFn
FzS/9/XJggtKS7pxxxNcj+PS4lPwXiQnP1r0ymByoi+nG04NWcWQibHcTTp3yC42GflAVWct1iRu
KP4RnFV1AdOT48v4GYWwAhTweG8OB3OqzIOyzYDsYLyrATJT1S19cg4L0u8NDsWlLZc+1CmKe2iX
awvzftdZCbfNPo9Z0ghoxHolrn0HhVio5l/dV491DxiFqohL5lTvePuyQ5Ou7zVrC58ZCJ7MFrto
e2xmx54Rx7yy6kmT5gqznN7d6hfPrC9In8mBsCr3fQcGAWCFvXCs4zDU1a2HSLLfIsq7tDQuyzqx
pF/wH7rgnrRlVzvuGigjKXbdrNCxP3OTkmq7R5plgQDNouy7dKX1DyrqBHVn3Gf69ByZrncFePMq
VknpqPZoaMnH4ohHpxpXREgg8BBL1c4G1+anojSC1TJ3EqPJwaSA22ut79yU02Oj2S/Y+8RFW8dn
Xf1NLQzpDoYrBp5YPNTICF2L9i7nsKBNE7bYwfMxaQHe0mnmwJwpWRLATg3L3Txo5Z2sdBTRpT0P
RubsMOkkoWcJNLLsTanECjn5Jodi5tbWYgvZK5j9/K+SIyH1u2JOJkzL3H6d2CQY8hu/SOXBMHmU
Q8EYdCKCXerdA544DF8lJGtp5ucooXbHKztK7rv5Q1X1s8ef3J9SnE6j6E5KSuknf4u0XML4CDu1
S0GX9/0fnfTFHb7rI9PKFHtf8pI2WDCkRcN9ZegE0/CMtpYIh0aQJtEuS9POO3xXTzVqdNhOXyuW
2DApy8Uvq4rquOE4DfQ5mES2gfdwFrbUE+MfH0hW58uG6rxRuSmv1PSSKiqCHA3e3wy/fk8cL9CN
DXLtUPq55LgeWjMKUM2fl74Ul6L/zJrcudLuaFSR2q/RfOpmbINe5bUhWsDdmuhG0Mj4bA8AleOq
C0A8xecUMHHBmdafsva9GbpXSxX7pTD5dpTZsHc7de/EtcbxYDmxpjaHLh3+RmNiHGst/2KQG5/R
mAVV99gsR1qsa2Vq4SqH9Hlw7DM2WzLYHo3pq0M05n0Yqv48WOO3LLJ/QyH4xngDFwYIf1GBrz/t
/ngVCOxitoqQppx/xWQ+IfMC8LPMmbuUAzUv+4ISM1DwFPe7Q0EpEjoHnec94WwVA4ZuJ5SM1crG
s6QXu85QhOqiBjufo/PD14ugPw98BbBV6SmtwTYUKaddjosBLZODkzz2lfeQAcscNtnKhjS8N2Mp
w2zu5c5x8CXJDOeCNTmHRApaXjgTWtaw3qiUOYJkEv7goYVHI1ITF1DGPfqQBapx6kMEYZDJI0JP
2wwHNcIEN3vzL7a6Af2n1UNDfKdjqh1F+rw4OdOibH7F3vfTWAm/RuJZstBJ0h5Dvm0+ESS9Qb3C
i74CUlr6Ffvn4i13i/qTtXei48EOOFloVOUZydREpRYbrXD6mtfurmey5sO2T4Je4/hXYaptHTbP
kdiBbxfLsWe46yujpx+7CDg+u4HMimaHKNxUUr/oTvVpquLqNIWFide4DaP8r0uKHNdDfm8PcCdX
is8S1LgqKiKf+B5yHZM40isfc3ltO1yI3ClHxf026RC+HC4dSd7CcO8BdaulP8QrE02ZVlfpFLdp
/NNUqRZMk9Ycx4j5mixlupHb3m2VJTdZYvgwNrCQxveTrEXhT2HjZoKFAwPZoLR/izBfR2jDdHdV
R8Oe2ZMbBryGyU1C8Ltjr7lxh4wwEvOO8Fp/JJE6xgXffFrluvqUmYh7basN56zZhFmfuRDakNsX
V91YPge90c+DW30ixugEW1CLK2Mh3lTdYal7gXJL94LKPkxRk50b5q8RrtIO/ZdvQTe8DpVmX93s
IPgaZuTrwmqGaEhN+sXregqr1uQNpdEEZEF0LErJgijk+QNAgP+SpX1YGcO2xpxfIh03wpA7VLgW
2gWy4PimUQmkU3azg8RVhbaV8nUpBZB88wmflbbThvhz0ifrCGTQ8hv21x0l9yPTPR1Bu+qhWuiP
uRyjfZcLppjUhKakkExSM+PCzWUUGWc+AAuZw7vYVsZDNlQFpsxqCBfR3bQ+uR+0+tvClM89jlOk
K/EIlsvPFOmKcA9b6MJI6y1x+uye/kyGMbGpzEMkPYB9cwa8lpxXMEjafQB2CjWOp1LgHcOp8lw4
5bLXJvEG2WQh0jXNbDu7AbL/gYsOIskwvSkNTn4BckisYvR/4bFTUT7HFL/mozHfKuPcdOQQV9lT
9mXi5bPFT7cSEx9k8ehGuIaUSINZeURqhElr1YpCN3qcTjFb2IGhyiFUVUUqTU/fYNddlrwYj9JM
OfBlmsEat6ndNBU9uKlFcQGOpJ7pOB0a8g7oEZ081TByn1c5mk+bMKpXMZdfY9itdfSZZNG4I6xr
Ioxo6Xle7ScQYxRfWQ7hxKa+6zJjfTLr9EGVesALnz3m7vTcO+hw1AUt49A8NzZBtGV4J8lQX/GU
vtrw7GYjus1VdCvV/BzXeIvsNnpmvMHFz/xMZ/T3XHLeHj/bLkGfohPuOvwdDZ3LvMk7nqTcBvpY
Dzt3mX0n7fJrPQJn7Mc8AylHk0DCbZf1evnXRkagm5m4Driz5awoeljQzjv+wzIj6D4a0U9F+eFl
yvikvJW0Wq6YGqR6VVwpscz/9wMfsd8z8gnjJVoP9Ix81262nfmSH1F5xcFKkw6rk7fXLNfB6sAZ
uWqZQartOscoc5LquDYdTz4vD7ngzo8VEGjOlxJ496gvk6iYvhPpDwSXql1Vmx/Z8G9GBPDhERu3
bljYTJ1E+piNv2Yx/peWXHgg7p9V9bPEW7vZhPBZWPbfzOPCnRsgqwTXh7EQH1UiXPL70YkGgzyU
VYyqiA4LgIyseHaoNfo7XD2lCiaCK4BlI0wnKzmamC2slbYBbK20oqz2HzWauKBdruMxZdBAc/kz
jNleDHOHDkyNJKXxjMtpQ9NxBfjrhITIl3Sy2Ofw02iBRpGey70YU7Z7zLELNWtvhZ0S/3qmDZ4h
vmaulv6qdyEH+OJ+QCNlXAFA2Fjj09hA4jUxA3HlEgm11RMqPYxMpYT03VliQq9ehYhfLY1FLWvf
4KescOHGwdfH8iXaSjdTTXDboz0yqKmJ9JdmgIyd/euTqDiXdfXJze7VXZ30hGUWUOPYPdHN1VLU
BspDN6ydmF30SQthaPxcrJHYBCu6LOaXacGjZP5LZP/DZ24EToYcnqVx+9HgZTaB53PZ6lRQN92B
ekf5WFhVoCXrPh0IU60NlDq8XNBuY1oP1w/pMLwQ0nvzWK5Uul23sWiZ2n/UCNo/fXMmuTOwDmwj
BbujQIHhotsgMkuTe/HQLtSA8+LpXMJ01MBEDtbesTkjsVTC5g0gVN+E5FhAm09B5I/aTe64H9HS
k6PvP4C2zSHuQCQQSSg7orHB53gHeCDO3D3zX3YaQpLdtITwX6jhljVbxxgxTNSsa55NfLStmQZp
lwRU6CFVAcTzvcR6Xr2xOLvG/Da4SRrGeX1GTyuCtsTEQSVb7zv2vosW+6YYbl2QeoIRs1ZoGAZO
OSrZ9am5kVRmOjYEa4Kb2ilwkLXdqnajwVojk+IlHVFOiJOeMVv4tl4we5srIpQg4pYoOa5c4nc6
511zHritZlbne6OLZ2Alu04s46Qp3vquZkPSUkQCT9gIYQxyd85U3xkCqYAzEdUsZnLLyfmEYvwy
4aJvDrqSxJOxVScgwtvNwk3ISJ5a2zww2Y32I71Cfs+RMdVLg1t9d7DqkmYMM2fyL9+aZAI2gM9b
CIzN+micmHuQm1iB5nn2M3joeifd4kTuFyrCDvJBC/JP/hvwxHvTe8TtwtOd8mSUNpUrtYcVw0BU
5fDRRQBIGBY0Xy1X/CX92+tqClt3UUxxeRFjlhN95HA6utg5aMfagQGBvQqvePa4pkcQbZvITen1
Rp93XM6lQ42yPq0GxPAJ4Cwuix5bncVvx2rAJG0ExYc8Q+wTWaCnvTV3ubF1i3hEGcFpZ8dcnIe3
EvtkLaP8SdXFcZL9ENLtzsmncU8zAgAXeQjWHWFhlrT8MBQfzcpbmUXmeyxFefY2bXCTUWy1kOyY
2hpzlyuYkBK/akwdQa++eTijfCyoIqDL1ueyC4OUnHTA535yKy0NrGZMd8laXsdOmjsm4f6gIKv0
XKV2dYnShg6YzHmxc4eYDanm/+Q4fAYESKitMeSTNlQ/nmKPdee7yqZX09URynucLWm2UiPZz99l
VMxHr9wokjXT/M56w3iBZ9MZ8hviTbZTouZLBmd+1zOYK3t08okStMCT1Xcm1i39rJ/GaSF+i6d1
SHn47jY1wiFQ3fCRB60AroqJvkK102NAB0jodLo8Dl76Nm3+ZItYmanVhOAOuKMevdiKHu1CMMku
1ttGn+1mbVfrsr7YW5lkVLX/Fd60QuKEEJM4a3kpnZXiECpwMCJ8xoBgDi3hU9/zxiOpSKTnMV0v
dF486fTzoh/xF1pajfM/pGtCQBtKwuAA0USQYSj1GnXnzFyz9nGO+yuIztO0kHBP0NBU7GJmXqn3
csqv2e69MIKGx0VI76APpT6oSnRNIiclVvfDwhlYck5ejEyRtYQQ2sN2vg5Rw+zC4S2S6g8GnIth
xzadp8SoAUI4x5oINe+Ne16GruNWt/heVj82bUKpSsVRO+7ND9ss0EOf3AEONUccuWeV89UIIWgQ
YF3nZt1vFjh3cV/Yj+sTMSlfCRj5jeOpy8qKIHoOwUYs51Oa0nmzLP+4yhX+avPWcjvRtG6+etVy
KStjq6VcQktxBxlHCT2IPbgnFXVeRuPO65p2n4/VH9HaNyHc9U5NpUNyAPY7GuSpzBKQcRr9kBxM
gGuie8S9eBqSdsbeISkXHrjBSufSWsni4zAM7UpYZ7KLfBXmPArdaYa0O33pQ4kRs6lrPEz2PZIj
5000g6CcjSBknr1eVwZta16KPcdgvBM933M7E8f1paj0j4lE0HO0RUTm/CvxivKeYPidyr/nYnpA
qhivjY2EBASQkNQM9h9Q0x7zzbkGLLZvpWOhmSd/M7Vi3KzeJ5AhWGw7GOpEbEPsmP8xUJMIHsm9
JefoYPciDugxetEy75YDLjVE1ODg1LUAX/NjTPAnzVJ1sUq00kI3XsdJ37lLviEXxn9D2pV7rCEa
mwR/qe49kRGOFIGfelQf1LzgPWGNXm1e4bTgku6Bt4r5Lh3bzdVorwLDAmI1FbOh2S5/OupGuEtw
Lskr7gFRU2wFuFezlLhxxg4pkQBXHMsaFsP6J4Jlfl1ATsDnSXodHFCDIukS2bFi5Bkce3torTt2
oJTrc0yCoPhnVZ6zw8n1odV1T5uRsZeV5nEhjv+QnMVZXhTUT8igSfUxJOUF0TSY4LHuY+ypbsKg
wXA6/SBTAgORe2bwti828/7CoKNPpkdqhMgH6iCt3dhzzqJ+UvCSnP6QO5jQ8F58ePlIfcLaWmQX
9aAacabrwticwPRpcqJybfin839Fjv5rDs96rBgI8zrPreJSpYv4MYc1H6/3MG2XA1Ic0G0NKcnT
miDFELsvu6fGpRqJM3rqG5F9Jsoc7QlN0HBhVMfaoFhwVvbRWuOQAY0ViFJHABBLKLe92x7K8erq
3PZnm/aRDHwZLesNfsJpoHi11MrQ1Jyc4ijHr7n0MjnD4jF+wYDYArJ9HXoLuRYOnAdScABdG2tJ
z2nRX3jfeDzjWuyds6Pp3YWasFcDmRHyR4zFh9PgSHbsSpLt1bM5GbGE7D2PImJloDersX6c+5FK
YRM7O8eHBhEKC3ByK6PEC2Ju7ZnZIGPMVGUClNG2EAmCfutbs6MdtdH4oD7dSJ8nxPeYX4zyjaZf
lwYwHi4rHaesYtbGuxjN8TzrDcT38jCSJGXBU95lrvsHw+i5noqmJ0rtvHOcbnGfXNuczIZd5PXV
BuF0o2kD29Qy3mnNAADaskhm2/2tIfu2d7IHU3swZAINQ0dnE517FJyd/LXRYi6MFGH+2hvl3Cz8
P1xvXxhd9VDrE1YtlcQPhHyljyUDl5/nhN0W7EsXTk30eyusSYV8nnnhxLyCMkpM3Jsy7u+7VnX3
VT6ydxXMPlHwvJbMPpQo++JoQkOI0bgAQUcQrWMfXVHGPm0v44HLEy5LBytnybAf0eXPry/UqFi6
jEyzDuDh8KUk3iXBSQ+8PssZ4CPp/f5nnA7zCy5glx5Z23zZtKuNR9VnE6/h2pGoS7E+41V7wZ4E
oAf8TUd4ClEQxh6fIiezdMNE5xnrM21toIy3k8v4NVfZztLcg84595F9q3vEg20isiXsl6Whdr8f
hJATkuuKFRDrKxwNDOs5tmZ7mG/0qYUrBqmTwvH60lXE7NbGolgHanUdEbOME+gGCVbel2TKuA+s
+tM4Vk/eEJf3pjbufn9nQ9LRq1Q3XqM6c9k5cmKZY1L9Gb1P3MwcPOe6gxbGv+HcnAZJR8Y34ZcY
5H84NTOeaT3xpuiLxutIZ7jMoMD+PjE7reksMp0HOU/L9deSmsSFteOUGN+AfNOP64h4T9ax9Bej
R/jG53vvGK11T5xdBdGC0u8TjsbpaOCnHM0Myn4rv/NfgE1p9dYfmyPzJuVy0uE0T7KYKCJi6UC9
rueQFWuxlIHy2VI0vz9UKyJP0ouDMaiHlVnKMxUE3czQmVpQ7QiV7KQDaX2qGQLvAHkyw9SIBduV
c/v99QOw58QTzqucySzG+JCEVhwczjg0OcjwlxnkLLSaTNDBg8al5mf7245yjQ4YNPltzJnw4TJm
L4Q5VVgkUK/lL9+IVoKVvA+hGGTdmDNpIYMM+evIeeofPcsRTlu8a3hylkOswf2MXZldp7H4M3XN
RIjV60jYEcTJHUJ+fHkEG1hHaE61f1gj361O109yxkSFDcT701UntcXsBuBiv+zYEvRtmA9xxAEJ
VB0iDQXbpbNgns5vht7NgUX44WLV0LLLZY52ac/6OOGH08Za/syFIOmGvjvYyZ+lZFcqCAoHhlH9
W6s1vjRbrpEADtyIdcnwiCbzDfDaIema9A6XIu7TBF6hvRb502S5+yUzokuxOs/Gb4iyKymw4Z86
hSu3jir9ER/WztGl+hoiNGLcCsljZcwCmxWPLrMZt1DXsP6dM0585fRQJWPzslBQxYc0x7e8+oss
PN2mDShIzXaEDXZ4mCfnXRcWN5hhbko6X38ZIp1RXptoWR6ylmO2WmNCN+VyIe7ePSqLw+IvB8ZI
7AGrXo2ztijjvVVhtmLpsS/l+qPx78OFtCQBXd4uLBzPDiSAIEm8Gg45Pe/RWD+YZl7D3SvZkPrR
uTSY0BmSklPFY8cY22rco6bFWGa3Sbe5JWPGaVoeYBUyziBX/0scSkfsVHaS3YwiG41dmWTABdh9
0wt2NXU1mSzs0rHUAtXrn6hN5XlJxAyctnn5BdA5S2qdGJVYdypq4eZ7zoMmK9YBYRSXpVO7qEK8
WZYE+yPNVQTDJgPJdNRRw9/VMHN/zIb3YkMwTDgT/XTJp31RAKoiB3fOHbCXtecVe8sAmBVbidpZ
sZedZcWRuGcBfhDMi7cM9O+HijUhbBoKMDC+Yvkk1/AbS1QJjAOB3ryr+QIe3WUajzhxS67Jm1PQ
Kpdrh1aVbGHgOLpIQzj30xbWBd1Gg5Ig7Tw5mhnqRcJFe3skUdIRWN+6h/nvyIYwuL3TtMTbVyY1
B0RBjNlubhVJ8f2gIibJy3SuLfqEf1lGHOyoY56m6knLlLOvOnx5//9Xx7r+Be7AuVcDYw8uz8Wx
EMknVvNTTuw9nWt1sFAhw7k2wOUBS7vjX+xzj6bjDefVbimNKkWwKatTqsvXOun30HGbd2XhsC9+
d8yyxBnRr9u6kTzPlUk/IxSc3wWRQCXoi6rY212BdaDh+gO2k0ty7aJZEfCc5jj4xSfWZdiWo379
3Wzr1PqWQzJC8sima7/9MOhkoKCVGcesu2c0cmWT3tb3//dD6b47Zq3fN1P9NKElcF7ipyw7+m4m
qzj//tMqsorD+zTsB+pJSW+JyFWkrXvsCA0vgVws8aRVXdj2avyoes64mAnFLa7L9IqHgZ8YETQk
pjXOPa+9gQXBnZe/0rzYY0LLjjNEuzUus7/F4DCqtTVuFso2ECU2hG0xftN5Id5Tp72O+t+5jdJ/
EG3wcRhI1P+jBnW1rE9J9C/WE8IWNgkA6L+vmgZjDSvKOxrv6LSkato53hs0NpgWVsNfhkyPQcA3
UNaF3VI3s/FO5GK85mUpbip9/V1oo8grLph+/zoqoyKydbz7uYn4Q1TxQ9Y18skEYzHlFuV6CZv+
1FY3TGWPMPu0wBIxfzmjs+40I/qYiICcCUBGx6qg4+UXnTDG08O8hdyybGlOi+YkL9XiPS1A6u6W
1khfhtRAZXMygHfbT4otDyfZ0fu55ahOHzHWfC27uLjNb/WcN2hvpPpXmmgO2kjFeBMZOGodsLJ9
oebDlE35Y9ewGHcWiu7CTnfKFvk0dxwV/GyCABDHG16FZrtOQiuLkAgo5LlPaTzfaQZ+g41LulZU
e/9u+K07ejjbGVYR9NN6/iiz0ElFG/v/PRzyUjWXYp41TTDejm5SUts1ZppqeMkQHXG5zdplTkis
4P3trr9tRGlOEfHcvGtxNR+1zLFIrHj6SeMUQqNqrx9/AXbr4q0ndAouDgMjRidv0y9wBo8OK9a1
/T/mzmy5dSS91q9ywtdGnQSQiSHCxxecSZGSSI1bN4gtbQnzPOPp/YEqn+6qtttuXzm6WlHaQ4mi
gETm+tf6FqFBYN6VsxciLtf07UBHIXa+9vNqOJXJ13WHk/Jc4/gK98noG3sTJ3p88/18z2N7vM+d
4rmTykW/ZTUKJMFADB/l2oz0SwGd+NYxInmJmL1OVgGqVciRbalvINa0e8uluDBraJYjLW+jPY7e
nouyWraulyxDAiYrhscHgaPqrvFy5uLzt8wsyTl/vwRMhRp+n67YmbZfvIyYA2ezHViXuigOWjQz
Z3G5HqxAPnual2z1kLkj3gB/B+XuscBpv3PrKtrxiEV4AmbEezn/JVC095B1ZwhlfrY0gmhp7GEs
YfknR4yXqko/JDSCpm7zR78SJyyAFhqQxWds4JcayfjHrOdspUWSmFtR0yyVlXek3jgzcDuwloyv
ZLzz78eCTaqq7TQOa8TdN6gF+rHIrVVviOp45ca0iubhKz43uz4ATSMSVL/76TLpcTEz4Wd8o0qU
vQJ0byA/akYC3FZUARIijJkImY0pz51fgC1I1R6bz22UBMXyipHRu0je+12A6xWnH173L4Ai3B38
S6+CLalpMBWVoukYboKOyF5sO3JrLKuetg5agrnISbjPajH+aANmt2ld35HCUQ9u/wTpYDslUfDT
T/JuGUsdfTK03E0smKfAr9leAbBtF6abNjbvr6UE9oxl1MlH0uRN3Q6hPZxwvx9ZiM90BEBz5uY2
HZ1zIQ2nDFZ9FbBXLn17r+NEIksZguKZD1k1DsG1qtlOXs9tRWcYS8wSGMfnkxpmKn9dJ2G+ncGa
hB/CL0rCsGf43mZI2dLi8aNU0qX96xo+67xe7qO+Iw9lW9gPy2ZYdxbD6O7KHdCjZN/HrBR4zsJ1
Ld2IcwlbZGvOGkMaYKBRDu/0qROji40lUGlQwZkH5eT7XzWSIegv1UrPS/VsOkBz3ShUOxwO6rlz
AuauRvaW1XZ8zEBYsRq1tEVmlrnSsX1dFIGlGy8sPwZJ9unKsxwrfCxibLqFkTv2w1g37qqqvuit
IJJqJHwoDMaEgWTFM9qeIU6Hl5ag38ZJZbTXPO9RQRy6q1h7ypmBhR2VP9qhu+S9cL8p3bw/bNEx
g4SE1iNbyc3IDhG7Fjud3sNJdD0SFI4t9np4q00UUWr9oF8yT6KkxuV7UY4aY3iuLyXgnVU8cq5r
5XXVZPUsstZgJHwDRo1Oa11Bx+/ZCDo5wsH1VSV6cIOp16eJSLU7ZcNK6jXThXVl7ITuf3XIxptk
pGrrepgf+yNGlHTnYufZ0ul+DIsmfEybIzv64rWh7HlBK1L4CBDE/l53JBfAnHJs5qhHOPnUN+Wu
XHLb2pvKqbNDoWXcTpb5IMGhlA3ccDuoPkhlHnVB0WpIkPuu95wvQmcGQpz1lcXedF9b3csUynaj
DwHSgCe9x5walC6wthNGliXO6PYub7TdAEZvNw1MQpkdkfRMQnlr+BzI0sDDqt2Ckps38FoDrvX6
bPCFw9NCNStu3enWNyYGiaxkvc3V3QXjNivZVI0WoWcVoPhmmbXvMMgcpTu8+RQC3Nhqcm5YI2MI
MMy8EtbYh4L1zEun/rE2OKQ6iXxm2Yp+hUl7lmnq4A3xD0zWxlWBqr8bC726dbhsF3HF6GzIW3t1
fdrPQ25ktvF4fc1j85A5Q3GvVyXatM6+4EqBNbUh2k+N2F8fZmqOT1dScBtDdafq+y+/Opb+D2i6
3SkI3Z43xHbWoV9dcr03+Ck77kEl/Vkmxq6csd9lYZzrXiMEYHWH0CAL7kxHkCXtGvdp+jh6VMeG
IzuohOOfmuEiEI7oTrpewhAXL3pbRAduGHxRU8se3YRLq0RXnf/yG3HiqR3EeWTJMrj3ZklhTLwv
7GJqQ+D6A3nV3FR9rhK4r6F/UiR1l3bqOPRy2T877DaMxlm7NDMG5V14uP3mXUWQOQcrBLvQ6/bZ
zKIH8nANvBnfmcNiLCe1FawovmMMRrAVAZmi3Uwk+2CoYe63iXdqXexFpRMX9xT3xguDh0azHIra
XJH+fMVbab7ERLaXyiy/JgwI+wRvIM8t3+EkF6yuuNjU1Zj+wvLeTxQKr3g++lslK3kq6EwLWcnp
b7X0E/VwAXa5YSPyYdxpJQj8mdV2F1TpXeFN/gk0ibtpgxgI/bQji4UGVCENwvnByTSDkaHtUPKZ
TxysQV0xVaFZWZTlkxWPESIcioimRwfeGGgULVnW6y+NXvukoNMsVarDL7c5Iddu+FZ22TZJk5eW
EeetVqu32EIXLCLW/Ux/wBvYP6kOQFzeGlD6rgsJkvVt2qAKi1xZj3EkTmFApVaTqYiKkD7d/zNb
WMPvByyYlv7geJdgYOZ0a6n3yUGsWcZY7kpSZFujrHj43Mc0MDpPuvZkG8+V+VzLRxwqi8qwFjbJ
e2liqmbPY5jaivUWyu7ykOk7SpRMECvNtsl2TrNq65LM+ttYn+v2PAu9/yyMgLo1XSp2FvIuV6Tc
teSgC1IhhfQpjFboHtOqZMc1kGMMaeDAvF1+QRkKp3CPsWaH2P0m3NkwW8ldWY/ANkuKmU1kjh4I
dWnWz3RxMAcNCA9iTr8HFf+Ab3NNOosnT2Q89IP7XhjWOsvhCk15oS1jX93XRXM0AImg4fMqZLRL
yIr6eQcaz6YfmsnlBw6lJ7ob+OnOvGgnU3vTjmbQjsSvG/eXoG0WruCRH3nVA4dK2EdMjUlH0/77
WJO4AEcWkx9pEF3GtUZUG7tz78Wk2gM4zpBSdYfJZmkywZom6udSfe3TGDk7NzVTQGF3+PHRsrKj
7eyf/tLOfv/dU/J//qpG0vwbMi+TWFfququoihMUZv6RzIv/RHZNlFdYaBhsdbHFVpqd8JB3N6Zt
dTfYny74UE0Gqn73NEB8SiYwMzOk/hhnpDJsdJlFadMB4HF4ws/EbJ97dNi7jXS3jqZIGGJaOKD6
/OoZ/Dyw8aKOovPCTVAL9aOywes4lQaCfiLtFLjyv2pT+ttvEf6pJdm4u8owdOdPTZk9S/SQxg4/
0Pn8Pg1SDMtRoxeIsDEugzxrltczu2bXJdZLvMaKJvebv/9G63/udNJdVxJ6shzFl7Ex8f7xjQ4Y
Y7P+MMwNKpABLese80KqqK/o0W9y03UvRPjKWGgUk608k3y2Yi4ZOFb5ayJ7BUgwzP4LgO/ftA3N
L8yy2AnSn0nb0PX3/6ptCA6doWUsbzhrU8hhqX7MZ/2FdGw5U1Ifcj35aHVmAloWEoOtIrQqXPOz
8wB3rU049O+/U5b8U6GnYQhDWtxdDjkcfmrmn6/JIM+s2mMZw4fpLOgUv5JRKTgwxqZYMQ/qYU61
9dZHX/3ROMWHcO3uoSaGvccalm0YaKe5j0IneAg2RpIcaFwmPuiy65oGvKUKzAbain5yy26ZJKqt
MGjjhZuE+xxkCXRgpke+Vk/3wFQ/w9qKD+XgPFy36k2Kln9tMLPerieX6+7+Wx9XGksTYhMRGt26
jYI42l3vjKvQA0eRIknF7TH5wft3N9A3QTVEYtmGoVad7cb9wXt7SRpatXLd66kKuXGyhm8lDOUj
SeO7Kz+EOW1yNpxXKrqvj3zgMQ30hEJ/9Hv0gqTp+/21Y2LQ1TvyLTOYWbsMs/g+L6Z672WgUDyn
w0lSbsS8VzPmD7kx1kvxXSXSBeYeL6Za2BRFrIuhoX+sGuA7VzWZozYkt4nTcPiQ2Vdt2s1nD2Vh
AdaS4bubhjdk/Jq7jijdwuLQD2Yx39PZmb7wpkuSemEsmsv1W4EDylDDMw6WwXqhKyohwoBcS2iq
4sZpXOZpnfeVeHWzYUyc7zONZwMkl/IiEkFLW6csaLk2MCypM8Ucoh8lrRafjakvydoyHBwJ1snI
yNeD06enyq0uVlKOP+WInkmzgPviDQzT/SodHnuMN6iOWXMeCdoNVJqYtK+tTb8aX/2RBZ5xSbwR
EzYvjvjZeSTPxXJtjm+6k6HA01xjTuUuiIV6qLm/DURggO8tQ4eZYd/aWMhyuz+ao9ucZO3cmAlM
UNu/tKk23NtNQhtvQIr5StNtmlbSS8zM3NTzpTvz26/0SOij35cNw9CNPvNW5hqzY2nhNxHWgCc6
cN/iPASor3+49IJzu86ct7xPFxOcgwNZIh67/PD2Eukmm7c5whr7vayi20zV1TlkFFi5mK/MUckV
fnEulcDcuEbDDid3KoPMePVREth56pgz3P7/z5qUAN2EoAbV03Xv8R3Q79EN9rNTt9wYhoM0rbMx
mb+ImI2lUZ83XKjjOa5Fv+6T/NPCMwK3KPTRMc3L9dzd01ly4OxHYwAtXxgYGShT4yox5KNBGVO2
Chkqbj2zw3QRiH4flBPQ2FZNHAhxRn4vrhO609oW7B1NIkajE2Ds0fwj9mj2sQHF9Jy0ibdgC+Uo
MSn2gV73ogpwH7Gs7r2I2WEfGb9SQzgPAdnBXdFIzuy+u72KwWnn8fRy9V9lpB7pbZG3fsQHkYcv
UAFB0xBRGPVRXDytA2Klt+BJ9MrHPFKExylOTswHhvuqB7CAiQV+u85MxzGb+sbOmhGEhW3UN6E3
zxnj6XCF9k3S/h3BbJd2e4vPx13mQenwnTQLYt/OzXUL6wGSMAt1zN2e+m9NnJrISe8BXqdUuBEZ
04FBbdAyfVh9U71sRdJcAr/ulpqFpWmS/Xlo/fx0/VDP5F2fthOsQ4mxF1YaPljZMk2t7mEYI5t+
Edxzug1rXkvxv5loq1sGQF9paxN0Ziu6152NojuEUTrFKs4E3er6WMZuJPb06G6tjlGe0KJ6c331
6STIOeTp7vpZ5tzGnruMePVsN/YRxoUtQOfh2TG8AzgI41tTn3oPSGMFt2qiZunQ2X0CyJXqLMe6
TcwBfU8T+qZSEB2um/gUQETTOuzm5n0MwWQcABCE7oOGKSUZ7e33WcBxtC0F2AmjfMxhpki34Dxu
wiv+NHDOQkXyYElSbJXbRLtixCeq0R8JPWZi2YIWQS30CdtvRQiShP9ANyJ92da4ZR8HTlLGt5Lo
4tL01U9Iqky+yU7fjpP9cyKRclMJAgqjEdkng3vkZOrwSQwBQ4OCb8Z2jDFvVAUFMRrQhBOvQE6X
VbZrVFzjdyCzb9R+cQxiVQMmbsddkgwgrAn8Y3lApuC6ji5ZboO2cRIwktfzeUoZT5iY2n3UmBPJ
MfZPhc2aNlUtCcBhyBDV/W2sBu6EsiE4SNh0rnczH4RuHkDgltvSVhnRQ/NmbPPxLZNU7YxDi4hJ
uTpZeFDTXfwTPcVZcybXtkkRP6veM9ZO7MI2xLa8LX38stmkGTecUUEU9cBi+0jfhUZp7GrivpJA
7hFmTrwFs1pv/KJwziYH4IVf9h8mqgr4JL1Zw5bDXp3gLfOAK5wNGpw2XZKWRxcSyff0Gk9LvHKZ
cUF6Tj60sSLPnA9IsfMXreFbrEhbiaNbtK+G1YO0UCBemsjsXjrxSkLp9luCJ1zpcBV9JsPj2HWP
OFebn1o03WJZzIpJLEWZVesrEQsRg/5SmrzrH804shmZbRuVXW9VhqahCkGP4TRYSxO366vVmpdx
F5WDdzGKtFgWPqDH3Vhad9dX1fJ9o+LHFLAn8abyterI5ja/wd7Ct9yLD1smzqE2e/cGvXGVk93f
OG3X3nQheEq7Y6LrtZhDrGqOnKkUwnM3gUD1H/F/kyBNz3I0uy2Vcd3Scb3ZlBqQu+t2rQrD93Ts
ifPXxnm8HoQxXeNxmkeSRtI127TsW/wwP7xYhS/CrPcjXtt11uv6jSbRMnsKMch+MLxMI9kd9Bzg
kij7nxNLISwCMoMGcaRkOYGPq0d8aaVen69japkF+8QBX8UAcCeu4EOTlt5lU4HV0t2SPr9efiVd
fGqMiec8bZGzG5LsDHmgJSxD7DezNFsDM9mHhuAIyu2QfsPESSxS/8JOeNORw1yFPkYPbKZMOAWy
eNBmTxqbVfhOQ3A3Jk5FdE0yRJ5n9BPhYEaXx54bc466knK1xpjYrvsyJHH3A5kvQN+xg0dj5qOZ
+fCkBPVGYDxQc0gKnktrq2lfvi4wnWdsSOm6tJk1mu1hEnm/05uw+J4/R8kzHEf8EDPLEKAkENxM
zw7NlZiepvmqVGNwj5UBJ101+/NZ7/bdTKPN9JselMRymgf+aT6Q7WgTYG/zYtLOL611m62lJy8a
ab1Dq0CQBEhBla3lj4aqD9dmiBSc33XsoZtom9ZkAWijOAGXZNcD552H4bHtm9sYlMRGivjHbE7Y
sEtjAFaB6rrCy4uWK0u05fHvHyaMP3epGkKZutAx/0rd0vU/19ZmVVm4zRCVuLbyVc97cDvOH2Ln
Pq4ZZ5VyLDBn8sHWCz5Y9u+fXn/Nb2i+FC4xj4qc9wl30sH0SyB+WpZwJDAFaA2lzPP3h4LpTd4z
1rt+C/9Q8/j2M5/7tut/mf/WR16MVYhl5l//5Q+fPeYp//zdP3IKP7Cl5l/N/+xP/eGr1/96/Y/4
n/ncCv6HT9bXhvBz+1mNl8+6Tb5f6e9/8r/7m7/3jD+OBT3jH3mb0b12+fTDPPtD37hJe87/vb4T
v//3/9BPfvx8/5n9B3/ju6HcpIjcMBE/TCWp2qag6N8byukax24J4J00ueMKy+CMmlEJONeQy98s
F3rC/D/L0S2JnlDn7fW3zN+EoiGHU6uyOcHq7j/UUE7NLqLAt2jzXawNO9K2TEOZNKjzu86fSpcr
II5taCccZWwiDL1dEDRB6PvQyZV9NjZ1OhVkjpOSibdSZp0e+waRyJouvR3nq0wrSGVDOwAEN41k
vqgPBxzsn8m396suZNtAS1exMjUfc0MqppXew2Nw86raWL4zLKUa86XRa8GtnlLJRK3utB5GoHcl
iIunpNV/5SHJEOpced4I7c4HMXLKZdHcaGWD/zEhkZkHE9MnV1RLl2jd3kSWW6I3PWKWCpdDZ1PM
mJJRdQlPMN2G8mBJ9EirH+jDHH0mA0L/kXBoKDNJRWWaIMxNdvaVO+5d01TV0tHcDy2G9ujX+JWp
DdGXLTOSjFgRqDUjI9Cg83wrFuy0fFxtxXuWFa/a4DWXKvOtTaIIS1sQwzgmKXtljPIhckrnWS/K
cA+y2X4ep9ReEeYibeEppd+UeUlGjVCqPZbPpNbS2y6sQbSUFBOU7U3VZ28o2yd2fDzBc4mglo/j
HalTsaPQif0qiwrOzBnA007QCPXXSIt77LpsY0dCfMHwFKoix1tI+IoVbQSkZmJGCqcLkNIB9BM5
qSzs7yoSc0lqrJtcPBbw87H69zsHSPsS8BcYtRTyZGHxXae+8TTJGkdPhhorNCpTW0y/6xKPI+Zg
VPK4996YcN+EhfxlNXGCqde5gIFzmHG7zXGkgQhaZvbgdH34RHz7h5N4yc5xaKnQ+hYnV8qjm+6b
T1XCnIn7hvSH0rhu4XUug0hhn4OFR763jWiII/o762CEbsmTlJn/RsnDhYutYgfSgUpLR7RP7SkY
8fdx+tuEc6Sapm1IB67xIeMYKlyZ/2yLsoB5NAWLITc2vZGRUIUZubAGSd4u9iiRw9kEGN5d6xOH
8AJl164wGCpPQPEDMLplDmpeqkA5qypls8fMCVRpaf4Clv6FvgveKUqGm75vGnw3YXtHte3c5orJ
FKGsOtdaxaVrs5krcNpKKdaRa9/psNB6lzxCOrRyaZvRp8UcoIxn7Hxk3PeAItaBx/adhYe7z/X3
flXEWybblB/4P7MRewBHmJBBXzqsw7R/NWGPIVTxxQJdgwY6wFUL/Yw4WD4sIDNBHpPWI6PcDzbL
r3nCDeUrYAlBRSzMH6LPmJ4ErvkHNw9NYkfmTIEnoZM2KBIuZRc3gd6yq2q4Oan2w5RoGpTouYKd
MC26K4Hr+0Cx6Qe0q2BVJZa7HwzXhLSWU+Gnz7wsPGxr34vgjo8amde40Na1jYPd8K2REgXsTp7Z
nz0lVkXfl4dSAG2KE2pxpnR4GSJixJbjMDEROFg87QSa4cHQY6oYS8l9bBv60hv0t4o2hBVOg0+2
1zWkSKzYxAFIb5UclJnWLysNsH0m6kfD7eZCjZrEm84Wzdc0jdrI1DuhetGlJfO7qMC5n/nzm2pL
MkbEBS6qh+ZkjDOLAXUBl3GDy00TK/77cA7NtIF6qcbk5xQ4/h7m9IZMyI92SN0NtO3b3uLl2C4R
BZMoDd3Rr2k0fQWzYVYX3WuQ5l99WnyxZX2fJnVHBxn4BpLtYcz4Pp2BuN46wimfVxTZm9RZ9iFh
A7hBadosTJFjjySzBU+xqxYa2CrA+/jRmJ9pwU83i4h+pmBpE4YUgzPoC9tgzGRTJOZZcoU3kRlO
gdW5FtYjEIpfZa6/xYa2y2dmjK2EXIts8g7A55jOspGe8/7vnW0VW2RjsRsHDdy9widl9cV+GrNo
L/kBoEzY5ho4S3JbT/o9uRP8fI5xicae4PTkdQCkrQukmoLrxgh2aaIu3Iiv3kC6OnViRGYP/pc1
Oh+pPh6cBFN/aFB+GoiHSXRveCyCldfPnOaQozVw0Udqq6JNjCC2stvqB67vdEFW8Laqq0M04kHs
k/Zicq93RfzgD+lrBnMCO9i06sO4DRdeE2MvwCumt1QhJnmTbAfDoAdXTvlWB7GG/YyKCzMZbrF/
kyex8Xh3bnqxB+PB9ESPyZHTTJV7x9aKL/irb+qio8RzoB7HKKEYE4h/dKJW3nCemral3jzgD4Z1
E2GyjUioE0j5oTHYWuABACwbycdAUo5kND0QpHICNWGMPwM/g1VRyls96R4qOUM1y+LJ9AF3WFqG
15DjN8NRAqhtKZ41TrL4n3AgGbX9bkDjKktIg+zG06UjCtL8qXVxHEH7cQVChOxuyvGYrawrKWUd
w+Yxg6exSitA7FjypzF5dtOcAmufdalY1RSaQBjCaQdX9a52vftat3Zd22460Tw7ortw6vk0Wxtn
FGgRYCHZHgIM9EYCuzXW1kVsVOfR18ddoOw7KQubRE5/xry6bcxkx/HwPR/MN68ZHtmNPTTa+O4N
zrgYBnMTmfbeVRb0H1CTC7O3xQuTpwC3UeFS4kR1h+bQoZ001mYu8yt71pKI5tiwX9eMCcIo2kWV
JCXfRfSyBgyq/eo2KaScwUPZGpbQo+WHZ4g2TzUJF8Ssvdl6R2zm9z6nWlvilfF88ppEMS60+J1x
CN/5pl1Aqo5+uX0ZLbrMYtgV8vbnVkCKp0ayk4MoVwmehtbCeRXaE88CNScPGT1Vsn2yCvNo6GKT
iWblZ+rYAo1SMbH1Se1qIoqDGdPgaGbv4TgchO0sOw7FRdXcmrQd51z9xJ5Woo1vHb05ZEG8ZLZ6
ILlysWtitBXY4io7mkl6SuxkNhKt0tGZvdQWkIM+zXd5DX4bsPu2MHicEftTdbFKWrEhF3PrQdj2
VHPT2QL+Q7VOVbxrGvfV8z2K+uqQlEA3X3+B9RB0zqqOwzPWv2cyLktKuVdRPW2r2j1pU7CtyZ5W
Gd7+tOf/LhMvBm4aKJ5+WOnkt0BwYcAfrQco7misOm76YuuNVKXq/YYkPA3nCZo6ym+X7XpgQyEJ
saWhl6dRA+tpmiDLJoMb0qvPzOAOraVnK6+ii7mYd1qq32Lg3w69eKhZGRaDiVvIKAkeuPeaDTMT
qZqapRiiZzl9TXSFydS6yT1r7eNqLbUCCL1+G7e833Iu8Rn5ZopHBceYU6HzIwEWtKiZWCzKGWxp
tjzyyPBG/nRQJFEXhRhWZl8gvvTtMhujcic83C3W8Dkl9X3clPssY60uGF+BJahXFG6fPMrTGqvc
tnG3L1iBMqO8c4bphnWnXBCFWid9zWI+I3kxaG7NgH5dLz1I5TxDejsEg7pMlOmmfnNKSu+d9Kvg
S1tfYzkRper7RzOJq0XqNFgXOpZw3uyOh46GJSz3n1hiaZA2ts2kH0Smn8wRu45lhC+2Su4r4oOL
EghOHZQffW361Ddqdw2z4oUwgyOe1bVhxfuQjU0W5uzlAraIIVAfgLKnyooOOduGyDpT0A5D7uiX
EFaZPqeyfOop4h1G/Yx568Wr6LxlKgtJzuMxHOJlK9O5fmkuC29frQHmM4aleUW0MvXs6uUW2OTR
KcOLL15QmzcmcTdPYQgoOKqhvVBFNWSstfGmJgDZkASY1wzR/RqJTHm4vItQfg0NhiCdxiMorN1w
yaYSd0S9SvsvK8USbHSUMIZLNBxAZVTY1BDe8Mg346XjYdciuyfizQIjSYp5bdFZmTMu99Snxdrc
D+Wqo8Vxyh5y14ek/dTyqzHQxoEstQ51g+sXNo27irx3K3A2DFP2af04YtkqYsZoldjgIEEBS46h
pT8aI0VwhOklJFCeY4tEo8kXN6VJ7CBBxqPb+tixO1SuDbUwX0teXS6ZbWfmJp70PZSpDyY1L1OP
fa+weKPztcbG2p/kPnepm+uZ4pT9lsjlssYGOPv6assjIjTDIJhx0DAl8dan1KOguC4t71dAJsdV
3SmjnL2rK453cPED0FJ5QPOPn29ZYRdVcZv28X5q7WWA/WuRZ9Qv9zkXb7b1q+bsdl+5Vb2XLJkR
MFjoIuE90PJyDWVeLJSWvPITWY/swBMeDWn3grCzsLpuLUzqp5iRT4hQFZeJMPwHA3RgnGg713PP
ffs6GE99ByidSRj2rKXuGG/09yICqj04+JBUn1ipEcN06u8dM3ivamPlD+KHsvtdHMOZlyELVf4a
0i/oGkwCC7HrWEndiOB02Kw0wA1pKQ9KgiaySx+MH79SEmUDVqbbhFlJabamtsldHiTduOUHJ5ZB
lz0INiGhFp8twyHMUsKQHTkkgTATNIOIRcvctZbZpoEP2WbYb0N/Fc6dBjguhtghhZNsEabvOfbd
Rp21isd0K5rw0HO+Gq3h3gjgtMWBubNqezMOumDsRx26k7pcGMjdQdGsiCa9stffqSnP73iiKxjQ
CZM+0ptxS1WHj3VQ09+bsFoTW91R9LqSAjk2YMflp6FYdoXnUrUg+p0KwcCCgAwIhtkC53jJE4+C
7iVM7jNjS7HSdec9NX3eOk8l65x2tK7T74Al1IjLPDx2wmJlr0nQFOQDw/5S2xqzKXoDtjjJ3qTu
QlwBM6uLAupBq+0MwUaj7KeG/QeEVrc7SV9uBsssl7VFf46E19YGN11NmTBcw8CNzxGW3RoLlBs4
GA0n/JD2yjafBkd/ax2S6FG5xzNxk9H9ZhntTvrYmhA9qT1i4QjDsd7XWmkssEACjuRRhFOBjKwK
lhWNYqAST5iE0FD66LFS8ECC4HGg0PBA4fCJEbuzYKayIWW00clwq/AXShAPq4+kAFZahV/0PO+H
ujyktWDuMWxc6e5p0MtoLQan1Q2rgSmcQwtPVKbbIkh2ribf3QKbnUrLn1npnyfTP0RBeNtpxmmw
9UUZ1p8iC3bc/ZIlA11ARDUGlNDRfnkq3jLBp2NiBIBelUvhZ580wfEzNjx2HamBvVmO923ZuLve
kbdNjaY6Scvc2gxpuFrBn7vNbvKcbckJwKCHFLwth/rsMRL2jzBx/cUAt2FVmIm7yt28pqvXr38O
2BOXI7ltOC9sNxoJPD9Dml7L3Gx2zD+Zb4EAjMNA24aOMdfueQ6PbPbNet9kpxw2xR2YOO/FiItu
TxLzVq+q6M7yTLFpgeotplwkm8xGQdHAfyxKNJ1NbtJFBveedWAirrmIVGfThANRqm1G3ql6yBfs
NqeFVpGEZ3ik4OTB3mdySYjaGDAeZ0RTtFaV67HsnGXkGNrpH9d9/xuS7vY/kYb/N2q1Fqao/1yr
vUt//lHanf/4t1Cr3N8cOnFsFyHfxVcgkPn7z7r5f/+kjN+EEJbrXPvSmRIhB/8u1BrWb5D4DMRa
SwkqcS3+0u9CrY7wa5t0ahm6lLatEJH/XUL+3TSHuo24jqT8H5jopJgrzv9KpzVt9hDS5qUZvBhH
qj9VoFN/6A5GaKmVMbG6a7D4No3nrH3OcCDpbOYHhEBXBTnbXV0OKHZ1+OTgtr5LQyhUrVaKO6HJ
XxXS088265GlEhjlZnyZqmjYsMe4bSIjpSo3YYyLa4cyP/bbHEPOUX0S8kfGrP49l+Ws95V7Genh
3mdXQiqhOntiQvIJXbkxOhUtSTXvc77iSpTsKIXRvlAmsQnzuj1NpbtWheIu1oEX1053JGn16edB
f/KxS9NXP601NFnGSw7NKxR8pI1x0HzZ3eYShSKpADinnJBPbZ1ShmcWJD8DFpWubxOAqSFqS9Af
jDh5tDkAkSuMtWU6gF4At6Yti8kE+Z/TjEhHySCZ7frRxzALqGg0p4EK16cxSFpyrMm92UbvtRH8
KpKZc+B9yHEIV9ivaQaxQrjRzrAPMgzEwm2XPo1tjROiSACDKlB9+2zDNP5M2MlfOdbEQccKK0Qj
4vh+C9+zAHpQkUVZdUX7ksh4Y5X9nVbTQ69As7GDQ3oa4OLPU7mVHf8YAyM94ukHDN4E+7r5VYw6
AU2rIB1doCMWHKwHoJRL0TsgtzqKKqOyhTOPhXp49UCmwqw8jmF2Y1mwgyO920wOGTGaATxG4AXR
thyYlQvj2iE4sfIdONvjcAxNAs8gJUPOMXm31lyLQV5M2a9PgYQfGW8GLYYbj4tg27jWVlLkdRzx
Ei40shixbNwb5QzI0KX9iGgNc9YHotUesDlncJMAewCRSsEoR0ojcwEoOItjShGtsy8k55CcGH5d
U4btBhXvctffhzRzEJVof1WoTUt+pG5LBwg5KrBjNZsDrzYx5gzBpWJftDVcZpaTXvwQ3MN3c4Vo
E7rdscY95gqSQGiN7ENwpVZRTHoLDaGtO+/gDqW784Rxc82u026F1BIRap5rnSsTFk3IfqiszHsb
SW2umX9v83+j7jy2HFeyLPtFyAUYhAFTak26FhOsCI9waK3x9b0Br3we+bo6s2rYE18OkAQVCDO7
95x9cu+k69oHmSDxonEJGGvrutiUujMZErHIIJSHJeX25W6I/Z0D6ZQTi/IMpWqfVAaFqGk/yzd6
+RIYOnFwarf1YIjjjcEFO2TjSFXf/8im1By9hm2ToxaC1WKvqDpe0kh7NmIEWW1j7PXORqePxe7V
dN1zbGTG1lI2TQPVWo+zt05h+NczcocqS7hL0+R8azRUt33taovRNtXFKCx4wq4XbtKyvxWsvJdO
T+NxkERi0cat5YllMdm86HGf0LS0Efw0F3IDiU31uaRVsvV8Qh4Xfq3ixAX6JO6yUgcRxoUS8nPh
bqNczzkFZYlhBsF0pDp7mSnGcUwyXAS81LqJlFNas9JxdYtshepU+xm+TOepbvVrHeCu6yhI1KWj
LVqZixWrkk2T2O3CYwq8jB6BPcHfakm5bOL+dy/dS8xV6xzTXglgsqOIas1FHwMMtjsVwxqF6CZ+
TvwJNdy1YNyC8j7o2Fu25aeSe59Ylo4l9MetVSloiXWTDCr0HWEzbslBIDSlcZ57YaiHsUNCpA9b
QjjHRZjX9rJj4UCoTnoKiWOhthdB2qqrbV8zNwwzd61Zjn5wJjC91zlg6hsRU/PGSanp2bjzRnNl
DVPKQwRJOU4QI5DfFhsC/Y00r35GdbJuUv0+ivDve+Vb2pQrM39v9RZdiQegCwIcE9BapZLvUTYL
E4oretSH6xDBltKo+Qmp6roIxviYGiymtazbNnZ9ya3O2vgQnmkW2Mm5zbv0jPA6OU39NLI7QFAH
/kYWOSeIFq/CwdYvhp3rtzTZaTCFmKjZ74oag98aebbSpARjIuhyvaw9y+fGls0JONeD6dOqSERg
HIgyFKusZ+aDysvEprVO4wlwznplJ7IxOVBYs49RIX8XCrVQ247kUXGDH5Z//WNi8N+MuH9v6+u2
MIWJPZjisqXrCI/+VU0dGhYwP8UzV12FBDODfbYykVkdes/CwpiGYM+IWzvZHoS/vJL1sa8+i6Hv
+LqQ/UdhvGsU1lQxl/nF12YpIMfE97HMgkdWm3lCjmYow4QYztY//PuXr0+S8z/mC4awDCjRKu1l
XrrQ/y4G93AzjUYh/VXe8xsKgMpYqYHlQQbdIhPOnZ3VvwfT30sZvzJ/yCH2T6dH1JP0G/90ovEt
764yLqwl/TaKThPZM8H/wqmfDirhSajdGaooE5JXsABs/Vb7aHIbEvm8dm2HHXkIJIH79X8Qk/9d
uj29MU3TmANpuu4wwZqk3X+IyZmpNTpJ4MEKEMFOc+Ofeu4QEJIius4IQSAhwKY6Hi9xe487PVah
3AqxNg2clahH7hsBqTyGg1fQFl2Zlq1is+7PXoHuu9IV+Dl+wVQIokhKo2+H2mIFyI3mrD9loxGI
gE4YxxBeNNwuDpYuPTrBlgdt2HkvXA5iJUk4d9XPoASz3PQYUkg4raklJduG1JmNKbTHaCDZPLao
u+nyP3oR/v7N6xr6AANVCrNZprNzx/+PD8ipvVIZYq9f0f4ObgPm9uc+PGnej7Ypqay4hC3Lmrpe
BugNVJ0LjGYRTpUNKxt+Cb+CzRTKD7su6xMMUnFLVMIaPG3KPpFc7nJW5syUudZTb3qRlfgV0t+4
+l4pV/YAx7dp0cXZMNPtxnk3G9tdK8LW91qd+Y9UrZ7tqLR/YAhBuMvk+qoElkLjLg6YHsTJmg6b
vAbkE0GUHYxD3306fkihWclaeha03oM0jzZdULA2BAe5If812qsaL6yV48mWZPRgjTUhnjfXQdbD
ydXztWp1VEogqW2MMSbRTIG70qreoQrDYBHh6r3QIVGxq0/NMTw6tPbFtiB4eaFUxKSQXVyt1bYr
92Ze2fsmkT2WwVI9xFqMaSEDppv6xjZxa67NqPbWJYZJojGCbuNrJYEwSmmeDWLeYcRU3s0ybYW3
gcU7loSLFLFDvRsS3Qvmn1/kQzWbOBXqyg495EJT22ZvukI5SO+QFrgMmb3//vcXCyGsv580wrZR
HhF24YDHAf/x9+WFkUSjiXFlaZsKEUOoQsEFmYc8KgknjFI7hRrb+7uv7dL4sMqmWUSxOWwVt8jc
RUGO2s73YUbOQnNiLIdb2kzt9E7Ny1PmKsgxiiMi/+DGUGE9jiEcXRKd+qMnUrD0Q/BS2bRiS/+d
8VrbEpMWbbNCDO8kbgjadIc8Z20+GyT0XsuuPoik4AU/VLIfS7QtRDf59SUibHCfe+VT4VVkZImk
hBMTuquvIFNKcUhRIVBpLljANJXqiTzb+NRE+KAQKdyT3aUda0/aeLtKceSboVBrjZT/p318TU4t
byrD4KHv1Ud+/zF5dlG+yQsn37cTtSqpPLyZqQMzy1Vq5sh5cyzG/GR19F0qxfXwv0jYsOgwlpSE
qkOgDth8cdaPlIs91O+Fqp9gSd1KNWt2dOiakwU3akKs4Ih3VgRUcVFPc+9axBKi3Ch2Exth23rE
SZW+u7I0RVkzHxhXaVGQSFfL6iiKkK7TEB5ESwmQlMEnEiaCnUU6z4mJGoCHLCIYkC2nFDW2pTHa
z19T61yDqkJS4jnOEjmae9/qzbjKyhQcO0ZghmdB/E3B0oNsKhykBB8xv6A/WLeAviisPGeMHwur
zj4GWEinHhb7TgtGLPZ+N/m+0lOsoR+E4bgk4qbeunwmFNTNHQWjaNmz7CDRVBereFSKvQxbZEhG
kz5mCvId10F562TMaJyxuhpT0nViCOJDffD/SWoemfGZ20xRHlHdevvMLpo9kWImqqBFpw3uY5sq
D1zmk6M2RAmF1Zgkr0Fp9tgDWemg31tgjLNOGk0zIE/dcxKukwoeWtRl7W5ir6WeqYH/1fprZGc/
8rrtflVVpcA6IxPHrGRwRgPMyy6cE3mFDqOxFt21XYo+XMEQrhPbKAmm2ge4GRumkfcF4cz86l3i
4tzYWFhIvw9xBY08CzFX4zjYFyLeUlL3j6LJORfpl0Z2CWMARKVn6eVjNPrvuUK3gAWevx8cO1sM
OCqOoEA4VEDgDt2rjIaGUaLwJO2uGev02QkiyPBq665xUp9701QPpEkjohnDpN6VhftWTpmvX/sc
0yXHy+/2Fh58dee1jnFYqW0OPklDMeZn6puS1+rGNo5llMt7qaf+o4upj9yA6uwMhVi7WWAtI01m
0aooLVAd5KbM+CjmjTCkJh+s3USE88XRG/m1dYDxhiDDXsRn5pvGpW/SajMEWO8rtRrPfpneAd5Y
m3QZLzFevE3ZprRo2vo1rivkbHTIM+CXz5E+ceY0IAnzPe062mOcdmAevttGqP6wIrJbwjJXD6hK
k4cg7d5xyITvPuBJPVG3TiDLu6RPqju4ts5ZJRXJ82JvD7ud0gjw1Auu/exS9JpzIsqW0Ah54t7d
hdSR8kFLIoVubF/B9IiJKtRiPuDYVk+gA3CTNXW90hq06OFIfT+yXG3ToJKPYCMyllDCROeG6eMS
hjWYRPzAoOsb5eQWgjjWuvLua1RSy1hILEeMJVIt83dZEzvntTfbH+p7HCrBTeb1J0ph8arhqoCb
zlS1Gz39NYryfSGl99gEzngJHIBZ891SFzgEeOxkbyZctN1BmPsgdYxz3OfrYBy6mwZY88Z0rbuV
LX6o0gigeE83RMKo91WhvoLXg//gpNwquJ4wOJZ42HR7uFj5MNDl1qlze5DaFrGmc/WfdrbTzeVA
rTewB3XN5Ms4QnJ20TOx3KrwbRxDKxi24yhumF2MNU0TfnT8dumL8megI00nUfT//HfeO2+XWi6I
B5Yf2UBpZMhi4joao7sKAK0LBRaxxTXmGOnqMu/7dm8EBZxz3RBrFMfHhhBnPjEyJqfImklaAs8Q
okkhPAYzD7t8Kc/1UI9nVDXHUrjmecjo5ZRxnKsACGttPxKT8xSS3qXqULjQhKPhQHJyTWqtulTx
cd5ocJUezSY4aEmR3vzKdJY5Cz7WaazFJHq+puzl2VJj++z59mdnEDUD39rZii5JtlInZig1fkAh
aq+aV79HaKfPTmd75xRu0K7KivuQnLkjMU46KepjvbftBCanYcG+BJyvWfrRcvxVUXfeDucECkXF
/agCIsAMC3NJp4WEItJpD5r8BAduI+LBPQxZYdB0yr0NVdMrmNLi3XEZuBvpJg91DlrZCGImiZ3F
GppYcHjRHr1CC1liSSelyLrsgUiK9GEQ6m8qDxKQB1tJ53R7LRusBWrT9BSkljR2Ts1J0TQQc/mj
U7XBaBjLxbw532CW/hVkk70Nu0ru5j9OxXVSRI5ybtYEGDtPdie1x8p5sHslvwuKENY09Ru4ohJd
isAOndv1zoYx6TpB9rMmeS8Z5SIhuR00gmQoLOIbiTTtEyelj+UiLi+Wnxb7ksgYhnWo3mBKwgcN
KwNR122PIk6h/EqpYlc4bbIeY/VeloA2o7YejvOftgmJWPV4yXFx9hzLeCorCN2eR1o1tnSEWpXa
HrtCMxc6bJhlUHo5PlK72zspMc6IWsmIIauCeO72XUT4QcuwGbh8ySXJzXcRMpZzwciyoZlNWotv
mUdCfHvq4882PFNgcuW7NA1lDcizAWBw7FoCWqhGVhGkh6CrsrNpNul5NKkx5r5ofkQkmE1ZeqaC
b2EKezXGl6ZCeCQ1shpsoIcpsauFLxlaWjL2wk4tlgEuyk3d5+I6VNpvyhPtKwZ6lCPY1UVJFXIY
8Wcy0DNOwp/QR/hxfRhQ1mPyeadNfgcy3u/GQDJDhhbYoGRdO2BJskzyteOFbfXR+yGwwvGbJj5b
7bpzF0XNpbKN5gItgLoEirfK78XSgxyHhQ5+9VjmEhWlKu5yhoF9ym8Wrzrzw96PUeqa4kDXLYH/
S7nIh4O/V5w8XKVAEfadoB1XNY1z0Mxi72Y5divh3tKwdG8ZTOwTsdpnAweVX7neh+f0+9au6p9Z
nEwV71w+wZFsVtlA+BJDKnpEctY2FvXUiwq6fFubHXFTPsuS3okV1GR+92No7iPWeroa3Lq6MsBp
dIz57sbxW5C52I0purbuRY1DSXyYYixTw2BqA2b+VnMe7FwJXcFPy/xm2lj1BkggQBCqQ+wYPfQC
x7xaSvYMf657NWYpp1aatxG31zry2n1gIgBi0qnvqhxuLrKZdl+j1jwYVZ8ewB9aexx83jFJVNq1
FgHbnetV6B2RZpJY0C6HGPsk0+D0hwnMJyZw/snQSwyWaonxJyAbKFRvVW6hPC6A35rgY+5by4o2
WJS6lZowSYQ4RQUiNfl92Y5vHdQhrLio2P0OOe/D1MtgYUbG0FBiWx6caYEPL2+i7ynNNBXNq12i
AXdN/UB7YwaK7i2PH0Bc+yfir/s943y8LfvKvhOOA17P3/VhJi6EvWyHpsAVXijxykSjtc10vn6N
k+sT5uFw12WfIzre1yzV7viI3l0u/e8gyCd9Y2m8sCAks5Ow89QfYdQL/QkB+C6sxboBAvymaVPn
10/b5x5x0TJSOpY4Y20SRqmDyAkTdxdI40OXKG/IjS9RVXrPMO78a0xXe20L5Fkjo9kYm/mrq1JE
V7P8KfHyn9i209cw7InmEdDb9XLwTqmrUh4eQcNWCVdaSH3DJq9ZmFIjfmUeYz9aobOlSbXNwy5+
qUCDsbTfk60+3OY/3tiNB6PrEROM9mn+M+TQY3IGLK+HdAmXnoKu1FbCLJ2rB/vI9moSMuyUEW08
DK7lHIe+fiSLSdxZGpATxVUQhtALWflg2bYoQ8mmLGzzkJbuuJydq1QAdgTG1DjQOtiFOVWDeNw1
gzXu3WaQFyAI6SrsJyhCWo9H2+vMG5hJOkcUR6GeqTh+Pe+R74POSDrw7uN2eIdofQ2zrt52wLXX
QvbtxrNSMUXqhacE1npQkr6tRlZ66nLYK14ail2e2Pk6bQB1AEkvrpoeIARrXOutFHazlGh/KQMj
zqcX0ywDYOY/p9SS0dmotW/d60iyn6p+GfTgKmT/knUtcujGmbTM8rdRhMEhIbnmKvpqJAN239c9
iThVSgQu8pG1NEFseQJEVKW1ztNYIruqxuARitVBaCgATLDhR8Ku+1PeUs5HR1aCcEkyssfgFVl5
wFJr1GN0SOmw7cggXYQThCMELknWRweumzi8INZ6WPV2dIduf0Hny150Xd8De85f+tQBeDrY9PZb
0KeZ0OobaPdyC2o3P5ahGW7xJ4olGnhEZl54I/0mANYL53dKFiJ2fhv6OdZkw0Mp1PbaYYS5vVCt
EaWG6KkejDQFCmt8TTveOmFe8bMXojDphnZrQkHa+m6ALBQrs4UtBY01lUJUaI320aqQJ1tMujns
nsw2nEMy/QnrdKPqSLxUwhbILpfJQpEi5RPx2xVRZx7VwS6BtI5fAOsMmmnbdapNEQzylCQKq7u8
umvN/I609PBWFPbOlEF4yaLqGuoTWN9DsUuZObx4ZNVf6AF0hx5NaWtjV0StTauzEwTIhqNp7AUU
FJqEev9YDEl1Fa52zks8BkNE4ypsyZgs+A3sPezsR2CcIJOBBmhq+VCRL/6A4If36yMmRJry7jsA
kmDMyEOoIDcijGnC78m4B1AHBA2SwcEsWgmOzRi3SFBrvAWkHsSQNJ/9EUS+S3F4G4/3Hnqe+yzI
7B5vm7Ul5KUAOjOU27T19gFG2H2Zte6xT+gyRoxaa1KWuotneAllNHD8lmW2l9agTp8Xqb63xrI4
21n1lNJWfEiycHhIcvnSBwkUJCWP17YONJFSRX+z9l2Va7dm+jP/NxI5R5KnHvxxQ6IAgi5ai4bg
dD9zULVb5vUVudfmUcacRyV587vOdWBGtXZ4MR19k3fkqDWwKnbGhDdqTQwephTdvYLwb5+jGNoS
ZB0/k3p0V8m++CjJO1yojT08yI7xosYN7GGQ3xoRIF8Dk/F67CMUd26aoa70lNe+G98Ii+p+C3Rp
KG3TFyb+KNuw2xSj/Egx9zBkVfEthft5QG5gsUx1/KchST9olJe/EPXCssmtV6yh/pp+SX9iPpo6
A8up2l9Yma+/9YqSEAYSh0f079lzGcbrIocySg2Baj8RmwCPgpdUtxG8aLiE4kBXLzVKvqVTKRtH
L/wf4D1RE8DF30bSuA6dHjAzNGkd5nX9YRIT26tB9RY3oPTdGooJiwVU151InqIQLlKp85NKQyd+
Mnq68NEAUcA18+Sp970l4PdglcLy3gZw3Z+DinKKZxbDvkjD7JmlKlrOuiJG1FTL/ZhDn8jyGrSl
kRKaQN+bdC3/IRrHetVL5ql+Gbv3juIY90gIjEhn2aFs8fPjS8CsMLr6h+7TgsQBRBOP9BQ+oV1Q
t3d95bqr3Kx2etYsycAijtowFEie3SZtTRJ/CrgsiaK/19knhd5zM1IbdHojXQ5Gc4q4qIwqVmBk
ACAmTeOnrzj7Zl/U1YvujlPSXPdhGEm16qCgGXn5jNHpoY2SfW+N3arpSXW3Te8t8XvCHgQsPEND
ylyckBZcyZOpF6y1PtLowRsT2paDse511gd9pJG4FDQEI/eQylMiGPSM+pOkXWw7oMi8J60e3hQB
PqMqG1YzzIQHBPqaJ65Na7+m1XOiktITRIq/9BWoUtM9UnBKJSMvEo52kSOnW2lmsxh6gh0RD6dE
FaFVI1gA1jxB5mlCAsZA+ygJ6t+G8zvTYbw7FhZqO+kMWkRcjEOSwBOUUiyCInPYmWp0gIWdBAWq
WdIiVp4TXyvUajQPK5cqlbEuBsisei5gzXU0w+HnpYIwJ0/7beI5MF17Y2g8j9tYCRkLwckMJAlw
knEgTF7DJKVQ2QdyFdcPsiRxzHxBmUAP3VafMaFcLApVNj7ENe6hKfSDEBKNVVrdBPqm65NPdIC7
kIIONPtVXnIpHGXYYbEDNSyKMyLrn3lyZ0XPUEpweFRWv407jc+FQNK2sxABjv19rUYIG+r4HULF
haJiv7YKAre8SjtqozxX0sZ4lSDXKiv4z7lH8y8nFHvpJyDYnSB9N/kFh/17R07osnCKJ2SK1I1C
hYDvnlfd0pJYBIxhaxvHBKnv4C+zG7qKKdeFcAuN1PmY8BCkz1j0HBKOgqCy4eaQ0+ByjnSkZYTe
nZYm9SbR5S8kzb/NBE13hU6nJveZwVqRy548Ll8e4pS6d6/VcGSUmDPPAjIXWOlK8PulT89X53sv
BiTtZWrln5Soj8KOaMEghiOkDIGuaqAcHqMlF6YzgvN1NDm1U4IoYZ//BDHLnLIk2zQe3XetGh8s
zUi3vRpdzKAnrSdymNqpLFjN/l2LGGDJUmPYHokHUp3XwCSrWw82qon9AjwG6fSA2oFpwipQ9QvG
1TutQt6TNvFL3U4O9oqTN+9J37UH+D8B5hgrpKbprenlvvWqecVy6BMChJowKygDmIG1CMXwDG0V
8bOCyF5rxGpqzHTCP4zBqFHUhlIQKUyZ3EYnl1HrnykeBJs0Ofat561rwyHR5eJX1IOyYoRjZ2AW
lIVYKbGHQoLZzxJF41IaikcMTLMPaSEttIScLDO69ApIPBQ7Xaf3S9eYIDwCg5fZePhIPRLsO8Va
+wrliNYrHmU3/iq68tlmfVx7CDhqlyaMwfpssQSu+5iJ2tt5JA8vTQUGhgE2eMGS7Ul3lHdjAhKi
ufA2XekeKn5RaUClCnUAwx/BVRUZkVwb25WqknxjRN52MogTLK7tE6aI2M2o1NQ6ViAf06tt5YgQ
UHbmHd0CpdwFav1hYPynuEcmXS/LF2WSq0pJYJYA5IJGfYTIoTZMB9NNJQ3ywvaU5/ik4yRB0aXj
Ah6Ivoj8S6D7L0GjfzaEsfhw8mXvnMeUCy8JZWAC0f+oiV4thwohVSCdLZb+dB2ZMV+aRAHTE4CZ
jVwkyghKIbVTRW+KRTx0qzrndx3XyMIbTf+MAMJWgfYzsHvBCx2H1Ytu4LrB6KOtLX94HeX40GqB
vPTTH6NuwdF5PssvK2BSTnMZwFyxCoOQ8ImGFlPFb4kKGnJld3zA7oWqM0e1nhd8fJBD10UL4ZoX
dFJ1lOHGBOc2kPu7GYsu24dZQpL9KsugXFKD3paSnxUEqWTp0rrpBzK485AvyfCy4CjAMqGh3uVB
vc7tPFxnCkpSUdfvZBT7UHaQD+M7RRIOnr1lZGwpIi1Lr7/TrB6Qd4M0TBDzF5reXWH7z0klHWy9
/Q+vpDRvT8NR3xIM6nkZ6lxWV037EIr2syhidM7KnY43CItYEeDV5jy2WCjRaOvM9BR1FiHuLmxc
lfBZxGEWOoBlgNR8JzwyEDJRnCqmYWNA5kxG2hOxKOSQj7RL1qkZMcyG9ipEj7HUpiUG6vGFG1K6
iu1P0ecGavzmbHZqs46M6EDII/YlhLEL30x/WTvADyXWw4Ucc4cMZpoEUXJfcV6h2krRkJj4DYCp
ulKNt4UnjI0Pzx7MZ9SNHeSn1uP0Mql4oZgXhDlth1jdxhSgdyMBbNQNAloP9S6STX7o/XodWuWw
08tyOzb4PoIs4GeOm5ZJG3qcjIt+b9NL1seRwYz1ea1ABfRU8QscnLlqilhbeUO/obnV0WVSgw2L
p+pgV2uJrbTF6Io6kbjqwIm2fc4o50y6Zaro66ZO3pRmdBaFQky2bCNMXVMKriVd3IuUQLmydoRn
NoFyNRIUctrAUEVBVRCe/uxZEWNq16v7REKngOMBj4WumjD9E21F+ixTT8wMz5lk4qCiPSIaLlq3
o/I7nq43nooaqWm7lRt09kLP4ju3YwTCjQFhKHRh5A9HVw+cs613j1GmRTsCIzD+RvHLaKn2rg5b
Uis/FZVqGV2umrLOOtSLa5OFd12bILpGb730JVOQwsCXhKMuENlOd+vf0kQ0r1bYH4Mo+8TTRRIW
eunNaIy/9BYtFcLvn9IE8W+TndToBXG17ovsQ6LFi+hTc0DmYhaH0XHAYP27gH9TUDpdtg7kccU0
gMENt7Yf8AtZ9jIbvKvuZix7MxVnm6H8lFwgYAx4j2bRUUjLRbLM6NmRosVJZwbBZcCSsesy7U2J
oM0XlIJzX+U0roPuwtBARuOaRUex7FirLIXfmJs+7e+xqEYPPsEz59pzi6UR1cqbxai88Gh+XhGR
lTejTQHpEeXOB+J4V8Y2JK/kHiI/ktDWO+NU2J37NlZMSGKjJy3SULRX4KGuuQUG4L13SSS22LgB
Ok2bng7IS1jBSz9EUHxp9K2MahRnT7N9TtvsXgQauFVPVU6dIIVzfk26iJiyOmN37QADH/Ucm6Jr
oymCobdm9qLjY1TUJTOY8pSGsFupIFwCAgeCxEaf74/jGlF9sEe5H73Z7aZWsx8q1ee7Pi7tLTQd
QrW6KnxvEB05RoOTP80+7anf1qjutqPWd563TLX92jUSm0ETil7cvAso/de95q15P335v++aMMF0
Qq0/jjXdS6VodJ4fKFo32TsdClyfEJSIDMzzwIKYkxMLzCg8YoiQLZpKmTDjjMq72IlYAinq0XGq
dTaoI/1Hs6WEFXVUkDGNau89ZIaLqinZXY/q5q5HSRxlsf3HLgLPt10vgVEMI47hv95TY4pt40n5
9dLm/dMuCefvXLgqfJnpRXbTPf74bLhHGtMWmt/PvN+idTnv+j70Xw+ciAib1FbBWuzd6eMOfWvD
tSS4zI+X08ftsRRhjk0DeH7LHTpeVQJ9n44bYU84O5CdoA39c/PrtRHM/HXr/BrmY6sqStLpM/26
B7VeOl9sfj1+unXe/H4z0z3wbfzzAV6I0XLa/D6kS0sACJtzDmK7WJZNUm7RFNV3OFXWitLAxJ22
VA8KAjDkYz7Q4u6aLR3DClpRoN6IKUhKv7xDfJJsmDxOJmU2o+kPlZgc8IOJfmjajCewIOVCZtem
T2QDPDt/aY55T545i8/5PjleQdBKmUZ/pTJYOPKQrwOqgK+HksL+97EImGbVo8bMbv96Tn4T3rYC
xvy1b76BhRFZG6OC+XW63/wHbHe+jWrie+bnmJ/XdSPUGjaWxvku8w1Zl8BgJhHtj31RkVO/ptG3
nB8233mIbHPLCoa+1V/PYY++uy165G7lUODmZJYX7NwWk+38uPn4oaInu9S2rcX34zqFKLG4wQH9
vU8n6mLnuob4eux8g16n6g6gIxHgf31OplCNHZc9AlP/+sztXNIwky0e9+njnW8oQjo/kn7LH89R
l2qy76Zl8ffzdppb7HO9ZRr413OQ4NruU6FhJ/jrObSxhczvsCD7+l4j9BZ7JtR0EP76PHTifvYi
wSX+vY/qVnhA60zne/6MaqAVCFXdz+9DqyKuD3RLfn8/ih/YcEg75+N7FwwM/cDc8uf368ScYB+a
UX//3qX3OZR/v377Pnzelckxs9yX72OlNFqODWWB713lAGlEsTLMYJyS8+dIWUgcVcN9+D585Up5
tBLj/vvwoy+Rt0O0m3fNDxSRj/XbqW7fh/eKqjolZXb9PhbRfj2hH9lF5yqyZFLMKh0XB7/9R7Rz
yiM0oIPiTANcPiiPagZaLjLaEUkQN2ZR2y7rNK72863Aiss1qjsyyKZbc4wD2zJ2WoBlPNaAlnRg
vLK43nLrWDvRxVfEy3xjiyXrXmMJ0Gi109IgpVxDDPjDfFdRNLegdtLrfFf6M/i2ql49zjfCF0Iq
mOlkqE7P4gdUqej+eV+vIdUJnnFqAgrmW0uXFTI1CzrD02sIAE3BzVNv85ZjFeUDlWKiiqfXELHq
UhsluhfTcc1keJl8z5f5OF3eYdQjDnkSGCqPpY9XOHdA3My3trHHR9A6IF+nWzVUHjj2MITPm9TL
iOXL0ajOmzrr01uXWF9HsoUxPtqYPeeXQPt9N9qJ8vX6Ujf8rEUanecnwTmYQoXWrP18mEIM/tph
xbedN13PKDEV0NadN9U8Tg9Mjmg6TK+I7208d67yY94K/aK7q4AAz2903iXzU43ogJneqONpJ6u5
oWX7jhjqaomMJm/C8rV3WA20KTElZilOXZf4e12U1gnHIFYRfiQHOvQaBfLKO6rSsh4NL9TI1kua
LQkL1uP8n1Jn2mrenO83P2LerPusumo1jVHNtx4LEsgfYULNG/PBpBOfMmnZ1/neeJda9IVmcxzn
Q48uhEsNQ+L8gJ6OI9VIgTZvOpiWW8OhnCzh8+YYaJJcJ+9+PpKiqEgNEItPxzHb+ku1/r8iuf0P
HH3/M0jb/0++PxOu2f/b97cpf6cfvnL+UdZBGhQN+lj0BJTRJgaaNj32ywSIh+0f0nGouamTChaS
u/1PF6Biaf9ASm/rji3RoNPp5Kb/sgFqxj/gmqimIwwB5I0k0G8boIFDEDehgzgIgIhp6P8bG6D2
r7Q24O4aSyTLAaXvCJ0n/Bu33KEVrRBgQYUu6Bfvchdg2SG9ZtH279n0C1WxodB1+uOz+m+sENPL
/8NL8PWsgJiQfFi6KSzjb4y4KA8TNKWY6CznpRnIbbjXqE0Z2Nn96N1vd6S+aR4l7vQpj08+atVM
+XUOk3yr0qQq1i4GDuFHtCV+V8kTlUUneHDaH4a7I6W0kISMPza2XJjFU9HjNCl/2/6bpQXLf/8u
jH/F4//Xu9A0DZum6mjq3yn0pa4OPmCsdJVm/jrNXweH2CZb2yjqKQKk68JJQbJys2FL5/ApzPG5
sgZSQZYDascaw0FB5St33iS2AMvONsDqCdwAGW/klHwPfpRS0OBy9lOEP1gMrjHYIKczjzSt6M3g
2az9lQ9JwIx/DJAOfPc++hlm2cJ2XzIiLYwEsgKyiH//rvGm/t9fnY2yG0OrbmqTd/VPt0RQxaaX
FJR0GyrRARr7DMWM5zEFlp8dOreEchOK9/+Q+SD+D3Vn0hw3tm7Xv+LwHDdw0GNgRzgzgezJZCdS
OUFQTaLve/x6r0OVfSW98pVvvIk9qSpRRRIJHJzm+/ZeW47Df7pPPu41d1h1CCzHGItC5ddfG5n4
0KnhFRxn4FPEq9lESefuDOjq7tR41PZ9MsjIqNl1NS6zOty7tcAnYK5b9Obk3oB//Tb2xEHFO4P0
Gnakyqaw7jQa+VkLu5i2AzrOf32v/m6cc9W83dCmpIHidxH8OMyLRW7WRkn9sKW4izA5yBBGBZTG
by0n/a7dDHb00E6HHNe2FRhrJX7VyzeDVl+jvkP0Rjb3FA+X2Ng14M7c9gV7oq57kUhJ+OvWZY43
UqmxD+Sbtnm2ddJHkKRUzVFvgj+MeFiQf/MUNMOkzMo/hMWM9fPDH7pomuwMVE0UaygYGp/dKdUc
YzPO6CFKUwatbCk+7DrN2uOaOIGDb5VvU/Eqagytmt+Y7M2raV1ia/rX9/rvZjKh/nRtvw3MsbTG
HuEuA1N7XqLBdxvaf+ztytxZB0vk5c25S50NJ9w/PGXxq9Xhr7H5z99syzn2J39My2VFQchT1nkG
wtDhFVGKVZsttBEnZQu/UJMc104I0ti2Nn/43HIM/Yc346ffLq/up99OhkuDIJnfTkq45xIwWucX
DTpHoyNde2fHS6fGILct8GzKqzAP/3ABmnz1/sMF4BEyXEyFuuNiWf/5Arq2jdhecePRI9Dl0taK
jK4PUAOA6UldqAj5Jm3Au9M/wwcCulPbBLJYbV9LhE4ZCk70pLwdXN/GBkmix29A/quQlC6782OD
TDgcRX+4bX+zBEFLNRzHtCxMMdZvD23o0a4oJrbMBPZGl7g+Qs3tWQF/RSyrn3TLDhGCF9nzLnd6
f2mvdmqvZmI8FOaTP1yLvEO/30FdtzVT6Jbh/AgX+ekR9ggYMzRHhALUOsZtdq/jSzHQn8U5a1H1
bf0seVOKDkcyedf38Az/9GL/3fQKZ8oQDoGSru38djdwoRRjOMPnSnljA+rvQzlu4qC5Q++zr5ZT
siTInNIn1yzPRZCfFLpZMv9GIJkLoq3Ipao1+vqH+/J3Q9sl/4YFloMBWQC/jizYy2k16lmxyc3W
63AHNHjVtarxVds8W2Q70ec/akh4A164sagfDPwyf7iGv3u5f7oG7bc7g0W8beyBO0Mk8qGiLa9x
V9I0fW3DYjfM/b1uhYQJ1Mc+fUYU9KdZTbP/5vVih/SBfZDOS0cO5J8GB073GY14CIphcjdF0HjN
7Buk1s8Dj2FCUR0ReYp8tDRAls/ZJsR3Qo6eH076qZ67bZ/rZ9fOPsej8Ml6IkiD1AyDLgySn2VY
lVTiQK1BSBBsniz3OzI3z5IQTCCmOupc+VdmwukMI1xHtgooFoqxw3agC+HMxsZl2hcyXXl5nEZ0
i9hiKqEQTJbv+jDf2Gzz1giPqO7RaBhA9TnZbrBprtJRMGtnX/Ri3Tj6gTbnhbzSfWkbmymjF8nv
qkEmNWisamLjY9iFU0+oAlnn6Oj9uGLGMZAIaQFBBDRgW9WfEeB2ar5rSa6wnCeQ4N5Mx90OxLqK
FWlOgcabb2ph0JbstkO7dVX2XIYgwLp+jEFOVgNWJ1vj0E1pwElJeP4+UKPnOw5C5LukJh9U7IUT
+uVMPq6po4PqtlF0Et2rmn6rLCAYY/JgESFq8OOVxdqHowp1SVunTr7WFNpvWHUD7Tp1Osh+vJFE
6fJHpFfEqpderiAgXAmMvho3f4hqz5EUo/B1ns5Y2ZaU5mYq/GTOd7b20ofNmiShTZBcayEYA4sf
q4qXZ92qAxEnarGGA4sURHJl87USsWwTo5hMhdeq+ZEEDTqFmAqdYW8hqHNYyvMSEcecfw7GM6YI
BQXkhC7ETV5n9PJhjSHO2HSgF1zm6KCwVlYF54qlHR6Fp80ylxIonLwW5vbeqj15VweHBwB9GPbG
egIpS35zPHAYTwtaqz2NmW9pUu3ivf0JP98K9Nc51c3PY9k+C0hNkxb6Uzodz1VpngIVoigKFpcC
56RWBzR6/oJvrZy5d9bbBIu1X6xtSg1T/4p8KbO9KHoTfcyHfgwQyBppjzu0JsAPsQ/6viyZtqYI
d4EY0EcKP+xjsFBgAp3RcxzIPMU6mBnegrgBIHgJrV3dt3N06oKBrUx+XV7c9EK9wNFqsGJPAA02
WktpFA6CgmazTcHakeCXIIoQx7JQMX7soxK+BIshVnE8nJeCDLWxarlxz3Wd0zDhHrLHjgDyCjvf
O0BI6ddXuQu/h77s5Kxs67EZ3xCaIfqIPGyjK1NGHWPZK7NgVVQjknAQHi6NYW30EE56OrvELkpw
NJHdHJYrnOLgTOBl6IRCFG/1/BAvW1fpcVFUXkrOeWNqHpRWWy3W04xjGbKy7bzAWPGdTj9kWI+X
ckT4+g6JYUV+9grNleYZjUNfnx0HtJQiMgkyfef8C2tsJEeIbXiN7mW+QNCST5Ist3WQHSrewlhq
O0wORTwfjVY6VZ41SeZreylpA2oM81NOVdwGbO32MllV94MxpG2tc2AyUF6hcFD2bfqtqUc8ZoTR
AskWzrcKBZq+fGO7PHNXA8fAJXRlPFBpeun0hgStfF2jyCwAhepgRidsx30EtDy8Vzvj414H227A
xZDgUOzYCwBw7IOvgipTxv4yEvrWZLvgEsIJLcODc3zII1qxIX9Oy+2UJBuzLdEV9j5mRi9x7E0z
2BvSqPxlOoyGvQpGPqo+bcyeJgggD32+qSlA4h4Fp5ZtBmY0pVvgN6U7s3vP1PYAq3cbLprH1s5z
alC48MniRMV2CbWL+aPt2nVHmy1rUK6DsDDZh84x6ptqODpiXHcEOZggOpp2QGKDDY4Y4MIBGGLv
YbIBUC4wONwNPdQz+xkDKofox9j4ZAZPttasRUQT3cRwjos3mtQNVtKtULC/lPm+bFALazbS5C8u
nd4GyjDGlIIA1DLZNoOvNPFlIjXPnCBkTfkarOe27HFPRmSm8dY4TXmO4W0X08jPqvYVzB3cdPks
KOBrvgFtwqjEBtpxTThSgcWX+srGqpqVAXl4nPsjxIydWVeescSbeYQvzyHVrbNtF1JpzVRCZPR1
pTa7np6+yidBnCsTvPTeWdfTSxi8AvDcjRWf3qv7ZNXWINqXF1Kw0azk+24sNwMEjh4fjpsTv6M9
q9qWpr8/a0iu0KsVceVBEtzWLshykinKdvI5mqzBtyGXYUEK1lm47Uh4LBTxmhPgR9rwliBtvLlA
4cpss8Q0nEIHx4920IJgR/o5LDgsx5pfaTRmxbFVWKBRho+J+oRgfNUyiK1lelIia6Utlwqenp4F
3hKxRmfiGKnBPsaT1dj7nmXSRfComMFuGPVDQ8Bo6zjwz7OtnLmW2t63s+rLZZji0yEb9I2hvLbZ
4uksaHJVbsGqiKJnrmN/n5pHx0VBX4ojgbSfCzrwfWPsUdPt6tg4jDZ58IKLwvJP5/qQL81WjzuE
bDX6FVYbWt5yZyHYEcivhYBp5YqhcuVyjiwd1HGMewPGILeBveeGyGcM2Xx7H5Kxrp9aflWiCV8u
RAXNBwscbEMYmlxwSlscVWaJLENneAOXEdSOJ3dLbKJ6pFKwCJ1iW9evuY5ySK5SFRodR9kZaGwG
QNNyd4Ny3q+VU+fo50KGZ1+7StnNOVZKZNOK3oBdabyuLoCrkJMjXaozfpCRmPWBJdBRPIeGLyfS
sjL3kUs0puneZ52LtNK+7zvlXjSBF8ZXFYKi3GiFQ7wdkbFZe5IhJRhlU/bpzqm46Ub6MCecrkeq
6Gn0YI1EFPHnWABvH9XjaLjPmohOsbs3a6SJs3mImpbQT/UYRgobR/2MzJE00upAWz/pFc9EY01t
5ZqOrScU4y4PkZOrwf00fQsr46EuyNYJd07LOIn0o05mW0AyzkfZh2uSmyTCRml1o4zLZkRz9l4D
uQ2PWtGwIrDxSLH6ZIjFFXOfRfmDcMXaMouNEO3WEeS0MG6jRTsGbuWVo3kHweu5dBAgmBkAf/3c
BM7zYGc7dpW+VhsHOSSgIsFCbDx7DnARshXidZ2BO+mmfaKiSo6behqM4YlYhVeKGOQAKfa8gubL
tnC5g8S/q9mfqgRww73eyY0fFYsMjZx+ZuDFCcswvpmPBdiiwkVLIO9a7nn9qiXMBUmvrbLhe8zO
lxiyQ43kHRshvYQq3o0aKVSRng00PbVzNybKbspHpGOmxd7pDfecs6LGdXSc5tEaxLkI+eUgJEpM
+8FNr9iDKuorp0H84haUPsUL3ODeSbLvnL+PvaV+7XABa+HkJ5QR02a6a2OUjlb7iE7jKWNnpuXE
goNdeFPK1Nei+2RRvXhWvxbKch2j5hG18hss/9XIdIAwHtnheCK75QnrBssv+3KWDFRedrhRljFc
t7NxohL4VQ/IILYs5xOiiiOr3amy9TUuiuvML0fBN1xrVTxBbHqcbGx2/S3Rw4vdBqjcjrazXLVE
fc3Ilxzi6lElajgEkA7W51Q60vz2JYFougTzk65ydrG1A8fuJwFVGEixgXpWWet5iuOp+KSqPEm7
f9MbtJ8Ngq6xgGWmfjYqzEzMNy1ERCaozDiXYA7l+xmNyU4MTx2vIfcVZxjzEBqKAjStZaYPS8pw
FRDIE05SDKhO0w/wFA4qLbG6ia8ZGy4XHGRwE444mWW8rximbkDDr2lY/MPldVINsvmo+VqMY10/
5uTVOYBDW1U9g4XblsHEXl7C8PNNicQ5N4N7d2ggiJIMzhuLRhx2QOqD7PZMBovLJVHQWROiATfT
G+EBTznwFevF5kbWh9YhwVag1VVerYBKS+qL+mpM0waR8ibSm2OQZNsdpN4HC13X1Kh7ZdoucbFD
MAtDlZ3ZvDYUJJrRFxJ7PKO7DUhQCC+hZAa7P/SoU3GLWGqQyUWVP5vxw0jquJxCgpnedVu0LNm8
/jNYtwjosEYxmFubX4n92ssJUCl7EOzABlAca5wN5SQVLV9JpPFTPVkLdTMiHO3eeijfi64fzLLx
dFLv5NSd5xCLeWUi7ejk5r5KOCMk5n5AJi2PFfIEJRchuXmeC4Iz5CGNf2vMLGklxY14jlzhy3W0
UbTzQvuuTxRPLodJvaxL6Oo6MxC+iK22GOdUBM+dwqZwDLyB9D0lbWTWxlobpBXdRZbjxfqC6Nel
c+fubfb4rcIpi+XZ1R901SaB1LzTdaIH2LTi+N+h5t/i5PIB1Ppmy3xV5TvHhpluKzDgjDsdQu9h
qLXD2Fcekqb1YKp+SM3f0aHscSmiRmO63OH2kwdXuYKGHWfkvNti/DsNnKmchgdtehiNT/KbG06n
ZAmf5BF/KTl1csyLCfTIJtWvKuVZi5vHZnoAWbzDMPvsLsVDNtPVKdG3K86jVZsHbCUrA5NOMfAf
dZHvNRt1g4vjdIN3kEEWnCyCsjEQRdWLvCT8Ujsb8r7BCmKI9HOeINaIqfqy25o0sV5o98pjfF8x
49u06ClNLGXtZWCPSk7JC4FxqeGHdezXLQVC7CFkeH5UGGRBQuXlr2wiFxtOkNmPE6bJaJJH+hJz
QSLnuibYSVOr/H9ClNeu7uw1p9ki2yXbXj8rqbJSRxeDauPJvUfYUaimQiCbMyELCQHb2DrbrbzL
IhXHmYQ7XtTtnB+NytkYs3aI2+A+zfQTzpZ9ZCk7WDQICF6or+xFpR8Rt/pOwC7H1M+1SS0TsHTn
aneE9OzHL4wwtkheqDnPqqWf84qtDIqDjndF1/SjnTp7fZa5h9R0+EHAGaDVrXsVp9e0sROFrMvs
ITHnqxxFYsh5eObeNAmM5IpsBT8NMCwUw1i9Vt2tchLOtD3Wkb1CHQbskjxNBou+cfPAS9P7roIw
IC0AHO/k24RzYd2zAy/xNbM6biMKR3ST5UCDTsMT4xarSraWb2Bu8jbUqi93rbYbctinnssLTtQU
DHuKQrx5YaQf5i6nAqR9/IyPnSx1D9RvMK7uqiU/IYT15YvYoCnGCr/KB3NPwuhVfo3XwwNYebCt
5EG3LwmEYhD1nOJMz81xPjZcGb9JXqG8D23YeCqCBjmWOLazfLhex6cxrOpTYTK2ZElO2WB+Y0yF
P5hh/1ZX/P+u5f2f6Z3Ly/n6v4LT/h+JLpMN4v9zW/yBVLXml1a4/P//4uEKgstgQdmu5dgUMf9i
4dIfJ13cVMksEzbmxX82wWHh0jaX7RXTIU+MuPf/3QTXjH8YDmE9IKZg2IKR1v6tJvivbS1bt0lZ
p0cv4JzRdjd+b9NpVZ30losEI+gZlDENXTAVq8Z9T+mirKcuPGAPezMuOK4I8OkXeMqgSMkPUtk0
AxyvQk2q7r1sKj4ZgU5ma9FffrqPlx/NgJ9D77Vfm81co8m9cQGtkDNuWTQLfi0Dk8OSODhyys2c
NWiH8eMnud8X1qYhEtUZFT9VDBYFg+b4BMhdUJebWDw/aaWMko7WCzkfU2yurSZ9RTHsgcPdTYZy
ddyE83bebRIr+sM1i1/r9/KaVZNWLdRA3eQm/94gTxcD9jRRxNSJled53nV6dEuiOxcYEFtsZw+U
5i62Q3eVk2W2HibE9/kfeiuyI/nP1sqPS5DJ9Qw80Pi0WH69bciMhymm1EfNl5hwBRWPcJ7boc8Q
EAQgZCf0DVOcrv7104KJ92tP5+N50c7RVdB5qoO0Ql7YT2X7pZimzugQVphO3Tw7VXdKSay8dnqt
rhdAixfAceFOuEyuc9Gm1BOIYsV6KdjozcUrL8TnQUvM75DnSqJECpMdgLUACYA2F7Iw5dl+IQFj
ycaj3ubn0jFPhMfcKVT8E+IA4Do95nF5UeZyy0H4znKnlRab10qt9qXlstmc9sTA+c7U+Nq8VvMK
xYW+C1xtb1kQUWdqU85ap4JB+S2ycT25aBNw4nD07fA1OG2/18zSW/BoGVm0tsvyJMZ2Dalka9XJ
LlCA1dCBMIwemlpwSFJ1F83mZr6RCecXVnjP9vJOTIcSjMQyo/mtUlmr94KCdlJfUy7jJPcUttHj
5BYnNJ5HPQxojqEQizPfzUaqlQF1rXuYJ7uIqKXWGalGofQWdfm8iGUPAMnT0T5Tv3xeSLqudBwW
TQPTPQ4XWhZ02FvapNNTLBetytrbXXCltLxvMxZGQwoKOg9Zz9bJyY3VpmOuUj4ZxVOFkabDzwXM
8m6unbswN4G7Vs+Vs5BgNH8xAmtXarRoknak7Ebq3KatsXuEB8KDHdQRlDoGApWxfwTI/iMlw928
gJalo58g8YD9HhMWYIcw4M3PGZXYoQnu2iKDUth7ratt2d08mupCERy8mwq0Jph38WhuBggxQHK0
SSPJZvThK8QkTs9U5+L5JReDZ/Txa13r2ykaXqK64ohKsSqxL9gSEIxgusFPQmiQtB4MU/uSkTK6
0uzua6jRHGiaa8S+359d3Gg0BTbuuDyMWKc2cQx7C0VLcyA9usCb1T2FaFxNZ9tWyh1B134riGjN
QgrNuU8Qum9RmVxFlniBYE2u0fyC3+0BV+5Xevie3Yb3xmw9ptn00DgAyeRdHtX81V7adVqwpY5z
g+RA7DMW98qwzop5RQrtgc3H3WXAI+IHp5/H3N3o4XLJgiRchQ60tG7hIFY337MWDGuJcaz95CTz
0QT6YXXjzuqwkaTbKCSRAP0rQCIsgr2nx86OMrLrWQbPjtaxs+rJrwQNQMy8ZT8Prv0emkSiKNCO
8RKCbUDg70uPrdMvp7DSt5bbH/o28B0x7XtzfFBauOWY4kKADCOl657DZRbv4CRTqKMppKSX1nw2
9dp30oUCDNkqtM+7ejrUqr0DbkSXJPJ6fR5XJk2kRdov8mlvJb1nJvTYkSHLRWEZJ1nN20VZT5+P
dsg0H4Iuu6jReKwxU6sJNGAKvg7VeQfdpn0Ccogg+6SN+EwVbWdA7OjY2UbsnWcLHlA7oBSmW+5y
zFoAI9T9Q5/Ne9ye9MzUnXy+OYaUIiw5CryKCPdaXXHGJ/5wse8SiG5NNxA5Xq2quXwNM7VDCmPf
A1TZJDbacetT53wzSmtDZWPfQu10TFySyOjlMyLnxk9jkoNKehkLYBXOVnftdugXv7PSjZNMD8E0
7RUjO3XKdrZtT5SIXMfeq+wFVw6b7fgSlNOGnHu/4rXt5k9jhRu622u9sRtdaIRa8ggC6ZbFPMpe
N76NTvkgOgxHacJh21ZmX88ZfaHpvAZG86R3+oPakQIlSkxLY5h+X9Se5wjPNCTLe9MuEGwLQiSg
PQWrGAX4Wi35VYV6WpzpEBFJB9dzZ1fmW5SDaIOZtO5dq6Vfprxj2noiWuhScc/gUY9UqkPMttBI
7sypuNmEDXpAFs5Kde80MDS12Z84gYqYaGfO1asGqRZKlOJJWH45Gds0zJ6EQl8wF4ckx+2ot35h
hLh7s61tJwdIWir29fQ1VrWXqtP2KtnqgwopPSk+tUqmrJQuuyOkcxVSOKcy8YAm7ZiOQNzqot0U
ev8WqSkTPzXDZLzWdDl65gOgjFsFZhElnzQGJtQexsXpPKwO+LBjm6JpbNhrO9KvjZtT7n+mSlJi
H3bEm5rnB3WYISYlgmwZ7l6XtSRpSducFVXg04DzQjJbf7x6iq6+KlnDQ3RaytQk60hReWaAyBTU
EeNbkGdXYMUAdUuIJ9DBmvKT3VZXUFB+PBZPRZ6+1TaFi8EkdgMbCW97QlHB4keFHHL43NpnTIz1
qrQE8ay03ebQohvHzzBhUK06pbwSvnolsfHapO90DQ5ZDglHy/kMxNy0yNEDXG5mfK+47YNdMOVG
wOIUNb9YFIOcMrkFNf7LucGDHxPgFHT0WIfxMmNFraObXdeETGTUf4lhCpT41msdaUoViauLSakY
HD+pJ5+bMj3iuCqRzsQwTPReXdlVcSVTZMIEuaplenhJPGd5SwuPRivVRO5UoRMWKRmN4dRxb6ky
rbNcxKukIPrFNehjmtlNTyxz/XFbUB5BedcpnGArVErSasqA+THWthXUPwLtqCUt6KUFkkH4tNML
W4x7MDIE7sXKJ1IDYUDkwStvz5d6cltSDtmgmihBYzapQqF+3/YzhdLkq90Zy3oGSUPqCXVNEyRy
Wnwthowc1Tm+WRE/qlN46CZ6g5Vw8GAOJnewYVQG5XJ2gGBuxpjnaYkJ+PDQjlgzMyC/dIJnXoFV
H/rQb6S/ubiASGBKpTEh2MuHgpkej8OVIDRlhfp9HWvONxErpzDlr/uGH5r08U3eP/qfLRqK5QW+
7ec2R24wCqBIsb0lumjXkrwISvGbGxvpOg/yK92Mc+O4hDPa+SWyyTIi3NGctB3oORhJIIFaw/pm
VMOlapM9nI81FMdn1eABsi/xbWuMt5MbnpXgVk/0YFVKcHnuPsW8O6GOdJcEyas7c0ecibTYSXlo
LONW9dLQCRgXH/mLrgU7XjxyEhfyQ4Gy4ZhgE+Su+rm4ayDL0MbOTsYQkF3FZGc1zX7I7K2RQz2w
GV5zH+VEnIWkBg4WVeniMCgWereEtT7KDTqx8/jFXOo12HqD4AxM94SCMhhTzVtor2chzRWcNOAc
zBjI13A09fh9rKwUIUHj1wZXUGmEPxnVoz2O78J4gch7+3g/Qbc+L9pMjac8AlIf8OJiWgBZussH
/kT8E9sZeRvinn98jOYBEMgUFo/RUpwiSBaoebhvtdDJrOueVKO8UIm9lQ2EBIRzdjkeJ6JTVz2t
PIbSSo/gvOYENW7lMaIbv9mWW2zqhuR4iMxPg/0wJU20ERBSDppNToPg5UqOOR2yNa2IHW8lM4qI
LdwX5b7GBbC1yL3Q69BTFbwpMOEZocX0LMyrkbB8WRlkdK1J6vUwUJIKy5TaCeM67DKCpBz90W2N
kkkJL4yihTcCXDYjTWuHujJhn/klwBG71quEYLK5OIAfKMte8zQVe6Q1EI+CPI4TYXajA/gF/yAz
OGNjka9P0IJsGqt3l6oxpWiVduY8sL3nxupjma/pvKLsCy9iyF7mit+CuwrQme1eYvA1bFxthe4n
ognLfRIzLa1gKAjCUoEuLdxmV07EREMR+VCj83ae7UHimJKSGnmsIkDi2VBVO8wzuWoj4VS6MAeG
MWEwgshCQaRqYESILNr0qhZBCyMLQImjFpfAyW8hp72Vk3BO6bwBdLtm4eZ3M1JsAF8w+OOAzb56
l9lw3tzBBu8C1E1vWU+0KgGsZ/MuKVysfaHcpMJ/JB0yUr5inToPA3QF5WBYGqz44DvwZHK9o1so
kChaHIAmMp9JaBkY4oLkjrl+IMkDNJaYIU5VI/pQjX0Fzb+MrxJw+Kwl1mVil5Va+UUVLCFg8Biy
xNRxx6+KEpOXnV+7yX4up5wchE79OD3QfHkfKpCVcmlqGpYr1TBe2qa/G937OePzzw4LTUcgqJKz
ruigfZMvGiVS+dpkFV92aZekGNnUTLLzrGc1YqEyZqLALbTIIsX1BpCL+NkbQeAoPOyBbFVoGAvT
DEg+NviQdLC98B+cCBAdxbe2cZ8lrV3t5nUfhWetNHcqyxVngfqEvYcJmqES4Mnlxcehl3F3tcx8
BqjntXX86WN8ZC0/e2Zap460q7ToOinUCISV3OTLyfbtWtfBvXxZSfKgINO8VGF7VyUOhe7sVJmc
6eV367gCeuCbVkJrNb51GHBsVmVj4KiCq3/ViHPsfilivAbRjxsMQ+6a0YGUs0M6689pKHNnyisW
UQ1Yl7KrVVgb05e4JOGtL5n904q7X5IdkkTcrkhJoArm13Zu7908evi4w/gfWJGGfF+o9S6fYVzk
6bvGBLfR1PgaB/SWR0BHQfbyMd1+fI9ducTQuT/GOkDFE5TiS8r9her24/0xeIYOc0PTK88w4cy1
GMpLppYXSj8t3S0msJbxlJbXZuI65XMhSmyifEpZAM9cZH2JbBYrzrrXui+uCrHTq6K+wpNk8g4O
vaQad311zwej0gUbLSiUI0CUc1xUZy3o3/P8id0TCCJHW1ZBk5y4qRyra6g/zvDu6qEFVgc6jxFs
osR9heryGoGZ+PgEHx8lc7fLWO8KMznYqYztY+RVFpfhusa35C6vGRYDQ7he3gjW+CI1jZWcPj5m
CiUsrr1J5Ug3DkuycKe+qdl8rdlfGqJ7Kxf90oTz3i1JktfZ99AD/fFCjCZzjXwzyyL/0tJeg4xO
MSo9mR3XoGsCbMVwyjiyF81pIZi7WXQAOH6E9qp1wKUaJZ+LTvQEZa4cxNosgZOp6j6jc4NnkH5N
d1ysAkJoroBqXaozvdabqPOnQQERbPXfi3l51iPiUnvrYXGFJyhadO1piXnbmpKNZFVfEje8sT5c
BNsiMaPD4pzuQGiRSzS0sKtskMu9okZf06A/sLLM3KNE8LHDHeL5tiBnM/OjfP8/NkaxXDXjiOur
P5VD+JyrnZ+Z7uvciWXFsMZDzga7DSevsmAqR67BdrtZdoVOz1rubSLmyrxh9pFL31gm11xJbibe
HDOtHzqGkZmHN8oo69HKTmqS3kJluI/3crJPNANgBVgDXr8Ww94qaeTjsHkHUGw6q+yu7/tDqWnv
AVu7TThwNGnar0DR6o0t8n1EEHDaTm85Ae+1qN9Hk5kr69dGwBrtO+7y7iztQwasNELrNoDABsyl
De1Vzqklj3/hcvRGvQQmI0XOGWodPCuq8r3iFst3Q761ad6AY0boAhH4bmYEBFNLYMn06DSvAcOt
yfMTIOtn+boUbg+CNH6Qk0ux6DvoCkS3yp8cJ8VFznpNk12HmEUuBTx/19J21+zimipnNa12k4Ln
3FE+fYxvN6DJEoLIIlTWn6IepFRFwgRmIjNkQpZPcOmL08dmtCzmrxmCZ7lDkfc/YpiUkOPL3LxO
laDX1c73pkwdLckjnKvmiynDb4XCHATk2/qOsfqaR6H/8b6TAEmKi12uwdKNHOWRl/K00iLbzLUW
+YEKt3Zq2z3qwgzRFwoAhM4Ab6wTigdMvuVF3o+pTW8oi+5YmohQQXFbRi9jFN0qNbv2slYCyPMJ
0MfDR5V3GZnBrNE6huXwIm/QxwCRq8kUvgYZibNYQ6GETvU35Ekp+hnuwdTxOs0zjq+CNd8lyBgO
XsCCgkq9G4ijg5RgoS9iVKlu9RQJ8QD1Md1M05Ii7W2tDW7Pd87b6Z4ZZV1AfdxlxeQpZig98DZH
1BLlFKnypHdnBB1YeUTOmTMdSSudt0Nk7Yl2QBPXW58aYFybPuU6KmIRopZrNEeAriRJbfP0NCgc
mhCyIVmbSNRVWAvQqy6fUp1VsIuK9N7unGalQNWzW6eFioS6Qa72oLM65lDiYeSs3YE/3MJgA4ZR
ufGOHBkYK1H2XqUKZ12TNG2r7qghTqxMWk9UN9qLQ9KrD7WJLDnRMBA3dQRnj+Lc56S26kPXJcUq
qftuPY1js9L6ND7WJuhAwXo5YYR/mRFmmOHUfI0S6BpUxIJielPRXzM7aRJpTfMzHS4a+egPdZll
vsP+4JxTBgaHl0dH6H7wCcfie9/TD4WtZW2jov1G4ptxHuWXJgsMcxaeP74CdxVpFmEHhG0p1NIK
ahF/qMLL4v6vxX92CI4MW7I128al92sNPlBIb2ljMKKyMpsNmY+AeGOgu1QJV4EzUjHTs7aDTEz8
BsSxbXzuo3qrjNrZJMbn42r+rZ7hf6Yb+HMz8L//f+Skxfb202Pb0CH8yyp7955//2//9em9/xb/
l//RvH+J33/uHH5821+dQ/MftLzw0Bkm+VmqadBT/NE91OkDuqawMa7qmiVs6RD5y0Kra/8Qpv7h
zKT5wt/TgGkRmET4c61/oIlX4WCaDqFPhGn+O93D30x+jCx8kDrRTPjhDAMG7O+dnqxPU2NEloJf
92oFpnn8yG2ZRbfsxWJYO7tFoT2alD+HKI7OplGS1Ntq3R0hGgtNMOVbOCqKBDUnXmVqx3lRtnYU
t5c5NOJLQxT9srjGu6otco5DsDDFXXQC97p2RwB2dTGTx0mD5ZxkPdIja/iSmpPhp5OYPOrUpZcF
0T2wqvEP/T3tV2/Mj09u0t5DZIHQ0nZ+s56VzZKVdYEawxgrZTX3DjVWEOyX2Q4rv6nC0HcRTO6J
u4BvmyC+TEiot0XRrKNY9p3C96JVsz2F4GQbLVgZ2nFoTnpL5wnN73yJObZR3m7+4OmRD+SnaUE+
MJscK0aYoJeKOPzXaSFjW7+k/5Oz81qKXGna9RUpQt6ctvfQeOZEMYaR91LJXP3/SMw3MM0KiL1P
CLpbUpVcVVbmawIvmxd6f9TqXNmlARKbDYptWuRiHaATUGKiEXxRFeQxvWhXpxRJGRfKGZXrSypR
jXguDixoUQ09hoyti/hiZOOlbGnNMWzRsTKW796k649F43+pQ+P90S3NkHF31TBuky8bjMBpQy71
OdGcfKeQFmpx9hXUTXLdTb+4qMrHszOguGOkZpPcNq3LgqfR2aFRhZB9AvhpOznpYYpV/dlVUP3S
o8y8VlNHINqZyfeAEJdY3c20WpgHt1WfmlCRr4i/8DPSJG+Wj0uOJA++eF4/3ndoqxrDB6QRw1RH
qMH7kizMYtesXagrdZ6HW9TmzL2Z4OKOMzVmdSXycdBbqEuHXzj/jaPQxY0HVaAS/Nsjww/6/r8N
i1xugJnynuCjqerdo9Om6V0NuerOwmDW1xr9WrGfvVzSbx0FpxULkoIxNEzvehbfFD36FKyfo9X0
sRFyfIMNwp1X/b+xAMfnBRyayaDpILyqwUX8t58O2A2f0AUDgyGSZw5J4gNvxosDAW5BXNWzEnHk
M5RyyUzQ4dXScyPJqKOCwAYQ3jqrJHOVm/olN7K7KqztL+Zz9cN1xHdQV1TMB0GMjA/1v/2LdKUD
J0Ji1tOA+bcE0WqcYzFu+TAh9DSaZbxda0wtYnQf5ZcsYJ0Dy+Q+lfpwZbY4oejjH+SroXIWoMAt
h7AKKHu3TVDTZhkUQRMoSTsZkr8UbbIqcB/6Scqd7H8SWSs9IkCcrGqrtPsCqTChIf4ZlnhEkIhA
DgkBCYvZ5N+zy0w5d8wefT0xVv6621byql8RpgReXi29SN56kVK9gD5WYWJ+C4zkIS1c6Q6L4MPn
w4Z2gV1Q4eMYpqzzoOoOSJPLcUPNgxyTZ5sce8e84Ti7oZaRN2/lO4ZNf67Bw18bGUQ1yagPoUPC
qIqv9FFLZQillYvD3NrFxpBFrLXugfE8tXW76FEpP+lDuNLNod2qPdB7osMBdaJQXHduWqwqT0qW
OiF8ohUb9H47CMzImatmAvZBgVeIQ+kXF306lYuLbjB9KYrmqI4FPunfi95XUIvwHUVQ00I/p+cB
25Li37imN+z1ypVupap9qR1MsAFqrbDc0GctZZGtrw/lwcbhdi5rvrUt1eRKx71AVYA8F+62J+a9
AdL0VX/NC0jNeGtA01jkIcaAg/jl3/4GrpYMTBrkX7vhnDl5uFMicYMc/DCLgtw9CRFhf5FY4abH
+sDJI3dPPUZZqzDM1vLw1GGL8AzfxlnBRO1YeSiwtwIftLVRrFgbgRv1rU3VaznrIhOraxI6iyTW
8yMqiUghET1fWV55lVuhhW9Rbe0roOjbBELRY4ZnyDwW3MHOklGsjOxhH7ZptbQxNVuVKF6t/CJt
7zy9S3FvsPGww1hkTn4Kr0hUYLcYZA3zFLzgSkH2d+2r5oPIBG56lfiZwFyYuX5unFH6+ZXLUnDr
260Md8bZppz6rd0CaJXbWy+1ASFrwRdPinKxmGDKkMdA0nDGQZzp42IxUaVGZsgByz47TbDJGhA4
lL9hjkvdXYgfImaZpBjI+3usR+dERQRFvXYl5zbV1uAlTiTjJpM0bfv5u3o5aoADMhSZUVtREb/n
Kb4YNfoKzHSnK1D/hgLTsYzGG01muaNp2pwiLChnhepd1hsbtMiPlNvLpB1eREANM2jEj8+7czHF
jr0hniLkQAibC3XZGzSlatx7sgD5YMVe9ak145KRMipXEBG2fST9bISZf2FNq4yX/t1LTOjP8o5Z
AU1vXLaJQP59KQw7iHF6QJscCK13dgeBjCDIoaU6ektrkvietWq48Vm5Ixfv7Z1xg8/P+0IDgvdx
7MLYARUNHRug479dwJKGJ9XFtjj4rpD3jvpcvmutAvom2lyHLk+XiukD0LG8O0sFsARz/Kvw8uIB
pQvIGYA2U+DxE5Nfzh+VYZVt2Od4JEntL1dj5HSy5hf2od0XccLFNDw2ZABE1Bk4DQIq/eJN8PsA
s7My9LA4Cud9FD2gpjmnlKHMSrwAC9khrKl+UtM7fX6R/+METRO9IoP1PDlgQJ//xG+tDOCSsUya
4YUYwuHlDGMJr0ln/O+Lpv7jHG3HHpGq6hhGT9DGd/C9mJR6WGmmP881D6vEIumujdYIt4H3KCfi
Se8K9VjAvtx4+MzOiCxteACwSCXb7b81qgTdw49/+GqOdqCidWfIqViEY4tSHoHe+Qvd9awN3mTo
DmfCOUh6soZ9gR+bEmijn1a0rvRwl+kwA2xybVhFLnok9uFubeoUDptXttouKDz7FCbRModjYdWG
jK8I1f62gkvq+lpE7h+VnMzTtlGdqzM76pp9lDTXEXHGvINoey40hmJVHVwKg9KwdL0ifqpMHeiF
b4gV2uw/bSKpExLVwwlDjeGLO3qxZuBJ0pnPdIN3VpdZ4l88SWkt0JquAh/nLgdrlqo7W6UJDcl+
QHQjRH2q/AqZ+fEZ0nliCXB17im434tnKBhiHytIghilEPcWOhsiae5l/v/8+fn4+OikFcZoTlFM
xb48MTS89Tz1UdeulZB1jqLfeSbcsdQGeVhDmPCo11bZCbxNNvu85Q8jMJfUthzDAnOLSI92eYKN
bNn4d3pkJ+1lOdG5AUqebAP3rcBRZVgn5gz39uXnzX6ch8gDqGDgmB8dLM4v2x16M45KVeGMexVM
owVqz6TKuIlQENibdWfOUguVQlSDw03qFxkYDwfF3i6P14SbClyG6vqLLv3HpWBOZBJCZI058jJW
EmkkuZS1PGoJabIrRspwaZc7WUJCajDtmz4MKNvIRXz0gWFRjzAExpYF0ogZqLHAxY7eG9x90Frn
vqz9XZSg5GOrwVciHx+w3bwCFi+CTe4I8ZUPecpE7Vob93kPzIoZ7ZsEKyXPbrsXKZnB2ZRPeHWi
TFFH3tyPZDyfjaTbMPwVwEXdn8gbuHD18USEHdsgUpBl8x5Hn0MwWKzSJArVg0cVLFAaNjWdYyxD
nP38Un98j7nMYL1R1MHjUr/MqCQJZqUOYr5AK/t7RE+3QUVdtMaSkt0AW+lfjBsf32ITQDnrJHRR
CHkuAftKiOmkwD12dNCY3mKbN/n/5y2GXgA2YMwV2PIHjaA6Bxpu4p0AhZ5SXu81j31P2NTmZXqE
rNdgPbDwZDtCLjKJvpqBPsQ0OMWjqURqk7juQ6CPagd6UQppNWaZ3ThQYXi3+/oUP945njmdpb9C
JsxiBfTvnIpwfFDVBRY21qgUW5cbySEjkbnXFFbTfejXvz5/Uj7eOTLyrLfGzCzR9KXQkOFLQRki
TUJhtARWlSNJrI+4xq/PbAx8/w0KGYCRCAZQMao8XbZUW0kfZCFKa+QpAPYhCj+Fg3CBr3y/1Vef
n9d/tGaP2UTTgT9Czu0i/kvarOjdqnNnqoFLbYP1SEWKze8Ke4Wvhfji4VC1jyc3XkVVI95lZNPH
y/wuPGGJiGK7j2lKKHezuAMRk1A6nZs5crBlqpfnclSLdlP0C1oZFdguiH/EpnwyK7c8VGpG1sBK
r6xQYbK18p9U2g5ynWwyx/OPVP4R4OmTlZpW5k1WU9T8/Fp9nBzpMbl8hBkIU6nd/9t5t69S1xo1
ENUaZh/AJ1QDgwGLtLYbtrKPGoDsdZjBa9pNbFpfhur/de1MEFcE6woGnpeDh1YMveK7DFYibNy1
BTl6CtrgJLRYUrXrXIJoIJfqrRzJw1b3S954PfqRI3gIqAInns+vxocnh5ywolg6+SxZ/Zh0i5LQ
6VvTkXA+aE5cjGAhkedaOtbewnHzi1XshymRxQk2LYCCVJ5RQ794TKUBP02d1mZ1OVyTTKiZch5y
1Ie16LY1CVXy3v7qgl+WCTQSK0ATHJuiy6iFao035N3D2uQhmMASA72+MvTnDJ2bBWeNM3zWt0tE
yX3cqcnA2Fgu/0T5Bb06zGx823miwpkfcDnBBzS9601qIergnVHTdhoXfnLnm8cE915qwcgdfn5X
Pi7o6DR1JYbg6VG9XOR0jVbZpldAgPHzYmbr7blzoMviK4OSR134C7PLrVUeNgYRDzZB2m2kAIL5
vBcfRks64ag2tDgmVZYjF/GxHGL8mLUaIb2b+MfQ7c4g3ArMWu1w83lLl1Ws8SbRmOboPITo4l0G
xi5r+iwsMnc2NH6zbX6jw5RRQ8efgBrMkBjSomPQuamj9kX4SNQnJHB2oSX8vVPVx6pGLQV9GhdN
sbqb6Qn4bF/20+tcUfceN+qaoQWcXQIOGYwf1sRg2xQpb2BgIC2UpvmVGanyyc9deVeSotL9FFXp
Gh88EIfOinUa/o0h2MXPT1sZ83v/zBI8llQsJglcnbzrOFa9ezbx1C5zPWjHZ7PWV8TyFZUHsehY
++Kopmy7HJ0PL8Iy1FVISLLA9a9TWzshZhid1T64znEO+LxP6hQrX3ZqXDY4VG8Y4i9fGOzq2lTy
GSCbEmZCmiNgaZvf7AapidKuAa2mw4n0N9ZLAbgOUrLKIV8RwzbXamOcdQ3wmNfIm6ABrGcFfnbD
ePsUwDID8SitROg+CsQTQEdk7a0mK3hEhFp6RSYNZQvT+RH1vXomm+LjWTPDuEVskgqKsSS3mxw2
01PQeuoPntp2kwBZIzC91Qunuekk6XtN+X+BR55OqQPLvZxgHx3HdlEaBcBZ4qVT0QGStAUVDibn
fBEIJ7/qAUWnhYJCuuTOc9E7O2lw9aXh6pjOJJm2DnCH6as8vbekY2zVybZ0gNm2ow4R0KVnVxPx
SY4CdRPiB5379THxLem6g3xI4hNB9zQns6zyCqnIUo6EvYOWi3BX2zJmxHn5CwpOux8cc9g5QNr3
Se6v9SoE/GfID6KVnhpFCc6iKILz0Hm/rfggwmzAEdNpVhGoHUQIzOgqq4CADoDsVljGIjKuhfZW
NvLHNmn0XdJlKdMIHqy2CGOYzOj5mFpZHhSlufcxYLuTmOU3Esbxi6qP+nu/snJKquq5TuuXogNd
DGGu3ak5Olu6ZvmouujezjckYxc6SFO6GioWIdmKa1VDyG9Is1+JV2fbrEAJTSYBdary7KAV1V61
SvzQTEM/xkYWHRiE0QaLVbRtkFpP0iezHPCGCyHQ23lybacWzC0RWitXc92Dk5unAbm/IymHVQS1
fV4phYwskGcfQzu6C8us3zSR/dLUobnVBXSCiCRGR4Vv1qRhewg9E+KHZly1jd4Dym6Kb16/eHUp
l8tryY+rOURGbZ0jmrKpfNZCskCEUtU6scjIfJEbRm4q8bWf2EWBhvcznlQcjfd5AZQYh29xpUEd
cr0Ak9zaGfZiQLgsbWzlSrPCZ83BIskCr7gv434hJNnb201UPKQlhDjmnbAIcHIpQbYqXlNuilhn
zae43gwIbIQWQPXNSNLsyonM36bhZ+e6aoN5Wl9VYzkvT+XfVjJaFYF21M291Qj3kNZKdfSV7tbK
cDyuGjS2AGhthIzIyWBL1RJHzDnLNPeI2220iv3ym4RZ9C7JC3XmFUct2FNsECCtPYE5QgwiEmkz
UNqOv0GhObqWnRab3lb6Ks/3ITJxbKoMZJYpmbJCuJwCKwLXLmwsZ+aCj/cU4vXCR1QZblAwoxtf
TUEfUwi0N64LRlI34ueXCUy3HXLZVAlqK40cn9PIZLkEEQqsg40TydYSUADMMib/U1d38MoQpXCM
4EEY8DZSKQVf8pe6fv063r6nXH9YGtEdYlQAIjqDMTHTv1ODjaoZAAIm38jA/ABAYLaXK8SbVaB6
RWRnWyuSnz5v8jI8Y7Al4aigUEYKB0H2iyazso1LyzWkWZ5jYqe7oPhxSdN2hB762lWXTa7iDht0
9583e3mjaZaokLI9VUdgEZcIltCWgsGoaXZIYHUlNgP+GI/bZM1vUnHzeWMfsvW05siqQ4GZaINy
50UM6saB2lQoks1E2mR7BxT9IVAGMONN0i9wDYLZ19XKOoMquVQ1UpOSEgZfzPuX93bsg2aSrR/B
GCTMxrDg3bSvl1Hj9lryZ9pHxMxfaqjt6b4igdAnEhARlNsvTvwCLqNNjfJwm4j98zwZF3c3CLM6
UztCSiGRXHVD4KRZiMhkJtolU+7cN6KV7GkayVcvAZie79Iqi2+/6MVlTDn2gtIujy4Jp4/rYpQc
vdywG07dHMJlb5WjopaMjKRXUjYvo3XiSCXiM8jLxtCYUBptg+PoxTRjxr9tU7T5hwY+I+bV5hcL
w8sa23SFuB0IMvMgkhC+iHehEbt2n4E8ntbsZW4312YLxbFsUAWzj7ITFXtdSX5ViZLdB/AsKsx+
qSf5QDEfpRAksyRJ7fnzK3a5XB0v2IiIGBUn0Nn+sGaSSiXEVtMF6W77R7cBZzAYcn8fFVqIdx/M
7gDxJULMq9ZptC9Wh5fx6dg4MTnZGX3Mrl3mFZBFbQI4O3BpWkrPaJl3SNc4+hcXXjcnrNb7mJNb
LAOY41RZbgCOungjqhLpIj8baCjVGHrCfJdZzo1pwVWItq4sv2gReNIYEtzR0dIXP8bhLvbUZ/Jj
P4G1fneqBr6Yjs9Xj1637z5phhg2aGBty9aFCAIdPnWFdiolpOSG316coZdXiGLlYGmAvVY4EvtR
ys19NEVVL7W23shv8Iys3VKavXck9YUlNOGr6zuLyFGyTdq5GOViZzYgngQjHBFNF0CzzUuPrlJx
Qq3WRdLNnonM+xXDdkAA7iVU5QRCt1vOKWH+VKI6XKPAu6hHVqafpke3bn9LaS520ECf3MBtNnqT
72Wzf67lwTuUPtZggEY8G+Qd0s+Q3dVilZGPPJjJsM/iaifAQe1r34WDCbDIB87MuGqeGqNESeAp
l/WXss+fDAM1qTLE4kaTAmlNofbEaLmMK5Qrc9sscHW4MVsSSrIW4igfuJtBsTeiGOKVaEjJ4B4K
UwPk3Cbv7GXNM3TSnRBCt7WtRWujPBXWs8gsbpEnwzgIn+WN06pA9STlHOQ9RgjOqh7sg9JZ2TKL
dG3dwwEzC++mKrVf5mBns8KpTmqV33chIu5B72xGu0d4CLpMjXFAFLiU0c7NFCOcV0iJzAa5gzcm
UG1CT530/4DGaAOnYbCVtQsEMsH0Yxa32tY4+u2Db8SISbGSBfVnIvGcEhubOWKiOrADp6lRC9ai
9YB348zXfW1mFeWmk8nn+b5N4KjAxK8rbKZyol0XvTI0OAEeaHqPlkNiLtPaXUPfgCGmxuVygBUE
KSkO13WTfK+T8GnMxK/S1FvHAe7ylWqhj9BqAitlyTkUvvebhQV46TR7FqIP5pEmsqXmFc9O5j7q
epogXyjPe8SUZ31p+qdmwHiifVZdvTpU/oBUGWy4oeIWGebZsr/D+RAbAgl0KrCZVtx8pqApB3h8
VfPeobrJA1l0ubsQmCJB5mBRUXmkLFMsK2MLvQ0ZnWRDCFzd4rLbBGmKZsXQzrEtMuZ5ehWFAUJW
gCQWdaA8yiEFnswSRxXxxJWfxjsQZ2gnadBqEFIdMh9dEq1Db8LIQZhr3U41mhxqcnHbm/J6TBTM
HGuGgEeGdAUnymt4F7NQbMln4l55K0XiDJnxymwJ4jNe26CGt+7iLLzU9CMKO0tOJuAiL1wZp12n
x6uMxVwdGYthIBNUN/najHKIW6BFSiWG3e/fg86hLhd00vyH3qoFvspuOleDFAJFLZ2iEMaKbUgv
qhXdS2U4XOu8yXYZ+Td92l1befWCHHV7i0vyt5ZxLGbl+uSl7UrA05TU3lkbIbJo2VAuMcHGdlPU
FEqKNkcmbRRgsOJojQdUkjegBHwEt/L6JSxiC6iS3y0iFzW8xn8WBZx1MwvB3yNIGuI/XJUm1vED
vrWx4SfXlY9tDrbuL6ovQ9vR3PJs9Q3qyvlPH0YcRK9IzEqhJEcURpJIztbCQBsF9lABBzLadArp
EUq88ActuZ4DrrFnRtTIO6W5MqkfzvumNLZt6+HxyhWFtitmegut1E40bytEiHBgJj3hlG1iNaO5
28gfkNWpiV5D/yE0/HChVjC5hUn5RGS3So0OSmMixBumGGiJGPVvAzdnox8VjljMrGR3j7+itSot
VphZAx+p7O6qqll7atjOyYrAqG1k5mGxKoT8KLCnWVRdYxwGMzIOdVy3DBSO2PUJbEWrqn+0Xn6C
PrBRwe7/YDo/+JXtPhgMW4sktB+NBJ08QjPZtV1yEC0exr1p7VBtuwviEr3qDi3KoNSamUxK+zka
Ag8FZR3UUly0Bw3D+bxSnL3wB1hxMGO3Hgl7zJDdkptcSyN7i7DabsW68AFSGVVf7LTxT6HnBaIu
mHF3MronhW7lN2XOKlwLvLvpj1di29t7ePB0kXMqKzcKCJfU3/jYYsugOqQcfG8/fUrABFwNJLYA
TZYRfmpSfmaUbY+J8Egq80nHwgYDNAkx5FK19qP1zSYIqo43Lvcek5gRU5ebGO3A0H900kzMGkx9
jyGOoY9ZOqyGFLHxgXrGrQcIU03Er6pK841Wqy1q9PyZ/mvNqj04wkGI3DM7XMxTPVu9/eL5XneY
tpm+e90whlG3psbw8O67t22mY0NU5oh1XZ76rO7QhvznMNPGF99lyMGC3Yx3qeEsMlg/W4KMej/9
cdK+3sNgVPLZMP19+2n6L7XS62ZAIh5ii89ar01C0kl1idNwCvtQFqqTL/pM1Q/Tn9ffbU38Tpra
XU3ftX9/VWLMmEpPLtYwybeRnOP0JTOMRYFRn7Gai3bMFulKUVLnEar2NlT09KcUeh3MXEB3CVif
XcsMvbI9R33Uin6H/Un60/Ur1ANKVz9bTmpvWzdsVqYZt4+VlO+nY9gCC16zr9xz7+T6Vqu+2fYA
kbNVWmMX44SNT42GRzkMpCer4t1GQOGh6Jld9FppZtP3fqCpMKxkbzN91Aq8s1NPP5tlZ54L/Lin
r0GHBJshSFisJ0P6JNU1yGv3mBRFdxMOdnGs/OKmLTT/VqbacRt1AQXA0Am2Po6lSPcE/TFNretS
TqJs7o6q+X0YO5tp49DIjWMkGqBt7DodBIxoNC9RiiY+EedRbOJe/W2FXfbioVEAEqZMb/F1Tde+
ZKGlNqJF8wax0tIs828Dwoa24uUvfeLdk+BJHs0uTQG81vahg/R5EImiL2Op8x6MwP8xHdbvER/y
jP67USTDvDGs6DroVCQ9QtVeo1wd3QRWZc1abMV/mepuOnxYyOXMSgbj1hAVAjaqqKEc2sqJ+Z8M
dBejIutUKNXQbYbYcwVK5lF2ZZe5XJTH0pH7PVGfv/KDrL4HrPN6ho7dzs0iy38MjkC/H+b1tUuY
slEiKd1EUckDUxT4GOZOddekFVoNZTcLc2JFt0zTe5QjWnAZJojSUE7vXUtSFinqr+vpV6mDmRSi
QQzVio0TeANrXXNJRo8frVSXt6B46vm0b6dU+r4rudX4qST3rcZs7wb98/RjDX3m2lOS3bQniRZx
y5QAb5fjTH9K+77vO/d22npomo2wMPaajqRr6kNiSuI0/VaIkMjGhdMx7Re2cYb0uOS+nkBgKdWi
Cnt/89qJAkV8v9NKrEdoKQ4qNDFZyv05gdKOt02Mcuu0sRmSxZNdDZznuLEWBd0Ri/pfmZnq4HO1
ZmnFIaGvX3sogjlq8vqHCkpyAINZoORWwi9528aIfCtCuojNX7/FLzks8wrF8v/tPB1m2oKQMznY
oUoDrz9LmbRqo+j7uwO+/vu2z+vnIgF0J1GnQeOH4+qdQ6sfDjf+JDpziTWtvp1+fTuP6eO7nQPN
Kzdpyv0b93r79a2j0w/Tn7dzSWOIgLiV62P4zKw6nvdrZ962fvulVYZTg3n0pqr9UxCqxdZLPQTC
80I7toWJZDY66IQidRispdzy0XBDN1+py2PlVF25rgl5oMqhrFVZRYsU8N+9ZTfI51WV4DHy9sv0
c6Nqa6cold3rIQpLQ+RcyQ9WX41qFGPT03ZyxWtQwamYh20zRvt/jz1tIw3es1OWTAc92kNrEcfN
QQXB8/pRchttORSGmAu5OAHu6w6JUZXnfKyLE1BfAeAmSJ+MdQcyDO5QoBEEOvk8bRZ62jmF33kQ
FML8eVGYNzbSGPvXj5Xr3RWSo+6nHaZD4k5+n+pNt389pCurD5ZPnn062vTHS/2nusNv5fUYWiue
ocH6r1u8disyv3mKae9et3DC8ofX5Nru9ZBl4v1ys7L/87Homhfir/rPxpQpPULEgtj172k6uYYm
rEWN40+nYkGZlBzz9q1XkFaRuSD7i0LYaMTc+axmIdLJ26lL04ZkBTIkEIJ2+9oxReoLkvZJ+Wcf
8llIOjR28u64kkHxvmBB8vrddKHMYmDlQ/5783bsOEaCOB5sffN6bKGNohmpkDeUeakwNgg6sjZg
3fTaPyOhaITOBiyhqb+hRkUx7SUsgcY7+3oH64JiqS2CP8dkBY3KH8D49dt5a6xF52YbmuvXdkyj
jOb2gOv5W98aC18CXas7tMXGp6CNifiTqKrXxdQ2hL9yHhhl/u64nRcho61W8fq1f5FKRqKXPH/N
uu/Pw0VhlPmqjxwW8eNxkctT5nadG38+V36nw30WCiHheA0q1EmA8ba4gU/tNnICVLPu69VbXz3Z
xUscJOXqT99sLcQIZBRiG9uFuWt0tXzd1HaFmI/WrGsdyXNUZ3zctIK8bM5DadQnhVX+9En0dbnu
Bch2KMLuUcUu3TThJc+d0RJd//cja/61E1h4m3dJde4NqqEyHu2UcXGjmT6OW7zu3/7v19ePkTDs
ozH6u4+7wpauztNXHnfi7ZDTVwhbr2V7QJvAiZWFKYvy7JCqPbIsXUtj69P2aWIFJy21VtOx3F3Z
IppZa6qOJQ7e9bWhvh63k7rqHI4e8+Nxp9an/aev3EB/1/rfHad9pq2EZ1nHcau3r5Lx8H93fP2+
1X3KVV6DLV+yVhRmHjso83NlCDyF6nDx9pVTuvKpC787WGD0cdueqem058xDAryT6mVmYK3hx+n9
dNoKwpKn3Ksh8COA0LZ2vC5Kuea4XPnxDJEZYrk3JOl26q3d2+axlt1356Q0vXnMCud/d6XIXrf4
c5PGj7IrvbtUInENKqfSn7vajluMH6cr53rlb1dv4qNAxcJtUXahaK2uUKm11wq+8+dGzr6D9NTi
LHp2Oy/Yhv4wLMPEtp7xvT4mg6qdsjC4qhlHD7aOvDMq8iiR2rWzTFxY2noun7teivedM7TQjCAH
GlEtPXcqQmLE8dIBFkt8i+Lija/Y5JyqQT3Gje8uUAwId7lqBo8++ohanXvf1Kg1Vx0o1PX0UTLW
RoV/kKQ8JXqXbOUKY4zSbt1nIGIHIAvZXWtbEdKqujZHOM67Ci0KsPgGIiCCoTyqXZm4sjoC+6lP
Db6H86DuvGOKqcQtiYkbzW+MVRB2JIg6dAvwQTIebAV5Ccwsh2vhJSn+IVG4bZJkWPRy3h1iuFMN
uC3+nT6zpvzzn6bGj7VZIz/196vpv6AsxnX7uMe0m1ZhmGf7aAy8HotqNa7pb/tMDURxVBwAiL19
/3qY6fPbHtPHokDKS+9kFhRTU2/7TO29tqKnTroOY/Xb286XW78dW5UQv69EvHs7xWm3wgk5+bdT
SRBjwzpTCTGK/HtZLpqftpYaq9oiird52/fPyY/n/dal6eeitJBxlez1uw6+bfK6H2Kj0VLXO+v1
Ck1tvm4+HeJdH4be3rft7t03f+/dZafzTkclq8C3btr6rc23Y762keZIwNp99+vD6fy9l9MR0qA0
t1n0UIoA+c4+e1ZKlShQLurrJEySjej7fmsWMeLCekOEChT5IU+lH3XTi9+cYGZW+osfhNEoo6be
B1mbLlmjysc0qIpd7pLh7Wy9BnWF2WytZu23AX90tJpaVPfCNfp9+netHV87R69vdBuwDhSDcO/o
uX4YtFhfNkU53KUdcbXXaPWvmlKfGBv3ff/Bxl/yySGNvQglvBRRCMErCrzqhjSAuJp+mDZh0XP/
p8cjy1OvfhmpD8fCcJHVCnp92QeefpgabqMA14aubW6mbk0drE2fxC9thn2I7qkpvkkUPOd6Xdfn
6RQpjhS76bTNAUFEEQntHjcDzN5AHr0o7kLuA/F7vG7IXVsPfSpriwAdjRP8k2HbtW68yXSlvp4u
fuVE2XPWedevV0kPFya6RD8ln+JEolrittTqYhUUqbOvPNPZWxQqVsJK29umhCxd4lHyEwnDxdTj
8b5SM6DqwLwItSMudiXUudc/fd5lMbKJ2pZEZriVezTxzTQ9oV/obQcHLMmgNTluX233YMtVvmhE
tbGRR7lKygh6Z8kYm0YDk6jrwm61ynouobHvJayR8CqOdhEajIZz2ylO+T3OwmFZlQbyWARHkY7w
oNIG+O4IZtFU6Oh79221wiVP2pkM2DsmrG8A54HvSLZ/EhimHUIcroqiRD2rF+nzYBXPQcjSv0Zm
3WrleA1oMd5ib4BVoaJWqHBELb5j+U42wQ8NIbrloYUIm6Fm6HChPrJyK1mDPO/ivzBk+jHoiiVz
IoYVTihvkiZSHhI8BTpFu/cFx+E9iG7BN43itcUaSvZwkxajBDJ0ueMui9w7tRtAIGpBSxKW5WgT
lw+ygYuZbqH/5/Tmxg7guNuiDphQonvhhd59ibSLl/T5bd7VPyWBrqyLuOcx9eWKiVbL8ZLLxKLs
s9va7osriEL9ytOkZq076xL+tEdNiOzrM35R6WPaFQoexlJ7wpE2mhuj4Qkdk3CrrM3rLkrkedUI
75sNAVVp3OIuG5VTlNYSO238QzJJWZSIq+ij7oo26q30Js6ZhnacvgEH9iu10GYR41cyci3KqNuC
S6+/T0ctF4freiyJfFbaqPQSi+t6VH5pRg0YZVSDsUZdGIpSQWg9m6NezIBwTD8qyKhIyUh5kfOC
p+GxybvwiAWpulUC6EexPUBDsILoUVYJA9rRUkjND0lTSgfDkNpjZuYd8cAdLpT9TEdD4jGCD77M
owpNFsKhGyTJArgZ6KfDki8SWVpAuTPwZMycx/9j7LyaHMW6LPqLiMCbVwl5m0pXmS9EVlU33l+4
wK+fBTXT1V/FxMS8EJIw8nDvOXuv3aTxUyUV9Skq8KCbyGetoBzXjZEkh6GeLrSJUTToJMfXQipE
ulEIvWQI3kWhJEddHeUPSscucHAtAVSGbKhMne+tFlKNqHUI3ZOOFt/Rzb3dAlwOrVy7cZZQ/K4O
NN/p1eiOfMr2+ilcqxinniRwQwe6pnDs4HudOOs6rXGEWSnyN1sYd3cYTKjSo6B4qhdPfZzsdTP6
WY9Fei28xPYnLc0R25jpLixAZiwfUVWFdBP1sNzm84clFAYeTR9kp6ynL19WnH2p52+zQkwPvJDr
GkLtBy5xZWXXNMuAJuUbLLh8hx2ykirNn8Lcqz6mnvysKI0bKmhmcTYaIhQbszwmtQ89vDlT994M
aDrI2qKhC+bOOobpBCia2I8oaMQd0x7ZK6Vjryxhb428yt4ZT02+HM0j01rn4YzRe8qk9zNIyIek
Bl6dSXn/1+NUQr9logwOKjmTql/0/T0cm+JYqCWWubpsiYRR8q10GRG2sBZ81cnEMU2s4ghbFbV4
2Nztzj4roTGcdTUcz4A7jVM3vur8fW9eTUG1KjznWBdlfMPHTnCs4Suh3GhWnn/UgwOOjmSZrTHf
JSvlqZ8oUU7FWO41o233adeTWuOGwZNCmbqcIA0PY/OyLLLxxZ4YErpj7pyqODFe0Utw2k2pstU5
n8mwHXpiGmF393tBL5V4o6q8TNPgd4wMj46sjDPNJrdbTaULAgVStCGDd3464W4MjTcML1xwCghk
CByot1VOt27yytxmXWjejQ4JrmYXJBWVw0lvdHmqBkWe2ij9CEv7W0UHqLNNtJX07B666iaPhLol
P+c7UUn2Yaqq6Fjbub1KIYU96NswGrBxyvZT4zwKvXrWg2m6yZ7Sz6h8pDQGsFQYbljRg1PEo0zA
f9pJtTWxrW8ZtE+71gunbVqp6rU3mN5IY/puIDBcm+bk3Ly2UfymIGlQFMU3q4U+x3mf/uZ7PX92
kBwrX9UqPqpc13/dVXQN8Cz85dl3X1Qe5z6rIZLaRdNI0+VupOpNjKeqAIY/RtELXenqKTcmgNla
8ODK8bzgkSW06YcSvKhOIm5Rpg9XgNrUiesbr5XgHE5bJ60R8dbK4GgBraKn5VnQXbPwSGn2mkUF
aKyKH3zV1OcqKEoUrJeEVi3KR6t/GZL4pe/q2bjZfIzW+5hY5iceQG2D0UYcraBqkVAbnIQqNz8i
7TQ2gu4SRNKOTDfO8pvaVpzTshiSAjNY/BZH+jq3ZXObaugbkNn0e9DeGNLlu9YlxggAT/9Auvhi
5UJ+GJroAfIq4WG5y+DDzMfOB2ui3CeDzEJLFN/GkimaEVrpod7xHieiJAJ3Q2naWhV2SYUhLPQL
7hrtYpcR2RQWTRcz16qTJoyRREkr+sroeHd172wcl8iwZEA5ptSVdRwyPfYtr42h1wX2mTIFhSiN
MiPR1Q3famD7Ag3S0fKEsYoz9SCmcty2QB4uLaDahzXApXYMXb+5MSdrrZPrkMSiz6JCW5OSOY49
rn/hw8QLG+X5AVd+uitI8DoHtNewnEOG7xJDO1htC/CLEI6DEcZfCLqDF8eudvAclBMF9ujq0j+l
4+sC0fQK5SmpkoA+/EhoaApoaZADPSCnKa+lcSVwjPi9Wb4adt2p8Vreuzuf3pyoeKXYfg29TjsF
FUEYUk+RyhdpTg9OblUjHXedq+efdolZzSvWSl6E24lUupNZSpSgQmxJihrMKAKu0FxVp4q+Bv7U
jOrCfSuj6Ux8yb51BqAGKaAnvbXUa5WdFNGKfeEwyndy+IKVaq0bpwYUAiedxCu92CIiqI9pRMZh
YomH0mI9L2utvwaZVr7E1EqpXTnDLbfNcp2XikoUBxrlsiQgMXYjYBj60J8UHWDpCMTwrNCxryvz
CjF2q4oJMX8IGSRJIIO0JFruSDHQVlwGK05YrqBDpgR+B3QeXmBrYyPm3Lmtm08Em8DwumraUsHU
v8zc+Z7F6Y2AsfE5sb6kPhQPJ2Ck4BJdudHMsHwk8Oy2JPJoxH0INDBmQflOyY4tGBLppsQ3ENSw
GQJbnhJKwdvSi7/cqi8veZJ6ZOXAjjWmwpdKrxwrBSTsBNmuWNmhadGMGu11h9oEbrLT3tqmInaq
I38u6gYI9YNMKAcYpJ2HaFtsNwAp3nvqT7enwm0XNoBlqjbmjD5RAV5tMqF499E7JC1hrCRVwOKf
0A7LajTWIXBev8GIcYv6+KtsDfPQCzgZptdLaKSOu+6bxtiViJXIkyTpGuHdKmzM7lKXxIXk8TCd
moCkWsRIBAhEhrgHKTTANCLM2WlHBlfz2SlLFGMtaiOwScJsPX+M6FlNmt08A7+/KrIIKatks3qV
1pmmMj1QAv02Mgh8DjIy5dTcfbEHY0utgSBmSQN7ZKRygCGWbrRk8j5Gr3gqdLzqjmKPFzQb9cps
rGjmgoZ3HJu3qtf0mzmp7jrhoorlYPrLLqjhOM4IEjvg62inbCO2YdkMlyHA72WUwbTLqzve1WOh
kw+PxPib0OkwT6g4t41ipie+aJ3wo/IwqsP3xCvFXaglGeV1fuWbZzQOXO2TBtATatbxKzI7VN7V
JSUa/oK51nzq9M5ZT7GL1qvJ9JPSfBicej+IgPNsSK7wE9e1hGFfOXr6SS2OF9/UVwzbwUb33gLp
Vd+JRcGp6HTjNrNHAjOwrKBO5jqd9oRHYaoGQp/1NKg6DYiVGRtHXUGeYlHUuyB5/Ow7r35jNII/
OvbCuyIiZhnaJDbWgGqhLtz8VB+RXBuvXqw11CxocGj4NJzUfCCDE66fMneD+Wschj7KjA1AEhsB
gol+zuyO2GK74yAj5gDzrQLcFUMSdT403Cu/LOr+OM2rFVDex993Uxo9O6785D+m8hgwRvnX4vdj
xIKU+EOIuU4TIY+SjuucSaRJ+hBEsBKCu7WHQDIBydW9YQf2Ed6H4ifFQJKdDCdy/Cznlmg9EFf7
bkaBQhSEulck/urJFtcCgX9YatpJQ0TlqxUsYxyBFCgGddMlU+drrWyYwXboUeJsXEfhyGZQ586e
eq4b3dxlZnRs8LhdC/6L5OgAMG/bO8rB/pL1zNHcPO92CTEsEG1mQ2+i2G+g4nAjGaQCFlNyMefM
wUSUgB5qBFE5pL1TWEP1NYq5fGmhsyfKLiJ69lMrDkpvxGddOMMqyKZxk5nDk1UMyb523e6MHc4l
a2a+uSySuO63Fr2xuXkKpnpuT1fdGZ8bI40qC7vzcj9DXJJVhr2vcXSywgig2hr9X03ccLc0c67T
khoScWkt3rhEnNt5sdxdFijsK19RTbHWBm+neyoBTHYOXnhehK3kVtRKscpDsmImlVDAhWVUAKxb
E0kYACIfO/HrwSCvsYuKcZNjSYSWnY4HI0X9aFQg3FaJHKyLk8ut1U3BnRyidWUxxxa1apwAOhin
5ZbIAjLpk+Tv5Z7n5OZ/Pz5v9ue2/zymMwQiumS+n3rqKXC7ah8UGvadP3bhovp/HKaJePGJJqvV
r53/v0+/vPzl0J7A/xUr6eGP513u/vHYskNhzUOQZY1Z256fhaO2+tfHMb+lf727/+04vw+bNtV6
0A3YA//n2/zXc7oZGEEpsd9XY3EjG8n4biqJXGlmVj9ZZch8LLdHsofG7FMLFJqEjfFdVMjPoR4m
V5Rakjk7UNplVz36iVZd+UyLghgw1JAnppfqXabUqZYNIuGd0lB4b53pwCzRI5NEUS99IdD5c9mA
cWq44k+ZPZej2vIpymk7iFp5p9S+X7bQqAsA/46s20S8DmNfxOVT7qTfndK3AxerWYxjtIB/fE6T
kiBJ1J6/Xl1I9kQ2TdEHdaJkS659dAwiWTwKx6BSML/1OhdERJTpq5mb6V6zQ2Nn5ZX7qsXdfdnA
JUl9FcWkowovGI7mmBtc8G3nY2LguXw2ejdMawUX8DUt2/oSKYwQl12T9IWTT0XyU5ES/913py6h
BEhMjvXrySECH0OVkj3zK6ZxlEb3E+3s57iIvy9HMNT6rzwexbNGJepA0KGxnRjtvzspP7f5e8mb
EB2c4yi3GTx0KmSN9Jk55lfA3GjeIBxRaGZKE5yttDGu8NzEr48GIIIPNL75qCMuYFOrFUeHv9QT
UhPGu/OunRc9K1XRvuLUC/cRYQc7QbLz69AET8uxKWhSqo4r60lPyvaoDKWzSYdp/AiCyF+2AHXO
h5T2wzU00YXDAMt9rvSEpcXjt54o7gKk27cAIc3WKxttH3H5eh1FekUr6H05M8aM59CvWd9ESFVq
wjuyyPtSSIA2Yrt/K1zkb61dVjs5pMk39P2bZYO6wjNs8ms5xzafTVQSBD31o/uVWsQUGWbyYnXU
KTx3QK0jJ+3TFrdlPTLtaBOSLXtq2yR5kDpAV3zZcSYwY4B0n4yIH7kqc+YC8wq9es30rvt0yGzZ
Wm4vD9nQ1C9DFr0u6z1kprjXhX0r4omMeI1KGTQq76vroZiFgfNOIk+7a3I9QrSraG+BpxyWDVx7
GKC4le4FH4pzVeMaOe78ufDF3LJg6l6pyFl7wlkMxs1t/pEz5lz29ELR+d3Qx2erHtyz6yrPVe5e
i6rJn/NCyZ7rqYBE5EHcWu5igQ1OQq9+Lvd+LWymZcQh96dfe6VRfAw9CI+q3lvlOimCpyJgdFXN
x4yVttmncSLWXWP891O4ChIqpWKwN29BjR7hv24Ifzn68pgZPLqyiR/LPibROpuOkJbNsoGDA+ap
i3/8fslWsc8yhMGNVg8nThfivSRcOB6K7FkiKHhgCaI+n4v3SozxKSmo3i938wR2jAbPe7fcDUpG
o1nJh9rQ/H7vioebivxNcSL71trKx3LkvkMpSzcZzPd8RMQtld+KQh6WfVKhveZK3d1bCzQQ0+n5
7CXeMTdXl6IpJAo+dsKwke+s2gy3nDIE2eYGOTWkV5yWY9SWtQuTsnyug7F/dFSgl51sHASnMDch
1887kTc4bSZN1fh58GLDnrF2LdDpLWsb88ZApHqT5Gre6mD6XDYaOiroIEZVf7kbwc71RRmNv157
YBevAq/63WpE8wq7crVspdtlwYWamUb8FUt9ou/9Pwv8rOpl6trpYsVORdIu72NZu6z4vd1yi5xt
ue6kQazXPwfItAEZx3K/G5EuZ0ka7f714K+btUI9rsr0w+8dZw4D5a/4msJ8OofzAdPR6yhvzi+p
7cv4lHfjJs013DW/d4vyNt9rVfrx+5X/OhK1UGuDb47h3B+7WJ0JUDgZxa/D4JbUVi5Baz4JQX4d
0krI5ylqQUxhoJXtB6VhiF5T5Zt6rp5tb4wulHBsBt9mcG24IvETKNbMftVPaEshOxFErQ3d+G6W
iU/d1Hkd9PBolBXpI5UA6N6l06qxQnFbFoFsxE2aBF02Har8P1akqa5tldZS/lxRurhlEl7TetmD
wru4LYcyW7Jdp7qkJDg/x/LYcksDz0qgJhHZf6yI6LxsIA7BDfrPPbwkwaeRkCD4x4p6RN4WuUHn
/z78sknRkDndSofW4vy2lseWxRSRe2khc9n8sSLpK8IKK9H8uUJpam2N9UDb/D7KcouqHeceuHrb
P1aoAwaPOnDrP1doAt2P1pCq/XuP5WVguIXgqWl89vM7//0hBhk+HVHZ4teKZe2yx6g6zOiaWS70
n98gAjTKJS36o98bL7fa2YBtTMb05wrZzIlRcXT4Y4cU1QTdmO7X43GBTSq0IgRxnACe0PJmG08Z
sicZY8zObJE8yWAJltKiJy8hn9VjAncvSr3aBK3w7lIodMGYyhB86Taku+XW3etDsfGYWpIglHab
zK21u4zifuOZBQGZzAs2UrPkPaQmyrNF/V3W/PuyWmnvUh8ntnPre1gYKs8mqztKWI3jmfldEuq2
wQmW3uVEt1eGSsyzpaR2JyWsBL2ySSFwgpsSUiwkQ8674XZ3N1KY9o02hzc/m3UrKBfx3kIDXzix
Ch46kFtIvBv0nGC8hS1mCS8JJBa7IdlmGO1usuGKzL9I3LzeJBE2GZtbkdMiCDJoElK25VYmRXHL
QlFtZVZkPJuK3UwZklvROs02q8fohtu13XrmqFyzuu620i69K5v0W8rGzlVmk9xmoWZdZeIMWy9E
qxLmycTaSL+GolG3xDpS3jYnbZsF1oBv0tW30sskt+jDG9KLqc1Qs6Ge/gYmARlQNNDxLUry7wr1
GkzO17LOQSR9zlxO2eO8KVgakgMVd1gva7XOS/aU90x/2RWwWbuVnZNvl7WD63m+Qm1sh59dO0ZZ
M62hIBPP3sn+pA6e/cpcGQNUm8ONn+/SKKpXqVSnX3eZqs6WNi+7eF3tvBZ19jfxstZl2Tat4y9m
pe11WZc44k1USXRb1hlK9ZiiSt1rZZzuROYU26pCkY8GyuZMHrVQEm3PGlcB/LNV2dnxNtNoev17
A6No/LQ0+hOqnP/ZPFYibkLcOriKe12OsyzCkZgxZgW0OIeahOBlu19P9muJ6eAHXQF3t2xO0jHP
xWUXN5VS53wdVXeJAVmscxnnX2QBPSpAnC9lHA3HKlOTTTo/XpMa7KZ28q2dhVC8KXx1Xu58aN0j
IiPrS9dMZyPB2hwUQOivdghWcd7PNqYE11JbYEMI7CcVijBuNXYYq9zE9Ws0twxHwnUCGJP2feZL
U/VOliO7O0HVGtYwvfoeJtNT5drla+mk/d4SyMfUIhrfvYix8LJBrzXrapzGa4nX8oKbxloPTVF9
L0YocUVPv0caA6xqj+o43P0XqZbflj3LhsyxqurkU1hkUAXSmvOJmwVfLUmL86EraBm+zDxJ54cL
XtXE6JUjUV3oe9WX5VZKWf9sINL6z4d/3f3nsahmTmcXKc67+bFQ0TnGfCv+51bbTuh1So9yBI9n
WpMTWvjP2mU7i/dCFVrZ/X781/P882raWu+2xkg9JJYKB/i1enkZy2LeMGgCrFn4n/618p8DLI9p
0Fx8xeiVX+/qz9dSTsZ4sgGi/Nr40RbqbSTw+kmdF5k20V6383NRpH/RpI23tWXS2KoFdaKMNGkD
vUDoZkCPmJX4QCE31LUoCKoifBidIkD1jszylCh8LI9VINL8BLwj/Tn1FVTKIJmGBVjEtPAyeMZP
iznEneaivu+m1CLycgqedas+EB1m7nL0FAiM4l5ZBan0K0yUPhypV9Kd0u0QFz+83HOP6hQN1yLW
jUNJ7nKDIkDNtDO6EspBlY2+z4pLiUOWHLiSjF5fMFv57BkSpQ1czsko5b6L65NU4PZHaT8+hQTN
hJM+3PF7AW627EcYazpdLwKvybNA2FbTXcy6nFTgWmzytNY4nYI0SAjq2AVKl+yMoC43pNmlmy6u
CJdRleFZ9sp4BaV5UToK6mIc5UMznuIs/xg6M7opnle9dYJozbGIH8u9ONopf0djY95bbRyeJnfM
7lr9VwKd8NJk0YscLYWsLhKmC0EmaBp62kfYD8d8mGVndtgcdAWNqVmHre+EaMxV3t6GIsAqUt3h
viwEFY4rrtZrNFjlh1Nab4gIVhVjdD1prVvLaBKlreMeCQ+UGzpg434KKvObZk9bAJpv9YDCkSp4
HDCKDFJCcOGXHNJa2huutceILuIJS0lZYtrp3U2FHWUllSpYlRpQWGqS5j51uTREjAWYtDcTqAj8
ZFmNZ04YHxHUIN+0KKBW9dzCRi6B340uT+UCj7KwhP5AI38xtDh5dboXz7TTaxI54jgUVIfKPL1y
bd25qRJdK89KHqpSvZYkep7r+FYPz5HTx99wEQNabY+DhTFAlHNYmQ3ee+7OanIC9yzN+qy62yJM
KnK7EpXYwRvtwvCSRbwvQf/uLWU2dXKnEuKr5+EtJX3JZ7ao7Kwhr/0ibVEFU//cN11Q4f/Ht9Z1
o7M2OxS0LdfkQMbquW0NSZxzN7wT3bWFFLH2zDD8y8yzvzRv0oCSK/baS3wAgdk5Hx3S6GiSH/qa
HMIamdimo/KxWeBTOfUGjDqPZm5C51TvcwIun2ohNnFQ9o/5kazjr6da3UdCUf6iULpaxWOnbK3U
+pSVpp6zqjLxcq2UCHlJlVfgNkNG7E5lcZRIcTkLEs2t4Wq8GTSX1Xgsv7uhtFc9lIFj5bZvnpKW
11YgImrLAAcysWO+1CndGApz6KEPH5rj5EcnctqdaYfRmb6WewgK0e2ge67aufvdSJezh90kR4Wk
5VOAeGlNwrazYpTR7ZtIz/dhXA9gfyh7jJhxv9SsfpvcocfF7hkAZgp51Yn51jjB6cq0T2XmfDix
cm3jpI9X6hTsk147OvQ5X/j9l+sCmBGN2jDbx0Ynz4VaZPtwvoV5KaP3K7ODEuZHJaQ/ska7LM+K
rG6WmopDUHYSwJnh7IeGyXzWtjV+90SS3NaQNtt1xbo34+RGdwY0BpIIRFA8ozkxTlRTOR3LIPTW
TPpBuNKeCrAJ7AQCOEYIekr9Jx3XLeSB14ipodm11cmY3X4xdH9iFSkkOW7mHk2YJau6z9t9Mrg/
yr4gMjrlP6I29VrMjd9CfMioPmhlDTBPfBYpOsnR8vrbr3Fyd+u4GN/DWmh+TnSJ7zXkBqbCaw+h
WhG11xLDFbfy0VfnqrSTD4SA2l63GOFa6CI+cXrNfkKbuaLjUmbT9QcxNPYaQYTYMcJ+1+gOPOrI
+Za3WOoZqwjm/bm6GVNnBDdfWi9BhuJca9V3TR2VkzRx0Os5cQuGVN7shh9pn5rNGq3luzJW1psT
6x+Wg/hT9WYtiWL4FrqeXW9E1nM9i/cDL7k4DgYtWqnXTjGvg8z1s2crm3jsW3rAo34Z0X3bkf4J
BCvd5l3QHQIpxZqPId+rMoXyWxXR3tHUGIdCb5ybzGKRJw9wa9GlAbD4nLenwWn7F60pDzDujTWd
H4zJk3lbFl5en12he6fBjpMtFm6o9lNc3xUmEL6DP+7gOMw/3fJvpUx+dj3RtUWgfwcVFzzZ5M1n
J1MR1vOyiEX+Tt7FWSfLAx8kKjBBZuVnreUvQu3izRDrzgFEsNgYURzutAUfn7tPBbcOxlgXR1ft
k4epIQGPDNf4iHv1B1MB93sj0+vgGgGyfePvMDLzLUhS05+Dch6Dkv9UbbTq7axmyWTxs22icZfL
5oWarYraKrqoWLIPDIyz4zDXJLkwawfwjLjovPbVbCJra1X8N6IUPZChWvpbYBsXuBfKd8WB1CfC
LkZJhLpzFVaphgRGi+8gKQQxfyjF2smv3VbHz0mEgz42+Y8WJQiAM+9blQzWZna5ug0dx0HR6QNI
i4jT4WfTaeLgdEl9wBO9NyIvfTf1CrsGoIsNws+tmJUYfeQlG7RC0CA6/ainTXY5WnbbbnRapAix
uJSqaXhtijQ5c9o4aKnmIsENnNXyV5Kh+dqOEivfbOOgigjLjdlB1Sq3vIvco50mnR+OQf2cWsk+
awL9yU2G1o8sBrYMle8xLsjj2NotLT70QQhZ00uvDuuO+QaWl6sCI/1bacwhn1mRPvo4Bjonwo1D
uW3f4cLyPUuuh9R9ziarvHq6t1k4pC414BetkEjb0uAeIX3tuibedFl2jKlPEw8bfljaNqa39C1t
aucYGlC4ppIqadCrxFjnuUWmn2U86nLIdmE9tEdXhHIP8lusCmqOKz2O8zetF8FRUwmUlUmFHaqQ
P2ACMen3/u60nsJiVu9aXubG6mR4gOtA085t3fequRpxWl4i3djQu5Po8OqCDEVv2kpHf4Y+FJ7w
5yc7NwQakMYaVUZzbO4DmSD+2CNAduOOem1f2fssIViTAk/mG4ri7QnFgdaNPA6hluOjhy7ube4e
RdxR5W77aK/oCiCRNsmIvGWGF6nqi4vUcTNjFp/77mg53tF0jfBJ2F31ZuiEU7gUMjgZjYpif+Sm
8yDCukijTwd14bqBS7EdxmqW9Op4gMnESqoGSZlbIOhppfSxMqcXr/hqoqJ+TYy+IZsZLtuyiMxW
+2kp+5Qgbz4ey2DEqhTbaf7zcqEb/MREArP8l5e7fdmYGzBzJ9TK2UdrNz7tJes5qpzj5MEXEkoV
r0olzigN4iFRuiF/76nW9rKx/mqd2M9wIvlK31YMoFVgkKODO1z++wZaH6RGw45cghZfFYtMEg1c
UNTHsOZO81XZOiy3CvihVkj5IXGiZ2PWvNK5VXwUlChoau3FlvLE5MW7pWb84GfWbUTgNU8FFMhJ
7/DRJgE54y4CjU7JE58abrv3urI+kODzEyF0/HBMGnCmrlt8LSJ+MPt1r8RToi/Kfceb2SKxyLZC
U1T8YhQvnJzv2hDI4ir67jFqtMBt632k5OevPtkQpyjuSsvnKppU88MIX3DVqMckbrof46kZTXkI
OviHU29opxQwxi5sgmdzFvhKCMkn1PvrXu/K8xhMq6K0rWdiSIebaY2HaiQTLWwRRJBQq1+AQTVE
ECnOgaaKiL3gKwn1cGNw1QX212h3i6buygk7+b0NkltGeOCu4he8zkBY3UT9YmPw31Zh1W471UQQ
L63CH2P1JVrSN5ituD4o1ZnSaAcnnDyKL0NH/aAfRkHLK9+Mrs52MlUuQp/STYEv6SPJyg0z1/FH
WEt9NYXke+tBBIFmsJIdacPDaoic9I240+HoNAxTci68ug41U3CSzaVjfdMlBb2O8/mZ5pp+GYYe
lQ8K7Al5yFsvRhCAFSalnCQeX8uN7pDaSN+AjTt8x/CGol68dq38YlAtb4DdHJ86gLujobXRhZI+
QMV4z2kQUc0Ii/wHNUDjuizgx3ZnoOYI1bgYAEeqdi32GsRCmbKfVIE0LDRxeaNS2QAulOisecwy
5CdZ1wpFvQAiWOa8Kb2pbJNOpHsanHXQoqmdF4HigMbtVWsTeUP33BGe0aAkuFLwnAdZ2sWRybsw
G8oYoyY2TmUS7hcFZBOVpnFiOGKtCCirT16WhAfFcZnNDNYcFtxb9K+9WsTfkrJhlFYPxDAb+rhN
dE+A7ojJ/nHDy7KQSvGtJaFno8dNA/+xGt9DZT5VmNXF9Ib0ZqWBsdVF6FxcwcWMwc90NitRbjro
QCgB3cGXRRC9Mqv8Vgq92AR5Ya1lU1dvLWGHvsdFd1UJ/WNqg/gWmFN8s7tw2Mux+YpnrXSRRO25
MipvFUpUN2GZzD8/ZDx5q8j9WEx404bySrZjslcSRCZhD8+yjjTbryX/3rF9MqznbsTeonu19cSV
PvOHLjb3mGnIOqEIavbFnRbQ+GS35KC4NrKy1HbuYGn8rBPKo9C0jdJm5SXhFK6p0YHRJVI5Ljob
0x30k6XAdsF/sl6kymqVKQcz5kN1LcaMia0PT3NSz2iFEKoa5KCRFkQnoRrQjIycq70zpeeuKQ6i
4w81IeDcpjPSKgiHLXGTmN2MEcW7/DIIEH5u8p5oY0PiCeYS9oGlIUJH9YEm60eY4kTUTNweBd6x
SwFV1Vcs/m+lhhDAqoZmU3rGKx/osMrrkqil/gsVSwDlLXZus7WKyNv2tR6MiRdKoGPuWLSsCSe6
eiPmN8wC3nUioZ7r94xfFRVpUynsJvrE4x0BwqGco786PUcFPquiaZCt2wjbTGWG2nfmVVzByu4D
c8jPUKCWrtOGIa3JHCJPmketqsGB0t51KKSEBgOoVsETsTIZNpxyDH+x1qIaCIcLOSbBA8r3dvQG
5ac8ddF4J+W7eQNuDReNtGqjD+sXJZLB3SinZ9oXyaanNnxNxt1QRh340Vg+5WpufSjTWJFcieY3
VYtmW/RNdwZxbPtDQqPceyHKwrupBBuvMqKfn7j6EI6uhZDSitXYcdaRel+TPe84x5bRFeeebHwY
PT1WVclBPQc60kZnsl7qikEJsd2c5JXRWA2JNfioyYxdp3bl3Qn0H0Mmx2+JHh/cNOtRmiXjt5gI
RSiVERhJmxnHos6cTJTh4DQh99DU7Ov4rzgS6bdUSYItrlAV6KFXrkuraWHF9Rj4KBjhgiqsBxeN
8I5vaGcWTDgGrfuIgh57Vv+B0JwZUql8N4EU+F4QlNv/YuzMdiNHsi37K418ZzVpnC9u1QPp86TB
5VJEvBAKhYLzbMbp63u5Mu/tqmqgu4GEIzxdoZDLSbNj5+y9ti3wu6T2D0Iq3b3h6XagDEu/djRr
AM9Md8hc1wExbEm7r3E/ETsit5BUf3VWl76ZIz1qpd5qdaeeZYj5sz5Rb54xeduKiG3Ye1oeonB2
dlLzyAjBtbFV/JvPVfLEMsDY2e+3ulEvD31rvfQUKkRwzz9owxzH2l25Ud0eNZs+kpHSFRwn/e0L
6t0lsBQWk7TzyamPWlo7q8LQ4uO0CD2wtDjb9Ez/H8ZcgpMd2vuy6n3cEf1u0/ifvecGS/FRtFNy
hzAn13Jgafa7GSNHrB+FurpuDdR2HiBz35dZDtY0lFr1fWx0+Rib6e9FOKtyek1c+oOlm8inwsbi
rxbct1KCJjIKtW3JTF17TMLWTZTT//NK77mcy2bVDSicapVXG8ASzGq0FsfEMjzYfmbsnDmfOHr7
N0e1zBKUvc31SRyaZXnDO4tNG4DMMTbbV41dISw9lBS1N2sPWe9Zh94zlhB+9CrPHXo72mCHdW+9
5mmJeCMjttoaXz0wOj81Kc5D5z3GTftVj6aHyTJ2yp3i49eD6XbIl/zmVNmddTFF+jmNbQdynDBw
pHvMaBrrSPp38/j1YNCtNYXWXNwIyZIbexuoedG50/R2GyWYFJzG0h4jlD5bBj8KxN9KyER9l7II
/Q4kkvbq6rNz9dMlf6nSg5kv7zJOTPZuk150mz6WbVKvsZX0j7k7fouVmW6kplSIuGl5oNY6tl3n
rkqcTwvioMc5MafHMfo52UphY2EbMkx0RZyEQRLX/JbHttl89VvSqmPad5/7aRlLJ86ZNDRi4Aad
k5XnREU97KpsOaaO81CC1MB2UjJRLtT+qzrm8jjn0pTHypRwGPFLcYiqaWX36YczOc6uvkP5ZoxF
pmp+lnSQV51sDVYlrQlz6Dbdkm41vBCUcPa2dXSaUWK0T5VJO9Jxy2rjZs54ssZNY1NldLoAkjNn
66IropBerfvsJzm6CcZJSNnpX+kzAcoFEYcEXpUciSr9qGXVbnTwVtnmGYSQAZjOzY4w0zjPTd53
XeMd55OzWRDlbzhc5ydBI3wU3IQYFqJ1zDt+UoxAw3SzmJ3HPS/tl7Fz3ibhgxco2EnKBZt+rFpW
afU9dvhJCg4Be0eC3KKi3uCmjHaD3V3wiVfXYgbVJwa8I1U9/6Q4x5nht+c8bblgCZVkxtNf+zqx
3hlBgIlBoAD9Jf3EfRFhldETOGB3zZCK/BdoYLjEKENaXZQ/U9k9wGhtfifIjEUXxU9osLNVmTdr
0WnyvaKdHHIUyx77yCXOq/UeRXtd/AmTSO9az63LQAefX6vZ0a42inevxCOmIal7jq/qjvXuo0Sd
WtiSewS81gZLPpI3raZ4VBb4FYRuRFG8jhU+rXlQdw2eXgV+DgK87/JfRWL+TM3UPCUpKHq3Z992
u6jdeU6yrDy/zze+wbCD6h80kEm3x6puw11A5Hq9safkgm8fiUM1zu0Hybu/TBhM3yu3dQPsp3VY
RFG3zbo+PUdLjjcPS8RgJe66hIYC80oF94FyaOmOz9h09E920iMdQX7f+1qoJ53AhNhNG6BbgvRQ
c0K+CMyO6BH7MRm0bpvS1Qk4AUjLxk/geQOi7rYjoFimHQ0VQNdCaXxenAM8FfeHjq5RoFoYRUF0
7OvUP9S9jI9fDza8kC0zu+TcDBVzTzn7xzlt/KNx/1OvFjRxnVFtWM5F0ExvC5iAw4BGj03TjF+K
Gs2yXhKtiY5+eoZ8jc/D6qhncuXtvDqfj/CKrZUwSupmDT2MlVnFSXrTR9zjnol8C9csA/lFcoEU
KO8Z/viyX5OBtuAPcuD7pNYDipkEw0a+xsJxVP6Edr80HvvJz/bOjGIdMVpyyW2toLvjolH1Z8aM
Tr3yzMndkKxerzsKgVDrWDSFUObBonptNe76qoddELuWyYSy/yFUecx6M77aGQI25RbaepYJI//I
mDeIwG2I2vhMqWBBexLUSEfHSNdZpULbowJklZHPOWepfTJEN+TfXJlN5eIl1H8to0ukGGNVW4cB
sugd6KiyZViR1dOWt/Rpdu6pGSVbbWx89hJIYFZU007vQyZQXDepMMDu4LjS3e95XGlHmFf7IcZQ
MbXc1gyOhvVQxvd78X4cTfjwFEBBr7M2Tp98WrqEYlbPqBFwCf0/gh/+Tww32Zkms3ZLOLYL7fJf
odSzPsOVsCvIzPe1aOxLGteJBQTbB70wyz/Jwv/zY/qP+LP+i2/e/+M/ef5BNm1HDIT8t6f/eKlL
/vvP+9/576/517/xj3P60dV9/Vv+X79q+1lf3svP/t+/6F++M//6Xz/d6l2+/8sTcKypnJ/UZzc/
f/aqkF8/Be/j/pX/vy/+j8+v7/IyN59//+OjVpW8f7c4ras//npp/+vvfwgh/on/fP/+f714fwN/
/+PKbwpQ/J/f6r+//vO9l3//wxJ/Mz1bt/DvmkI3jXty0chV9Pc/TPtvrkGmPNRYG1S07vPZVXUn
E15y/wZV2TBdCGXCEsadd96zVd5f4vuBueYe9+DzWkSw/PFf7/tfPr///Xn+M6+eYEreyT+nmQj6
yfdseX4IGN+u6/0bP7t0sj7T8Q3A431oltbct0x/FDU2e2Gn09pCysZZBe9W02OqLeIruJwn+jhn
lDfULI6pnbJFErAzEL8hO+81M6yZVsTUbZg9eq9coSRbqHaDvMTbkkHnvlJWfgx55l0SbXRfSWwm
LbMfX/Ic36UzZdtK1Q/a0sdPfZXgN099qL8isV+tpVF7J1fZ6uupPqpk0/Yl4upcPVBLm6+NsXAH
lBYutswxX+dS/8zser58vahJf4UjE/MBEXecfbL+xeXfRmhhvNb4dB7sqf7mxZ3xWupWc5zdlKzS
+4PX6vc6e8EbwdiV20wsr526Q5A1OAYcvPRXnaI99FIGuDRukI+I7gUpwy978efLFKmZGZ2DEi+x
nzWxLLdYnmrX9C+eu7zfx11PJHDgJJHja6OAGKTM0oHYfD2dc2ykasHBn7jbzhHpetAXuZVRLdeK
z+HBjJJX5/5zQevAlHN/337HAkAnwjzWjZ6DiwYkNgrv2hp5/oiXUrza/rthg/zrqIef4TNuHRxO
r4VhhJG/pKfI7VLiQkb9tZmhhDWWN4df75MqItuKHkRfn8vxAWzqGygaHXPyMu7izJtf20LnPJsI
wIL39z1b4nVM7eWhIh5pFwtDsOrr4TCM0anOxx8eQcQ35V8bU69f7diMn+lh7r6egYRGG+P4MYGn
6k3OcfVKZ8Q7NXYJl3WR1aszuOZBT+gG0AFEAWV7P3Rc/ytOTwSSDX3xOlGabSkX8QWOZfla35FV
dppD9R3t4jUiQjXL2e/seNm6Cx9Mm90d9MSXNLG7mTM53xb48mvTR8uoS2eLYmu+maaKN7Mw6j+/
wrvjCDXHefR1Gz2pXk43yy/p7VG+rEvHHm/WDIURQr+5+npaosjDXZ/2iLlpqTa2rW5ZS4ZS6haw
eOdyuDVU1YcCFMGfTx2/vln6HWWu13qABVDe4Ge7p1lpVBhykTfIYc1F5PL717OlrrYaXe4T7RSy
IGV/K8xJPLUlLGZkCreut8eVzMRd0/jxBYrsGw4hvX8tmyxwMB9eqyopYVZOB79Mlsc/n2X9u4EC
/nzHRUiV3yqtJw6Odtfx6ykQLdBjmefs5gziMgRADhdaAmplXILBcNObjHIutQqaY9nV2c2ZyEvy
6U6HX6+KUvQnDlhXd7BBdnFhxJTXD67MLotWc5nk03RFzfLnS/4kn+gdb1Th0/JN+2ezE2Tbdz4Y
SFNevp41Y2wGqtC1Q5kV6VOd+FsjrVvOy9wqrp1FL06lzRs84cza1Ri9+HRO9iWjv1CQ2/QUO7gr
cwf5kgW1kCxp7yXC8v/U8O9qUNRfmBd7L5bxvQb7+CgWGoxkHLw4bnpFkCUuyF+dlznjjki6aTp8
vSjxvqykz1UlHUJ3U9t+aYoOU96i6DDwGpOl4oWaPrvEYrgO92df/0vOzVqCaX0yljaHHlC0oRm5
OeoTkb/MaeEiF/C3GaNcWOvl8FLwQ6Y5791l7fQWh+g2dW9/lTq2zUS9jNIHg1x648npu2vZFi3O
+8peuayuWw6UuBHSxqZpP5DRXg1PXZW9pDL61lVChelAs7HOrNus/2jssd36E+dalfjWLR+eTS9a
XrR8tG4gAdxh8V5UY7VPI6pzN1nP9CxuliPsm4BcB5t8GAHSjxmk8L7JtEOSTOVZFlUfDrp+SAgP
ulkMJ4Km9cvf6TOsV8mIFP3hWHdbHIvZYfR1ulT3h6RgcJyNYxZOtl1ScKcVihP+5HoMkBo7PxjJ
3B6ZgbfHrz8ZrNN//kk1sdjrRgMCmq/wWmfciyXFmlLkdLHHFSqf5ODlQ37K6/Ss3HHZV8ryIaZH
gEtS/TCqMTlZ1ncd06FWuyXoyKwHquLe1GjchbL3uPrqqSwiIxy11FpBAaa2vD/Q7iDFxEvDhrkv
eMyYM2ffj/vOirNtS2DoLSMlOnaLal/aRbe1Zf+QoSh7y3WmaHRTYEjLeToMTECCpK3MBg2pJo/2
/QFdqTxas83//Hre3t+aNixb2ybIKQYctCuHGqNEPWXBBDrwUseQ2pWQn2Mb+NmYv0WYti8D6Iig
MEb1lqZ6xWIuyzW8P/Wmmg2UmYEjeYvvOWUCIrLsYShJvepSPZQx4gAtqhtMy5OFNbBIbPjbc3pe
Oi9lpo9Tryrrl6//lWXEL9iCpKU6GiyUGv/14A0dkI/GgHG9pN1OiJa+levoDyjpqgCTVZACB3hP
HZD4vk8Eksby/VzVyWc2iOXdlPeWcNTN2xg5a9BmA/lk2LMCdtfybHIER0/UgPnUp4ecY845ZSOA
0HfSIsNPsRMpFM3MngKjcoszlf/GFzCPFGECIhBmXoPMEjcQcSMLbs/AQC/q1eC78Ntr/JkVi/8y
xvq3dnRDgjP0d/pWaPvGYTpOpuuc/Dw5QocswiFp/VuunnM+y4CgaHUbl2zA9jRhH85iurXRGMx5
Mv7odfma4dWlOa/9Wjaes5ibppUW2Pb+bewin5XMSWgcYWuFXjF/r2ss310l55NX+1iDRtWGTd93
DzVyZFzy2S6tDSynqA4fnZ6NVBYzziU5Qrvs7PHNkAeVLB/kg3nvtuHwPvq17g/l+8JCEValPT9I
MTr7NDfbrUGY6hVK9xDoTWp+cEupPH4fiKhFFQkgYzZtF7b4zwJN3TzmOx9YI4QdGRajOjsL4YBL
/AI4gWDHhWS/iAw0ZA1NMELrW2s6U6hmbNI1nSq5EmjtY9/Wg7qNxHZRIVKjQGl2dtIgzgDJro+x
k/5ENlltBAfC0EH1gSG274M+sveZJctt2Y8wZGhYakXPay1aakk5VBTfRDE9F5YonnrQdy4zDakA
YDltuZkb7beDNCG0h+LZEuaPoo9/x6Qtzc5wlMp5czrGKH1RjtCJyoe5s/gtFQ+91W20VJ0Ieqhy
JC9CTNc5cT/oN4yB1swxQ7Hi7C39cGAwRfQazchQW7y3cbD1B6cIx9awNro92ht6tVRqS5ditVhg
6eGnS+ai2VkyP9LIRQjWJTqn55xWz1Bgk5hXZUQpMKRYyqdp3ni0/8JJFc1+NJH/9OIdITz1mDS7
O2AQhlbsIWLgVMlZW2TUGAmdh/vD159oBZiBk+GEGMBhBBlatItJr+fi6UZ+6SNrXOneYJIV0EHK
ZgYcxT2jX6ujEpmjR7ebxyNLyGaYoo2mxSRSOGgKLEKVqplojzbLkA2O4xs7gbFqlQ46gUbBJqGJ
wkzNyk5/PlTNW5Ob5YZxb31AKfTXw9dTZAOC47AbrzI7rw9TWTLpsAqvOsTRbjYWa222WRdMRN0E
2kLCESzqiwV+olyWkmGxrm/q0VgNMzlqk/6xIJ4Nadp8Y5oOWQ7xz3MnL9PUDQHSYrVOB0IBG3SJ
qhx3umOfxpzwO5uAkEtbOopZTyzWHkqYFWsFMCTNKE4wCDroA+TbnadkKdAC1NYuboh06GY/gfSm
830Xtlz87NYxj9IXpmPR3i3lyiNuklE3k9GsHw1WovTgxwR3T5l2Fgm+pIglsl7EKZKNZOZoFgcr
OtBPaM+iLwn7rQcvcKStr62JuJQa+v2SWh9JaYhAQ4h0iGaknvZ7Q4Tgwc/HC8kL7bOb90fbPka0
Y9cIVdAIaY5FpEjOZiOrPUbxKIgGIiampCPEwBH7aUbFqHGhYoXiKBsPm9lsuo0cBL/j3rhLidk2
LWsmbSIiGCLrONihuYeaudxn2LLkCrXYtHQl99YyksrghRQg3XGIfIh2fRc/khOGuNK39qzrIjB1
ec+ISEMpnPzR66cD35ftd6me0yrJz8awjNRlSc/2z46Q6CDW9AgVo12ZqDFdd4Mth2ShhfnH3Nrx
yhSxCoalPruDUT20EGE2tqG1YVGIQ7y4aDYXsTLdQZ3S2P1Q5mAcF+jx6wE7ZJCUgoNW2d2kj+HC
iQitmysfOAhtugN7E+mC0fRq94B8zaUBjljMFTKdpgahQTFtUlXbxkueIJbGE/jdsXNclp29M1JB
/BnStrXuClQOjSApBqj80Uzvd/+subgRW86LS3ROh8k+Ko/Mg4iyQGREIEgtgszXI8Rq6m5lSCXX
UaSMEC1tdMEl+I2GbLqbGYvStL2D/hwiVIxZyp2XDpe8JMvDq5AsI78hXSaxgqlYpjAlbH1PwaWX
DzBD8HvfH6IJaolb6wMCC86+Cc2SsAFQs5ZLxBlsHAeuouRgNIVzjkp/2SI6/Okt+TdPDfleA0CE
GHNRW1Tw9oPuJ99TLUqRzXNNisRENW0YgFnz4ZL6guQcOuinrwetHfERm9FW66wV2Ah5iOuyDwmp
iUKcRMaBfAsN84N9kUogCarMSB78dOdanH6Ib6Sj4FlD6DPYmTuV7JNKXjgOVHuH3//ZWvDFstlX
YU6DemXQEEYHWj2XMKNKNua1P8XTHqUD1zaTThvhWYjxKtmxzLdMiiZmuKQjZU3jPrK5XszWOoGi
VHtlor9OO+/nAK+k8SKOLomWMpIuQ72d8mdHmzapk3dIat0zJeKCdhtUZarVoB3MtfJlQktlPng+
Sjf2RbJfAaCt6mGdmFaL2EZ5oZ9jLaGA2VothgWuUlm0yQUN+gWycb5r53rjjDFl5CSGFRSAioM2
d4Thj6i9kn6r3GHticnetxRFYV9Zv8f7mukRXGI0NNh9hNtOWm8o3/HBpwvVsIivHKOy69J24Wiy
LTGqVxxY6Nlguq/oYzRC3spxFoHLyW0rE7LIR3DVXnb/ETLiC5o4mBhPbwbSx0jyoCORTnMb1lCo
19Zo4yt+ylLHeLAb6yo84Rxz3fsxQfkgKqgaNiJJ2uOi12cj753HQp/9E1aWfYuoTnHwjRFTjc2U
H+amO0E5aHa4oxCSk/YdwGUohgURQB0nKPLYK7xrNOdO6ORUhtqYVBuQBznjCGygxN1dlzxp1trM
UY1ffkYwCFm3ORlk9twkR8MkIi/LmkeX38ojuoSevA1mEjTCWSk94mqTbryARGQRbzIShgf9hK5T
x520TntikAyZo4G3GVklgAAIgoGYngzxGdnwxpjcFtUYByRvmXfEIje7GLGokn53iYFMBdLyFB44
iGF9yZTQ9w+uQloDL+SpI1vosVfTuXAKEeoG/ewoZopND+Hcms73ORHvYGsE1ZGDWS0ef3u1Ma7N
ofn0tGk1LKZ1bCG8CRuzZUzTq7FcdJa1G5KBvOn1ojsM8/BGmI+B0tf+MDK1NaGzYltKv5cTErkS
9h6ZWzKI4btc3CqGzETe2TJzcQv3iZL/Bb3ZzyGB0TIaU/ykxvqZdtiuNZJmNTWltp4s7b1LKTQ7
7qjWzlIu/cS7QhdtdvA8p6AoNecI1dQP7cV1wzKLtJXWpxe71X5N6exd6qn66+HZkfmyczonD+f7
JNuKG+Optx7BG/f3JLN2nbtZeZGkuhBjEGd707MeqyFfJ9IiICx26OP0yU0TxZ6Z0Ik4pL3TfEOU
+c6yY4Rz16/qzH3saku+z90qamXxCo/JD1Jm2xXIz8qYV0wvb1UdfZKPzTGm2EwGUcrosW+lXBqS
fkZvIxEiWphPRQ5Lx8RxuVGQ9bp1JoX2TVZrPHbp1vOzlz6dNqWZ6ldDMbuCaMa8UO9/Z7V4HYg/
2zcGwULs33Hnx7sWtwAW9HqXR+42jQFQ6S7IsNbM+43dcMLAiHDiOkJJRV/Lt6FYVm69nftrzWgx
1FWvM7JlZR0dKibPV7dGzDIYxvgHgPhxpwEP1DQIQPadJuaIHwvYHDjURslcY8T6kQWagMCfDZhR
4mU8JpJys1XFui8HwnBbkNRxC3dbSoO100RLBVlcm+xNnCU3SNlkgkVsTRqLOcDDnIDYkVFf04R6
MxQgCopP16muqLNm/o1Zv/+cgShdbJkDgVmc/nrf1YK5HL+Xcc/gdGBB9feGsJ4cfzxr2XykJar2
/hJ6Ir0t98BOhITYCBcVMc2lB+UULngV1yITvKwO7WyBvVzudh+XQbgyqAWIRwpG5Z+apXLeSu25
XaLXe2TeVi/kt9hnitaR7gNiYgkXYcTbSdBYxcqP+hn5YfaxcPwKe6E/IMELRuhrtICzKMIYXup4
i5jYBKZQn7HnbLQasbFmi53t6tfWa6tN7DP2NJsffWM/Z1plHDTDv7aV9TlqLPWlHAg6zfyVUIu2
9jwOqR5/G7fWZ3ZXoJjjKUnAX0WFl26Mbj44wGT3tQL6jNEePqW2HfWKQTLXfTikxjc8R/U6ddD8
2AAeDTPmJOmySGBBmWMKtnIsE8KVCkFeNNLOBAo7I99fStoq6DoAcZ2UgdvK75ZyADwKVG4y5aar
sXAkFARkSaCrmLv2POsNtSlBP2z8KmwWM7rilX1KDKM5ICvPg54AucrYEdjjwJeMZOga9VuVkABO
w/8jj6aLTpxIiPkMfBTDcFl21Y7oyQzpBiKZBPWAH3GOT4pHWRZMEp3ysLjNgZQpf89ipHOahhcY
d2IjnI5dhlFzxxjDML1l71g7v5gCpKuUjjPaRpEva3dAfBR1y4lxehibXfm2zSbYek6OznFkvuxW
5rkj3xr+hxf0FStq57cKWJz7Nlm0kKjr4i3ty6teimHvdLVzoYuA2koM3drRRrSBRfSUJ2CdkzNX
eRokPQtwCWaQLq2hKIUIHIzNbN0O9vPQFl2QGxksLErNINPyHRy5+krCh1hhwRShUZunqBiM1aIN
8ToSRDXF3fuY+SYwsuSi2uqYosl4Upr3KVsb2efgfnSpvKPPIsJJvXaGbrGZbOiqsz0vm8JuyEj0
GjOQRLKhv8WF1POV/Re6oqo8/qXnoiICssxzbuumJj+UlMsqxrctaFEGeq+2jYcIQheNGwq/f7fc
7nUSvI5wBoCbCSEziYcVLMhspc9zv+ZuTLY+gXOe7b5XUYkYwG/s42h2b0nk3AB8+WuX5nloEWS4
FKO3Gvp6Pzixj0qRrPj0oa8QH/fLlFyq2b3UM5/jDMXHrYD/Yeuhkqq2KiFkRuNgHuh+P2zB9oQw
THLikNAoQqMkMJsPbT2VMKT4zSPLSWs6UaJ4TLTnxPc/a5JATo2oWQjn+aS1ff+a/sr6mVusQtbm
OCgQOEnxG11kE4rFqXbWnLfXFEYeWvAwjwG+zzXy4KqTNpw7kOsJDcCWdhXdA7s90o+hzazrATwz
jMQxrLhxKSGb1SC2cw9SIZRNKJTtGphLfPR2A57zA5ZPhMx6n2zwd3F4r2dzN2FJ2GSR2Wwx2vlB
V7Mn3NUN/lgtgeoiXGMo2E5oZdYGRm+CPp1oo67N2F3pN+vMrfLk4HvOvs+cCQShflY5jQYgYo+e
eDRMDtlt3MK8v6tgpCqxgizIeVSnyp0z0cSZq9bZ0Vn4jJOu2bDpbKalXi7gdUh4Gz1iaYwCPa9H
08WqplVskwQg1onnIhmOY0R2iU41IzlgyXyqj4DeP6wU85RHY8iMnWoDxRUDRqGeqRe7PTLPH0iO
Ht1K024YRsVlFLCUZQ74DELROrZM+9CqoMFOfq3q0dkCXd1gkrCDXvPMa3HHwdHPDkEIv81Th31Y
M8tV2+mfIBPuVY0KFJeI6wl3bZhrG4FCUNFJuPgpauTZaGnbM2itGwv35mhw4Zub3oImaUkxBWjg
rsxe3tJ3mIwzegjX2dHCpXtpdd9qeHnAl/xTbcrkGDclQ7FoRkMdNQzM3Dac8cmHchlOEepDqUPt
ihj3YB9Zmar4Ht/nZW0aPbkwIM6V7nP8B2uFi2N514ZklaWjudZoDHE0HHZursyNO8YoecGkp54X
qEE80xOYV2bkGXClbWYP84E6E8dhzEVllvMvzDo0OZLxJCnqPHM8tzahbviHMiAW6XNs5SZRl+2z
3bvV2synOWgy+ZaQhdKWPeDKFH1vUjOqTlreT+82J2kS2khPBuwkCtkil1t7EPKc52W/ySP811XN
IFnQMxUgzOqxIZznV9VY3+tuPjG7pz/hVMeGtSmgBu24sWvgpR2CUjf7Teo8MWu1eJ6nZcHuKU82
/1Q4ZUsLbizqd+O9tacgZnGg/U74EcXrUNBEFz3UmXwFGykP3X6k4TTcjAKvcZF6gc6pEOxvngYe
h4cq3ukpYKOy63WuBO6ocWxxIznRrrLrE85+uDSpcwB0uevkcC9OEckg384Cq3KzVTubqHP8vl7Z
jXEboig7pgN9n3o5FSn01JRgbxJtK3RcMOIilQaanJftYGusVklQFjRgPeqOwvnemTS24wT/eB/7
JzTEOmG2DDrmyYGdE6F+9Z2jhYgskBEmNUpiUv6wNDkLRGNkxQ1dVf13oVHK4m/Gsxaj9dGR7Vjp
XvNcXMh88kvXw81vCDx3uUeZHTOAWHhXyCVW+LDIabU7FXp6BTUq1gMH3w9W9nabgYcc/L56zFmV
NJsho+CYFVtnmD7lwSeQW5KhELI5ubtWtBeCEJodLsbAi+vosNaFi3ey0gkh6PRnhnUjyvrse0dB
GYqKUoNTREL7Y/ECs40Gbltinyqm7cghLQ4sBrzTwf056e3OGmvmoUvS0n1ddK50XzBKZ8Mtp+gl
N46W3zoA9NPL2NbkLVokKVl8WF4RrwzWWGqx6BFDIPiLAt89GUE6Q8JL298xDT7si9ynIIYhvRLx
JSmSeFU0MW7mRQyngqdBMRcvXSPEC0mkW8uo8bLZzQ+/C0a/IoKOMyF9cwhWPo2nIYVxyYz2QXja
gveMD9J2YzAlpg/bnCsj52rYTqaG5TZ2d25LEk/qLC9l36o1/eyHSXdWyuJHc1XprcgVuGHzgcLs
AoHvXHNNt21fyyw+pUklNvTrk9W0NOdGat+Shh0WxWhYpTmtfKsn0kAoi+DY5VaWbbbRPO1m3HMY
k9Z+VxSC2JX9Fzu3uN0XeRz0Cu281h1GbKFYUHIK+mZVGfizYIHsY9wHgTlQwUi/PYFvARgzHfrE
XZ6HeQpHYpofaFxAOBn6e8P8QgPrZfGosPElv80zdZ3RxvqeidG5BTvLmN7ewhqY2VMgN6UAyNYN
GYZE1/0YDJoaXukTdDz2Z+xA3RqD96seDTV97CjAjV+BV+CwC+w9X/Vt9pLroEfoTcmHyeUmpXb3
tIa8ivJRvVX4HlJp2rtJNT8SXEfrJEYB6Ff9YR7Rq2bEpnyJAokVvm9xpXOwGFsTajkV8GyLOeZM
4LyZkkwCTQxzaKPIpADBn1eKTbzM0H5tNOV2pqlV66a0khJvT74Be3FMq0ZrSdrTwdMrOqSpl33L
LBM9bE7mjpimwB1ng3MVgfOVnTwii44eCR/HSbzDphD9NGw0ArCVCUCmCccickclEWbq5Y0XFpah
b7SiOXpOtUfrN//INDpW8c/ybvsYW/3BzcZkUzkevhIA58QtKcoEPWupJBI0SJhgd9DM6FB62nfH
dwH1sMDpi4MS0jHrQNF8K1AKn5jp74SPH0tRyQVDP1a8Bl02teeNbGfg977+ger0NbY50mtJDXiv
IvunEjSRmPVSEi1Q7f8Xe+fRHLe2Ztm/UtHjwm2Ycw6AQQ86vSMz6UVNEJIownuPX98L1Ht1Keq1
FG9YETVhUBSZiYQ55vv2Xptc18FIXnGcgsWoi7vBHjB26eg+8CY+tWUBFd+Z7oVW+ZTyaqTb8V1B
oKmN0XWEpa7Zo7tkevAWpgOrt1LyO6KwV4uNZI/Q1Ri8K4PC9qmJ2odJh+7rg5h2jNg62VVrnXCw
kJki0q2vSKfOjfyhMuZCUnqXGP79JDK8f4WgCVHGd1A6nwIBLyEF37SvusjYjibJU3Rpt9HcKOoi
N5gbaYzgoeZ+0tgNsKTcUZ7WX1vycqapbFc6vKYpaMsVdczHvMY6U7UJsOzb1PXZfa6zVI9IBwcm
CBwmW8pKrhgojr036UduLZqCbropy/hQSOcL4dti1QOIpMSfkYQJ4FFSSqEYf+M6V8IQL/DGPmuu
kVBkXGcKgmhnWTvoXa911tD7iscvjp3dpXFzRVl1k6flVzEoGo5GT9jag4vFw0qUuTYJT14WVblF
Qk78vMfms3ZeB6Y59Nn+deOVq2Kq9p7CJMDSWCzJI1s4oMCP4ciWtFsWxa3wargDKn323X7DpMUi
v1NAvgtrm2Tmc4GEf63hzVlCnvmcmpOzbQkWzFhNL3Ig/FXUE1hjQK7W4NEt2ygyliXBO/u+J0DC
DMdFOU33MomPXsNDlvuAP8BpXIqAlmc+a+TKIL5LCe8BiJqF91Hhfgp1dabw3N2Wocw3kwDx59T2
laIXQ2+YW8purxlWxiWGYbkkdsa5SGfq8F7HW9dr9EObIbYPxJ1Iq9lvRw+s94lwGEvv2Ke5yQhE
SmcZ6N/6OBpoqwqMzP4maHHaahNBaHZUwyqh/ItNWx7fvsTENv34rhmwL3p+zs413AHXxoHLXWZ0
sXWQmrmXVSbuWKptcCLvtaBsrtw7RFTp2ZCYcthSUFTv7wiFSNlLT9X1m0Lzf6Ssf5SyIjP93/+U
jP4iZX3Iwub7y3/83+rL1/9Yp2H1pfle/6xs5c9/KFul+suyXe4h23Bt1MfK+qeyVRp/ScsyEK8K
R1nkIfM//1C2muov3XYcsnRck9tRKPe/lK2m+ZeyLIstiWsI2xWu+e8oWw10te91rWhnHSr7ysbH
JiSIj1n3+u0LjT2//j//y/hPhfC1sCMNKXpECG0myquotBoQp/LGErBwmeac+U5eDF36FAsmD6N3
6lu/8dmRd023CczyBletv3t3Pv8hwX0vuTWMf3FgQkrFR0THi/L35wNLTZfZ1XNZcVtkP6hQdkCG
4QUYyQTtxrjVpPOkY7sixjg4WTK+BUcgjr8/CM7yLydHcE5caQrXNfUPx1DCmUsURd8ViZ/ITGHI
4z/XtbDb9lX4daIntqfTAk7GzOL9v//WEs2xFJYlyI2Zr9u769JWtRI9uSCrrEwhhrSk6UC1Gbcj
wKJuGsm7zTW0xu2NDZHqDx97vvE+fG4kmELYkn0lHA3xQexcgZ+t7cgs2BMsu2gsnwd3xlZKf6PA
mWwMMhqIbqLXX3OIiwJDM4brrl1D8VvZdb74/akwPmivuUddXZkWqmtnfiA+XgZ7sqy4H7ti1euG
s0NicS2LaNy7ZW1chVm+TZyGICeq9At6XKg+WaS4Nc7iAm3C7w/l1xsC0JduWVI3sH/r+gcfQefF
cS+lrFdJbdhEZSBYLNKKfVAgWG3Blp6aOT/Jah9M5aV/OA8fTQycBtAOik6cg9bdsuer9u6WyG23
GylpYEkGqkiL1fraq1rfu75OyzLN2x9D/08mhvdPoP3rTaC4B1hKSGmY3Io/v53nm06R6QEBN1jX
cVzn9QYB9LfW1B9ZDZ8gA5WH359dYz59OQvpPJvtAPZ8oZXt8KZ0Nm1LN+fT/+4TBl1Pd2joyCOw
RsBeJvuICjjKIrKys1c7ZHZY8W2nrBgWpkkFhlUILeJtqmkIkIp4aWpQg35/TOa/OOuOIwE5O1xx
DurDs5DkgVVMDDIrlxXntmm1+tiXJl/SSBAsETm7qBiwPfsMUmV8w5Lb2scsiA3LCnFyYmFzGTEv
BQySJQYH0lcSTT8Oo0CQrLHLqiOhbxJsMLvuNkrklC96cjnXqq3bleTXf/9xrF8ebUS/Ott8qumM
/Kzqfz7FFTQ7VZZNtWIXzP7NhjQQqPhgtaQMZRJyb2UMX1JzsJ6CYPpMgJmWpeG2dRICjRt4JkhM
gC8igZcjZEAj/eKUtMiamSkgWvtcKkCTeBLcg8FsQ+tKQn3T5aOLbG9nJjoUnbyFnaz5Ic2l0l/T
mnaucN7LdRXn699/WPHL5IaBwGXkmF0jNEndDx+2HUcDoQxhK+UEh7HwM+CdQcoSMEMgkKNf+TzM
301g82QaT8evlQyrA+m3j+ls+x2IKaTkYtqHMWPEA2Z1b5lWeoyzQ+V/MofS2LpTcFvGHeUl26C3
FtC3zM17bdTba+TAxSaZS1kkkrCbZqkNicDfGLBPcCqzoQlApW+CrG+Xo1QR7Rv2bNLGP40dInqg
QfQyhYjB4jz/hKDrOk0m8YfbAYPMzw+c0i0d74mygNxjv/nwjLNnA3xLyMBqIiZ+Uwz2uH77NFjQ
iaQRaP+a2c/toM34w3Nl/TK88NYWWiiJPceYv/58I4qk8Zl6q2bFOpZK3Rh8l5N+BiCWHgtPu+qz
Llg3jq+28dQMKGbh4rB/wdJSK2fpgyZZNTJxt+ybKT0XSqxz4AlHGRQGGc3DdO0HjCOmmVarPHV2
qSrxwLCoa5xRXY9G/6Ak8tCoZPemaVq3zvDtLM0yFiDk032Pa/NYOMwmkTOkm4xGwYrytvjDDfrr
zKZY2xkYn+Y5hYltvj7vBjzFvBcqB3w2NsruKmrvDBtMZChKsUFXBArUVe7CliTMK6etN1kIjKqm
mrhhEoxXv39ajF+viMUy0BUgJLE48VT+fDAY3pGWE1GyigYDAF6Y3ML7LS/0i+qndF7hTdSbl06L
1rHIte/QDOK9DPzPHRCWRcjOOukTiCzYRhadDWzg94f3yzisIOkYLEhYqXK/yvno352q0RYhZV/E
x9CI9sgtmB8MbtIYYRolS0Knfv92zq8DJScCce68BrIES4+f3w89az7EHoMwLeUzO/29i7H+xm+1
9ibT43AZAOOlSRviFHBCMl8yigidBdWpN4BlWZQXZdDGu86xH0OIckRQ4/C2jPIKqEwDQCTQTCpV
GQ7evK0A8khry7ruU4Z5l3ZJhEmsh9jGflE7jBOyCOn08xTkX/XEbGVF0F5LAbaMWwh6NcIpT8SP
Vi5OlaDpkjaDd+5NddtUybDvDIKM+ynI6KXnlAUHBOayBlOM+kcwkYUnWBzhMyAIZkH6hEbq7wfL
LRYoz8qtGBFk4jRdlKEZ7epJL55tJC0uIUEXYwBD2BXZndCr9YCPdUtaYLVujIwquPlgq6Ffwa9q
75j2Ud9FenenBMXgrPJAa9goExHup/vAkgjvgC8xda2x9BfHybYoETrh8IfLOjsSP4x4Qghs/FxU
gxXGxxEvZdM/9UFD8aaKtY1CWbrqBhM6sYYwK85Mf6M71J3coga1D/IELBopZmA96kkzUVIZtD1M
AsWiMMAnTVlq48V5dmmkCL5ZOFcAPNNgmCHfQ+duf39Pmr8O10IwTAglWICyIps/3LtnQDjkBoZG
2K/GgGrtTD4uAP41jdDJq/WRDulOtXdk/UJlmnThzjYe6vSrBdIQanqMGh6xxLptyrkaV679ojD2
SUrZG7+HXI9jGe+rUU93UfACQUs71Q5tdDW0CKimpIJBNphbLGb1H0ZB8188akJBLqMnM+933ryX
7z5WQmiNYgvZr/wyOhslKZ0OxgMYLIg37JfBMajRJNbewT7+4BPbR5X6e06b84z3Zo+2V+dujmkX
i9m139PNDhHFz6gAlDmf3ZaYGGSNX0szyJa/vyCGbf16SRi9Z18ocxj7AXPexr479rT0hNN5zEbQ
N6M93Xpk7E6k03gtkxXFJ/k4DHQtlINxYKARuZTIGZdZIMK1hkW7xgXBDnChtPp6MuSwpPf5jLez
2hlOdO00uloUveuy0wN1qsoeXXzr3cGhqdira1+jHBeP8KimoZI8g/xylv0A3b4ZL/78aINuX4R6
XHAVCdEIx+++wuak1SBL3LUo41dnQJY+dd5TByxEIJcnnsH7LhL360TNdEnl/yVEUbjxeqtbj275
6vR1jPXCZ7nnNd8jM58RlEQzzEx0mpmDncIP7Wj/m3lyY031OSiHbp1nMbIRd49yHpQYnjDhODvZ
ZU9OmoyLWDnxTidvPCVV78pu9SMU9mXUDiPpZKPDacwQRdA0GoXerwJ9Jj8YBNjV4auvlTE+GSlX
ec9Z7JMrrw7uk6kLN14bnWokQytVNMY6HcPloKS+z6nqLZJnOsrZdevfl2WJlhRpL0SWc+dOciFM
NOKqYuhpYo+aNhHHVKldciBqy12kTv4MyKcEBFmZ9POQacdQjxBwbaMxiXdohpZY1mir14cst8ON
OSpMDda4MS3Sp6XhcaiVfKGWz8WOm4NtiHTVGDNtusRA1vszapGwPB5EIsMNI1tGer3NJsSJCbFi
cWcVh85sd5OMWDejzJEUtXeqnSGEcGAaEeAalWodwninle32p95I02VyzwwiNp5jJ9uJzK1axyqR
zTEavYW+Nc1veZ1rZwKuVdfcdUb8bO9Cmb2kEakcAIjqRSLig9updm1mPbiVXuAi0F7TkCTY2oe5
mFqLmMIVAkFnlUuWjbpHbqOYIVVF2SNyDod409BqL8zyRCJ0g4GAjGYkQuQpK3q56WbwaEDPbdn1
ILPT4LN6QzG6TWhYm32I5KfKln1161qDWsdm96qNgKzL7ijoFkFncG6dgDTzvOtpFqrpS1pF3k4l
8WMmw5tUmOOaSOUWgcC0RzBzU+maoN0dAmY3scC5s4+OCyqwPG1br0NL5VJyd4ponYfNWp9y8op1
wl3JT8kjOhUAr0eyGNTOGiM0H5qFPqXOtyKICEUJsFfFqlgi02THntlQMoeA0EWGp7oZ4hPoV+y/
2RrqLX+bI7JLlJxDXsw7ApcjVNK0M+cXycYy2FVweVZu0U87N9Z45A1tW1tVDEq3sa+r+Yvlm3dj
p3+yfc9Y273ZntNFlmFjKUccCk1ofE3qbKl36rXA7LpsC3Ba6ciYK1piXYd4R2+2R3sysYJBjMjI
Gx7AIy4NdEnryCbCGaHrEmoeQk4zd5ed7TQLPXP3zuBeOQEL087GNGm9ElfwRO+LadJdF7mPaSZJ
0wUrJUBEPbOTeUNG+qai8xtkdbtLB6IULcOsVlWFAMztiqeWkKUNd9C0UF75DbFqwh6AJ4+8VFcV
+zAA+Kh4TErQXgylnD8yYvdYJnzaeK4G+hktZDdhHKEntFQNXpq5ORD6yNgma9FV3gH/DvlCc9w4
27Qvg3Qf+kJDo1LIgkcwM5d+avg7s2vvN3kQoRoFO4gpL7U2TtucStU8apn5Yqf1Pe1BaFKhsy7z
slwArMMratK0h++SLxFZDsvBOYwaXCRY4GbqQwyV8DhDtG0OEKpdVzZL0DCIa10KCllNUU1MAU8M
yQou2dCLau5toPPqfB6m8ogTnZiOqnvUWou0EY2laOJyCqy2RciSRqjDq2VjtCR6YhFc9IzUnW88
kgmy6PW4RnKKrBr1OrTN0T73Rf6MSGUNgQuntjyyPUIOVAxAw9AFtV3C7lhmTzIvtKVZuDdRL6+j
QdBEtrIV0UnT0hL03QOmiLIujvAFn2unY10y97xMPOKBHD6HMELi2CVdIhxcQjjiawa9bGvWIIon
73NVO/FK1SgWvOZbZSNuwTtKmx4tU4LKpIwRpGuNzqOa3k8R2IAs5qOS43XMVfEqLa1ehv6TPxGU
ao0GYrJQZatmMq68rmAQD4YGswVZsvoEaRXHLuBNltPYgOMYJFcHXyz0ou9m670Uqm420E+s0cXL
PiExR9pAKKqzAv22tHu7WwyDJHvHbU9Id2OSoniC7emiGvux9hLQfyze1lWFX6icXcNEfHbo0TXO
adI89D7FgHj4DGwItUn22U+pCwBno9PvN4i8amy6ftqxKLYdyXhjX2mVcZQl+O1+8noW2Pl11CT0
rGJrFU3DbdurboFFXaxiVExdrQCjVjzXMn7M0xursb4WXn7l0MJHVE9Q4Ui4kk0MZYhLV5PJbhjS
17YNSaQ13BYxII6yAk297uTTurRJJsuyaxgbj2MZMiw+qYqzGzd3wxCSU5VmQFHTTzW1Au5/hANo
wk8uQtOVZSRiKTxnI0yibKHFOBFmh8Fq7+0Je3BhXoqRYl4bz4539HwVbfiF5iTnqOGFcSmBYojX
wI0PcTPsBm4cA7BGHVmrIkkWqTbhnslMfZmBbVxa7veEff1go3JMaV13JlFZGnmk6AXKhdnTXR0G
Vy51NLEukDDsJVzUrNDOjMWnNAsXIPzIy07h23vSS8htejRd79Noy/NQ6o/zb8TmUCOn0+1l4OrP
0ghZVgMZQtI/ZBUWBAkIUObbvB/bpdGobgV2aFj4pGb583xU9Xcolr9JHzak2Uak7zD/GXd2PZjM
mgaGkBxqeT25JP7BG6jGbA+T9g5l4uOAacZOoDIjBfxGK7tfhLJ98g5uq+1jKb4OIQIIlOgjKSPG
VkGFHySYNQK7Ud+l3lUhXrlJPhOoVS2CiJjT2O83owC0mVTgigTJVqWcyZietyIo/UYQgODx8PkC
ldKkB+6KKfGbjUJNQ+zF9MG849YPdlazZ03N6qonrGbXu+ratCLn+PalcZyHGsnR9u1fdYBJy8Ke
vQoKDH8qiPRD7UOgM2Kchr0fH6j/TAcG59mW6pf+pqQHsBgVqRnNVN/TndFOWYin0B8pBTfzUhBv
DoQMgGYgHiHP7sxWyv2gTG9pi4iBz1b3yL3aZesgpI5ccHlqOJcLvZf9CawDyxz/E6uhV4xQ4V6l
ZQqDG5hsWJsd9jb0XqM/OhD9Tbq95ZCQpuW6V0QtPZPezXPKPnYdWVAX88qarqXWbdlLknzbsfgJ
MpnSkAacoTFS0SRPDzjk1lHvVZvU7LWNHZx9LfziOrF9BM8M3LC0vzd+5RzRfcwaq0LuoplUNrEA
BFe/LAboiISkmSuiocUBUJq90SL7zmuT7uQ8DkhvrlQa3tUSNl45gbf0DdwozKafZeqgq212IjKs
C/GL4tozkpVTFuHSTotgU6UYH3oeqYmQlQjb0hX44ezKrdh8lwqoZuc015GR99tc9Gv4hrjlRvSZ
HQCBuG/3IubdYvqjC9PH55U3aFvbJHW2xWw1ZMvg73Lw2blSdK5ZRsVaT0EVVt0ls8qzCLi5q06r
Nj6MgK1GtDMYrxs09t9x6NinFqfzPYYBTF/2uMnwMWzx2+unvg5ZUfv8XNdzVC45erOAKflo+hHJ
QOCcqjSpb5rUO9HUuwcVMSyytunvq3qOnOr7LyoJCKKc1bfC+SqqOR8IqYrvxc7T2Ei0mnDLbJxP
u3QMPICnuyyYOrAFjrPGn0uSWhAsw9TLjwZ5kPgJE6hdgDdPJhTSzjy0I9o1UInBzmIXtawZkrYD
A7z0M2/ZZdVnA5kkusX0wczZ6MRd/+wb1tFVYUmGUPQcGXg9yUAnRwqe6yLtA29JPDeWqaZYx21i
wmgPxRr4/B4BEGbbNmLq6wvIXN2zVydHJ2IqamJmPx25UoYzcZHo5WsszUVd4O3QeJjXEe1ElrD9
PoCGjvFg9B919gmx0a8s4i0HzdhhvBphi4zXpge2ZtL0ZO/ON3OTUzb109q56ahQLuuS5oGVxvKG
HmzLHELsESy8c13BaHAL1e5902QbZ0obk9S1lrfdjgormIGxaNbJ4DYodOJw35fs+L3AP4DsTWi4
MoMYpTaubMTVy3ScrAO3PC5nZexrS8SIpGEjEqgWIJV02xcJF8M0EJ8ikmCJEXSMjIxTtxEr4o0K
BpjZmS+P5GUDfVCICmF0BhdVWBDSWk/d2ojFliQrAEu3+uyo9IK059ZGz19VW0jCxrrPolmVwzaQ
HJiYjxYa9yUImQIEI3XsulgT8dLfZimKa9b9h6LM8b53vvvZYuuBx/VL4vo3iGSR1aqk3YVF3DxD
3lhAUu2e8vxc52lzSNvKZr1kNPfsPdfp5EBlkf5Z0iVf6kpppxKFJg8hyyGSYK/GLgfo3xUnalvi
EtjHrkwxE8GNuZny0V4njQ3YOQwfEEjOw2V80lRFnXbQ82U1yauylNaqLvAFoN3Gl8R7bSC1Wjtw
2Vr9QtGiOokhPOh1pyBWKjJMyxnWOQM+xs4RGFRkf5OTUuu0WbIuO1S8Qww6dNKYaIngsE+0wsiW
sJAUmyidLtNU37UjO6XQy9jIhtGRFoeNx7XSaDJxNUUGVr6Kbzl/wQ1WfW9lm1O7ScxJXLWD/hLZ
tF1IJNHBErshNNgoRPnbfimAIFEO0UdsxnLXNKN3l3bDN5bMBVJiw930uFbcNajd/ayvW42miK8i
kDBXxJNgIO5ioEFJJw/CqlBm5ooox7SsF6BDN63U5nCdOP0GR+6q9Id0iwHW3mY+YBw/YAgAYp0u
TT1iZYEnY+22MWE9eADOwNlZkhf13pZAFEcVnMagYaVQZdaDFkTYeQO50iDWLPo5GFeFLL2dLL3U
jYrnqkMEApa8L58O6MocDHFOkBixoFHpGnR3dN1b+bWJcP6Qmh6ejzCOSDyqDqUr2nVbJPRGg3l7
LIdkx8sqaq62tXWYTdewb1uQhP1tI9ju1BDeT6OffkORggebWKGR6EkTjksgoIGP0dc8p8zTvnEP
lN3vJaecQaYXaNRGM71kE6LrOI2T3YheIW5b4glGx9q5YVFuMhN3J/glLMTEQDE+Oi5OFXPYqcy4
zUvHfohDLBBW57GXGItzUkp1QBsWnCbrS+6Dws7HhC5Z58gNmCF3acBD96vO2Gl4vHZFJqoLqy19
ybYHE44PpFxkOiIJlimn2DcHyIrs1xkuWIqQ2HMuRdcwkiLI13J5gzELZkY6VasUPNQu6LCOOK0F
skIUct8wAh5LzSTUCB3tSmeG2Srb+Mq+vOJKB2rjNEOyKVpaSQKBJVTqZZrWJCAk7X1t2gjm/E5+
Gqkhblx3esDU1RxtowEJmxD9XshumIlOTMUWTyrV612Zc4vUreWfQdyyPmWdvsFMQts0t5Lnppxe
KmiKC0NjXDLhbl1GVGqXcMJN1kfRvRvu0RHqt/gMiEGToGpH2XYUItp+7dqOe3HN5tarEqYv4o7X
aGgDUnbhT7lDKbYdK0BSQS7T8HlozAczHrpVYBRfI7uNr+wJKxH7aE+bCJDBERcNWXSNhjOdiXHU
v9MIA8ag46ka0/Js+8hErXbW6Xn9sDF6bUs4cXwqZ4bs23e5GKGBIzbyvSm9UtjMgZ4gbCNuyGP7
OeduVNTpI9sPjx0xU9b8DDQSkXD2VDrx0gVoA9ZDZvupLi20n9FsyqHiKXWwDJabXbKRQj1uKT4j
NzkzebhvQxTUbt5v8uGJavipasf+PNUBNOzQrDZORdSUal0NbzCjeQgZ5lghXD+RiI2UVhrU3Ixx
LeEPskmMfcqgPnpekYKGHlNv4ZDLsc5l8LXw+/gUUsuwNBczHInmz50GB0Fl6iVOxi1AShojWbDv
HI8FduVgHdbYOTrNfc6ye4iIeVXExq/M0akBzWB2cOIQRbCnGRcrVDej44SnyYhqbmG4Px701NkA
g6oYgo9yz6VsigW2+Xwvx4hyiCkGSuktrkeUrOjsGZsKu6xudUDm3RxxJTriX7j4qnYjeLdYYPoq
ih40BBZqsl4c4dRr2kNI4Ws80M4UsNWkX7EKsSBt4EiWjwCW8sjvD50eOFtcNreCOe8+QNPRYmBZ
uyFbFD02cJ7rxEsVJok1E0EhbW/toAgHJ3Kj1ELLRuvShTRAOw2aq4i0TdGbGq1gtjC24COaI1B5
jxD6LUx66zbrHgatCU7kJ0BMa/IHrSxYQhlTv1eEBGj8bNOYgF8qSMV0cl7YVCcLYAcB2iYxG4Ce
Mkud0lgMVN96f4PblxZfp/vHLDYE/jpc9uiAl3k4tNtycrWtW5PH1Vj3uS6pIkDAPRC1TRHPsANy
HhtyltkscvMEaHBr8VSxC+w8MNYJUJK0b6D9lWI6CyAfXgVyorZHVAZDdwE722xUi49Q9F1y7AaR
HIegPOuhmx3yVgzXU+00O+wTt3FsbYMEQq2RQHINMwJWI6tEsD83a4GTGztij7wVpRq1KXQ8GEin
mn0XBo9uJmOAhK7O3RECnhpb7TwOHVBnGIQ3rGwfBZw5M6YGlHqkoiJpurQ+G1te3uexCZIZg6Pt
qwkBkkZ6zVWmrZoGQs/wpRlTbas7jdyLckhZdSi1GjDhLbq0FwfM/s4WJMgX9M4xgS+yv2hd32wj
J46OeVJfcDBwVw64dGnCH9il+ufJ7L8FSZscWT0Sz+D62Y1JnakrL2GoPqnQ66ncCGr4GaJz6Xr7
LNCfu541QiJwbduCa2kJV+7ICBtXZK405zKjUiVyopFaFg1UelPUOD7EAoxe6HWjDs04f1WmKcmH
YH4Jw0vIhwmJAJxKyiR4JeZNbxDN2dSaHq5zlKBcIxq9WH4He2oP5rFz/GBPvStCOGwZmJwIC4Ap
hPCOpIn8pW8y5qnIbMlyMc6asrzjVAVfanZ320Y6s+gfN2oHc29Vo0yg/a5Xl8ZRX3IonDtyZdut
ZNG47qr4sZ8nCm2isMwK1LsO5J1nX7VO4B46SR87UNPV25e5/rOJClkeMkfc+KXu7oeyj/ZuY+0H
an+YK4VTHN6+AIcs8TP0xiLXRbelRXGp27F71VmL0DoJvzUVcvPWzvo7ZQDqqHzlHgGruUdkpCVL
Nru78+h1092Iw2+S01CVYf+aDf6lcuP8Wa/or5Kj3Vz63kuoPUTTPhgIfRgy3VrZStiPeaZ9ncaQ
96SX49iSeg/11ZZOyIMkQgl7X61fwfQHjOEhv7aaprnxJtxeBaWYz+EYQRrmiGsVbNm0iS9m7wRL
MfTtbReHGC/TFs556EN7CZHvm9j57kkQJ0lKiPqlonn39ueW5T2wpwg+OeS8EfOUd+cU3cAOB4Gz
C3l4zm//8fYrfhA8EqjIe04UgkFUvlDlBhpSVtM9YCGxdkQh2HDzxpbTYe3jcb99O6y3A5RBtH07
S2ONNdzM+892ajTL3hHNzdtHTMO6PLx97CAnLG8CXPfgh1FMWZzUuSpevx3xfN7c+QSOorVWskyG
axRR4z6JUnyfetlc3k4+KXf583xds/iRrTxUMnwyOI3mL5SxTgwweOrY8g+nYf5ij8NLWrCYDqp5
H/D2i2//8fefvH2HZdZbw7FDJja/1tsL/Hitt9/++wV//DezxTQ6x79f6e27d+/x9msWfCqscDXC
j7fDevvh22G+fffj1/NJowRR2Xd/v9jfv/Lx40S2s/Nau97/y6OaP/CPv6COCQAcaR5Non+eigIq
KmdgPktvb//2EnHdJQdDK9Yffv7uAN8ddWJ+tjI32348rHe/bUHPWBdY3H6cyHd/PJ/XHx/57086
a5aSuGTJMV+2v3/+4WjsAJenWct6/ffHeXey//67WuFdQ+Hz9PeP3r77eD0bFC6r/4yESkSm+SyR
xy44vNE+StpwDP7r1M7De9Hfpp2dr2r647u4oirSaEAo3/4ZTHj+x6Hf9fVrXtsskCmYLyDDyZNk
571IDb08J3U3HfyAImvegYV6a+j/W3aH/07AbYXc4P/vUnj+nn7/GdA9//4/bAkC84GydMTEGPXR
LaC1/QHcBsWNPkbXbQoKlnRR6P2XLcFw/9J1E6sCmh3q/koh4P0HcNvgr0xU4y6obqkYsIx/y5Yw
q//eK4HR2SK6lw6qb5JkflH/I1wdrUxR9Vcj5F4tZ91iT8rfovQNr3xaiUGEKn4WMglvBI+FH/kP
qhTjo+BsPgTUqrNA0jGkpX8Qj3o1DLi3Q3DqkC4dKGyUmy31DTu+tQxSDtgtL6jpNIcwAdoB2vEa
9UOIM7vJt2aWaevIc/Yu3CWiDO0/qOE+yk4+HtwHITqppMgqos5euBn5QDDAk4NrExSau2G2Ij4d
6YAt25vJ7f+g2/zFG4BoShmWtCBQC4Po1g8abd/0Bl+4EcidjtQGc47qUmEXbxUIXfzz/UUQ/Eyr
dLx+S+sInZdRk+FTlpKH29cgAd/d0Zcft8R7lbo5qxJ/vlNwJJp0kpBoIxAUH47HK2snSFnnsWEt
y2NWEIAKkmApM2wTQjObdT8nJU34tWJaqldgIyqGpXI1lvqrpC7xlJTRotYJricTjcoqFxm9V7ud
TBHQvaQpUdm2tU9tLV5ZeUR6gG1ZF5GI0+8/yC+Gl/nEOjqOIE6va8Ga/1lJhPLT6XAduwve8753
smhdxGHH6hp+pkkRcecaNTiemnJqNJsgB7LPU/UnRfAvktS3w0CbaxhIQG0MOD8fBp4Wv2PJ6NIs
a46NnlsXEyFqhMSANHXQb9RI7YF8SorlZH6kbFxSmvC+8Uc56kelHgcy+6UYhvA7Ca7uzweSKPb8
KiVJpCnUXe0W8dXkgTaLCrbomht7V1gzT20yPk2oDhaijsZtH/kwnSjx3f3+2pi/DkezCYLVpquw
Q9gfzUgt7WegkaQDxybPfDlhPHBALxXDUJ4zmxq/23dPWVhZaGW1dgOIVt9klfE9tnoN1ElLCvNg
jJB2/HRL+TpDZc2L2Sz3v04ETnnRH54K+etTIRQ7eWTFJkMFZrGfT15bKJKVacTBhKJcQ/ldPwpL
nnucDAtR9sOpLLtPhdUURwSHxbG7uA3NlqnU9tIttBt/YEvahkN6KdiAb6XZANZJoU51oruVgVmf
KRS8caUpcLE+iAg5p0HKXteeEucy99i6aCi2sYB7Wbj/j7DzWpIU2bbtF2EGjqNeQ2uRkbJesKqs
LLTWfP0dUOd29ek+tvdLWBKCDAGO+1pzjmnn535E+5WXAPEzp7COfV2fBnUC7MbVCOM4YYYDd2Gj
jt0XRljrVCUgqkgaWYSSlZA/tQ860R4KQ9xkmQU7ioOgp7uvsXfTA18mIZVRoNBIjwnBpuUJNqCI
/8u3OotD/9dYg2QUZwoHIyYVrnT/ODeaGAQ0iCAT1jM/+WQvlnAkN+gR6CID3aTxlMcoNSh4QRug
lpp0J+bY1qnFU3pKhf+SOuJAkcgAQmyZC7tSlRUE0XAh3La/D8OloOK0DcLR2gNzwlGhHgE+K78o
Mbhaq648CvMbf1BeodN9NK1iMFCER1Ukb4ni9/AivY3b1uNBGEm1Hyl6BD+N0s5ejL4cN57ikR6E
E/6A0O+Uh9Xrfz5L/mXfQVGrEUQr8eWwDrPnoeVvWkhs+AIgVWFStDCufltXhK1PFvEUVrjT2vrz
UI6fTgW+CLkxXyLIQvAsEuZ2Yd0pE1koRkx9/5/f1b8UmrwrgcgeKq0puKJPVsq/KzRz0VglgjBs
c2CRr1brAMOBmtzkqQsAUhNAhIJoM+YfgLTU72UL/i3o9Y03aN4ZKNSHbQ3podU4oI3ootiDvYyI
LlgW/LkMrK5dqwp5copa2ie6zxTzVfXYkcZq5+hrRNd+eMYAk8QlK9RxA2LbUgsgigfJXaHq4rTl
eC+68gUjneEFJpyJ8r/Y+aZJ3t8vkQTf0FkzVVPyFajyX3Y+kkuyrnB0LoqQzU6qiFFpw7AOzRz1
34zGUX+2SuMcYyXekuwT7DpIwgE1LF/uWZWZRz2Ewz7VoDkfQ93bYVDob9kg/LMbaQZwPf1cF5aH
BwPejRUAo9L0WkB9zS90b65u6qjgkwisnl43yPSblkj7EFbqNzMNbnUYaEfRaV/YwbVt1wh/T2Yv
0xq1ejUADKw0kTowDKgVVc7oHkoUvwQYV8e2rTCHeSNoOEkIZUGy2Bh6T0Ui20PMobDI5dDfWKU2
i6rIm2MypADNU3WXe0isWiO2N6T6vf/nA+7fF3IOOOh9Gn5FqeE6+odKW63Ssmh6HSBemPwMSfU9
uHSRlnpgk7oVuOYuCRx5RaQktt2AzrzuyHtNIAD9lzni/3E+cglgrJpME4KL6T8miQGH4xTfwZFP
u7uXcNHc4T2YxEv07YwFmop4T8EQsl+RCzrE0c709V+jMRjPhl6qRBCI/zKC/nO2Nh2KeKEFvgq8
PyTp/OOiHrR2IxUtq5dQm2jPZuJ7wgVk6QZlf2sbVJRxI9Utpi1rIRHxQJAKkMdUE/NBM+QxcJxL
mZXBVgOCtm+ZwKD5RZpV5wI1pZWTktfBVCiTytoWvXsPk9FbDdEdmg8C1P/8Owsp/7VEYI6EjU5w
cgm+4X+aCVwjbtUSWPVicMz0TmEcWV81oHIW44EKubUkZK6H54JfYMhjb4umKt8GTW2shkpP0ASA
okys9t3wS/2cWZG50cmktoBWIGzK6T0/sXzYtLGSXWsF94mUtXIKunxlNvlZUPu7xGO+S8IWaJev
3E2/7Rel09ytwAhpX0b5E1zPxTDYDSWwjD7DlA4yhspuKJyU9MBJUxLHWLBIHQ7c/Kfu0nqxLX/S
S2TGygYlewq9FsGMwTXeoEZq+p35PnbyiZpS+AutTe5/Hyppf5pVEDC+lMjLDeXcFH76PAg8MA01
8UiJwP8O5oHDjMi/0ENvqGbl2QH2smQCuFccRfz+vA0polLfkxNFLnZE+ydIhgGjeWYui1KvzqX1
LsrW23gFgaOgpy5dWLbAAvNxZYLMuGUS/SXSnmWlaP61KNDe5mCtMZFXIYy6a5HHX42fFFRwCRow
NfWVoXFBHeWppgX/7hOUFsvg4vWIljIzivdVPrzmHYzKhqgHmLraw8Xa44iVxFp29iVCCIdy8arM
8ftGZCEfQjTkQxWmzyapwetOe9ZcGd5A2ZW71NTwsDaaebIq3DgBZTycQrh7+haxtl4ZP0GdVhSK
pYYwxka918ujm610/FRLSur+LdQUuEUJph6T6Mea9+6aHd8d3KtV1u+yNv3M7L4iACldy7ijTBoW
U+M0De6xMwR3rAk1bLB2q1MJ3dl6nr2qDvLwjJTtg+roe/pSyY2rJWzFXoU61IJcHQFpEgREilSg
duoZlt9XHZbKzql7Dn3htU8JctansKKppE3g7cyHLz7Fl/eZLC8wT4UMzvONNaJxbmznZ+aEypK2
TYZzqUKtXse3UpPeF46os8WZuIyzKr1O8M0OBtUHwfavDcBuPQ7c1yjVgpPPyhs1ibKoabZ8xEry
QlpZCEq6djh89o6O35K1RXPoVDc9WZCANrlupCC27Q87IeNF5XU/0BytuvoE7qBFG4H+Pmrlp+j9
7GgpEh/KBDzM8+BUiGxYKV40ZbPv9bCW+1CNkNd0AkmQiRtjdofZjEKui0yjMPGfO6MqD+6oEGzj
d0fID8hOVbI5RogeBwQNd4UV59EHnm2opbmparjlnmoCCPEU+1SUBHO2eXHEodluutpHgZlpzaFl
0bAP0w6uL1nXXtmx9JZIYBglqnXS0ZYzSabaDL2GY7XwaXaqyCXtzoP2imreMXTAM9M70yM8XWNU
dkQIFuJQmt1TZRWoKBUVgqmH/UQiGACsPRwcMRgLaGj0cBrbOOTOT1FzlhITMS4slfyCYJz+kW9v
HMQuR9E03cbJQNLXo/2tk4GyY2kA6tGiV231EmL19AZkT/ax8GKErZjdl6jz5KrAaon+DGtCQYDP
EDTiyS/uY2C+hUSsnThCggemq2xP/7UsMKuZRpk/dy7ZqmGQnt2+flH9fPy0jOID5KT3Eo3LTnOz
GxqFRVUr/RNT9Bp3Q9KDDPD0s5MX3LCEVf1xghB58WZIbeVcMss+x4XtH4gNvUm1hlPT2BUoTuQt
UMwGTAutQE/Hjapn6FdDRL+a32IiQGNFH71G89qMo7XDXkjpPG8uORDhRRkwRgZS9R+RlZG+FLK8
suRyzHz7lLThIZJNQDL8V26E1QFpmLNGGZp8QLpbEyFr/xAgGJcEbOenEIUuEheB/LEsjpzn6j4i
22DfiXtgNf6pQJBMJELvPJGC4k1aROoZafuDYBoaRw+7LNpf2NdlrACYxQO0LWwuSjWdZMC0/i0O
a+dh+o15NGh7I875UTaZfve0bT5yavRp7qwpS9QMdvk5dmJmeOIraelswj2jeZ94w1NblD+wXYWn
TuWi13jEziSaRCqNXFLork4KY4FMn4nIaTSA1OWpMR7DvnGWqT3c8joKLpYsIzBkSCNMqHhHsuwh
YXQ0wBG6ZWdXDtVOeObPGBD+sSeCaOH4dFTo91urxlTjJ+EEa66zwJdiSfx5bofnwXXPXRv1Zw3V
O30RZZFyyC1cgkw2tIPXLP2MIwAgsQAJTOqJRl6J6mcPtaIW2QZ2vzZEb6NwNu3FmPoNkGAa3044
xTJpNxJWR/oenH4p6Un4tarPwfa+jXGrowSmx/tMv05ZZfYjzyNt1U/jSEeaAQi9h91HBsQPZWc3
KJHH4LtZBONepAoy1tS+23qIMSgd1Uc0Xhvs3Ls+z8IN9qli3WDd3NQpiL6si8NnXy/h1karRjWs
vcGRvlDQC216HxZ1IgowXh6zZa8LAXa1+OK5uDA29oTn5DpSq0oE1ZMdyl0eb0pTT3/GRvgNtPhS
cBA8VTrZgqqw38IqIIlVap8MWV9eIQP0e0W0tYvxjZhGd2Olgb1xlQk7hqVFaWL3uVbU58R9lAYS
1sYMnFPt0HAMQL9lZoX8JyC6ApACgStGk60yqa66fBS4TEg/5kRg5kg61iJP8bAxuUoZlI1JxF45
21bLUA602c6osVNwxPVYWXPxXJprVzHkqfGS56Bk9d76EZ0pyayba0y/VnOXKKm4Lq6Ro9WrXCHz
N0PIQ4MhLN5olHwrRY0TdLTyi6F64PaIClnA8LWAGeRcxocOt65v4fodkf2MTm0tu5bUlJofSOqo
a1RifhhxgOpmmlwk+ReHuLGtgsHfSSssIe1XdOIjZV34+vBeliyOez8tzqVREZ0ryqeEFq3X1cld
Jp21jTROH8fsV1hTvOcwyrCjjqKih6RoCzImw51nWuLmIQdoLe/ZI8y3HuLgCXKmzL38mrX4dwl7
8ZcJ1MJlTjXwIyygqHd1sauZu+3m8UnpmJ7A8ZtKjSmTGwzpT/ONRVB8p9omvhWQ/ppiwEaNpOEv
LQJs13Puk5UlcqUp8hVL+JcnKvjPY8OwXZJK1yLiD2OnfxAL2T+AK299ZLK3MCTFfAxsJlWVTd5x
hwWU1ClWkpY4d1Gyr1yPZMepLqIZHUhwQfL2KAk27BH640a3V0VcndVJCQPe8Z41eIpoyJdLYTXj
k9PDGK9j4jdqkgLOht4kELfjcZOQjnawXXyGWp0eFXJWrmZEOoWKtv4j1n38d12Fa0E3EK41wUs5
KARx5piq9N6Da1kL+z4caEXoe9cC6UmHkoW+/c3z8vZBTr219kXmY+42PhSHX6F226dm9PR3DQsa
OjBERGPaLimeKI8itjP46YPYkw78oigk0ITYDwzGoUWulZM00jK2MjPPoTL2+1gY6lnrW7k1G/kT
KZh11qebjqbANlet9yjcuQBCj4rhQcwkfqUfmeAsNKYn68rIsdIg54jbElSHmhfKFS6xT+KSiiCa
tKgg99tr9NcNSE2cGE6WU68kHa7Eq/vnJnabbZiBBijUtlj0tepuBiBG57TWqrOPf0/nZzEV8yXW
Gvuo1VV0HNzi21DF4jb9gRzRQb1EyxIqnv+spG6+R5TGGhGdDTNG3eRikw9HgnIYIS2UjQFH66oo
I3nC61z5qn43pyQkgqLsdV8Yzp2q0isQ6g7NdpTivuswxGGCR/XqU0pzLeSTKhyByf/KpToKzG+F
2yyZ1CBHasL3th7EqUC0vHcDbZvYgb/ICkKUs+CnE5Il6q6GeoPwdxEVQ3NqYxCyfJHBixdOTitZ
XRqdJJ8WLP1TMWClt4MnvnybqDLV3nIQ5TdZo0tpSIiat3qV6BwL2D8/mUmsQMaCoobdTVzaompX
jCHtzgY0YuvfIc7kC18n8k5xi2LdAy3WmyrZR3VsPKpRMNrYQQHA0x6OdF2xXnp8PYbmPUzXxTTY
p78AxPSHoBqGu9oka6sx5KWp8/EOZDrEhJz3lAuddeqM6H2Zr7fY6Dx9ldrttY695KpUWAMrshT2
vokGFvzftewRWxIMb96UTqGAmyaH2nIA93AEN6bRnBUUpefcGdDElA2BMVmAgbROdyMJ4aey0NBw
oL0p21I79/kKTu5G6XV1AwvSWlo19EPHQfNPKTM8wmB1yfYzXhOAXECD6rWHypBVTIhzkfnGyomo
xbdkzVMQCL7njZpdSkn0T1oXt8ngD0vUuDJRzu6ddOmaOZ9M9dQXFlSrEDLIvuvV8AjwJYSRSJGh
H0aSNkfJkqI0nJVUsnTX06xZQujyV0wfvZPWoq4vkXMdyoDpX2IxcwMDneBije21i8QPlTckU12U
xSMdDQRujZH9UJjcC62xNnqWEUMbuES29fqn4LDA4+B6b0P2hZ+ViCfL8k4u3pcbUzX0oE7oHyiZ
lqtWpvFGU4d4PUTm+IiFplx9mW+H5Jfa2u2t0DvzLrJ62NcBjjY0TIBzEb61iiQT0K7Fzi6oGxQy
i+5YTob9aGM9BKFC2Fhd2tPH7h4RZharZc9Fb6w1DICXecHjU3o+KEG+600dmLNX73WojVw4WfvJ
Ana1Uxt3fK1g2rTw3VYmS0VGvWdsShb5Zcmkrk7Hs+0mnCJmlayxvxAtoDQkmgVJ8lQWmXtT+i8V
7PkzNHbz2amPnkfowrzhCe9Jpbl60TTffK4ogi5Ebg6HedOqhbMa1CHczpuNBnk2Gt1qNe/MVI3m
GGYV/r5pt7ll2lfUVCeaQObz/IKSH4y24O8NUbuXps/oe8zvBDEISyfUOb/fRpNpKwbpZjtvzn8Z
Xqit5p39ft70Cq/ossMYi47iQWmSwJH4e7MUpy4VYokcGx9rS8jcQONmiUb7Ss3J+gb+FL1yibKr
cWxU9Oj8tVh51vNBeUZruYn8orvPd/Wu8j2P2vE8b1FH8UGwxulh3sTChcbck+V23kTRjhNSDFRi
pr0FtmYyeuiQSKf9NvDszpxMv+YHVTtRbsEQ7ebH5rvQDFL1gGA8vbifyLnSKW6/n51Tkx0soPvz
puXTFhGWWu7nzaQFPt3FoHXnnRUOF/3Kz9rV/GgeAnPlSkrox/Q24IXHFzMZ3uYPq5Hh+xQb9arV
asYjGYbUPgoCWaf34IKTJwIgvc5bJusfZi5Ituf9uPXUGdIJq58fjehYboKgVtbzo2CaeUBIBNvT
nkTVg2DN1Ob3e2ARlF71ovn94QxyVB7wgn8/9vv5eKi7wg6f5p0FinhTaye6zI/5qsJHsUzt8Pvz
xMRlFG0if/8GVqlCGNbL8vf7wDxR7fn92t/vIybD7aRliLrm1yKNLm/UyH//mmAn1GeLpZcQxSU0
M32dRUKc/9woCWtbl8gKZq1kaP/14Hz/vNnrYb4bY/fdn5bBf+6fH5w3K2UUS9slxLgvTJSp/3iO
q6SnosETMt8/7+XP/8Eiqh3cSmz/3GVPK+0/mxU51Wubpfmynff+Zwfz/kocZfQLi+H3Hv72nFgP
yzPWpT9vdP4LP5o9YIWy/S2E12Tx5z/9ed+mUxcwWKlPqlW268z+gkEsOSngXVlPNnVywt3NTRyi
1psf8r2IxwNTLkPa0Ms/z5n/mm/mp8xP/rM5/0WG/cX0DQqZ007mu/7578jk5T/peij3ZTOB4//3
W/iz67+9xdAsdIy3sbf8fef/9a//vPd5l3Lwv4sgUCbz+v//eH/2PT/lz79uQYMeR+c23/PnWX97
B3/7FF0Rs7oCZI5X4q9d/+1xze6btReFmLerDDGlhByhmslLlTPHDOBLHH23TkASSaLBM/xl86MZ
s6WVjw91O2+iEMMjGGOqm58cjaxQimlS7pRp+mISWbcnvjZbzk/WO9JMiwSY+vyoqLX2gjHxdX5p
2A3hXQnq3fzYkMXuo21f5tfNN/3IJC7KkKxOb7KL4gPyW+32e09j+4FjJLzMe6odzE0a8L7j713p
XLd0p1X/5wNgxlwJpM5bVFQJQeiWsi7jBo7KtMklWN0mjan9/gCFNrR7xWVMmx9tAwe9ylSuT9ri
3Jtd9exmiFkAEA13v9exuyL+3qWVqd70vsT8PjCP6FmbK9Qtv4xB+Ypzq3rpOo25vCiHIz7p8qwW
rbuiqGG+ubl+n58qq/IAbnn8MKk94DAetAsnZX2A9uNsWjcxHq3XlwCe++wraNCdG8lPk8BmYpPq
6MlhIr816SvsE6OLbo70x2XeFMN3bTBX8/611v2ee7H3anmtxMufeyevCu2TiRV1LZsyeQOg/Tzv
nmLkLh2d7JszJXj4tGKvOPO9gxkB1CnJXnzgtSV+ZPqE7mc4zdXGvL7rearvosSIlpWaRNmyGqor
sxR5xs/mPYLYQdtpu/iPxybMiAsxblkkqfvkivcgYCnYR9SC8ETyZDoK/sN20ycixIpzAtP0qVTP
1uRhA56TvpNVolKiQHqAeid5L+CADZKpVKmp+t3KnPt8tykrb0fsn1jPm51H67coO//i2UJ5aXVJ
vZ9XC72xyD4FvQSOxmAu3OnuM6koo5PLvYUb++5wlcO7INPPWsmPlhl3b70bNhvbSe09mTDyrvhM
XlKS1D5lQYnWc8Rbb5v4rExo67HXj3cv8vrf+xAgpoWWOm9qbqQbLjLRISYP4w6uYKDxxz5iuhuV
pxbb3sntdVQZUG+bPnEx7VS/LAzF3qNSKfcK/GR0b4yMzhUxHrvMSm9GmBN9+NcNFxa8uG1GBWy+
U2E58z9/UjnM9hkzaDEm8SGH6sEaqDu5rROgVc2L6dasppgslK1jhvu/qcvL/Jz5hsV2d5r/mp8m
EjrD2EP112QMx+38qvmB37v6sz2/JMRYtPFN7Ah//39/dllXZP/pSfvTJzdQhe31UFMvf+QpziWW
Jm+trQZnN83ahWOF/puhNhyzsQOmsMi9tzCo+hW8TXtXCesYaYM1Tk63cZmpY35HAk+3pSaLZdrq
uzDaq2lKlgfwY2tBg8A7Et12S9zGvaIR+WVoyOW3TmZdAp0mgVeARw+mCsF8k8I5MJU2f6rrmUvp
BJtS5sVhsGrsV6VPXG5kd+02qSXuGYtq40CxeNH5o7H0TRpmYdEQRuJXzrFs4wWX4u6kdJOYfYSh
osWm+hGWeoNoKUVwFTMTnvKt88G0DoHAiaBxUi0FmjuZKDti3d8QHEOnC1v3FQHOKbFr80dnhrss
SS+koVY/KHPsWnqZGHjrjlDgAtFizxqV3OLhTSXFdvAadZ8T5JXFOMZrYqlE2T/nTbXA0KKsczW0
Npp7lK0XbMwBjsJogJ0QLQL0FIDFsjVJCK4rGhrqA6u8QjMNQGKEkn4V+a8pwL1j7I8VlQ/q023P
iWdlynvXsl50Et3bM4IhvGN9PhWyJrx7t2CNYuyt1AZl1VARatRD1Of2wrbUetmkhYrJA9KETWAD
8aXFM8ZadZdGarY10MVhzj0rLrsLGt/bEaLxaQ/Nuydd4CIsmtYMfF81E0kiJPzkZo39sKxLU9mK
UMVaBDLUUxivVPD6VfsRu2JY6dhqVlERW3uR11+lz2I8b9p9nx1aK462SY8jZSzoDRtQnZYof4kQ
KutyjYST8OsSfo+of3Y+wO62DN89WF1+q31rgqZ76H3+NWTtrRLSe/LUeD0mcri5I0ZEQ/nSnaTe
JINzSficO/wd6VLvRLF6geeEG8tmmUHt70WHexCjo1yYdvLSuMlW78nsqKhn+3yjMC4PzkQLsoB4
9HnwDg5zLSR+FMUl/FGnTt4RAdcxHBVZdA0hswTh8JD87BihV4rMnqkQqMuy10GV48nGTMNQoW5D
WTw0o8kXfdIdVAP5lan3EenhmHncWN1Rqbl0TUgcvQgPYvaVB81ZC2ub/FRWFh5FQoC25VazL9S4
DfLAIBZQ71yJKuwZyom7IUOmIQDZ43gDuUco39ow4Pp2DvYcB8PdKlUMxDWm662iMdzkpvVLalO6
MCGOORLlkVNuJ5VvsZT46VhqawPN6xCPeN1Wp9yqP0SJ25qrxKAzb7H4nLpMk62duW/CKz4ijjRY
WaSnKFrxMeZVCt7I/GqlRvX8rxv6hy8gNuI1VC4ghsJCnRm+Vw2p83UcbofcoNQn4PilRpNgknW2
dOLNNfo7iJ8NIryAESfKM4pplfuQOuJ6z2dKTaWXmMai3FHQJ/JIxtki1qMt+jrYZ9JUWDKqqzxt
vUPZUa7y0OItSVAlb7B71a69IvdubChMp/31YGtbyTKW3QXLnBjzBaoVbelbGjk3PVCSFBjsslBx
8VgVtBWdwF8Z5GstuejB4Oxiz16LiClfUF7alGZroqrY/r2n3rZ/pJHUAQbyVeW2eSpTe4PR6NlQ
tDse5nRJHJup0hWQz0ygH7VP48oYc3sTqUQwiim6UqokmdLO9X0wl8gXF03D5LwpcMbrmbVTtQlZ
Z1H7HUjOC817wdV2wdQ3X7tSrCNiV43OcrdpjL3INAi+rIb8vVDll5O8t0a5VRPzEsuBhZReIAPz
3Q+OywoDcHUwkvFY68yPODc2ATSOBTnE6EKpP6GP2/pZ4Z2qsvsADX0UJfQ3IjLf3TRvD4la/4rb
+NxTwFj4GgmLcRJuSbb4LHUOSvQ2ydoG4gcJYddk3k8z4Gngps6GzC59Uthr6eLOKgSHvdCHnHnZ
tuytcBHlBJmOpW2vKgvPNijwr7QfXjgTiaGwVOCgXmrta5y5lE45dwNIiCsD39WWk4NwNZc00Tbt
fsHDsJpYvwjBn6p3ruJxH3rZuGtG670lZ0VXe5yJQ3Xp2+g7ovXPxBMfQQy5EMbUV5ICFsB17K8b
u/8SWK2K4LunKE8BYUAxHWkmp/idtLqHHhgsgzpxtg09cUPpwz0D+nNVYuWKQ78gqC0mIDEZ9VOj
i58gZrujsLPqpSyZlpmh+WP0VHuBaRROhMWhmXaCkZOeo/tD148o5QSsgIEEqqQiMNEnoK4mUPRZ
odPhAkG5uH1y0TJhUree+oSNMXBR+EW2jh5fUIgGR5Hl5IHoHvPPzlikLQpuMxEXO/JpTBqVyxVD
uGc9oJsD3qMv8vGcJ6BIjDHETc/UdiSz1WMacbEigbtZmERAFdnveEi76YsV2ZYtDnUCHNTIfi8l
TcbMkb9sN98WcaSvA/BrR9uXjMl1dh0cLq+Ir6EZZNVe92KHNZhuHI3kUTAhfVvrWOn3apGtID8R
T+/033wCnXHEB/pOCUmwEdaAXKFSHjmcRSWNjWUhKRmOwnrrnI6Ob11fsiiuH22TZgthDtdWivqm
jANrkZhpumYYdKzUGNxYTKbeJNfraJJcaFBKP4tfIR47a9OJPkqQqAtfaAbJs1mwLRINqJZiMGKG
+qnq4i8c0PqG0Tgn4XBcVvyxsoLA2iJY+tZ4dcwSEbisUMkel2043IyyB9IV2PJgh6RvO3WzdQt7
rzqssmqPUJemDuRe6u2S3m9wDCqCDiKWcdL105W0ErhPXEAOldPS5de6mwlr6JZ2/hdgrmylegVz
21S9NgFC5RI+gGJE3ovui1+iC58NAWnIkB3ATJlfLbzi17GuKF8EffnIVLvd0JlYl1nrHlVMGOui
0IqVzle+V+JmWNt1DdXNCrdSJbJeSdJP9U1nCnTJ8GNghKg11BAQeDzq3Xs/oFctimA4l5ioUWnn
6yS1BZE8oDZmvQUS5fhM5nvsDRtLOMMVVJdL47xyt3ac/LJa+0ptN38jxb7YjJWTLEc7RaE0WBFC
pjxkecUgKvuRtjVjCTC+fDlaCYjDulz1PZ7tGlnAMQjUjzz66kESr9vos1L78VOC+3ZEu1HaVPuw
a8LEI+3U2YX23DlFd45aJNP6URaO/yhLZaHEkXfMZAuwRCeAhDPagbEjnpQ2iJ5Q7/jAiSJ34xl9
esWjNNCe7/xjge4mbVZWTS9dt5+zBiCckoyHUVo/x7ZLT16Ye0jEpilFFX7GTWsT3jbepCbXoS20
BeNBsepa/JN17Z5Ki6ZD1Q4dbETde4sk88ocuQdPG5mcjPAfAldXt43RN7tSkuqU9Q6Fyc+yTKKj
1gLOtERL9cBVk61WDABu4HPtxzQIV4biFfSXyRgduo5Wy6Dug0E5dRI+rGedZVXlTxnAxKgkGs6b
EjkoI+AHycybnw/MSelg7CNPa8kcBOJdaRGYSidw+D9RvdEsQz8M0tvBX7voYZ88R9PyQybBtUM4
DSom6JmSwxqxWpK+gdzgtKchdKSrj3AN4uASVpDYlF3Y3loipw96gejIqB4lM5dvNCjNlW20clXZ
7fPY+v6+LrO703TDBVMUgxIavp2vhcvEDc1r29dXW2uqB+BhgoPb/KxryquSZPph7PuethbixWCE
3pF29TXzSW70HOgGwgnBe6TBydW6bt8DUFhbBGcc4G7uYJ/UqzACDtfbfblWarrvSc4pg5zus+jV
YOe1zVSYL0lR60IgvKZ76OyRrF3TAIBifI4FSJLaUasnZIT4bfD7y44+UmVCmIyURw2MaG04xhmR
k7YeBxQJ48wqU8dPj2k3nVGaL4k1cQaCqnkkOceuV8OWls1jvjFN+JvRBgttuA7ByxzimoHXVMRJ
q/JLm0lgJjpx9IWP87jD3S/8W42GG05udEV5hJfaQkdOZGJxm28AQbGS7HQECDyybIZpYa03wjwk
erRKGq3cxEMJvzeHJtvBGl0j5Ob70vV7CHLPXwwAWZb9MkssA4AtFDoEZEHUb9ueTLJ6uhmiRF8G
ke2ty8Rw74V57UUUrGoZEag7aM2La4AJBZnorw00i2QIeS9SlWQ2x5n6UlrZUx0m6yEYtVdIoMei
JBGLCER/WyVCvMybHpJA5iEQz0xFeh/MhIjrLF5YdBjnWldghoXxUlVYmZE4OiEZ2uxZUeJk0+L2
p1bxmnal9zNYRWHSbWAmusesqt7xYizb2ql2rZode8dnGVlqtxoyxxUaUmjQSg8oj166AbqoZnUZ
Tn/9tVXqz2rsgm1N0yigxnkwgh91Bw6465HidCQSJQNl0ho9gIVqhsWlaZ373iS6pLGVlS5anUiB
od9VfUOMTkXLB3PNVlW48FdWILYjopaF5zloBZrBuvTV1cWjOV0+sw0HyI8w9onglL2yVciyXzCW
eWh1XY3wdOxPo3SPjsEMiYLKwwxtC0xF8/+4O68m5Zlkz3+Vib1nAm8idi+2qmQRSAhhxA2Ba7wT
RsCn31/S78x5Z47ZM5e7D/10g5DKZGVVZf4zK7PskcvpGJwynJ1a623ZvR32xOWS9MitbeFsX0un
gm68kGDulwxfpVfBe+0lkuOB5NAEE7042eHQIv3c+f/m9c3hz38+gVAnM02j3ChycKZaqv+TJ/pp
fa2c7vhD6K+T4/50HxJl6mAfqq11p3yskgWP/d/6dqv5PrTflc+5jbtOqVuujglDwNHf131qtz6P
S7vcIvMDdsHO99eWEEiNz5YEudcK5/dfioTU0/DezCCz+FNm0yvh/867uvN54huG0NvolI6gAu8N
sELp0brHT04M3T4suJf3a/7EE5d9mwTf23fFOeWXujqfasUe3kp2fqnN8sL6NUaLeRF4mUjTu5Cj
ICecFHYS5qP1zqN1tjUEOp+QSXTqtR7IhtstQYMP6zJp1WFu9X4RVJgRfnpf76eDzOfq7kbuLVKQ
mCmnL/Ca/LSwsJeIuDytdG7X7BYefz4lvc6rYxLe4b9ZeWydWmU/Am5o/PrC5/fDSbOsnckj/kqy
d3XnPZ9Vwk8fAPwah/srWl+QOdb74uR8flZnZ2zuJQKcVIgwcyuPiTOM1/FHFe8ZMSqb1Ut6uxTU
K6tuYwCEzM5JTyu+Xw2/QAhNYsNu8QfHUR0HL+8B/qAeRSSCR213n5DKlBOXKBu3JdhyU3+OkjeL
bel+z0/6/cbtulUk9nOr/rHye6uMD+N9fqkRufZESLCHBLMnv2V7Xynpc07GgTLu9IosHBly1qFG
pnsOsmw4/oHnweR5ZC2XowCHChZjpgcxt8tls8MkTdqMrKk4H1EB1/xEp2prTgcvpko4ZSzuz5p1
bWZl5K/jlIONlSFC3gpQKfMv5dNbgtnWOXNfXBAo5Wiqt33RPh9yHGlwE0W4O4yZxK94eyZpQ/GY
vBu1fHzLMo8laidpYKYya3V5TZsKNPRCyOzDu90CTMzuqJrnZ7dx3F/762drQ2zWau0WHR4g+dk+
c74tPuK3H5CRTWfwkkAS016RLCDBtlDrtwp7/EYrtbPePK9Hh8B2y6/cfD3cCXtbwDfjOXhRmv09
KLFBbK60yP5Zq31elFRKz8UXMfrkNIDEF9re8AVdXwMMKEi7ReDKbDPKDs/35LmDX6avt5e96lX/
USxvx+VrQdy4gsIme0S37bTU2ZQLFkaQBHeqTb/xIkzUuYqzYl7gwGCeHWyUhEvvQABvzptsTo3K
gPV4UWzvPjkV5OzvFTm0sc9ul/SNla19IqRP94Ub/vZUiZuFyokTV2S7JRtHwdqWWkTBQcHcTz/T
dvlQmE1bxGz+nur4lyIA4IDJz/+UZxbny5u40Zv7NxXgv33qbBfZ+Xb+uf+Xd/0/FEqAHHM1Tsb9
58EEnPNhdvqLuxJi3P6c6/CPJ3/DClRqf2226lUyIXDEp14kFMDfwgrwTa1JiMJms8iZfo4ScL75
j2yHlcpf4ddmCZeBaqVJ1h8e+iOsQIVsh41GTU4il3BNL3Gg6G9JGf84HH77p89/Pixe+h6i/tMJ
Ts5lcQCpRTqvWoODio3v6fY/HVFsvZHacDot6sJzB3pf2zr1d6WuPhn+OJfLq7MpcvqPGBQ6uz/8
5uOAYvoodyoPfAcPiAxZ8VZlJuG92ygPmsfPcPpqAg1WK8QoKCB8lDYEQqzf1SUvBxzawIGfnLNE
y9T1x6e7eUzxOQf0OlXw8jjtLlVrX28ARd1vwfZ9xL9/+uY0RsO/709OqXoO168b7F/0C8V7+w3G
w+F+4CpiWt2yMr7m61MP798OOeTHzfK1bLfyLTrB+d67v0hifb/ZjWuRSEOty6ZmZ7faxy9wKoR1
9bJNcbX92IdD4xxUP2sgrU+Tw94XwkUW1JPg+/ftupnp0uFF+Bo86e8W8bFO+6++McIp+9rfY6G9
gG2/Dr3dq9607+v7zTtW84y8YqfalBBS1cfR5ijJqlFFlX/t6huCEJ5bWLrYOO9bjl8Unh/gmnOW
ZOUz6arPu4qXvfNMQmG/rNP1XvVJQIjOXcWY9CLgf7jLd19PM8xij9ISwzm4wKW3O5GKHC+fljkf
GmX93KOHPfAoc6vFXdV53LZ3Z1s9JY3Te0tQQpLE4df5xPDCQeMbgYSINXK59vPSeczRgRbBt0rJ
7Sl+BK11yRwKhbt+nwv9404QuQNnyTBqkWajkmanwiHTD8zYzuf9PnCCyK9vcdk6Z3UAgemdDG6c
v3Lq9duM6F6oNyXc5/MivsefZ7vQah7sW7m8D/M8A5P4EPc7fxRw/Vw/Xu7mRvQU9KMrcvjJL9R3
G2t94iw1abSP+l4iJeSGrLj2m+wK7Vb1eOrd6o1H/4K3blLifPwL4OOy3RMzLjcf9LHHAefH57U5
tR+XbY41Kte1MwEjq/f3J8rqZY7OH1tVjgAW5v/6SvrfWyb/4/X2H5ZfZvkfS7jkYv2HD5ZE3Hr3
HqvsHa9uGJD+tiDInf/dL/+y+paSvC+r//U/FoB6dyltjcfQn5e6UrFOWITWfxl0JXmc5n/xbiyW
y39YJv/t2T8CsNT+yjHROj5bxUq5TKCDv6+UtRoBWIAVCHPNucIaqWX+vlKW63/l9GSl3qqXKixf
VTnq+8dKKV9VqvViEY2dx+uNfzEvbPOfDzdyOKrGSVZWcgJaFP9d8rxb9fA87aaPqmmXDA6Vyk7G
tuqYcDK5qZjQ5+pl3s7VWlbw0SYBpe7hqh1xzMCuKcIVKwK28CJdqkXCiyFmScLI1SfuySFLiHrZ
NfOz0yS+08Pcyq2k7ozHpHWx6s7GK7i48JuGqShM0OppD2vmqHYJLqH2Qa/N8qTBYNXd1PXLfrhT
62nIq6KI9KfW9nB8VcnHFNRWzfEBUjn3rk1v2GvQfjvkeKG1VxXV2+n+oP2gmMleDX9elt9VZTXs
dt9qjCu0ZiExlPSxr7qqO2FZn+nL5G5eVFVSOMrrh9Uh35epW0T0VlgmNKUNa6r3oBntlhm/XcLq
OeamJr0xb/emPe5gi+XmSYfASzoJw1VJLVJaq17KiT3Pu6p506+NK+N677NA3b+Mj+2St9Z6pzK1
U2/lEopMjTuJN2moXt/0xh3zVrqr+kc1Hh5pdifc6PG4pUy4pZFjCGTCdlGX+MrmlKeahJE3aamQ
4TtDsKuazO2ivsq9nb374QLmUEYMRExFRRIUzSmjrDtbdaXD9hgATiWcVVI8Pp7jnM8T9lrFLUWp
L/uownlnbIdhO0ywjPByQ9tLJgzJ5Kw6IRZWRZRwJyQLhXpTLye3YYxPQR0x6GKzrahWUvIK7U1Q
7NHeRdGpT7IxuAyKf1gsqXd4cUHzXztdjbCvVVOOcj3de5sjRw44j0VYPd2yz4rue5OPRx573R63
r7R6o5O1WsUflcyLVtEiSgjnwqynfW3XEqtrNdXooKlE0y7rbB0uqlC3PuaByqMJxkuijcIL3czd
V9Rs+dDDzck+MPxbk6UA5Mt7y1zg9pv6uKAnau0QRHTZ9EjuoIEZGFihTUslzuJpVZyPulsX++Nc
zZ6b99paYXM3H4MzOHSOFuTe0C8FBW+MVHRRF9WNODGhTtrvjpKr9p5gNZdubuM05iI8O3WvGbUs
TG8WznQK/xpTTNESTzahmu21tVYb+6lIi0Op207LKlgt3bISuZA43lEfnXPn6ZKIjvtXZw0qYhKy
AKl4B/vCFM7R45iuRYYeXQ4Lw6ldjradeippRE7qNkiI6+HdVFLX3lqpusKfQHucPVSaTGjqzlqh
jzqO72pFFDDKW62tqeHWj2KAGqoz3qrYC52nYuFgog/PaqfNZJ6EMjHIoqCkibSVqLNqY1Y3M3oq
r6qpkmHeQeKtXmCzhBU7wnKdEIZkUjkFPQq2aiIkIRyHFdf1ok6DFk4EvZP4pklgAv2vTtjuwNZx
jIOu6rC4FZS8q5p4T6NSQivqaEVAYak8XvEhoj1QqWkWC2QiKyIUuorX9DQ6qdEZShG4TE8ZjZ35
8FAk1P/t+kvFT+XMSLOjTzrTwWgRC7+cvk/GPKKOerTWg5LOVETYe+Y9Dgeqe1dTFZB0WNUsB1lC
b530oF56RvRT72qe+qSmLlEpd/Pj03qd3OcUDtrRO8gQjjFYKmjyUiE/ubEyCstU90mDSTjRhlGe
bXKdjsoW9JznTAMWS+y1ajIOoR5QiM5NXUX7wbnzcQ/h1t2yfpEAkNnMinBjqRXGY2BvhuSBDPVR
Tx2WqBu9gX0PatVwRlWqA+bRJb9hYYJWg4rDF/wfZcrZ6iSqc8OJRXjUhcRYiNUWyqQF8/MTvO2K
Tkcj0lnJaikklDGAOXRJPwyJIfTRJr+PTdRfQ/oe3TD+jrpTK1ixOj2pV/V/2kvNLJ+qEc4sal7i
8uijA8AOVTBk/mNFQzDVfSQ0tcgNsX0gfEUv0sBZ0bXIkpZamd7poW73tdK56o4cNVtrNxqN/I16
WVU1o3iVnlSDDhJt1NpYLml29PJmLduZbSbt5YWaHmpZVkV7o37aHPbhAjIpSw87EWgdzH/QFbXx
yk7VGb6Hb4szxB2WRAdrmjvVP8PDgFjjudu/qLQ7eKtld3FXD/MwM//npy2rMn47rCTLZa76bi83
o6Kd6Qob59UyBU+6uoVSyw0rStrvYVRTB4cEe+ZAcweXwck5WaW1fk0qFvZCuL2pBvg6mBOjw6lB
QyYVtcQnQtNZDuNZbG1I00oHqttt+1agVpbl6lH3rmfsiJVvn/q5XfH9ir82MLX+memntSQnHi1w
H2zaBZPbo9x03ZxvwSMYqMGjzTElLY0c9vYsE7h+mB8gIFPm8k79sFI0VLvzc9K9n/aw1+607fFk
0vN9Zemee9HLcK86S2jfI8GCGo+HUzbQn7L68f2DtaUdb9jmUbea7mVQSLJFEe8MUyaI0WrfVM+r
2vUI+sJMvoRZG0+JzjkkeMeMYE6dGtkg8IlUH+flXDlpCtMGV/sYflJMIT/YiCevVR7u0/f4nZ4L
qjapjl+dbVheY4W2lkMyAKnlg0Ga6gtyk/t2p2xie3x31GWS9Rqrl5N1Xk6TPOeQtqy6FzXgOKBa
kRyKl/D5xyKyL134aPKkKE1MZ+G8GUIY/LNkZC8GwaC7Z/DIF8EyPHCHJ4fIv8Y1Jz3KVfvnoTpr
c3feJlf+KAisj1o8VeD3tBNbfj/YqLZrUm1ZDjMk0JHfdU2bdrM8L3uclYJtc1V0Wx5MhkzFsJGc
nXl3tS5m8jRkFlOQXoRBPLoUziuIebStzWi5yz+hEP9BALgKB27+EV0mQiFhwholROJmHeG3Kujz
n5T6afNw2DxqaE0EJyiVzT4ucTCj0D3Uh+fNqHFBNNnFJ7tlfxISZrGXIBGZk6kE5QlBYnckczDN
3qfd9M45R3ZdtFK2Zll5ZQnYs7DZU+cFtyKswOrEYTWpbNwbc+6U3IzZ3n4uib1kHn5F5dbZvyxe
4cVmHxny3p3aF+uuCE6sWeu31m1wPFiNduMTtK4WZwttTmKaorW3nt7WvSQh0dTZNbYxtsutKzLB
w5qLUCNLLEadNmEWosq47L+dZ3CyN4aEkN7LQH0nt2rmZROBwRR/XmZytmrtCcHsGWg1TjDrIW+J
qM1mwDLKXrbaKiSyjmzx4Sqc2+HEq2uC/KiEnGcqJGgzixLCXDix7XbH7nQ6oRd2zsqWXx12W1Ya
60OFbZv9kyE/+kW9oTdhOA8ndR5FhEFORMK8KUepsGNfFd+tle2FItxcuTuZ2+Mj++1Zzd9WOAnD
ZJywH9uJE1IPldoxv9gYPS+ez9nGzsqwL906Xjj5uMkksVnKC+0bUTjcd0x4g2A6O8GTugk1RD0h
0JM1KSMXnmwkRGdqVxUnkhibbY1ArvrCZuaxgfFajaKQKmMq8Tod9AUPWdazE08tlIX8EajQDui9
PTZ26HmyGcX8tTxEeQQfuREZ8yuohBWE7XswHHfGY9gf0aTceSJUEETBIZnPo1eaTN2Ph0xowyTG
2RikmbJ1SfO4ZBgU3MrU8BX1yWhFhEUVzzvzSVNPZ4dckdrsin2Z9Gg75tVU9/s/VxuniZ7N7v2G
GSr8vhi8qNxCUFhOdQFHz86mtw3PTbXzmyPsZc5Gzd5qkLKD+FvdGtZvhtgF7vCheihlPxyYVdag
a/lW3PXPrOAVdYivXk3jPGqdnB+yLKGb1dDATh4uoPo9uVTUiR0zbQ6zdN/+JA27POBgcLB1WZTt
m867NehMzhx1MF5oI4XnDhS3D7a39b2tdWWS7ewwfrkIk4gPG7gVmWpnc4JbsyFjRkSgcvChnz8R
RPTNxi+Z6bAS8blqKhWn7MlV5O7CrDC7qwUnBq2atdi8FQb0mtzqreLkyCQKYd5xGNpzDzEQ1YQE
EbQMGVlPJhzqgvtvyp5AzBj9LBHFF0mISYAS2bbZXcMSwwlPenO7EyJBl1SHOTBEeZvMYye5aort
JPP2US1R1WxULY85xURDi6LqBGpYQ5iW/iFVOrFaoSKh/PnvAX5MOqERT0MjJ8yezo1JCxdulQgP
7njSYVNjqojOFUuf4pC6bdtmK2wLUyJTo3GGMaWK4BNv9JxZPkfNHdvjsc1k95JY+a4VebadzCfh
0IhiloTJZMik7zADuY6awItlwkaon1cMmjNZyClX+DtG6nG69MqGeFfNyDhhstEHI6QkDN5XfJ5U
NS4aTCFv1bFtgxqNQkmTrnRbJv7LpZoNU8YWXfim5jHKRuw5jJE3n/AY6w5TLI1hkjWlVkzC5zLb
FBK1Tjxog/ovw8a2GNBTlkw1IRgA5dO0ZJNWzEZv7KiZtixSN+jRlnvlO9RbjYY8z0kCyySVAklx
SKNQ7GG+jb3CqR5R9OleO3fvYbXfuiBjjh6kS+2zLOIvdIOFMzUbs7F342yvL00SaGps7vMj+t+5
U9jaV5bah7mhBU+2k8rWflTVdnKra4xaZLfbEl1n9LjiAWKOte6aW3Z7jedjmXWUzJ+ECBgglk+X
9WUeYeVwRVckfW18cev9h/1ALW3hfaRrvcf4ZhPSpF2LSc+txt48mTNsMnrSWydY6ymiW+p4cEQi
S28E0rBY+9HIOal05oieubDY/y/Kt1TsQHmPe5zICS4qYCbEcTwajRapEwQO7xHoRSOLvVXk7Izc
60Wxg3IVBQveoKfYyAuIDQVUS0UZiwgGEeUqpjkyW5m/Tt/qfhA0HEVhccIAs7g3tAdpVwxmQ8Ng
I6er++i7DupusvJEEeTJoBvwD62shMjjaJqYKs9xPMcTNclytrAnF+I4sBwn7SL/O4GvZ0HqBwkN
iALHWQUWdLFGg37fCkap5QexSgPedlM/SrG1KcjBlYJ2IIpi40fEtWLqQGHbWEik4DB6hrwbwyeB
1XXbpsubHx10uwhMQRCflP9jdVE/0sGBveOkLERSY3opN+jRyHLT1Jr5Opg1laN42x1Yuss9rMeR
5ViK+okBGXWr40JvNApQ2LoBOo/TVV0rnemRYwXRwzwt62OlgW91U6W62i1BjpIefKxR4ERWAUKr
oEug0gMxjSIADujTpOhZt/uyUFH44Ve6o+1c0RE6tTwzQnMpolLVFydmeYTa9oEkziMQ8Qc1kzLl
MeGrpvSMp6eLbZR1Ry+rTketVAAAhKUYvSm6orJaaA9+Sok2X6V+bvPUiPWZ8Uc3IdGwjrgeUF/q
8JFhrZuT29Do1pirFcqXI9JvcFKKx63AEUmVPWAB6x41U5Y5bzndxYouAJOoBQlX4Q5iHuknEnKO
ZgTDrAAfwAmYR1QfDPyT/kFAbffcXld6NEP9oBmEbIGUBxWl8PMFTAhNc8bgRosVtXkigyVAOsz8
RVxl6Lo1NFDrbjGSJ+gx81FiIcPDvpqXHkW5LV2LsX8gORJOjw6hty4KLEw7NsEXmwUh5VmFNvYo
iqKaxSpl9f3ewKIjUDyl/IrmE9POp73IkS3EkABVNB3IIjWy0OT7fde3opFSaMopvB9Fstrijab3
1tUZBXDo1vat/lT38JtSEDMQYAqabuyFpQfwqsMUFLHTki/RdEvK6+4QECw/8rww8WLYxmIErEXM
FrBWIaSIbSaXFcWwSVqC2WlxmkEChgAiwm0DaOv46aC7Nz682R+ldlBWrDsjuRE3RSbUGS2Gpxl8
6I/qPzq0Yya7N5ql0NEZWaOjXq32uqGDxZ2VoWCtOxaCj9EWczgdBD4yTJqW7Sn1TZU/OJsSqhGM
juxu596lhXOWXT5q/AGKH7tOwqiUFRHawm4PRBpaflGz9K4s/nZnJPo1ZCIcxgwfgw/HThWU5lSI
puHgNOypjuOw5zmDNZ2a+RxlUjJ4MMhZg7gIEBKzDUPRrXq5wsJ7zRJJGY4z8rvvttvf2ms9q2kf
dz339NVx/QpowYukPvh7c2J4SDblJnvp0c/vLt7RJKUu/GBsJ4lqtwYywmkqHHnUI7nHTbTBj1WG
dTNFF16zip6xnoH+8Tp6dOxhOMOHdTGa0hmhDcE4zOAWnVhYHmHTJkZcgjocFH427n22T07DU/vS
JtISTFs1GAy/8+jD3YOCKaAFbkAic9GmmURl9y245A4a8sIXzLwNzSDhEDfIWokV07jSvIbTZKgA
DJmBAXxOv3tv5a+1P0ulDNybuIQGptHah9gFGsos2UjD0uA5qVJU5pOR+hGeeoFaNOntzMlgVsdh
qRG05mH6PdM2FPlklfR/etUO8ApHBATs721YtH/2ZqPGB5TV9gH8jWRMAYi1aCj2HFkG1Yg6Gyiu
yLc9LBAVNX4CAQ9zjWT80wA6wUNK6ZR1UGCNk4dTho+Bw3+CXI7PVq7u9uRjA2DmovtmBqNIUy+H
rVyvcQM0W/sOCjbY+fg/KGKLgwL+kPV7cnEKxuLjsBt1WZjuxnBey20TbfmtnoPMuYU7f8P8d4pF
BeCQDbK6tGR1REN1ioAk/jUj/DqpV7znwxxeXIDD7J8NOIcgCAxczp3uOeREVL+oDtalV1ZkUlM/
HBZx5F5MjHYpAm3puEWXKrdh1jnz8Nbc+tmE1DgovoIa9mXcycyjAkRAG/Cp4p3d8RUUJwd3E6pc
GAG0UdTMqjPVmT2F0m7DW7o/W77pF0DWlsMfd8CC0OOsEoMOLViWqBtz0Pih0FqCQnuHAndyiL0O
I/WBxbvUwAtfHjfHoPPT3xriHqu7g/tQ5+0SN6TlEdiXNQLvKE+4CPHIPNCFOLkN7Px09x1Ow8bN
CLAzRP4ircu1x6lkk8/Ih2k23rVTC5/juyHX/N1ueX2AACEMleUYuNy79t/gHqTRc+9x1r13BXoZ
Pqzi8JLsKnBZDaUTvnnrDSrYcAe+BIhS1CGi+XLcbvCsz4RHgCc7IsC3qGgs6Q2F9gM8hWBeUBPk
9BDbuQXr/7RhrU7RN8W4kZg+Fg+nqce56i0fGCgEPxIjGEeV1PJphkNqVzf3B7CROBH+xVxd8Fe/
PuAoDlnJpho9MMBY1WSaQT1aTmgkhY+dgpxSWH/ZXi5/KIwg5eoH85ZatrG/wb2dYc3bOL2flmFe
ys1rKmGEBduridr/fV6wy6pFkKHOJ82nmoysuHNbDdMIT949wPS38UrLFzEVktvZHOfrUSvYEYKa
BU+fxrX+enTdkCpQH0keh9O2fZvtNqaWHIecEMPe5hbjVvIcP8/onNNOOVO1fhX9EyH4rp9r3PhU
tjZHjDBYCHbt463dcvGitDObqYWJ8NHeGmCxgISP7YPjYkg0pPVjlhGSzEAsGLMS1czdhiDuxrnb
VeeGJbLsrLsP1sgGQYPfXmG9OBR+Y1P/S85G/3+ayIl5/J+7Ev3v+eMvncdt9h+Y1nnu7+bxIpH/
SUVYJeI+bkO4jP7mJ8E8XiwSlxsXniLpCeoC9/3hSFQW7yOC87UIMvxrOv838zhf1WpV4pL/Sx5E
JB7492hjo0hWkFq12miRJ6XxT76s+EiTlZ2U4eYu1qpJgsIFWoDSjD49n2AqVeBfgnTd0CpFR1bz
KgZHVH6E1Y+ai0Iecr2Mbs9t8msyEcsjUJFMp84byFTs27IZjd+6N76gpGNA5T0IMxflLky+oA5Y
fdmzBJAdL4dDsSOg2s7DED1QVMCTQcTcWgdgxAkWWuqiGJKmKikH3O37bE212b5qUoZYzL9VYb3h
A1nrgR+BfXO1xFAn3wE+zLEAf9stn2jzUZa5mjRI7hei4GHCR2nbMAe8ZyEB7R8Ol4Lkk5SbBVF+
56oFpgIU/nakXvEVEFp8zZ5fomCJ54fQMBQmZUmDWejeeBCwZLHfFCfZgs2c/Vn6Ln4FQ7qChAL4
wgW6xEJHlgK2oe8dcheeBDyJZUIkGZZAi/gUoGmFWnDNgzJnfEkEeNH1QR01Gil1RRrK2oYzpc71
4nzS33U3h4IYiqG1DB1BvvAutj8ALA/d3mfqxuCx/e/Udt/JTvraUCd0lLOfIc0vy13CkG3nDzaE
0T2tdl4hiXJDcqNUCHuAFEg6qeHOK/rT3n1jnkSg7F67p3RaV/U1sWm5xXoTndm+1bufNe63fuFG
ZJJ+qdWbvv3T1S+vvSkBVD84ghLxTJHi9w0G4ZNX0bnpyRxs8cuRkwQ5fsX/xKmcvcfFzqsqJ3yC
sCi8/PcfgcO+V+AovhQAVkCUWJgrgdd3azLeOri19SrnTGPoFpLMxdjoxAIUoL3F/GZu7MyXF9Uc
ZwCuxCvQIL7i14Y9Fvj9Sjwvte/V2sSybY2e3p3Xr9+FELu9hL/KGn5gm8KdY/mV7SgLJAinBxA5
kt6oOkYlB9cnw0FDtcZ94SyV0QlgJGzAYj2kD3z6doIAJPLdL1rCn7V12OBoTtZQgseomnuwpfMy
g7hfOFLYlAkEaLHiiznTGkgP74pkDs4GUsZ33xnxvWvOPA9FruSTPBzSGGaP1C21T7gZQo4iKAMm
OKddPEBZIUqElM4nfviDVZ7f8hTwHn1YW5URY3WcABbOISduH2KO/b3lRcFQBYJ/p+hvbZT67XPC
6POG0lmBqDCc8+/7mfr4kIT29kCcDn0nSh0mClP4mNpIADIIJ7DSd7GikDcrFAuN1BTK2jc/2TDd
6OjjnFZeVfaas+ilpIxkgzcFdfIkniGA2Zc0fHo4UAPK151prxDWxlnAHZggvrRjiku5FCw/Ugnj
LAueLDPyrsVvecmV3+s0R5Zb4YEv8Rt0LgGdS4SwgmQKH369DQTrEwp++YFW/9IEo8yX4WkkCzmr
JKXk1pj653ggxPAqzHpEq5NRo51fYnxdAVZ84zXTetT0GuD0T6v6dLMiwSXcF8YhIVvMo3BL/JzX
cZ3BsWIDCnhhZtbMhRhS7ZuTO0f3yO5gz+eyXcCy9EUY6cs30svJHOrROH7PbQGpv2tjkqyidBTH
39bc0PeFteWW7ztsSL8j/33u6/vCd7AS4zznGj8o8SU1nshtzNRfrki+PCD1i6PPd7BloxI/H6E5
0qnsIp2JDKq8WlyS17Lfk+mJOKbmLYXES6tZHGCym+DQ8Zfk1MnASvfAPcGav/w5D1fYN1FYoxXr
C6vLl8BCae7jbtrybWu8GgnsNAqAeaZGyixRvFQkbMFzMfxOU6UfjFi3O+umcSLDY5zVgg6CAIEk
oL2vVgWgD3lRCiawBMLJ1KRjPE8fCOLxrbwu2BKFxcAPEOg7P1GigdzwIIlkZCk2iiNcGFDw41/+
EPLLl4y6dIJlcBUvZDmUm+NfQtw0DCrsCiI6SqOVE/HdSsM5+04hfrbFFedocW+0eh5VfXlpCzOJ
A89uDggC01GB4A2rBZ4HDm2Q1VSqpJMRzMZfvgRFWaup4VqMZxCQ7S/zCyP9vrBciOyy0TCCXPld
6b/MAR/YYqFIVmcN20BXBq8ELMRf7g55P4duc3ns11gAoeCo78PC+Nwetuzv97/TBlQKv5uVbDm0
fQEgIxy7ciDuKopGIKM70JuN6gNE40zxg6LDz0+/P5t1N3zDVzU98GcgNII8EodUgBtBnoCa+A3S
17Vwbkk/GuyMcWXyCeonQw7ychBUGRdEQQgDACM8JwazDA3tR+rsD0CCqcXvgk+MBmlXoC7BqaJg
ROuA74BAF6PFCCAuHs2oE2YcAed2ZydLsI+yGsxmg27anQ1AGgY+7CeK6wCFrwuCm1LeKAVQGgE8
MeQjGEguA6wHTXDVG2ghDaNV9AnwTKz8Ath2BVPxy+BSqRQhDaehlBPRMCAQAVudRZCCPsERCwyY
0Uj4cQVczNjbAIVcCOQqrknfPj3MyBkBs0pLAGWBGOwu04qSKT8YBaOIfgV4F0Gn4AUUKhXTW779
bRNuGrQw5RclBF2gbP4I/sUEFZKlgDmM3IZ7FkBmOJCkQIDcjrcNBIAyF/W0RnRDejRI6THkAuJm
dkMAgY6Yu1CSgedPWWY99wa0QIbue8O3tRbN5+Iv8ipfQ0qq/7aVJgl5ufZLed5QyLeBUgwUwnGL
NZolYIERDs+tkbOIC1yTpUWmo8xXec80Yo5HlA0psBHMUrgTJl3FWBBmzN+0CwSJlWAVz3wqh9IB
LCNjK9SMI1ksIKx4L700rUm5w3HA/3HYgFhc+PZG3gst5Ic+ft9bj6cCrUxzMDtCa4GUC+uLW4K8
l/9y9Q00k5vp9ypeIIKr5lwq4UQjI8YhcHXktpuXmwaVXpSVk+sl3uI11i3jxvtTOqhzUvmhUin+
9//vWEsZ8vpQkYCgRwDsl8Dvx+8SyoL6XVNXXKEdDDv2Hubb2sPjBDQcVE4PZm/DnGVQZeL+tpt5
+/42GClDF+2SZkbJtzKppWIg9Qt15uY1rD40iazOLedyifKmV93MquN8Y/KHUyr75XGeEeFaXegA
h+t+Xr2GhXMZjhzSPkKw0lxyTODruJCP4irYsJ/e1H95nQ/aVdMRS7voG+dvf0aQD1iRSN80NINh
eeiq7aMDp40WwmryhZD0b+9x95KP0YJoqmpB31ly+Gl0m14TGFsgdRGcfoWzK16DUI97hRFJ/vXH
b0rPrIctbAjkvLrT5j23Tk0cndrRFuwbZnWipikghIhP5Net1Ky2rEpSjgCqpCm3ON/LuJOOyhZ0
HSKWbdydDk7OMkegZ2gqCNybdYnR+AXdFtK6G16FOOGxEOKVJo5EucF1WYHQCYorg5bx1EOBr88A
hPD9oUDAZumHDPtbxpYpdWC46YtQiSWRkO68hCKL0QY4Dv7CGIaJVC528XFdWBtAyb7AvoOZ0AI6
Ykr9VjmDI76U/TpsEtKHL4Xm8hd3qAu3/R/yzmw3ciXZsr9yf4AFks7xpR9IxqyQFJqlF0IjZ+c8
XvS/92Lm6dOnCoXCLeA+dKMzISFTCoU4ON3dzLbttf7z9f2xIbMVkwZE28CBkDhew71VnMRRrZfh
97j8fcRoP9EdrneQ08+4FjF/f2urX431q4+Pv2/wH6OVs1jfYL3G63Gsh8aE/s70qP3Kr+feO6EL
x0LOfb1Yv955/bT+/X3AfzxUv4+cM/r9svUza9b6UlrdebTWM/ykcLWWG9brv5ZD1qdhfSZYW1Su
7L3kpFbxHs675DVzEnlrOm5N53Fx10/zr1QlOPXXdtgWsYe/GpeGAU3Nx0D/x+NQBFQD7SONJlnl
la/dnXivKYw8uN/NJT51uyNZTh2F03pZwE/66y9ebzD5UW4hiV0+ElJ/1TFDtMfl26zfrfzfA4vj
WA9IkvFdE/ryUX7Lx+qsPtMay1cTEm6/D3c9dOgMKOBW7eNvueIaTxNaBevj+MEgqZGwrqMn851g
fZDXB6JAOhHjW0VXkvE5dV5ykSiB6l1yLHYpJbV1+6jxk4d1Q7NuV2TAO2m8Y8I/6fL99cXfkYKg
LQl3U/wdn5oHg2ZFlGvpqsJUfiVm1tmDye0upvq/Zm/IUjC/fan+x6p4XfduHBgfa9CwpnJ4xPcq
ivFVFkt8wxutf3Ht5pBVTmwI6MzhYxUyjpvmamCXOWLYvHcf0kd5bnZF4GzFRg/KoPt1OSUy0DXj
vX5eR6rq/aSbKHDpASjk3vwam9MvjP1+LHGADorWX4ZNZu7qMAhJ95JMH+ASAvwIGv3UWuchO4EI
0vogbPEc3Kmcbb2lrGJy9HvrhDJo312GXc6YaXAE9Ntb09cRewJG4fO0eTeoeHjxtbq1KfLYux7N
Jno0pLtW0CCRzg7Cp6HdBz9DRWpgL9ZScMWMBk1wcjCCVT0++diR7WgY3vKzlE2zw7wtD+sKoKFo
hMjj6c+MEdLuNilaaHFUBDCbZ6zYARZTfr7jDDiejFeEm5z6ghuEVC6irbv+1DrKdvOesgeDU/6q
a4zIK/n6NiETHG/yDXNCzsZSMmuEGxzAAuha2zXX+4IFCfB5ijY9glscJ24tlGz5tt7xQSH1sBb3
2BDz58AH/zoc+IxyBjkTd/1MyPb2Qr2IO7xGptzqX6kxPs1r1uIlPxi7l/m42jYy5smZUV06nYh3
z2uu7PR0ennh519oVyAPx3/5P4HVqQpent7OL0Hm3Z+Q/xD9+eZzfqPt19H8O2IkcpkYvvKwvNCS
wPnou/Gon2dya+vDRT9OEO9o5yMlAqqGZobb9qQ8ONc2BZP1b2sWJKt207TLuxtjzY9RGaeMYlJc
YFosPEX69sil/uHKrX8p240Um/ngiVh36V9fX5cvhJ0/l/WLf/xBmEYtTv01eI/UUNFXsN0u1rQg
yUZOjv6aX3m9C4d5VhHqfnHEa0bzFDytWcQ1sluvKFd2vabEd6vGZU0woYn6Iz/Jq0nlfXFg66li
xMbTglrNb0/yHN3jNndYj9sh8n7Uhk1uePnj/LzOV9UuJGKhzFadxw/5rSj7mBros/6hf0zjeTK8
VoE9x6Mxfdc3KfXVVYybbYstcKsbNfObt2IVcN+v0QMf64RJAMG/VjU0gQH/4n9Pa7JqfZIFL/1a
cwqkatYz48JxKTi/J1KV/zuUpr5CRWi9whRieMvHcvv4fn37jhbm13tffn4uv8Wz/z8XIOy1x1fY
KII1nFcNmz//qhbxn3eb+83d0yb4n//x/N1inCj/456O77+rTfzTt/yz39kV/B6bvmKHZjlBMeJ3
mYJ+Z/qWkSS7uF6oa/Pyn2UK+p1pmnYpVfBT4Oxs6L1/dPHR7wzdDDIiFHUkzYZj/Dv9zjTr/b00
+p9di79Ko+liFk1eNBrLf2h6jWnuI82KN1mCp8XoiOcKJKmPB/ajmSuX1Biewp6W0Ug7tKZBoVrQ
0tr0cpc35nU/oMPHT6Z32+usbvM3x5lCH4oAvRazFXq6HmEqNVnPkZ5gmVRWFd1eWoigOVl+5kmw
pidDc7+0KtvyPGQWxvRSzYu7sbIrr8ji8NJ3M1oPHHAO9MteT1N3Lax8P+fl0zzKYMRCkB06VrGx
N5RNfdfoseXFk7a6bCYTjkkF66UNwkiT6baciAVkf24LuEjuIJ+zNAa5kYjZN6FKQl8YNi12khg7
YjdWz75WsSzGNr5cKv0S4CB8fuK6FPb1UiZPnZtcUkW7grZ8jvFvacx52RRZ21+ZA5PrYArCtLRa
cGVL+6Cx3V0YWgXOL2XkiQoUQ5hSDgcK4BuTflX0y9W8qFMgDH5zgUsfNovqdxvn762jNEHkKJjI
GGiFcTEyt0UR0jxpW2zqKrPfaPYcXUn8HDcaPuiwg06jVrvYfY73SmV99Hq0YP1aTt9NW//MveY5
TUjRfmYY1JE8TeN851T2Z1YYAPUMdzOGlGmT/KeHz+vFAEqThuYuurdRxmpjeMLpcW8tJSSOXDUA
wObof2N1LPz2V9t3Rq0ktdTJMxPMS2UDx6Cc4vS2n5xlV7aaTX/1h2VF4cMS4n8IurXg99pZB35l
7TBvf3Wb9/Sdw9gxKOo343jblqaOUUih7SJNluei4izs/LPTI3sbZQWWvDbYv6ae5Eks43LEKRmq
nEmvlWnGhp/R/t6JS5myhdXzvWsXN47Z3LVOtJU2G68p3i4qO5uEHsmi2UmFpU6N3bsizfCzwzdE
/1FGmnGEDJwm2uHIcp3j7JcO7bmiC98SKYS49tRP+sYQrIfY8FdOAU4j38k+P1kSBEtPFGARgKgA
UGrBRivL5vveLlFB6zNO4C1Av+g36/e/Z0Jf3+VPC4v/OzqqaTr+F3Xi/ONd/v1UzOt/T7y69jfV
ojZMUdemFuyqf7ZPa+7fdEtQAhaWDZ7N+D/zroGZBH3WmrNaVDh/P++6f+NL2GPRbc1nQ/+3uqf1
f8Cv65pjaTRiY/dFG7fQnH9gTs95P41gZCJf5PFJN5JvjPiu8tk54xe21zP7SojiVlEplLL5yroQ
/6Us+Q7r9mpIrI/OaGlKma9SK7oYKu377hQ6GBZbV27yNArrBWirjsWvWftgcd7+con/ST+N5toU
3au/mmTg6INLB5BN2tI11RBrZ/hf+mmWbJrcJsTjSsbFqxGJq8pdIs+mgS+d96MU5wikYjDipIaJ
JZFmk8xaoORRoITfypxnx3rIqJmaMpgWiDF9dLFlupHq+B1W7j6cbT/NFuLOSIY+TlyVx+3S/KzN
nhxMRI+dHeJwhmVa09HEqDqBLOUj5tIsP45k6hnUz1ix6l1b2+yuNft6Vq2z4bofhmaXOOdmRO2Z
gaBrwLSuy7u32CqwznVnMhmKQhHnvgH5N9aCplvF6Xw3z+6sqS03bmYSoodyV0aD43e1hZRqvu0d
lqc6njBCTdOvWtMR3o0895XZYJTskNYJMepRtRIkKJP9XI3JFc4Ub2p5VcxNjDeGZEldHVOrjAKj
MVi47HNt6owybZjSe7sUrMhV1G1CmDW+8qFnkhWlly0XVQmygdOMhx5eeIQvb15eY+aGCyCzIhzG
OyCaQaXG+IEMOn3VM6UfPVM9u8J6CtfTwp9NeBFZ3tyPRhLvFVO7igqRHAc9zDeZgwZH7bVdCXY1
bzXKAdLxcOXYpW3HZhskDy7GPZ8OMpIYn1sgXtOp3lr6axWWua+M2Ly2Sll6y0wVPdu65nLX1RFR
cI3jJyytU8gcTSm8kd76vQqrYwPTysZqSSkqyx7vn1MYASvBYDYz20vaAx5WjX3Xth8qjpOcP3Kc
1tp2iU6/jiVCgPLOk2r0X1074TYZCdUDShllfQ1Eh8imTGlpHZ/DPFgS5aCHjKIyzMVed4vQhygK
jclqk5MF66GzP6ToIj8aAN6aZZn5uFe/KFjfTUK/4P9E+nSZj5aRsWd/V1T7S2uEPybhpxTjOzTq
uzEit2BT+zybxTq2GuXDiNybvG2fo35+TAfcXEZymkvyPItsOwEOs5XB9rqJjZfSqbhZpscaRFee
hjOHMFxZbUXEMzaAA9LiVIbKzom0G6zu78Sk0bzJUcI1ZHU1T+lYP+kVEoWlEUR6y3w9dQM4tOot
FO3gYyHxUwEzSPQ58edGPMTLs+X2KMWw2/VEbOeeynZAKd7NJr6aDfZlmJUOWl76Rpfv9Qpnfsu9
yrQ8cOenoQ1/4pFsSgXy6tfbyOYy28gZUnMzVspb3Y9vSrV2M5YNWUKsmVjYEz+x2qfJKU5DlV4q
7Vp2iu3rs3pv5mQarOZ2jG6UUTLhFeZV0ZSfOKy1Gxy1ED/WZyejk2RS8WOwxsqftI4OvtVcV4wq
FyuE7wPVfJR3JaSsvAxRxhX0hejDRRT4oYmke5nLFj8eyyKFNGFKDXtZtVXYWm5E1m0wyTGNrW/r
/VlZxkcnYxxY0MaFNf9YcQu5TLiH2NHfu6Yi75UxQsYKrzB3V0sEBxIZJ9swZ9ZOY91e1FFnCJRy
ExWwzQZ5dnRatpZuxEx4JnLFt8XTM7zeqonGqTI8G1I/DnNB0h4euFe6CFZ6PHLt8FmZu1Nvk37A
NtbLV5Zs3Bs/OJONZfQ4G1gK4YdzgWS9cytmlW6eb5u+OQ5J8dEqBXaW8YOZ16afhA0PNPTlRnmu
pf66ZILDY+M3ZekSpDZ7vCo2jkWHk148spMtQvsUW1aNQx6TkJWme1Mbnith14dZObSLQ21pNmoQ
qDF7PevdyaKXjG01wGeMHCtXUuXGhVrnxioFOh+LzrAGg8J+md8roV6DFdmaZbUfZxKrWbS1OveT
q8OIF8AI9NmrW9wgRNERUeNgGsbxcdHVfK9ORnZS7BC1phDVZhDWl5M0wWI25g6YJBVS7GuPsaIv
QQ5dIW9r6OfKXSqwMFYELTNqQruywppl9/abIoeHoWjFZjK1ixBQwDqJRaWGGLoGam1FWuSVyhED
PPgbt6HZbZIimwOT/u0kPw5GeSkhJ8o+7IMYdoHHpcb0d4Bm5GSotfVwMYJR17cQvG4hLvxIq37H
HI6mewyXA9ZIL13U5zxyH9x+aI5aAVEzU1DBdPOXPcIcEGVhsGQaV0qam0eey3e7tI1DlUTkVmkk
aghCtnjvU8bBOZlBlxIAVBp5S0UE5nVCcLM4XwKpe5uqW5CmjxVeo3tz6mj2m5Iy0Hs0tvXC0CE+
w7DVPjX9SKZCEM9ptY7AcoCk0G5nJybz14F87Bqmxzi29xlCalVR6MZyx8zeVmXEbkQOb9Fwkxpb
09QbEs6V8KykRMYwlKUvITa0toIcXHc+3Eji/JfGtH65bRCTtySkeDVmnoC41lu/IjltLPIrrGGd
1fXDHCb0gju2Vw36JZPJjdA3k5a3GAeO34prSbDsPUwCfkyq9YiRoo1ew911VrSvgSWKkTpPSJt3
eBCy/4mnJPfmvnutSvuz1+lNVMs3u42+KmegFqsdsIf+WITRbKOGJxdzpteRIemPJq6i5hG/PW9Q
7RtDnc+j3UB5HLZJmaGmj/Icb302L7q96Qw79krc7L3IKgEVqeJHzBOB0cXNRnEcl/Q9JgXt5yXH
qk36i5Ei+E+mHmVGa56zsBS+hn9eC4TCLx204GD79nWXkkyuEaYthn3XsKeDaGi0G2N0XrWuWTHV
ud8IN9tUiwYmoTA3xVzIoHTVS18DCesgHC91wqziKrsSNJ7t0CHpWLhWZMq+qo2tFemPsVbeCzH1
Wyxr4QC5w2UG3tkL89wvaOY78w4209cgmq+xji4hBrJydUNvjOJOmcVLYtiPADQD2Y13OGDS8q8m
KNcBqOgSM8Iisv1qfb2JsEJV603U2y4B14LX1zBCse8R9S5L7Vlj/2AbyY+jiW29wqItdxmDrMgf
mhc7K3iW4hjRhNljJIATMrN5du5oAZ/VFgEyM2xRVl3QDPEpH9ZYzqpAYr4zyjF5d9VHS9F+CgmM
cIYJW5nKVh87+IF9+QU7rfY6M+l9E9Vfb/fS19v5q6rr60YjmJPzfV2xd53t1mFdDYO0wFnLHRvb
78bksa3hCZsj2skyb9kGoyfUH+02rz0zZGOfO+MuiqfHvGze2eBsMiNDRg60HAQG1TxXrwL4I3tp
TT9N38JEcIbDGGH/KZUZL4tmTDyIyth2NhgUTU0BRLPFCyBsDE/AXoaZjRhdUhSVrf7pinSzlD1w
RXehPmZU95lWvExsh3xsHTV29NSUzDToheqcEg1nnUVXYG+Rg9DrGstf0zg1ro0H/eSQSaZlvRPm
xqzbEI1cb/uTy32UbnejNnOgJALvIMfZAhjI9m2Kbl8rlC1YYuyYO/N+csOza9XF2epeU9VsN9WQ
PTMLvyiF+gy3avK6rNo4S0aLS0rW2bo187w9cbEOcf5StOlPYghU5DEudyHA5GVRmKSdvSZsuEGV
UvhZb143znKdSd3wK3DtJEkOUeKeK20Tt9hDp+69KGm3HNj2qvqH1HHGjJz6y7AjXAHm0glqQ93n
BTXy3ll9hjD5CWmjCMefsJpv5tB+aFiR/UyVY8C2N7DYd24spd1BRBWB4matj1PtUEX8HuXeqtJ6
PzruRZ3YU7GLBXwU1xsrdL8zkCbMdJtaEnRoJol3kaW5B5hxlR+eNBhNXup2qjfo1TnFDhtb/2dL
IpIsaCaFEn8SKeHGUNQfOTi731Fklg3HxL4qbGsCHZC8ReOk4So9PEdYIvq5VuwKfJ03OOt/K7K+
nU3lZ5zs57C9sfJS85NCO+Zut07v5NhceAB9ZT5EdBHGek3lJbKzoDGXd31cFvyrs3cMtTeVa3xg
6n8wskT1565AmZM+m3lIMbfvjmYn8Xbqhnt90D61qX9XjZHb1N0TTlynXXvfGZImxfmzy6yvoWJz
OjlJt1ks49bSwaN3Tk1xTnUDpa0OadaDpEl3tWiYV5krW135ycNXI+so0BX6c2g2no6/61RPFwN/
ErU9VZ15KgT+1sNiXUntwQkXUoz9dyYBSSfrm2i9s41s+6vC+LAaTqLJNhkKSNMynkMhuk1fOR+p
UYl9m/Wlp8X67WK9ldKm5beqqaBJh61dnB7HfLlvW7nXFLJorU11vqWw2LgDqAbrLMvi3dUTjMrq
/EWJ7RPu4+d6HLejVPoNvx+xpCZfxwVOwmh8pmKZfX1IbrSiOwDKO6n4sw6SjOB66zMGqZGWlOdT
rT7aRnVe6uXRALMR5/FHNC/nuKn268HkU/3sWO51lVGsnB5UwO5eI+TLmGN5PyfArGYFPbhTP8rM
YXNr4bNr9+ZXRMkHrM7qNazdOGnz5cZR4zea/ZTw6ClJfu5L+32MFfJstbYhx+2rUyT3rmE7x7z8
KUlh7ptWR108jMBln4y5yn3HkkchlhctzjAS52oW8bQdW1p4Cra8+VhsQM3JkMxcGl6nzJaHsA4F
RagVRmuLndrSt23bzmnq+q8hZGZNs4osa33buc7ia/nzVKWf0zjABSHENhkH28Y1Q/YT6bZTGNRt
3Jytkbb+yHzve+cu1oTiwyBipqGWLUbb00XWr1acnNjqIGzXT7G4kOdwgqqg8jOyqHg8+b6s6QEQ
Y0g1FFsCXmUOk5fq1t0EGxDovfnaawteX05DE05B78ushfCeYChg666zkxuCBcv6G62j2GbhPIlx
sPqYJcvFBCLn4WrOarSAp4vm+xnrUL5IR5+gxSt24VcZRfFqlayrIKeTJHtzoYe3abjR8/zerFRa
xWWKWY2szW3Xp9MNDquDr7QyfGKBeG6Ivk6JtYaS1ZBcTTV+MhEPj12kw2sWpnQ9kT45zSmLYGmx
V17SV8fdzU0OsL16KY36pLfte5M5r0pCpAcj4qir0JEErvpeFyV3TfhSd8Wrm6xm2iPtPW0LTXEm
3x7RfhVb5XuelLt0wdx8UN2ryOQxSckYQ/BKv61iuBCS30KxC+qFgDECZSRjG+USl6/KaTsLqVk0
w4lUDAas7thjjTlIbox6P+SSbmUjvx66GOET9uqQMtNHAiH6Z+NhE6vRc9JwMdvQMDdt/AhVIPSU
pOTJBeLNQ71LVflYh5Of1Cjo5YiDBBa1N5VIUAJY1TmZTF4XbavGgOMjL4XR7+fKfQIatwf4cU4d
w3OLZ6fCqjxMTo0oroY6/VoWarBLPn07cTMeUqXc98BJRBQee0U2R4Bq2HrGN4AuJfBcY584NZbP
o0xuM6IYbzLteWvo4w78oXmoyNBwaMpwjsl1YRdLc2gxo9nQtbfOGOFdRq6XFPq3YBYkE3TIGxAf
rl2HgDEhcT7z6qckm1+qZdo75vJmM8d7i55tgc/sl5Qt0AR2zU8MbOb6YZ/rNX1ZAyFMGU7gtEDj
bdSJQCsyat/GYR8BAoSH+WSYPQZfoCMA0RnXWqh8GzmFAIBkh0LnUEOlaUh/9ChqzIqlVWnZByqP
tTlw74tZ9ZzSfIa7ZZD7a2/csnihyiNTmQRTXNgb5Gq2436CmCMPpyW4Ry3t6DmVYB8T3U+dXq+X
4DpNzUvTLx6LZO8vKe0QCdu/MKqMoGlsuspsTzQjN6AjFDY52Sbn2PpwPMzQIgpbRiRcqQ5g+F2S
A0rXlktZOWyv1e4mHNsbM8ku7RAinxgSL87FRxTaPgmn6KBaFy22WvYIJQaBVWl4oRo/d+Tj3JFx
amnp6C9EK/5iW3fZTH63NjJfHcPy1GoKzXOhAt09eilmhx23pgNgp/Os6CSNEObwspTcJzYjNLFx
Cil9d3UCSK9CDWMll5Z0as1VMQblpsm62zTvdc/OmFDsQjBoJ/GUR0T3zcAWJwrLq942D9FCm481
Pg1xu9VqcRjS7ibrp5d2id47nakkdx8sW26FPj7VyfSS9SMcJm4erKlvVTe2laE/jnp0ip3k2x1S
JCYikGQE2SlGEeYY2f1UN2dBCNO3436C+LyCPQ4KXI+pNO8aNyLlZTz36c3cajHtG/2mc1QkPOr4
abXdzrWTiysCVU/J/pHj2rgU0Vy89UsDA68W8naSNGQy0LfUlq4dfv1uxZ6Qh9VN4ec2iRdRsLCX
2q1SscwolqgD08W+vbQfM2N+65etGY97o1cfSMUiN3AViR2vvLYla5KJ89MgUIA0zTFW951Iwcty
KuzD7DX/t9xnogiqZn6gBnbt5igXtZ7Yseoe0vFVbZ5nZXmYl/jbTTWTBGoZQfgLpDMlV46rbTOX
soAUCsOY/EZmSazISMwIPYGbPpGGXx4Mw0X2bHaal0qd5yG0441SkZW0M8A9do9B9FrLSiIA9nTL
eWo7veRZt6O2gM/kxLUyf1JQo0ZY6xsgRyR0ldtaMXlsGvWRPQoGYQWdnmqBmGuw2BLkeZAYPMpx
3eRBlfXga5Ah6XroW2b6kEgoe1bI99MKzJ9Lhh1jbZ7GySSdV0kkmc2V0n+MjnVfLdxvsBB0XpkN
2q2MDvR8QDUkRnLMXaQCjQt1OpVIMINy2qoGj1c5jht3IaGfJdOzak1ZME6k2mY9vc7hbV459rJt
eiPayNC5bRSLml1qXU/IrvTj+pjp6pMeGofWaK6WomP4r6DCWCH+UqJzTcpENZANJvZ5cNsrPYfq
YCXQtW4SQt/WulgpBcXIpW3K6dtAN2J9u0RYXKfqNfysxz6KR1L05TcJ8WOocvfWjEu4G7Q5WGeI
ouxvqWmYKlnIphU0ZbU3KnB7nN6UHVStbmfHw1kXgg1lkl4KOGteXdH7ny/2vd5dhxZPlxO5F4Uk
As8v1K1RLnetNh9YnE+iLqQPOorJTMoAgKUBGnCCjwtcIWVPquQfk5RkkubO00amYjutTpU7nMP8
ceiZ3q2G3C9EMZCgXl0456aPL5RuvL6hcFEzprNW7X2DX5ea14uML9YiUj9e2KXqgrvTYcVKdlRX
0J6F5vQCwBUZiw3HLC+3gz68zDa07LG86chvjHGL0LRygdULNs8O2uOlsACPkDVKvnujvYrVdku5
GHuevgNgOjJUpik+LTw1JQAHTZ9fGhmdkgpOpBGd8mjdtls714C3U7n5Pl6W17wBzJiNGTl+ab6l
eBXyxn3C0PMstX9R5UQKe9zXCq+Y8T3Jxm4XTcU2ipWHFON22VRbTUtOgMueLHiGQakOKksMIV6C
V58VkRROd65coWvE9zWTBb8wkvV9MTzIxfgYp3EvchlU88AgND9C1fzQcvVtSCpEse1NBJ1+TF/s
4dVSzNtpaPEot9+oaaEhXQGM7poCsuz4EudBQ1leg/3uOuyAwr7d2ha/dB1JEdMbsI/vsGECl4Tw
0pFPPU8EawoTkhavtzzH9TVzt6M+voR29K3aIx66vERm8aWt2p02RZdcGZ+E3l5RRDloIIKU0StC
hSyiwvQXpstb16p/HN2MSi+ON8ARIzZjW+jSuCLNVLTc2KTtcjtkpuGXLd9SZPJKFvVHsawSIQVj
1yocazM4E7G3mXgmdOTIindJyn1OpHUsTUoskqU3XWdSokzVKzTxCN+mIVu+iyv1zRqJ8yez+Jwz
nlbJDbXZrkwZ5bL8sQw3jV5fZmdda1N2AdacE7+b8Y7a/2foIssEEYpZfnoc0lLx7Hx5sRILdyaB
CQRLAZOc7KjD3kqNegRMOM2Nv3FEd/zY1LeKNeAltw7KgW5kb5qje0fXz7nLf4ZMoGntzm5p+m47
f7vh8lb0XLxhMUghazRkJoI1jt9Tm3eLRVNmh2rVaBXLG+LvDtqaZgkKOeIgwvqpYzi2frhkH6xb
Z2E11+udGUabN69vZDrdsTya4tVOhkO9NFdaGV8VdF1mbr8BlHsVK5jZR+jAGb+lRRVGzp/ZvASV
lnxr1fLgyvapdMJz1VsfYchQi1rrrpvGZjNK66PpjJeBhAeD9j5N4nMbNjfK8tp15QYJ012Tds9W
E+1HJkvFHPd2yN2CFrbv+/lp1JLPbjDOZk8+37aic2KJ7KCkpDsIlG5lGJ/UsB+vJDxqngy57dX6
aFVcVHvK2e+wvPpDta1toXsZgLZc5Feqtl5zfWjg78jNunwaetrtybhdYrP9yKxZI78KbU+bnhrV
vIuMblMwoo1QPcNLJRc/HkhTDIf10lhRewVOi1V9GZ5U7pFnVMVtOkR3OTBeH5bKQzNUvqaoDzIJ
13SE+gD5cdNL7c2yk+2g6Ls+wnhh5qAmm2u3zkJplryShcd8DMK4FkNdimfrnJs8qMm8PEyacyZ0
+E56cXAb845ioh8X6cVirqS+zaG6ggpM8ygc926x0SzHoFWdfHyCRUhSlHuvo1ZRyAeolBTWSWDO
9YNrPpSmGbghztyDfmjTavY7tagx+tMDp+huGjm+rBNFarLpS8X8IK3oIaz3WhtfahbCqut/Et65
DZdi06fG3Xpm+aK+LZP50eZIm7psaxXtDWdCuMIz55q0NApmqPXtTYrpwRwtb42pX00mJfZi0VF6
mfUWH4xF2bMxuDMpHMTmu0La35ySi9mmF4LhB1rnj7ND/ican0h2BXP90XbY3gAkuhOR+dE1RRkI
jYBOXc7hMDzpM+njpAYYPpagtdia1jWDtuogH85vYpqAfrGCtFxRygssVH5GAJ5NPPHst6nKw9UO
wzIMMsfPlrI81FFxHiIHibZZdtsmMd1NCq4OcEcwFO5LXEf1dT5hu9NngUycKFDTHgiY3m9b6vXe
0lot8GBWDTOi53OULYzvsL6xpfdLhfFv6Xj+ORbhrxqe//FfM4/4fwhDAxTmX+iB5FfZNH8nzeT1
v/VA2t9swDJIKlUDAwg2zX8KMTXElqgtXTJPqygIfMKfQsxVEGQ60Gj4li0sofN2fwgx+ZYhTHV9
I42v/7vgGeMfXCN4RHV0SmiOVnYDIdE/uEborlQ6o8HfqVaumPTKswwXqmaGMHZlbJMBBiiJkAZq
1KKit2ibvDyY7RGtQHIJF2UH5Lvbp62+oRR4RBZVXq/lsbRx4HBW5ERcAEmzYYCUi06OAsNWHfut
G8FvoTjkIZ9bAyBK6MwSyYay5uBH5nJO0glzoqV2tq7hUlKehs9Cbd7E0Hy4y3Vam5Dw5ktY5cPO
pqK+yV1KFE6yb0bKo6qR7dmNhyPOhbnM2P+Zk3pR1Oqr0ZI3xdB30jK2c+1O/th81uV4NaY71U4v
qhWLLbypy9B3UUCEdvpf7J3JcuRKmp1fRVZ7tGGG+6I2ASBGzmQmk7mBcUhingEH4E/fX9yqklot
a5lJW2lTdq3yDmQE4P4P3znHErVBF9zy4mEl7FvznV6KP4msSANn9d2mtC8dtbKqDP+27N24tgMj
HIwFwwt7Yr9it9OBjx2j8oktgDEHcSIgQvPmozSEcXANVR9XsT1VzZfZEqTlkLK7tNx9cuH8sXzj
QjD3geq46kzzLqVG3dfWxnzVI0zW/FpJYw61m0bDms5hVtRgl0QCUUJeBsu9WKZzHIKVBo2OEcy8
j6eEWMeGmetEKGGcB87PXLwMo5dEHR8XS6v6AKoT9rnZPkndPlg/rHz4TkrjtVlmN+6Lmd3cts7h
mHvfczIc1oIibJAGFtnzijWX7WFvQVknW/DGQgN5BhRbXd0Ra6pE83+BFf6/eBxdwb7/+jzatSN4
4n8j6YVcrEH/SVuVN//T8XT95/95PgEYQmN7gnwrIlUwtPkXKG4BijuQ6hK29XoUucCC//Szcb1/
swOPWZTp/feMmP9xPnnYXTu0rbDn5jUk5l+5N/+E/P53wVi25f4vyCIJW4JT0LKl6buud4UC/wP0
F9hbtcJVEua7GMajWX8n+dw9Mk/4YS3M9ZOm/8ValEQUf05OXVWdCahdntQwOLdm4u3zlBV5PY4S
JrbHNKm162NaklVEpxfp2fycsraIis0ZbuTmk2cZ6GPPLofZD8O36goYyjo171vuc70gLdso6haY
j13OKvoMT3KfjajqO4FLm19+DrJmt4qzlWqZoG/eM+PNj76Dh8630jmV1UM+luoZ/NraJ1kHS9zQ
4qSZ+ulep8JeyzJ+qBsnspfuYeWUueiigV2BaceXymIaMVyDRkz17MNJ7b0iL+J1a6NWiPnUb35w
HraB3KQOF8Fc7hvGeJfVsrZ7Usj/EKu5HQRjo5vBSpmJWAzGPRK+7yfG1SyVm+TkEg8r1+ydY+1P
W6avulvUa1YzvaOwc/Pym4L0ttQVujDXZb6pS9qztD+Pef9ei9qGt4OQbIujacwsHyvOqrIeagYP
D7nAQ3ZNzR+1eSJPeDpVbVMcDScLTdG6D+V1583e9iBIYg1zG+FLrcuNpEjQtoF6q7ErPy7G/AcM
LYEOQr7Uciz5zZM18q1Hv22hTEx5KjaBzZilWf2taASVxGyuLb/aPEHzFpTU8A6xGcuGn1mlkv0i
jmPWMzJLCRk2bIjFJqiSCKDlsQyKLOR2pO9kBx7nEtJk5SwDJRKCyahEMyPGEXcbItsd/w8j0GRX
j5/JQpBY02wm6+9ZgbPkBRWoM0d+vRGwW9DV+np048pfFWPCAvan68sfhfVk9Wq5sbohDpwtj2rl
41mymC/G6meXNO1kHOimixo3I6pateeiMuo4bVlqr51978JGRJM3hyvX/V6MPjI19mtwH3gBtbAy
e8epiqOz9tf1So4ELffGU0ZOsVPA1rUd9LlSgXWQRQNMIk0MxrJe3zPIR7o0fZP2BdZjuDpqr/Ca
M69WPIquuSlgSW/aya/2jWL1Y82leEBhEfNiz2ffN+hEzALxgaKzapt3xkJEJ+bJdskSo43GGf2D
ky13+ymR7snPuMXkOPZxNc/Gee5rcM6hnvd8RuNF1ONtINdD1ztHM8n3ok3n92yrIkOU9psfKCuG
8ZU6wXNcEpXKLJKECYe9B5jjfQ0yq82hPHUOkoK1X16qaTH202K/Zp0wT4POuCy71N8t1+bBWb0f
ou7NqBpXcVgyE825lOVJWPpVptu7qxQzrVKze1D+7wolc1qPULTBiejoP04h0ItlhPSyZotU338Q
45kic3hoJlM/zC2og+fEnTe2/G44LxWQKrvcKB7HdCveraU5a8Nf907ddydKwp8zbXsH5oj8PIAt
cUZIzcpjWzOmD1u6mnFisNYjN7y2Wzua6sB4FFXzNjjq1ASJ/vJq/UQ5VX9YTfXHL5qjo/L+ieX3
GPd+89PLmvZspE2A1mI8uVWTwAfZ9DlN/Vs4+adb0a7o547wtnSbu1tvwkTRVwmh3yOr6dQA/1HN
uAeWZmEzg9mu1G6c3bg56OBGFqUZV4kTRJsxOaRcM5HL1+kMjhOvax7s/CRN494ZH/2RNWw+WH9G
x/k5e/W2z72yPfvtdNbe0p6qX85g0Kkn1spoHd8pPdeM1b7XeWG5Y5IU3crrmUD8+E4XHVLNSYME
XUdrEf+22M862ndd/kSrwXCebzlchKn25XRjtkRq1HI6bkLdFh1QzWaktJJD+yPr88chZf4lk+Je
NNj3Tdv3lmzPgZdHZqKbY1mpI8N80GHx5a4sP9Jk+mUvrLEs/7mQ1lN3rR+ZJCVDE2VEL95uswlD
PfB0DPmTnzz13eLCtzburm+ge4bWE6GXDS+mgyBIrcK6qVJo3snM7chaFjLL1yid6p3Ox/bM3Rba
LXkPg2Sq6KFHlbskt5so2Qy2vH1b8crWyFWyt2ST426zNyfWKGg2Hr0g49u2rHe2qPSPPUd7Yu4d
zoxDY1pjKGr/riC3Oaxn5yin/AlQnplJj2rJXMr9iRe021c6JxOS9Ug9MOtykeeTBxmRHN+dekaa
HMbWqzu34HDDpNl9Wu/jJt5zx78waIPS7ycSV5z6cxz6nMsuJZagzkiSlwznzS4D3GjhezQwaDrP
xW5BjBUR+b4y7usfVLcau2rAdW5dPrJlTXbranVXIOWho7C4uLX7sNBeqExgsTjm+pQW+k8GB7ua
5ZcDEBQVFViTpgJXhCfvam997QyHBls/F56BTYiov/tJfrVr/mFXNgk/Mj11DTg8Son3QOPUKZI2
ytcqh7xJ7twMctk3QLRlN7wabnBaTW86V28id7/8qQKOIOS75SMSnNURAO5b0bJNcQMkrnr9a8LQ
PSqzt0Or4AFXvanppYbTOsw56IbBBZHZPMB+cJg8iaFlOcM2t+PZ8CcqJHVORh6vwtKHpcZtTxwB
beozerho87dP2xt+zZKwSxHM26lnH2q62UOyOjdF35fPIw1rZNtnwnjrk8XbGlkmgaBLXAwFdPvq
qzBJjB+aDUxIsOnPXG+keQ5XGmEu4rYqYOcaksnodfZKj0yjzCvEkOosMtvkpigck1qBn6ntASKG
/iefxP0skXiXYCbNzBTZcirmKKI70l/jAlHDg0nSK0k8df6skmgIWtIsnMlGWc3l3TLFUUmf8mma
vque7edgec8DI70ARju2HDh2dCU7a4MySZoHx+zoVWkYcz/7KaDzw5bxznPP4sIdZrCuCUm/BZox
JwSwWDzT1/xMxtkMq6JVdXiOTOWPJGMDZHTZeBABINs4fE8d48IRCvtAjRWOJEToEVNWfyS2ayBL
zck7JLzbdjA8c2dWZLS5lcnHKjiUptrzT4g4Drnq94PnvE7FPJ2ZCV/U0BZnR4AS/BUrDSI5VosK
ZQoNbY7tb7Ox4y0zC9LUhz9ZkS173/yzOKnDOmVjI8WG41wzHO5Wp70sOu3giTQ2uM30u7r+3WSY
f8qNsdGIsbqu3xIKstVmBZyYfegPBW4hK42c1TRh3ZTc4wNAc9KUFKNdYB6NUn14LiPiLLPv+rr/
7WhxdOR6q5Llq1QDno+lCczQNNVuIQec187rjI/e857GAeitaPwXka3VfrYszYQ7B/80p69EtV/F
FbluLQ5AZIM/3L4ezpu+AsXOfkAUOUF5E5eLuOKE8PPVc4rn5GY0G3Ucg5FRsf1dClMcYDWsrOXB
dZJH4ZuR7iozcs3kzkeDeFCUNGtAzH2S3mZwhnIQxdlX1Qm6Gz8T22NiyiB5Xt2L8oqHwoEkYKgn
/Ox20ShTs60GHw5ErPQK+lp8z1OUjmhSjCxstd8fwTpuKos1fWsNDEVq72Ho5L1DwQ3cvh2aNn1H
/DTvXUM/NqX/YEhj75c6XjlF82Tewg5RadgX1u+RHPic/WQwkZyTpY+prGLWeZAWE/NMFOSO/KzU
GFe9/lim8r43jZOZ+3csNfCusVjbeI5DRrzzJRxm5VLLD51hraG8czrUeOemqwz9MvtZjvrR6CG2
vCALRU54hGtfTHvydnmA1HDLpnt2Cm3L3dLQWCn4bB9cvDa3Zb8V+kdX27dlDSVM8bfryNds0Y+k
S8p6tuWFum7+RPKe8uNlC0JNantXK8YFOX+Y52zA8xcAzmC/yORUSFRea5c8tlL/VgltU9+8I7f5
QAIKizscvNrDQsFj2WKMGV9mbf7mlHzc2h5gzqgJjhPURonvncxJ/J6DMT+bye+mcNZLNdn1TimP
22mQH97mFBEHN/V7EsF+snrpJZYfoGysDetdQ55djmptp9xsjvibvye93lRLsxy28rC4BqqCjpOA
xuzJ5J6PC8Lfg6CitTTNk1H5eYQSl/UzaMVgprCUVN6rtb1X7EmjptbPLpYYVmngL9qNGGPYWJkP
uA5bqCm6gX/zUk0I1TYu0NRBEtHiJ9zPPxY0v3vRjMfaYgHOdsaPk5dhm+66fLQuru+SvFeQ3Mwt
WgTiiS3foXaQjOXdXcMym5siapf62eHeFEBvsTnwGHBO3C2b5ldqG9bioqGX8L27JAH5MDP40Nnh
aHOIrD6wSv1ZluMDa74PZ81gEFXw0gKVXlJb/hg2YJopnfuoT1oj7gx+8YmW2JT1YUxyYhHWed0j
0WmL/s5w0aRYiwCE4ji82wKWqmJ5Bb/Vzy2cjy4Hebutd5ubsltbtyGsYPYXZHcMMVP/ODreodVU
MM64zLwXIj+ousmOy+Dg2REMeJ7IlIBFKf80duqyJpLNudYg7OXtoA1yztDUhFWykir0V/E6YAVa
Aeb4enhkIo9yqB2OOl3YAloek0Pe80lYl6lB2uWwuNrZm/fNTi+bp7sJPct+ccCeuWZYwVbT3uLc
5ydD5JLcisYqo6KdbusVsWXjzafNzOtjx5op2ui2BKhzNvxwkcHwewuWmmlAwbIaN4kdYJwBDoWu
wAinIqD67ocnb6YeLcGGyuKYOKQKBMphlR8cVz1NoeXLr6xhRTVBrhYGV2szXM1W2FNYK6NO01q/
rDx7XQTdyVxw1zaBj4u4iUZRZfrDGbiAZurjcHHd3/YmcZtgbEMP3TyA7pGsOGR2LGT3y1DwNT3t
VjWfig4FoBBojldK//2wKR70+tXJOT+8wWa7rUNZDsfKLFlFZgSOW813ksKU8OXtPbVRqtWI2vOe
3k4hmDK277aqw97PTJQKYOvoEkKnAwQVdvE7KJzrPde9Ww0+Ymu7HZFYnkwvBeOoR/bnqXey+lzu
up4UYUNbsY1oiBSDKS6m3VbwYGZt8LtxA4Ig3LF9WfyJEa9NU9LWNou2qs3jQOiEK2r8SjOATg1j
ZS60QvzU6OPKDsqqvf6Vi5BFNNtlpl/hisVFd71IXRGbyrYSUwD5rDi47HJiYGOSzKqH24C7B/Yh
+TYH59Gq6Z77tf1Ff3gM+tlBmCpn2r4UALt6YZJLq7Be6cCk/wWMghN5zYBo8hDSaTe5W3X3hdTp
oNWCx38Dn+zn4w2fAky+cTMXGffTmnPPBi/IGlx0gAEaJhbUI71Vyz/T9BsEeF5+9jXCKppiKuRh
O69FfRbKeK1qJh3QereBxSE7SsydPHiGGqC+KnCJtCsNROe8zsOjKllJctJl0disPOGCJ2xD8sLx
/YufmZl2bi8UAhuRpVNyI5KgPenNB/FRxZFnf98aeAaTlJ7u9fqxzmK57a71adOry5ANR9WQvpOb
SMvWElelIItqsZCNl5Ui7tHn3yv16fvMIRrF85ZqMo+3wN5PzbWwy34HBK0zzVjWKOuI5jB7jM/W
b9f3un1G8bRzzOxQmMZLWgXdEYleaeuTNqZDtlQOvsrTGAeed546TYqvBTRb94/dYJqXxAsYawn8
iNOGXFRWc+GclO65YueoHet3y38yRGu341rja7QWay+TZdh3HVxP6gskCu1EZpy/ddFNuiIKVelV
ZYcWAPWmjdwuJWlXZ14sKmfaFTNZoBsMUrs230J/mspe47Iay6dU4gTrffZGvxymgibAN2vuxBKx
WlDouFTJi3AGHGWS/M3JsqdaliSTdH5+KmDn7dWHw0ejs5v6LgmdYJ8MCbUxn8OuT1BRj9CTyQ2D
JMmoJde7hUHpjp8oWmqKx9TuBcO9HCiiep/lWvJFDifToA29iumjOUOt01byfbN4luzqp7WxSBBa
M4nhpyws+UoLRvFNdEhVwVTNDhcgoyo7M4fILMcOYLO6KWGJA0iynamMn5ZdkM1ruQeUaERjbDeL
zL56y1d3zfxnXmBFOr94dqakBgKz9xmvepwv2PhVLV/HxHGp8hSt2X1VllVUsdnFp2/xPCIblwy4
O1veUzns+okewsnFj3nkNx7Y5u4yt/plLvzGOEq8j4MdW4jWhBo9gjnPHqw0LGWgwvoqj/Ya46tR
QxLP1ZPGbj7WHUJSQyZ3tc5wjAq4S239IPph2iu/ecvT4CtPuE40YnGQw2s5xshy0QDoqvbpKEYY
UEn3tIwmfGp32Ta4zWTyHaY1LJXmWYQ1XxACLFxLzOXb5w6RNFF+Wh+dwj9sAUNFV6E0DMR1ZMh/
LM2m7hjUzd7gCYmEs46Ml5LIabh4uYBFSIX/Um3pL8HTE4319nvqnVeeWz6QOsAOUrP9cleGb5t1
bpLU2uHW8mumqAuYLoWprKOSim5teBhbBK2Fab+ZoGycbTC9AdWcAx9eO9Gg01eXzs7OnuhAMU+c
6TNHJwoatw4d6updI6v7RNK/F6zzok0i35qQMecUQGIblwj/A9ikJiu4M+f3UR1oHzDDsGe6Pd2r
2Bq8X23avDYJSq2OglIU2UiOg/NmGxQflNNuqNSGxYdxJ0V/D/UagW4gPxN3tDhIBK/PqZxw+GCf
D0NOGdaN57GV345BOy4ma46Dej4tbj5TPut9YQQbqlaM1oulupm7NIkX2/tEiUgepLnF3pbS7ou+
hB30PvPyhRiAPLQkBcMKDtTh4xAmjWHHGXVImi7nv/6n8AlWVLz+EaIMAOD8T3WdwPR2+ZUMYwLJ
9Wp0/IuxDrF3K9OfNGDs6S6YlMw5D4zN+bjKeFYoH+sOFxkjSJNdf5XkZZoGWCKjmtp965ZcyP1y
kXlgYfsA6Vc39q9gc56n6UqqGgjmKt6/dpZyl4lXtD14P/oYGSwOQaEyuHit81lO9ho6SSc4HLtL
z32+k+X0kgfLc7Ix8KnduohUejZdvOdRLdZxjzdNIoZvs0AvNHf8Doratp167i1qCRjWz3UAy8Z0
I0oLRL2FaD561CphMnslcOA9tgp9BKmMYG+UD5kqnnMDHwe6fYQx5YNTpo/Qgwf2SgBlLQyUL3kY
Q6dOxh0eNHMkJ/BmolqTpmhDU42YOtjWbhP7nF0GMknkZanNzHhSyVk0+GxXfd7vlDDMiNF8n7s6
nAZ27HG1BXXkKxN5bRccJ18+2m2lEQ5q3h/L+Cklb7nmNNMBX1bXoEGzzPxmS4ebTjcagxlK+BrB
ahWMPzVEVmp0X2jKhjBYqURG9ladcNwQrv3Zb7Jn3VnnMS2fi4DPbfEMFbrdIVDun7mdD7LkzUZQ
zr+R2O7B3u7+Yj3dQX3hbhJPIzXpZg/oRF+N1QRhc6d3368v2m5frRFFKMOe96V0CbBGZaMElety
LNeZqdNg/+kEovPO8MOCXmfnNvnjXBZxncr8IJBVpeXEVj7X+9QlsQAF/VvRXX3eMvP7OjpwGZju
isfUY7Tp/kWXCvrRxDt0g3w36wK/0al8wtkh6r3ybaR2apBM7Dynnnl+6eVYmmGMw5HTTOJrRYj5
sC18vWlSfCYa5T0tGyf6+qdtVyaX3fSeVCz4XD71JEUkgaBi7498aONagjI66Aj66cVLnkyqGLTa
PKkTk5GdSOadytV3La5nQWazRPS9Gz9j09MFXISek8Wjz5+lW/6yWNm5RPzXX92D5o5rz8GUYgN/
RfT+tklZhEEvrlRSimT2vpIz0+OMU5WCMlK5Y4ddJT5EpY+uz5iy496Ah0bwZ+SMtzeoWg8aPxk9
JBQpmyCzLNv9pi+GyRdNrfzkV8kDxbgTKlndaDALq3LDNSgv/mIX9OI2zym4fQT/d7E6ZPLa+TLZ
KDMFTAzgjOS8CGvae4bf8d3BOLnBI/YtCnXqSGS89g6+QgifJTUxX7p9NsziPc3SewG4Gk0b96RV
jBh6BRB6eC66zY925gvGAPC7dviLrONP7YI23KxuvZQvY+740jaFjaKh/qDx4KVYuFDNwrgNpuJ9
8h/4avG8nKwqNgZ0m9rJjkwyX1mFP/zj/XHqLKL36IOUnUHffFU16DKYdx6OgfNjXbmjVLLiMGHt
i4yneh0pi8bysZDfQ5r/KTdklQmaO6fPP7auPMN2PM9p9dbWOKJQb/m7tZlP1BbzdSABFU7CqNEm
vGkrgD91z5TxKcuGUUZ6bZKN97ZI72cenzDPscRMjOpOFhDz3Fwz5ZV9l/v+PeLVqCz4aLcqQ7rO
7BEfNb4sNqE71tpvZmf82izXiRTKMJp1arsqxXRzI6V5MUWoDUT9VXsBKJP4f12fa9HzSGTG7SL6
G1PLt1xyWm/sGggayc9r4NwtlXdQVYV5C19HLKY2yrBXY7uTxUHD5S+77dIjpkat/Kx7o0UAwHKt
4nu3VvP30o4FJbGzRu71abD69cSyIOLleesX1liDUGF7beAW/Dtaze+WGQUaQ6t+qj2UxSjhgn3w
kmTTZRp5k9ppEjHS3XdzRbBlBkm2Tyo+54XTisnMM75jyISu0EnPZYTT23k2kYtU/D88w5V2Pmia
aeZL3Az8LaOGItP0+he5733aiWS7O3LCWxsfToMgtlpeFPLGv15XttY2xG0zR8FYP0tWqD7Wb63v
kYoCEloGZbZ3xvHIgt7AyIt8FcXknAnUztMSImpkBbYsxldb8b6sbgvcPBhhsvHSy7E6aAsO15PB
GuHbZ+2v0uwka8uTfPNySPvcyV57reOW7iwcFrXGkEiP3SwO2/zQNpzyaZL+qBM0ppn/ZZbJcz71
D8JuTbog1hstP3w+GjpuMtiflt/fDWiRSyN99x1kvW2OFLbN8XNOjfdi7PaBKXlq1XQKNlz64Prp
m4T7E0811NUojGNpdoijR0T1faI+59UPTfYO+0ZsrysEvpGfzP7qMtZBU0+FcygWqLFJXtxg2dtD
UMKrmsfBKF4CxfLU6mK7MT6ZVBy1Ku4XmpYJg55IO/1Nh83uljyMkhrb9tV+pbqNvPzeVozkaxcm
X8nbfJA3gUrudScuzcB1WK53Y4YYM8cWSGD1mxk3AxrsC3cYOk/3TyU97BvMaSEWrBJYB2+ZF1Kj
vs25JlZVYvxEVaeZ/ZgjikN74y1G7bcPmidRDcbBK/2jNfhg98HEd0zP3NgdDWOVawTvgtn7bjKy
ei9rtYbb6NwxuvoY2EtFrlc8a9Qt4OmMJGYd/MYI1Ji6e8seNP0C+1AD0T5D65n0HMvpD34l9m4x
vSnz50J/vzPm7l4PvIyu9t+dTh0biZFF41YP62L7yIEYd7jByttJpVbYs4gslOyWZT9Y9QcsBoUc
jynvAdV+oM+GVEM4Y2AFsMWBPo0bMlnaHh97Ev9qleSK4pm99a8h3cawAik54lb0BEdwYxjtzVjX
HJTjlrIEIih75ta/nrmmrzh8c/+lg11os4lW2VsVuhpY4KEgwgZNZzz2H6ukWEHkR7qUTOI6qfDh
rdnFV3lDh4HJQqx9jJjtHyb+abFsTRpyobJosvb9uC1hTiyOw4nXZw5CnsFagN3Ney+dT4a6rjez
9alIu3OnGZr1G6nrqfm7mTOqMShkhhwpYjhqTrc13kc9c7IuUH2MFoDp03VHD3YapftaFEzwHWOg
oU/5v+GseVZ+5BW+J7ldNXuT/sGVFmZa/dVxyw3Io5up1e3E2W++D/m9xqmhEFbBw0WBg9lRO99t
0uF1bARvAAZUbl1WtPjVENfqO1+u5W7C5qpHDcAdLi9NMTT7mrkLXtn6uAUchs7YRP5yTVwKXNQr
3CAlHg5et/7Mt9xCNI+tSgZ/+P9R4GbKp+1l6/78/W+f7dxMw/b0J83bBlrurz86ff39b7YJQ/tf
w3dP6OX/kzngX//EP3A7W/5bYAY2WJyHEZ8pA0xg/+HLapvYAwIDC5alAL6ewN3uX7id4I88zw+C
ABjPMi3+aGznKfv731wHfC+whRAWLoESOfv/CW5neaTV/SeTPRcG2DMDn8mWy89oQSX/R94OmG2x
E4X6oKytETZHFMfJYXgGTAfkXt/UpRXLdClD7h70AslyEb1/izyEN2NTPaZgNoabzGFGURI3rLPL
PNfG0bPrN7vw9H4xNtp6nDr2Q4IchbWFFfepfmXiiYYfkPrUrK9jj2maJRbB1Pfouq4fZ/ZPJ2D2
3gA2xDr93GyPCedaof23qzNr4z7UreyiUWObbaK668sxQCWV3aa9VYUS91baLPmCmPmkWRbFa2KD
2rrePSPdpzro3VvDaiNtKzNa8c0z6nUAvV9UPPloV/huLrVEwoXsBo6PJfMwThiZt4wG2hylHYa0
jbKfaeOdaMkCN55TdGh6PHYrHnHBMAFsjeZT6hSHIks9Zte9DuegDLg5n+VqvVZjDnOxouxPVyFj
p1RW6AysztKAIdOM1Aip23KW5ow7a+Edgpq/QZfthhar+sBQY3rsUG43vWR/FRRPDL9Pc7vgaORb
tOuWG8MrMsT3B6T4c3Or93kjwyQYyxsr73sKd+vqx3T2OmVF8yheoSbSfe0DDtR4dCQ+/F+WbDem
KPPzAvjozjdbWz1YOXep2thA+s3dmg0fVs7DU2GUuE9G93kemD5MW1AyxlBvk/3ttbI9Zc78WLbq
goMSeabexZ6Y0wyT5Yb+QpOvr+xzwNr6ejOUjDw3q9Ix+5py4Fj2lq6P2+Bt7a77HLvC7cCbb9yh
51oSNWF/nfmrX2F4coqbZnO7cMCSYT/Zor2YiJpSf3HDhfESYlbmPYwskEYDck2OTPdtfSpcNzvm
pcbdhMWxGLr31BU+DRmF5YRCFkPI9y1Nx2PJRiOp2yxiVo1Qev6y59KLEFGyNmdnFWSbvnGsG6Oz
5K1wYceYuOH+uiJNBMvZjX3hXmh4CSZNRioe8bTU1W2asIKzKxVE42T+mvMAJi9nmWLYgRNJD7I0
Y7e8gp/MJttA4S6gRB6WkVXF54QHROX6GA6q+pwqFpsOzj6Qdk2kOnvazZmFb1BHJvDGIl9NK0Ar
1H+E7wX+S4yOnTGp9z39M2uQnPJFsGhm5I44NTsXiw1jMKtfNuIqpiiuHS79hwUxxmAclVHiVe+q
ATsymKT/1UnZswtuavl7Rsm/0KtStQaKk2FwXs3R4RxB46wz+7S00w/cuij86zQGMoSSr3LKmP53
wibJWt9oXXih2vsmwYjZ2pJwqRqDOVWPjq/iints1qvm7aVCShdWv3rWFJdlJPG87NxjGlT5Ma0f
ySjehsb5mVQrXFiDYZvkwd7WouPSXu6GeiKiBPsF1eKnPIj3sfAnfGlwN0ZvfMJiwKEsqH4gGL3M
pY6U7vSpnC0wWifZt5X9G5KTL5whw9SetU1g19oUl5zUROqGUAkPYw0+uLVpcUPA9XABGwmprzgv
e/cXVjv3egHk42Q+Fsaq9p2H+rCm7m+opcOhp5RrA+odxSTJUf5x0zxjToOVROB9Ig3gi25afPjT
5XFRlHro2/ZQnl2Yrg3fl6IukdiR7FdHPVlAi8dKgSxOlfkzt3l3LFdmOBPSGlXsc8ypf+9chHSL
tb3UJZbQywRfm2UbBnKoUb0iKR7xbtzN3tX8SoxTZMwzKgKYTAPrFlaCU9SlGb7zeTayP99iG27s
31k6r6XItSsMP5GqlMNtt0Ln3NBwowIGlHPW0/vTKV+47GOPB2ikvdf6I9BA1B0q8SfXDdL9lJli
3QgFDAE5tkam4CbLHvPcKxfSil+pkhzHjsQwyQz/6dDqIHBht/YRhiEU0nlqJbi73EgxVQhA/myV
rRx1OEkl+RQyztfN1NrmkFmOGpG8UyxJl8GAsFbN2B5GKSucuN/y/RENRTo44u7QAN3OMmfK+ABj
3ONeYQSgs4Z4DyPjPfZL8dCUgXggLfJKdIm0seRR8ISq+dbqQj8liJHXZd+95pm1O/D1Ye0r8KLV
LL2UNlGxVxfvvgRw19NunrakGM6gA60Y2EmnYjeM+J5aRCzA9yG1DH3XbHQ8hWsTquSYCPgm+5zA
CE3Ku0tAd5PKBSzWAepEJXtUuWA4gkCJAOnvqMRxDidJ0NkBARdbi6e6zbh6lCAxD1M2P0RTKY7S
DNBR+/jO2RZOSlW/J8oUHGdtHHgvZ9jksCc9BwVV37wjbQl2KaY0xRjDk25GaHDSq1QTbZu2EwDU
NFKqoscfmjbTh+A3wgUBKWm2yjHqMd2Es/oxRAEZtFO5w85peYFT6JlCKGDSYDisD2IyRqcO8WIq
nhClll+q8igm5EKY3SS8e5z2TTmTKFBBKShDHWIycYkEYzdi/n8iXToQRRf3ylI6m3Spus3TJN2N
+g9KLTgmRpTN1CZo7uux3Q61aMBExSGLpk4ILVRN06KGa+dYc2ujym+iHCInlfXx09DhTkZQP8ya
X4ExAqdWUXKEOEBXKUGqWY1Z45sMu1dRa9chMbU9XiSJnDPrxJYav5PKOYEMOnkU5QdVVeJjqEyV
LY3vVirNJFbuajxPr2aCJu5mf1OGqKNbRQkv4NZH3FT5eSxRezatlm7++8cmI5IoFfAcNYVYHNu6
Ko4yx43dF0hGBiQ4qGpJpYR7t/ZWH1j7YZgCj1v/w2r9Hn/7OBz++09qoTiipvDrE2sJMmpJzzN9
GfIsD6goN75HadTuSSti1RIJ6NXU+hHJNSEQQii6kEt2ocQEJRgNNwX9xK6VKvyjAGrq1JX5JQfh
rhjkRawr8GgAsqtuGkbqER8+alZtUwWEugiEBzFX+tdK3jUNNgAgqvPctOoWy9EEUHEi4rLYaBnK
L+xoRAjNwUYv6C5ROquwLTy5q15An5giNSkFowHQlSNsyZYnW+mw1xXrvarJW2gNL1b9baDCRwFv
86gW93YksmCSsbamz4xTC4cHDFKFiW8tQ2WoqEnL2AK+NrSXKVtnP1CBdtT+o9Jfkqlf5AoMi91R
IUHXT3wfvAvdW6Lpjy4YdfR6LQIPTOfocCztcxQqvL+Vk0votfsJRYS0wneLRxSCnWF2EaxxmhuM
ZqWMTEhBpAPiUvhoEVghRah0lmUFSZugFHzcNCqsc7N6D3N0dqkm/YqATW5czRsrk1s3U2Br9Shx
JeMx5F8h7AlxnsS4LM5vuScHKMECi3tGTA/+koQIqJGVySklUiWrTK+qmo3G2d72xqYyfa8WXl2I
1sbCYzKH3pigHCy1dSaQ7brwTH3YHg2hBahMcNyPZLomen/hVSRjIYWjmea5W2VFbnkdw/Ac/ugV
IGuerDWyhGsy37A02xIiDfZa0rjIeKi+q0USq/d2aV0IkFhPEbGDPXF8IxGnZm9Hg2LPu0zAyi90
tqyZznJwEmXrYIjlw2lVcAdr3bINq/q4EfgJpYzvS5HoI55sA7FQCU7a1HRA6cTtdnDvBHx1ZHml
bmShk5FbZVP0zY82/sTSYiFOwN+JU2HSWJCyDPltE1307CuNCdNiHlt0kxDBaCxo8AI0yyI4uQBi
Q+6PqY5tAMQIon8dIrEf5WtmsW/4QDPOQGOBpLfndtBJmS6ehojcBJh5IxbPKT80gL/GDCBA5Giv
QYQJhOZMl6wBtCWyatFGw0Jj86iHaaMCmoq15calcaoIy67qxvYN600f40+w5GucRoIjkkqKfmOF
aWT2wMILO6sS5vOqXTeateOXKLkgnCKeVkf8qfgStRie1K7advK/Fi2vpr5yeUIKbaFQhd0cJc5o
slYFinrqaB2UJear0Wt4MaeZQK+A4ilmm5nit0rywg6iDdkz0QKh08saIl6TkulxH6qxv1FQOUNq
NpuAi5KVcdxJLA2CRXoSXhOeDwzqWtzQUIqEF80l8mlrQvZgMltVyXQwWs0Rwve6s+6yOl+NGit3
gcyHyFBESuYxelRxeNYMCPNKxy/C+brtdek5a1Ce6jTzmTXyPWRRXIJlSfXEsDmX35YfSrafmCiv
RgBowcziM+m32HdQB8xEvnBbDutWL6/iMH0OOT0/pZpehZY8UsIWyMqt3vSJgatjOu5xw/bwseip
yEggHoaz86wHZu8YSXdORXpKUn0/dfJXrCESGucXCF7AfUKWP2xSV8mvelyZr07XlxOBhCk0d7Y0
Ef4myOlnWYkvWcgal7jzQOBHbBPeShUJWWumjlqAbvKVzxkJO3kpkyETAD6q8byhwmRyqsKY4Tz/
WPZ42HgNYwKtPMwcP35d6aS0B//qRvf05TEz6hF7lcX11fLxkNoILF37T9Iu572ll98tyuotkVl/
YSV8gZ/R5llWEpuZ6MSSkm1VnMSIOFIOE704yG3GhDblb2MjKDsL8iSRyk3YasJ1SqxwIwtIbGNB
Fzes6FCmcgjLN2nyJmLOu+ic8HJ/weECH1Euwm4/caoMfVCqo5Ak49IdDRTPMcaGlLzyZNSNFSMk
6IdO+H4AfdKOq6bw1WtCrlZmcMxURuHmuWGinZZZOIg0CUtLYEQ8qZKE5ANHkZ1Xhe3r6lkaUJJk
GmGjcTxAFGdwNcwhk52NPVsx/DO2oN1Y5OeQl7KNX2ZVrjHgLD4E1A8BaGzNu5Uo71YG4qIGR9Mn
Vj8kongrk8o5TvgQeRukr7A9ddGeCFcumJn/3SrvIzv5YFHSGEbrUj0nwb0obyMGQR0dB6HEfvTb
VF/j9C8Yr5Z6rrvLNO4IXusJLn4W49U3D5LlNhlHoX6nDGU1Bp/1/CcbEHxo20QEX1MdwAqyVwj7
gG2l1GtkTpFdcF1Gw0es70TSOtqvdDr3DTEUIDJF8Yi7iS14g8KQHzEklCH7LHQuwm5jCidXDl79
/B52W8wgFomU0QN4gp2fnkVkh6C53NW3iTM7UYEb2MrXosEi/xuSprhkXQS8T3nxCJL3zL93EklE
AnlkQ4NW5xWbR+xSZvSW+H++8BNgQ8f5NYDdGDoBn9w+vCokAm/rwatmR5lcUkdh2b59viwx2aui
etfGnTBcS2oIkeqojkWUqLkZwpeav6fG7TgGewQikbrPNdJTSIwgQT5HDlYSfsKYEsaudiAY2DA2
IYK+EG7apBrSP9HaowX7ReouDrcUz0gQvyIZkR+9AlEObD64ouSm6rEROEO50zexjzX0ESVvMUqw
blBXrgjtJsAC9cpXFmCaa0LCf/968VCPcJzWdtTxFzZoFsCM/K9K2XWKy/U+Vh7ib+jhlYnIAUDf
qUvabVykmStRQ8PeXQw37cBfPPR23fSJ4w4pPpdXsRqkq2lRu/Q2KbzHZsNQsQ+iozp+md2haf9F
8hlPw3oJMM9kF4xfpz6DIybf9x10/sgmUZruPHy1msrD+t3DlsnSkvdJC8+rip8joNLyMn+E0q0x
UVcQwWRGRFJPxFFuciYjcBHY0Df4/jQ4+Om3H10oGcIjjTOm+jZGJ889XzmYOGnlV8lD26MpLre5
uSephgg9t2y+xeygIwxIiCNdS/7VTxCD8y3P6nYiugNJYcdbZCvChRDsbQm3i5hqlIk/34u522De
4BcsY4faj/3LTzzOT721iUFd6iMQnXodu8NsvPTkkyDylGiF4FcD5hGFP2GaVpl+weFR5m4a7C31
n6T+iwUiC6EzDMuLl9RpOyXMmyLAYWf0/7LkJGPvDTrzWmHLqet7QjTgPKNaCc8cFYNwK1F1mf7O
J2JB7M5NcGc1r5IIw2G0YnE1GVR8VdiqDaFp1WevbOX2LOg7BSezMJinLGMA1L5E6F8EAIEgrtIR
oZHlmfG2J+B6jkEpUW03xcU34rXWVW5QSJ7aP/kzWXCWxovWER7pcLNb6Mi64q2LtlzZ/gAUyU2m
Rb2r8DMuyWPLYNWLpyF4WNlTMG58DdE6GcY2FT4NiFGBMU8CQjDzH7m6S7EXZdeCkX00L0Zxa5Sn
0lJTw7hNnZ5VJZs86TdV+W5ZyO43QcEC7xrZQ/bfGuEvHH+tdi/IuAQctGAjOb7TxQ/fBeWWq7f/
1kBMuukfeiBEymV00fprXR5G61AYZ0t4Eydm9d/KuErqpUWrjfNIWVsdBmaos2vaMKb6z7Q65niw
wK33hv5MpnOSbvh6pPtJROD7m1pB+RswzuvwUa8guc4y7QOnAcdJfhryvcz+V1KcWWUcYQdx+CAv
XhbIi+Kv+OplBH0ELbaah7NvMG08M3zKHIARvSF8aVNj3B4r6DHiz9WDhBK35v+71aZTl+9pQjFI
TZIF1xwdPGirMvrqqkum70s+PlW6FpmnYao5WuEht45WScPVJalOJP/wA4rdjXh7U/L4ifTpmRMf
OlyE6KOF4oh/4qpmhLmqymUqr+8a2FDAOSyhKca6/VUGH90SnrqbsnNqnvr4lUX7ebpV6ntTHoSC
8DBX6rAcbOPwqQ+HgksMqjPKfo3gNll3zhjMa3hKJBph/atafhUaihX42+V4DSB+eZyQ2pv7GY+q
ENxzPu2m+lfhc+dAtuywYCUU383uWyK2KCh/9Xmb8lJHpLNOd5hYJlJfO2UFu48niTbYBjJdwi/b
wAOjWM8tPMWWhDY5+V6si63Nd2/Vdzyr2klNLln2NvUJobaOTsxud85Gc0Wkv5Mhcsmn3yF474Kz
mt8zaSvDDursP0SRAFvCErL48TFidlz0Aqscx0XPDxVHH2bhqpwOHtIwsfDK6KZEB0m5WQjqFeEz
6p81QzOJVut0fO+SXRYc9eqnGp9z80gjL08QjLD1UBHZcbyixgxCjptB2ZTTv0S3xfxHDR5R9t6G
3SrgwWmtkdyTE+8IMHwRbPzGnkbXGs8Z4GGMaldKEHa/lMHl+bGBeQfM/txbfOpaclBq0oOfiyE3
t7669jZTtUoxRbgz5hv3F59Mq+IkvfNbmYmhl6WNGqIiP0r+Pi+dLPoZ4G3JZ8bl990iLCi4n7k3
p+ppjtdkOJtM4/xI/Armwpn6e5rBgrfLpZgFO3Xa+el2Gr4zrpwl/OzF3ReLHOLk8ZEESV+fgDvs
Vwo8iwINuscx2ZMdLrlG+6exsUqYNZLHuGio89e8r5t7Z72phlOUvI44lPzJ8+m7yUHTMCRufHFb
TF89Bkb5oNHCabrd/I1uZBR+UvNsWEdV3/NFhdqzsHuUB236kVj82/3ceH7uhMI5KLnGEMAI/KX3
1PdA1JjY5RQDDDj8Rq/dETRkWjxjO7F/cpymeLWICdAOJO2SUkCOjddqx4HBJMWnmKOKoAqXos5o
RCCdrpL8zryhiN/DuEsrb+CBED1T5pvFN9FnqBejZ+lMAQqCJUJuwz/KhPFRfseiegjw6PCiBgav
OqYhuBSeBgZrVQFEO9bqdlDuAq02OpBsjXtLglZPsQkxga+JALLic6Kba/4cvy+DsFijvzT0u8QC
+WDbBAMYTjnzS68pFIzvhn9gNU9ib2ZwxnxjfCbjqjL4tmhe6bKfXngiB1lJ5TUL3RyJfAF+0WTY
uW/D6NTSQQXlkbxBPFYjtgPhfRq+en4tuGXikjA4O+4vHc7maaQouNq1utM07jA8MebrzQ81Lm27
7URHD9aQIMBp03QdShd/B8PGr2Yc00HAcetBDvIUK/4jLTbFsGa/TUUvQm0qcyEKuTs2f3PoBqPX
8kDJLIYh51rhaEsdDzT9q4+fHMWUckxwibV/7AybV5Z4IFXyQEbyAHPKtvOJr2N+A0TrjiIjXWhT
7OjPuEOOpnmCWzSaTc0jLt6aDP9EH+5gXTpvAZyxd3v8XXl1xDpH5uyrolVHxtPopfrZSK/BsG0C
ilKcjKILv3oKOabG45h81Aa2f3Uj9pumd4DtaTrA5viM3ZRM3mkv7kwvrrdTykF/L7XvLCJ270aI
njhv+tApREcxd8W45RvRCxTke4NkQSYFUo/7e8lSWOyKLrXN/tEJm0ZDU4Pqlh1kBqyK448hucTN
vZCJanuyma0EYd8LlILbSudReDKqDMc3xfhqsr2UHRBZRfCScrbNWxuRXUyLOInw6YCkjY1+mM/j
+J6ld7n70pSfsPxsYQUTFSkeDdUlvNyl1g9Nc0hlW/5TcHfrb0Qio64Gvon/KpGcE3ath15dxuiW
pk+/PJntocCFTkr+KlQO+hKRcTDbWzSfe/U3JuYYXVC1m3pHl+6q9C9GS9wdzW298WNPWsEQFmuL
BnAmjyk8ttRX7RPlo8QBEh8IBsQw7s9ePVzm4a8ZRPgmTuolZVMk02k9kj7P3FXsi+jLkSFxFVbv
N4naKRTYNEgTNNhdZHHf57uyAmOMQKbxh4GUoGcN30b+bVDeZw0xEc3gqvjC88OfsAF7oAe3erwN
51NknQrWs0jaBdCxFsbjg1WjJVnH2tkcsJXzQ2TSyyq3g/UaM9I5mXg2aUrGOJ7N8cfghIyEt7Z4
KdQMGNZnpXg85/R41fm5il+BcGhn9pTkT6H1QryMk9sv2SA8hPhCNop+DhZ0PsBDPVDwHBGFw88V
HCKFfYq2ADcdPLnD9bZrZvybfEacnrn1VMSLKR0XtVRJt1K8bhRPNfasKuD687mjHXziXu9bMrYp
PiG1BoGM7uqt24xHRnftPsGFSP16RGhTs0jJJIVUTk2+T9y9d8IborQlIMAusGpM/m/GJlDHDz7w
bHjIAa/hvhRseY2UmaZNbLlq+TvS160nHGLSRZYfOMsK9TEUHgWhqroL1H2y88eHxh2fiS9eySY9
hTB5gX4SszdrCXyJdml7N4O/DIInj9G7DR/4BlfxcEmou8U8ljXUksvpekQg2MXgR8UtCfEopuck
30G3B3ugXaJQV5380Yb++lOLnoToBrIX4HFGn9nuK/OQ0okV8WMp3B01lkGfiRiRkTy/OP9BsL1v
JOBctA6x2cnymHBlrzvoZvWfr4s4kMhNlndzdRQ4joJLWBz5ZanBZp7sOXwIOUQrcQvZbyfQ5bJW
AQvOeGtWaKQiR3DQz5PNmjITpw7n77T+bgBEexfSP35HBa/4u6UJj3kztZ4ZNvqYKh2Ff/nVr569
MY8Uxa3UjmK0b4UX4e8tpPtxAa53sXgzMgubIAPf9I9FdT3N12xgBA//RC6BsagdHLsHC22aqF8K
88AtOpofc3uZm1MuPon2FRxrnUGpismlIqd/hV+G+dQVHbH6wXO/EBtrNQPe77/6brE4AMYDcbYj
xpGjNlJ18EE5V9iBHrF9xZes+wh6AtyFfw2qVdKibWM6QOQtj04d2YOxT3Fjp/Jl2YCyEaIVi4/1
KmMM1IOxSlo3oRS92inxh5hezMGRB+Jk0PGRJkIZbMFO36jE8elwH/HNyD/l6tTb3zI0lkaY0Hp8
VZRJCJ6hH6aRjNanDLDSfEzT1nyKwoFw6tD3GKGZREt1O5sPbJFF8UWJmVh8xcNJ0M/ETK4aadul
mwjbOTNGWWMTQQ7uWzueK6Hi88W8sJP7a9n+xc2fYtxFIOUeuYwJu2pgtCvz/Ry+01ssDf8mfhUN
N7BIEHPgJPVXI29LmAUs2cZGkt7M+WMGAGOKsCVMkkb2IdANX12D9L3kOShkARzdnntsDcsADT0I
FIaVVxNeCy6mqggGg8IJJ8mtUc0G04O3Q/IRZuJRUHjreUUWJupfCh5t+TupfLQztZj7kCHGuKRY
XaLwPhnvgrUtVt9+7WbTxjQeWvRGzUhCRrB65HxLlbewuRrZZ1mz7e81fWNW7Dwb0/yYdPBcWpc5
PyV6ZwZgOvluUkvhi1dRc3NrM8vfS+maxpmHupaMhTXnKEOkfzZWuHmobchghjh+SRXL2yWr5AKz
i29bkdbsDSUFTuqnRrQwH6k47spypzFx9PYwYwTbRBIGCHIYWkdP3wHXJu0hzYcaHaSwp2LYaSEv
+mqZuXTZBZHkfZV+wE5GpMd2gyKqc4ZiFxAQm8W8764Oic9YyUmvPZT6OPjg/SXfrWxzQCiCW+HG
2dUdLdmOXHlG+t0Lv9OAIBNHCnWBBpyAguRU7p+xsJg5PjUulfKkBB6tMIyvQEFx5VEh4NUNEDRE
nVHu2Bwq+ezLnqERCPQhZve8Pqbxs5gcidyCGOnjT518t9SGRuGZ/VHnVagpxrDHAwCh+KTqiLFU
sDbNdM3965CR9/VKp32gu2H8ZRHkUYaeNLhncySH/GT5j0iDaKL667W89xakI0fVkUW7+dPp/SSd
SncCf98Rbpvnh3EJjF/HgYf5x8bFz0h4kuPMq7ud1JMIAGdi08WV55ul5MxwC1wBBRkUz0LcB16D
SvpWQbU3nwrafjwBrsSxhOXR1nkGrV1h7KsQ14O4yQwqDpWPPH2KDp1/GZk202ORSgmMNktQCVP4
GitZbe7E4QjgBEW0zzlHkvydB7upcAGx57XWpk+f4Xy3kk+jW+nVvlHOf2+i+RFztSgLJtpe1JEw
zk3NopxVQPNAXxj21bdqUlw60immAZWcP1PjW0PEnUlXbBVtBcjY3wffidlktzydjXUgCTeM4Rcy
2V5k6cFvhwgMv+SSQSF1fBFe1CGBjlDOBh9ntLqEGkP1xFHY3mXmlJqsgvk+u7OtVj/DWlwbhAA7
vTsQvbtiQlIFUFTVlg0DfTVXOLSKLJkrASZsVP4VCgDENis9RT1Uuosq0SyfKVMY9T04dQgMCnQH
BTvnWrmJHNNu2JGbGAkLw1pCr8+a6lp+785ox9XVkP/FawQ87TFdU97BizL3D1JYWEtyux2hr/VD
NzEUua10Kad7gNjfwXO2IdYMQB5kn1oC3HywFK5irKR4Q2nyCkJ0XeeXjr1f/CYpus+O6QIC6Cli
uIdUOGXIc7qGK7ZVFNFJr3FLU2AZZgi4P6MRvWEJ7RC/W+sGR8t5+XEoim1b3ABcgvpJInsBBNEW
DXo8jnSYonFYNMnvmnWuaOkj+uZQZLvmq68J4X7xUek9OL66k+l8ssxbWr4sem+R8Pcdb8c6altX
6X5b4qqz6YX0HtGWwBrEl+9pwsViPuwH9d8s3LuadvMvjTCv6TcIcfzN/1SXiMAOc/F3JnwZNfXv
NbvGmt8YGUTdpt0TANentswnaoFfs207mr8dHGkloIK2epAv9U8a78nwDIBvLXPLjDXJVz6GKnUs
muRZ0/uNtmD50peweDhS6qjLOy2OWeJQb+xNWEK3Cj2oq5YYh9GNSP5p8MJv+ZUZ0Y2k5UY+isEL
EmCINqCtbbnDW97W+4DdoK/3KgLsNQESbKsbf8vEyMLOxYjLAg/Odoz9NYGca4VeB2W6j8F34ENU
028zCSeVNqGofYbkoFuRYHcpSapA0lV26RGf4cQhLJHth8onQOYoINiBMV3vn5Wjel28Iz1+Qxpt
6Q3IXrzBuhKjTe4wKQrdKpFuIuBFGv2TM+C/wUuaA+heKZ+QxYKAzGQlKdGH+kVyguxx3ytr/Kkm
0vAV3zB5u3O8J5p6yY0QDqb2srpp3VRv8UMtSfV4X06fPnnKxV71yFHMvMh4pZziY2KuzD7hCagQ
xT6ozXJ4VTA4gFZ5hs0dBWLr+s5SV+wL/xlaZeNDH8+K4fUNYzkxIjEzKmq17WCwp69iGoJlpz5j
NszLbULxPT2640MV/nzl7vtvOLkVfad3SCX/pvYoFT96hGdtAjgARnlP0z9fhzI8/dLkY12AHADg
LO3ITsmMEYxgVB/k7+aEQCr9LzLQFc4a5MAedAbfObnytABcLRCWMKNNuwvtPFQJdPoDOWLWF9Tz
IKK5W40smrvZhnGPjp0joJa4iPBzkteKJ8r/UsLjO3CdfHD0dQAJOrIq5/5P0PyK47MSz5NyJXLD
aXhUKm53bUUMvH/R9G+MOHCGewCO9TAcavjNhoUXdYsNPAp0t8bQWm6yj0I4TtO7mrqplFNlC8tS
/tUl7mQi03J6KW70X8z12W9dExmCIv2TETsJBK77Rxp5VnFLCcmjavg5iysBH+sQ2kcSZMpsa4+T
0aaRlSQMNKUAAQe1uHAjU3nOOnQ2GZG3oVcO2boT1cVcTFokI31OnNmm8/djcUwXgUaDdiIwWdXu
ZvcWuKEXVA7FBu7wz/odHW0ttZyXQLAxVEJHe7zto5YaPDG/9MqPiHN4bhU7yi8ydl9x032RlY86
Ex8VMZtJXThFI9sNANksfEvdqzVuTLw1y0joiPNCnoBo3ARcPZIrmW86W71CekikeUR/rdrykOie
ssYjj0qqo7RolvRt1bz88kHpTHHRGVQoZJaKxVyxAMYE9gzNhi75SDsG0RZhPE+EhOy026P5XWXG
xULFzJPa3zlqR64syaKijsF6AzUD0n6J81tHrI5prVNKdGtb4sun9xIWvoGMUz+ggJDejMGBc6xQ
ycp0FM6qaFsKBzybK9LkVmJ7zJWtLnihbeEudgU8XSYOWeh5n7OEsWEkgmgU76PdYK9FbO5MXrjN
8i14itfox67Zh6xMyo9afy9KMxHVUtdxG0mAoSO2VRhPSubtgFJHZhm+cQn0ZFiwXzg/krlom2Z+
xlBrkMvasusGXDUCusIYbYlS17uKGl1ZpM07eGTSZ5NILkgjOoyNZHyn6q8/3JLyUKqeWnwSHeaq
44lkaT86VNZxGNAE3RbARMysbUsmnxxTTV096+yVETrU5W5duz3LUvbeGf8646fsv0XZ7uUjKsc1
zciNTTVeavMpguLYgmMQmuWRsGd3RJUt4g2dR4DHljjL8C3rrrf3Pr6qOBIST7Ijh1FnZsnTk12q
cL2R1DMwStNeW5j3VqGG3tiw9GRXbgUTeC/ntsNjulpiu0cIi0z4SWB5UWdx4Fqt0/NL0Dp+2yGs
J/+l0TpgPZj20UXj9rOhjZAjcP52pGzyG8J97svr6FyVrTNBp0jw3KV0zyOw9Z0G105JvXQMshN8
B2B1z7LAF10TuLGCrCMnEAqHLpH2Fd0M018NwB+NI2IwxIkP6EjKR3Q1GC58Cm1lDAwR054YeVbr
ylyF6CCGQ6ZawLmXALBz9kKDXjheuRM5EJAgB/mjYkYM0T4a6OjTb5L++Hij2OY68CTrA6QA4vzh
pz+YMw9jgCwivwntBeSLYqlte5+gvhluuSbNK8ERxCqFa7Ip15JEIuJb7HH6ticS0hgMOJ9VC8DI
XXrEA+27Cm78YaYt/7sS9nN7lqy3xUMuyxwa5KyoS5fPvSIVIRO55ukGBX0Q3bL2UoQh8cBAEhFt
07llS/qn8kqNX6MBDRQvLVt4pLkZ6aDhKvsGcF7Fn1W/RnxB56SxIq1TGjZ+dG4QbFvYWguE9UTF
shXxRPBN1fxLB0cnaWMVkE2MkNdSqID5U8nfi/zNYB27aWHFOFiyDq8nKmPTC/8Gw0EBkMyeqleo
cZT14AGtLThP+Pv/C0Z+QxMUb3UvHe7/XaiQjbRZCj8lz1kx/igl2foS8QL70tqSBCNRJK1+Biuo
jjMrOiXnfKG1VR2z1dlCJlUHX5LxRAqJZo0I6IBfcLEJKuIRyMrJlsxR9nhZ+NTinWGt+XnYwPq7
RUBHlHIBRDc6WJL5TBopxPMro+9nXdsCcg14cmh9ARTirPRX6SIyR4B+LZF7qEgCxcvIUtb4VIPi
jy12hGhYLpQBTHvdOBKSBt6GtD9mMbEbwY8hLhm824xQKBuDQoWumViX4NcMNjCjHhOXNu1H9m6e
poIHl6GrJ0QhW31O/3F1KGsSuFrqNrczSJmAoVBQeRPxArXfBjQ4Zb2OZe4WiWaKMGs04Nxc0lRB
Wku49zcJL2aE+bywZBJ4vobyHXXLSglPAiOKwTWo2Z0zsYkRbkcQK9eMXoKa4rJBnE7YAOsvaCRF
m1Hw6uRrNH1WxT8Z+0o3furio8amBKJv2PTpMLX5+S2CJ+0RBSzgG3ZcVP9oB/OvQNi0Dcrj6EAU
cJv99dLHhOI4C/w1QjNA67+GRyBbR+uu+gxYYYCzZPGl8uNp8x4FK/JEhU8YAT+gHXGQa5FeBGJW
+bDftX9T9S4Tldlk22FdTqehfNMJSy4bEw7nHxal2vLoLFL744D6hN911blQHoFkqxmW2lPkqbZh
PIi43frqXchfcrSb28UGTLBPCoWnIZG6jZzLrEKU4i0w/Drive+uxXheEGE5Qq7KnaMFbzJBkEL4
02dfBgTEGJQ22aOrtHjwSXEiL4jb9GEYu2g6ytpj9r+V8pxO9+WvtoRPE4QhRw40mgkPISLZ8Ib1
1Z5Y6qQtkqpVqt/YEtSR7dWWFUJGVrr0UqHXoUiT4G+MPr5havWt5CLNY9nI5B0XwLZFAqKBEKXd
zsLZLdr/I+m8dhtHsjD8RASYw60kUjlbDrohLMtmFHN++vmqB9iLxexsty2RVef8EYkwSXKuxhGF
wiBv7pUPQAd1lIfXqHcndVUBEQi8g7Bv8t+8DARL0iOcWDcre2cXmL1i8j69YZUsX8kSUTu8FCPx
WqJsAksKkmZkq0t5k6176HhnI36V0PJekBxZ+N2iarzXMNST3MxT7dmiELPC+8QmPhKJU/of0yfk
YZ18KHy/GI0QaKchC84Woy6cvIdBYGpImk7zY97U9MAduuExsk4TRMl+pPGTulyG4b5aDMhAYaIy
OEuohXF0gYheKkZ8HtWfDsmJWITSQgLJBV82T+LqNrrDHXmcDkOe9I+keg/yU40Zl5SR5BkSFynH
7+F0YddXwq+huqZIlv7lrGL4x0WC2wgbEGGNNSyc46Vo7VeW28PWbdjh4LKl0Eu4xGuOBO7WkjK0
qv8xiPUTPwsAK/o1EcvXHsVcXwrUVhKcUBvsc8S8BRJcvb4E6pkSBUq19m13g2Grph1mPxSw0uoB
XGkwEfAm9noL+l6xSmaAqKCyMpozl0ZfjVhJfSnVB6XgRD/rdoO+FzF8820vyL2gTdZLlryJCuBz
aNzg4ukxHwkOaV+HSnoriYbnefOHDXFgk7ants5nVqw/ZfkkS0cSQNFubKx0Q7nQXHeO3byFSj+r
7cqftHlerhsgHthc0hOWNb8l/IfAmtxpEcGSEhxCAKg0oB5X/9QXGbie/1VKF5RRFjDRMF4S3MCd
9Uawgol8GcoBuCOyt2V5MOW1Du2U69kCyb1qcWTIzCHTtRuv4nzUX0ux2xE15Cyw7FAEGZ8smh7H
pSimwgoK9raVynX5WqrJCs8Kg1BZXBIaZjLUFrx3dLzNjA/LPEbG1UKymiTq3I/eNRvTvUYeVD87
BSRoLKARCWgAH2GGQnc2JPcElcpi8MponYoX61OJDsGCcLdp0eIsm9OHpXmOvQuUhxQ+G/UaWaw3
pzi+E7A0ezURiIKNjIiUPpCDOADaK79CBDwcEQH1MXcarQhUIVbA8fJlK+zYXp0dLWOrZFswbsFh
YJcQTxlaLDAPNy14S9Y5SEmxJX2soo3mRYQL/uvqyRbIEx87PO7RDy6xMPRa56gYiOCIm2A0yS+2
sSTeY0HRKjItxuwF1llH3zTZanRCr9c/eggm+y2M3+Jh1wyX3Fy9zB3IETzTgNwMqYuzxowTXbLJ
M9VzzD+f6Oc0iYeOiCHX2djjXVOv6IoZvNHlZ0FvT9g7KVCbwV4Pzlp6FEDZw6bp3pniUdzMDBJY
GIQT8iB0zg5nTMGAGeBHWoFIsUtYV8WBCx8rebDS2Er4CgYsaeRFo3ZkAeoYXajLQcAbVNva2Doc
IAauqW98ZRhxN+0LNZ0ErGHTH1GhT/QGBXR7+iMDBO4/ci4Vr1fVmGw4yCOKax8d+BFjr1vFw299
VhSDIV2n9n2f5H+xI/QclMerqjdaZIpyAlXlZoJdYRuDYkJndZ1MqNB+bwHpK689EwNWw2WUWTwN
iFghuHrWSxcuJt4p0t0vH6P5NRYmqw5ZXb5KxAVgGyIa2sFqQNQaWwZUMOmWzQQ6hAlzJivbkcd3
NIaVXurkyT4tGWvTjsMV6w0vbrcy1x0BcMwnMzLW3GK4OvTB2dmBhL0R9pUECuYzaGuNzWNiSmwB
WKVjSAy3lHrha4dpTFNvCcvQdNG6Z8wJYxQbsfKZ6XYAiOjRYGoR0nZS+uIaiJnvH5FdmNwrDdSN
0FQNBNmkPxW/1tB9BMqyYiK8EmWA24z4jx8RS6qXssdy6ZrxtmaIgKITe0UxMf8wkJBM05C7YMtf
Sr2h1MOpPsXAVTw54ho6Fi2WbJvdL+OVFzA8cYpkIwzzoSfKigDgGqY8iBGWEa0Q8Oqx3qEmkus7
bWvz0Fo+omTJPYSiyzWMNRKeBp/bsKlFlR3DbOWfYgnSYpah+1zGD93/RSCBi9KCxjygBBcXuICs
5w8LloT0kdk/BK3eVeajEvlt6peWQI6vobv67sJj0KbLkSyIa/06yEhT+/wSo71K0fDXHJwQU3Mt
BO+Z+4Qu7dR5DdR6EcSRTWBDi9hcO+UW4kPWD6tBffVQx7mRUnsglDgve1e25bImMFuMZlFB2BtG
YVKFSIRIUdL8O+bqW6lCq4FyCv/zgpdZMVaO/YzkTZiRl3KnA2qeIeQX74ljowxiRSoJAv4ZKRZB
Rx3pV8IfvJHv0QOtICGa7grNDQrXiE7ZHLvstOjV29ChmYBZE8fpBALU1EIYwsY+NvcIxmMg4HEj
CO/cfy94ICTKW6gKnpf87rw2qOjcAdQHDiFsN33xV+Z8VQs5XOvWaUDdY/Az9W8t+hHnnRe2zr7Z
fUrtEhVvoFTYgCyJAyzFinrKhjeyaEiluNn69/cIVB3Odf0dO/Y80P5arweVpYtZOwSzn5IllWZm
d+xrkpLnubGoz2kotMiyAvqnQ47egvbeICUxCWwS4nOHXydtKQzwf6Dxp+5UvfZNQSwTKWLP1tcZ
bpHbtw/bWatMt8xvSq3Pm++MM3it8VZ8REjuMYf+KpBQhR+Q9wq6wuvA4yV9cuaUtKK1q1g7xLlX
Nr9xv+nzA0ultmNW4G59aiYU6LkSt9+2K4+DfBXsP7WfNB3UBqhhf4bAlB3S1X1EuebL7StEhsYm
4STR+d9dHireISHWAGQq1sGqNT+N4Js6AYAM4IUIQAH3LxTKXErupZVRBAtio7kSyf/mVTcPNmXm
TXUU2oah5lGlwlFxI9tlFe8g8rhVpg5TEn8/b4RH9RdaIS9imQArjUpPioShApBRA89ZMZwC+ijV
1nCQOfh3W/mbMvaxJRoOSuf3qNBAXF7zn0ZfDqtm1Y+bZtoleK17Ku9DMYBkEarIz7pcJ9Iy4Ugy
FxjFWftLgmVmw+ssWBcpA+C0kWzB+3ygCiiLQ4lHsOy+AdwMa11HHwBqfcy+qXuIqXib7QLuq1+K
Qz52OH+Q3WstATEA5dk6GxdSdsom2hE2Jd+h+ps2Pv+IZB7gtCY7RfI2Ra1lfsFEz7pmy9RG0UdO
bgptP20JPY+EP0htVtUzH9oQ70qX23RcCdTGb98JwkayLggTD7FCWC+0EDsTZAKVljEKJ26hgPaT
HEKN0/kjQaLbX80Rbm/BGlB3LE8+ukUIO+H0O3ApT8i4pOotBT1hFaPjd1x046pCSqOeNWVptsim
mD6YusTsh7q8d6VgBx0qTn30rtXLRgj1GXWXYtpaCWn4LHcMh+OhK/boVxbAyjLsLnCTlD5ImMC1
9WF1bmtTOkyLdoEE8Ip2GOBfxSaUtp/mn5qxJ68beynDN04Lk2ug4KXhUF7FSMAtPM7ykM215lK5
5MwXe7tekvs18Ihx9WFuMqw/4ZKQDonKz8+2UcODZ7QzjyGUnX1K1Udon3kkB3VNZsPShhrTyfjQ
ZzYoxoflEtnR7yIWQxlyNDmL85SLq0Os0P+FxVrlmGLR6xakogK17RXI4RpuptCekvNtV4Qortj9
cv4v2apRSNRsvjsk9sDHIRuvkf+2HkEfPuf9MAf6QKXvAyNiC+h8m+Od7DR6a918CbvIejK63Gvt
Tuji2teSRnTy/qp9nf9oyCKUmU0/iardBWTfxm8mf6vfoR6/cPSTK4JwNgef7sE+MSoIBkK+hFXq
vQjdTFRUs4EAXyZrDgKXHWQHxSb4mpGtDeOohTneIKQ9tlDXPeEYOYMtY23yJ2ZAhvJAvwoFqYF1
cxBzEVrMoJ5u4+g3IFZSGWffpFNop9ah+GXr13v/h/2i/QnkLamA+dLm7wDMmzjrsNP7lHvooPtg
xMy66DYrhjwmxj6RiRNj61viwv8f9gNLYddq2g0r3IxAArGs1ihJneKtzn/H90o95SXxubTLM2O6
5OAr095A619/Vqg21Xdrzo6XXkAxKh/d0fdrP+bfJB16hgahnyywZg7J2UBA7v84TkvKij2DE8Pl
wan9a0trRmWVr0kkEOM4ZzuGEJVY65nPkm2MvJ2BmbnA/jdWGfIJsdqx4gmTpI2KvLfjqbgRvXiy
m/14SpaoOqlpX+ZLYBSufawue2YGX8EaH84heLqSbDr5nRwEwiTu/G4yNeYaeguPQHBoW59pLgi/
w/bRKPd/6LRzaxCtkS4y89HMYRbh4S6jU+g5c7V3duRacH6dyZLCFHxQpP2wYNQYimOJ4JWZiSHB
SI+DDyxZoXQk/dtcJ0BDL8WfhyDAhOfMKtqjQWQlbG5C0tWjOlGM/eseOazy+C4AMJDOEESxQE/a
eOayCFwMHOzfK5YBOsO2ySJYRBNugqdTfEfO1xhv2JXT6NIrdJQfBKDEf3MqsrwZOZsdlDJpjayr
8xggp9oz3WBW3o3Npcm+8mybr2REDsvwV42gfjlzvm1t1fkobuKfqD1I2Q2MozS88XuMPg3G1PIr
H249G7BgqoWuMyJn2fQ4bjTEaYD55Yei+/Ng1/rT3O7KuU4Rz/Pf7g8in0h/kUtkigmFxcOHQp2h
Cuy7dievg0PBRg5RcRt5+aVzIp+lYj8mKwY8E4Hawe++JOOuvgao9XEW2j6Nws/YuEuv/Or0z7yF
IvQkt6sEx9xLf2IyfEVPuTnWvwy7UGotO3gW3zqAKKm/ttzTk3FBM0wqpmVu/OigqUe520avL+JN
UNMMSz08qKYri+BUEsjM6AR7wD1Areo4HXvtS5AndcYZwdhNOT2pGgxGrzUm5bmd7CN5+YdKuvkK
PELCgQ+x1CdcbiXUTsDrVyEaask0tAFJX6x4QmA32d+1/MY2YxlEcSx7ECeR2bggJyPAMaR172P4
VBWhCcdf81HqB8qFxPAzZGchAkNu1HWbMTybqJMb6dsZt2kpz5rXLSKMdcCcduumd+op5no9LnSw
mtLa1d1HLW3M+OKkh3QygEZ58/oL8CIOAfRWK13yxBHAyEjLHUDjcnjkCRauTT0ASezK8E/qT0P9
oaHu049lcgombr5V0XlxzliyS0cXbojU8lnUUf6GIK6FQnI10rMBMOpd1CO38b2gOU4yE+6OFozW
vEbhXxS/91AJLfIu4EsekYoOdYcVV+ffg1s+0JIYDS6vEL94UD67xoWx58AgKk60IXA6l6dJmvO+
0d1maidJvulQexbieKG4TesrcbcAAAfByYllyEluNYrGRDsHyqqxV9bolS4XCSz5lZJIAWo0Ba4D
85Rq12ZkiEgeUfdMWtTlJ1gAtE6sbQPmN6NSYIf/TGnV1VsF0TM4bzlXiYzMv8SaLtcX37o+PwfT
WPgucIVxryLg5vYXLRuteeoZG+Og7l5c77H0nQzf+QGWP9IYt+ePwvwRFBKRfLMJ2svKkAdUEeq0
cSZsiy1hB5Gz1YTUwiXpJEeLU22z9LMqPlpMlvmNavuFptxORfhl5bbbg7GrzNrtX2tY4jlXSJcK
lxZ7p9ieljWzTLMDYqq8eB0h1kbTyuEUBDzdtusEvwRPeNDbFbpolMkYCjG3NH8h77XOANI4N3an
IWQEf+CasVogbQWhhTDKF3eHMAE7pZMBi+2oHqTo7JQw95wFAmzuEYRvmvpUJPs68yjCCz2mUy6A
YQm2YSbuiH2u4GoRGIner/A6CIIc3aZAVkRGupLg50eZ1PQbH7BAyDTmfF71lSzexVR9y6bb1gvY
aP1UZijLb2nMbJPicieoNdoEw9uYc+Rh1BHUT1sy0IENqgsxYkAVokiu0Ioxs+n5SgpX4EdGdber
gVHiqbDcWo+OINPB+tEaSOqZVqzB8GKoqEDihMcRNoUHbi8HjDlESQPyFmmoYlal+RithwZYoCY0
FkvHjnfGKN6BXbkckdOWc2bf8iaW6w5uZMjuQa/BzRUziX/BNPkaYYUrfQezW9NSd2p0BnWqXKh2
8PRyrcTOvMMgQawt8SB/bAhIUWZK+VrQFsUnMwClEq1k0vL4YdPQlsfb6cHvL2AHhwuFXVuOep4D
jtCKtWJmHFXnRIRJ2z5z+dZVn5m0KZpVSHIFMCbyPvhRk2QGz2nNmcb8PWR7M3iDPpgr0DwtR0NV
8FJB4sgV2DviDPpQkaa8kzBqZr9BxbiT7ChoaEusK0hq8BZ6sskyMhfwRXANuCc6bkri40cuC6Ki
5/VwfsVPsQNbnII2aRsKxLDP75y2zwHYiHTrrr9LTJcwzoq2RrAdaESFzu0lpnCQdf/4T2ExnSLG
UoJmbPBpxEiy9lWD7/hvUKkZGVEjC77sWjmlTBzRcda4PkWMFRFhPeJ0ywY4Id9sso1NOqH2rtCf
qArH8mfXtB475YJMnIrfuCYC7t8Y4FTr2F+2EMcBNYXyTkgKi6SHxaQErz762iUcj8HrbjjzeNok
EkGnuG+KOWQ1MtJ56NJMAH9I7MOmQbgkSI6FKfez35+KmPO+JoVEpodjDrbY0nSIYyE5N+MFZCwH
UQ2tc6tdo9lvx/SPixrZELiRV67C9aCf0uJW+tvEOaDU5KMnDwfjbzJ0AmgQUu7Jp2Yn/bTCt0j/
adS3CdmeTn2LGzUr6kjVn5TNboGQ5YXdZUFxpShsgIym6nTWXyxtp3XLkHaHYjQWJTFelbZD7Y9G
HvtOY0GXcd1q0TJlaYoAXmsktVhOIIyyoFmqokekQ/PKMb4pi3e+itDh1uZ8qYb5q0QWOwLnDO8l
CiC+aOgHajL/GGBYBYH8qWfjLLw43KJ9dewXCE7CRWJB9i16aDy8WexSkAOrYNl1v31xi1g/bJOE
77fYQh5unBEn4/1dxGy8gTifmKormRRTdmWXNZu0CUAskDZEhgzuPbysdh/0zwTiqGs0ty/fSOo1
CXaUKbqcfl/hNmPScseFlj/HpkSYx9OagSgwYssJ8MDsg7CVUs29JqSvh+fLZhUldZnutWnNs7Zo
1YOan6FEIPwZtNb2F8oKcaD5JZ/stWdtUqdjQchHKLiZsMBNXHwm3VGcrz7KP+Ic578Sego9/faV
3yTmTApRftR7Pj1QXlR8O7NaGTBCYXhEBEUYq1ZABXeo7UUCvjXrlAsJ6sSeXaiQ0ewzxoQKq0Og
k7V4yQZ4P0gQ64oEl3Qxjv54Q2QSkWyfY8PVhYd7kTokPQr833H/fXKZtuIdd+kSAI9BTVId8AHC
PnP1AXPAFwhcUOfWLffqcqJY5iR5Mo4u92V9qekf7LwZfxAnECDXl/Wz3a2ifCelKKjameMEoIWu
z/VRvBR3rEsvHJkRkFMW8s33n+GYeR0eQsSVuvTUnb8ovwVEInDz87lqsUfw22zUNgmaG6XlzOyv
CRsqZuJJeRdToxbd0zkjS316oi3LK1aQiCbmi6g+EIKudDgAXtAQPzbPfFqizhFfRFPi1NNVQnRI
hykd9wVw+CORAy2OMAc9V7cfcV5TdYBOKgafNNHtsllsc85AIs8JqtArl+gXMYNlyao/csJgavKn
9y8SctF7zb5DlGtcoouC25sEMMB+e+FwwpeUNnTSixMgna8HYe2m87MEiw++FFS7yUAqIJH2GhuN
+qb7G95yEquzdchw7gzPFNzFAfAKAXLtgj5mgvL1mngh3vqQnCVhGyFUq2IPQTL6JSWc8elqKA4T
SEDXWNTUfaDgluZcRlCPwrACZdyvBHHQRI/GEg5T+/VeE6Lew2TUEtYYXvV6ErJ5qEOEcdghl6af
LTvrTKB9wW2YWv78h6A31DaCsDTPQ/I5CLKEs1bAtxX+mHQ38i3mwzfPOq8uYIe5hakxYfUqrvA0
FJerVsJdfGePwALTa/64rHiIIreOR0Z7da6hUkkwb44DWAcTqlp/muNhWgbrWv2Q3Gg5GXsBZJTp
0l9y68LvCZGQQqZPiyIj4Up0JIQtXF22fY3ED8FdnxEFB2bq0/tzV+mgDTU0lyTuVBi3Tm2AzsX+
SxoCGrS/AMgxebfiE1/agkA/n8sC4Yc9u1X+gdpQ7oFv3XgA289UsEfItQWSZcqfSJNaUAZGCw8/
Dt8f+Yf4+1bi0KAEd4DIYthotF/+G547vGDwnpq1saPtYABV9qBi6n3UTi+pXeWWheKhXvZqiTRu
W4fIc07Ahgv24rlic5SGqBMXtBFO6VorUM7zcHR2NjOZvPXypn935o9wVpvRR4bZj09GhtNPxUnB
6/leONzsOSIhVjMwDlJc+UkdgN763KEnyvOtOAkqiyQkN0XqYo8PteeTSLDFUy5WSdzAKJb0h5Sc
HOMU6wfptSvkPyt/00ScEXRn8JmUz6Gi+ZxE/izc1q8TRcsVyycJJeXGSN6yF+7f5ZjvGJkBqCOZ
dZTP8YUWPeEVBsrhfb+Vxb4sz63xY/MHHyZ6q1AQpIoAvSp2EeraxQQ8c+atxpDF7chfIVxTCkdL
iiV4m639ZZBep/BCkE+MULnZ+t051QS4Sp5sOJFPAHtYEvCArCdYTxs68YTki91EY22nnmFKFj38
GCU/UXyQjIxkkWoW1KlrWSUH5bi0ZWkl8r4MFPkmxwW/gk9+v9E77BXM9qRcDXD8DcO8zHCVz39s
gZJzt0UkiIn3BxaMbuc5gi66u1ooRG68uYLEhIgkhrAvi3LeGsFellquUHJNTkYKPt4M0LyIrrno
nVQ4o/r0iX/XNnl1gqjXiwuOGcv5SlJ69yqJZksWjy6cafLcgftsvIDt0s86zGfj3IZg8vsP3IQA
xyBydzZZ0qxAGJkYj/iHS2zO/MwB5uYIGlhV36jx/afxNiYguUOF4jaHpBNVac5Oa2uoJKL2SW4r
t2IT8kma7zcF3TBwxvPR2JtI2+B4anVVxLtEXhuSR9Kv/D4ZK/J6TZvtF2koz6Q+3S2koOkqW+Pm
UHcED4rlCJPxSFQK4s4m9KyuWTvRRa8RjTUw6auUH5EyzgDXLFy324ufRebIZ7izOxBQVPFdkWLu
XXT2F+uesB7kfMtiHlbp8RukL6lYJS+aS4O3WroSP9W/2zQjW9s+IiJznPcOem8nph4Frb9auFra
LtDu0qWmMtrOfYPxC8vDQg7WevndSn9F/AYcnuWnDi1HAFBuIBVUYGKBDNy+2fsWwnIaK75Vm4mT
+M8azAa7plBVUYYzq8ZfZlO+RvZdiF3zu6Bsu9b2ksEvUXO1dxEQS4nb7+LzfaT3MEYpAxLbea21
S7u/oryqqD3Ix+LZIutzKBYnLm9CmlCvE+zIqAULay5yJB/S0sELicqHbx9vEHMa4SUr1S/mL759
Iih0mxqTHMfo94BfcPbosz9M7yAJz4o/aexu1ngVX0dlvvfRvoCHSZZOtdRVbGabbNwlgL60tSBL
62embM8TjtOKsN+440LMPyqSkyTuKIyRyAGzyNMoXVyI41SRNnDODjkuRGeDI79nBj6Qg6g6qgM8
8eRal5jlijWZpoXyiDTGCofGmO+KmgcN9DGrkCiR2FvTnwBhUFhISFFEBuGPTZ4Y1yTSlGsqruNm
q5YXX92X2dVHSOAT+CUoWfo/Zj17ReYSEojWzjB/AVqD4gKQoXPTp67mUNTGIctmKkOHyz+UhbNJ
zrlyXj6A3485fsbqtyE39Ed/aDAHBOQAS467zhEtqwBBiFcF7BkUf+I7jaQPsifnAzYPgocwUa85
nvkimmEjA3/iqHixzBsrPfJeJfjtpy19Fs4f5eGcCrn04aOrsAp5NmYffDISBXEtS1zanfL4YFLe
1zVsNJSvGsvEjb2YIAYoGQ3tPMqcKNhr1toyHnnzrTO7FOFlkgAciMNZAHCBi0uIElvSVacLhSek
twFuxmgf4zc72/GfBBgoRo/YMTHY2ocaa7y31NotSJSyQnCYhWWvlHqdsP+Cy1jTIe80lpgEpfwz
eqEcR9HB/JDa+xTBWdpsYRlI/skAHWMaoKKERjSZf8S8pnZXIWPigI90DrS91rxZxl8E4xA2Z0gW
PyAWDCmhfYr6Xeifg/qGFQ3A2/VZc8xC4u9ls/O/yLwTihSQRYgJroIk//a7fWjutfZUAQS9ngmZ
puOqrhgrG3uh1dH8pfxSIu7a/hOB5jxl3YyjAmUOIT+xgASQOxtH9JJi4xXdZUqMuY8GYor8Zv1J
JTqrlO5aTV209TkYX9NUrQ1TQ1JJ74mNPiR9I8IbQ8ACyJySxpeOko+NAk14ZlzqUMVwUO/SCqya
fPuCiJyQlyGZHMi13yL6c4w3tXqT/ZvzN3rjAo6FIbKZwSz1Av5z/C2zeoWDjGNjdumIhH0AcJSb
mLLT1qGfzt6LGIwITwPEmogPM56UtJnaBpdEzC49080dRLXkfwr1utW9a9NFNT6En2/ixFKbH6xZ
YmFnH45fdyl8hON7P2LV2kqItnk5eChV1MG1aDzhqM6w3jvXqMaZtB+GszXG81ffz2+wddFfjUa0
fk+jc1ZF5GZ86y/CnmYFI/aVuHDEIJj6VsRb+3+oGUknJV7RhDQb37LmKld3gAXmMG/SAMOWPRL7
XP6MuJzHm7Ft7HPJFa2h2sODiHKdi1k6NhdV/gjrp53swsxFo7vre+rOBXIYuOZCqq6hc+ZPkYm2
KOks5a5VEQDgazSiM9nbCxtnid+LUnKuprWibnoSy9HokoqFXYP7bK5wV3+TsR0e5P7gk5FiwQRC
hCOQ8Oz+s8azyUUl7mXQAiRankw5d0ruLucZAZ/BU7UGwHOMebwbg3kmSDCYnXQEsNJW+yApqPIx
ez0oD6dCvqClF0fcTPqxms/JuYGeNnAtNhvYMB0qMBYf5P89fZ17gMS+wtYx3cZyLY2rTn17YWaL
q5lBYUG9mEh4vTAzLeovdF4EbhLmlS8dV6g8JuUyYqoEZlcbZ66o3cKB7M8MaOG9rW4xN+vJT6E+
LJaJEukjf2tG9hg2f5UIGxrWWEhjil/XKJm6YhtLB8KxZxVmWmWVp2jVOS0N6hgQA4rvXYucuaZ7
RrT2s6+6dWajE6wsUCwh+G18virJ5YMTY1dO5IDwmiNmkD4EZoXbYWZDPVA/Kz6JQP16Wdt8ImAS
1n/c53Q81j3lbORvMnpZztY3d3y9Y3jC+4BWuUKpFqP1buAlbIkIu8TVkFtIxUFK3HZ4t1C3kNE+
S/yvG9R1dh4XxVxJ1mVxzFSWraP4BeLoQ5MRpC0gepUblBjhwTAbHBkIW6zhZ1hFwEcs80hjT8DJ
84SkxlI61Xg2UMcrhI5PhRva8AuzTFsk0zmFzTmBwWkBd7bDA/L6lgyCE+u5/Pp66ZcXmbEG6VGB
/pPVB624Tvo9RMKmoolrbwxUaEGkT+Leon7BIBQ1lL27VrlvFvJcmgBIKErQiNZ0iG82eNFlJLqT
8ltolwZfPw2roMk+RqQkfVMAcOtiY7cnmKsbUbszw3jU8j7DT9zsxozzKvgcy3cVraO4a1Uexkyj
rdVAug5U3cGto01AGcdhWiL1jou1lR8NNOHRkmIKhgZIZmIBYW/CbfxaNOmVslIe0G/Hjgkn4iQf
K0Zvtnf/7sR7iTcX2Bat3YK4g7Dc6PpVCFfk6FN8tk6P+ah6a6JvCqMRK8zCitiZBYmu3Oz3sXgo
1qYl+CZ9VOpqGNdRdBv7j1f9KWW/cfPIDG4h+IaxWlvcTrGP3OGImgr30bYpPyj2hKYL/m2Likpi
974vyS1mPuZuz8sTyYdB9bTxtGbN2wSWxPI+6hkEziNQjnm5NfQRdPae6F8d2ia5fcj5FsCBCzyL
virT33dIRcINxb7zWN9xcqNZ/S1td4owkXoW4YjqKhTb/6nOj1J/sw03twkcyM/pa2XPWFaKY6L/
tbI5t7ES/tCI1N4s13DJ8xPkrx8+++GM2JO6UGKdNp3zVmJsofEBdOWb56wskSRbSz9ib+RjqDcC
HDLQSdDYwZKlhR56ilE87agGyo8YZfmYHupsYxaC8e7GD/EiYv0YwTExMCukUbGB6IC31iPmgZCU
9xKmtdOffDOTfGhR1AQ2qj0Vj4SnlOIG26r5Xnst4+koa++FdNXwNiTMx8gxYJc8hXBEw33tDOMz
z77SaW9pewyFVfL54ggr7DOqG7JXl0wMuro0LQRGp65ZDcOpsFAuOF5S3KhAyFBCsJbXZG7/b8WC
IOGwf6Ubgf83HE+64YnGl4T2Ebdt7nZO8KR1FzJIlKSt6SGW6ikuIdJJOuI9GLE6MzE5u1i5Vj3B
Q191xWMndKKCi+T4cieDdYU1oo6blZo/B/NRoG1OAN/c3H21pyGnImU7mCvh5IvvGu5j3L5E6fpL
IU5Owv3QLaVu6XQQjaRooCwuglODBIrp58f6TLaBthWOfqXh3hC6u7UtrwJ11dOvXS01+UE9htOc
IpKwUe0QsOvJNg0ktxxeBWH5rEL/AlQeq6tfZv0Gk5I4pOHxrO43D67k7gO5RTIMDndDlF9tC0Eq
bEXt1e9WvY6B2AIvUy+WccSpkT5yIkjorAV5+iyDf8imY/+vOwCHlI9k3KLTfB/VpaEypLAzeG11
fyG/JZZ7OEDUduqGBgIYjjUCXaQM8E5zGuLxKS/w3ZUrTWMQ2Q7tLyMcQlKQXX7YKLukMbLfHsDi
Rrf8vOGuMoPIA2siI+MQvX64HsLXm0Xyj/QvcyXpd7CtaKpi8F5lOZGj9RbI+4KH2IQctgZcml8j
aIZFxrVSnRFPveRVJos4VSnZOR5LTGPtLSIa485mFZ/mevBXdQchDiARArk2n9O/6+koMLA4+7Lo
XhCepolwXgPb2+vL6EGisFxj+Zz2r+aSFW++QcDVT1OJAKtDgUjdBLWrdbJ3HnZx0pBWSxuL/qDw
AKj5StY4bMKIdLFjo++YlV41hxDGJFy8xZIiQwqCkG84IvGB8B9qIUAA30gDSIdn4W9tJnEKGSpQ
JJlrp4H0Gcj1gJ1msstQqeyriEQigYnw+qNVxEfL5+lN5nEgXgjlaWGu825nhQS93RymAlIGCqY4
R+UqgOzXDjkPto8IZQPAX6Dfa8HGdIAzsc6kg76M8kub5Lgj08VUfxAl5r8e4oEuafRINYAtl7RE
Oz21NSlxYQbEvxRpgw5wmshirUZMIvUuKIEhTpr56dQPXvp5iFkJrpsDskEcShd61WIKWLbtX4DJ
mmHJWUwNimWUDrhuBZuaBVeNTyd0ToOyHj3dcwLs8jnaocYNrPffH5l/n80w7Z+60GpUtlv19B33
Imhi0aGc6+Vt72xIn45pcnohqnaevfUnfgaTTAu/DOZ1fa5zYEbXZ0R8KxdoHvMfsXe2hIZ1bzSW
cjJ/k6MsFzv86WQRqSNZOQ6vnLYc9fMg3SbCnC3tfUw3QXBGo2jLe00TTmogkWAbiZaLpR5swO0G
5da076nzUTuIT6+5fAj8dRHtLcDDeUWE3BoFGz3Lz4Tre6ovpe7q2q+V/WUa8Qx09nhNc4/Lm5M+
VOdNnoVu0J5pbJiPnkYL3JcMqyB0jia6BmvImLZyTKsfbbvXCK+JtlbMWkoJqutntw5sgDLD/0g6
r93GsSyKfhEBXma+WlmicrRfCNllM+fMr5/FHmBq0D2D6nZJ5L0n7L32f4+RyqMBcmHmmSdVx4ix
6XygmnNEy3PAL5yyWFlGb9Ewk2Lm79dbjZpArVf6DytXmDVoDKEBTYZxY8GLYP4wAmKaiyqHvABj
b1q3KrnE3U8wnDLlXxcom7q61KXKShkcECE8mvmOO2dMDxWb2phbb2RFkIubfDXQPySb/65ONmPe
dSJfJcZTR2/YrwFJ80gfgJyp5dXKnJb2obTzJcAbIFmMkac+RWl+NAwbw3Niv9TdqmqPdXyWAYFl
jswIlGGWNdexfoQeMz3OSpdoP3jIFF+8lMmK+zpsD+3gjBV62xjCMa8UczOiLL0DR4BBDYawIrj4
+h+HAswUU1sTYeN6v5wGCOp+R0QaPUNdChUXO6T221Izj0wPOxaPkfIJbUBnDVlVVHbdLoq2zbjB
XDAL/uIKEdGzdVlp/fTVRrCswwffLXLkedoz5h+snYbgW0p2CodFB2Kwv7ZMUAqZahbUgobs1k7/
Se6JIN9qRI7E8suZvK4Kpp1i00rc1yZn9uE/GZV0Y3o0SwvYm8sm3inexpIeik5OzAqrxibC9aWj
5mh4geIzkD+1QTE/QWnPY3DMGAHTJEwMD3ymkxOgk4H1OeRopU4wABVdIY9cQJxI22eH1b1Kd6Zw
QMWV+d7Mz80HTEK0COBh8ptSXdj651jOTfTm8zBZcoeik6q7Qx8eB+4XuSEgh9qRRTW0u1dDxZgV
t6p6DdTz1cUsLzaXqKqsYQcmDOkiNDrToKqQLrpyJx/IbA6BT9Z4/9lqHFjjD2v+Cdpdo5ZBnm+1
FU64LfR2Y8P4u2s/SViY4VJIGfUxmMAdSEuoFmebzHL8BWtyd+HKnU33z9L2I/rovEPcx4kl+z2h
xkelWuYq4gTqrrUW7uzmZPcObM2BxTv8dqaZUfuMPM676mDRyCtkTLTB0WBan6c18qGnqm6kbJto
h8mBPZYrZZEssD1PmgXvIKF1CCdRAf1FtEzSFXT0yTej9k+TMWsEgmKGJCZj6gzruNuNxto21kZ6
EsU+RKolnQw6uByx+UPXv8RwSaRNau90+F0VA1JRLSW/gAZlAdhA84clsD5QEs5S40twCpju57Qv
A9eLOtVMX0F3BNLxoSb7sdhGmEpitDu03otOPVvv/z7A4YqldkH+X+juZfvatW9IL1wxkrtHWp0K
5H1ImdPV1DJp0XXyM4e8ODJWzsp9CvsdIHUhDLPjleBk7Jamjkdv5/n/JuJcCRkg26Z4IG315VXy
Cj23va1qlFGwz21zli+a5OhXl7ya3ELGtsHKMShPzf2prF9kM/MaQaCJ3Hs6VbT6yBrECmlr59TI
0KvA2Ko903QcywIgIilMLorjba+yKL/UvDCGk1iP/NnH0FNJlBX0FzKIPb5tH5aOTx5Jg4DF5bHs
NWgZGE5S/tZ0rH7r9/86q2A6jYOGnhWLGUuVEibnZKFOyLM9jD3y8DlVacRT5a7Q/uBK4t+tUiGw
3QiUqyd2Gg23pZ8Mwq0mPR9CGei4/LyZD9aAYKdZa2yFsU0YOKSMxxrmZnlHPhk4QmPpJZsMt5vl
TMdoZS/EkvXMqx6eYbOxaI/6G6zIWAJpr7NWUlkDjAPH4576JWH+htY/LkHWn1k0zDhfZNPJSXuY
ozxuzU93atQhQLF+WtjQkGW4sjv1ogSPFH+Qie2OLWNwgto3BIe8WVbWAw0NsnteRyyt9nARwQ26
tM3cVPHdQ668p7AWTqCGUgWWQMOwFPhT0p+l5iBHD/Sqc585M5ipaIesNDBO1cxfYhnXMZjrs8Fd
e/WcSZ2/rNeWdvBpu9eatQijIzV7AnKjQWwso4SZbokWuqaNh44rQmuAJ+JwRRytWz4SYbCPnyzN
1ACkA9WY9USGzh3VxCdNf8YZr5KJHDg6xvENIQVMXwUEqAuUwHT8aXERsYaHSkWRDEz4P72Qzysd
HZp6ycSKLi+JMRMsPffRq0B5D0OzBgMVoWjqyrW517K9Ob/TH1ofREcDYGRXglmG+JxVGzEL3gLV
UCnWs23r3ywk75I971xSlb4QGYYzBpLBeerl0ZQpDGaVQ6kzKn/USB+8NUu7vHemKh8nqsTbxhvP
wzm2W2nYganlYVRh6sFP083144uoQLiOcoc4+xS3q2wibEElsu9xspzcf/mly9gVbbg1vn/5JEb7
xmSIVwdkNlzb/4B9yHWB2rKINJHPZDJI7YXfn+AtYGX1dGuWYvHPANuTFLwwuBl1lWh6dnQ764NW
cgk3j+aZZ7K1iZ1bt9GZlclThQ9O84yIEV6Epz8z3hB//IlCgvUmnwOUT9xw7jzr94O/jUu652kk
C0mpPVYm4oeV2gNGgh1CVA3oebz1uKtFs+KPDZGmS55DuLfiHRJ0F8yBtbYQOhkXnCOzqmbj5nho
5CGCJ+o2AECsE1J5YJHBPF5WDmHFpJedSAbSI80hKfMHYEIco/LvKO6HeY0cZhpPIlHpotWYvFKA
d3a1C4btZEAWxWIyMyvWLq/OgbrlkMltxJ0gbHhcy3uFP1fbJRTpMvGVBe3C1jbp01APDHRWrPY5
qpT2TBZHPlyyJiQgnF3kBKZgGSHpnBeI5v8vjRaURHx7PYRRQOr5QnrgUm7L1XiDFOmhMk37a6mB
K/H2QU3s86qdHLPsH73vNFmK/GgkW8JhsEjiN0Wifhvz+TR4cZO5RI2v7KP42bHUBFSgiJUgN5Nm
j15RB0U1ifkHcWv01+TFCr8yVN/WeJ66OTM4EIA+E+3eQ2blEQry8IrNKNaWe+8fKUNX6Si517LY
mbYj66swxOYMHLMeEFxc4knN7TODCZ8PwAJs/nv1J7BPBovmyPwMV/4K0uEY/CskjrbMmPXSXwzT
L1sXDThHhMFVjnvPvqTyTuvIDqSLA7d7kIeNLc9loBDDpPUT+6b+3vMx1NSlVXkCe5gN54Isn147
hvFeRmKrnRC/xEX9wSRgun5DdcPLWxRf5NPwVUcsDDxCqCa8mM/T2i0mX2VWvRNiBxWKfk5NcGgZ
AgOmvQWFoZetahrYST8pHSuEHtJ1+gM2kAQSeTVYT48o0wDrpZIgYYGKGK0RoDcl2sZhrUdLSXlo
jAIIQZkGL4VjIiWjETLxOfob8uQ+appAlGdtwF3WPjXi2CP3GGYrFY5rb2OBwLYnkLsBGGSe2Mbc
UNbRmEPKy55SFM0sDlEGkxO4YJokcZ+TkE3+x4rVGFcpE5xVE6zJDVbLM/bmno7eKr/h8E1KeOs6
TrVKy5pUv0w65t7+mVrsblPA76i+tKZbpNg1v3lL3HPb7NpkL9T7ZBtmYutFO6PfKhr45zm5K2P9
qxWvxvj2UDtkiG1FBYGZ0YdeLAdtoRuvgWUq6DtfWU1tW6BfJveSVswlb1/aB9bbqwrlMWsdMAVT
nSyscydeDO9NtAEeND6WwByhxSPTl136W3R3CqL4SqUb1nBPJ11vEPzV4hK4j+R3DI/fJBF3S3Sb
6fibtbQ1k5x1FxLekG5CPi+ZOCrGbmqzzZNZZeMCk1lWbwFTQYRkEpFZp5FLmzUgUZvtg+6YmZ2R
HGGNRAA00ezI6ZGMkmXMQ9pXF9ndQ/ebNF0w1qij+W0B4pUlE1iyOHjU+CqmUk5VeMX2Ex2KMXSO
WUZH0c5K+ZlKn7V9w8GsM3hQrqn/WQFtNW7oDJrpBg5wlqOP3moWKQ93Odo002jAQE1bn+NimyKd
AVusUVUP31mFCNWes1/yfjvyVkxQjuh5Jmk4iDiKHpP/i5jRPuTIYUcNRYv9ODwtLzhM9YYcfbPw
h/2BarXbMORfkPEwMNNqnERdFUyYFYrOn8rfajlSWbRd8Zrtj63vgUt+1MV28iuyvZ4m2rT4xrkE
wSFCoMXqQy03dTNxk/V42Sb8QGSM/JVzC/qssom9tzHhR7w9xTr/gdiuN+RHbnLAnB1b2XsqJqwm
iwDzVitAdW+mp7BDYxnHfewxRA6zbKbQkRswhDt7AnCh4lpGG1oFF9UiDX1wktWDUvO6pVA+HQsI
BKMLX99Phumo+poe82jBby+6Bc0PbGQlY4kBcpH5cXkE4z4NN9XgQkABXWytnmwguBlVgIrAAZLV
tFkI1V+lviQdjQ4rbERL/maeO0F60M0jxkWiYu8eWznqmVlb0HJJeH5NmhXo12XwkNRD7aJN7Fir
f2nxKvVYTgUYoQi8BtEgaUiRmMgJZzDYuTD0KtJ/LRwkxWEkpwZ3X79k0dpQtoV0rTK0FVsdpQvk
SGtrJQh91AVzZdyKnBlVuMvb34H6NwkPcYsSPKUdNd9lxCFdbHpigkgrmzosVbzLJAUj8xlz9ZmE
aLUsTKFtacGAvcR9lEbxVgS7TuKwN+jBWLt0OCPDXWmAlMpLPsR51nm3UrcOlRT+NWXxRXIJd5WX
anNdEqdxnFxH1IpJKv+pmn3yk/GRyACoSgGkgXm+EqIf86VdzUVc5hving/CXA9a9t2NXx1pkhZf
rtqTy+VJBwOW/JgZzyoBj+a3K4t5jl94uwzGfZgk+5JKMpAbVqrijl581uDiBxPTXSyUpGBXkRbi
f0sjcjcwWRbQL9zR6XyFyxQbSKGtbZYpTcsDV0YcmsOS1nqJ/n+mBOp+7/fNoZWbg2mLlZdbl05J
ZBYuDefvIkcbqPoSuhkMoW108ftxJQkN3Ki9kiPKTak/KuwikWRYmQ2ZyFy2tbHs6bMm1mbHWVPK
9T9LC1k1mGfTnnY79BIx+ecI32x0Y0OSbcwAvyiQP2TmPlMnI78UCqTYARad0QNf7BdhBk3GHFbZ
iM6F7FnXQnoFWtL1ylU+sgFmFVUr3xzGUtutRULmoDpsO1nax37q5G1AcNi4jpEJNggfhMe9yRZh
SDqy12xeKqQ/SrJscnXV0HMWAF4Djd44i05jYt1bG6tHa+infOz2fpivdA+wL3pkMxbzvphic3Ia
uhGtYYzwUdobwVZLeCKosBJ8b7RgdvKKcZ/0Xn/wMAVB23R0GAJyVCxqE6Yo3MdpjZGF4lzZYNjI
KCOeeBnxGgV+4XQ8GhQmAPQUMi2LVZiZGM/AEoG2h1u8bC1AWqwvRkFy/SQCKsmiEdyUAs+31TpC
e0vy9whQJZ/Onn/CBGBjEkFQwdOqWHoyMXWpKDQuwIhKiaUtSMdP999UlsTIVnT2+v0p9JmWs1oK
URv6Om0SysDIYlGus/aD2sjeQmNurIUHO37l9FWDTedM0EZ/kGr0DwRDjgZ0GtBaNUZnnYGqwZp4
GNGJ1TCfk2geNnQ4PXhX1up5os0UsikscGEDd7ZCuWG/bbRLBelgAilhh0Bh+vdodFi5/elS7Dd5
s/Aj8aFjuOIE9mR6YzrNYFy6426IP4uxWvKDLojZXMQ68rqRQrf9p9XMlBiThEfLdNxgl+L6YJhK
pTxHmqRW7NY5P0z8Cv3Ujfo3X1+bggwwNpfE1lMRfrXjhaI7iR45Ht+GDLLARGTHbAIZWiB1c89P
VhXpDhafSIzXIyYD4MNlUObKVojHzkSIMGw0AG5esqjQdmoMQqREvjNRbDgWp493nLg2RCFIMPBN
1NWmxseGdn764QIa2jjjfFCfLRlG3SS/5B+YG5QqIX3oJGmJSRtkMUaiyeAhecfuMVBTNfD2BuzX
XNdtNvc6aaEE6G3dfpkiwRvxCpjpOvdZP1aM12gqEWbnSBSCgaoENJCCnj0VAFMxUSZAoNqpUuNR
KpFroReAIIDmoeUz19K1CtQrdyNHK8UiKQe6DRo4BoOLwriWOXuw4DcDfGwww1B4wie6l14n85F1
bjZFQNr00RUfIIc7+MJyuAQ1nTGdiDAZuyEzzUjOsJE65GjXTSh2JgRjn3oZ/VX9pyVvCyvxRKeo
FObBLCunipX9vYifZQtyVt3B8LpBrq/ohAECUSKmP1LApJgRuei4xJho5xWloYkOrB+qhQdur37X
yc4EgNYz76rYzcnc2hk/qwqIRJXNddfKH1ZYo6wIZ5ixcDVlvCl1iYr2qxXfvgdLNOFjPncWKaa0
ktVC6bGFjIQDdMouLl+1gSuMNUJXf3fus+0Ptn+P7WOuPjJlXwUvUXwCrbDKuxTvefhV2kvRU6Xo
NCyM+ZEm5Ar1YAVmgP6jpiXo+fusXzaVxpWBhKJ3t3brsp76p3VggLvfBtHaNEGdZiJy+Ii5Z3KT
Bwg/5TnlS0miU1+w0VfeqcXsIRb3PATvCnMEq8U8hKTgppgNMkIJkG1kUMR7+WeiWrDM1I29gCg1
mMCOB27Re5oj6gv47r7H7mQaXwlq6Hh0F5P5w9YCdCXfOkSVP1+5NY2AbMHMzWcYCzGpxuUYBO+g
YmpPJBTRBulf1yCeNFA7iM8Ko0EOOET8iujPYiqVf6XIQEOauZucfONS4AogHfIsRUdRwvT6DFBV
TyY85RKEYNcx74kym0cKYLbkYzPiCC3erXY3+hufRIcXhJUxaLlIIpArmKX6tpfPXn5LCNIFfhTu
iIAVBjlCvIFsvUk8yjYD4yHZXyVsZqOTiI4tRK2PRnnJgvZfWvosBGO+I+AXJn2cikOtqFY6erZB
nSWBO7PYBNRUoX4BP1omRETK4YhhIJX5LHBU1mwLdOvF/4TQD+uT8U44ZfqMqsVaqTz0/0mxY7R+
mMxVbuzG8peqZ+xS+l3dzOc+ozgXkm0UV+yVIEb2X247oQHjj5o9sMJQgaYQwTChiCy0+eUNJBG4
2brPinVUzqf8EBoRk407soojoyopIkzloBHDRpuRrMl7gxoNYvnDTOgfuj05NwMSym6ZbfE5jskS
NvNUsSt3fqeULYrhZISOF1wk8Hpo2pudjHsRV4+WbTIbbt89Lv+N4F4lsJ8NYwpd3KaHPMm/Smwp
Hj9yZvf8kkjWhSDCPpwI2YCpU0yXGybjOkQdhK5CoXuKZVD6AQp17a6GxVxtT5qbLVVxkbS7RLqk
qnwL92Yk38L7ZFU+Gul/R0/l4wQ3KNuRQuXonur+neufaXloTA/+kU7QBu3hr8oJkp2DlKi3P8U/
aCSSTq9lmvzK5l0xv6t+p7jHHPiMuUsRwgiV6eJvXObLQXlEkSOFm4LPt/IWamAtDRVNhPhrGX67
T1hnQGFLd8dnGVgO0wTWdixj6p1sO0Tx4LuvrF2J3TK5FtM1G7w1+r5BvYn8M0kQ2f7xZ7YHJ9Ou
vCHD+Mq4ZtPhp0PIlxRfgH7j6IrCcISLKR80qyKgm7RkZWP294o6ICH9sFK1vcUihZl/LTgRP2Wu
nxBne2mf5IYZ1d4tLkbzkxbrorcw+NK3BJj4CI1PR659NlNFfld8kzfmnmbPYQAH1V31+jJVCEJG
i7vMsG+KUxolc8N3FHFp9WvNDCWGW3xpDdLNttZS8Q5he1Eo3oddWNDLHUhI5/cW1qYDbTGefOYj
rnJVrc8yFzOdOzWOjhja2CfaMrvAY8npVV4H/ydJ3iJZs9NstEuCvptmXR+PSr3BgacqO5m0EBHu
XHnAVLsqmmcgI3Z04uhkZVvTvfgM3qDade6uZFXZHvJiqVXAF7aNflEbRJbyfTRuHfoFkR6goJe0
jJZgeFMdMww7fPCueNbptsr3sfgMxoPcXzUOgia488gIjgH8z4X9q9i6I0bEbNyY0x9HpRet0u+W
ta4Z3RiagGEPvD+pfTCWF8M+CFmcfuRgESjJPNUxWNZhXmSJ4mE4ZHbZZbdc3IgXQgB7NEIsSPgO
x5MEFnJaWtwMa1MzDNKcGK9vuMxt1hW6w257aF4JG/kOxw+d7aR3pW6MVq5+5C/K6CTbN4NRrKUz
okw50ZEmxCe9vJvGwS9hDp39Ypf4qPg3/Ygkcg1cz/JPPvJFIiNs9Rjq1tyVqcJXXHKsxU1Uvz20
/K47G/E3YIeYbzRr0OWR5dLn1Fqcnu2VIOw8/Y3haxb/Iq6/ZO97waJBsWD55ly4D1dbtyUalGWB
Zcl+S+X34L3H8GlYeFMlx05OdAfzFRWID9u45CzN1H85d42FB6tHTVNlaHm6cBGw3cq8t96TD02p
RxoO2s4sPgw+OfV0oBHrB1+8I/+RtU/DuOcDC5hFmS4wA7nDrm4dJf7S2M6nR8+/6PwzSNlmoKA0
e629ydwr4Q+HY6XPFQ9PwixgLQVGrz7m2p4BS8WkGAMhMlMECe8EBaXlXmwWaJV7CQX1E9wN5aq4
/2S+gOzOE1EkF63hC/3LmZUhYuSrVxHpgrltthrCco+n9mT1O899a9U2F8zHsq/B+6nlld4x/s73
XX8IiYtpN2F4hGdMA291azLqMFdzwEe/09vUnKpm7ymOUr7osWWInmH4lOBvUkZp6k/bPEJ5VaCa
ZK1h7+KMDfEmUB48q3H+U5UbZHm9ReZo8pEhQSJYAicJqcYMTx4BZhsB1k6cC5yTCWdxCxsSnC2k
9pkB5zmBHsYodE5ZmFveLLQsZlW/0ws2DQ/ymlnhPtR3qVhxtDXaIycDAP2invyVrPEDMibpAGco
UUDr8JPlYksYsidtZINpF4pUThOr21btJz6IemTGtXWFw/DQxlUdei+FGTcV8EfVYRXm19hr8yZM
ZnTUZKpurIbAUfVXmwIVqGk6tH0R/FrZmlT2nKimebbSi85gId/64W1q0/hh2/KbLtWD524xhp0K
oxbFqFmSl+GivnLS+FfFkdQy/g0wFurBrRtetHcZ5U94CpMzQW2puyyKyfSQeGy1HSu6avFvI1jv
y5+99pPrP0X2VyDoT2eiI1Vw63f/jKifYXCd+sNG+jdlHib0YW151ZQnXLCKKkRimO9fMKwyRv9S
ZYSbeEnJkoo3rrVN6o1bgTJbCQJ9TOBVq34kG/5SR1fLYtj98u1D/CjJXYCqKMO4Q2JHJZ/+xfa1
Qemb/3CL8ofvvEsGBwdQzcSYhWR8ypmKBCwTHX5cw1gCNSCE0uCNo7D74KXxiyfvQKweJYxZ2WNg
rhevFX09pISj3gLPMWFCU6OU25K/KMjSXdw1rLHVnuuY+qMEN44Il2x0yGR8OwWOBDY07KM+2OBB
31BICQpW/EVo3kIGRJwTg4lyZaOTL4k6rc6BfUgbdcBFwcEYezlrlIoLgVdmQAofmK+1lg8LbQjR
g9hfbTI+bUN55HLJkIllpTK+LbedWIdni0tAQeHcJOlh4Fd8qB8RU7fA1Patim20s8AGhdtKVXll
M8QcP26pU0EMGz2CEWf3ySaxip3RUxvkmeOiok8stsQWMD0J0TdSgB5UZRaXJ8N0T07eJE6jm5Mb
a+HLqY5+xziFpoZyjnwrfgn6vRBSQB0oyjqO1mpS7fpOdTopwkP3MVruchzypcSQ0jZDEIaoKH0I
If6rd2lRTMyAaAtwtK50vV4lLSEUZU58tS7meXuBQLYeTf8gXO9cWc257iFw2AMtt1MnVw+odPuu
7fHQUhzVPiCBSF40lKZN3m+L4EtGMZAM1LXwnRpllQbxPiGSvUjRpugIhwl1M9qjy1kvaNbl9opB
IDePg9evE0Z7tQ9EBKnVwFJHhQEU1m85O0/y3QAXTERqXBopHwVLREm5ReUAB2x4RmGKc2d0GjQc
osc0WTv2eA9ibz6mRCNlJPKQ5xVpw0zOa1TJw6aKvltcYYxsIjIlsPqt+SqXWYxRxZ2scdmPBwyZ
djTHvhL96QxDyASFaqUgr/NWEf+iJCOklkZ3AKKOkXiuKQi7ANdL7bC0yS8ziPzSaQ11irEcoaOp
4FpGVlGRN9MWQPnNBdnMnEd80cxiFepGtwc94RYjO1wCiOquvcoS9r8m5typjO6Cya1NLlI5rrKA
pLLGc1QxbK2queJPHLPeQZ7pyPHACyWOaVqfaYBXGil1OGtwjUKK6Mmph5+QhReZbL/Ckp7x0F2l
+re3gnVn6nfwuro1XBQv3rW5t9bI0aox9tax6hRaeZOK8FeKibsyJnlv1Tn23ezzd9ER02t032GV
XnPBs0Ndis2/s5pTJ/WHTohDaowHP0JizClZ+8TssQmzjckmrA4/FXynhmSjSYMvLxA+pKQgxUX8
rsqcQ4S1RU8kAwWNdbUhg/W06EjmWvsioIkVOktyWMtmGrzqgtXRHtDZmwnBQkjJF0mvmPvnXRDd
Bl/+i1UV8FfUHir7rxfdtbW0c6bpkGjbuaGN647k71Tv5rbcH3GYoYqQoY2pGkI8youWHzppdXYK
qKAzJKB6EM1dnunOkMDPmp8oHnDyJG/VdYDLsN3SJwmMBhmzsoluEvBKpKcSFFdCbWBCq07iFdfG
xnyWaMorG6J2pxyh7nObFtnL68YSG/VPLw3/+o5gFASKmwLsnMOVaTOVtxkfxk3zURZTuYFIJ84I
ZysiK3Bcd7ybQUJ2wxCcCUBE2CRpHxmpvn6NI67jBE0LAnZV9q0CWw6RNCs4NFetXIdUL7MxZ1Wj
6eU2D18qIVU2wnrAA+S1BGtL8dfa6G5Vq9yUA+ReaCtIPus83Cm0tE2M6gv9SWKxbreS7ejrpBt1
0Pq0tQGdwpb3LWlTror7DgZJznoEdRWf0Mqqgk3WhfMxx2lfl2d5wDge+oBPvBnOko2pdo7hwcqX
pbnrG58BUK7YTWZBx3tG9q3cVavSaIjMxCFctXRhoRPQsA1BtgWrcxEEuPPwL0YTS7ImkKHeCq1Z
Dw3Wp0beivDZtzzcohSXsek/Zb8i54NWO/SPshA/BSLddGe5LspCIMJFvyjiZjNJARjLN3xozB3J
XgMg30dvw2O5rrHvCMuTl5fbNhh/RhISeMdPtmZs+oa7ckKwGdzQWj5P2xa7Et541DAiGfeVxPet
j47myzvdU3aNCd0jgK5PgWCy3dfCrw7aVQxjKUGm4g/U2Aakn85p8vBQhMG2AznZCyS3oBGwDrr5
sO8ZNvp6vVaHZil50Jr0bBVCCEhq+0BXgz9r40nFYfrbFlBqm4ekCHesOIKD3rjHmp182Y+L2JIY
8vWbKqzQCNXbkRWgxdSzAIVPZPwSqBJRpMKY1aD2Y0+clBKwztHPtrG/dNUD8cn8t69t4D+0zUnJ
aKOZs9QHskBLsEdB8JP36PPAnQ/2v0p9llMbmbwzaWW6r1y+m/oZb43wb30gGAIDtHCdkvl3WXwH
jKO8qGXIzmDL+KxLYx4zPBhOPueYD2uyENLMhNRh+wLOKgtMSFnYgGWBg8I+4Z9t7G3Hwe4FX416
muD1ussMRd5quLza9DFNNj37YtMvqKA1+urU1tMPpDEZLUherUrwZ+bb47CtmZ2zYafB9htyDmGZ
qMG5xj1GVVQP6Nv3pGfhyacOcnyCJzzA2VoBgjhaVtIX/xKyF/yHld5yLp4cv61JzG49s7kktcpG
TO4kw9ksFo28HmlnqXxrEra18hGJNV9HFW8l9yi8d6n9KSry8pupvQvtaqj0rtB7ZZS76lUJ/vG8
Jx7E668ErKVnPmG64TsaKzRjzjKYSHL7DChh4QdzEP1Nz7SM2byxRDaOCUZmRRxFhx6Vl+5DH2dQ
kGJgkEzSWJqc3D9ecFv6MBq4hPhRaigctQltHWt2R6ruGL9CgwnSH38QRkC2xDh2q9xb0JEK15i1
l+JbxuzYajGEBPjiOpDN1eSPflWEjSoUSFzWxTRrYyqsj98qIMyciRqRPRoxPpL1ZUaI0dgXJR4S
J7ecfYd+z7Eczf3MWMQE8ZSs5wwpJqPaXrinXmUhF9nrYGgw46EJ58NFV0riAm8R+5y+Tle6Gy/D
enLOlkuD+bXV0i8MG6QfJKKxICabI8LBq7ovUMukPoCETYEUe1uwyT0TdjdU0SLVM88gQAPbu33p
rF8/4VKU2YZB3tEYJetez9LpzscfLgPEbQ3xWdlaxGdJubthwo7inYS/svISDQ3Fye03ZOvay5Cj
wjIOofWV68CBvB9tOFnJEd8JK0QK+TGHShx8T2g3BUtbs++bU8oOZmB99V+/TSdnJZ9e8NGJRwrs
b6RbauEgxMUj9XB9vyijEuufJz8NBZ7IPeKoFtemZQtT4+k3ElokpObdwzAdk6/Bd6udIf2La+KE
H350HmmbCcoY1Ttvh2XtfOkcjDcPNjUDlFh5RywdvPHlZdhf4VSz1eekmYWGPuNCZWbO5ll6EQaF
GP3qJ7ibJCghr56lrIWwj9fRfjeZvBwjgYfrVqKTKePfnnSWVnDoBn96orP4Y/U9SBg5Z5JGUBUz
0jy+oYOvUbzoxlcY86ONHhBN8qwYyja/kQnhHmkH60zsLojp50Edz9nhLTPDvgx1vJoepcYvFhOD
rBYLj1pjGr1VVr7WPTSMPYQv0ZIHCwk1Qn2KMFZZjIq/YKqEWcbHxoP9T0kXdq5sbInUQfS8vcGV
Kpr5oLtbn2mT22m7PsoXBvvUXAJoRg6qYTOS1LplyBXcQcTVwp4kEP63arLhb0Uh7zuvO/ds42Kd
lwXzc0KCZ+9HG3pm0ovIcmotVtZXL+S8HLVDoOVrgXxDclHNU2KYwl9acrLkpyZzPF1mJbVyV6zS
0FiMVozwRXzmAayToic4HPKdtRo6/eCVeLUynw3IJIBgJePdPagWVoRQj7Fvh/qD8mCee+GiLq66
H5HKSKqdj+YmWPojWz7syq6Owg6Bb0wDLcsStMFoqfBHCHvecNXdFekxsFIHCzTIkUJaGqP94Ld2
0D0JFcVzasxGGVWAAhdEgYhVRLCvibmCFKJrUOEAISQAmUYFPXDPAYw8MmZhlHWs2rDg5PECbtGs
ggumT6PnuphnlDjUZn7t9CTAhGl3qINxkaDySEPIdx7b/1bMu3pYdJ27lZgAoc0VwKVK/n19Z64D
EJ563KyswQTqyYpdlY8Ns7TRTRb2rCS/RHO1hWQNi8EmX50u2wBSSYOz0PNuPXTYXlBk1HawbEFH
ykhdA1NBvDTiwtkbBsp1dt8ZqDevtlYFkyBGFoN1D0W4TQprTV/SyNncbIh+k8xXVdlzmcEkdTq/
CKrgMQnX/Vj9j7HzWo5cObP1q+zo6wMNEomEmdDWRZclq+hNk32DoIW3mbBPPx/2aOaEdHHiRExo
1CKbZBcLmb9Z61uXSUD+52axzh4NnUdZlbN8nJmBhIB/bGrJmOD0r5FJkIviZFwtyt9W/stumDrl
03bEF5v77IcwKoYpdrjhvYVJ09xApg3YwUlvU68r6rxHWMx+l4i2JH/xWwKKf6cs92econ5/4/a/
PLZEdXShvftcfbjW74GeP7epZsRdlz9keHcx55+UyPfyLomv4jpnS7gM/Ez6ulHWY5p1F8xn6l1O
EnWl06u1NWyaZRvi15kISanvJUCZYV9kNwNIhSJ9dabHTrz7xZUcvlR1nNJftrXP5GNAgmd1yO3b
rvsog4t17D7X44VNJyetczZuQZhH4jmCGNzeqT7flSSriPYjZ2eWGgR3wVsvzqvpKAaXjgLUDt6r
EUX4fchGQ6EyjNxVchJvTF/vQp/Q9ddEqs3IKC9nNzeqD3v1ZmJg2rtlf5la+OZSCsrn0H7Sltjw
/wDew4pQBzdEs4QtQd21FR7E8uQJshdQx9EGetAnKUk8gUPQ1oQXkRTeEWHMFmz9NmWJecKfWU+G
NBjrxPuYpujP5UDO+oMMb+cMxj7FpQH2jQORDQRSLNsrP3t240LqC8MRauWK1Xy6L9hGDniNrGst
0PiN5jLuSGHJYBvEMQNcuPuwImvIGJ1jth3+PXdiHeY9VdyHOuzZv+uDqJbDFMrdONloU6d90+gH
S/6OOKZ9Bq9gytNw3MgwQ/2lD2Er94MXbWWU7oVxt0Me7IemRZP9W860JXBxwvBap0+Rk/xcwtui
9pHq+1A+p32H98AOIg5Vie+h+DA9hrecH59V3qSpA0GruyNhPsRSFzd17t4yGrbnghd8LTWwe5Cx
N4YEp6AibpGRsskFNwmrnmwSGusKnUuZzIcyYmgfv1bInTJkFbH7y0ErjMqqJf1saevjbELwKGo3
5fCZUFukC/mO80RgO+J7zK5NS7YZiRrk9JYOoq0Kwzqbq5o1fMjxONhMpg0qlO+JCnQk9Wg9TzK4
1RO7X/xv65q9G2Zu4WfDhqgKWLOoZafnaDM1mtg/jJT8cAazRU/GZMHWOUXR4pycgkeZ8traJA7/
A1cdreghT5+bDPUbRg7KO2OdhgGc0GfDhqx2MN6U346h9BavS98TnhRvUZqtA9VmP3T+T5cOfJmI
rrPSY+MvO+4scoHOBm63R9JoE/fnbgxOgcZi4fSHlOCMuQQd6jaC5QZ7mOI85AlJUP3AJbDcgJx7
RQpSMnVWs3NZi+rK8fVNyg9OR9xl9Hq+0reF677NZXvVAAVbxI0rYMP4PBo/nRZfxHrRq8LaLz3X
jGZU0k3Xxdgfmp5cpUJcx2Hy0A7ieXUeyRSRo5Olp6DgobAbbCFE1DvX6xMgMuc4zPYn+d1XUR2D
MwuOnT3zoBkYXx6YtfTaE1Dv6vZyXLzbxb2KwuR9yeuHiMFUaelfzOuYPNeQ+A1Iiaj/BNmYGP1Q
1C4KCoBzfFdLzB/rYLA3/XUewlfKVl5Adx0TX108hT2QrRDdcvFUhtnOxxaVZ9NzX2swJ1Qr40sB
tEVb7kUxsyNHEYWsCnNhPu/rWN84SYNIvdAnHqDzIDx0Ji5nGpJkJV4FQozVZmB1r7bP7kqNkG6X
k2jyCwapKLAQrYfdberRaypusLnrrjoa0TQjy84rXga3Q5wRy08dtHsVx7/cWD1HYryP2MWF9iMB
APcFL9JsgdoKmaf9TA+Ox7kS0DwS8PoxomkwLlOywjupGR9Ylh/sjp+67q6VWN8HlJ2VeKxDxDBi
fgot4lwmh7apSYtf/pIdApfK2HO/x7i+sIt2L8Z0343R/VT7z3zbh9yNryWKqLhFLDii3bQKWHUl
xb7njTdhiE2vp5Rn43XXpZpTB9VvjOGwayAvIuVO5EeiSQ7ryA3yrXNTBPuguYPhvw3Ig8h52DL2
nLrVZx8qFp36ujVr7mPU4zNbNNm3eInv5TLdLhlWMex8VoeKfMWbJoTJIyBiGJ8VwE5YUQ7ccMJJ
r+pheUEKR30+X/HOR5v4YmN3LhhvsrbczaTI94pmbvEfcgQUtpOBc82v8FHvA4CKXvVQxuUBZ7kV
zy8GkUKWuHs0rix6yZWPuseFMX4fE33pOOc5D6+UYRLXMyWuT9FCYPgIwxS6ogdW1JsQ/kiOxVa+
LzRzAnNWNNrfnV3sxKiO2SBPcy6fitjeq15dNA1bTzJaAf2jPNiXafwojLlGB/Ed1+5WJubCwI33
x/3A220gQh1Ge2GSixalSII2KyNdLHeK/aLMe2KC/ejfI/HbDm1x3VHbpPV5DisWRCw8mMrCLL/w
sXLNKmYcWt7WA9kEbfQ0T5W1pSC5Gb2zCAWR8SngH0HTxvTK9npKZrKk0UXLqbwOMn031UdiZOFI
TpF1XVZAQiWClPcgmI6S53cpcRoC30jZGgdE4+Zc9tWCxGUR53bEFtfbCHnVCR/2L9X739O3T7Cp
EzCPcq/YjAroF0z4Nm5w043e/bzaN436WqdrTh6dHPYLbdLetot/tiP7urZnrJjzwUyAuDySsevh
dhUPtHRVo7XAhK5ugwq6XgWSyg2svfT0UTT6Nh6BMmDOFmFh9jQjPzXAABFHQAp9qIxyb0ATiHk4
gRPu/WU7uMGvusMKGrG/qXO9YSaB8m3ZBddVhew6oF6NMSfgW8lddFGmeQhRqqUlagO0hfJFDd1+
IvOA24p1X+Zt8qC/HNhBw7AXcw62JiT0HBdHHrIR76P7vqWLyPpx25bzeWIlROL7W2vIidOnoCqP
KtRnOQ0XhYTOzMxyUNm5S5Bm9oS5B1fthEfvLBL0SRX7q1ERkNNcGAuqL5eOlaL68ZjjG2dDnnqJ
r6/mEiTzoGFdYHpzHT0XCBaz+aNvyn0zhxtQcnIyx3Kp9znaqTl1iboKYAtIMBPOZui8vW0P+wb8
eq34xZfsuiJ9sF3EL/W0LSHwl9OBZvJCk7prmPF7xHxrOnJ8mOeWYCqbrqzFsFDnrz7oRI0BCIxp
8LsNoLi/WFlNJ4U2QqBIjpMtv+J9WnhM/8pttBonUfy12oBbeJ3IZoi2RM+H+PUMlNoZzPhadTcM
NkmOGmlEFVMFtRIXcNWlzEnkKllDhN2+mQ5VFvKtlKZWks5apTg2GtiOC2MwNvMpBltBc1SSX70k
OKiHbP/Ll3B1bC5sE8K8abEOIl9FJEnNQGTKx9CdKxbdQfJ7zt718jKsI6ISjKGH0QeeH//Mt8rq
tzVFLlcXLr2afWO9DyS2Tu9ks4ZKu4D5DAN3W6HOfnTS5GiJO8cjqa9LDTRtCsREClJ2eofc53IN
GySioe4XfAghHZhwYX01VjNcVBpHX5giA1I9EGsP1v5Uv/hdkGxdSb2e/CoX711m5rUACbMVdrr1
Fwy/xmn5/ln8WzoZpVclbtKOjB8/yFGUBvBPRoufFvCRkyPm0K5z57VAzsqAYU0NaK7ln1DnijLQ
R5Bd2TkkmrK5Fq251ZAg4zZFtNtX/t6YsxVxhTnuFGz8EpWnRaDqsKxblYI3WeLCS1nSoNlXxI/I
QjjHFNxJ2DacagLRd5Cjw8zcKmNfTNk5KZEcPS4f0lApJiH8RnFO3CLSqskbfUbb+Vb7kT7XmAsd
3yW5Eyuz5bvv7eiDap0IcoyKR+GTWWHl/QfQvu1QePtcOLvAwazMgGkT0CBUKbIB79MbVjhImp55
klYKsgfQtomOTgKPi/oXazOZ9EGIGDb9bfzqJm+sx9xVgHZiev76nIzmnKn2WIwNVbSHkEAv8znA
v5UUwwUvrNhnJTWPO90Gxn/IqghChxMNoOiyhzBJ7nxR7vISr/7iSVp1Y7MuQRyA5x/QJELA0ULO
IALC4qYVPUrwQOrBD4lT/yLG0+wIHButCa7KHByWAWVvE7gxOoytHZWgClz/o6oyVqY+gIJ44g6x
EfWqLLjsetaqSfPgTOpbenckcgBntBTRP/HtYsMdz7xfAzG2jgfdn588ezBOCY9peptKIhPYJNeH
yoWMJhPeJHH7KLMGG4qaDm7BwyX1eLL8QR7C6pSarDyVfXQIfMbIpU+PFRf2eJzK+Nw2oFfSNEI2
vg24NzdTDOczs4HiVwWBYEtR7MWcAPpIJeD3aNiZDp9iwKR6I2e3P3Q8Re2aeKS697j3812cLKsG
vTzmaqXXQH+cnGXZzgseTW9VOZHLJfp03JvKmnZBM32ObflhHCI5PKFp0ZniO4zp7eypI/X7olgC
ArkK+RWBpWw9ltV9xM5W6vLSbhGJ+cwP26C9EnnLUr2HhpvmALpy30ALw0kRsBDYyGdK6M/Y1DhY
8gV5g3irRiTaY7PNKmZvXaw+dNOMuw4kpK14mXr4WiOkErGQuVgST6HLwoF7k6MdDdm/e9kr7uTH
xe8djOol/RNBaPbCmnsW0atCCFAv8UdXomjNJUl1GeLtsCxfmiHzjjKNzlXNIs0DntXOgBc73ztG
rFi2Q0VDJ133wYYwx67vIMgWbXzA+ozRlmNj7C+UG0vx2C4Ih+YY/OKULpJ6eLkORmY6ehhx1wpq
ISKFyvRNFTBax+hxcGDmJqw3RY3IchDxbkoI9bB47l3jvWfOcMo6kgiqRRGliHHCab/HKPqeBfOA
ibogbRDPtTltKcqBKk5hJfvXmlZr69vI8UP7d8S0Z5qQ9GSOs3XnVU3tYFxOZXjZSnDnwvJfQ7h5
A0Qa7T7kAc2EVNEXZ03JhcWgQt8rvCZimD+FbC3QJsQLQs1yfFARXGBFZC9sRApqkvBp1DwZ1fQ7
87AZZwu5sML1r+rmMWc85WWDQPLNr8P1Gf9Zh5qq+GfgextZx4D4baKFrY6QNWFV0TnGpiYhygUr
i22pS1Y+xfgyhO1OAbOKSouGDe10HztUNrXBezs0aCp0S7VwH+b1yXcBXWtiuLM8BWUzoJ6Nah8t
0rifKpeF5pwBnljkeQqgWzhNcqPc11SCA4gikKPRqusOiI2AkJCBohYur0YLAcP3p3sjm7N0HXvb
LoSZst3SPhQbhxVwQNNfFO0v1rQ3ZVADBY6sCwekdti7p5pXnJOTmZMuooeBNw/MT6islsTBoXS7
XfztFFHBexb7syq9cix3IVLlrv3rlWjdbOd08jLvmRvpjrC03iDyUNZti6yuoOxifopnoS+xd030
Nn6gevSg9y0zhgLxDBa2nqAXhfdwbPG+r5VQbtRzqBF3hsOFiBt8p8jfu5ipl+jMfSEw+2iHYqXs
FphM4HoQXQm3fnWTmC3aFGOqy1PaqA7qF6FD82IuZKrltrI42VtcdWqOSMRm9GJVSG/G4HemESlO
dsWqXrktGpCrYSEQxAlCxvIWxDkkyPGAC9GG1r2+joTQbz1UYNrr7jV6HzhLbJbcsH6poo4tmGRA
l9x2vv3FcuAh6DoCFsM90b6I98OxRA+Ki87zON19gXIw8uNjyian1uSQ5SXRDmnXX/JcYlZMMKTp
lagzOVAw4ALOWYW6eQiDLQqAp8I2Z2EU2CIiQTirL13EvzRrLxWPKduxfJOkZH002u52tk3MsEk/
1UBqwey09HzgeNm+tZuOeXFrqSNPHJuyibd6NIEhH9j7F1nM2gFDk1Nbuzr3+bgr0PChe2tn4ozC
7gNZLZNVDccxh5Sb1Pnz4DCltTw8hor+yY8jJL3MhgYeH2Y0925RFdsB8ysFeL0ZR4xFYdbHbCPE
AxjR2k/tjerCgoBi5ooV2bQoFlFSZwzqW6ch3lKEACSWYYfHcI5Ke2v6T1VFFIHu8KI4pVoNx6Zn
z6M696FC5D/IClD5PHi72dSwEIK7ePLXgPEF2sDAtrpAspFo+yWTVEauGHOE0CjzehS11N3LzqnM
C8a53M2gPnjxnWy0y0GGfClP/JPXs/2NWI31S95teJNiyh6uM5uRtqMUvm1HgdkqLolhwGzIQmuw
9NXkqM9oYf8wqC9r1jb71onpf8GYzPXUsSkuyhGCvNEfjYVAZQlXxj6dSm+/IH5d2AOqsDhYXvCL
ggFqXMo70S0Jy7XSJ5HPIcM95ExzE16n3V1ht2sGCGCopMc3NA7TYwN7wM3ZdOMiJ3bIyZbN/WLy
As9nhI3QRUar0uRJBTI+epKZZTqE3iHTBUutAQ9E2LoXEVfq2YIaV5TZq6zU7dzZxF23n4nmyrRy
h69h3tO6UbzTFqgj6VNTifncVbdxHfHbsJnT9BNsNT+AKEXLOsQ15ionJiITm4SdshBZqpR5ICjM
qY6J9YUrIOaW44DYzGBhwJbr0+i4TzoqAfG4eHvTyq7WWpH3DRv4rNcN/sUJT/pc//azNYSxZM/g
4KGAuMs43Y7vpdP8Yu8ye5RzVgaHZ+gUA8XorghkhGtAPDoR8842n66TISBWJpLubhjzq7wzjK2C
9MbJJ7xY1F1xyt6h6DTwjL4nCIb5dGP/Josi3dSe0/BcTriqxu4T8yLq2AWrkR3JXe4n5jIqvLvG
mLd6yJm0od47aGQNQ+/RlU3ere8jIR7rGlsUbUhYBOIQ9VRwNtO2hkPdrcnwNVm8zjYswldNsF6j
gO+mMH1WffLpSzPv7e685FiEegrlnx4LZjocQFNG8UQyDCh7msnOXFlLczNZPu5WmQdbJyOQLYIu
oukQs6hkRjRiapKaCUMeosGdLz1pSOwRIfOWwL7JbQp4GcNbrWiguwJ1JObAKK1Y7cX9kTScbS4t
SC6Cvrd3iFUes02DTHsjJvk+yZ41KUaDcKHNtDK5a/RwCa79zUlCjNYdK6i8CpkPc6FgHXIl7adZ
pXAd2QNu3NjAA73HyEXfnSbBz0AHWAKbpdw61q7y55chebfa8rWy2leTMSyIQpwsdapfgiTG3Gb4
9cfafRLqMauge0N7JS7Q5zwazU7kzvdC6cpjzI2QWd0mIe3UTDAMcyNDpDTloUjrY6k1pENcBlg/
awsPnB2K/UyWNJbHnzqBvhFdNWMHtxU25/rxsaZMRGZIaMd5XIPxjMukPEeYtwUtHYXQfHVjXWSr
0iJZtclJhFtHrfX1wlS5WQ3uvda/iVz/8NEw2UtwEkOxHXvVoVejGGG8su0HIiyDmgp5HsXDFLMg
J8Wd2cGHqwIBXIufrgzfvXIilnAmlDJJkQAxkISLQbRtupa8zBFZMpE74IsbHcjfKCnfm6V98Ox+
nzFf2hTjnSWHVR2pQQPWv6oJhEHCXkvHC7KBYu0DJwzSUpDXbWCmpObQA25AXaJHcJNlhpPEG/dh
DMtjTi1iw3sWsD6opd45k+Q2gqhsM1q/ZKCFdhLWxToz0NYEUhP3wskaHydKVe4qi5fXz/A154F7
FBa3yDg6E+mz8THoAwTXtsQnFQT7pcEZh+jrZSqr96Rm3rR0LEmQTP4Kao3lzD1YU0bYZxCy8mDm
mFbR8a/PM2m8I+b5vi7tRxk7j2wwPjCon3pFZe1I2sKy+qtLOiZJxcvMLnJY890dGJV29h333o1u
HzIGBQBqeJPNy/DSWstXJVHF2FgUo/xpGul93M481RJHd0VZphd2Qfmd07qkAxa/a5Idg7behgtM
gIoJQV8qNCWhOhiIsiVf/ae3fmdpQYeyuU1mtiGEYywMi1bSSp5vG2HR3zrjIbCIGZASC14Wojmw
bU4r/hbzqneduB8latY0TV6SMoRc+6BGfJyuV3jbUCG7q1Pckw0yQy4ulr8sOzkKuj6It22if3vY
y6oE/3ArkWUm3vAxNtaTDrPkUP/qo2wie+2MF+DNSxZaTA2kpWVtkNSMoOJkhKkY5l+keDirasZJ
6X2YoT/Tsx5zBJBInHKX8m/T91g7AWic3GGIdwBewQL5LgHxdk1y7xk74ddgkrvUtS9N3mPupoCp
FbQCp9cuTmREQ/kUxrvS42pJdsYj9dLHjNBE4bENaVyaMSh3SnFx++tbyqhHfLs3TjTqbTnwOwsD
8yQHBGSL/2FbymG7BXGcs0rNv02Ml1Rh19vEhm/J7VOAgiqvZU5zOfeiPLWjeSnDpzJ2L/Oq2hTo
1GYv47abCsaAmMJrdqBFVc+7paUTL6bmu+/8FxEfu0je8hOd8hiD4uQhbINQzPw63dfzROnRM6IZ
c/ElSSONDPu9Jawv03Bep5Dg0KzBP0ofcVQ+Qk1fKAZ7GU9bP6JIlgPFdhJH7KOmbQvX1PW9l250
oalKt95yI02s9x32mFxd7PU4c/UwbyQ/EvPhON4RRf+obIaY7DqfYmg+RKHM7DlWJZ8qXkzAcKSb
6pH9dBduyiHlHW9ma9vSsy+NiJAvjJ+OxVnXxTRD0zIfvQbkY+fzbusbOn/XY8XZJydVUHtMadD+
jO2i4V+/VmBi3yTWsx1SB1ZJQysj5NGocaV0oOqIiKdhNZNtmCzjXBb199Ih5ihLQTOv9KOXIydC
MHCsJ3kVcqjjmOSVaSNeOU8WWP3K3UJ8CwjREUJnEzA4L8D4lExE2zYNDg0MzKnBOVWo/QTNQSb2
beUiFG8iC17SRFhlb+CkNLBkG5vdi1HzbupIi6UWFGm185MmQlj4u9BPi6Lsz3OJY84BeiCxrOIG
5VlT7FCrEqi+hqJRdTWCBZ7pxq0vxUTIs4nRHlnav6C13sYlb8fCZRYyZvCKkpiJ0WjYFjGKwxOx
It/iAAFjNY/PgeP7lw3Nvp8xn2ZEni0oXT2s9Lqvsis9WPeGc+yQT+2bbFm3CZ+vq7y+Pk2s83Um
+X3ZNRWrmB9iv64vwsk/tX29Cqxvqtr2L1MWmBtVi9OccFY1SdwdqQ+PVkcmdFwx5LUji1aBFKgi
hk6rZtffL5rjSxbTa2ijbfX8NvkZ1kHAAB8bGsLfncp4PFIH2nHdw+4YeWey8rJv4B1k26nCcNaF
RFjU4+fSUOqZqL3tLUxNOWvNOiDrsSZupsrR46W90Zdur+6CeagfKsRoLPF7VljX9DqQ9W1wyFGC
y8McOPHnnV0RKrY0r8y2KLNkwMyGEn1esHnaBX5GLnyiC7ufKG74jTYPjKEC+tngVUXiWs38rUQJ
GuXO39SIFDbYZ46MJHG07oeE0IzJbntkJQyLlmZCx6VItcxp0KckOTrKA9An7FedSAtlQX+5RN1X
tWoXsgs/o9OsClC/frqCOkeqJPkzqh2qmTmCStAMu4inUuYXucefAweWOEyOboeen/OLLNE2d38J
lJq9xWNmp2pmX9t/M89Z0HCBfeSorRBFh+XZkK0bjGJfNvXRlPJzqRdiAUtO+NDaxbl/b5ekuLjT
impM7I/RAEqqR3k1CuS+ovqK4mbcTBN8ZInp0AH0qETK4mdGDJvQEbeiLsi6bQ6NCpDG5pqlZ5We
CjAgYJRx1DS+/6hU3R5yd9rCKYmPmgoZwUj4nfOk7Zb4VWZddYyHfP2RaZNpte6aWLIaHd3sUBtJ
PjgBD0i7LGerk5KcWmmVR+khdmvNVGwaAGwBY2OSfSmV5+ADY1U1CKg5QfHBuwpE2DJw9lfLZo5d
4PMKE1xMtyfGEcW9LnnoNYdLp1Hw82QTBTTg95homC01obSlWYFhjcYtKkF35ExTfgYdNYysZgIB
klxj+272UW5+2z29UTokz0sydMeUWC7F7ET7DGnTqLkq8dElLTLZeEFWMM/zuBlbEnNy67GYmN4E
upVH7h72gaLaxUSHd2W2XKWuwDUfL5fwXna4KchFrcKPLHieWgjUno12o4nz2zgdHss5gGJVO6xf
UPNWPufSUq3yzKJ8a0R3NaRsZETJ26Z1MnAo1V1SoGl3wtVKn8gn42WHSc7PfeV9lIJ+KcpRZLoT
O3tYTD1hNWPGG5MdSLmArVMscxMkA6ifvu0IUnopSWDxkXSE4bRa7fp0m7GoO8ThK0em2QhaL6w0
DKf6Kt+EQfeqJu5vqTjqtfBeEmOLU+ujx3M0ivnUeeOu2k8uAE/lwhDIkwYtFZK5wkpe25jKKx/2
MtD1tg63o0I+6dHG1h2FNuG4ATdZOBJ/k0DfioErWh37giQA3r7eLThi9i5rfJJQT2nRz8eFLmzD
Z1+oChFmyXkC20N9I0MsBkAsY4USfDLol+en1ov6Q8az+jPo24tcRcwCQ7pf3JK3le89icIzO7Xk
7BwTd5fEcGN6i/BVH+G6iZdsF8LnmJII/KPnst2L+/u8QIWKBWOqZ6iY/uckGcHqsN53CtPGHEeP
U6JIWiq4aNw++WocrZhXWpdjHBFDn2GQIdYw6SJu65nhRz4RvelQWUOrp5XresaO4b1T0pZGpuDV
T1D6DN7cHtrpHIX+yI1ug8B3A4LYymDXt+sWryuiw7wwOJsrPBVBXrbHyN4N9Xw1h3j66sq98Jx+
vAB0cjPYz2apSEEfKoT4NRcIZixGAH69BxWkGp6ojqBOTTgVyIOPCYBtW7TfLBiznYytoxodGMAh
s1X6IfdI74Azm2Fxmqo7X0NeaDAB4K9HTznfJG7rXaKiHC6WufvKUH3AMi2s7TzS2yXiiQlsh8LS
cCJQCw9GkWVob6M5JfHCS3bNaNCvk0MsLT/ic4rbpTbDPkXZ7QNuMiGvJ+IxIi3GaicT8atMmmrH
1tHyvZAgP30/EbGmIcyQikEyto8KdSnMV0rVcyn84c4ipWPbFeFLHkXvse6yszRkRcR+El2kVgMB
BaFc4RKIhp8OFV/NCZ84zD49Ee+XomY0NNCg6+ID7QJ4UscB3+BO7dELws989C4yHkfOJX0zklXT
2wU4TwsdPSsOf9uHp9LleziBOiUBVBM1p5INow/0yLLBvy2dtUvK/DGYHWD1M0jqOvnoBmR9VT6A
HeNpL2wVAhGfLrzulLhjfDstuLMXqlmEeAX3FDlBcc6+OcYJU9bVjTva5XZKGFxG+AEuu8ngH+QG
c5hkYeWbgSagXhthJBz8Aai3adyjHwzlVqHgKlz4D44TAR2qGFIzm/B8KK1e02EqZSGKIyp/9QRF
hNs749bz9bSXZf3SfaRLeIglHhaNS3cYml053y9hmu4ChOVbh1czyGEqxCl5cXGVbpcG+RIX8hvP
/RvBYTlV9fQ1uy75TRb+oIX9ciis5pxYFKkWRIicBVDuLNdV52/NR1couVeefnSz6rzg71x6VuvY
mdgPkizmvgtsortA51C5rel+Xq4CTb9YtwvwuwIx04TeWgBgrGMhH0K6ejch1EFl6pz3NJipO14Z
CyKuXCXZs0JGTVtpyHimVuyRtDHC9J3Nyg2xnM9ynWxj1AOzU7xnuMERO4Cj4+JflccoRRO0maFh
ClNlyK+0J70jnUYS4u4KdbtccsofM5+VKvNRJmKqutOOvGoXSfk5osRYe5gCBSYWOVr5unWWbQJL
1RXTLd6rV1f5NWdggrdcNZDvOjSDI2z3kBem1sNFGYmZZ/q26JG8LxYGGhO5cFMjZOoGmOkqE7Oz
LgIWOO3b3DMISJNLNK7gnKOagboIcA2MHbh3FNxhTFiPi+S9j3jdSpFXOOU7mKGZAL0ISTBXHA8o
5gijSWu9zzqOj3HRTCaCkuMiYv+Jz24vO/RTbcvE0yQUorBpEX7SRjfTSH4gKjFfdPFhbsxT3kJo
wu45bMuO/zZq56ljb5JoXe0Gv7q2AMZtu2zXIlHbIqtOEVtwHaVhqc92sid/OD4P0KU5uToUjT2U
tI7RjpUempjTJ/TK8Zgl5sYdfI6pykM56QWPUVwiYjeMRvoWbMvcTefc8ZejZ7PcxYls/fzxx3/8
4+//8TH9Z/xV39YFi8ZK/+Pv/PkDM2GXxsgO//WP/3isS/7vr7/zv5/zb59ylX50ta6/zf/zsw5f
9fVb+aX//ZPWn+Z/vzLf/Z8/3fbNvP3LH3bcJGa+67/AV33pvjB//RT8O9bP/P/94B9ff32Vx7n5
+vPHx9pdrF8tTuvqxz8/dPH55w8n/Ot1+u+Xaf3y//zY+vP/+QMM7VvX63//C19v2vz5Qzp/833b
D33fCd0QlUHw44/xa/2II/8mfABEuAR935eu5CPcdib584fy+JDwpW27QrEEtb0ff+i6/+tD4m/0
BRJdpOtL4bpK/viff/e//P7+7+/zj6pH4ZZWRv/5w2dW9+OP5r9/0eu/zLddJBA0nGEYCj4oXJuP
f7zdp1XM54v/04bLmKR8n20NFqOcdnXxkDSlfxX1M5S3EPDU6DKEs5diE1vVnV84H0s6MmP1KaMy
lZ+M04jDNPBU9aJzTsVCk5AmAFTAIZVqMnsAdkMwPVhd4J/USKcRWA8mMrfFjBcioNaQAdssyRSz
ZP0aLelp1px/ngaoA+/vvZcdVOTq3enF5bQQt1FbhtBRlNWehhBqo0fUi3EQO8lyi5kSnZNDlxg2
HGAuHa2V2VyX6z5BVc7OGrFhs9T7xRQh2RfQWyPhP9cBZquxZMhpWhRk3cwiIbcxr8dQsLDomXiN
XR8+27uFY5jQChy8/8XReW1HimxB9ItYCxKXvKqooqxcy7VeWJJ6hLcJifn6u7mvMz3TJRWkORGx
Q4BObRDRbTnF0RC6sEwsnzqiauzCxRv+dW7+uvQKnvv35OHEx4NuW7iwbFeofQq2zjLd+A4X035o
grM9cR5WeqZQYbLZLNgo1qoMAzGfbWc95Lp6GzwvO0hlXxvgl4PpREnKWj0XWNyCaT0r02r3Tr6c
kwbMnIbsDVY2D+R/WdwZWCUZmaXMvHRI7NUDkEfhSdu8b99IWca/DhN3NEygpXhvz32CUz7xp08Y
tbYQlE7rt9pafz9MY3AgSZL2QCRAWd2PzfRrzS5gwLF/aDAb9pIRWisep5RyAq+rqB83+isHY597
e9SlLRowTlvVtfPlrdKD2tcWVsPFL+GcGS/r3JNsQgdgduaPXK6XCb4jh633GObl3MQX4Kpx6DDk
2UlFhdAGpMo8EMX8wbvasF/mnoCQra5pxf1+dL9SotZHp+/O2YJVb+z1JZATcsHcsjeSObNnvovA
M7N9y0QFBNwUxO45sZFMy0re4hgD5Zre20YGefmhWWE5GH2WhXPWC7yGiYxUlv+0seQLZVAYZ+u3
IZOHajGXcJxc/zo01Xfretsc97EmuAzX0acZrsO2Urs6CckS72Pf8a9zyt8urCHilTt3Pt7XsQIZ
in8cNyyUImXj3YQPwQllpGO4NvdpxntXpu5fO5YfMGVVlDGIvVshhUur/SIbSi4g/xlpEsK/P/eM
CjE/v/aSXE1eZ7TsMY5nqIFJjIluFgjcE7hy98nkBrRsQPEfcoBsy4jx3d2qKIJ1fFLwIozS5yQp
EZva5Q0f+LBDygcOL6EepoTEHd76EhrCnp4hAn6pu5Iiyn46F8aBOzIz1AVRC2PxfhYCHZcgWMXF
+1wYdlz1iHW25gYQW1rcdxuYTqx06jQLHHHQqA9mc27y1oxsYS27KrXDyvSpXQI7QRqHOA9tMY4m
f97Q3WwPNMGtVv2EvKxIXVG4nJcllSgTrgd6MZ6cCbvCyjKQGk1+6AB8md4yRUad4sfy5B8IrZyG
HjZWeMYuTwCSAaJb76v2t1BJ/FAv1nXOc+9eQIeomPa7gc/NR40Xw1jg05KxXtZlevFq+boMXQXI
wv3O1tU9S/L4tmO4IPMm0pg1zseV0i2WfJqVwMFy4JyA2NijRFGdTj0aCq7iYMZgwDVpqBbEOadH
d8cSYwZKhMhd0OOMpzZoCcprq3oI+u6QUi0aiWqJZA5UpS74QIE/m7th/XU7az21Fn5VGt5D3Gnj
oZtufRPjs2g60J8DPkaDdFiYtgKg/li8cxqawzrr3tzF+CIhR0v3Wl8IAxEVnMZrrHOqBPDn4G4Y
j3kFi9sr+wPjCBJ3+RBlVv+C7VyZHm1yTXVtxicXV/iBL8TeekLy+L8JvWqnS5zHrTtg4QnwScg0
Plj8iXDwW7JtqU+DqbyoxW1DbzNDB8xNYR3YH3LLc/f5Gkck2b3kkuTVi2lbRAD6MzdvbkJo/ZyX
aSlcuckkgtjWvL5Pec8CSImvzHjfpuTUzEB0HAneN8XEwuB8G3T1XISnkYKcslkOov/M8o6ITmIv
kSPHd8gd74CE1X50zZaHhpxvLwlW09sqrIAgokrKw7D07yZMtdQJukOXJ0ifNZyvhhW2tWx4/V52
iQfFRHGDWLsGBceifV7K71pyuU79crqXwnqeMoMA4AGuDLuErMCCVcCiKRyzacdE6o6mvOMzGGRP
kw6gjj82R9NxHrox9uA+ef+ycq/tmaAUX7VvQPeq4uCLMa3YOYBFAYbVXAkQ36Uj2ocq4xiQdcVb
p1BSkoC+zM62j6oBiR0swHPdby3GgqpNdNtVLxesIsUOkH2b20+WruEWzSSWuW2qgIQYlgg2CBYg
Z10YzhLA2MdVcROipprebR5Hvx2OWHRClUsgLAaj/XhhyK7c+ZsGoLwcvosAHkA2o+gWdfUH7DTi
p++AzVkhsno4kXvJMHlVag1tQUZHw5duPg0egMtkaWJOZfXQxZgfO2FukxSxg97xRHNM9TgGKvKD
Es6zy8gPs87PhDi1swz5nyfdmOLd8Wy3rYh0PVJznvt4J9O/cQ/rQrTzE/sbbAK4ovt6JAgdmKOB
vlIAiJAmanWqwtgzGfN16ryS4cvowb4qMtlmR2WsX0Dptqb/MGQDUVl8miE6+3nafiDXjAlvJMR1
OXo/MM21brXvdsT30w/cE0iuHoiGbgKq02VwWtPfNfa5EZWfWlhXnbEn+zVSWeuCjWx1c6uI1M0S
C6tjMcUVKcQdVcD86m2iONxkfqRRgcQffX2Jawa/JOjpV0xxVifiH+vd3z42HeyUDfeVGGuU8Chz
GbwwjoEV1uVb0zfOqeu69uIny9lqp/F+4gYT2Q3jbHNAU1YOJvYxUR/WxBpNXyPpKA1X3KifWyl1
ONtrd0rNJLKy0gGoRro5WCs8eUluA98RAmTyxB9XzFTaWsAqbyrcTiNBh4LBFZ+Mq1J2P2k0tgJh
eOca5kMsILMOTUGfNtUbIzCVBTWE55wITUGQxRsfi7Ug2UeW1tIc7KrtX4+O+J0LKCHBsmUB1YHs
9ExFF/3NjnBneEfkF2IbVMxqYMe0jEAc8sXj3LBSCtaZXtiV5xJpDgl/edG6Xw6Jv5DJxWWYjQv7
vfit8EryA3ZU/plP9RyguW0Fy9LbzJK6+BpBv5AIZ56d5COhKQ8FwJ8Z93Ajv/PVtB51hcSxMvBh
PbJPZG3KMaseOJx5jGu2tpgcMKNVkK8oD+3aq2uQmEyK14wXJL+ZNkNf8Gfp4+S5O7+bixA0n7o0
DemmqkjPK06gaO4dn5kfDTBd+n8yRKkPEoQzE2w2SD38qATnQslMMDOZ3+ZOSRKxU0hFPoEXY0h9
/ihTowZ9wF4XxnLty8I+zxT6KHRN7rfmMEg4jyATzSPetsPQzvjbGdPjVNTXpPceAqB2oBjuVdx+
T6NT7ss+9MavqSBryCt+Muy0v5spmImDyufr+pA5ISuaqmgK5ysm5YyDmGFJxsKK7RDvRMqWQJSK
RW+g99rYLBbj/LXGM8mTzIDK4W+YfX4AJ572Zbd+llamL/OLs3Rx2OZdipPfffJaa9/KtIvkSsx5
yJanyUemwg+vGCsBQ3efkwVzj0pd59yOoweRevrum5bxokBxtwdIQFgY97mHYGHWc7/PEIAav7LC
eKBlvdPDR6+2gGI9iMOU+2CD3YzTC3RRrozHWbXHdJYnI3P0TixjgO7gBTdwaTqJkS9IhORJ91hj
Wn60FDERj0KcUHM0rgxJ61sjIMQnmDPShHNoJjl4NVLcMlDbhirxuc1yb0vag5qC9MqKi+1aBcnJ
AHpyV6VQ43oiFKEnSCKvzDnGtH4Y3RWCu862jKJPpzdTHVQISgCESqKZJ653yXAS1d6Z9kJ83W6T
3aqJlMVALVc5X7OZ8mbbxQbV6wEiYs5Aql4Pi03WOZY+T4ffffZgNO7iso93mQzuxaam9qKFs82j
Vvv+etVygfdlVT9EGc9z5cF3njbKMJBfRQW1pHpHYR1loGmFeikYajnGn4x2FqITgIhwOJE0oUpD
zQAceIBMj8L1ovL3Nk2iSa67aEz618qFxZJIQiVyZnDWcS/Ah+xTP7EjdcxAnXpZIR5qp0iiWC2c
/qR18Su979Zuel5XirTdYWvdQJnJcRHclcHw3kuJ89tLv8YeR4PD41jVnYEmzrh0LpANBjm8VI05
n4L60esVZBHfQwKzeC8EYkL14nLpILrkcvYktDnP6VPrwdZOVS+xR+n7jCEgiWvAB/w6V+I2ecl7
X9M0MSfvom9QO6RHX6LNHTjB+FwxRaZar3wwCSFxfAqlWMdokBxubeDigHOro0UnPZ0N6m6ssteg
pTqaT7abhP/PcCmDcxsNQwMDpF2Sf9IDaYz1T6oJJpKpvbOojqhJaYvi6kqThXN9cSilkPmCZyQd
niWMXtIlW+TZPi+eTS9ki4QQ1/cBcAp8GyBm3O5dJZh6eAUjjx4FNVol6Jcm3vdhkrcF/nWO2cX4
J5OMXbU5mSFRWdxqVZ4cJsn9K6suxf/1TF3HO6MM9pK9MC/tcynRJrXpE/ROaN4omaSncvmIJWq1
UHgCMA/wysv9QqbKo20AFfytAvbo+RgiDFogzxwYT83Y1DA8sLQZZPfbJsjCKm++hpxerrKeMerY
J2cGky5zypR0xZZiza/tCkXPbhhu97qCtlo8s+x8TJoYDY4na9LvPjcMfrosOJraPzey+uEV4sLV
Ki4M5Ku3Az1d3vzpZtPp44FHNTPHEVNRwcABJyg9Fmx/pb+FpkYMfgbrGZfzmswoxJIT9pTqCl+e
fk8IBkdDB1wMM4h/MzALN8OXDNeVo+GKUqqaF8fkQp7KTTmK1Y0RGGo6iOE4MwbeWefDHLP+VDXq
nyUx5Vb55sGf2uNU9+lBDbU4OoX+w8ISudpxo4zEfBGv7pNqhyJSKA27wKj2WIOaF/YCff+fqPR9
kUzLI1ppUebGzZVAPrGBXC0SUUb+omOAXRkx8rvcVu6drfkxAQ9EQ+48mB7XwbSUG8xEU5BdOk9m
UEdlb2sszNU/3yGBbGXZuaGJkIAhjZ+4Des1rsOh6p4aoubnNBjgWul6b1bFkz1V4B4pFhYDv4GJ
nSVPrWw/YX1mGswihmc7q8sj9vmwnkga+7GNF9K0/7ZFUB0NTm5YOTYLrgj+a0kR4ojBMTLPOXa2
XlvQ6P9lRSDvVwNaVFGQlXVwerADrnb2GcMq4L9JCFnWtwLVahZY5e0mf6m44VGtxuVpSW+Wld/H
LgTx2jfCtAgAbotoXLFTzcXIQYhz9Ah8k5ENoQnWFDP3cX2L/JbHc1hWgHVNkmgHZ1rQbC5DbrE4
LiWiu4EFo4a5rbsDaiLSfwN/tLn03OnXUcPiJ7q1OiTl+RdF5Zi7sneJz60Ub6ovfwEeNRTdIbEG
74Emk40mVmgE3j73Mbv0x55kYmrZaCrLA1fD0DXhiC0YnAKQzDS8kEXRCFECPxAclsbVT3YcOwf8
oCCw5clJMSL1NuuRg4WDKaXPbP3UmG0fZuiyDf7tHrorvV3gkjFNqeccCtZgDzycAOU0tSmLcVqr
JT45m7DTa3ohSLsYnaVCIZtjY3MRz5y3uGrPksHj0S/UuxqC6o6Ta0dXDrlasFd0ZUH78XJGYHlZ
0cuY0M0mTDQ0rtG48/xts7HqgmGKfOICCwrd2WxX0wC1qkkeJXr9vSlASgC5eJgMvOTtsF88y7ut
MbF/wQn64rlQWEVLkn+z6BfNIZludlYBmhjpFwJ9ai0cJPnfgUhe8Y9UfKbLOAc8ypWOhjGgDSX2
gecgZBFH7L/HQq3U2LAplZCT/biCWoXDV+XkxLKpc0LLc+71UOAL7p15P6kYlBpO3S0hrM8V4mye
07cmssrfrWXc4LOFN6dQZVk6cD3O5vTld/GjrnMUM4a7jISrgWLSjEM5ZxMfXH/a1fpa0lE6B5RJ
vrUt5U7Kmx8mBBFKrGyqYilGCwkXcU1ZZHwu/TfG2/pGsu+jAqCONct4crhc7SynerTYFvmccucy
m8Ykyy9/JPcT2MxLipHr7QLisIAcEjoVT4Qukps0qR9em0u9BG9MlPEzaoZvZUvoMatSkMzWrfGo
LHXyHm0bWinGvexYWRWXFHVfOb6/zwg082vyHiw+5Uo86eCTpiEBmnG1rqcvVuRgK/08Zhr7slBl
vV/ZJRBD2a6Eklw/nAkfMMnaPBHBoc/tOKy7mc01V3gNU0aECZHjel79A6KPxmPKV0rKgXMzj9M9
/KlLqplxzLwd0SwtzO3UhvNxQh6xP/zHcRg4CTeMaaEGwMEouRizSwjGjjCnr58GLatmDynfKwz4
AoCYEjRBlyDuYc2d5/9boYJA+3ddFfUFbDNz7TzmSd24Z3R88f1W3btO9YLj0DRRCk3fuDQafEhW
ZUVo0GdcV6D6kW1CK/NAOQbBXdE2FNAlVbJfi69FQ4kqslaEWbdQJsoOjDMLnOEq18uKuMsPpG6m
yQFbMOmNco4t+8UncD73/U7bQXuLncGF4nW2Mb/BYLPCxWYO6cXz2dVrik8J7lTKrQ3Hs4SCBIPX
wMIj4Rjs4eGdplKNj3HjcKMbXBpL4WtzkiCQ4bQ7b3ChF9LNies2onHXvZMlNQGuzbBMZagfqxs/
idl86p56B5eEwawwr2eaM03gD+tE3DOhJrM1rH+Bml4kd+Jy2ghNRH2Ip9xcR3wK36tCQEh+rINL
v11aNaHxY9fANfdLfUYc/Dbm7jknuALz2+BQGpAV6R0D5hmAumEjJnvMfA5KUK6RQyqbK6Z73kxX
Aa0PYZ/R3xiT5CBo8yJqMyC+95gIiKGNLU61Y7AUA6bkNQOMmA0rAH7naGZrgdW2JteUQ8wX5umR
cJc+cs2CFpQ9l2SAdTlw87f1vcWld9e2/gfWyF9gspDzyMWFDNPZxJgOOEumTnZSEDI2SsFClFNt
pwdGZxkcagszYrg6K7dHGGznvvYyvD5S7rlFUw6do6TjyZx9TNMT99u+sm/9NNIyCI1TFO696OMs
dHzqq3sHoy03PfPQFpjghXjv5+Kp1+NdbLfIw2XzKe2J49gWXWHfWw89bWz41LKjTYNT1+SAthKX
CdLUsT6vpE+o0+Uot8ERQHG4XsxEldPFQkKtR6TB0WLvrQBZqFU4N1T1H7VHF+2cM5yyWKdicgIp
JzdhO1QhF6RRJK0lDKG4AIKSAwXmR9mEccohzr6mFswkflwVdsNCoUpB/G60fwpJtzV/j1PbReQF
Z6iqZMIoZGC6H8ALdrBydlP+mVilplCjPXscaNgT8ZBhTTty5oH3OsA78qhHmTwyaXPJk15mE0XE
acFQGGI1ASgweDnDTcMiJ992RXpoazZCRC0omQOO56w9JVPQ8VLAvbIK6y0Y/o1mFXDhjfuQSLqR
wbCTLrY/Qh/UXXOXJ/iXzYRDmKhR6EQ0v2ASspkaCVih2dAXOa//cmoMm29ffqqFKD9Mhnsvee+G
GjulZApXEzGiMIrPHhhFRMWqX2RffZzI0LaJZLoZl9hZYK8wzfW9TlAMMtvCVdX/U3VCP3RFIUrj
kvvnTXttAt5vsyQdpeEyEfJp+dF5pRts36Gy7UNfiWugzSIilqOT4ZL489GqvS9f6Z/WrT9ndwBZ
R5WNt9r54b9hEg/jsvS3PNjgFzUgkdlIPaZiuj32ffuXbq7pKSg+2jpvgAORvcIYOR9FVkdLYvhn
v8n2+ea+Nj3xvdopiUArsWnOKSOO9Z/WbPaHbPK5eMz/5MChufKg8JY5sUFMDEQd2tY+oI6wdE9p
dZtBZoyLeOeJY8cicYozLP+bf21GRVysT4mwfhjd8XtwPpcxp0AVVG+O5TFlz7NwIYY6ts7emvgn
kte0VzflleVk13Ap+DN26aH2sz81HQNXsgPJeezTbodr454BOtpLkryKsrgs5oaTl+lvl3qgOmF9
NDOulmoCyofrxoz8bviv6dWzXTj3tdu85nrwSPZATfe6ACa3Jc82bQ1l3YEBb5Nf5uMvHI3tQ1Mj
zUiHlY2c5lGN0mYPaG/8jDA5kfZGYVMm7zOlxi8mTKrlVRb0l8FD+GLimxRO/ZMgNzZFeyU1253d
ktGf9DdA3INuadcuC29vG4r0MsaZSTccIpx45wwBQwlGC6M5vQ4444Bce/WeWz9HPbPZnJcO4wgj
dvd67bh/ut9lSdE0QeXlUhbIuHXFshZgGBpmfh2TICxRUksQqAowVo7xWCb7qZLlS82M9WVW3vMg
giO4fOAi6ZSRG3adC7+UsJ9794/B5OICIysq6wU0gjIx+TrQURTb2Jy5G8b2iyyC/xQLeM0O3pe7
3ivLe780b6X/UvtOclNV0Z8x9D0UhjRPwApveuSwnVOtRH86ufJYk5MjcStJQK71J8MWGIpV5FB5
Q4h7PzrFdcrePH6Dm/fRq4dDmVIsn1bf6QRTZE5O6cyYENFovvkKGxOFDX7+UZZvFVPiTjyno31F
Mwgb+9lhKOyhwxlE/zuc3Jy4cOhPUII5slBeki8+QuVbkXwrm/eIA++2E7YosRYqfUXQCABQ/Xfy
PgmD4QMrqKSUkZUUf2a+VI0rau2ZLbORHtdUnA3LeK3saWfCN+2MXBxGE92ujxmPWgue9AK5nEgD
8Wj33tdUEObdo8mgizeNTB5eLfbov7X0foNab7CDaPtnFtr6xFhRNU+qzsDvDQTdOzooFf2TQ7dj
kkPX1YqK8R+4F3gPFIyQM5v0v2DBmpWSBkRrQPq9w/18l0vzSc0UjSq4XQRgGvvRq92opZHOdJKf
ZfntbJL1ya+qP0sGWjnwTTxHUaM/cn3dWCyEzeA5gF0O2L7Bud8J47NuYlK8tMUu9D85CaOyN4vx
NHYKEHdn3BGTLnCkiTsDnEkqcZHUUFMY3xSQ7ej0gJBpspDGUCAIc7p0BvtoE5JSwh+x9fjuVSpP
PK+P85LQPJFFgaRaHgqFIm7eGIwimUgmQK74Srnk9O9EYfdD/QHm9m5AfOms+mQqtfNbkmY1ik33
O3Yz0Y2jEJTypjzjebjkxOUs74ykdAAs94Ycl3ObRT5B50nS/qBHEW6UUg/TWZPAw+jml1QU7xZ4
AwZqFYF3vPbUJNT4MIh0PS7mk03QvrKPdNUNUYv5n9lT2FBzpYPpicwlKey/PUpGihWutR8Wmqqr
JL7YzhJxAGFFAwLoWhiO7/Gas2+FrvXqDXJTdM6FaKP+aamfmNs/2u19QdtXgF7ZdpdAvxBQwtnB
b7U51vbfjcw21R+ye6pIGY4+5G6ji8wOCrT3PIH7MzmN+Hw+g0YRF2TGmt1sTz4WSBpcIkhG4Wt3
4nCzmDcjA90OK2rdnKziZ+DsxTt9cNwvd8LLpxGEffPPCBFKMCUcztqiwtr6IOCLH4nB/0RcUNwX
Nblaq7x61Cw69Btn+SvSxz6bpjuyFiiY5t06/G5SwYbgS1zKupR+5QCMEsnXYe9U7x69oLg0W6Fi
Dp4gvk3NMz76n5ELCf/RyzTSWW/QkEDdDJ6TVPy1aBwpUDLkHlwGl7gJe3CBQ2kL6aTp8NTaXB6r
+FY5ifNHsSe+1LHxYnZFf9/WUoarKvhYs7i1PCOjbQUnNZTQglWNgbQLqNkBx/bEAIwuI4x4QK3K
a+5N2T2B2+zU5Tpa9XcVh8L9jKlHqsB8MCRY4Wk7wWmpa8YqGBLayDQpi7TKi+g5SXQTuA0m3nzc
uUsjSCxXTkwoCq7l7pXlfAJrQt8yi4+GUdMuSzhjuwlgbAPoMehV+WTQbtEmOEltr5n3bQwcpIT4
avDAkP78hZH3MDFAPwDCx/qfNmHbyfzcsZqMWGrSJrmo13KmHLRcT3P/RYThzoJnUNndz6gtlhue
lbveSNiYxGvdW5esUrSK5kKG5RQfPJZbNhk2CBh3BBaXQw5K32iRZAGgimmlEiV3mM12H2Wso5jY
UF7Up8ozTpMYiWqBsEwltBvMjkT87ZRuBAtaTv1avsvVfaatgBy/pa8BRt9gHGCz5mAnPW5vBmIF
GSTJpk6AgpXEj0iRYOvdyF38IeXbT6h5p8m2dzNzIc82o1SDIpj999lP8BvAx8LxdDOqS8+xdwLW
yRX2u6XTQ9Kf4hcWj9J80WQ5xnQ5j4Ebeu30rQi+zLm6LLJ6VP38nz4jxL61ffHm0RHBJI/8FjaE
rUuWk0GVfuuAo+6YuRFiDFdNiIVJ78/7dHydqR9xidHjw2CKTKm4NVd3jrauKO9wLO1NH9rofDSX
q5kTHlbUUdAgQAArFSFfK4AUvDDt+6jK0F/mU2tQyCrKJ87l1AMAV2+/nQHTxgJireV9m8HYBePE
CS5dmUfVfwdw5BmSiCete5XkTw1lM1WHx5i0PJfEoD6l9kDXD3Ul8K0cXnRnoTA2t/9RmtFkzZdY
vW9zu49OPsOkgaYBov26cRWJYvNjdrCA+Li5q6S5i6VxddmD7SC++ClvRBeP1zHT1g37BLr3MHVw
hx1K1eWfrrNuXToOoOXxYzTlYwZDISKepTJfsVIafJWE7rsMH37fq0uZpt6ugyBWMP8kKumS2z6Y
qhYsa8UH2c5d7YmHqizho7dMf9IXERjeWZecFwWxqV26ItKVAZxzyUXM0HjD/UZxGcCYTvzH2JVM
Dg5BT2ya0vBxqp/VeKrEiRnkzjWjRJL0svG1BZA/Wrw560tughbzPfXsGPabjWH63E3ZQJU9hXV2
RlNOR+TawNSNC9jNaXJ1wGAVPBxUt2esqiVdIxjvnOKB8ldappYTISyUf2c3kfk2Kyxh/N3d9O5S
RiEdiuSy/Mlevm0BKcUxDjMgbpulYvJLTv4VLVVkQObZO3X9h/rIsmezvwHiwuu582yCfutuhAMf
Bzs0HTqlHc85iOEdj7HS5BvmDs8bvE1sRsl4W/Rf+B+HhANY6RP6pxaec06krb9yJq0G6yP4XDga
9g580VzMz7ZJTzu8xM3Wpkp/N8o5mhj9comMOXpuqEbvOlY5qkSyHEmrBAj0JGy8LWMYVz/kjxgY
z2CTOJWesf8HdyuBDGwqX3Aq3uAM7WIImv3CudUYkvY8I4NTF5Xc1/TRefV8ThQVE3XyUq5bd2Zj
MJ0r5ZkGlx8LQ+be7kyeFS+7rzv1t40XDzKvew8XRpx734C03rnzvpqDsAIFPZX5vfTtx6V3nwNV
viTxGvWLuPk4gOpmRfgeMvoqOy8a88+GvkOmn38FJ+0uiDxHRY4pdw7PluT7NQljeetLC4QrVWWU
lo9i9I8YsG7b5TO+L5rvRl1nd2dRi4RpgFkae89HmXLW1/F5oe6SyovDNA/PDToZmzmcqT/OADqc
sgKamQyOeoT4j3H20m/GuPrXpBmkSNa95Rlh4QnI8lxerSVsiDFqY92vVMQPzordvd57HZ1G/S1A
3xss5xVTO/n/6kYScd61E0ev5mfO1J4J5yGQ4DcvhpYPWY2BI2c2P363CAmcMshXNKC5EDu32Nj0
MfDIlcmzZzzWeo5MdziY84L0xZhjTdlXh2OrEfJeA+jxGUb5iQm5yDw0wT6Cd8LG+bau5H6GqJ+4
qWD/bMZItH9YqahSBA6Jd82krJpz6JSMkWMkEbQNBuW0Wq3pceFQ0ackquG6mgM5U7xemoplfgNU
4zJEmSciPUborYwheqLs3X7iIUH83PX4DLh7+Ye56LFa7olRdbgAcVBNGQoHR/Tef026a4ewtB2+
8C3Xyj5CBTzlJKU5tu5SGmZaXT4k3o1JP/qDukqzP+J+3qerFyXIlfBmtOP/0X4HvLXae8i1MaO3
KoVOpo1o6P5mC7og9tDO+6/KAFmAxRhqFLPVBOIN3+6McrYvi+KGUuShUnM4rVzsOaXzX2nMZ0VV
PSV4HEquTkKOgVgIjaNc3WDZUYjI1ZK/sm2fy4BKyKm9p4odZzAdjjUr42r9KUZK4L1Ed/AEcFTW
RMeytH/IU4a02U/G3tnaXag6vA7BLV8fEzyXd457G7wF/CURG49qv2JLLm7DCJtuJeCrjKVhc6Uy
OBRah309HNU03Lr+fXFRfTS+2rTbBp0UJKzFfoqpJsppy5zcbKHycbzkI0bylvIX0+4tGhHx77Jx
0sjHkYGOndIlSAHxnZtG6AfBgx/QuIIJQVDygV6mkXPwxpWx/xogpEEEEHfpVstdfFUC05Etm8ci
4LAqcZJ0W+u1FQIBudvCKmOShG39yOT7yMslLeta9Jwu6ukXfFTMPJJOVz83r43aihx6zgE1bLBh
SfZKARw3Zf+fI9KftlifjYAnbbWQqlsfxeMIfPA3bdU1R8g9pEZKHydRHKP/WDvjQcfFx2o1J+wK
uxkUMRE1lx4h1R/psXlKtXltUyR2Hv1Ee2g+VOIqvDdkSV9JkwkEJ4MFeaGrYbXOxtgSdjWx2sJh
wAEpKuZ6AZkz+BJDbB5kUPxJeryRQfUe6M+A1F6KFozXpAgY/k1XVusDQVavk+zrhMcTRJyi/yhy
f98hT4r0jawXRAxxw4O2Wcl843FEdziKVLT70sRnCm4BH/Zwq5g0x6q/VIl6KSVzBbNv+nDofuxx
rM6K4oZ0SYH0KTi8DKjzfP3WjsOKlwEOkm7+VKzyXzq8uSsgqNkznteiouHmqzWvXYNr0kK5Wv5h
6ueJJ3DtwZHr/S6ybPEmFENo2X4Sw90XTnd0kCC8PkeJ+5l9+7WsishdSxSHKT80wX9TBnizbgYO
mNa9n/iMYw+QLpDqEn7p2GUR+m4M16k7LoOjVRREmObImoA3W8k3KN4ijwmrQ3iHAExyiFtlOZeR
oNlgyYhQ4gADx7WA7biu8UITRbA8GhvAj+NTcjEsntShOK+JxdXeZAmbpyPNO5Gv4tc+MCgk4v/s
UO8FSsa42ZhqRsOrooYlAllTvLDefiQzyVYZ064L/+uxHbiVubiwhsHZcSRiUpJepma41PVKld/U
09fgAkhs2xtXjJOommf4sTga1HynVEVZovnXsB2uzdZPObDhx2OKfb3/MLf5CY3LtmtdZArWvbDX
/Xyf1dMpScSfmcRtai6R3bWHrYJE0e+RztkF2/NdBwbJx2ODX+pvvXTvU1fSlDGa5CyXEIzDywgI
2gbLLWzrpx+GyB/s1/9xdF5LkhtXEP0iRMCb13Zo39NuzL4gxha8KXh8PQ8YIUqUSHF3uoGqazJP
8geVT5tvNGGvWTbCtLT3NZsdcMyIWwq7QHvpVF9636UHJLG3xgPUWlLekMPtqtG/yXOhKsXWg5r5
aE8/rh0FK1eRFzw9Fy0JCL23jBe+Vt+O1VU0dccJAegmYYOhjuRYjjEO18lgp9QPhXphc37QLOKD
Ym8mInx04QTNwSoPjEweIkwZjjqXJtMwothkXXeHHI1xYc7jV2K4AzZz2LIplne9gqRjaLzr1GO9
6c1blHyhB1jFDiRjRSQ/i0lvoI2i/SxIRBpCHLhE2ZkmSq3aOAiX0xX2DCZgtm92Z1yJjjjqlufH
0Q9xG+uCVYFUX0dk0h0kZUfn66dhhBapm/a6Nct7ocrbVPbngRWzSePceMHNrjQCJSjx6I9Eu2mw
u5rRsAU7sKw00Amw7w2KsaGc9or8QiTVEcFkkyeD7VrqwELI40LV8+lmIQoLRINjszQmPkDrzWAC
lDEQNojPobdYlN3JaI9xCWrDFisvnLFA0aFQwn1t8kLyf9mjoagpLYNnJ9SzJ3q/5vpI9KPrsMRb
JrB0qsja1Sx1S2OYyQovxmgcG5PnVarNJkoY6TFRwuHeZqXvYqIunegidEaCEL+arl7LnhByw0VS
YN5ClOThoO6i8BmjiFtyGjQgNKhEShVFAoanIP+rGus8MQ0a5zLSNm8586q1NhW7aATmb+5Eozn+
mFtbU/uaApwpY88sznLrfQzgZww3Qpj2Jjcs2Gzho0vrWVbKijLvwkeK6BwwUXRVQLat4qvqJh8x
dUEXFncdeg0E16NmA7ku2ym9TiM2iCG4jaxbhDqRzeE9RAIsyGGsMCKZDU11Le4BflX0PtHCHOXr
yMp3HbPYD5SDbL9VLKlB947gaOOxOdBCkJ0B0etDv2yhIio24J2o9luJqwn17zQ1n04G9g5l4563
miFPVG7ppQ923BF/WjWryhWHnImeI/T9aFrBIRhGMmzK5t0jri9CZlhnls9MofEb/pZOUnc0BpDj
diCzy923TTA/jDly8oG6DS7UrlQhdcgg2yvDc5pHpvW3h8HFoxOy3fgYpEj/yuSQZdatwmWKufoW
voZddPCCt3IAaqvgcBGYrQYtn1tfWNds8L4xgyM6qZydJNp+kffeuiVHrtT5c6pr3FWThT854JHy
DqaHYBL87xpW6Ikys0JYjRiNvZ+zyVtFIb7NffKMJMGLqVEdlGi21iC8160CbcrBr48VgoGkpe8a
TfPzCDjA3NYF3STImqnuTjjPwhL0kN1PT6CwGaTTYbS8fR13PMAA2NrJ+cL0/p2V8QpUBgpNbrxG
t8u1hvwE/SyV48w56FikwCJNw5NXsFByLZPhLYe76xz5TNhvBPeh0OAIE25louBJkvBd01EoTnYK
84LF5SKdfG0oE7rlhADq1D5T06EpAwvfyGWuyW1GIgDDEB5DAFIG1DZDhzPsaGJYOyVZs1hT1oZB
t8fyd9VOzd5q7OHmlhXhmMMzcZFHYPulQpgTz1DDBzWUXxXY2TogLi9AWOnYw0onzISu1vri/Hh2
UKqt8t9gu2vc576ZAVgHbxWFPSA5Z1FgD1ySFfGFDF5FjwY+gryb1qERjksumZpNtBv+SJSAbNs+
8qK4WFa7cgPi4eOQ12SkGPcuOatmvS8ZlFGnlKZ+NGzvFigCDI0/iHu4z7Jk76XeqTYxOFFOBnpz
HS2mZwYW6Cx+lrZ+HpNH7RBG1DDsJwpeIz+x6YJl15fEmKsHjTXwWEFt7J84z0t72AnXeuktsfHy
+NVVRvBmhJSYSn0k6OTSDtolodaoDbDWY1vhewe/LL4s8xQW+KOb3xj/PVli/qD/Jtl+RMFtu2zV
TVYn/VNBJiBZO/XE09gmHStCAjp7GwpnBNXSnBhP5RM0ai+BbqNKtLnGIzbkM9GzjyDzjjq7GbXQ
T4mJjLutWFOEVbJ24/ZcjYDmguBVpDe7d3YOvnwuzF1YBz9FjNTB0VZGy37MSO50/why4kev1ETS
RASrKB0uCXYuflZJtE7qSasBHWEU6q6h4u6rePhduBcMo+jARvtNYTzUywI0HdKGhIBExZE907Li
UqsGoQ+kAVnFQzXL/VhH26Gy7oS6+F6MUjM0ZiA/nvhC2NumcZhb/E9YsRDYphjoTM04xC4s3Vz7
cg0D1XOKmChsik1DAAjOc9DL5lFz44PINKxT2auAzYb7Njmz339jZnq0a+szI/QQDfy6aVSiU7I1
CJlPhY6bA2cLzJldql0jViEeOWPiw526Rhq+odU9iUBydaIoM5zvEIw7+/PkrgaBn+rDDncReS4L
0DufDh5zpDZoLhgHO/W+tRnx9qwqeDW0/JUpIw9++ogqQdkfhGuDdkLQmQ3ka2k1iUn9B+zgr0T6
+qRxylXhN4ObXW2kJ8r/PxnQA0QhIX2wSEiVCh61Vlw7yGNKWf91IGsMy7iRQrZElOGXuvIYKC3a
WPHVMuLSKQ460UeZ9mEIDEOVG+1iLd+L2KQ6F9020F2SrkX1hSL4E6HGxpIs9yzsAEo0J1Z1xo3J
iS7LPSjDf3XaE+qSVPch4TLLWA0mff4r2uQ9KNNf0y3+3AFMQYBtsa4dLBgc5bU4xz1rkPoWhkBg
GxZcEbbDTDC9x+6h40maR+eZtm2BIbP5fMssZR+lPfpZvifGvVlu0QToFuwuZavgJ4BTrsGDjRA4
1Lw1rqedG9H/jYH9ZbBKqrtZSF2od0Ahe9kweEmCo+no70Aya8bi40eUEHXCArCP5D7HHodhmA8e
HTvRC5NBvjbXDSbvZc8NEzN4Cy3Aom9ZMezx+OHRpflNJ1rYRD1AvEXtpjk4x3Qg+rOAF+2l5DM2
DNQnyFqEcHivGEqzTiiwMI6PlIovLHZBx90jfnSH7XCxl5wOffQ5MQKtFUp0NHlioWapuircBiyx
NH4cm7G6Bcl7Zd89DfJnb8D6M+awCiDQdbJC939kLvDKWHApO+pFXWAdI2nDZTyoFJterT8rA92b
t82EAqgXGB9Dk6JUrg7BHLEb+1U6rlkf3RIne6LfuCdkR+YjNjPQLKkg65BdmzQbWmmHRIiiugH+
uGrK+JbsXFnCWq0r0nLiXeR8467cl2ZwK82QiJ95pVRwWwvljgJmOxVYyMIQsPVoVcjkIb0G+kcV
8kwxYdhaowG7BpO5lllAirZWUX7jWjnjW0Otkpaf9FX3wiMTrgHUVNhWvZRe8C2l2MZlcJ3anxp5
waon/ZvCmsmVV/Fm4uzycu9ZR91pJEJ06Arykm3gNE0U/KAlXmrt9OEkAexOfWOVrH5QjV/xJku8
3gE+HxNWljSME6amYzS6vw5jC3yaCGftwCN1m0jQ3q+8wa8s0uSIun+tbbKMQFnp7rNUP9rQmDdh
vJw8yrDhtrWnv+u2hVad1a2S5OvGGq5hb10wyO8TDxnMmC9ly6LNZGIhmnCtueMzaNdZp7NGxvRC
HulzgIyKsjaE3z3j/7oK+84UsJga3IdO5YNP3XmvWFykGa+iHf1/mv4043fuQdVyqxdiMHZcVp96
7GzCJKUILc4uHD6EErsqQwRZii2lm9QUxGrtE4fZrXSY1xjpSOa6+xTGE7LfxZucbJGhcwYRy9j7
C6g9zR92cH2it9A2DrMcKmlA8NXRS/u7qRGE5xLekHE7pj3YD+jZrPZyPXhE9BpYi+9u3JywtGNR
qXkNDLRY0AtFowRouJD7aupxMsRZpmgdlYjiCLO1cY10SjOzZCIcLGIsscJEno+/dpspyT63YwNb
SfJPVf5FjK4rK/Mj45Pd3mHoe8hgAo84BgUPF6ow+cDl1Sa0qjacy1yGmQRzoRQnZOCNwbKUDLin
eEfU6Qs2zn1AzVuqLsNfKHUpJ1sEuKQM2dO5bf0VKYBADYddSv2I+GZJsQO7Y98dl39CNB4z/bWa
7vghliprRAn5TSrKQ+j80Jb5w/6S2NnS3WClxXqYkVfSQbLzUgTZ+iaUJrk0xCK6Nsa4Bml5qrL5
jlhtcypVLRBpRyMi8L009EfByYYoBvg3wuOU0a0+xjsAqYxHEehl7WZM3Y/G45PO2xvu8E1BLEEQ
KxB7BZFYKZaf5gzenIlMzGKSvc/kwdj3xvKqtuW6x89NYtcmaKlEyxqinAsYPXqkfbzTwPU7xfjA
2vnV5DYQoGAfD9Fl0pprIfbcuUzqsxeVaY9tdigUCPizXOQ/HlN0dHEafAoP8DOGxACpgTXVPEvO
zFBfqJsky14tzCOs/hj1BCcFf0IdZXii8Wib9b4vvFunXevpxbT0bd8aBx0dlXJqvZ80U4COepRn
cuPMiAKFyQDiCkMi8CWowxhdFqPSt7UKQ7HzKXUiruJrVMqnZajv7cSEeCaVVeVHmBIMOotTzbJl
/tkfIQjsqU8SYludbTyksHOrY2t3tzbYa8WLlek3qzHWruoAaUQiHmKp19FQ6nzP7rRps/Y8SFQP
1lkx7B0Akm/WzJusYcROSW4iHDEzuJxV91KVtEPEXbglHAf52zRMjWMWGVk5HmOj3JjzDjUVD+Bn
hdHj56YpNwbAQBrjteWoOkTDhp+FSpYNPZrhqEcqhHuEKXLBDPPTpYDWWHTW0fuUkcVbMu9tB+HN
QuJPBJAandqyb0AsGXG4TGObiSk+i5lsCuI/prbSVJYQY7fO02I1O8vqOjyOqq36phXS6JkRIzNx
m1rnlA5AdEblQwNSqsj+EAAnV2hBPXGOpmyX5Ljxxu9Wmu+1BZ0NhVwsXBboifVa6Rz7qQSjwU4E
d5/PtbNtXYTxdnDI7b0onyVXRQteuujyVeGw5NYNQK5zPKSCidHcAtF3wWZ4T6OJOG2rw0ipERYG
QYzlFuJTpCIHCcaYWENjq2dHmUBXM5U3j1inNqFQEf3eJsOR3IFVIkBcR5Q7o5QnDmtyvxnZJ0Gz
0rzx2QThPzMbX0rmFwovTUi4TcqFWAD3T7yS/Vm3C4OOITT1U9mnrBwC+6ozzAwEs9W4YFBVTV2P
akNp1mBWA4YYc2ao6vpC17cDjhV6XVzs2rDtETakkX3tu2uuYfaAeseAND1KDkajxiKf4jBCDmv2
PIb5+BIq6SduyvdpDAEHzD8as6Ixn3iibPMf2Q7Ymf0MMu1AIC7FNgjC1xH8IQuM/FQrytE1xUIz
PqR494jiKuLs09NnCkR7kGNJBpDuV4yoOaOmr9zWLmPtbYZsjbR7WWjHoO82GePOVCdzxXZ/pIon
FkdbuMhd7RrVE0L6mrGKbLcBsWu6Q+gj0E+cBZV35hHpOAhqdvTGP0NRDYK/UBHEIVS9jnVRYrEo
hgWfsFYXd7qGjUypc4vgRe2UbUjrmghI1KHm3tMw85UYuE4H4A4nP3q0kSlVzSzpLRviawPWzkZt
hLmhxJ2u19/MPKfFOONy2PzOB3BmZidX8VsGwEponsqh2WM/2aMv3brIB8K05RGuXgL3F90aA/B0
hWmHotIFXvmWuASytRjYTPK+MEfQq6p/ZMCtlCA6ysbkZfDo+8VW1d5c6J89wqUs9hnloixCHJWC
HGUbn8yCTOByjNkrpAML6RmvcWWvqMAs+Qp4ejEVxzj9zoKnE29Zb/xGlEw5qZsqdW8UTTuR5X48
ZBd1eonHep904Y+ikIZEdlnfNu/ClHscnvqIIibPQYN3KjXJLDDM1VeQIC9J4Z2TBAyYWT7dalyS
rbFUFKTlQv8nRrnmnT+2BoHe0Yeo9wM+z4ArLsc5jA0njK1lNj4cSqWM+RFT/M5nTUIJCDkdB0cH
yO8W4XdH50b2WrP2umRvD3OQm3loBCuFut6PqKbdLt9FsL5K1l1B8Jtmre+18AKtHxVPUyZujvwb
GJ1aabSIMdNb2j5xp6vrdS8EjOh2sSUBz2tbrlkC0Cfu3npjdJ99/Ol4yVryWjFzEbZAqjVHoGr8
8+5m9zFHrAtZbytOGFn8M1IV8M9NC6unncz1pnVREox8yTYmIElUyB+1dA4HtDyaO494lwAcbK8S
06siZQb4rnJ2manTv8QDXmkjzPadk6/YZh1r11w7ebdSYYNP0ZkPEZADmiPvHwuMcza8qslJcCUr
syWYN8NO7goCod7s6UyYYEFDi61uDaJgG/eP+RQEdLwMFRjXSnx10h8ueEwUw0T+9h9AQl9h1dtl
f5U+oA8owbwlD6N8cWIcrX8R+07dGFCrHEhFaWi9Y+If7S2og2Vo3hsr9zVPEsHCLR497OAaIzDn
dlpqMQE04bM3mQuNF2punU2srMRGcgshi9Ul4wG0jIbMkk1KYmhahfheurz+Qlz4AaWZv1O6vh7Z
d+6bZXOtLfbnUYxvPi3Htzjv/nQbiim2lXYF/iRdktaTbo30m85LJCSI8u7oGbpW9mxN84/gPuvZ
D+4ZaoEP8y85Oj3mwb5Vz+Dxr0Ce7YUnqndJJsNKWJn72lXkN1ViDojHJRZE3srW8LKBttm51iVp
reCOI6PFh8Fnq6vmx5ROvzGgmZA0qmtFvmBQ41Ji8hj6MicGqXTyYp3z8tpupDHasdJdrmv2bmBA
xkCl+1YxmS/sUa23TnGDJ1S+ZOmDbfu4YUWJYLaS6lYv6wy2wtPicB2Dr54DEGpF4Xwzmy6mf7Lb
KtWvnsCw2/XIr+Gz64gUR2K9SMTYmDirNcYXgEwXufqX6u8t+FOmZVKlYcqXtreTNtiwZAN1xCo/
Jw7+jrXKiIKWOpIHsl47oHSmDQIqVsIN0szCRNjIxy7sg7DecSe68VaPIXFUF6JKFgFDyOLa8zQr
hkIkqbvRdL9kQcAhBPUcGMoyJE68LDaYeSmUrrJnOnipaewr6xdNsRmzuscWbndPlKLE/TYgJvQE
6iQaCfNJji/F207mgJUEJIh+Xdvoz4GdIg+JSAbGPLq0vD8JtZII61WCZo4Eo51b89z+DrlYzQwz
e2uGvOXqRjrUuOjgJMrsuaMVHMfIfAbvN+5PevhsyBMuo30Z/jTyRanclel+Df067u4J02A8JXtG
RrGHCFADCuAS8xQ8AnmoiHYK2BwW061sDQQKkNH7g+h3LudvJve4V1Z9fSIpddFCR27O7fQSdr+V
dvB+u5GGV9vzppD7sivK96yUSLCiY84mr6jjQyPPHbOfoH3LkaHpI6hIkIgTSKNqk3e8W4wi6dVh
iXaLQH0DiLdwyg+Jl5NwkCw9epTdZlRtGub2VtjBzWV6g5ZAY1Nt0+oW9q2smG8gHZcLlZm/Ls4p
NNXSW5GBDfIAKAwp8AVaiR88hrB+wY/SOMdogsolUTHzk8MwI+hxFqqFD1p5WbqzoXxLZiTaLmNR
NGsnKlYYOntGnQ15cK12s61/gvTK3vQ92GMT6c02F5I3XWgkwOSVxtHWfNO+JncTN2IlEehQgEzx
HsAR3gTolu4ybuOdwi3N8hBkLhPSjh05tBx2jOi6LHR+e3XC7M1Hk2GtGXFvw9AEKEUMS6yvHD6a
pHi3ZwNv8PAGhr8M0gT1aFy8FTDH3fRfauBuoEyU4TV0jrlaHx1QmnnFWUmsePfR8CmbXFI6h1TJ
f/Z49VrnKiycrgWkL2fRqvXORUyUl2/I/Ji5uM25Q0GeWZ8oBQISmg2ijpIekliEyxeDRwIDoq98
nYk+IYSR7QdUkZW5rUsWTmhgaBJBr2Gxs3kYrk3/JJYPcY+7yMqfvGh3KTaD3vonoz26ly0xKVsB
IXWC9UmyAGprEwKKgFASbXK2n/MDY65cm1FxsW1ZMWGrXUbWp8OnVhK0XI6f6pzrMt1ykrTBGci6
3bbms+NOHmKeme4PmSZKEyS4LJnYA+UcVzErUrtDa82mUmeNarQJOBYQiCOIombvdCAX2eNPA8Iq
YLOoZl2L9pqTBNojGj/6RBbMI1UapqI5JTYMcUegbvOKRxHmD6nNzzW2UiunCNESddnlyP/Y1vBe
g/A1IYrnIUihXiQs2N2Q4ZXefjWKDRBknF56nYFhsZqYX5Ysd0p4/op+t+B5sY7YUN5Fcu0FhO4U
VZBDSEJsSTCRCdIJq06eyFXhyXkSycA1CJEYmOFA8kwzszbGzPCrOMESxQ/KlgBe9a7PI8WvhHgx
I5DIveqtBkY+ocjzNXrs/g2WJYbP+rtIS+p2pSpXxKtG56hVX4N7UBotq41YfRUJ6X5I+h8tbdbB
crq7gRq5Bzk4w1Rim8mlzYYX1SziAEv2FKxviRWiCNa492IGRwyd0XN3kwLY76jFl7yDB245vsEX
27KDo+djVFQuR2IYoVbtJhZWHCZIIbtDmF7L7r3FyBjoZ6P4wRm3EKc2eEWJvlfDBA5KvQuY4hho
w7jq1q7JFFbDNqha2ZuhQQbJnDA5/v9vBoveZOi0g0kDp7El9wz8x2ph/iUFESY54VcrocoQsqH2
JXrRbSzwyIEIICBZvXdTbYvqPpI/Hi0fLPV6NWh6RwgvUgcv9GPRqUujgZyhAHavdA/Ba0IGiVGF
LwQLUJXHH4mNzqI0MTpivsPB3EKjttz2lHlMkBypmGTzobAkw5EcS1ji8UIUU3mXecCSh5vDwffU
zAkzLyN5F7YqeQEbppvOiFtABSvlzNaEauSwqLNx2RcWYEOStcMpfwun4L0n17nI9J+ex/dVwbsJ
RQ7krp1GB6UsX+KkNt+cqs/WppIcoSNRDfg9z1OMwAfPP1jCGWk5TilS533bYgtScW7VqxqpFu+w
Z4yHhLS8xuBELsJTQz4S9NSXirrcMvnu2qOmAmlDSaqG7jvwG8Ke4dMBfG7Bj1v3P1ZbZ3W6yTw5
5Rn0+Kaqv8bgYFfDv2bsNlUaXEOjPeUW32WVsmx02Ba63i/KHUDPiO2KxDhWRmjPmJMLYPhXDKNX
gluWJkdDX8Co1E4dFUPDD2UxP69RAgwosPGSqJDfQrX/GLr6SyfuoyUobNTVpYnVA2M0cgU2MTys
IusPemfd89CA+vhZI6qsKv7njoufSWGt/EqzvXb02HC5FwRarXJuDO5ppsa/WfypFLdRvUXkZMto
k6rEUCNs0MpH7ny1KAwrt9jNQcVjvsPnYIh7hakBx9/KCmPwgsTNZOS6sptAR10KhFgFSyJkm+Vq
ziL1+IEqK7lGXNI4pyBePFNmi97IQE9lPxUiSSRetfep8QoO+Vn07ubvfc30v2lfDeV3MN8mwW8K
AJKtvjfIMePcpLn54S3fF6GBXC33SR8qMfNovsRNYsnomY1yM8b9pgt+8gRefEOtMibxZq77w00g
wEKH1q7itsvT8WyATJgzLzZman3G0c3Q6EG5HwUKSL1EwZAwHm+TaTtwrfYjptoREBGEkmps9qmq
riWf7DQ4fktGBHJM6yNyhls+lFvNRGFVWcF30eTkdHaP2CFqTJ5YaK46tEulG78W+kGrmILSJ5iR
uhrYOVaI+aqPMfiQBEeBjl46SnaXAaQalyUf5h6mRKv8muGWTw2xJHFzOTEILU371tGOszOFQXud
amhxSVPtAwyoUnuNYvkeWfC5bCJMOLwdsBjVl5eJVaHnl6qw93BsiLWm46RgVRh7GREuYrdlotBR
NDgomAVeYUQIvcPQvduIaBcqJLsmcPDGlRrQXOjmWTLMMlnLmzg8XXG2a44urV/nCa7adiWF8hqw
+dCrclvQEIcAqDyiAh30FK3CaIF2D4B4i1I6hbEDOJn0i6uV1/6ksXNqVyn/UsJLT7gLa9c2V3hU
wN3WePrqhoJK++hwzBV1j7fDtxqGTSA1a+523er+dUQyxj58Cq7tbpV6DgRf+hI9wCmMfDe3zdeE
LyCnjbVIT5/Yr5uw7ZVpRNrb+YkanwyacNokRdirLCOSRdavlPieEvKRkMld81g1+3n/HncsIYkg
gGpBpZAGuBNqsDL4YKafcfxlm7lPVCKVrJOqddvo7y8kS3m++b36CYMAOD8L9sI4ZkhJS/MQKjo0
XR42ZCRpV5Io8WO1/XqEAj9ApRrjJ+f/onbFCaU4oXr3PqUEQceI9+MloGex9eGlZTpgJvYV3uta
IVd6tAPM6dTrY8HSFUWG5HZsAwVtCNtSPfmYZU+tqu1moP0AET+I85fZPpkE1xLC4xzr2Etth4R2
5U6gntTPPBn5dRHpqsr0iDqOg6nfg+Z7J7lqEStoJgzWmaqzqfTMzwmh0WOSFCDMcadUg7dg3MSY
pGbBZYTM7NTDrJJWwy/Sr852R28TVlcXTEY3AusxrgXGADwKOx8A4cob2u8wl/e5tNIQnCzDoN1V
+G88IulpdwRxuwR26/Z+wPyfgwJQ4oOOXLcR7o7DhecGYKJCPixl/Ep0Bxg6p5p3OIdF6ISHwkIc
BBmlcM1dRmSuhZ6ZHlO28k9BMBg39SHRtXtNLzAGJ5FfXEiug5p+llO+MX+G8GLWzc4d2nOewzrE
noSRtOeNg6vBzgZdmD7uVEu5md1wYM92rDFXQPuHKKYvjCAmnq4qdnm/5dK6OJp5aVQa2hYA6XA3
JvAISef+hjSxUftmW5KzkrD5sn7io9hGCCWamrBjPIE0kbb3o5glvCc2l8qNmV7uGZtcL59xP277
78JwfAcDEDbcna17fNTJuK3Jwcwd+dGSN9NMbGteB3Xr0ZNkZnUItQIah7GJ5DUe3Ld4LE6V4S3M
+fuBi2y6e8t9DSgrB226OLNTZt7p8Hq4zLfYmuRKc1HcfpW672Hhm9NvSrZOx7aCHDqwJ9lv3OYP
AjQ2Cu4GXjxK9Z2qQklBGx2CuEnG2h/VCQ11u9caBFqN8g1T9QWgUqOEdyXBEGb2e61FQwMGU+ui
bWciqu3Sc5PaW41ltEC2igHkVDCntAtUuWy9Yz6fiuwj5RH2AIiszu9MHTsYliAzRZYfLrX8JWuZ
GdbpBgsSey74CHuNS8D4Ff2MlyCGk4GREpBK8MRD6BrONikhFOFRcYLw4fWeX3fVuSu/XckkK+TV
pz2o4O10yU5n/iWoaI3m1pTVBXgz3Wi7tmuYKBrBc8Z4ybT4vZsukkF9of/K9pmENryaZNYhcKb6
ekjuvNnAjZuz1AcEstzX6HnVpNzm9CVJKX4EadsBxY+XTW9iOjuZ+mvJDeBrkjQn1GGvVkdwmo5i
+QuBxpyM8zKlLbjn4CeGflLIjzz7iti+YU8O0SN2UX4J4ZMemNBvG5Et4wrd/YZGKscDHZWvvXYF
LgVglXUN6iOdJJ9xbrjE2v5SksZvgf6o6MpE2vpWxK+t/aPk+1dRo2N8xOADPRzvY86oM2Meyhyb
nR9X0bmYGPoq4wLlXmY2DLf/JSZsveyfXuArjZ031YGkOb7L4LfOtVVD4xw0W6/+SkjxUsh3H1X1
RpVKvBYbjXzn2G8ItTayYM3voSGm7C2SYyGvk5PeFPveu8qnYr+kQ0smDndnizDG+Utyi4itdIG7
sqzEZ45MVm/jtVoqwIQBaytEOnBIBdOfzjU/pDtrQLsDtIdy26/MvzFUcJ0qOxsbXaY/jeIBsBKK
H4meyMOmmmUtaEeYRMgLi11HHwp3DfV5vJnX8x1OEK86zzY3W9PWBodZiHY5zfINcS80WvFnSKRV
m/W3TMRLy0FYxAJCIcOqZ6UwYq+z73XO7ea+GKl1nX1LeYUklZ37ABJCJVjDiqotGJj98BuUgCpb
wBvRUK8EloSWuFMVGd2CZSTcGXODlGuXCJVRX/8dAcqg18OLLL0EZSGIcoiC27g7qeZOPlm0KBSg
hO5d+Z0Gk3oYzgOuYCd+idIrQnDkp0plMY55DcJL3AHC+1GZuJHQa9577xF2l2ny++QYhfjdVs4/
r5hhXB8FwrxWsvfUq7UiOen20At3BieN/acP3sZkv25C8K+5sdzx2GnkdIBY7mqerQsJrCzrvbud
M5AakiPby1HGh8r0fPB7B5Je1pr1gxyAhwf9vUd5oBiLTjKUrO0r7xT1ccd7FfqkCzCgqQn7+MsV
YkOMk8mdBhOL3sN4hlpI1o28EKnQiPrgcKFXA1bZfqkrlyYsN0OjnN1D3DxtIB6J/hTMNcfM2aHV
d7I9wMVVnGmsjg6SlWPGStQ9N/zqgxy+VSNTfCvU60sx/MsEnDNlEGdkEvlKAVVmt9JbNH186Eap
76OwJcoXEC/XQpBB76JqdxAkjKm1VlGwdOPYvAp+J3hrGc9DhhrbVcdoCE4QOo4kzvSt1ucPx0M7
rFZE7iQyv0yiVq+o6lbBJGFvYLlZW3HpEUOnASw0XXI/R+YjtQbtKsElvnKRFKBfWSpevvZqFNxZ
auH3h401At56qqWP57UBAM6JULuOvh80cW5t8GMDlDaObMWMViTTfzYo79i8Z++6Fkyb2trB1ok2
QWj8sRP6bOcExRwqNQe+2Kvg0Y8BJEWWdx5dI8B11A37CMDXoQGfhkS8LE+hYmXkUNQpax3aXCPo
xJtldrAA4RL5///X2gE5FnklytD5r+IN2GoxKbVkN2QPdO02lX2NeOY7LtACaF08XkA/2YekMdFE
Kznvj8UczJojO5wmvyb0KTt8Maq7D7XSvrgJNK6mmeJNbk2Ile1CW03N5PrF6DHByF3rwAj4JzJH
6HGG+08jpYHyqnfXqqEqh5q051WSTGJZkUYBX0yLYaFU1lcvU/XQsFo6eEX7lwPK3NQtwU6tRr4b
rBpcntCacH95w1aWdBGjPtXbfmSXN3jdf+ydx5LsOtadX0Wh8c8OEiRBYlrpXWV5N2GUpSdBb55e
H28rFB0aKKS5Bu3O7TqZRQNg773Wt9y98vI7NU4VH+rCKPXDYNu7IPm7CkWKQN2oFihA3+sK1W2d
nmSTaJwO2qPzYhvHrOsMfsH+vrbHcps3/TqOADxGS2/O9EGrZu0kjmFWyH0Nji7NDXny8C5MHeTk
0nNPOTJZHsPmriqiErMv/knOo6Bn4uEKdNg/tjXd78BcgjZd4ezyKIzPUXzrDrN1KruX2Jf6DIJR
dDGqGdvu8LfSJ7MKoNieFdN3CGakb11VHYpwD00ONxBmo61TNB8q7sGrsuHKBGykE8b1ypc82Caz
yLu5u+fCuSezXo1xXB9mHmAInRD1hU/jGdVTlhXuxTX/4JuwiJX6HZn5jALGuGuAb3IEDJnsdcLf
zx7bEOagy4xph0TH1Aq+R1PDwWypJSM9HCMnZSnX5UeM1OpSG8Hemuv8EMryd5joyKPXhhgUxKdm
NAjuxOQng6rcJMLZFLBXN5SqtNWMLN21eX9ka3tsIeIYAcyMyGR0FvVpdGKwB/MGDI6yg5duKnFz
ph11LTE1N103KVRRuznogn1rcGIvnVM1E8gd4XpjEu+iwsoDTgYjQghwfeOcLrJCqAbEkB8iPDLY
voYLPmkMT9QM1aHO6IM5xdJujzEbDkSc4lcysYgwiZ9KMp/AOpnmFGB9uYbMKveeAL+Te+/tQvH2
FwujM1dPrlEtKJ3e3o1V8+zbmNmSXF+h+zE2KEcTznHhnN3iuYGOfeglwk0ajLsyo71Wgl+sSjB6
oXPJOnPaa5cOkt1DioUDT24CuygJF6xVucP8lfTU1TxzKpIdkIgRwCk00y2zN3CoU0QSr2UhA43R
kleoMgMnqF8lBxqC89z1sBhh445iL83jJdSD0W04lrciW0QwLMlm1EVbbxDdtY+a/oqs+Nupk/Qw
g+YIC3HJazgueT/FWKlQecVsWT4xdzwMN+i0yGwjuXTTxHAFCW39dgUrehpZS+UYclTKCdPJyXkz
gQ8xkpXL6pA91V3+AraNySa2+Spqx60vBvz3XkR4hzG8iiiRMNtTc6u6Jx2b1a0dxb9O6sQ7E28p
qlbDWzedC5AtpVFhlkAAutjbTxhXnlPMh+QQzmthlLhNY/mgDIZo9tKyaNVL3NRyI5zup8p65tG9
SZjOHvFrvrJTy12bSMeKHP8+qLJ4O5L6wdlJ8frmnbExM+OHxAbaBQIvIbCKGGU9gpRmMgHCBhDZ
Jtt/E12LXQjI+CGQeGNp9d0kRwMo15lG+rruGOCoAsih04pnJ5K4MtRAsqg5/lixDTEuLiRq7uJ5
pgjLaNRCNeJeFWG9M+aLlVOuDRqpHpQmXNjk/tidwoavoZP+w7Qvuuqko/HTb7wM0zjlSW0jX80X
c+hcDj9DF5YXZs3lJbH+xnD0j4E1yp2evTtrTNOjJ0HZGl1yNuqKPpBlbybg4TcE5HGgYgDHyRgX
dzcNB2iQp4mm17lCjBCgDgka8zGi9X1QhO7VGoO7BtRz43xhXvJvlme8Coaf1LC+jdI62iF4Yb+R
+jAzo07RCoWp+4j0g9hGFLQeZiBpTA+Iypx7VX1ModjTx3Mwf8J8C0dqti6y5A2x9hucWAPUxzrY
VIt5nXS2U9PlO8tuJbA788g9MzfKLLK1T5+9rcrbQBMi17O5bDzG58KmdolyItlKeMzxgCwY6plD
IVD3x0jCvsgRrXnJrLZhpmDDOwaOcsAxdpqW5CSMzSpOBzKky+PykN/OLtgug8YWqrQG999DZdjh
3kDR5mng/iVxf15mnFGDvvueprWcERob6uxCK5IsZHWNlZudKitgIDlVFYYF0j1qE1aC8SpH55gX
pY/dymMvCNsdmGZKAYNozmkIQM7lmqq29jGIdFA2PUEZXqJtUp7ZHjKFVrD9aLXnXJySnJoGxVrg
6dvKJ8/V9jmYsT+VawZQOf14Ar8zQxvHPIjfXavH6ZuxcsbGYhcrBXw8RjlENH5EbfuXuR4n6MIB
CFw0e3PiZGHgQNqAXE8FOLJGNcc8RKVthU28UdT7ThFFW9OWvzr0XpNabPjHRH9Pyt8FJqq3LLdw
cTKexUX6ntX+cCK19QEBnot9Dd4oIZYg1l3epa6X+BBRAKqKP28ZX06+ZvPEyegErryp0hFcBTQO
fCq45X3CXmkKVD80lO7TbAEojaG773Ksa6mhHZgLnqaniMM1gkD6PcHeWjw1dY5EMkqHu77T7S5K
xVOjU/dSEKkA4gYhLLxsk5YQM8Y7dPkX0Nb2M4G7vLIuAGRi6b9gUlmHssFdPs6husyLDHugeHB7
sc80gYYuKp2EzzhrlCcrh/8/cS1Tu5/YN5El5y9ACZfQYvbJTIRXs4L8OKczt0bD0xXNl6mMt5Aw
cOjU416WVY0egj5kXY3bysa/kbSIIulbAJnufCD5pOvyF22a3m0fmDocLAKxsDCpY5QA4LdjaF+U
+6BnKR3XVS4H+MqEVNa+u8Db7LOJJoRJKwm/bUEl7VkHLiHis5YxuRfHQCJzAgklSacwZXl6gP1i
AHSuFv2TmziL0wU/m2+t7FpX2nmufZhsJYDVWBjJZuL485aaH5E7ju+07g1SBdZmifyszvrq2Bao
JRwhXjAFPFacK69zGh9daodbwPi3TH76LUe1Z9TyJLkJdFhlwzfSE7HjEjUAYG6gedJreLUkM4Dm
0tvleXaxU0zgV1eeKS1q0cxGFW3Qjw1m+wOm6uc4vfbtKC9t4rVrzu66Ej/FmJuXCRGD5TK+dM3w
Aj2iObkQuSxZIbcuJdAPCoN4jC+ez/DRzdTJMo33YES1R5FJL9FaDAnqeerypUU4QFec0gfaPDQ2
zersyQAuIrw4YOvqqEPz0BvULeiQu43I2ImG1D6NY5tembSuKiN415DV0eNsZglLb4BOddMrA50z
AX93cNhUr+hWkIp35809Cvc4fB+GID+r6Z5kwhAdyRKM4tFpyinIk1SJtVO3OGeNqD/EfrZ2QGKh
8zpjFoDjY/XvGOAPU5zZ2yaYfgrTcHdefOpJuSocBjmtb990rmSsXnR/xKvgaYnpMvXofAuJZIeA
9oyCjrluIapzDnMV72QwrFK7/hh8hwKjDACdhR/Cn57ZO3cNxfheTqxdQwcSzW4JfxNFjPi8hV8q
egyuQ6ONS83UsBjTEca1PGT1xIqFqNf050dpleqaj2INLtFjA58A8bY08wGWEPnEqSUsakRMcK0Q
+GaHvPMXbUT8HnWhffUQOGkjAthWW9Me7xqEEnt40S2mzNgBLlMsOkffGg9+Ani38AnqZCbx05o0
9BGIgKlOLLlOMfdYUfPABBBoEqDI/cCNxoOfN1579oJua8d8XcIHLgTXdru5cxPUvgoJTaKnvUE+
KrZOm4GJy5mPR5nwNdPeFV2y1eIRtTsKEjSwN2mVfiEUZ0JvKCLmcnWt3fQxqpGp2iwy60hmRBfU
JsjAEQKg8Opu5yv3R7g1bcyogN9eqTOZmR75dem6GslxHSVxD3QzT6Hd6vcYTV6qqpoiICsRAag7
YRh44Q+jgcmhbcHBzGQyjTWKQjqx65j3+SYvFnJVGv2RcgS7JEGkNHswe0fcuMPQ7Dx0d5Xt3Oqx
eTFDg3QfHd1LB21iGjoMnNHstt44vPqQ9ls4sEPIPIUiiFwLqxmxW0XDFq009t6iPjcd+hUhm4M1
y78agts6nHG109hZh6rvybKkVBnH7mZUldhQzyDjTE7D1MLeicpboJABkIUdmbqYXPBs4nT/JrtL
wTIsTzwn9va/TDILyPjpw01kPViGd9bYE7HOrWsMRmtvbtHFxEen7obtwCq5L5GXNVDa1+GEkBLe
DBnfsz+uslnt/6vMEgFUxyEx1+QU3igOFdoDYu2CKZfob3Gkth5q6TR+L4wHHSBMKeOGAELxpAI5
7P9/yOv/Tcir7f4fQ16Zy37W8ed/prwuP/HvlFfh/0uavkm6q+daQpje/wp5Ff+yPctyfVdBhQBh
QZLr/wx5dZx/CcuTjufSP1AmJN3//t+af4e8Ota/hCNMqYTjcCLzpPx/CXnlW/1nwit/kzJN20Nr
y4jE8ZwlAfY/El7zQXeF6DuciNL+8E31kMY29jDWnf+4IHf/zoz9zzBZm9/of/8om98IT6vpuMK2
pSQ39z8/CkTcpLsBLdrUgBkzqHGHnzBmrmYpB6me/o7z8a+bSPvOzOIXwQ9MIqR6SeKiGVfVnVEn
l2jJKkvwra6s3KIfCtRtpCdRQUJFvD7VCNQMjXMewb2ktVMmyDjoVTAbkw+yIaxVsuoNC/zQ5SUy
B+utiZmegQNv2d6LYwDlqerB06feiAKutl/H8h4cKdZH6tsZBts8IsfJzSdG+vfA3E/asG6hCrcH
if6Db9z9sIuBLPCdrc4Y9+OXfiIj8tvuR4YjNtqxooT/pg25Dy0kaSIjCVejUCC3/JmsBNgMHcV+
Jq2nQYQTfqDhraj6XewzWByIgEwryoE2Gw+tlvuyS9+16f6lgXttFLaPBJgIeoG3wgfh5jKHWoGR
ATRnGYciccqVLM1zl0wPZaM/7TA/DtRKPq10zNfIiWR8BX73HHsn8OE/MJz6efgiHtheEQ3O8dpa
Vw5mxylD+/jPT4z1BBHOemGWmROWQf0QW/FHVG7LmTjVfAEWR/ViMa+v81QzjLA/oUTBJQboaNBL
Me3sQ2dQC+QlRV62i7OEdbrMfylUAAMb5l3b58tIF8mVHN+GvAx34Brf64iTWZmV3zUlcONPpDDA
sOtrWseurOiVKHt3kcROwWTkxMlQfG0M0CqMVKarJkINmCyudW0hz7POSsLnihQye/x3rzVHBzt3
7RXvI5VzjrJz+Q6IdIb1ND0bqn2r8xlrY497Ms8Vajcc1jo5UtwVIHbQJjjz8Ge1pH9ADaU8ZSKe
QN+vA0pGYrUZdbRfNd3yMidmxUYRziESoy0zSWHhhYPiyKiFzQAzkYWuhMFLnXk71czPoNvZRw0q
+na+pbsBH25pONObwkfh0VxtbJLAlD4m1kz1aCkwQPFRyBTOeZ3+NCYAyDsHswQFZfojGjDVrvus
NQ12RfLvqvWKM3cRJVXmdWRsXqepwbtYFERbGSP5jmN88DJGhzgG00aS21y89Sp8brg5os0OhknI
c0LwKjgiNyIsrEkJ2vE788+r/Vurav5cr3lkQo/MZSJSLcGjzeAJnh+qXRWN0BOi6OjwhwLdCKqF
8tEhLbkcebHTwj+aDf9F5O7ShsYVTohzULRob/C09YPLvt+42IxTFOvVlb6MXgVm+yPa5rbA6TRW
WXzJERH3Cd3FxLXxheA3uBmJWW2QMqtWZzR5G55kspciMBoJwWfDgIet39qM5AvluSBoehrW9fBZ
T41Gk6ungzFhtxk8/Wwn2FfoxGYqzZHikfWBLQfhOGYMgR3nxh5QEJA/z1b+yNz8EkKeGkZ4pTCj
UesjlFTEuQ1W8+X31nNJtxwRUr3rvOKeNe++7PXBdsyTrb5zkZA6hqoa5Xmw14TQDq5kmPEYmMOH
6gCE2c18PwwZxeqOycy9rZzLpBkNagXAxaB1PcXBuByFTNa2ZDVrMglCZ9eMMe0uNEuNpNLAaIxt
f8kIKHHKuGH1CIWq3QqAt7Ki1M0SaiUJYETni+LUqscNY3j0yUXnrIdRn1pDYWZR+JgKnNgSo/Ca
WDwEK3CGpHFTjTUJNEoU+zlACIm2N1SrJPhw7Q6vvHsHI1dG4303Vq8OIG/t9M9FBLKJ+nuwpg3B
Xhuz704Yn+AnbBpKlXoewQyHa+YgazfocOYEnzGGeVof20k4yMaCdxf83kgSYWFKmr3jV9ViKUly
d29xkDUTRaSueq2ieN06exxLrOEGbkKMmCIH9NG6mH/cED+jBzLQgq8olWx3yuPLOOj6C9Z+lt7o
1EX5aaCKw87qbW25wGdo+0dedjQS+6swSBVDbR0pY293MB6I17hMDLmaEo5EGxybHAeQTWkaXjDs
7Cj+zgEvJQSsJ5LidyX6TmEiMijbcemTmN+jb2CushCtNBVH+p/GmCB/V8aPP7MQYtq6cggHKn5r
EPY4oV0zG1CiLNS3pUlZbOj6R/SMhlL1kbef5pSdIo3Be9jb6XjtClocopgJqi4+WzgRgJV6uET6
VgbFTwdS0TQURaV+l7V4qYzxoRrqN9GjBtD6wD7k2N573yp7/89GoncN6UpavIpb0gspozwG3V38
Koj0u3EbGpWzYAqN7METz7VNfDZf3ZsPDBgvcQqbrS2vhba+LKu7z6LnsbaPsequtXLPdMfuI1Uf
W6zmrUCtnmd3kVNdGsHMJls0RMI8Fk72EwGhnSuir2TwUM+3ospuG0eRCCCxcbgvhPveVd26BEfZ
QLmLqWTlXzzooyuTFnSjere69rEXt4lXbdPSAZldtm9idk/9WEP1dLGzEJ0D0WhGqli7eudAVNJe
+Fl57qdwTW47wec2tJW22k9Rsm2kv60b9UT1eyFnFB+DM7wgZKP1Kz6bLjwnfvvhRywk42y9FPNb
WYgPYyx+7dE6m/m47D6rrK0f3BpyShJPb3ntkLNJoJ1PFqCTpM9RI5/aYa9q68Humju6lE+Do+99
77a0wyec2F/AVlrEOgh30+zeK0zcrM4hKOYTadTc5MK6Z7vcZY2zDR3vLAL97RbMImSpvizKwx/l
5IhaDQmcy94nyTY25o9WmBcpqOs4ArJvJhuXGjzwp58oiM7IlX5JA8QFgYEu8J17wSGon0J/jfKc
rsTk7EpU/5PvPdMcN2/ipsRkgK1b5/us6PeIcXDAPZXavHFTpufmCGcl1JAyLcyZofPpGPqeVu5u
GvqC/ASykYziGQns+z8TvFEVpwyw9pgWR4Svpzhs6M9E14ZaujPlK8aFPPzoCXyouX39FDwqLzzF
ja9XuMhcU7/RT9oxYHwf0u4c10ztOO+94byi98FxxBa3Zezv5YhMEBvBTrLGpGo59dV4RaFM+Dbw
z+EZzddGWowAbAKB0ir+4DFH+l+YrxaNCAYp4OytZlhbTETpw2favzjCe7dmbLpi2CcWSnCzPwzO
vMTr8pO1vQkHjJUALYque4CVdwFWsOnJp3MVA8U+PDoTUBd72CU6PisgLYzqksWX7y+YmHUyh+wq
dAjZux/EAnLIP50uOAhnvLp2A2HB3jKRPy6vZyHbVYEcJxohxiDp9MTAdoC4i4lgncnnHNVvHQa3
fTG+e0QUDdr4DiLacnXp3DmD3nUYAZZ/MeYnqHs5jkyXqaKEl+7OxJvfGO591EwXDYy3YqWtx7dJ
7wQXE1LJsUjVmzUWq17YdwN2cLh5WwbVkAzTu84ZNs7YrzwlniwPiq+BMsMHDNiUZ9LDDqHpQe0e
7o3TTENjtr7nqdsqazN69LrFdEsc7CYAIIKYJLPfMVXuwc/cky2EZwEwGOxw/8Mhqy9T021tC4xm
5Uun+fUD7E42mgBSkeJG7kzbvdYjP50l50y0Ky+sb8WQI9nLN4z43dY8QtHbzBj/aqhvA81tE3xa
iM+1TMkrizadmo41C2Ag1KEzL0067GITPUW9cGD8G3vEe8t/Cjldh7Eg8AnNpiu2KW5mEkoYwZqX
nC7qNNmHxC/Pfo0ZnS8HGofLD/3PKlYAlWHa5Mflzyc0APDHRyz48GLv/NI91Xb/styFRZBnpNFO
0bXTFZo7ePGwQfae8yPyiL64vV2IgUEZMC0bdzU4t4iO0GBP+8DxboNI0lqP70cjw5IVIN7iFKEf
arqUhkQWzZwuPPaIr2TlvWTGQufwtxUnkxAnsqX1bnDroyKBzEdhWCEs88eY7NBoj1epI1hkYYtF
tFr5W5qs+SDc449Hihb5Dno3dGri+dDQRTFDZJ+ZOUR94rGZ1in95eHOqByUeLUkxQTSdvWZbkMx
gFs6mHPwsGSHa73wSohmCfvrgKgDT8HKkGpdc9EFT1dDMFfjEILQxrciRUwIHpWbbPcM6jlvLp85
42K9We6xGsJN30iWSAqwJqQVNPK4xOq+AYwWoVwtBHdwmHeNxjLNY2OPeNN7e11xCv0H9oidkkx0
Y5YL33GVFTina4sNKTi0wY83lgfXjk4FhueZYoJraEPS8+9afj6wy22K7oagPOJIhy2jS9wxvIdL
FVz6t8GUvUTeeFKduY8iNE3LiCzOtvRUAYPM1OnjueW8RW148UJrnUYxHTpSKw1mUKNz7YS8CDWt
LcfZFll8sGS9cQaiXOzxZGCqGGck1LjFotbd1abYuAbS0no6mwGsv2pLWx0yluK02VxKxc6GGi2b
yPzixY8QWFs8OTn4+hnrpBu/OPO8ssa3lnhtq30vPN6LG7brtQg8fNXxqXOLPRmTK/Lj7lyHozbo
xI4efIuveHmePVK+Tb6h6hqyoMK9XcZMldRmrtF146Ctw+0Uws3AmyNQc4h+uijylHNBFkgDWwGo
SF/u02C40JcEVOE9+JO8SBbMRWQram9nusM26rxrh0TbVUBK0gOt2PsCwDsYrIDxIDI4t95UcX7v
x9mhB9NblBOUNVKaG3jemX2gYYT/wNsFnX2QIDz+6Qp2gLO15DkilAck02zCE+HZWtYz0juRAaBu
CqytldTboP5CfUQuCS53z9ssF4JuDZM90k+Q6OTK3xYKxuNgZq+6tC7T/CH7/Misbh/5KSgnkPPe
tB/ZgydasMtFtFNzpwm5iWQI0RYAtP2SReZuWQsrZ6HrtMcJGJEgOCV24gudlHtbz2++9CiFm1OQ
ts8B/fj1kHtEsGUb0nFvRWM8tAbTHWAkoJAZ3CTn1uegKBwbbESmqC6AwkwT0IqihvnvfOgCep6W
LwWNnBuyaX5rNeHmiK2z28kfZyAeWFdojomYRzhK0Ma0nGgDhHNNsuRt9B///DPPmgRwP+AcJayI
dHzi7RJYU+1u1bMjVAO6L5kbzLtD/5W5HgD1wX4JjT+98Bsy36E9ZJkUsHZBTlKOuj6ujYdimF8y
c+mqj9R8jXqgQfPHLBKQyzkuQSqWPuBYa/YAIlBKkfyOh2Tmm2LRVfMLiPgFHNHurGoxGVOeJO4y
B4+ME/IfAyczXbuq7cQmnfh7xr6/1oa/AfTFjIE55J4p9s5U9gcKmZpJJMkntfloNeWfYywfPjNq
KaeFapOJX4v2OdUhgjfCMIDw82oiTmZpM8OHMGJlaqw/PeW/M3067DNGji2eCe/k4T4w2k8o1hMt
odhaeBhFJthIcfUh+g2xhy4TwAKMuoQu65GeVErRs5boGW4rRoVqE9KYvwnKKbu6eXta7qknIvYy
O/uNBPffHbwHSOC/JU6AGzHTM8pk/mf3jCQjfpOZTFQC5KND3Y9/VYWuJeWGlIZsbxiGdct6EfPh
6rnrjStnQFg2XN4wDMEtVPEbSTYBkzO+6tDaLw5K6hHtZDLYH2rqr6bHt3HS306NV6TpLgolNHbe
VKzDKNmVZvvZKi6kQX+FxlDwFDqYk0rWeBLQVqbNQNe14ts8vUU+p08jk6ytUX4WQfOgXQYMaRJ+
t3KGz2fmD0VylRyYkAOTg1BxtRuj3Ztm+q0Um4BM4iMd3QJTk8eVH/guJJjGu7FrdxLS1yox2HIS
fz1SIeiRWs/jl6NLeDP0kLpMNGo0zLhQTri1Zioyt2NoawzRFu1jwNQNqz933ZJFeSP0FK7ug4lG
Rq2zZlMl4d8QOjY5GRJOW1Xc98bzlBpL/E36UhtucTSqS8kbtCvtic5CX9jYPQjeDS35ZoTAO8pc
Vae5Y2wRfU52rAF58RvoHA8saoST0VW7sa2//Hj+thvuvqqr3RCGaMp2Vh1NWxwPYOH52mFIwBIn
jKdS3jmhrE5mAP0/s61TLZdAatyEU0AKhz3Ff9OsEcF790bOGadRzsHxmIWRQY8pskNb5A8FFsPk
p4opm/vQfc4D8oHrkfZbFSYbWsNfk2t8+M3WR5mKYSrArbZcUpPBSxzNgi4dR/uWS9ZyToKQtY1i
IDteiyjfDT1zHQRxte6X+rcGyiYRX60Jr628h9blf2dmKzZzx48PSK84u0/7IqIInKWFqB8dEm35
6k0K7R2tazFahBSNw7SeM4bYk4YkhmGOPXUZzPcFB6mKvlqOFPqfW9ugy4ax5x1kRF1TVfrX0MWv
Fv1Vl0GL14XL0CYhnoPOOti1kd/0ZhqcGvQDcl78OCOtyjAZjqJOvgkm8HLOOWPIWrqsSrnQzZaX
6dd20HEw3n9LXcu7xcwEa8D5GAW8KzxuKxgOl6zFDIaGss/q+RqQzXMU3fgAVv0zL6xqN0/spaHf
5mDsGGmPJhZBQ8B0lvdR5Hy4Lk3X2k9PNu9xCCEKnQOauuVT8Gu4LGLyI6n1njjqW2PgOzocsFY2
9oo5Li5Saej2NseGqm42wV+QaEyEjtWvmzJ5dBVlu27xqsSqB1Uki3313eL1R3iKMwtmiYj5yxKX
pW9g3FAsW4mqvX49OUhH2Yc+wBgB6rBYiETIw+VYy+NRQg6HeoFQA90KLVZ4AD2ZhblPLzNru30P
ICKsWaGsFHMIxp2eXHtjBlUtOgD2Uf7bmfo3cLBcG10HiXreZAVv8eTUWxH52FNKc9XFTrEvWwzb
2dIVlMEjbQ42spaqaOzS3aD8q5nm7q3XZOgTgMmVcyLXvk8IyDI2mWjHDFO1mlPlrAmMlDeeWp7U
hiiSTkFa4exgF+MvigJnbZjmvlvE3amNFRII7I3LwJ3NX+6JLlogjXw0II/zBKXCqrhMlQVQoWqR
yvT9Y5/5rHi8Ps5s3o5ZegFzefVKxD2pZM8AdLKSkn+DLXzP/Ui3c+xJTrvhC7U9546Cew+iCmDB
GOpbTNaTmqJd12IFCar+Naa3f6gbunQD6gUgb2butrikvF8FT65vJkLbahDGRjp+LWOvWdMuBceu
9rWL2QiOQYECSiKMwlNu4L69Cdnnb3w8oSZTKTQLzrvqhyeSCd4Gm2DTJpw4vBLWAoP+SYWmBpPf
x8fcMznguEZDN6P5TCGerpP6yVoc7N6Azm6WTKer+bvF0HYTyOK30QBiqsneTQ4Pilw8n9Xkvc45
85+xJ9hOexxZStpf3sI7I1PxFczsNrHcQzewSC+PiQO00RUSoHrOgyxsbj+Q2HAV6gg7Rwqn00P8
ZBK0rQTBvhOcv35sdmEqroC1zH2e5A+z8eXiPN5YDthx13HGo+uSE0BaSbnJOqdicNaH65b8F2fO
EnBzT+gb67MP5NRpU2dXz9abYYMeiZhAr8wZh0jVd2+ZTwKMXHww0IK+cAsaO4uR6b4zvPsWOcuZ
S2Se49h7dUL7cRjorpKNFe/mRZil7DzfQDRHNBDS1EsiwEhpf5hojmzcnHDKCGMtrAWs6RhLxns1
5GR1MJhbx0tbFKfxbSfi7h6XiyY1mDZAwVFTRLhbepXhzgsXY23erQhM49GY0p8s6iy6I+ml7LI3
k9H+XZE/efOY0nEyaiJt1RpTAJuZ9JxjbX67yEHOtsLuNTjARuMIcndI9u3ot4gMDFRbyDqoEbCf
+g2B5P0/AdP0gdoiuXfiCGNI48D2Rtos3A78XTc8kTg1APStPvN0ujgxQwKXcPJVVQFJpDJ7GUs2
z6gFbGOZ7UM0USYbPUbYCMYZUVdU8GUQbXl2IMSEw31SYGGKZh+jhud++zZ1x4wewulRwvd0m4LS
s9iQoPqMYA3SPOSjQKOkxghwXTrgBYbwTrjOVVbO25ga1k2iMI1Ztf00FCVORA5L9Wz29K8Cwr28
vZ7Qh/fQlybZlkeWAQLgzzoDiiVshBSdBSZRz4eeZIlWU4oN2XPb0xubdHvIM9LjiVVrd3b7mcwE
pNgdo0THQOUc97fzuLC2A+WvTDKKEPkyD0Fw91ITeUIH0kMC3afa2Y8NG4ZwjZPxEtHuWYXP5YhM
9CHEMrPuOHOAeMMDLKgV0MOjRgrL5U3YhGIkKPFtGqoPI4sXQgEHOWKkN9Zo3PRl++yqwTpE/TN6
cxwzhvlqNzWBURyuV0E6v6nRklu7c7BeEq0KSKTdDHRTDTf7tASToSjADuN4n4E7i1WnND2CqH2z
60Hg3qP7EaCenolZgZ6NDRv93tppgBSZVUcmuaLxlBIi4w0QdwYSQGihpOUmJ4KJqmeZZXMonemj
DjVbJ4xaoOiiwv/PWkQLHBqgaYEs4aRgopaMACWu43YRMQcrrxBIVQqkUwHcka1pjG+4FdCmLygs
yDUXg1l6iaCI+XX1bkbSJiORwScOazYGjVfDpzDDrkOIT3Pu23I+0zhFtY6OHoiJu7a6n1Ta8Ft0
Eq19HkEepnrfyOjT5cpKJ033JAdDA3Tzzz7Bf13V44WtJ9rr/NDZihMrNl4KKcM+2Hm/GU3oJkPS
OOQDiIM25/JkwIvZeiXzvwmN+SQtwhW88U0v2rIw5N2ZE2LVSnLTJs1pQNNGNZNqk9U2mXPqd7Yy
tlhcjQAbvsI+m7d+ucy5QuNgC6BSneS0JPuT0JzRGrM9ZaK5Z/JSHsb8z0rad6bTxA6yu61EIR51
R8Y8M0SK9Lb8mhTR4kxsRoW4uqqSOwtZ9Tk8pI0PqyOYztAPQO+GAE6RJWxabYbbwHBfW19b60Qc
h7ozt7YD5CzskvQsa/9/sHceu5Er7ZZ9lcad84IugsFBT9KnMqVMpXxNiJJUovcuyKfvRV00cEeN
7nkPDvD/p05JaUjGZ/Zeew2Fv0qxaNDbEX4LBB7KcEnds4lw55DIHh99N7o1NewGWrYDxKHuUVfJ
J6aTCeJfTcaWdPZlmKJQnh3M1tAOQi2bVeMwb/dG/oMQ5j3b6QInuY8uWWTzWzwBVjHkpi6BohS1
h5F7iPfsQ29GXRAKYGcYWVNSqJlquB7Wl2nSziapTXaUAWBqBIaeSIHtuhnhGQEWvZjOxobAILPK
O4ER3XqcfFse9VRBLbDMCuDWgrkIHKwTYFxuoedcfG9a7N5ds3VG/yhq7zmKGDqPqYYO6BvnuCJQ
IHa5F4B4bxEdVJsgM4GL2NmdqTOUrbYgoSn8StIZ7A6R9mvcqhyjGAXUXpu1YiBR1+i/36bO8o+x
MXqvtYlPAUL71kHAt6qLlLjMEf5E3k3zTtr5x4Ca+DDNPNRVWm/goQzrFDNtMpR4sXvM2szH7v16
OPUhxYdWDZIukgGkCXqtsMWRnvlBKfZ0rbHAa7OGYAeTtjKziddDAXEOiM1Y5crDSqvCetNJ9VwX
KG3FQC5mGnWXQKI2hOkV0fPGrCIafWoTbNgWlpDGY4fIQuFs4Vvx8/bs6pZRe8WsvyGvbdMmWBhy
QNxAfn1mGFsoNxsAKi92C2wo7mgxzIb/VUfNiwGIZu8xLKj1qDesWPj8VGRABOKnpTVHltukBBQb
7s4nAbhROeb5GQZU2rDRYJ7U7rIE400G/H7bmTgoFUTqxmjIMWGTg7aY8ezUinlT+ZzoWk1bRaRg
bLg2WMck2jaSICNyfXEhcFZwny9zrmATeQid6Z7xuxbYhhp7P0BcJy9xMQvoK2u1aRt645Gw8UNg
dMdE1yGK5hw/eQfkuuko+UD+IXzX10yEz0wjERS1GWI+khm3nsQ1PqIUama8CJRw96NYwncb4PGe
mZxtuzoELUEAsQ+jWUPfWqrjMjFBy3TYImAs9LuxVOxTO7Cr6VT9IWEGu0aUfGIb3JCchKTcsL+B
vHCWFwiEGdPwBWqYKMB0YLXZpWBMQSi0Zrwau+O98MsXv3XOoxVCqkW7CGHQeRJVQmdB9MTS95YB
ewsTesJ6qu5je9Y3FMHP9kJnSOEEWS4A/37lh6XCDJMeRFKcpWyfKZqdnfjjNZJH0PygiCEiRCt9
g7W81pldnV2rJENHIj4qZol9q/8XhwZ5oYn+OyA1GlyA96Ggs8sRUvspEiCHh6LP/mtj+nG8LaZb
g6Fv67TiK3KsK2aLPZW5IDDMazU2cRuRjAXZil7mQ5PmiPsfMIXnLV4TLCncGzcHCRWWbShHkvxQ
H9UWGtWIFT6GHk2xvs80vBAOvCfbp9ixiPZYDy62dSsv7rK4Aq888neKsrhUIdAOP0zRUFG15yUm
ppZGez3NjBdciiCvOaWhPuam8C9hT5mVDv6uHXDm+Cr5ghEH22iyL3GePvfYpbaTYWpydrF7SCZr
K5JXmCTjryzcChKbfzIL7F+Okap1j2wA2IF60Alx8YlBtR2KY51532VS14emYKsTDeQqzE78Vds4
jCuqGuJQdjw+mTCVOGJsJ574JPxmX/kMTQx+R+SRvgBtCUFW27CACoLPNvPfwxnNlu0Nj8CU6zsz
6/7BGs62fuSCGummI9MTaHvtLVRckwB7W8KxsLZPb2afbRvLwV/cEm0i5YhNZcJThuR+xiLmGl6w
cXj4ADNBpywjqG2Vt7NMpFoIO44SEG6TQwGDb7JU4S/zGO2ZOwTAvhaPFybD1kdlDm5H3ln4cXuo
Mc5QbweIvqspdDD/I0QXjKMpAZ1DUC6gppbiaUY2i5wv2cqm+Blt/65U9RfAxPehY2WwKFt4ehWB
We5UJhEDTGFzQAN4iCAb75ritYobtpf9eER1e5x9dmNjOd3jIFKCNb2LVIqaeczZB2TBfqgNC5t3
rraTq47TbLKdwH62avR5lBOPelYb9P6kwjs8q2FtI9Gtu21aEqviKLXLNPQPlBY2Q+KAUWLk/NE5
KaVuFb5mQ3TKOlucxzz95yHZBwsdiE1chi9OF9vrVCXEyyr5ZNf/UF4Wdzw8ST+sD1Uy3vDm8tSM
goIw5WQduW6yJesbO5tP+8HzeWUhMttmLLqqNATQk/ovwpVXB7jdymw4kFO/ITwSKNoU5sO+6cyX
Tn1qsrzvQgtikWAbKr2fPgHOT2Q8++g5OpodnrgkI5TNseaTYDvmQJvtG4kOS1HxeWXhMnoBhMV/
/UjWz4jRKlPrsY4SRqiYYgQcRcCJLg6dDZs20MXhR25EHyZlYBZV7lm6MDT5rOWO/KddYv9lPkii
pmc6qy6DnzMl/ns1Auv2adf5rc0H2YVrJ0AgZ8ux2YKvB87qf6T0p3sZ92SJ+AA2FEr+ghNvZQWL
RdkRPyxMr1KwrELrB+UQUp+DkZNsrxpatMDDYaSYXjCgVEyWYnIJ28jljmHIw+RimWFoaj/O8Vhh
9ypRnQgP6QLT8nVqYlrslYC7UlwdllO1tL+JGyO4vBfse6pH5r8xFDbT2Tk1jQcWkQxQu4tXYlX4
+lmiAaRdvViM4pxQEU0fX0Qb/JMciHb5oQ2UQbBqnogSwWA5swy1enUqSST2G4pQKg8mAGG5w4R7
44k0HDO7BJExHB1+SAAoOxTztjEnTgN6r9l78HxBhUjFiWWU5zXYv6BvncNANA8rO+NkW4S64/BY
ikkc625GWpNF5ujIv+nwMUx4OE0/0Dv0U+AJFLv1CO4vv20avK+8wRmXsZDoY+rIsPsSChqF0zmr
mbKgC+x7twvZ6Pg5IeUWx6DNkYiZq6fXQswXsrzMyZ2KZOHRE9fEOQX8Sq7Urbmg6whVeS+IDjDq
6TYs3pAGqT7bhnkFtj1ETYI3LDCRd7Bi2BfJAhAqY2MdUBqunKZ7oycCvs4wP8kRxUEaQFtC11+F
jGc16AHf+qscwdgtGU5YyDnBw7qFSd3css5EOlHzblOYfmOAfiwOACUgUCJwKUaUYPmb2QB9p4zg
k607EHb63F3VAvxXlBZW/JUbwiVNxrsxo4Csz7o7wyREPM0bj6sDWrAfCs2aslA+YLZkZdVt9cDX
bmJJ2cFGbI1iowIYomo+O8SSrfzRpcerAoL3sr3WOtr0CniCiEMsUrhP1yMJi7OF6pBL69TVdExO
XBN0HfAkg6i+H4h8oklg6piERLsUQExNHgpol1aTz7SJIQdIjeyFQvMp9b0/UYuAykvq904iDJXY
tlihbeYuAkCLTxyRqr5CE57plY+pYlORDeWCdEFBFLY4oyw8PXIOjlauX0yQPAlLl1UqWj7jPjuE
KfDoQvAua1rBbioemQ4t4BfiOTw0z+F3I5m/VJ1rALyKP1rB1GeauXVpFve6GmHkhOraZpa39cp6
IoTYeBXoLXMBZb0NWsGGYLqU0nldXK+r4nFaUAc5Rj8ouCUR00wE+s756Wb/vU98+B2ASAPFnLAr
SEt0LNC+vwlOs2PTiXqHYVQ8Mqv+bFcNJ2OQIi1Oim93QpCIVucZjghB0JuRpCQEUHmFaMJHhZ4y
PJHMepk+GPij+FYi9xEambXx0umvHNIXBEZre0i3VVPfF8ojI6Ob3+0UpZ2GJiik+hsZ1EbBbB2D
XhKU5Wxz6d3jE/wW1r2RYRv3/xgRcjuy3tDVfU8ZO0+GRG/omCIU6ejnEi6hdZe/eQPjRvomYuS6
mbBG/3Oc692UOwp7ji+h6ozsoH4qJKZbswo+JhzTS4yd7JObDZNsQQ+521HVpxqZajjjgGWL/KAQ
gOQWeEEHrkpgWGfbJKkql+pMS9iBfLPe0rF8rwbzfTRJoLW6T1GJRwU+ppLUGNPyLys627mBLiIQ
8bBfPwU1qjO74u5QFZD0mcEwtzGnrQl30HSabyWtIzmZjwGy1KgCk1Aur8FMotMEQmDQAbKupN1B
10OmwLgepOesSCfoanQbDYE/umeljvgjXFtmz6FHTwg8/I1t0zO2nZNIgCUxrjjQplJRRoBlDMpw
DAkIWORVDXOCnD598Az7vneLY+CGXw4EsCn8lj3OBOD6z3mbQJpm95XHzqc31cghzfB1BDi8at3p
Idb6rQi5AlrBjGfy7aNrD9GmtRxARle5CGzSgTeFbZzevrafpFluWmxtkcSDLp34rTHqd28u5OrI
gfiZ2z1YZIAzIKrFJiyGD3uEwOE7LDqMWcFN8kkfaeJXQuxO9TjgQY89nBLtGbDLgDz8zip8PFPz
dMiEecSFe41ikjhyh6aERtiqOhjL01dVEr7B6Qn2gkNzPrZTfyX8+mjX49+ip35sid0JipiG80Q6
GRAZF6v1PAR/upBtYd2eSpMNNVMkW8VI0I2vlBRdHhqoqKSsPq0PQVEM7vBWwvMOQyq+1KSbH2tx
HLzpuTPlvRIEAjYdPhAbHhEqr3Pkh+QGlbd8Tk8jXYlvPruoDNl93Y9eQ1cdEJdSfRlue3MRc2gG
5PASmcy+lQPLPqn1nsbHmuqLK9S5UfaLLMZL1CWfDIhqy0OS4z3VVvdQWMOeyBOux/Y2J0nL2x3w
dPVMx6yICnT4kcFwDD0I41lQ8OBv7KcJObZh5RcUJRSRhXxnbfqABvPRiwHk+8ZDjLN+bNWShCYQ
MCEVlbX8O/Q9ytqQPavPqWQRryeCe1vcc89AGlr+MMGbwHaL1uFAefSKiBX4a8GTPhkxAeByI3g8
PMxZ/G8G7drE8jzEP31hPQwWeOY44ZKexPxhpMketBlLXg5M1tMPteiQjZOd1VA1tiN7zFb/rZx0
oVHzlkdyxme6/b6Nj3mH5xtz/Ese26Tz/RjudG+GHfEO5r7DXxtQzM19jPy/xLoQV9kTTll79v7G
tCV80yRksAhbLxuCrATHOiouRpKOkrVzh19xSS3IP6Om2tlEctFCInrUnX9wSDKiPmRQFdLNUDLw
Y50/CGqRLfPcUDZX7NKSTR2HILoE5iEBn5dr/7DKYg5gJnclpxFB8FxESEX+BAwPActGf5UIma+q
7tvsolMQWw9Kv3oZpMKgYp8+De6x6MXN99B/l8RELZYjlm66vA0ZAINdHqk/ApIMVkwmZtH8zyFm
AFnGfEf6z9sUye/Wtdg1zOyoPYbKcxRyOWaclBUmzJzFrXKYfpVTs6oM/clmRK1aVJUjowK6EfoO
otyfCU45jnpZU1UX37eeJ7v6jJuUu5Uhh9mFP4GbXHLlfnTsgcjL2bRFj0UE4w4PIXGPF/YK2LWF
NwADtiEadKG09fDq6rG4OOSNTwlBXGkLitAyhm3Vp2wH7fqW4/LtQosrkiILpXqCWJLUSMOjYaDY
rcBnZD+BKFY2rBEwqPd2HOPvmOG88f4gOoM/aVsBla1PfkCgIHJ4Hev0u0KUm7vJE2iML9Zyu9Fc
LJhS08V23xWnSVHl5F+adMwz0nPUW9vSwcAEX9Z69xjjwonYV3lzVJ08uv5wZ80Rks2FiZAyxAaj
tDea8s3Pm/uQZCWZSaLeFwQTC3okRTaVa9JdEtUjBcZTt/I0d5JjeogR0/0gG/jry76+UGze47cg
8l7olR4dfmzmeghxvOiZbMA56DbLjkhI986L5uchcl47+AbW/DKiiUZ+f69UfsMmDbAnt/91g37F
z4J/ysBEBWbucTQukZrvRR2SwJWAsOCnhGJd5XBVhf7Te0SIwU5iNyTsi9ksWBoCIV1zodHSxaGY
LYtV1aLUywSDBpe6rIizExpai/mJ4atvn43tUUOxwldgIYru1pUcyWKeWF70mYsHHqx7GbbpbnTd
B9/isQPjameV3XPsAuiHhfni2+JvhEld+nzj7PO4viX8RDraB3fwPOxgAaUlQZpziXjI4TWL0twI
hkDrwmu/+zZl8Rr1h6jVr6pZnjnINVddlL2MkO1cALbcqbhcJBBoI9LbJaMq76KdA4eF/rPiiANV
BJUl+QaA8RzXyaZjO9zUvr+m6eCjbCPqxvm1bT/8BOd12T8zhXqrnAqNWFn+cfOEkm9KtkYqrnjK
3ovw4pjxP8Y2iU1kjqf/FoV3pog6t47LVBl1dl6nZ2cIHvBkG/DBgxehXQ88TEa5zvnuk74HPH0i
9WyGSTjfeQweVuWQPVEOkysdoLinO18NxQxLuyPMmCClVjBUqYzrWEYfnggIRK2N577nE9FBDjFK
BOW293eOhBGHbQ1aL6nUzbjXHE5oLB7rkLOrI0EZwzvMmaTVL27nnjMEKDvPbl8jiUhAsE/iUy4Z
7NCOWlNrM72Oj3IevpeXp6sQfIH+Z1XACaeqf4iXwq3vKT3QFTVOhLM6batdU/9BhVSeXJtDqOmw
t5gm9y+DedTts3FU+bH0WB4jHljSIoDd19gbwsWlZGTDQ26iHXOzgXwChnNkf2Jcl05xCjOPRA2t
mKdI/RLipefjxA7AyFbtzD6xIK6+FBqKv+5JjOgl1pAofRgc8obJ+4lMxf3d9OhB9MU2YNOWMenA
6hbi6NswS7+1Q/k5eIxPZcu0YKCvYvG5qZcuzXcFVEyJZOAjjTtUryHbNPIO/xpNem0Y9yeyf0RN
K4JE7xBI+FuT3LYkOup2oLuPRmJiUj5hp557Krhxgprfim3o4gUHdUOGYvJZu0AcYTR86gHDGtMj
YxPZFfiAzpy3HjtEVbMpYABNXmfJa6+oHs1qPCV8uP5AJmoYBWc/xWA6A5FDdGieqwC6JSAMMjB7
2A7JclRUyQ0F0yW1UbO1GKEAo49yM49iWFuu9+gktMSO1AAqz4gATQimwWmwqQ/NSU871qAMCRiT
YB5ACONlP6LomeM6kuwU8S5L3hBNuFrXnrOLLNfe50V+lvyRRq1DodP9REsoIf/MxBOsZp9VQ1ia
xR74AlMxc10smpHGPmceuURdrW6cK/f0JHSopCAgoUb5oOWfzKI4dFUFWTAnoa1zd7IbLWBKS2Fj
Y7dwCMn1531CrFpuTzvUWqiJbZ7xdSWPTTI9sP25G1vz3aVLA916RjFr9un3RNL3qq9AZnd5iIKI
zpteaZOyS9e5pVejzbcgtAMNlsMgHSuipzCs2OGnCsg7zO07Wqovycg8q5LnfICdFkcIZIiIqTSB
jwuI1ZrPfeqdk2jY2UH2uPxadNqfZUfrlncXTGaoo1qwHjnfD4CCvajVurX249zn7DcJ5Ssn9yss
mFRV2WcZ36HDy9ZuQ6lmZ5DQQ7g6S/6q/WPM0YsX119+yEaNmPIAvejyGhvD/kfWucGq7LFigH3o
khfPZc/KhOkQi4H1HegEQP1oBJ0Uh1wMgJfpOr4EOCZBQChPyDTEfEmYwIbV9Bwl7ZdNHm1S2JAS
FRMYC9cgCLAYaRCxVrZ9nrVzrVHckQb8yS28jjL4iKN5z/r0EhJnZ7TVk50vVVaDXr7X871molSS
Jl0Nj0FOGxZxORBJSFdNHIpjk2LcqPqhCsufsRzPPfEWI5L7gqXDyvKy3WzBXOrK6Q8Gi082kduu
t16pjnZkkD/5DASajvFBxdGaW7in+iUf8KWxmwfu7kNbMjck7uM49EDQg5nrb17w7k77Plb+ykTx
spot4ylk24rk2yP7zm1XIVbAtenGXEYq37C1uhVerlHjN7AOdxkEyuU9NA0cP/rdsnlvPXRBU9Zf
Om94dRWPIgF9haSdLypPzLYZQOEB4p3r5+OKsgPGfSZudCifdS5vdsnhR2lHtoUKN6ExrLoQ1Fqu
7hLqj5LjnhQBcSCrE/mcyZO08Z0NOQMHc/mc/V7LVUb8LS1Ffg4i++aQkRUr+xnFzouDZdWwmoe+
bi6Z1jQSQfK4vKNBknA3wveL5q/enveBeEmK6sz657NN5BOq/2OZG/fD8Oj203FQxkc7Ef7YXDqD
3EPFtl3U7rWM1GEhU7UM+uGsKWRMPhrsPvhwfTI7hIvHPJAghPr0JnlkMvsYyJzw91MPxVyix0Od
v5qY1UwWopcWtEYt6Ylg7BZApeV9bFa73pHgNv96Hq6CcjoLdoJquaYjo3jTTX7wSaedPXm1LNzg
SXsUs383+P39SDsRUEZJs72wbzlWXYZyj72Ppx/Yq1v44NKWSWZkNc8jO6WO4X0XlVcAt5yeMSfs
0qrHTtRuoYahk8VXGVE35bVxtjS6lHJgZo5I4ZLzT1uT51WTW1koNqwpfeYmiO1r1Vl32Zy8DTC+
pSHwScbmNR4RIbHZom/P74WiAPDRw3NsExY1FNU7T7SjTm9zO7LnTj5G1DuwHinhALEkC3HzUSGP
RCz0bAfbUotLNSDZ9pQGz2KMKB70iExEkrFX/q0o2LOYa2S0M57/jk+8lU80IOvOnULhiAP8B9fV
p1mwd66bJt9MnzGiknUYk+mFyijDgO5njLCCcm8HHRxXPzLBP9VvOWPLXjhMNz207Anz2Z3RY41n
z868C1pf/wr8EPoydOwA1AuZ0QB3kVU/FznRf9V05xYF3ipsC4VNXR1nkbFSJu51x/mX0KCTa0A0
n10CFEXz1achHpN04xIet+61gqdUtZQFMVodB3vBiCuicIrHeUiXx8kCYpwZkVicDGVjrJPwLgca
tXX6jN2TbPbpRRl5eBeXPGmAaiB0ZPPpOZ9BGjGod4yD2aXwuJYmIHLY/pJxsaPpeil96/9TW/79
31Bb5P+R2rIp87iIv/4W/+P2r+o/s/jrv/Nblr/7X/wWQ6r/dGzHtQVGdF9CcfnfABfDs/8Tegrb
Juk4jknNCT6lwHwd/c//sPz/hDnh+KZtOWiUpc/faqmglj/y/hPRJNAXwV9iuC7E/wvBxZLeAmn5
L+TK8ft//ocQkp+/AGYcH7qMbflwZP47WcVwYLsOdT4Cl+3ro1mkr8Q/wG/thjM/jYBiGzUXnUyD
qd9192kK26RgfX+X0klt3VRvBTmdpDK17g1yZlPa17aw2bg0LYz0We444w9RbuA0AwDeDnFClqlz
Tasq2Ih+gSlzkwt/Qv1jcQYaQV+dO23RVg44PTrH2JcDOuceEDgn9rgyZD/eDVYTHmcYIFVudqAH
svG+dXBi6a7aBgPhQxGevJX0I+80TuA784nDPcDxzLMlIHB05mfDyvVWOEaA+XeDsRYJwSdWGH2y
bFqycxhAmktbYQQGM0AN9LZGwITjZESJVi0L0xl0aKM+vMqotqav3qQGpFgwcd9KGMjbSpiMJaku
cGchqiMpiOVPMW5+f2o9DDhrLdD0UhO3E42kMk4j24W8emkt9xMApL46UfPmd5gPWYaKFp1h1HrX
3I+IwDUPqZm+GF7YEhGKCaG2/oRZiUQprubt8iXOlhnv4fJeQn++szM/Wxcjoh9NzMOiJNioav6w
Jh49Stk4Xwsa/BZhqk25VFFbMjCz30ZkmyufbbHh9mrjSfQaqS0IKOlgm2ZpH5MHRIIoBx8GznmE
sz0/NEhWjn6cM3/BCrNZBP5wa4xzK+dwH5TJEfO8xRIVMcrk4fLAXCxQJW4xG9wBYb4C78oRXvNI
XcyUof82SjiZUz88zb6uPmzAZIfAqu6mXFnP5hYIyjO7dviPrbV84f1pBodyYPrLp9Xxo4wM6GqP
wGLrI56nHxvRBBfqE4RoeQ9B7Fw6PI3tMdB3lrbPKZszRyYj3mnhHOdsVOCDNHOvLCR9p0FdwVon
3mqG2J5ipWOkmBfq6TWPSH8JE/uJQ73nTpnem6y697qkPPUtE4UWhfrGdcdu3zBkM3V4jsfEIjGD
gzZvcDgMY3ApQk5wAW0cfB8NXEuOxDxTQk9tiX93ihaDP78mTVN0p7nzMc02sdMFRhppcKX+fkDa
GsuTL2bYwi4KRo83ruz0x05Vj8QehYnvFPeEB177OjiXLtlORG8A0OU7Xbl4m/g9DERACgGmJZu5
f/39xFq7OvW+CC6/n2Qfk8BYdJaBDtHP95FXkAaY8Ikbu7ltgTiaxnfBxmc9WHrag9rcjnXHAjks
m0PUa3djKRNOvzUjyQq6m7brnLcR/6RMfY6Yki71jMWkhsDfiaaEgkCTaiAPNPuIPPPlpgx5VhGu
WxLZVnIhDQ1seq67Ngy+TIX8t/KPeUtMY0leIzzPMDuzJkEfNBA3MDfxJtYj21cBnhJkxH75M8t0
CTKLkF8gF/K32UwAJVme8ExGW7DxNaKtDnMUCgF9OPSBrQskfA1+rj2qJYJSxUZ7WKzJDXbivTB8
pqchPcOrizFzbxnZkxni5vr9NBnz1IR5INUIzTZZD433xMJAbRphPedAFih12nJb0kqGNlsonTaH
cN7kUwc8fLmSpap4eJjpjTWusWKRsFkYdnQMXK2FuRi3lgu1wA/iaQRvAUZ9TTjsmnXTZgIsAy+6
ghq+PA8KcB8slekBfm8PObXHblLfho8ssJ3bP+wbAR8lVXu1YZQh5vbqu5nVf1OIDKiOVptKTVfM
iRcjYc9eE4aIHTT5+L0cqqa4dXZYnxz8GO5E4wLHNtwuHd7va/Wk/zPPzb/flzun1ktXsvGMha9v
vUhRdNiexa3JtyMlVsmmSThvHPzndMpAV7e/F/w0LPd2llz7KoOMtzwmeexHW1bibMlchPyG8YMO
0l5FjAJOeXzx8+FhiLi5sM5CuSf/YvN7WVtdEe9dOUF9xh/7+73VMZV/AeTVJsYpJlnOgDN0gD5z
AwUYHYGA3JvL70esdI5FN25JBqRPVpLRBq9SDd7r7yeBwnWL7ZxESVHucH24+DdQri8vwmPeswqH
Jt2knWfRQdJYM9aYd2B20PeDE/h9dhgj8nJjKI8JsK2N51eHNsMAH5VJS0+KZd6LshPWOKR9miil
lvXXMWabHOZ6ugtxvgCcIZGicsphS7TCjqsCC+hcZJdaGn/Zi+NhXK4tw0XwV2Jt7Fqq49jAmT1y
37GGXFrhRepesSIxWL38vjGV14zfSp4HoMcJoFAuX0+WbbRj3gUxFnMpXEg9FhuITC9/PZhIQbOi
LavNX0iE2EMqTzY93pQGp7cpBrKKyrk+iAbOFO0MtT4kAwdFzqoy8+aQhzbdSEvL8Vs08JjYmFGi
9s5o1Bs8p5epNrxd1xNTU0aQR4kAdLYCtccqGFpgcJ7/J8sGEh0KTa5N4566qmHxbJLTPgv3vnCU
g3BMoMyqwRBDM6r3XsVvXO6izkVDoaMlOCrfy5r8yHaGwxZ6UIXStr74LTGFCfOsYjkOcovUmCJ7
s1Hib5o5+hlR8yNa9Q5cICOZbjlPu/ZYQRLfdSaTTh5BBQRkqg/BgzBMrGDjLnzJGm+6y+PNC8Lv
GdX3ZrQJJ7MtYq6sqQ/2RE2WufkYpvAJZk/PW56jBVTcbIuzGqc9EXBwGNAaeTU5AfifSoNkqH7u
8Td2zQHe2XUWS9ZxHb6H3J1b8t4BFVjmgnaIq1OC19TxgYCG0O84nIpXVbv/Yiv1N6GgMggrjwtN
vIVjGt2PLi1WFBKVPgXZvlq+AgkXDH3C6Kkz9upm5wlmx5NklrQcccNyDqTTXUWuk48X69p4jMOU
5EaBAU7cgRs85SzsoIoVzOHZxEievIGBzMI2cHDbtnfMWcvo0n1JbBQdUZ1+tfASqCfm19QK7Ud4
p0+E4KzSNKIsEDahrg6LWiujNJjhmbmKFvX3/zpteMDfd+x1voRK8R/4yxWexGyXepKfk9BmsI+u
EpICHl+ZyOO8PFHJhee5Fgw7H3c3Q/XkVhBIP3owWRsWutaiUe6xvS/KJBd167pcKhQcEciph3/h
RA7JUHGw6ZD7J+wYdLu52tjaueiW50bSNFG1Au/Lc1raa1YN8R49FqFzjnxAUkd4YccXUS+Vmxn9
Mwbw/JbryBWGWsWq3mwhQWefYcmpJirmxIpcEZSHL2p2+Q3xrbVbny4ZgaNh6I9qGapTjeADnoDT
ZnTbv/+qNECWwC21KySSNa+BQWKMviFi9xhNexp0Y20tNyPLALZX3LyDT7rGrP8gOilPoz8eQ7ph
dsWnxjYI1PayRzJaELQvbyHbZX4VYoVmxaAdVjl1j+K0qHrvv76bFJ/OzrbTd7kUcapIeK/uNcSl
d0Y7cEB2y+yy9+TWx3O0SuoiB9qFfcARNCAeowBXju6JfKE7lQPnEC45FAMTjtXve2sd3GKFxT4o
oqbJ63MZzvmxkUdrWH5baLzLvBqI7rlqTn5AMF2/RaAp1yWnDdqyNHj1fK1vSWe9Kj+c8LGzgmgs
XnOIJmM1+j1uI5VaD026BETN1bcoCcacNLkVnk2sa8hS1+oY68w1cTrYa3f0+OYRVaJe9V3d0Yst
ZUstEa5lWQfMepFCTxP6N6FveJnDmNzIblju8GF5qHErxifKzbF5cMzE3ftifB6VTz5mTVm1zBdD
s/tIu+ZdUglDSJdPU+AlO5YPZFHRDpnuCBsw7VM0x6o+sAzYBkzqwIfzOgLUNaYe8o2nxniLwPLa
e46+GQ4nsAqneEt3I9cRxr+1aMBRB93SdIXYMHAkUKJT0QhFCNFy0SDae4znAAVBPhP1srz4nF2/
FZAc7C3NVGjY17Cb9AE98jkbpmnn9tXTUAi5dRjzYy7n8dQXEzYpFkNmhYuS6FvsflzWi5dOWwjE
MgoeRzA3gWc/7lPwubnPjTct2k5sNSwR+buyjNiFXx2WVic56u8KURcLLtgKVsczUou0ugvcCcF9
Bpq6S/07p0q6bR4j1uhnB3C5nzq7sWKHn5M7svIgkxP0iZc3oql7yCciKWxkw4OM/XMqiuaRtEPU
ijmIDplBrRnnFqpzsO49npddrd/ZGV6Fl89bR1P3oWIAdDRwy3HJeWcz6/8yo0WQXGRsWT3vqTOS
fleWTPedMn8LibEBJFd2aq3ji+txVlSy4E1rcs8D6A9w74hrX85mR0zGDp8MlEGMwoWs5KYZ2+dQ
cdsi4vjTaklAqi1BK/oLyLvLf1IUcWhCESaRlwfKxIrivV3p49wjWKxyioHB7h6BNZJglZN85k7h
5++jZsSWlamuuytbbrsuxw04a8E2s2zozwZvBTP/b20hsHekB/gauKCXD9E2j+br79MS5z9XudH/
L8rOrLlxJLvCf8Ux7xhjTQCO8TxwX0SJ1F56QahUEvYdyATw6/2B02N31Ti67YgORkulhSKBzJv3
nvOd5qaQgokf76PpeSdJ8c6WIG+ymugemXYaNtOJ4wkptavGJAsbTy4qZkP2kBIoYXX1bUwIR+fI
JpeIQzNGNyX6YYMJlysRAuZe1B05AxAiOCVfDvaZQwoGrJjifldasbsmdilYxK7xrFvIu/VkSu8j
3zjLEcZG7PFTM9QA+FQpITKLA4+Llt/qv6ThI+esa5wteO8artPrxVollUe0KWQpS6LG6JFyXQ+a
13urz5h7FDGBEtjN5U5NTIvm6x3wf3fv7fWE24zImXg76hoQBRc5djR+j8jR2US+cwBGjwfKGLyt
i3K8JpYbMDkLr9R4ghhyuS2JY/LHz0nWPl4NhH9ekp26bpYD+YJc2iqhYB2NDZsA8kMn+yp6zmXT
ZOcbJmULAgUvuFr9G8uD/WTKfWFor0Fj8IQEs/zrc43SaUPDptwMDTtyQr5RPkh9m9QPgRZ/EbvT
7Gy0hyRfnTicYLSfmTa+uk8Sc1gmbWhtc9RmgLHwWMMQ2Pu0E0qvOac2mfDXlbyRNG3T3v6qMnWb
kACMfNYjCagyn2DW85436PdGmj4klxDaNB9c5xRBWQ2csyiX13XIJUgtLCO3pOdCsxwwAYstpzNJ
vlCTFiiD64n91m0uPRMh5Hv2Y2vTREkcumUtVnAkMy1CYO8udlW7tg7pzOG67sbX1a236HcbiYs3
juOHi4ocCD+kB4f6xZnYET23dN6ZE/MOd/hBrqtk3DMs87LxWGjOj4kTTVHw9sC2JBdXZ5uf9/Cg
xk2ZYaVVlNO8XiYCdisMoJmX2T5hylpg/JxXVEOad5I/gPHwXOW4iX+TETjSkwT+j0+57a1mGe5i
oiol4Sm9a+fmQzNxl2oMeRdzX4ReBFyq1DKgluZ7C3vj5Fbf+4mqskc9TACwgGHQlB2ljnq/viRl
S5cvHR8M5D7bELPmyn6NRmosXNiGECuE+g+h7iFc5nIQvvhQLEl8e79LRlZiP4u2lseR8LpSNG7/
zux1ZCM9X/ssbAOsbXQUMaJQ6sniRVWNQdunW/csTnQ8xuE8tEm50/A41I54jwWgiVB12UrrEE/M
TR2OZPaK+5/b6stXWkAmCkf4ygKfUn/BmHjiIt3YdUinZNA/+gK6XSI9unuocDMAswvZyHfbLBk4
Y+cfQkxHtANidqc+L7/6iPwxZjXrocWXlxNU6AwGDr4YvNW0cfNygjRcpyuX6JulUyO6KlIOeUXR
7ONAvaabuES0U5FCCxS4eIrUrmuHRxhIzwN8/KXbVV8mEwTwPpyYCBQhdlQbjMuQy4Gka3ojOd1O
Ag3YL4dsZ5QjARJZV91GWosteTwxZNVuBdPVJZYM5KxzGzNrY9pDago2CG4yurjEm1gpgGacJ3Bx
DHQdZZ1js+A+QuNHnDu0u46MQ27dhA2/QCVsQBqpPfpa9IPw0O/1uA0WJVqXWw+9mcqTneGM1s5t
gO4aQCGm4RF7BheEAZrJIOonYYI8ac+I/3au5W5skZ2CgEFuPgU3nurfmzFHmRruknhnS/545mqE
N6Ucc+hM5AZ3AqhdJmwlYBEkouta+g/JCFS7iomkzfGHdQh+VmbmzQeYeKOpxy7qrGMd6B8qizDb
WRsu2FXSgS/rYHcsqp4JYPqkW0+11R0Arl0cHZJDAM6lj1s6vd5nkkdAaSvvm13HX27WvAZmb67S
eNoRK7AelLPhd+Ctr84q1kFtTy+pnKi4mbRqXUjHgDKvqfO1ORofTWfdNKga17GegJIBs1GS3Mow
21hFTrwLjYzoZ+22CPm7bNBURZhwh4mDGcWI9HuyiFTtfucgu4581n5nfHSV2KE3vw8ZEKPd6vYS
NLRN8bBAm0XV0puEONfkNxNxER96V34Lo2471eLC3fls1NUTwmy17xkG3nJiWYuo+8wr7YL0sFxL
nLyLyiWJVzioaBDKJfJpKCjU8IENWD77A57YHRELn1NIGtBIkHKSY7KY4GjXgACorjEdFkh101h8
0SE7mpH1auB/25P0sBtqLsq+Ke98rzSZUuJ9UeoSxupJhO5HBcWUY/qBavhk8JopAtHxNDjJvVXj
e/dZ1smIalaK2NjOb+ldRbhYLRNzo0vR7QNfNG37bLrDOWlRioXmNi6zx8qK3xtd3QXgMKmDuBoK
gJqIKur1CMEnH51zPK+3NMiYPY6gQwIuRVkBY6M4JAeeNIYh6/HrWW1C2wEcgtO5mIPK2wTDOqPR
cDWFtb/vekKv6IwtmlyZWy/KnwOj/m6pNtl0JvFcSUbhwuGihfbBqErdLH32hzuzKMZ90TE476Qk
Qrd6dPR5HntrD1qwxQySbNPc6ngt0lWO7qK1koHJcjjtM9lMNyrG1IuViLI1JXerqfYaJdeiiW2k
EMFoQZd8nbjV0cUybRUdhwG7IOHHZjNYqoqSxa/FJsQvYGNmhaVRX0YzA6gPXa50LEpEr7rR6FQs
VN+hNxnAow3SL1ZAn5GbKjTMvKwifNMHw7lpLIgtmYWiBL7RuiB6rs9Xjc3vG2yA7EUlb/2wPQ+W
h89SWAsxWgYFsoO9ut6waoKE7V1Q31DNAkv66BZqZv4jivmHbMpoWoGBpRiL7Gcj945kMD1UDemX
lSRYpsadtqorVLj6lN5MobZlLnAJebeeKg6YZzIM9sVQw2ny8uiom8VbnIQcVzOQsB0Ec7vFhOJ5
2msVgHF0gK+Cs0gfGq7d3mvurx8Yg4vFocnU2h/7ByM1GVBoPIEozrSXRpJKqIciWc/ufc5CVfBC
2m/P7vpcGv0OcxX9QcRG7JTiXMqERHikna3fUdbZcXaXtPG3ZGLRdJtqBezixa4qaptZpNM29qL7
TC0Pj6WDJjCvo7toyG2WG2vHIu0tfc0laaCG4NZbHxHnXy4A2wtv2tp7DSzEFOy0RwyOMS09rOwm
Sj5W1mWJf8PtPKpLC1jDUJ01QDYLnJTWVo249TDPvGdG5Mz6bDbIYiNt5gQqxy9VMhVAfcWZQXhT
u7CZZuWjhXN7bmpQmQIOKpxNOjfmNb3lnBHT8ch0xOKj81xGDFnUtfvYJF9tFMHxHEllx4x2ndpc
J1jcID7Gqeke4AEzE8BGxjwYgw206GLSAK8FuJHQMcGxum611t+F8wxp9BFbEX8lCfzB5kuX3Zh/
t8o5jll7ZfTOTQW+VXKNeo3DjjXC1Mj1wbKWNNONFV2iZW9yzB30FodWhKWB45Y/V6+BMQvCvf41
xlGXjY8EP79PgnOEdCZSYf1iq9VBusm9N8D+itJXzsBtyvU4RG2AZ/+jMPNg/Zd/+/e//+1j+I/w
s/zf8jb+dSZsMXhmXk1Xkdm1+8tM2K8hfoYxJ8hrmz6fd2xEfp/ga+jEYjjPG/ex8IkOvTYkcgd5
aaYqRWeLS/JaTzYhE4hrc3BkSlq1NqxqBQ0Mm6EeD8W+s3ZklGLVMCBFGDbCOgFgf1tknDT9N7xU
nBZIgKKPGz7pER2FP/4LDe9fpt6OaXrCdlAnEYPimD9PvZEDCU78FtiO+eRbN/2+Ey4nRMNiIqE+
+3meYmtzD6W9eMiAFJXG3NmdtaQMbROV3ufSeYADsetsWvlIy/7kKTqktPwymEfeTV8XYTMZ9575
S+RJDjqkHoVZrq/jkaiyzG3ZnPWpJ5SwsGz4jUy+OZcvA6JPNxIXPtUYU5kEzMnz9SwA32nuy4eH
MISq4mYdW5mR88rG+lfJ/OrWe9TpSu0SrzqnwQ+O6rwDWo0oSRycUeypeRiSmKSV5mnb0OwB1O5Z
4O5Uhv7VdcZ3G+HxMVdBtDLSxDm62Kgih3xj6ZZ3U/xxnaKNPveYV5OIEGOfWh0dNRsirOGMsiAh
YZ29+zp54WVGyJomx+tb/e8/Xc3t9er+KCuQU/zdv3z4d3gU/Pe3+Xv++2t+/o6/n+KPpgRZ2f3h
V20/y9t3cIm/ftFPP5nf/tuzW7137z99sL4qTy79ZzPef7Z91v3zrpy/8v/6j//2+X/Rrxi+9bt7
Yv75v33f/Af851/OKE3IfM1+L1u5fss/dSt/NWjlcKoXwrU93Z4Td9Rn2/3nXzj0/ZXBG8oVNCjE
/uhkEv2mW7HNvxo2KmX+Zb5kPZPb7jfdiqX/FTAlGhiHic+shPH+X7oVfsfvbw5hGTw93TPn/Bhf
0KX4+f5FEpdNtj6fn/0k3vfVj8HiJi3pZrdmh+HU9h+9qNXWbt/e+jm26KDEH41sewtR4pEK2T/Q
4WGngQ9RCeY3v3st/5cV1Eag8/PzsxmH6rqPJdzlWRq8F79X1RDVERegKFCADSTXAtuhw6QPwaI+
wlmlH4j1h5aMtyOlHWMVENdLE2JqdLT4UoGMPbg44kUel081XY/GSKGO1z1QGb9/TD12TJ3B251T
7KdwiI4kxdzVXjHeCr95r0vCK4IkjPbw+7u1DMduQ+ohaPui7g9hHRPOYAy3hZWFz3VGRWOJcNVE
iCxKy3gHg0lLxZrCswQ/fttAQpaBurdiCJB/8hLNL8HvhEeCC4gRBHuHANRms8j9/BLVYixdhxpg
mfBmb0aZesfrA4YYD1dg2e8d5MkL0XJ+T+0ge9FFKGAHEEouCGtallVMYHDCESc0hmM0cr400iw8
DijwEehql2rQXrE1jMe0N4OLq/V3U6+yx1IYt2GlzWkloYtMrwpOUVHADvRAHDQ+qGpStleeGdFx
bLwXxbNA62+5xyRT7sskgSf2UTzn9YpViEgL+ptV3UP3FH+yA1y32V9eIRK2fIttGP2Y5cw3we/y
tWryc6CozUXxjNka5g42atwwUnTDMgsefmetrnl+GMoIr6umiGwivYNHR6T8kY5LcgTte+qkQ/6d
nW6Mngl6kA7IWxtxN5p2ehIdVM0oN9/A6Jjb66e6GK6KLwd8Tc6gX8zeJ07VJld6qn39MswPueNg
rVF6s5uYsSGllenFZ/RpJqH4GrP27BSS09ik3yiyaY/VYJX/eHCM6rcPBUFbZHDY+NpS+5auknWr
k0S/U7SO0qgqT6nrlScNTecyDS1/01nAM6E6vDmExW7sPMVCTCrabtCr4WZkFi+9uN3L+aPrp66p
7VUfJwdobtCd0v6oFWPHtLcujh6okwDx8whs+7Zyg+YmKNs/WwOuG/RPb58wXQv6jWeYju+6ZK39
9PZpKSNTbt9hWXuavjJJCb+NIvfMy4JTvLdo0ehlh0TFS54UuQ0LBmYZVl19w5l67nsO4aYZGuch
U92hoAl7D46hhOQw3maFldxgIUpv2xT1l3ebSVk/VyNH3rQU5amA7EnmzJRv0aypU2WrZPvHd6/3
S3UiLGER4+khYGTB50/8ZYFDMpMK0t6RzCr13fYjtR6KaDgxGYn3YcgtBbIG+Y/zECkE12PxjJwg
vmgi+IiusBiNVvH1UzT7tQWpINZWnz93fcBarlZCljCVRn2baVb8TFxwRIh0Cq4/SJNnrS0BhPlk
xdp4jW3JAOz6gI9jX2lS3ioaufd9yRQY9BKg5vkroiYb7y036nEZhiCCwoUQfnvOw0k/iyaA9Ojj
VLl+eH1wm8TdlK4XHmEMaLeBgiNGMLd4R7B5hpUdPZl2JbeF1a6IqTDXmNrib96YfjMCVV90oy/P
hlXthgB8kS2IpB0av8VWAA0nD6t1PhXlU0ZI45qutkmvXGfYmJHaNelTfpwsj/EhuxUHg/5eFKZ9
19BZeA6FeeidsLwA2g+fIbWsK6Nw7pVd/fjjt/jXAnR+i1mkhcnly/tLoODP1y9BGiLWA0yOEiww
4iH3EuZ2+liOqM+n9jUsXOcb8XBay/Cc9do9/OPB6lAyeCHJzU52GOymOsoimeUsEwZs0C2OJ72b
64OZMrdHHVju8sa/j7uZRSbhO8rR77Z+4to3uWyKw+h2RwhkLfJ0q96L1jJeo+mu6n0TqIXIVhbl
yFG3uwAhRv8cZoOkoex9z0vH/pGW+66xdl1VFqcQxRXn3QqqTasfUFFqidEcUsKdCmT+E6JXq/7n
g1uLP9nvDONfagLhmsJxHcw1nsc9M59JfrecD5pBinBpQtYa1pGw+0OSK1zYSkXyQCqZQOQ2ym4f
MbZPCschS4gHVI6taemXBDTbbc8QtucnH//nAUTSqhoQHtSdAH5HUfNUE+1RJsJ4ceqCwU2uaAg1
GJ71yCENoJRbFs8DpiY2fChmTpmcPb+c7jGNu0zHYGA3w+TSM6volpv2pUnR2tGEG7Ap2S++wS2i
zQYzmNb6TW39gEshdpRQdPQKu7m084Mzy2T71id8FVtBTUPg1jDGcO9NzUX30/rY9ziQdCPQN7xS
0Kc1wD3lkD+b0XDUjFacEwWGDgP4Ia4N53h9mCYSDDMtenOQHW6roNVOfWppp3YCkmbhv+2y4DyO
dnxpxmk7Yms7OYTCeO1o7HytNs/u/FC3ZCmOnZXeEkPQgTctnLs8GkAF+lV/0XWpr/xKy2/tRpP7
IOTo3vVN9o63/M6J4mRROV12U0qbRHGXVPiW2eabiofXnvHRPUjh4hT5OijkwC5IJ+wec4aKNzSy
k8v1oZzGLYFZ5iFvJpqggeugULack0q0D08vi48/vomtf1mnXcMFsYOzxfJM19R/uYndKTOLsWdK
GzXMrmXFsXWqdk0V6AuMj+4JtSMRRn4yLDtTJ2Qs7yVFJbQiAuqO1pAxI++Kr8bJkSlHpd/tUhC7
QeGztTfRjzT2SdHU7EsxXso09FdpgV23rQzt3h7VPJmgaxqPPmBeHugyKfCrzFuMSMiniv5Io+Lp
5Y//ZK7+X08HLoU3lRerF4kWPoXmz3da7Xeq92wGG/q814/l4/VhRsImkTDvlWkbmK+9b20GvTHs
IrFshJfvyfOLAHyl8TMst+JGCzAUlnKInyGyiIOSICiu/yoCAffIRkPSKit6HoIo2BqkC0xxuRkr
I3vyEuBAbrvuSdS9l3rWoYpg6BN25XC4ftiC0lh2UYSyAxP8F00v+zSU7Hdj552bytMWLUTUNTX9
tgi6YVlwzDfkAFdsqp8T2TzC0QdUEdc/kqDGCR3Vb2V6u2+j+IeHYxBZ8rgGxv0WOOjkaOK1Tvdt
tPzXlop22X92mvdVQOCeKiJNBg0lVpSOb1gOn0yrJM8GViBTFXA6RTi+1/SElzpMFVeEoKxAMy/R
hW/9MiTiKOurRZ011J3Ku/P2Ipje/I7YirGISWzU1l1enJNGfksaZ5e66btXW1u/RnliYP9blnXa
LctkYg23cmMjlXcL4hE3YqC9T0V9iVGgM1uNsCHmJFYnboixqqNBXKYPhsPsReJCDp3gOYmT10Z7
BN33IJGV7xMbz1dTdG9dk6crKdSLRjCbo/W0R+oOl/ugYbE3EFnQfV3Y0IESG947Kny6XluC5x6E
D3BTewLmARC58E/BWF1SZmvrAXGMbjBYoxpYsRkj1I0V04OhzOmL1UgYDBR5ZvFSWy0jBB0uFbkY
aMKcGiUVzOud7re4h9nflzMBz2IMWkNrMAhBAMHQ4wSvnZ2fIMGUvV8jggs/CKPRNNf7UQt9H49E
c5txZG/QowT78D4g7nRjwwi+dSTE/8whGM4oyc9BldySneEm3lOBJDT39XWP4HsJWsDZZ+CGBy3u
t0DUFMpjzwGJpGs7E1uyZKbvSO3GRpJ0KIBqmj0aeYVfkPM0QTKu3Pao3MnGoR1aoWXXqvTIX+au
Oxu+UTA7f2tGRzZ+4m026nd6ZXxFWqUfpclcDdM0kUdTcd/0+mOCG2MOxfS8WcoHJb/gkDzIaW9W
ziHyCaJNBig31QgfsLW0BYFRZCr68/TKNAhImp6nBjVnazs9M38+z4bobgSr3g6HHGrNJFszoch2
cnCGtZRYsopnv/PecyC3K+idpXUSFpNsQOcdTKumecQf/pU1wVGBf7gbaBuMDQUG5Blyk4Q4hRGM
6cqMtLMxPdRO8b0NBZ1mXHPoxYwWpnYQ+jb81mQzg1Fs0zhVg3/uCd1ct7257SJj0U91BhUufQaG
/67Zir0ofCF5BEgPjCAhF+ljHKFSyDpih/vSvesQ7wyGNx66F3DP3IaV/21qBBlaI67jVK6qeaOy
3pKh/4ggEmstUGYFwjusDSBEn0jry29AsRdqIBdEK6V7yQ+h1eiksdMbVDqCTwa/MBSc8t5M/XeB
3GHXKHQg9DEw4oQlHUcNDyghNXLjxppxkvrwRR4xmQUAw5+cGN5sWEJm9NkIrb4dmBnq5kGnFbw0
LMAaaWQfVNHYa5j0yBpAAK4JDbj4pSpWopW72E6+tyorttjrjtYYoVEu+jXADk55IYw3JitvzHTr
XVJlz1MlzvkhOCiPO5BWLqrNmQDnkRsEmxNNCwQGWDsbEaef5G6qzKo3cuoKGtm5vnXE/egFzaZz
MpwOOIR24FllTFZurcxDVQQP5SVPJ7q9NuKhNg/eervc9xm25FIJMqIM55nSQzuB8dZOg+vshCQ8
jX0/9mO8onpgA0KuXwO38W5owYDBrL+SjOfVVgwta3PWStfLstP6ixq0BTKJekFbf1uNhTy5AuZU
aFa8CYSfOjPFSSLFrcktEzDUADghHubH5G7wGuoC/OxYb/KK5jSzhQoLAM71uO6e2oCQwdSkOx+a
YqVb1Wcfn3zjPh7FF6MRoJ9xQc5f008LozbYT4L81FTTtLGD8aWrAHRNpjIge5PP1ApVQ5LhzjU0
M17KuLM2rQp+GFb+6ZE39ZqnwTobmbRn8ZSfC+uMY+lJ0+r7xhQ1EQG3TdtfYhivOEaL0oSdWMUP
LogI5TCnTBLk8CYJh06afXZtE2/yYVArDb/AHYopgCCtDV4Q7ZnXgvHxvYcej8zOM8F75Aj/7wsX
DZpDEF1vDse6i7FLJmkwT2Bb4IwTVyW+BCxCvWXcax7lXjlQEA2ocGrDu6vtR8Oui1WCFGo1+dkl
GXVjHyf4OdP0VLU1jMqU8bFb7BCyumsaQPrW1KJVHP8wvakmVIoFUU1xvrdrpKN9IJb5gD/OR022
4Vaoavnhl/xPJkljrgb9e1R5GJYDpCNc5Y9sts+1HGgMSNc6NbF2chSKAwJnL9J01S2C33wNsvuz
ivD0+wylVIbBjmz2cZXEHMCAJzx5HLk2uVV+WH3okchSPFnKvATWQxIQbCTK9tmx6gRymruqnHY6
9aa25q0O1riVezDyDOJqohvrLFxZDnIIB2nRrIZl4y2RElMWH1sNB7BCmFK0/ndw8rsGUNAiSDEt
qLL9kKQYSDoduCrALSDsctdhTAOrivERe1GwAXKEqz0B1qMk8nEVDYwCEVSDXpX5eOo5PS/NzFY7
0YUpcn4V7Z3BOOlOcD8NxWOqj1uDayyAgwMgKEJJFDZ35aABPIuT78kkzk2iuTt/zAIAdQrgEvxm
H5Ty0c/fSe4iRyhBu1QO5rEDj/KPB0T0bE1sflXuZjfCJbs1slJOoH1+U1cPdCGBg6QyPxaZnR85
VzgLMXhfrs62jt2dKZO3cRswW13k6htMoP2iIDRqyaYFfns1suYtenST2+DdlAE0T0nTppA+bBNL
vibZ+OpmjMZRJac7oHdPfafeoCbNXYt8L8v5iNtq4TpGPrZskhR+NeNSKCFwoCkUfazlzeC9thVt
wtw6NG4mjjQJqR9+IBgiJByW304Wc3CcnZhUFZV+aMhYZ1R/EWWRrKUPuaSbNz5YRJidu3XTaeuc
p4xwQbkLche+0+0TGNhYM0l8DFZ1GsTrvMDXk6ZBgNYbiqkZpC/Wq00Exs5ujQwysL6tha3WQjPJ
VNTgRwaVOleJs/Rlc6jafuaI6SlInuhbOLa3NY3HJprURlb4arJ4NTbhWyS4/jDHJaisXZN6SPEF
IAET1Dzu0ddx4aDNTdv+RxyKndbadIfLRzWljynqBJwy1pM/KpCcpO9kPbFmQvsyuwm+vR2sXdPM
VsrAvuBWcp3G9dyBvykm+CNkMeF/CQ+mn4BNGroPyDA3EXXXEgXP66B7DcjeQwdyj9UVRRHO1kVE
zqOTyadp5o1n3iJBs13ZVrchOXLkbUdPKXlKjEhm0jDMdG2tBQn9qyZRW2N2idp4LOsYWGI7QRxJ
K476LlGVdTcVa/GFG3/PCrWw7WMyJPExmh/CvN6p3nH34HSWGCXKTY1hB0YYojLKp2qWWNIBR0vg
Abh4NIcG9mchtfU0EFjTWJC2i8IkjM8PFpIst6VOkig6O+ytMWS12uBbWyJ8NoTD3XF8pUrF4QI0
5DwNXINyVgZgdNqAbjPWyVS/xIG8UZmPDis457DY1kwkx5XT+jH2KQufYj7dpZr5MtUk8/XNzpHR
HXBfjIKq3Xoa1INQp1XQJ/Ig2KXWrS623BrOss6NnhW5xpUmosVQUchD3kKyahOLN2CN0lCkGSlX
uxbYM7oh+mBseg/MDW5Hh8bLrmAOGBoLDsqUlZlT0Jrkih30tNhgqm83oE8YHo3NDysqUzSTfbNI
j52Q6iZIrNvJcHVywQhbNIfaPGHhWpYFMjDB1sApCK+B1GuObwQAaTVlfAnZi/t4YUOOXqooIuRy
Gi6EEEwHa2rvBoiVe9KzSQdDI9aMgrrQiY/gTN9zQ9kLI+xPteOuW58UEq+JurVoXdb8mrNNNE0H
oVfeFt/it5EYzlz6N34uLrInhC5IPHwJaFlWeQ+O1ndkdwNVbz/K9qkiDlkb42mThrWFYBZxpB1D
ZUv1N0NTxIs3OWCiuH7DxY1AUyd/hPgwJCK+fReM39wyvUtqqLGAX4i64VwgjOkdjg+puoSNTuF0
E5sEZmYJW5FZcb910W0T1oANGayTZyO8WQo+rfPwZMXNj3iEMJULf6NbwFCrwfVm5Q1JfXn8nOs7
6vq71LFCxP8ApVhUqgEqQ1PwXZ5LFy24DIO2SvXoHm+mk4zWvYwRImgisre5gKSB6xBWX4qA2Cm0
Pdl9ykrbG8Mw3wlg3RtOLtj95JoJdILdgXAl1pcdimXJWbbrCO+KkbHUSxm4GjeQc2kASlOBY3u0
3wKGPmQ0O0+pae9SCVpfq+07Obx4I8f76RXxEYG4aaIxYgTwN82AIqS3chlhNE41Y1sG4qnPKzws
5vQjCxWCDq1fEF15jjqeRhGFpwoqyWEMxG7UT7rZR7yo2rh3CTjhjxsyuHMTcsu2EGjIOsiSuc8J
ZyLcJqme28rGGwCmukdkgBYVQpej5+0qgi2YhSWluYLGuwhirOltlbobSGCIxANKTUjMBYpNdJAd
0ZfRK7y+XaX4ARqyLZ5hB2RIcR9YWYfMY/qRhNVraJWAPlR/0ydJtdADDkLCMLCR2g953y0aPMp7
NPCPmFpWEXxUO8WZDx4xRb1oYmwIp5extB6HR3pW5cpkQz4Q6LuPmXctJ03VUHXm9CvsZYWmfzNq
4sj6Nlh6AcsV3KLPkJK0yTZOGOTbTsmP0kZoUrbNPlTQ+tKiuzXPXk+GAh3kdsNgY2IMAy2TDDhr
r0HG9TtpbTWkRITYQg/F2VnQHz3XRHt4XhjyhLG+lKx5DXrxNazIVS3nlKTQY5mwgKmaEEpj2Yhd
J3FmaLjBS2YwIwl2rXLluqfVY5isiwxsnBqsnQoeguk2GmfL2BhDHVHZHGJdr5iIJndpo35I3CDM
kNMD+jrILZI9xYdUTm3dsZt9tZ56qgeSQBov3nSy+YqKIUfDwUoe6N8gDB21HEASrBU8ph2s0AYQ
xCL0YUhWjg/umdxXQDtcr3QEMLSszPiUBNT8WWy9W2PxTtAfgwaZIxDnPvPRQE3Mohl2kNRDlLzX
2Gcx2DjZkEUtBbYR/oRNVwrMPR4qWLMM7/WeFFnZZE+uhWQQH9uwJuGJs200S8dTqEMxFcNYxaS3
TVyOiLvYtc7UwcywbEQ56G/nkAx8oSbCMb6QXyfT+0YD3zWHQJn5twbKoZu7axj3EF+BR8Ye0Fo/
HNy1EE9XznhPgsxCLy2Xf7N5qn25qXxYnUEDg6HHxkTK8reppP0tlEFFSv3aKEuSAZvM1wlZMIEh
9txDKUv9ZN9o9dbXZi9snZqLLGyPQOvYuyWejIJiYK2YMrsomKJ4OAPSOqBgH0hMAj6Y0iKoGEUt
mzj/GqilpXjVRHacgS5BGuPxru9AH74qfAbUI+EZ+E+ycRrjMzN9wi0arjbkgnqLB8iLgEYGefbW
agPeQ8WlQ6uO9zp9i6K7DkUmLjFCk9tabf2RhDClP6d2OKynUEIBzqybAdHzSo8pRo0pJmjG8Dni
9enKmQDF2fwug/jemzoKSFV3Hvpsis/3ldSLA+Ln+ypuT5pZpMch7E7Zd+BCWTD43GwAcjNYgJFo
MWE3ibcROeS18LFsjEfsVXFvbpBtc0IwoJf1xXvs18BMu12FsYTGRcruV7aHqm7Thczzuym1h01h
2JxLOM1eP0oHJsitq52KXmzN2bfZ4tdYKsOvDpD1n4tmTmhidATxix5dGD9XjQVuO0oeQxebVoXA
hMOJHPHIQK8EW2mVNS3vbtwIaX4O4NwOKpi2ikDU0Q7qrYZ8dYF8VV9RJFvDqnAawqa8kbAncg8i
k9IaPay1GBq+qXwn7fH6vACMwmRYZDnhgElNBJF4tzA/Q4xHZWsCXSTTwLwg5KICp7fBTAwYY8F0
MKGyGZT5ZIvmpRzoFhj+GG4JvroPUdzRlNQ/29xnE7BDQt8mhMsG3mk1QUGk/f1UjAENXinuUsvZ
+rLcOBzMd2G46VoyAgBLN2mN5zsiC1ADIaf/F3PnsSS3smXZX2nrOZ5BuAOOQU8iEDoiM1IwKSaw
pILWGl/fC8FX1WTyFmllNelJmlHcywgI9+Pn7L12b3/cRU3xIdGDz7bChGxpKY6+EXBUim0ECOID
bM/vkEypvOPgA6nLmzjNrgTMDUd3QNFrDlDNsgDUPHrpxPheOehho4BFxDJflEPmqErDZgXqIt3G
KC8SDBFC5yhUVtGm7trsoY3C3Qh+Zi9WcRcc9XFSB0kymN4DosXX7rP81J8gF4beWdcFPXzSCHj/
YZ8Z5MSOTeOuQ/Euz8ggHjuH0C/DViifC5zFBv4la9L9VXKsmC6q4ioYhFgaN0lqT0YE9m+M0ks5
cPaqY/oDHcEr7kxHR9lPflucsTsVGHpcophrVqkweXHw1B40q6QRqFNj+7T4nbG61yZWsXykm0Tz
AHZE2ouNXoynzKAW1BM8bfFS4hjDvLbL5jUedB1rLIfBmChze4SzSMeFdBpJqnh4GecW0JxQYkPI
h9zmNT6rcbBQCdCdsAh+4RPTDTCSOy0m7CipCdR0mTvsFypfgaXnEDRVv6YmDowna8ZRYNfGgbTZ
bVORhN2mKdQXcgkNNq9VYfZAV6r5GyxLQkkFdGPJs5gMooaTKSGTkzjAdxtfoxAhM43y9UwP2LaC
+9Q0993Usk4Kon3McN31afCki/EwjDP8ZiHJnNWrj/hpxkP7hPO+uoTeSL9sbQut36nBLHedO92F
hnF1DfKXeBK/VZ7tcjMSvWNGE1PkoNj6xhBjxXty7njt2S7SnvdINbuFRdJmkaCueWUt4x9mMD87
5sKKuZ+MCGRd9BRRkYyKB0j6rJzYfjgV1kiHaqNj3OIWe3JWx1WWQH7GPGvW0ACqUX7UlntOpISz
x521U039me2AwDl0RNAWcVE2oLqLzt0xLPzeavO3kh6gx9Hr1TCokbMo1hmUXyf0MkfYBfvUpVbK
ZQC+y2FePgqF/iFSl3SQ8zZt+w9OO4OtjC+zi/o/nHG/cPCKgwu6uxda17Q4CnkyY3p0Q+28jiQW
epEbUKyip0QdL4l4pn3ZTqSG92jkdwEKbZOQzW0QM2KoQiPeJr62LXzduTfbZqEJ0LrTNiUDiyff
7a7lvOA8xgw85kMcDOnViQ5Ef+kbJyJgxKmDHBUVBtjmW9JIrl1KK4sLiSW8eWjjGc+G25ocnMFx
axHobl+A/eyq70wgEKCH5BPI0bwOCutQL5zv4ALXtTLuZaI6TB24ZxubcpnRJrqfCqblQEsrGGvi
NBr/PQW/jxVZ8zpfphcIK19Ugva9S+CvI+ngMW2mLd+i5eqgwWst45m8AOPZiOHEUTGvch1nAhxE
/p+aQGKb69PV6aZjbufBI9tHe2BazzMgQqTPzYhD2dT9O0nhcocfYN4EJClh68G5GUzuCQFJe2f5
WDXJTDtHhlPfaYpMogTReKmBuS+/I7vHMFPI9szC3a0KzBS7icpt6wj3mwzjk1mp+hzj96s7dD2j
UYbXskphAY2QWSVNdVLV+s8adB8CSfIDnh7adQn4xDwzsA6XbfslxvVeVEssAcTzgNnotnWZdNaS
nkCU5rVXK324DFWXLdBwr6IqfCyLHd6V5pFB4aafi4EeGBh/XOBF7Jn8fm4QJd5Ghzaw+/tIJsM9
XOt63ypq1i5+7bJWXuO4jh+JfJenWYYfFF7yx9sPTHEYTwWHdst1gaVEKVHAU/nI+QDZg/D7I9ZZ
JtKRbOgB5TlBZOG4w+s1PQyqtK5dylHC+Ijs3j6GhR8tTun4QaOQBbzuwwTjD5Eii6OG1/JqEAHm
9VXM2LQU+DNEPGxkl9jeCCTU04aGVEc3aR7d5UfdCN7BcLjTE1k/usXkn/jyH7I2I6Il0a1jlJnq
yXdAj3JmZkherlq2s7MhNeHVlqjOtrEhX5X0o8HPL6YzXvTZ7J+y9N2kyoqM3Wh4CsmHICRyjna3
X+oz9BBTRGAJXAK5Ol78te4B7cmfUynqZ5EU3xPI4mdVNfWzAjuIjjFzt7c/DNqKVTuYnycrftSr
0H0/mEZLQ7oCMjn31rMcmKf2kb71FSWoHlvjrrFswqPJdn4y8TEcOIuwKgdN/kREFXbvSRN3WLTZ
kggW+1DAtPpuRgmwcQXWJpQ9g52ZiEY7DsY7N4ywpTThlTzehgG682r1wv5UM+FCPa/2dSLUQy4Y
coy9/dXnRL1sOoKX5nVMw09BrPfvaisiILZ0HmKlGZ5RtBX6KRjlXd3ku6V/eg5lFR/FotXLKvNc
xlmJQNbsvte1+exotv6otJOJUUPrg+FjOWVbiynxWVh0yoU2HOdYPYcBiXoaSOVz1vFaj/WdEzNW
bhm6rvnE046QGzpA9bu6DciY4aRkGJcumvr3BVmBJ6jauiNTtoNsOE4BWX5GZQanlrrJznWoXSjH
vFQ+q5gcBafggIyNa29rZOxoSXEnNb9hYDaEZLomJrko5C9AajhwUfxVPmTtSwZZpnJmybMVRJve
ZiwlCm1zc/dIyq2jLgu1juT3MhaYbDAnPyYEP0+DZh4tsstpupGP2VplCJa9fBjiyPR8kq3XKhrN
C3Jbw6tjJHGMySe6F2mBBCvf1TLGLCjrajdUmnyY7DS/pwG9HasWMkqXP+YJqZm9cI/wd9KtookE
0xyRh9kF587KKqw47WONHYdBisnYQxXV2ZozeazIVqtDmSIgxfChC3WCQaTjGsB9ZkVaiEpT5CiV
50+sv/4esJt26CKoXHZr7wjKyx6NqS329TLDLOwPVjPYB1kikS7bUfAmRHeIRD/ElAsYHYlLcHNs
pjNn/l3TVNekRaAS1KB1GkPd3X7ko72Hc0OAJhLBja++NexW7Rwzccf8mNBGkCkwQLgojGJHU5wj
9iKIT/Vd4pLEZrrBcbIjualde4/Hc94kzdDtFNRBr9QcxzN8+2AFAe7YGFuia18TLR8P7HXEMXFK
JOSXHB9QJHu/pQ+6BA17moiA7/TldHI0J1kbkB/ovS9SXn9sIIoY7SHKnF1QVtaXLLe8kowCkmz0
9ynhdWfmg4gg4jF5koWNQzFWp9uPIkInrQX4xLL8wckC8ZibgebhJQoQsmx1xijHyDTCvVk0n/QC
9K2ZxV+FSR0BnsN+UCgq4aUujZ2ZRm3jkGprZh7xmkgd+8SzE1O/c11aMVVJtN6c5PnV1tF1ObIN
CXhkwM9hq3413fare2/MQ/mYsCuLIaXigoxA2xMq9TQ5JGP5OGnCKXO2cQBk0s7rpyz7lgf5fkrm
6d5M7PKdP2hfiRja6hrobKhsw1ElyaGMTNITZAIJTcYXHStl2VvyZWpzea5Uo+5iDTgSGT2XOYyI
tmPCNySB8YDxnFHcbCRksKuAijUwdjmQiEvexxkrHiYWjG00QJDuoowoH5DCzHhHE/HYq/FUF5p5
gOU9bRIjCi+5I4KLgzJRpd0GuoTcJHg8z2Vu5vTwcJ7JUB+8hBVq51rT9DCP4hCSe3wXANnekvvZ
nuOYqE2VDtt4+f3RAoMUhivRJOKawuz23Maa6c2TOFJGDktU3JmbZqrI2uNQ+S4ol956LIbzlOO4
GWvTYDRDAk/UCG2v4Gy+pELfEcAUva5baQwXA5sj+JPKJFXIiRkVEUKYd1NyGIo0P91+pMTVHVuY
mKoZEMC6Hcp/FX9W/rvOyBwcbA7jctZzov4qy3/MI9+l4qDRZLjJts/I/mjsxn0uqo8mU7Z7MatH
IiRIDpu7dNuPpUDzjJZxUro8xlZwx2mes2FVRQ8NQTCUt6llPNAX0y6GTtJfZ1hH0ucsRvr1y8yU
e0ewQ3yxHJVBV+noOkH0OSudtEXkPaRpZs9ZYOSnfAGm+GmHCFGI4t5PuvJednF5HxjZ3myew2ys
T03io5/Vg/dDK6c7XtIHQnahBHAQrZqAwFQIwP0sgSz/Z51TDPLAFP22J7iqND/pXXfMGalD3c6k
Z1NgHUsVIDDWux3/N0kUg8YprlblO2fQ+82suR0gNFyVFUg8pp7o/YRe6lf2oZb1LR+f3ZEipXbI
YgRsdXSIJbryXiVeW1XjNtJhe2WpM22gFjRb/oPgRDC8s45bsqHs3t8hasiQ28j4JZi3ut3YR6uw
v6XutMvGsHg0wha7ncpLbxgdyJWNVkCxIkWzduyMIVvaX4jYsnv1RDTFKi9s+WS59KPqIHrF+0UX
MMjrc+Ujeun0e1EawX6q9afMsAOMwrS46w+1E8lt6XTGs5/jp+VIQQ92jlwy9MhywTWxinrwEUKn
l71OfEA+Aa0jVBX12UkzenU+CZMz7pMtvXwmDQaKOLeKmYsov3KIeizNe3cM4fi3obUXWdDv/XKs
VlWvJVdkb8z66/bu9isTCCqMP13tGrgYxyLyX4XsO+RnAKYJoOr2QzgXO8SB1pr+avlYuWX5KPqv
aEPze5e64ZKSouzApzgHZskPxkwYVktS2/ugv5oIja4qUe1JWfIaiO5RJwrpDqIIVKX42Qx1893t
F7n1RFSjeZ8G5rOkPr6UBCytzXh2P05OeeAQA4sui9JdIyv/oZFT9vBnBSQzHgSOP1sPHDKghGnR
I1DSxKr1xjtYJWEPowEBUYTwBfVMoz9gQiVMxorGjYjL9uQuZojIIBVa7wJya6eRlyicDrYLd8zy
9Q4SRQB0rcolXdV5oI2GZiW0XrI4SGlKGPjka9zZTVGCoRsLn/ZibZ1oSC+CDeyIRwdSyaOTtBfO
J8W1HON7PEvEziw/NBhaXj4ip7n9Uo8/lxGD+sx0+pMfLMSypsEirOwTopzwUEdhdHIdrMFTHlfH
rPkke7arriJ8hM+fh1sRtx8yvFxtrLIrkQjZNWx4tmfLGDGpKupgHrJ0a1l0Ni1Mm2iW83dp38qT
CiVqmaJH2OrbL2NXg4UH1Eb7esnepNMwA4c/c2gGSobT3eP/Iz5ajgu8rFxGcPoJCZ9BGgbYM9IH
2/f52EPDSNL8rhxmMi/6YlxriV88dnSIPZWOzvb25FnRVTmtdqmC8YPpj/ELIxn8G2MaHFvr/Yiw
5vH2QwmKMZw15rY4FUQa3BV+W52TMPRaRyueyrZyVn9+fn4TDTs2qmtYUbapTGmb9uIP/kmpDtnN
KfR+6Y8QJb7kMi3MeavYfO6TWfvY2a1c98hwvE7n78Rxu8TBsLiZJl2qEpsNNyzeOslY4ouIyXhS
JXHwQRRdJ6cmIyUEYJaI2r/XLPG56NKRownCidBHAFcaH1wshV5OGDryxYYsq6Tc+kZBa7piQm4Y
1jXEN3D481deXohfXhilm6ajXOEYBta9xTv58zcOStMM454bp1lQ9eiafLMz7TucW/IJtaUbDXAa
T3ZA89kCTvLnf1y88VvzsCnlKv5ljBauFG+vt16poS2rFg98V/S0cG0onu7kWX1hbnwMzNt8RGHZ
mJztDd/USXkHYN/40X1LYXAf6ajuCr1ujxFivNK1m/djVGjHotITMrPd8mMXLPMW4GNdghp/yulp
Fvx3QWjfETHT6/6nOS/bO4OMuj23dMFwjfcWVev7UGA39qvsvUr0o5GR14oBxj8ZGNHXjMziEw2J
9xzHsqc/X5Kbf+jtDSHDGvsJAwvM6G8eQZG7zRBFOtvbJF5TLfo02uLQZ4RkVnMcEgGpQbWGNVNv
GMICBBbjqwAotu5bsG5//iz/9GzQoDB123AVb8UbrzjLoBYXARNn38y/jk1NZR8dILBJBm3dyQ51
tN5ihgZWmT8ejP+Wd/m/shz/4mX+nxic/z/0Li8vwH8CC36zLnvf8uy1Tn52Li//wQ/jsmH+C5q9
7mK4Q7xDe/8/bMvqXzr2B1c3cCeb0lHLE/dv27J0/uXgE3BcVgDcy0LyR/+2LUvxLykVWHx8mLbt
uNig/8Oyff3xuP7wmgff/gmsoH59lGwXKIghyXLCsYyz/7dlxhKUoUKM9ILneTrSf3thhGDtGxK3
IGAjdK20+ZUT+Lz1feMYD3SnTQO7cuPsa1B2bWr7gOeL+wY74Hoi9ImeQnem99pvhZOcutxlLFwT
azh21QV0KxlChPCaiDeyLeP5ad+x1CD03eX959C1kNQk6gh+Zdi0UCU2fvDesvN52+AtI4GQ/gSG
+10/RV+s/AXXMY3HZmuqqt2YLgt57xanhPilVdPYJsMI2s8pCqJjUmfNOkIBSAPImT3XtXe0W5EW
GDCszNGBTER4Uj3607Zyuv5b56MwLkvS49jF6f+qk5ju3MgyzkasEfxm0pBPaWrNc4ehORZfpi4f
rsl8zd0XM4me8cLqO0oiDeRT2e6mOVlmWv43c7AOEbIeD7ZajY6wQUKJ89Np/auutwQEJsjnWvP6
08P475v+v/IuuxZR3jb/53+LZT34f0uXw+BJKnxzlq7cxfztvLHtak09YUAy9XWHfCugdjksdONW
cMJPbdCrRhzftQVDyc4+ZSGTFRtN5OQmwV7qZYuQyWnX1lidiABFrNkDIgtIQN9HE/Lu3P9QWVmw
QckMZgxk3CZvfCqLot3Eqn0wZrJn3GwkiSiJz7aef1c9Elu31D61IfQ44curPUMYB8hjX2KlwLi4
W4j2ZNE5d5GTvnfttF7/+YI4ixn/5wtCfcqVWDY2x7EgYL3xIBGQBP9cJwIcuBHMnSRtPQl6CWaI
9lkpBkhsut+UP/SQu8FgThNhiRMtOUxUMPYUpNMxIVnGaktSkGcNlRv9YwB57g6c9sruR3PTpp3H
EQH9LJaVVSY7r1PsD5bRLZmTklLFTc9S0MhS5OkU6OCXH4JgXBrRDPAZ+ABLdN7PQ+Fu5NAFhLOY
gWeKKTtjcfCIqp7Rkk/1YbArHRQkyRgQByPsFbvEnqHL9YiXUY0h0s2usxMiMwhwPYqUuSgxAuDi
xLlw9QTXueVDYa++4l2rn8KaCfcQoasZ6vFcaW2yHvR6RxzBQxM4SFfG1P9o96QS2BXduz/fGJN1
7bcbQ+KHZcNqsFyyQH6tekhv4POFBGbODlTGAVU/gWjPYYP2qGRq47WkKhwFDVzEDWQX0VaMHbKz
HRm68OU4K+UAsAKX/liRBpeBtnllaP5VFGPiAV3imDPzaFuBANgEj+IvmBrj19XUYZnHGI+vTTpU
q5AW3kAgTJskcmInUGctd8dcwOBDA0ycOp1CiY7vpvJnZJrLo2Rr83g3GNu4sNx9G6IimPzsCkyb
uL4+OUxxsmtjiIlN0LYH2lyHP1/qm1f/13dA6tK0IbpwJiOC8U0RETdWN6quL9ccF3n7dWOlOpIJ
sVvhg0ydl0ECtQ6aJt0g1Z9peuwRu370S/BjDK2e/RDufq/PSL/LbE0VbnkYWXDVBkQPmFOGMILR
Om5vLGqyASkRJqE3U74Sbe4VyaaYqnQzzuXH1MexHBF7ldlKEKNVMsrGDoLuckfMEw+BzvI8EGuW
tIm76/vP7ZR9CvC9bEO3fDSWhdSw8idccTNSSJq/Ftkrugzbs6acFxutxyo37XavFflXLQgvWk93
xFAJ46ayyX7UR7+gXX5eat9gfJYngIPugu+xYOmJ3zAgapYztW3UrqeRD+aXer+OZ5OSMCHq1+7q
YxMe/VCtUvQXVb+xEqJAyb3/RMttffusyuIlVc58ml1tY1JW//m2G786EX98QKU7Yln68Mu/tclH
AgODmFBt3j5b5YcFa5YgJ1obNhpwTU2YBAyWWGp8e1qHYWetJNSVows0Z6V8RvJN7T47Kv+WZtHH
MqVl+edPaL7drbiEXEAeSwRvVLnizUtkq8hvIPjg6yqqC06KliVUNRuOfwTuYmyp+KTVkntVWPqH
SDAGJy9k2lg+bZRUMypkgQFesCy+000eoil1LK8JEXTa8bsg7E69NWMtkvPLnz/3DQ/y5oVyLFMu
C5dCqnMjsPx0Ru2HZgl8gHnc2qCmFuTnkGBUTCJMtd1DYsHatdvaXjG2Ia5tHpKtJFh5XTKn3lna
Nx8y7sYZZeiZw/S3x/LX89ztrnNwtiTlIu5b+63ptnUZi/s1omQHgQAEWXchM5uXAX4oFVgqKXZM
LFs++HrL7b6jIUVM8+frY/7Dk6cET5whdWVb1hJJ9fOJFo1aUfYdxzS3eB4l0gigi/O2XDp1kgG+
3ZmI1++03qDDV1i7UsntwOdexwtJxzTHnnF8mXpxGuJOgBzlOIN/XB7Gws2MY+U0J0N0FTXqKV32
v9ZqMrQ3+EWSv3wT9/erSbmsUEBQkLqmst7UU7SahjZPudMqNg4h3LFVgPtkJzrnbomAodpEq8tv
VC1+RJG3O5gYfHppIphefr/HobAStFaHLiS6UhL9G7K2AQT6CpSgXMFu8I9miWHC8KmcVIocIi7H
VSrqDEMYfU6jpy0JMUYbyy8t5wckY7B+bcbDdYGSuilYFPHFIfkMawZb98R4DlQGFCjEUH0RHQ64
uaAjMsaI/fTM3U3V/OxPTfAQ+gYqxhGNU11gzxJAN6Om8UCwACLNdYzLLAG2r0FgHZKDo+iE6lPF
55tYuKPUMleIQ/HXmOW8zfAQ+a7a1joR2RaqsO20bOtpGWxnv0apTwYXWQUwZmW71cIM+bZmahRZ
8lPeY4uKjNn/SITOrhBVfAkiNnn80cDO/B7OZieRwCHyW242s1o6NTNf1oV5Wk4uKidR//v0+1+u
7m/aIstrZJvLCm9avOYc2Jby5adXnEsP9LkmyNNKAFDoZIidjco9aRyvzsh9++Cxcipm2MQ5yUGE
RxMn9grQNuC9nqlL024kqAq/h8+W6/Ozlbio3p2JHgHXLYIJJA33A8Fc5PigetkmfANKosGrJv2r
gQ18lcfuZUIDecBHHa+rDiwhJjX0VzamKX/AybRsmX3pIMTk0FW4Zo9SnBFsOYnhb4vK79UOYC3H
WFpyJq1O583VcNs2KNwClHKdTONd1zjZBjvXnY9O5/bAj7S3t/UQvIKIJiAApxcuJfiMzpR9VpmM
EdfLDxJp6tpe6rdl4qgJdPxF5Pxt1/t9T7FZ9NjvXJvdRb3tZ3UJIukq0JCGFyS24cOCzT7VbL9h
udOMgUDPJUddL75yw4JNKrnFHSeYZEmc+PMyCHjotxoX5gY6czoCEsiUerMOplxL4Y+Ilue2m7yR
mRryZZ5hF7eJZ0vxGorgftb8vaHq5BQP5WZwFwNXOfOaxh1d/Pz1R2EhIppoWva1Sfe3AyXNZI4D
84U8yXqXJ3mxIheNCEhn+jIiKlqNs6ADTXt924gFo1UxPE7eIQHiSdF0e4Vz+um2GsxZGe4Gff4a
IAM5FIwCV/QYrZqhmha15T6xZenZM/aPds8XaOBvjK+2assd1lVnFeshYZUaMEAWnDgOiILOUD+l
GuqkBLfNWndyHLYpstUmwm2FHBrD1vCg48oZJBu6kefDwejCanN7GfQA3GiNKv0SJOKz0yE41Ezz
fhhG4wxp0IJ7vejNzhwc6p02qA0MzkOL8uCM+2APhXm4w3CDn8jxqjr/HENtPUbocHrlN+vCHnsQ
rajwBRsJihVfHtOmQIlRSUKR0mHXLFwBGKTbhGqOQChm3mbyOURjtDLozG/7VGCfz7RPWR4T52Gl
IblIC1k/kYxr3VRfB/l3o5Gjl5QjMRxW8xjiYNsOcfyqpckXk0Jbr3t7B3By2kKrX6IAUYX4Yfue
88C7IQG2MJoG/Yqopr04GO96c2pJU8iRmaCL9Cyn3QeygRWjDdsqQpastXVwstsJ3KKvP+soeehI
tl7js2LclvDcROIIzaEm+fd4O+qCw0GQRNtHRmuLtL+XCIVNb8brG/2qZGCI7IJb3WsxecfiQ0+m
/I5ZOw/tUmQX5HBv2hYRFqM9xMAG2agTHRBKnm09sg4lbdlucNWhXa9xdiyP/G2V03KcDijfr/Oy
jzi+eEADorZzE5FKHUKnQatYbbuYJu9AsYqtyYPk3nhkLfDSLHvjtBzlUgnAwqhxbS2LSW223B30
bxMyspEVbK3sz0XIJ7CWT8whd9Pa0ddg5oxvJPS/lF7uq+VjNsJ+RMHpRdlYbZjQk3hdF5+7lKjj
GqvtOrNZVt3x6jaUxrns+fq6wv/UcNsMwtbRnOjkZdTtlsCXs9vH+qHqE65BF+be7VVSs/WOchAO
vj2U9+XYfOls55NRGoiTtVjD3d9vSFonLpaF09NK+zTl3c01ab0ziQSESoY8FP7JOuJ2PiL8K+6r
zNpVEC8SO8ge6T9X13j8gvv5zHGU869Ag53IGewy5nZ8irNEU/5AUKPl8cUBEljJh4wW9w7r8F3S
dxjchWooWYZ6BbF3x0QrwDhgO95tUR+NZt5aqPxas+1PWljdM66eaHHhLWXAnvQTx7Dp/tZjc0YM
9K4fxeTJDMbZJ+PDU43xeYrodyBY4ylQiCvjiBjP233V+jY8owAnsHHpwDhIhz0RwxY3E/AJIK2I
oys060Lu87MTmdouLsutMXKGGZmVgyNDvOVO5VLYEHrTjZKzKD0dWjkNKpfleSHSjleljA7SD8cN
SSgaCmduti6/BDpyutt37IiW2AH+jhpUOF0UXBLfvOamNM5uVzKaBF23ksVAfnM+Pzjz/LUDVre+
/QWaYxrZKI8kl7g73w+QAzc6N5CYHmCoJI/V1tztXEFKCVYoTtTbZnkL4fbyVFv6XtrhVwEYaaez
Aa+dvvlMPcqTWfA3hXZyEmzLRu0fNVUfO9QbRxehDmdkKqk+Iws6NofmPnM0L2Y+/eAw65LYZjgd
O9o2cMOtbJt5r0+0mshvAzvWEwNf+uuqUdkeGwq8jcKQXl8056lzxQYBvLtzbIv1HqU5ac7Wk9UZ
R/4iQpf66daEcpYPqLHB1uiyvBIMyp2l6JaiLE2WtlPGKqjpeHLLwuRqm9OnOdPUrs0VPyL/0SUU
BoWfsw/K+aMehhhZa7BI0PNHz0UuuQUg8U3lziMElo1tDJQLirTy2G6Nrd9l7yGDfWpSJOnLhSwa
dREmYtzb7hHNxiEwAToKPFK3/sJtCfjRhBH3+RyqE1LKct2jToArxRuNWIz+F0qZhrG1l4MpRCme
fbk1pSBXNR42nmBSkRfvXBgYWw0n/+emjuF1zLSR2S5vi91tcSx7+xnbLEaQpL+/VUpmJqNdmlof
0jC/FJXxWHTgwpOEW4H9b1Wk/t0o8cDcekW3FUOwjLD6DAQuGOR1LYeeAARxyjF42xhxgFhVfYmX
allPwmeASgnLrvustzxwt5UEFAXSTCzHqyLzxQaygLWqQOYOVdnh9nR2vO5YNklflTgAvNTiOwLX
fxlh3v1YbX/c4OV1va2ZvVlvgag469sFbXXAMfootmGbrm67wW1xDm2e9cB49OtFU4+6dFNxljsk
NhUAKZ0FRsLYBRXQkBPh4Tk7oUcKlxzJT7eLfDtX6MsJaAQuxM47fmpJylk2jtvhaJys+0Yfkl2G
5pZ/eiQ21dT3SuOQrceMx82worFc8lbFEBPIeuSwUjaschbAAYZkURPnR43FeRVYRBQ5qYOujSbN
mr3Db9LikoK7ARKenVOFilqLnavZGnurZ5ggkesOXLPbpaTZM7GoTeQNDM4e/wecDi3Cgk89BmIY
WVvVRD/63H1LwA7Am+JvJe7Ss/61/UBZSePBkMxzGBgvJfBPZ5Mk9VvGyX271vzUfC5txtYo7BLB
BtbZIamFVdCgWYe5E2QtQeFx/FGLw5jJaxKuBkncvBNof+uJ/N5otxk9MKYy6MwsH+/XDxU2lt+5
PTyAni702qBtdsBlBH0wIkyroT3uubPxMigCRRuiTWM23e2f6+1/aCdR+pN1Td1Pexb03q8fAVqR
lHEm2rVPou0R5MlpdKbvIhUPw4RVah5Aoy1jnNt6wDox7uf+pS15Tuee7Buz1b53yjnMPglIontp
XU6a+TyqYzVlx3qw40dn7j78+UP/QxvRJtCJPpJDD5Fu2JujFTTwYYJX1mH5HKmoJh7rWyJornJC
DjIZrptSJydV5VfMhdme160+13qJxji6RE6XXBRizE3WYJ5JHThQKN9Xlj4+/vlz3prEbx46JYSB
JtHi0jrmm7MMik+s2lFIr84hZHau2fdrwhjWTdr8OJibfkMUgftELDOdHFsvwGyg49aQJW91nEO7
gbTqFQEXBsMI1s0xpEnijGzSHWZwSCakjaZ0BwC1/1hqmoqkSF8Oj23FWypK8aWyT2VNoRsFqt3c
lrxKSXwWifGjc1La0QaFDXG5Pjte3oVr0U06IVe8+wlkECtXz2WGxm3uFZiDxu92ViSPDilIBcfo
Ofgway0OhClECThbYGzDat2gF9y6fbZpYvyZSf1y206jMum8MOSMr1ThaXXAnp5DCZVgQZZlq8R5
YJSQjQzyGPrl+HL77Rz+Mmf93Z9vjvEPKwJ6BSbMNCWlAZX61yff7waQzy435zbTKzLaCrd10xpi
ilYKQkJO7gfnMGafW9mdjI61Yag4WCRJ88mMo+tfPs/yMLx5WFgHDM63Jjp78fbgy6wtS2j4MkUb
Z+m5QFLA+CaHmdPBNu6R0gApY9aM6bKDAGXL+luDguvSOuQaFjQrBa7FCunOX1bOfxg60RW16OrQ
G2BC+rY5UDl2NWLXhg9ZgrgDRQCiHrhU0enjlk4XiJPC8m4HQF2UkINcqHEFuI+gSbOdH4h+bQXW
O5RZuPPLhiTb90x0OZrU9NyiCXNp4ybOKejnU1aye//lquq/X1baqjoDM8MVdFV/YwsieBuV3rQM
If3VoJeEqC5naGXsVFXBaSssyKh0HWk0xOvBEq+IcujJpfHjsJzgGsCfBwMyHRyCdh1puVeW6QRe
jhSxrI8CNJ3ZLpKUDuMwF+8TizMd/8DHNMA1z9AWytesZi+Pp+0A6/c92qz4jk6lZyzVh4qx98+y
/t7RIyPVamkIBPVjlk7vUygcq9sD2UeZzZWqiZ/JZxyQzWOGuQAyD4yGhrN1Vl1ybSkUq7ohE/Zd
kWXZTk4UBrcDg6nl0U6I98TPvqsY7aIaLxjd68X/Jey8luw2siz6RYiAN6/X2/JFsviCoBM8EjZh
vn5WZnVMdLcmRg9UqFuieOvC5DF7r/2WdsGf1UqcPVzgUWXSe+x5Bx4D1ba7WSu3S7XeQofwN3YI
aBwgMbjWLA4CQ925orolIm59L//oRnWOYcM5VrINUcq1wiZpz5/CWxDM5O4BkFO1NFt+Mpms5iMj
hl1XMZYLCdsjAxE5thFe6Gu+YdnGjzRXjyFNCKwB50fL1P3Agut3G1MVt2mAHmIND0Mxfzh1Vf/D
DMoCufm3ZzFwHBtYMkoSeLqapvxv1YLfEI5thDYcVWF+sZi2RNRVmLFLH5BEON5oLNEfh8A0zWj4
mZkwETxiCR++mNIaH4LsO3w2WMfSE6yVh5Ot8AADsXC6fHYwWcJGIRmWDmMmhERvBnMyoswVL6MJ
d3WcCEDzWnwGBWswrRDhfvMGAmH0YdB1dzK8aADEVQ+YGtKufbCMNSi/3ZifGrVH/azHjRUOQMOC
SI0Pcqy+SMyMc+9iy5iG4pLXrD2cnuiiKanPU2f9JWIizCrhso/x5B/dOzmyIvscgy4dUfJUQ77/
rDObaSywCEwvMlof9RyeZPLrGiqb5DiTG8TDz9HL4cM9sbP75GWw3/XasgvMhyxrcqYXfCL9tbjY
wBhDtPlttpG95+O0H5OhhDmHvq2xH+xMnAa64ygjvTAfrI9I2B/o3qstqN32XydITv8Hy2g/jggd
JSOXMKhhhjGo2OkvQFc5K5vkmZJ3s07MqTsDFmgddV8B15+mbLj7+WAc0gAHAU3ODZ5SNBvRMwC2
vXRhaTS0lspS2DQVLgv1rULAZ32pymonfaRMtm4mgoeqaWM0khbWdWwvOAhpGqYou2SrfaNlqhj0
GwzNlkM2L2JTOcsE0MTrv+rP6XrNdcYORlrt2hwM9YpF8ZzuIwwE22QmwFWPNO3W6PbjBN1yjQRu
Zo8gVa8Zvnutl+wsr5xJFZ7x5OJxPyQdyWqkjjKptILv0mVKInofqjC+JtOLlgNfIynXsU0YKnF2
GT65a5FB9VoRmTT9Q/aceHl3nkX6bgbgFksmwKKSl6RQQKse8UONqZz80uTZpsODGoPKxyaoGtoQ
FlKtcgmNmTkMAd+tNasQbcnqvhhItbceUuRhZ6LC6teVbObGOdmTa77YTtK/TkVxgKjkHVaLgaoa
m1spNITNiGX20IE02WSQt46ZAbSp7MKr56IATqL1tNo5uI+4uDEB60AGjFubAL+d5wPgodHZ6KYL
ciZynpow38Yk8r5go77VbYsxVvOOvEze85xSc9RbZx/C4jZb2eFsOrwfh1AAANFP5DjMaKJsNnBF
2yIIoIoJDe91wTSEB34rKx5IBgAoRJr0XDUeVsJpKk76HtA9mOpaa4WKpLgOthgK1m3Uq7Q8NY0x
iJXHG9zss6olySUiNgvCC4By9WUkM8VjUnAcfIpwQoUAanZll33o2xNHwbciyKGSqalZgCldritW
Il7MBaZLPEVUljYGl1KaEbXg01SaGM1t095nnXMsHOSqQ+MezETBHYwVg/JMeIfaiw1KE8Yc/mR1
mBjcgU8+ucZZ2OP0EEQwpJr+WYoLXxva5CSIthnh6FCb4mfmVDhkOIXRQmVbsh4xaqMTFY0FVlv1
0bZfxZcWYFnaAjgLIAJzLSgtc8PDWG1CDk3zgQppNc6Mpw/6R4+fqBPxb6nfLwSJxYlHCCohspR/
9TYMsqse1ogmXCCU/+wXROkYy7auqqjxxICL6VipMqCCl4s6xolYKmKj0nNsPRvLK9Fu03moTisb
RzuHWCYlDaLaFDNgYpfl5+WBujsiNwkKYvXXiBCWbGCTsSyIh1POVqFoifZjaW9t+yyt9vr7Hwv8
aVNlv0We0d+MrFn3qK1LRu/hV78pmAX2Fulb6Yi23DcZL0FE04eHbvhbtdacVsa+OGPehSPJ6OlE
gEWd6NNedWvp8uAtLlaOOXgDRP/LW3003oOaz9oD8mUSUh1WYhyKpDWUUJYrlqnNPNM7hWD8AnVB
mDhFlExkTPYiujSF+bOscHgVfRpcCPK2GWFW1U6XTU08vkBq9w8T42voQT1DGBw3pkOMJQs+XLY+
R3vjX3w7a1izQG+J6sLa2sOjVVmA1US87mvSpGlGurOL7/9VVMzm1XyysWwfRmT86Kgax0Uguvez
9CEO91lBYVmE9kfPlPvzxEvnNjtHNg2hyxqkwFGTTBmnNdwZf43xOcC/DZ6W4vdALPqmWvz5aQz6
lySe3otxXmFpsR7MZ5+obzVqgWJykZXVPLTNR+Kb8qTvOyCBrBvk77qc01MKkveKqb371D82vMnt
aawJ7ePLzrMWfx7ZTOa2zB5GleBEJFPFRVX77EgLSKzpy+Rg49P3hX51D6yVYPC5TGlps9VypPHX
ad+YcL+xGik6pMVlNkDd2NSAJOH9iGt1pbJ4qy+HQdhJbzrOOciKp26BYZhEXNCEmGd/vTm5cwma
gffhUv/We/jJWN6StnnPK8oTfTpjeSfXxFe+o1a0Oy8C4OIHxTsxCSw3xpgBF/qDuxum96kW9baW
Js7gqiWZsWzOTDqDvdPYJW0vh6az9NcIkLN+UH1Z/0VuFsYNNfIknI01GCBh8ITOgvIDXobDvKiM
u+cx+kvWhJi4CRUKaavf2th+6BferHmES9CxZ7LTQTgdurCsOjKrmC+xS3t2y+hbQcL5xRbQlxhe
6jNc/1gAzOijPRNL4OrU+0owiK0MyGC5AVVTV1BynptzPdCFtsSuH6weYS1Rn08x8oujEwAxJKET
wKMsBe8kl1TjIKIyx27Co1V+5xpL0PNHyxHTHpDpBG3H2q+ECl5zbEY+xfaDLK2voPbiS0mleMip
IDb6sqXE+JyGhIFByxmnxoWx5+xFOASboPMbFoFod4rh2Kn55SSWXZuBdNH3TRBx5fTbjsYlgDUB
kqEjFQ+Kxqe8VrcC+p02lSSbxk4Cuhnn/rE76acseuyQBBJMAI8tt8qPIHg35t7/NU/zoVyi7Zqk
FD7MzfWkQbfPeoPR1EO7kRMvzY6ExzUx/3jkVm1m5H4IJw18uEpaHCw/F8B420EwYV1cLsLcOYC6
+bCbgGyIrWfRIzkAs/Oac2iNatx6jN71Ztds2K94DjrIUURX07MAadIhv6U12sJaiJCKQ36Toyz2
QcBgzYWy+KjrJV8FLMAMPM9LDDwKvTX5wvRJeixO9sDsEOosO+NLqm980Zy8wP6R8mCpgXEYwiuk
fD1BL1HiP55DRKc/CKD/ldVtc+7xWm0btdAgSddSpK5T4YzBNibSyZ4fiVWNP0cMRsdvZSgMSq/o
XvAjTp87brJ92/36zfXFT1G10dbFcnXRL/jU7R/bLCDBSFom9HX7aH9J2OTdlPonx3m4TXdxQIdF
uOUzi1bgugIekZDlEyOFeVuRea7/a3qNlYnoybFtRe7maah64xggKNmumQvMJq7/DKwKBhFawHOZ
d5iT/zYtFv6NwqORFG++IS4ZM+PdSmTIJlUTUrMA9cKrJM3EBBg1O0lSaDcjAr6DvjWiTvwOMpke
/3UVFfVies9XKICFWvkgZ1btavMGU6HH9E3CBBOk2VqIX17s8+xxkAfm9Lv2zGwTcbIcG3ai23po
Xq05fyggEZ1SI+SDrHxlYcJOwxfmoS9OdTtwX6kyvSjHR8jX82lWmyQ9CtPfbROA6PSm9gFuyb5X
Fc1keT/FAGTUQuenRIq6ciqUREO9SZsixPes+vdoHa9D2BJMozTcSSB/tr71Q7fdQY+gJ/DMjcyl
uUVaoHjjRYeCPq1O+t2TF9Fvr+o/cttEUx4UkADs8Y9+JB2j+Rn4cIKwpCUQRny4JLJnGFFsaO2S
e1zNF8YyqFd4axyHcNpLi9RJGNBfnYgK3xvt94XKn34t/KVn+khLi42voGwsgw2CQg+6l9ZvCGcM
by1TvAvvZLkDhH7Wn69IIZOFBkGltYgF2lxAI7rQWIYCGfs6HNMgftMlZqZqB12MNqxRr6iWUJF8
z5m1hAbQLVVm9BnS4ybpL4BVrWEBquBsAHl/NRtoJ25WfJnGIDxLGHq6JfSD5jHOqPK8PowvUSpR
XPU+Yoak3nmsQWLmSZD8o5UZsNIScMuESvHWTflLWdHS5D4ThpWdEKEO33KzbrZ2i6fV80syytii
a4FzVkH9BUHeWESl6y1X1uzLGdVmPzHicPv0kK0j9yhy70/xLbFD+AZX3GXUGtcE7/N5qkl8yAcB
bsc+jMC1j2HsDLu0J2h4tbsGEd8IqdruH7NS/OpDxrrOZIBSIgBrHMZ9AjVxC+TJOcTt9BrESU/b
j5hl9u9LhRKk7ySXzIxfbauR57mL3kkzJTXebY48ctNV1H8ZLr/BmOajj/D+mtnH3Mav0DANbzmu
Ti6feUzRsXgWkRcoA1H+1eFG/4etio4owXO5sxCE4mFDgqZrgBEe/dbuqG57Qj3DhRlZDGjiUOdB
tskc+IGjNJtt7uTf9DOyFmCDYsN614VSY4y/styR51Ce7IVBuzGonqTO81NbVK+fnQpQa9rv4Tma
eI/EqmrHXPtQT/JxGukPYeZwDoTWizvk4EjDH2UmCFgNK+uWkGeBFHdjqvwDATnXbIHJop30YZUJ
oztxd99EgtLdgQADEHsI7mbDI7b4Iu72K7fQXjgcQBaDJAInZvC6K7j9dqR8WIyGRjJsnnvphQgD
IMTOpZ1fvYEL3YH6x2HNkYyEj1D6YRODJd8MzEXtcODdM1bjtl1Qo+UdnE79vs3xxdwSD8/q2M3n
gpefQM76pL9mSf7htu78X4vw1T3GkrWHrrEjlRGYviPJNOfpEU31ilYiYRnTI+mJ/fkgZXEpJ/fN
Vb4/EUbDriqrfQt/n3C+WQLZId4eZpB30O1LYy9cTl7bu64AH00WDsgQeH78Qcg2sMcgt2bXcpRJ
aOx8UQH0bRGjCXzGMiwImOiwM9XkNaj97aTEJWuc5js8hnBDw9q6dlHu7EcSRtXMAmYFM58vXpdd
cFOkL7nX3crGHO/+An2Sohx7Y9YewR+B+uq9H57MmStXhnv3ALemVZ4+BavVb4KM07SY7P5WUj4k
YXgWYv3dD/mxDmN3CyNPHMyitXbcuwR6Bbl/BVh56dBJxrKUl7Wyb4KJ2gl7qkXLm/3xW5AeuUka
b7sKmAVrfctN+vLhTBRRu7N9pqVG0T61juD/CeBVxoClnBA8qm3MGOLl8hjWXn+YcAeLsvg5KSm6
lQ/QGFigLsvyVlgtjhn015dqRlI8gXnpoIeGk3eqY7Kzh4r72e1rZmq1mB4N6JOYhNaN20GL4gKT
pI5vCwuct3dWoySkHICSE2GF8s2UebJ4peOfdtLivLJSbmIjbHLay+F5cjumfV03cTVADVpFPR6q
zOfI66dzsEQdUMUMJS25r3a8hiePvgvgh/eVpVNVfC2jYvi2tlG60QejTdxTu4ADACGzcQdC8dx8
nI+Dg07OMtjlMPI8ERlQHIKm/q59ZshC9uOSQl0fYbybM2MoF+/BkazA2yDSbzFr+OdKDT7DqnsP
rGevJD/bXiekF/Gwvpo2QQtecSso6+9pPFTvQ4u6LfCMawlf7lSNq/u2gneHzrANuy47l0PpvXL6
Arkp53LrS+hq4G6fMaOXB+QU4RahWPYEI9XtEcuX5pqc3JSXcQFUhGnCCJ4YVdu1jpxftb0S/kn8
2VVCXYhTKZhwzw9JNFrXIlBmE7bjOXzg1J/J2O5S4620MFeHDn883L+nRdTx2a7FLZF9dyzJH8Z/
XMljw+R2Myfw4AN7IRCDzfmGSL5wGxbVigZhQIuXvgib9bQspns+mghjVQ7RhK4ryM+OmWY3YAv5
zvRRMfDWv9FI1ftFkABTD+kjSRfmRnlNdpZ0jcPUZ+QhF/l8IrKwOs9FdXSDqccKMpkstFwCGRDS
sOnwVSxhvC8We3ldvNnHdzEGyO6GE9OK/jBYTXjxxPAR9GX4BnPGPDatR45DBTAwCdblKn3/Vhq+
87gwNHpcm/g2gHrg9B8BmWXsiieZ3pKsDJ+AjaYqVWppRHST5GfBqMxMlrQ+YOWCOk4NyTEmFP1h
TMErOl0RgFDiL75oD1id5aksbFLrwMoCZWUvmimcukHc+1bmfbnjO4AKlgPjQWJdHtly8DLpkxt3
kHPSF2sF03oqk4zDu+2rs2ME061u0pd+xUkCxio71KKsXosSt5gxB/JUrZSbyWKvZ99AosC6Rh0A
JXlJPkENqxtDnuHekW77vbNnxIWJZx26wfzdRwZ6bxMxAztp/1BhY98YiTc9hEM+P5RjKndaGOQn
ozzM3AOjaxtPUNjEdjWj9SHPUxXYE79WeWh+A9ixjwrkQTnZ7Q9rlz5NrZ+cJX5F9r1K5MJHT92R
tI1x8E5htvrq1jj3Wd4/MTx6GxauSZLk9otDrv1i/1iRdDxq3eHYNdmp7YBwh3EQfykwQmzz6pXg
rei1d006k8nKj6s/8G5cKZXqsgKr5ofptaRDYUoHH8sM7fc5F94+aedTIqMF7TJpHcDiDiIhOadA
rPrI1Jm4ebO4MBffTxlFOZFHhzCryE4ZjJhUFvM8AOQg3KgznqSZHcam+8WM2MEBAeGX7Pq7L4zX
EmRKmufivsjaf2Z/xAhxvAcyXu9VLTMmPa0CySH1WEOeh9Y1r0Fd2BfGAd4BMssM3he+fA96sGZ7
cNN/J2oaz65MiyNIb6QpWpUymWhzw7a37p7IrLtdvZFf2F1BwlY32QGrhCTFv+C0KzzZNFl3w2Lx
7qYfAIGUHVAEsGj3GyBDjDCuRtvRDCDDOcmOWpwUEIg6ExHfTOgGNzkvzRDv/fWXx7b1YSyM4Vwn
9rsYOxeKHedQihM4SsYfjbnmj6UMQA1MsGdTzwoeoBTUO7eDwBKMxDs4pufyCAbzjd3lFPYvGh0I
MmkXGHtzLcfXGcDSi5EsZxQwLBdbVMu9qII79h1C18KwOLlNM+2h4onDZCRKdDcDffVieaTBKB65
q7HIuGqg4NWnijnwA0KK+MGRdYtjVMzndh12g9+WT2QxrNg3fSKnDLbtUnjTgVBP9MnsS5si+1l5
IaNPXAlsuEe6uxhjrXI1TzOO0Gzi5jSteztjCyOxtHgYbGYtBU1+J0W1RcFKZ5ig+dfV1JQ0cjOM
V3xCES1B3lQktlrMPwHOFoxQ6l05AxcZFypifF0SuqpHZ5Ez/b3VyoHgS8phXZ3qBS2LwLd2yr27
uwwPa8TUDJUYAfSj+RNSmPN1wucL1zprTfsl9Yntq7Nw3BuM5PfM/G7CG2HxtcVTQCfTj1b+m5OZ
mcTe7FAUtUqkqid2TUM2e0jOZtmu4edqZ+QFv+2iRzc2cWjXTB6U4I0tqBFB+Gg+XBcAS15lbOho
UAEinge7qn+wpkzhwG66vgov2M631RAhHplmZbcFqgYHhHBF88xx0NK/MT3Qve1iKqsLsxOsTu03
1lTYcHLCKzK0csaKYteqPGDh6Wmc0RXWyZycGf3utD4D6OBbP6ttdWT2p6JZngQjHrKdnpzneLAM
os3+eOGrI95zEY6P+TBTVJnRBkpz/CbDYE/45Hn0nOqSlmzzaOrQEzSMtobFDRES+mg7pfEV3WsL
zY04LGipLyxU0sckZLmkNtONwc9WeiLiNcFtiwPYojUYLMyEhJYMPujzmFfwuSrekJ8cQwyczmzX
9yCc9/Qd89E2p/sc1keLWuu5NeE9dyWRNEKa4YbkPCLT3G6Pz+PRifrm7PTFY9st/dE05R+Ct1Zq
DGKyTPYwbP1gapvWdUY+t+mWNN6mjQTBHBK5FBbDIRtBvJJHNB8tAxhWMpJfov5CHrV1tGb6BglA
8Iws8zAaiH47y60ewNEwESzNa+I75hVnIHVo4/1hrTVcRsYvRoffdMYxtodQY6DO85oLrPUvoVUm
T3YNwp3JdLsfZzhqVb2s+8xYVD7YZDwZlM7lezFUxd6O2vofWByW//dVOq8508VeYkX/h8Astxm1
mQhRAasy0bGIploSUI8kqhtUeuY5jsVDx7/11BfOPRCi2XJbvEDBzBg8r8E5IRxj45YTWiKZ0ghJ
4PZs7MElBPWbRSgnCiW3e3HSDBVaWdQk/tJHxp10D+vcvOo3iZ+bP8pQfgDbt7aZa4YnywJaD4zd
2AiW1BuCAM1dWJR/dbHFftUdSXC2+pSwlJh5YAHMprSQiGWSALpy7B+N8RvlCoLNlQrPD+EPhdIx
joWoQSqk1keXGPLC0OBWsmvZJA0D26Zjs1VZVgmfmKGb9iNQxNvSt98Rg8ve+g69FuCQkoTgQKVe
rL0n0XtnvA3YA4LGef4o0zvekvjSOOHVabySF4/bH0sDezRDty9pWLLDx9iydJ0amqb8tCtFI3Kt
EToDeFvCEQNkWdJmiGg54zGz5UeHG2NDaUfwD3423MgrKv+Ew392d65fuo9BDZOx6soLwmSCJhWv
IqYKPBjNdgAJPqfRVata+9D+k5GOpP9H1K3fHOH+0YPsOo/fRmXKUFpBhIUqH3GOd7oAidUPjBAa
fRUke7VkSQpGL/7obspcjQR88eG1EQHOXXqaGgNGcfDOeWxh2CEaqoCLiqisYzlPX+Azya+b0dn2
HKtEaylrXv3hWTB09LIh5FpeCmHtQkhTewaBr6kaZLZxIvbkRn2VufUyLTahP7H9K8nxW2kphQya
byxTDoxZLvqdZxjoHAm2okCaHwqvfiMR/HNrbBMmcwrc/rdnzO4/PE3O3wSjvu+ENu5QtI9m4ETq
Yft3XUrqE0LqpkRU5t3FAg52IMbNZw+gMnnJmUNQtH51rLimBE5e7YDMKLVSYtQcn8rc7I7CcQ/6
8nDV9pXsfqcSD5dHdbwNI0T3BPlMxsVCZYaEgnm7FvNThzADrOyd9BR+1l3f9Dr7/1dqOX8zofks
QZ2Q2XXk87r4b1Fnm7KAITB72maBJEYlhZSfzNlzVuS/Y9sYT6bzXc/w9XpDj4X0MZ0xLtrihCCy
NpgwaPh4NqxfDgrqPOj+mmNSEYIgPDaCiW/iPdqWIMVKDYCb5kdZy4tYrY45N+q/sqPe6CIZb9gw
Nv8gN7T/5orlx3MCrh36Y8eHofifl06wgLHSfmCJ1ixfihZklE2Y7q6Y1+ToNpKsqZ64EojyerCk
R8hawxUoenqWdMm5UMOzIileXdZcmG+P2nA0BPgkUA7D3kt//f+X5O8SST4zhC1IO5byJgf/JZHs
qyriLEP6lxrEwcbreVzFG2YJcLVR2SkOKYYJVo+Lw/iUcNJoP7mLIPN55PRJmUtIUE//8JmUtvc/
ZJI+TBIgGArKgJ77v4XcoBnnvGN5tTXNyt8M5kPYsF8MrfkpS/poXyLoP3WxjQ12IS+gAWS4TZ34
zUjQ/JHFcf2HjwNO4f/4QD4wMp8vintX39f/9kxawdD3OWsHpW60MbUM3r7kbXAxbP/C4wM83Ruy
K7qTett6lr1D6GL+1AQMLd1KkTzh4AXuC2AdcEmKHL6r5Rd9G9Bn30uLTXcffBMWyLYVh9jOQ1oB
bifd5xPwCat1B5a/hXPuZuO5UAovJ/6ZmJS/Y9Zci25m4lSvKDvC1Xw0W3G2rfpPDt/t+Ll/nZha
6hEhBEEyRuCiaEFkLiDGKYjAMrSPDVHrjzPZE72DKBKOVoZrH4CklVbuZpFTuGP3BTQFu28vih8F
gNUr7FHsLXZtvMHPfmddg1NrjeUJXGT/Fejyh6im4aJnxyPZXnuLuSe8GF49udccc+8FvND4PrfJ
b6+DbNoXubj6HFq0u8FFf3eY9OvNKC1iU/3GvfR/oqQEFulM8ps99nD38dus5WsbdjCUUh9a//wX
KMRD5wbDVUROTYlF+2lGJJx3bFYJXF1vcyXrG4FKZ3xgxiFYiH6Qa5A8uXRMokUELEa2SqqqBuYB
l3h29nVH0pIUiXdcBOIGKp1fbv+rC6Py3iVKCmYm+TXEFgcsYqg2qw1uGM4PY3uTGQWBAR4BkcXq
R/QkCyJrhJyPVYemwJKEcfnLU4qCnYCDFFlOAm4xzVy4aq2dXfRia607Y0/4LSIp2g0M0fZA8qwe
4RGDgCODVI4Op383Hmc7jPDWUx7beT7tldSc2afSHgmb2cbEnvDiYz6olM+HP5n+crVZb3nZnVh5
+jglgIZWh2sC/N6nHQibxBmZF2dNZbxJp/pIe+SweneupdVTj/0lWcR9GtyflsiYRbE1mamNmR6R
WmxLXoMDu8HIvjn9Xkr4v9hAqPJYcNWswjbS/ZQlKDmP1vWMpgQdwaGNJdDZycnvv7YcGCOqvq1n
RITIfCmq1vqUNmWxgqaoqlC3OloryyAIF2Rt3Iuu/tVZeNl8fpEbDMRwEBYpQvazXFMJHpFE3wAU
zGZJ0GWgHdkGZfugDyFjjdwdadIX3keHfErtW2jLYxF58UEvxfEY89M446br1vUpMS+RjQeKPdcH
ZGgfP+UIGDUEJyDNX+2EI7K0nzAY5Q9e0z4lIyQ/K8XHRI4ksFiVp2dYDGTX9U6gTn8EnO3tl855
a21xJNImeXI6cet61BnNUNgHvI7uYewIG/TaeevjHD7T+5zkCMsmgZ56kjE2T1QEWpCZAbrftgny
ytL2CRZzP3I3Uvnp+Oxag6TzdRy/pA19u+PGvyrnYST37tjJHj53wciN/ERjO3Z0/0G3nHs1KLIx
A7IOM+gU54OXpy9OIJjuxkQG+H52zY3kXTHKOnc6uwJBWjeNv+Ksqq7jWt/dEQD+ZGTnvLxT2h/d
1p2fqsId99WavLLAnM7q6i+9e4PJ7pAMNxy86qinwQAKvjprSkohu4akUY0G9nyWKen62lrUwQ7u
prCv3YOdE/HiBShuQzf+2qFkoz29+R0clAy0McwhnCyAUQn0JSqDBNfilrT1tbST5Fk6DmhTPIMu
mIWKgI73yVqmm7DSL+aKX9KK94xCgWg1LPXdymJWOv7U9ZQ2fkklVCEGyX6hDGOqrOxp+uU9NNNP
OZJ7Bdz/i36I26b9s67Nd6ci4nKs6+ScN9lNl3Ft7P0yjd5HhO+Fx1O9Ig9kpvxDF6ktUyMmS95u
KVxxmXC8EE+wscR6WSxyh3WNEWdKcVEVLfBpGumZHIdNZoVvYPGYGjSsCNJsY1ajgSXZ7PbWnmzE
+WgSxziOcjy7yXBOleqqApS68Vt5i4nMfLBndvYyeR8H/CqjM/pYq5pym+bg2ZuVl7s6pf5XJqOP
gHAiaGBiCyVd9iojT0ME/Ed3CP8SF5BvbSA369VbiSWwM0EX81GH6Z9DN1XjwGbCjNnwhhEq+xxZ
rp6O6EKRueFxRRqxT2tCrmT7x6jmnpxVlPOV6jNy24dCxhvwXDvie9ya844Moocxyq0LjcbOg6G/
y32bgYjato7NfFMC6TYviMHKf49tBx15JicoSe7VEvaXASrHMNTylKJEmKiOjoYddltifK6xQrok
EbJd2GmbIep2+YBAU4+wtFCWEL1lWyQxe0xwarkcP7RArI2Wu4/nZqcd7sk8vhY25V+a0Ir1ytOt
+QS5nVaPMqIuNh14DuUKRyPPDK6j+rr03NlAEIxOlGF8uJ71u9GGwXTxXRHcwTQSiTZmjxYCp1qZ
CRSXkXNW1RAgzz6N7vZANUJjTd1af1Qu8t/SQIIK7I7NoSJd5cLdZoK58hpmv9fR9ffD2viAlUL3
1NX5z8UsSH+yEUdl8/pShPnJ4CnnlQ9chM0N+ODtNPTVzq6cK07v6GjW8sk0HJVV2UVsoNGWmRKC
UVxaW3AVALvnGNJBUB61EsEl2mzbuvl5mEj+IW8l3Y2ubE9KMOVgk2Fc/pdSDeEiWA9j720bN4l3
0xixqESYre8Zb2kQyazJnwE8vQzeirhu4NOI31WRjHwZLCFanB5IU9KeqdP4Dp/CnElRHsEO7zLU
HqrWqSoMUhGRYNfa+dW1c/XkPkevq2lYt1b5LVk7vVl5DC5AiQD1wVm2hbVxcsO6kpN8bHqzQ16x
Xhsl7xNolXdVWH11WrvCJ9VcyEvymDvevXB+pCiZLpbl2lCK/OpoLV1CZEHOymRAuIVmbWM1eXlp
bIskmnLZNWl/UgXHToug4rD82jckZ8/IzRDTDCfgwuOmwQsiTKd9Nifxy8jrs/qlxmQ0zU54qZz+
Z8EvALbzkxnXDyXHWreCQNaKTLz/H0bc1AetkskZX8D+OFUTXIt5OqOwjY7zgnggZ/m16eI6Josd
oYGXm49THa58mfss4B3J+v1P3Sw3bTchtJDiZCDYLXBFfp6S/G2ak/GMmO9N9pRSUwMuaXF/j5Vl
E6e0QAa2QjU43CNenB/IeRmOwLSuvk0O2OcyJszIeUNsr23g2vKC2MFnkhsctCynn4wa0jRFWUJg
E6nQb/r3jdx5F5QuzhnQ2z2LQ/uU1vFJl5VpQibAEKBNWAmjJkQRAACjRQBMpoH3oOKZYlGeHroG
v3QQ4PQUbv4ch6Q8y7bbuxAiD3mTkgNPU3mMI+NHspSKbaOifL0yPBRezukeoK7Toh0fvTrDTKQQ
seGfwr2V5S6pvuvpU7WulY+6jXYrH9EZwgwvAzVnGt5zuqTiwUnIDpmX/IAnm7Nc5JRlQ3rUEp7Z
YxA1cs864Y6XEGN4JQNIZuS1wAKE8S8KZCGbvZzJ6NLvlagBIrqSx5fFC3N5jnNLjumnn9QGRfZ9
Jk5En2UYFI7EaKDmQZwBwk4Sr8xEXoM0lpAdi9MbG7jG80t1Fi2F6tAmzs6TaE/11amR1xFI1H8+
usPIWyTPs7t+mnmlsXkTLDRI2UpZ2ykZj+gIsVLl5gTUYy9LhA1B75/XMPe2rkfYlsJbdGntbU0S
Fraz/x1LYEK0JrH1GGju+p/3A13L2qAbXV0cOCxMlO0rOaLlrndy4dmBDXcZeZsNjUdomFI/EvHz
nMKkekLVN5DridG/zjaF537vU7u74KWlEqAPLMmaDjLKTV1LITVpJ9wboIxfGY9tBj76PfGT/Tyy
7nAXot82SUC0zASyZxQEh9Z9UNyw7MQb3y2JWo4rQZ8gDqiY0y95xCBcDhTbKRGysRvf9XOl54/S
7Igltvk9OkoDomFyslWRrcoyfVm1Q2JGfk/b1p8g/ik+SIc2wDiX8xidzNj+tPXMC2YJWUXzLejM
rdc27oM/QbCf/oey81qSWzmz9atM6B4KmEyYiKNzUd607yab5E0GXQMJ793Tzwe0Jo5I6QylGyl2
7N1kdVUh8zdrfatiA5KJ6iugCn0hno8IQRBPCTjOsQs5V7X1Q8yZfLAlcpnCa16tBLODF7BvF0H6
o01YWCtxXW//UAzTLu+qJ9273U09G6zhFl3w+khUXBdHq+Ae8gpaNWaCrh88VMK7WVlRVpaGGxGo
274Kn1bZlz/J1zqVEyGRKPNQx8FhBbfnOJcV0DUyurzAEHke0MefdTmS5Ecyn+lGX2PdnmJzOtbN
aN4lHobDhTox5+RHIBdNT3HA+nXBW64zKcHApGmSu4itKJ91/AzGjVhRazxgx1xSTp1HFnmvjbIj
6lO0f2EwVQDGU1pEnT+tthF38VJqOcHuMSUtguIzc+Y+2jkJ9BITHsK2LPNF5+1XFyYSZC3uc27F
Q4/N6VAzrWntarxjU/8yujq8dpKGfiyIWjbK7mAkcjyviIREKBhcSfRhFaSPwiqPqvU8sgDrAEnK
EGzZnJc7NRTOgcHzsIlqySBksfUy0SCmL3AeZ9kUNAPRwCuQ6dYoGTA3atq3zoQcIi48kDTL7qcj
Wjbj6hFk2qFmwYWz3omRHSIAHBio5waCBlwq33pYmKe6N489LfxNRQsDp34H+AFusQMP2fJyBi7d
guSN+h99CBJj4Uis54oZitvcFNcwSQ26UR7wRnTOjtnAdVIQNqAmvBIu7G/zabpdgSJrjZn7dN2a
SO/13uq9+SFd6EidZgEG9/dlEn1K7a+uK10jqbFZjMXHagGSdFP3rLt+3Pu9LnaZUTLO084PWr4P
Wc171Foc5RJI8G6wRXJLf2dBUaieStXQqA72+zHgjsES4Sj7u0zhQUmWpIHEz9wjyRdq87jUfcco
tAc2f2lx7TSrAZeHmw0xx0CMMGL0hvsUKeG2MS0CM7Donly1TJEXl4KFWuZAZizRxSQUJjTqNnsL
XeLuAL/MTqUhBSW2nWNOH9R1sn5XNLedQ3Tc8pTnHS34cFkfnXW2nscVKhj9vVA0j1MRX3GPFXe0
V39Atv6rAbIDZ8Vl0wT73bR/I2MSjNkFY2tyG+bNHpM/ZUn03VrWNAl4x0uxHReWzHr5r1g9VnnL
xY9+f6G2Ojr4nC3opgygcB5/NDwDhwP3MVork8ztTYTjxf6sM+5GM+yJIYePysg/pceaEwITbcU6
RNYP6ZQlN8L8o5N5xef9PvkEqQiNyLdsgUf81wmyaFPXGqQ9ArvyPuEqw2yQzmdz8F9ii4sKmKl9
sEzGsf4Mu9kxkxm1k7hd199xwJIF2sDFyN2a5VtCCJ+/5J/WBh73ODmPojmMCNMeG1SyeD1B0NZR
ejBYxbcocHqUclMrzxPRfHalw/NaQ/ju+JhxQS1/B+iazL8x66uWNgoEZkS7pdkJaQzsKnti9mid
2yy/cmkW+8hfpqR0PCbb8B2hfwZwbfduFh2CB3zlctkym31GOfeQeoppwxTne8Mgyxax3ibNmu5Y
9YLKKuyqa5I7JwBLmD0KDvcCBhZUyz67Aim5yUdW5wzwuIPcLnkcG2NbJB6ZgQt1A6bgpWrcF2MK
TjZy+lMQVsW2cbpgs/boRGZvpUJ3GnRfnIVpmES8/aKeLPJ3G3UzAgPV93hEs2B4GjBGIkqsd2WA
hDxMihs7GpK9s1Q7DmVPadvZZgJHs+lrxFpsaXrsmLrfNP50Gw3aRd5XyDvcf+hk0NCcOl9+w3OL
mnupV9O4xIUMz8lCerLNvTbeTVYHkTYeufXE0XbKAmFbrg49CFhs5C6qPCK2zZ6COxSKrUHa7IvB
eR8M6gUX2U4QGBJi0YvxE5KM5A9GavtfrHQ8zB3sPITD18///RubcQxp5qbvlB1Gzxkjtjnaj0ZH
oS9UdLDqEXEfLyVZQPTRIqdef1sLQUyzjE4LtJkb02uginXWDelWx9SccDvXJAO3cfAjpVXYQcip
9v/7YN/5Z2AtVYAL+mzBwqOYcBd+xD/M9bn/c7p9iGUrzyzyOtLppp6amszbBnNQ2vjVcyaobjqD
PpALZNzSTR/mAjUfUDS++8CW+KIZ17puia0dwx/GnILgkphGfTZtWNJwm6Vsg8HHe3hJqifilbxT
5J3X/YDfgOTufO2iRofr5Aiiyq2GR2m+6JKdfqWBkJlEk2/edehu+sWY6W7pHpCJuuZ9u0C6EHEt
ZRce3TRekghJ2qt0cSPEF9soH/ww+2QPycSAPPwQ2/4XYuaY2k/sw7qWkyClGNrxXT8mZWBtywZu
XQvf582lUMUFZj1jhrxdgGpVgDEy54MiIHYtx8vcFVB/woeQCh/XHRwhQZAhI/KPhcvydmoGVPzu
TxasTHCnr5gnc+ZlwKmT17gi9y8+ryamdSgSAoQko8feLFPoQ1sGEWLfRzcYT+uSN15mV075mvIk
72Wde7iaL3ZAFbTg7JiW4hMMgEQRm3KSSBbfW4SxSi5M+fDOLKu3uEUJPKB2X+h5obYQY8d1RuSw
QzWy4FvXEWS5KHoWpGITcPzk8cDsoMxL8q6MH87geNfCibxdGP0sQu9zHCpy1dF7UCCOdzNtg4UJ
9n24ntgAZie0lELWr1ECHXStq+Ui9/EqRlVJwgx1cccPaC83otRP6wY9Jr6uYqJEHrXnbaAOIIwY
mM+yAqU1WXl/+QeGU/qS+j7yAq33bC8IALSd6drOLLQZTh2cyH3swN+f1ga2cQ62XeAuXH48L1V+
QPlbR/1IdE+NK51Kw2R3sVilkixGWZAueyLi9eKhPqLt4Lotosv605VXMXGq+5eIWPeWPwHG7mZq
TfdMUmqwwTVAqml5ZAXFYCVSGWEGglZGa4v+AOK/7G8gtoBy9IYzSk9u3oWQUNZYb1jfPjosVUCH
pE/hzHhrTa8AMOBsXSfDnl7ik2huLC8JDjxAt2tiRcysh/JjhqFZA9zguH8PAIgXcYBnocV/fwwR
JoQtyrO59Kmu0AQkMRpxsxt3SwLZUr7ji2idCMKj+hzObNXRkKLQMj3cS6rG5VVb0V01dwQ+BC+Q
H/4OslcLAW1spbEVIQbBtfp3RXSduKIORt6jqmUYgMzivVFdvwTriNMEG7sr0y7crLsukwF3IfQi
1lv+QMXURoYkGywTM2Eq2CWqvVMtR6ly83aTGMHDGGoc+N7Qnxone6pmlK5zrj6YIa1hk2IhaFx1
G7Zohdjl4KnuySoumm/GOCGi80m528QTA30fKzH5UaX1MEfM+5zKNF68vvkR1SMhR/gC1logMHFI
dtBo7qKw+ayDSb9X7aV2z+Zo2U+5zD8A2IwAFVXBzl10e7WDe1K2fHujtEa21TPrDE1MYg06sTlz
i2MUF+3OI2bSyPr2NsyjczHW8hmMyaGMl+FjKdCQsj3805p5RXz8Wm0FjukEQkpHSFP+Hmg0l/YA
k5fvawsYA+ci41siq607y8yqXY/dn74iaA7ZsuUo4/lLhIT/xWXQBlxtuAwVTVWoGVxJbv0Qa9GL
BSLTaCAqzhmhxdkcm9fEEd89Y9zTvxfEjIM/Mm0kn7k4QY6CF5DQPARCq53EKLHzB1ThBlkaJ8Pt
UKPl8oNhfCGmS+4YJpDvlkUxkcwEVZdeiK45u+vJYLhvbcqVZPYubUHX4k2+ddIJcA+IMuckEgK6
hFdvy7AT+zhjC7NMRtZ/KRYtZ9gn9aUkgXoYEGBGy/fecT6Ug5G+u4FwAF5Sg+lnExnxApFMj0Nc
vIqZNm2dEXgZvhQj5eU6xtbS7pcVhIGsIN8pAU9KPrFtnverTqVMpdrXGJc98puO63kyLOCEdYhP
zuI2t4P7hlZ4G+slzmZkS0C+4qqlqmBBYmxoyElO6t06ZhkmT9F4prsMAZea9Z0tmWWu57uTN9lV
qmDe2EX3IYjL/uqp7531oUq4PLTsHVg1mx53Pxom8Lb3+VLUiUUxumpFCuiApc3YpWVSVzfz6xj2
1daqS4wvRnggz2QtIFegIZT17jqJ6HFdP64bVKPsh71tJOdABN9KfIfbvAqR7KYmmy6V3sqJqX7H
tvxdgDN1SbO1m9Wg2qIBZT8ZSozZSHLyJOvIDq959ha9zjqiCwe8l343nG2O+jvllvOmiFR6rM3i
MEfygf0vo0fN4JfBPuISPZAosjgkUcAxinWcm8p0yHJf/KTN2P8Ya42WI7Te7YSzPbpbZ64XrWvE
iyGpfKOS6gfVDpsIReEwOB0BdNlhHkbnpGwvBFGUQxou3eRmrdL+o8CtfyNL69/K5LrV35n9FG/t
//klYev//vqPxEf9/dUtOVe//MM+b3U7PXY/6+npZ9Ol7f8kTy3/5b/7L//r5/qnvEzlz7/95XvR
5e3yp4UY237JzyIm6/8fuHWuf6Zf8x+//8B74Jbh/tU0aY8D3xMeszNgiH/5r+Fn0/7tL6yP/4rV
mpwr4bsuMiUHwc+y24n+9hcp/+r4QrrU8yaEMsvnp/4nc8v6K/8pKiHTtoQvHE/+J5lbv6XESJI3
lmobext/B1hE8VvTEGTMz4OmhfrvG/kzHNGHMZrT4wwTHPypIxFuMKiddQWSwa5QcbqlviNg7GeY
pQsiRl4Gb1JkVXfUxS4wysbhwQiDbDjq+g+qrt+yDpYX63mOawtL8psTdvBbk+CnmYm3IAFLMib3
jNmRIUbpxWx8iYUIQMrYJUxz4vFhiFIPh8XE5BxvCWkhD6OCIdG3j8rTYte24sv6e3VGZ289ExKg
YdmnOXQfwrJh/s7/y87nIiDc0FCWc43HSOyCDA0UsRvdUVUnMx/llQHJvjIyfNwLTKyjXYmb/My2
5z5wmFHTl5POaOi3xmburZFIs2Vizb6xBx5vX8EHLaSzHeLsp7ucT7U7dKf13KrcW3tk0WL56RJr
q+AEWvUr23AI0USc3RLIFzzh3AhOs0nCQdPaX4JkgpAQOY89BqFzCHwmq7ziDvtHlYD+DYiB3jTT
4N7IkYV8Olf+bsoT5NMe67eOIsWRpbzWxPxe3Sq7tWtsaEpPmrPIz85DhNOwvMxqPBmJ8D42U/7F
HJNL3wZyH3dceFVSc2Sp6D8j4q0fui9MN5CWRCSL+eLXzpA0Bc8IEj50C9XuBpov2CT2EdAXwua6
/o9dQrggNYgoRre8sihnkeWAEGbRsPUjNz6ppaDOk/qTGYXy2vKrZHMVnYHK3+txsm/oE1HqeuqG
7c4fSxte3v+rbP7+8slGtFG82wj8flMiVn4UJZCRABlZTnMmXnq+82Ss73CH01JLZgtagNKHyzT1
j2jbgmPkk+npGe7duvGI8d3ixII43XGvVwXxYIX4I4SN8+SfXiXCTBM8qildav5f32Ts0vVk4x7a
jtX8QOIvcHtqdcTdZGVMtj6P5tdZk7xDY6hR0pxzq5ZXVbrpXVsxUm/gLKdh+4LP4S5l83Z1lGhP
/3CqPry/Zb/EGf0a8cA7SVILJ+Xy4JvMG+Vvr9EzY7+itilYP0fWgc75q+wyBZLKTG5ab2HDL4O5
kUeSoIHoADMfL5SHKBwD/fpWTgl8KB+PgI7T9hhWj7aDY4jY2j9MM1bx7C+fue9KBqM+4XseGltz
ebf/YZgB/j90AmvEMym8t2oonQ8qupWw6qx0oFcmv3WCmCHi9ONi+dst8TzFhCc8HMDzh1iKtdXY
MAgKENC++9Oa6zfp9Aw7yMTq3Y3TdvdiweUtH8JgL+dQHyx9NdT3uIUT2xD8Ac6t0Hc6R3cT+eGL
CfjcVE5zZOyFF71kakhfCYdVpajfouwhTbrpkIvhAzhZFubJIB+yZbxYOCerQ7Lov8nQ656aCM6/
FLG8RjYG3HQ7Gpgo/vBJL0rXf3r/eNoDYhCWO/O3R54YD9YpC40KfV51TKHTXn1NQb+e2ebA0QYi
8wM4cEblaXXKWHWVietfChFmJ1MyUJyhcu/FoamN6e4PL+5ffA2FtdyYtrSFaXq/35iBgZkYJ/Q2
L8325OR0zR039YbD9sbPe66ccfzu4h/bRSTYldllAvc8k1K3YQ9ISms4HEUDPk4bFf2XA5qwZ9Z/
38eAH//3l7rOqH97H3nzAouHBrUsL/nX7yHj1yl2RsXV3YQ/hob3LO8FrB47z1Oej/ETig+cbDZ1
aNz25rc1kWGcBPObiDe5qEbjUBM77CT+LohrnOK5c8lrE4LsnL6GXZD+4Ya3llf02yvGXYeDhdKH
0bv4jdHsGLWhsMjn2yJHosgdnJ6xaaC4te773GoPvcnIAlbawZ88lvzC81mzkaI9Jfi4//DuLSfz
r6/Ft4QgUckMbMciEe/Xdw9DHxKV0GS53xnepspqfT/byXRm6vVx/ae2M+2rMcYnt5wmnHIWWRvS
/CgTmDzr05fJ9G2YYrWLFTmmqUiZDpkoHM0JTgWSge4a+ijrdO3vOtfyDkNlnAQW2T+8qxw5//xE
kV3GDWrbASdT8HtYkEQ47ruMWJBNF+GhZc1OLqq8TMI82xFmCo2OE/gG6KC4tUkaMOXVluD1XAxd
43LCOO38KQ1D9ot4JDfOIJMtJJ3ygLDOxlmydStEb+lUX/OuI/cqZFZhWuXDUGbnkkbYLwP72iPX
PZdBVSIEpu5KW+45KMVYWxKEbSTL89do/UH6TFWnWHwPs5gZYep9HmDlUUzl+8r92tQKg7uCiRSN
4Td7cjQaMO/MwPEpmGf/XrRIjtMi/lqK6DtjM+Jo/JwKJ+pu1g6ZlSm5pyBs7pqYIxfCMnCwgfGW
ZNF2MKoJR0Tr3So/Y2zHQ+B6Rvm5CPLPcV9E+8rHTJo0+rkaia1LidLc1HKvUCRtgnKQ1wmt9h18
ffKR7FsjWbxUDH14Ng8E/pS7QWeY+QdswXWRPK8F6jCF+i5Wzb3H/cfiXL9GyCxPgbZeiZoxWM6w
wwgXE+H6BumZqb7fF7dJYJ2AzUKvN4nWYtJB9AuUkZVwNeTJV/beoCxL414APvIYnZ5ItqEMzLxH
Z5kye0H1nd8hOs/ziBNlJHNAsXDO2vxTRrYJC1e2vutH7OMDptIl/MHnmIuK/Nv6SobBvYXzDEeY
6hDl1r5LwVpWMv8mhDE+FAZAyhYxD8YdYCaB64FKm+UL+/XuypgR3ikWKMVnnml1s543I56lXaKq
F6fNzEXkCvMRebB9NAIA2MXMpMGHI4mxuj5Bz4RXIYuYxFj+eEIagIUOPZuL5SKNq+l5QQbt0jb7
qG0mQ5UGWyFGiRea2dKkPOe5m1FJpMN5hRDxy3Yds/2MJOQ95HoglW0f7OG/uCckNtgF6oPna30H
dqs8JE0GKGgNASK0fFsAaSGxoiFAb6zOwaSMQ5nFoEBq/9Q5jmatMPJhsEYbR4iGRtmEn4a3yivD
rcmTcRyW5qUHSYjbKNt1BgpG6DpXRuBwqF2GeMqHsp77U3nM6licMejB81MO72313euZeGzxEZmu
phOQ1ve1ioyRXnG2ObuSvGLQFwMU8kOVFfkCXOHFzP43qyEfaf2SK1UXz67pH6LKkteZFI/1k58S
91IqTDL+cDuHpMlyKTLPwtOP5NOVV0yBPCBzG4HmdOAsLS2kEQFJCDN5HPzp1a56E5mWdV+no3fO
VPADQ+G0cQu02HUUu/skokebnLw/dO6nVmQfihL5iNP4T1Y8efdse5ZZNU6S/Li++6XIdnOZ5Rsw
zvWxcWr17FfF12Tu7woU2JvS82po3mSzBCWmPL/2oFlCAglnz7nEJeJB9LEmBBiDALnsxSmtj1bM
0H79/iGAeAkGU7B5ctJNDgJxm2JTPjqhYvKFfLTR1WXwF1+EVd6P4T6Lu9cq8d7oHW6gtuXAQYM9
ivc9mXfj1ifIayfLkCqUyMfL+7szuj1qSzYa0Mfg0Qr7o01c3H16BvmXHZJI362PKZoU0q1lnbC1
Mdk8EMk3bPtBztfge6XNTTvq+KztWexhJ8LDgSm5FL/LcvDamUgAUIHgLp6KZ8f391WeOU9T499h
lBwf0iZbUiCxgduK73JUVwmqswGhXPZtffvXk2xW7qFfAkG8Upk8aeqhAzPBKLxn46DAfW1aBdTG
RuRwi8BiiEGsclzGKYD05UvkBopk5aY8vD/M6KCzuwbCtHb5AjNLP+SkehUZEZrLNVIv/SxI9fV0
hiF2IC/Z38dN/GVRS97HXK3t0hs1YXbXmROimQDTtCoScWaAKUxA7k5DyMxy43oScaNtT2d2injw
XS5vmsjuDPQMvpCDzg6Nhas0tl9CTy5VNXUIWXp1kDOGVrqb+4BLcJuC4j7MBEK9k1w1CulTLWER
Vdo+rXzt9UGSDiw0RxCeLaKjV4MogHB2QXTUpJO86sHSO9eqcfMn9bRff4zmQ2yCvvCODTykvR92
xPEdpjDmXOlScfZ1+jbF1l4kxInQS63373pjuiV6sx7QkD8F2U7MY37RPhMPj7Gi0bKpRxe/A8jM
GidWIHAk9EtfP2MOZV+3nqnd+LSOX0eFGDXka05KKb5Wlqcvfltnz9n0PUbPoYop/qjl/JI0lNVy
MQLgwbGh8FlIeEq4RVhJuoztKaZpulLt01mtIoCB4bQJG4w9zwNEph59X3EzJV1wH+uPdjgEt/1I
UnIllf3ofRJ2m7LxZcJk9YO5sUJkkmUDZcgwrR1qCe52tUgPE2xSXm6Mm8Cr+PyWxM1Gi69hlKL1
rgDcBPE83mrUB2cch8h/neC7Nsvh4PLY2CiD3WhWe8dBuLWetaHQwJ1QiyNTK9RJgiyqETBD/QXB
IdOeGnn9qHoEr5gN0PBVuTrGKWsBizMRaI04ZQEH+zhYBAuX+KVFk5XndHmEvMw+jdHoHyovgN1l
8Zu6aK/G0lBENcyUM0lJGdQRGBnG4Pn5kAfgT8QZhbek1emd4SuQ4Mc0sL8asSmf3Tp9czL0nqgT
ktzs35PA1g59/UZIHuAamesN7xDFTNCcCbdILn5IzFLh0Ki4WOLbDH8qN8V07sB/Mk2uv+uix5OF
qGoPda3H5jB9QuthQ/KY7ycy6Y7rn74OAQqg2eSZEaZYKErDciQParCOie/D9e5CfADGRKg38649
NI/Phef1J6GSkzOPxId3Y/sEzt7ke7tsAAPANyRK7QWn81H650HH8daKOK/Xe5IcX33tobGkozxX
eWPfCNkgYomHc5nE0fNckT7aECKXZwIRcB1+MQGYkciVvHYpZ0naUF0nbo6R0mYWCYntUSorOoAu
grqQkmIGFRaeBKIwEpL3gSA10vYRQRKjdR7a2DkkcCU2nZ0n96BQhvCZzbGDGAdxl+26H9cr27C+
2gE6PIa7aBCy5UKtcmSWKtt24awPeKC99z3W+vgmfjgjh51OK8TYjZY80aXFd1jLSxghm1IGEU4k
m9hw4O3oVjSG09YCerJUzy5PeQ+N8YBOiixvx6rOBZC8e9h7V3cOkR/N98XMxRZlZH0UheQoWoqV
SA3y4LOA2CgnMG7fz+1qjt6w45UbIpYrzF8eZMVpSvbrQWwGQkFQ6e7qhtNyDclZztS1PUQ58uZg
jrstlvw9Qo327yPWAKUDtgA0lAGrTOnqR9jfIM9IkV2KMdfyXwMYheCckCTLlKbByW/GApNhD5aF
AFVGEWp4WO9gp2lqFEdOsl0vJzn1e5ss8OPceGc0N8GhtfeoIOtroR9Uama360tk7X9De8X+xpzu
l4FrUhRXW0EICZpmxqHVVGeAQeuz36D9P2AzQaFmCfz7SfsyTI8289A73yVYIiEIbTlI1tHM+nUv
6k7uQEDv6VmZJA0RmHqx8SLKKAzh9V0+61u1XBltF95nZQP87sNa2ACySS7KLn4AGTIZQOoHj3nj
WXao1PuRSGsrmnCiZuQKpgXJEF1T3/bl/NHw0+oMrXMTOf0lVAbbcZEecr4P21ZI9JE+tOvcysvD
+gFU8bSpelZ/lpk4u8yC1g5qPtxbcXlay92VCjBNxbFRJruyvGJQzfC57QWzaMvFXM8cmocAhTur
516fhwZJZuUsiAh2Sg3pU9DPvpczPvktBHvQ2IyMMOql+ScxS1ip4cvU11dQwerDqPStNYkXMaov
RuhFh4LRlAUTNcKX2PfiCdM3lMKmA3cJhGDHiE6ZTnmL9Rp59sSTFPKRDQzqN2II4r0AwLtnLbzx
3C92RcWKAiS8l/5LVWHQovE42pCUN21VvckEDU3OPmY7uYTKOX1LKh6tWdSAwmE1trXM+nvRYJ6c
3fJM9wMnncS1Q87ag/AN7+B0fX2oNfJlZGKbDovQYO9jcyy2jvW5a10G/UXS7VZEmZHXWxmXDlQI
PJuxk5e7EAVLQueIbI4fSWHHjljDntNWb8GW6LOp4FT55vhKOGCzE779CT88xhtHxHvIo4EdUjr2
RGgCOpF0RhPDBR6057yBmgFMkrgK+U1WlJWVmlxEISDe7T7fJ25FEpOLSn10qtdI5dGlL5EyZIpo
uNJzjlR76cIduMC8YnsS39j6Z+FcU8S228bmhw3tVlt58tLYP/i0iaGuFI1/IjdVsHgWe7nJmgHK
dxF+QcT1Jsa+uepuZOgK8pBnIkBpvRj6reV+diQ3oNLA0vACZR3hzsJzsX4gQwY/uHHrrNy3ZB1E
IrzJbMO5mVKX2ShtemmpZFvIiaVIVQN5me15a6G2aJMnBhdvcVEgyZ+aHnRkptDwaMACi0kg9Al0
AnYdZNZX359gK2Bj8UVvYCYLPkfxRD2n9bSta3kanJpvXa0PuLjRlQwUrM7QXd3cB04NtrWjUYe4
1G5E3HxOzGE3jvhCfSIJNk6gP7u9+dFbVju0VoqihZn/uc3JC7YXDH0ROeSBJAEXJT1/i3e8nn2x
refoFXjYEfrLdJqr9IBv6JvWD6LuUXAbmGc9wXe0h4J+choy4PjXORyPU1WYVzfyrF3WRBWeU40g
tXij202uqIgPdZzfk10rMbjonytgZUiDbZeU7WY0ibkcswDXa8p4Aw5naks+Dmv6YvRBSqGLnFlG
w9ZxY0Aokv/2yAve9a1/za3oNu2Z7/rlcQxxHzGOpZkPXwd+lylmAVAIWG2dBoza0miIp1luJfR4
KHTlRQ9vxHcf3bp+BDS5zSgcNq1dCJzyyTW6hTFzY1mGecNs+dkNkNYH52jmlOiy+c0bl0O7UyNE
LfnsBeTM5kl67nw+mCrpznGFKsqLfrSViZiFIZENlQajNzEFomBoUJvBt0GKD1VjYgbt/dcSKymG
8L1MP0tZMszLg69dqj6GTsfUyldnlRECnEJUplb64LZLQM88vpi+/RBwKaksfqTAvNVF+G0KBMyL
IbhUHcERZgkB3EI5RyYYtijPPMx+1Gw7hTKn6HxeVC4/jlYM47A79B5t05ik9yoq37i675MM+Tjz
I5dbuMk3NqxM0fFZZQnjbPSzSVQ8RnOkkGQGuEFH5HSwMnZuYuKWsJuPbVAAjuV3LFKhdlmGpR1s
v7OD2LtJ9VBtsb+gGbCrrzb25z0rgyVMRz9nOdrEpB6MhSRD4ElIVRYJ/yN5dIsym1wgPWJaRPmr
fDKboptaJW8igO8yx9ZzHUcHzuBzi1/otpj8H53rAMhCGoq5JX8LExvQFJaZXSEbkgttxI18mxVC
BWCL2jSe2bYRewcYAo3shEcHL61d13cQ+M9zmLoI8KlmSq+UKFjw1RDDmM6Zt2sF4nEj+eRUNlKc
oqRcDwYuccqErJhep1FMRKGlu3IW7qnMQVWPVrlh9WEkb/VylPlDzjXgIrpru+KOT5uRLM0rJYoV
I6iQmJeIFhnXVrGEMKZ8fH7DJWYSsVGtD78nm3eqUR/YyCPrrPQhyVJrX7Ro86J+uuYqdihKSz7A
ufwETac7Ub6/2TYukyrmgHTtvRkfC6/+QkzrJdDg1OekOpuNYo9Dr4zvoZjwD4/HPBl6yMti3tRZ
eJ/Y3kXbnLOd538C6W2ybNWwhskrqa1z4zgP1BsDPHcsTRSSl8CLyIqbnFvmzKSL5CZFyTRgWkpg
sKTsuIvqAdYs3XuGYByem97aIxd+3ZLDAjCFwzt/E30Lcw7hJ7MacurybQcte8+HSBBxZ5xSVLic
0cNz6mGlCfyp2JVMDQEPnOnBi5u+GElLpovirSk53lpMkeS04IiV8tjLjmMQ4EMYKFxcff8tJpsF
K1V/6bGDbrL2iTk2wuz2BKMl4RtPy5249kGEPdogXX+yeVaT0C4uXqvzk+m5J6N8RO80n4jqfvN6
a1dM5dcpLl/qVr+hxSdfgCS/i20sYdIBJ0llm+R/mRZXUSrLfS1+MtnUj4UnvS1RnR4GokFjiInB
fV2Y9S2FukHoUex+zXxOtKGwn0yNA89v31AXfGkHwrp7qyZmxmVlJ8g2zsib2o7KaK9DV02XMf8Q
aBVfVXRvBlgXmBPP+7GBgG6kX+Y2C3cS5evOVWO3dcf2SMzrCCXPIuM4sTu06orjw7a5iadrUiUo
27FJjNZAsy2HR+7KkHxd+bGRpAD0bk8hlclLhXqTYpjTRbAvn8L2pvRNCGker1oCzuZ9P7jhfE38
6ecwfzLMyj8j0H6e1GVGB7CXAzrKFr4GXxYNkDJKrx3DgQGhwCFJTTy8Vw9e3E2GQHjDGOPWEJQ1
bm6DgDYEm1X5kZVHCtcLb7Zu5xsBXLwy8haLfDyRaSCSvRI5QVrmvPfctOQNs7eWURPIMJCyVIA+
3yBhP5DN9NiLe7fHytx/S6L2Z2iLxynvbdKX/dcOzsluEP3Xwr3mLudboTvioTDLnuwJbHlo78Y6
NA9+iYLbDVw2h6aJs3ST3BeFU94FxrAQL/FBug0wJ5eaeWs/FZYCFssWY2cYFvlCNFT7mJSnnbyP
uP3ZHwM4ZzYW3EY1iFIZRdi+g2af5OArxso1L2VU/yDRaD4wKH7IqnK8BoH3iMcAO1UNBW4wnpJS
y01ZibcObRLCrhB7BXr1wpu/Ujbdq9hOSQyvXsVAykcWt2S59MXP2mtGSnaTiEQcbjlZK143ULwY
qTzGvWcxDhnccwr7ZjfU5te4U/PR8Kpbf94attwhTU/JfGE8Aonga+mflUX8FwYzzu7QJIw2Qbj+
NSwzpMJ+C0nf7AGeUnJCYfdRwhbpCbTt97myn4HpUs4o6qGQIUATSg4rzmsvbP6bufPYrly5su2/
VB8a8EC8xmsc7+jJZCY7GGnhXcDj62tG8L4hlUp6rWpUR8qbhuSBidix91pzfRk72nzJSza3F5cC
DER1s+P8T2pHC18PPhMW0yZl1aoV/KR1EB9bnBOIFyRtKdovOSVrVObjZfDLh7nIyl3Bi4Ah6FuS
pGfirLctGFBU6Y/MZN6sZG4uNcHcY4PoP7BXiSYPLbjTdvRGCe5lJuDLoxVOzq4dZfC6Np53qZMU
VaT6Twalxn0Stk/6Dxkti5c+A5DSkj0RmNU5KJL1Uf9NWeP8JLOhI60GDlFLYfPYqf+R+UiuTu3K
UzYK59ERq/uIOjM+tFa3n0nywMZTBK/VlEw7sOJTmlIqkstOKxhP9uc51ixY4kRwJwLnoDT+MsyG
C4vzhEmFDD4/VzqRKIpOHf3CLekL+2kl+HEMD2kWu2d7ab4mQSUOLFVoL33sxeSb5Oy/MBYzeAD6
VD8s4TEvm+khGrxg01UYokOn4ZGYq/Js5V9lP++xBlePYsTabBXLdEAm2T1UTnj4VBUwoQfiiIiT
JWmZ0YyW2SyU26895iRr7/Ku9fasOeGsnLYr8qOlxY9d2yR4jyroMV8FURf81qfaqfyeOjjvKXFz
jjDreJxaZzpYKxUxaA6RcxGJfUOdMoF8WN2e1CRmNGBmcve0lr97Asfe2Ji09kwd/8vZoZSJivYg
GhRM+PWq42St38aMT01rjlPad45R3oaRT0H3YWJqX8/XfJy9g7PEWHVjFfLgs1N3v2KZ2tROAUjS
OaaCT5bz2pPjV7UUeVU0preTnYbe2YdJs4Fx8Hu1HXaMQXb7uKcQrweWRze3qltiVMMmICP30vn8
+G5pJvsUqNCjLY14YyZ+B9H8GTNsSLAnKryi798o3lI8RnsAHDaym+yhKpb0Szi/cyBgAobFmkFW
dgdM9BdE3XgPKuyrgRz1yel5tnVbSeWf5XH8JU99CVrVxqma2pd4td/IyhP3TZu0R19kv8k8m3dG
ESnT9UDI1PweRsjadNcEd4y7nRM08Hg+mbdFIiYxarjTffjFJwLEqpPgrPsRuutTpahRgiibj65L
RhsiuZKYH/O+7hyOl156jhOXAaDqaFtlxyNsR9ZDl4Pz5+yA0N4qT40Vz/wUU/P52MYJZ4fJJf5s
MpBeq3RGe/iaDUJClQjuOUcGdyubOMVoSj19EGRhLKWzK0TcHY2WYdvqNGwJ0R9Ba/1aMTqMmXOT
JpXIeMGQHPIUGGOBWbfvDwkqPjD4nP/jacHknCeXhvz3Qj3MDObmR1ggXwkXeo38kFTkdcH074Z/
aH0fViXV14O6BhTgoUAz0NpVdqBCYp9ULdAQexznWMobdHq/UDWBE6MyR6nDSJxwCwYHOTt6JIJz
kdKlLoaB6MBu5ilOXkLsKxu8EcT3DoC4PZM2hv7U1M0QjpgKwnws9nXjZ/terBgsmo6XEL1f44UD
Vw8vo/o+XgYgpifehYlGQUafQzdjmxE4te3SkZgqJVSsab0eg0RsWjcKT/pJaKb4CzYL7yKZlPbp
8EwRKU69mugLrgeex3jTTBbDrBlDveN19oFe7LzrVkoBsilIQmbB3Q54w3cpCRLwr3PqeQBMqCcq
bgFwkajAPWc2KVmWC3Nex5Rq92a+jrgA5QQpRkkmMyJSg9+9ZT4mgTkCgYZqFvgVuPVOPeID25CS
47ginXYxJhUZLTcvX+dDaPbvXVU3TBNwD/WJ+eQyaz4XOH62hOo+9qgQr6Z07138+iFua0jZRkI6
A2StdUyJZRhz/1m1Re1EZhB5aHYPNmLytHP+yB7EjT8PC64CPkgSAXeQTXJDrvoNhLuiRy/0w76m
q20/LDba8W7wcBAq/Q19qHZT9xLgiOphR3HqkbzRePgI3BQujHXyxwUXleGBNYuLU7TUzaE12ESz
eioevdQf72HnMElm9RV5dsjcje79MdFtNs3Khr4CNcXI/4RVe8YPQI83+MAIuFxrG1NRHQY32aI0
y5FU9ZPvspxXF0/pK4POyagcCGHAXdcvU3btgROEYYmlvebxECEJMiqpCBrOsDZQ5eDOjk4JNavz
X+yJZmnYyl+d75OT4RsPoSN/6YdmmDHMy7h9o3f/Ho/lFzGNwe7zTZACCgdQsL2UMdZ6XE7uENwn
qURCB6cheekKgVWsiN5dibEGpIGlkCzxxkFwe5ppAmxbx313QuhVnrG0B7KFm0PvqKicGRVThg8o
UrNM0VGQAhdI9knJZusT84HKjellHZZk1Xg/bObaV+HHoBbKDopKuC9yV3B048zN4ds7wu7yyNQI
cBPAb5VN9KPOeeV0U7vKET/AyIsfnGZ9Snz7u0Xtex9Y6XCpgCZ/3iSaptYRmp6FswEzmppWumv2
avVjdedX8pfTpac0LL5NNaNvV1gvPvmOZwdw3oFkERvHYRjsOteOH9O+/hWCY1ZShWWFpyUR+tzC
hAzCcZ1ORJqDEYyN35nVYtkI7Sd0Jkvo0J9MJzQjpYHFkeZALBsgNj3b5JIOwZ3+KLEbAmyhgolN
qGduKABot629zZcMxhrN4JMn+68F79qT5YX7pa0wQA9Ij5PUOIcOw/xxce/mvDOugRF+r4HK66cA
/ZZ3Jf3sq117rxP1fOvmiC3y8kc84uvN+wt074m+Z/uzlFhSxozAyU4wxJ5RT5qO+dpzh7iaY4WU
10VqgxF4iBBgkKyaQyrBAWPEv+uagBNj2ThBmL/1Y3SrHCYULelGuNzzqy0ueg3CIRchjVwX6I9Q
1HLMRxs7nX+vU/6n8RNn26JWpehm7JwgzSCfyV43uoLTGxrR2nLPdOhclO2DLkrqzsBri4lqAypk
2hDPRvwhNGJAwlV/UpY3ko5DdE1sSDKN7kyx/MFYEn8zeZW0zlMXSnqZ19tFM7R/rDAcH6eFUYlw
ASKG0VPpkq7rzLw1RjbuOogBEClxs4iK3qyyvvkhfQXgZ+nOizLK+yL29uGAaapo6q8438D2oI72
ApDXjZd8G3zYtlzfrCdnrBnnnb5XJdz6UzLEZ7cJJ2bC5ZNerlYlZUmcalf1hrVh9DHQ/GCqX3nl
OWZ0AkGnBaxtZ+96H/kU0KOMMj6sNDUuRr5+WxEoUNApT5QqDAIvbOixT+5DJexvYqGnZorhNJWA
gUaZGqdIihu9/fiSqaR0g/zoYzQmv9LB3Mh0gBDoyHsQWPn94IvfoW+cx8x9NeyJN9610UXmDbAK
0Q5w+uOBfIXQxSSg6tOgjxhDSVbcyR2YMVOZudG4fElzVlyt3NWqPc80nhNB6PBMVwZGxjI/DESy
xDxl7M08WJi6DoKzc0Y7AmDZR2FEv/V8clBD+2aSv2bcPtMU0vcw5C1uiJYgeO5xtLgGn6ohCora
ksCWO4X7sy2wtaNcdk5lTOfajO9FnHSHwoBvxOkeQa8SrbHHxMegEQ/19G4vnYN2zMYPIPHSOcwq
IboAcFHACmTajACVjrhXjKNhNDnb5Av5TOomDA79pkm4b6TJboBryf3UABGM/Q62G3+utkAytpqY
BhiRGlt9X31Kk4MMonSP+mPaGU6R3NvTNc+usDOUbaI+jSrXlhNbstej/GKgzMlS/8Gd8c3FqJ4x
PJG7RPKC/ooxYiiwXTxYKvkySBny1C1EsBXnycnvluQAVbmJ0E/MdV5ybkpgVFuNS73JTkATjLEo
TyT9puIeu+VxWlvjgorjHp35mxMX4hTXxqM7YPCKPWBzLqo4dyqSo77RPkiKWzAzmnHUQjcnzclu
l3pr2Q6RrwJbX22PwGGBozFYvoByw1HJ2q1Lb+4NIJmp/g7PbtqJfi7o7LYoLD0KyBaLCZUwTtNO
fK3r8mXAc3FfBcjQ2m6GTRP09bafoaabvKYZy8Gu8FqAH3MmD41X3/eRA06Ay6itG2tL6ZmYtDiK
NrgarMVgDHgSOZY1B6AJF+Kl462k8bfTd692ev6wjAAqOW2x0+pkd31Z6G48VvygQ0jgDzCUdBfN
Lc10Lyc2XpWROMw6Oibjshj34JEu6WidzZSUJV1rVOAiEcqgWmzIilEBUlp8P6H03GOpvXUsmVSf
IYYh0x2ig76qVlFAR53HhwB1aa7CjMDjUnvhpgcbhcTCcpeLRwYbR17rhJTiqWP3vNhN857Bnk/7
9gPI/53ljvnnlsvrTWImEpg9QrByS1xZiyFej6s+WuknR72bCc6KRjv/pZzJCpq4mAHRudCVyf3p
ReSu8XnEIbfN3maGAxIynh70KTgeqmPr5YrXJm70ccRDmD15OckNASiALX5Vsevojeo3ciG/exKw
JhwvutM7Znlejcw/6tU8zuTA+Vx0l1KG6TGay6uLTRH4DAHd6nQ6s4HRYYzQCU1htHWK+vtk8KJ/
CmkJ5HLy/qpXLr2PEPjrHc2aKTU1Ld94JS/SbDlakRW2L6rv9I2d89CCceoGeuxOCnDKjglR6Yfp
oJcDLc5l+QI+acJF8+AfjN7PMAY2ZgznNkuD7dxH/WmAMrBr6knZKS0XlUYHEj6ZvhKsBUN3rUIO
zfDm5vrsYGXDk8MgPCnRPmUxRUhVh8s+jUNGjGmM9jOO3z3itkmd42QsfcS4POvOkVSj+wwenn6S
Tcgbds1PRRvrOYX9+XnUio0acgWsm0lePwfbUMwp6Yc77YfSN8Fl2Erfei/qwL6ioYo2pJlxZucV
Q0Vo7G0JsZM4W/9oOHTagqg5kzf9HLTQfxKCUaOOWWSYzh+WlTgHrYJFim2TXxzug95joODAYioK
cUUGe9/0IKk+L6ZpGPu+sTHNs7xkQd6TUEHy2tIz+kmygnceOG4s6w+zG6qT0ZnOXVlku0YJXLyC
ME+VW+umpO95gx3uqxgHs+kwF6qc6U4sZ2ekVa38HoWqmAN1atdvqp9PkLJdOn1B0AEWzoOYshZt
YqtOm2Bxt61s0xP6CHszp/MXESO9J3IhPZEbkqMcoRxZqulXUbcIJj36fIA3UD76y7HI5/IPfXmP
qDB+VS3ikTkki6Sg/I266rdX5JvJYbbHMGwhH+RHrT4NgYxvSdYv9z5iu03NiYfSEShN333Xr5iv
im61r5AusU0n57vGMUli5WkOt823EI3b1XykJkY43BIZW2U4LcBZGTsZrCAPwnyBKGVtA9aCC43j
rxKbNeb93+hzmf3OfFUi+G4l0uWdI+FVkUt7MywHfHos71IREmNm/YwNMhLkwHRH7/gr/YTNHGL0
SxcaoiR5cFg1qrs5CuTVmUGBmtZI5HvjPSG3fc0nuIPxDDa9RAaDXBeBTy+LxzXPfjKEKe7rVkaH
uiw2DFcgUormTfLGHiZZC0bxxM37zsXtjYZ4bSs7mRxRN7Fj/cz8jIYROmgqviDfFWBgOQPjTCQX
2rufIoH4ysXKmft/AEbBmJyKfecX7OZ1RM9Zyb+VIvNz0fDI0y67WW79yPrqFoxsaOf5Oztg5AUO
z9pNNMc5L7L6JDNzqdK0xDZee2aMPP7IfCIli5s3E83W3Shzlgko+UolXCmSn24MhbM8dCNjiCTP
pxOctFyh+AulYY57zO1TVIS70f1ZzpF4MOyeZgxHln6wNnB8mO3PZXikb+tvq4Hz2edxsZZ/FRqN
SH95BFE+1tkHEpB5MyY5wJHqV5sMAXVbUmw7KOFXZlY7sXb909Kv3wzHYLMWdKRsIFueMyQvPcEb
dR2CmOHMbdjdwSkYY6ZKQSD8immSVT4XSW9uB6d3D61bfIgJx8ZKRqhrE6oMj/puGOr9kJd8rAEm
wYQKlE56c+xL+E+DNd2ceQkva7t87eo6uaMkIUMTzU8LW/CCnyYkMSkHJeVIdGxTduiQkF+JR9/W
69TvHJtuq8Pe1M6cryREXxIvn5YE+1MRPC2WR2qdP47H1Z6ebRbk+67kQ1gpCS3cPCOLZ06UCGfo
PnZETPecmpGm2lHLSZq56pKv/dahWrxksAe6bCewA7IIsbCyut6aDlrUcCZhIH7E6+l7d1WztucW
JRqMfwPEsYOqwAM3ZhmeuHzqTLXmHzkVwsNxNsXZa6P0UjOUMFzki2DY6Dzae8kWyomVEQszK+SA
i1CLDJXanA9omIIeSZG9XEwuI+GVVniJUNdcgIhtDTyQlzYIq5stahw5VDi9M7+YUW8+cDkbJnM2
MXbIOEA6TPg6xvCDpKPinMxssTx+YLDS8G6o2bTDOb5AyrjrO1HCjOjjPclV56gBYMkAfsJzoPxR
qoiSlewuHmfxrd+T/Jip03LifSeo279raUbDyicKTkyosivoZvrfCLoWZxkjENZPzUy0xoqEsi2D
j88GWRf9Iu7ymCJUuupyuA/HC/JMA6IXuop1Iq/e94kk9xKGtVET/xLRI0LB8qwlhFUYT1fQLOmt
nQE6mst8bEwyKAky+FrYOAQyBELCjn5YZoOLbrFOS+D9ycLUuerT5rzaD7Kpg8fSaA/SHPBYZAio
YxE/9F/cymkf9VPkdAJlpUn2jtWj3wyiKrsUQYOJh2Zl9QVz7QdSieAF1hkr5VieaaF0p7SjqzA3
v436OpEWhwY+hyZKm9ENkcUHros8E13aQaa9R7NDeDvuvqyW4TIjZ66N2UEjVIMoVc+rLJkIO9kd
EXJ0UGP716CMzuSSfS1Hp90h+LB3pFsf1xTsXZ3bT5h/OEUgeNJrUdpHOzOI3YMjmnY72i7JwlRf
lK0ResKNFnPrSnXACUx+S/zWue196dn5vb7QyTBEeEXGbyIHQlMCcr1NQ7zVNLg2ScW1oUTZGlH6
Urf+A9TNLwSYny3PQCKk+pDp7MkjE6MXbe1NcQ6JnsMsuv2jbl2bFoHPeXUO655+rm/MW13PVSnK
XxSxNAZ1P0kgVWCYdEzTmGbyWKzX2GNea+XNp+Ozb9eM88DC5B4oxsUpGBKYcEKKgmRP7HNY3d0M
E4e1nNWkxCEfcOPh4j5HHsozvcTqj5v35mVmPrhfHMM8CdPbI/fKCUP3CB0UY3lH2+9LawiiG6lB
UH9OKBIIl4ZZkt1XXfO2Qk5pouHk8uNeUAq9J7Mq6TlD7fsoTh5s55dfjvYlrYufU7Hm6LIYU0TW
D9Rs7ectL4MsO8gJZjqtZCLjiBvKGPbtDLpxJOZ8t0vk8rq8ywdiwYQFTRENJXHCrojvvLi+LJOo
YLdzNl275Ia9MGT20SBWWc2HqHv2aq6drXqCCPE+UgszHG3sse6d0xjKaqvPJngVt3VIJmqiBFe5
ZCClWtERushtgbDtBAS4Zl/ZYoL4pheXXj2vtH4Hfj9GCK2O5HX+VSN/+X9sHK8leXws6rwsXYlZ
Wdvx7TTwznkOvgsI36XJPt0YHTrBjSkroYIoqp0JKm0vyAXZ+waA2ym66QuAoCC9178C0OkQvcZ5
Z0R176swUHTyL2IIcpiYyS2IJvfqE/R21XUAJ4L62qA92pKUB5y3HssLit1rnucIw/Xz0I7OTleg
SB53lj0sHPSHFWqXX99Wt7638XodDTwxzJ15R0SwvsgB9IBVXazApnWcEVqrZyZ6i43IcbsnKshk
mJJ5QOf7X7ySI/VQOcHIGW91iJQoUWjlCHFm21PSiAbNTxOkO90eEAWrCLi2LS23Fs0e0z3Plzkr
Ne9ZlUBu0WUg0oebSKGpzat5c/qciaJnU4Ki/PHWj3oWuwAP4DcQhpsUjuyW8Vl2mkQE5q06Z70F
RSFLGZ3QBtjOA1lioTf/DuMYdSTPUSVMZxvNa/DUKGm7xR6ZTW0C1IltJJrW5Tq7zrEp0o4Y6XXe
RcKVNyTvO13eE5ORnJyAWV0arCfdKxilZz1gf3tk6i82+sqPkc3olFDwwSQeYjSy9DAmCGnaESTT
7A71FVVCer9ybEMygqJsrhz3HE3Ob11jGa1ZHYeZjNHGlB1m+D4/pICQdRsxEROB32uzPPByk1ER
2J8nmrYfvjBE7E6MGj4QlBBdoJyZOX76vcd8DsH2jN61Zjmxh948JIl3jXuJ7or83oD05nbk8/jD
Ufs6/Dr+SZ/TfssBtdotKX0BKdFbZ0w5aZnrQv+d7Fx77S5t5MMWYPKSGtmjblCMg9E/gvp5aObe
JlHRADE7G+DnDXe4BiuFuPb+LWKocF+3m64V3hVFIyyshBBd5RIp6Yudpiwdd9HC3CGtSGGxkxRp
E30rYjzuQ6oob+3tNwG9nUDvIWDDUgcNljBnr/8kKP8IMitJsSbjvsaARtagQfI47u1EbuPJDGkH
PzlZH6PZpitWzy2/wTzEFvGpi3KGQ9aMD4QGQpXGwTVNzezZjafw0Kk+UVfKL8JgXR666UdsEVYD
swYUFEJyBNXliHzGKHbu5JsMvZjxy86iIUmpdTDm4jXpql+MJD2ymZZTQMJfP3Fj6nmCGu+ieIcO
hUE8366VIW5V8qOJ5VEGvDXsu+ZLLUvzBZj5XNLQMptObAYRU3R15gzJSLx6kIkueU9xVpsIFZiq
AEURtIsnB5scJbq8zVX2XTsHmo47oPgirZ14O/1bMdZsZOuteZWmHd8ntNIZprIEq7pUAaB77N6I
2bAQE40AmTngYKc06eREGJfMazmDdctHN62kwBd3vS8+fIrVDWItQJFR8XWGDo+WagSa6A8fU1z3
53hMpoOXdIBWqbi5EBu/hNptrJz87NmhIWgYEBJM2Ih9QwSz9pdNa5NsTZ8Boh3L8EZ8qso3cba1
T+ulCo9MTTLOTgtwq8KbrmlvBYiGs6ekysRD+QMWZ73JCWhKXWYbDnDXYfCja/paymU4N0bKi5Ej
i3ALMngJV/yauE19wC3zJxJy3teFiVCKW+SGVzsbzZ0v4uoPzhfvRL84vGEa2pHo8SKraTq2sM19
OwheCF1rzwze7/S+2nZNcC3M8JGpVHxHGwFKQyBJ650FQzPfPnWreems1HvWD101LRXBWeF7ycz2
JoMECKCwmh0oPmsHiiXlEFftWMQdDELRhvRuHvaC/gI5ncciWO4R9vKJS/PiLD659FRye9Cj614y
nXkiwHX1qRXm/B3h5k8EIN3DiEa/iUlKCkDSbtfBSDkPcvpMjD3KNEw5VtNtGnOgiTspKI9a18Dm
wQjOFjT2qvy2WlS+TrWSp0yvVx9PPZ8R31wz8QOr0VKB4Bdws+YSovr1KtN5cwvro1ialwz3xBFv
T7qnbSU2UTbVx9gpLMTCNkbSrvhizTbRvy1Dp9b+aSZudurtfuarNIcOBNwjc2n7SY42M0oSG9wp
+IiN8KL5GVnjXitJK2RlhUVhjZ6RlASJqc0hcGP1L3WH9CpeKmKA+LBnwywxPC1msLVRKPAmoMJX
bw4WMqY2GRMpsBVr4sQP2Wr9tPoJJWOOuEEuPMixx3rk07ZKmHLrSqSSSI6D4VSbHHBsU/zMvQUh
rzu9hESEuKi1dQEqk+49bAN5GdwR4R8yD/6dfMqdeiIWSsVYMntYSKnY8JgCSRnY36w+6K4ckJ5G
AKJHn3wS2m7ETgN7pgGIUeIUrIjKLczee0z6+dWbSMG1Zr/fd1Upb9kSPadnV9VdMijbC3cVVzmR
xXgWJuTJdvgUDN9RINWEEYzOPiODww+ZVeY9JA81DdMgpqpo3poI+2nG5kqIht1xSGVpirKAbk9O
3CyfmyEj4rHytRDhfF4HOAsuUoIgnNL9knnzzieNd++OPT9pOMmTEecoGAHm7lH5YnRo6NQXjTs+
GGNDMolHMLuSIzhO9jtA7HnJvfFNDwSMiddwsLrmxqq5q3tePEKB0E8YpN8Fvn3W2cwdEBjGysaw
t4j4jCOcvHj0at7D+IcbdDDaHQiZumlXpRZNSG/8MxHzZzBNgGAK1m6pHAsf8MGGiHUB5NseG2+F
g+Cw9Ldt+VC5dnB0mupZu+gtbOL6wOmTHefTPXvOmOWr7Uw6zXFS00EnZXBaLoVzwEtyozmLp0hZ
tlkp0TswZbXYSE5NTvBcnU/VpUe5zcAa9WqffRVZUUAfxZFd9T/1Pyvt5T2yJvNSU94SJB/dVw6E
pjG2rYPfjuMd+kPzB9AIwNE98+e24knBZz8nPsd5Vw5fJpwPW4h2L4RVJHjtKxYOQjbcwiwwBQ5/
nbpnm/rcj9x224tgZzYOYtkBW3a+dC+F45FwMABvnfrV36IEvdZo+O+ihPbzNFszp9fdMWKmf4e9
lRvSNt6168JbzjDkjjAsd5sAbd+VhPgeE3PGr6l2Z0xuw5NVHsNquHTg2K8eKOcrY8Pr4tTJS2sY
t8ihhyNLGnLuMPSPi8dHlxEc1dh7jjq4JdKWhCpnI9MZf+5opCHTlM7CK4nY4MfnPofCGtN/O43M
BpBXQHz73I+qtRuPs/qS7N0D83x4vBljrwnpz36OVvGwLtbWUYonl7fWyYkH8VhUTgbElx1EpHWv
QRCh+aTJG8BS/DOCVbpWS+9CoMiynT+j2KyKuECMuAlajGiFiUCeiVZ+NnPsXYnAkwHHtz0pEK1f
vzdIg6ogMp+5bZ+Kj3HOLpZrNhfL6F/lGGLnYNPCkwz3OmRctXyVYb88hKZ81pVyRN9+O0YCM6AR
N8c8moLDAJZvn6yolvLkDwC3EZm4U+9rHBMHd9m4s/Hh2pAkC2xNjDiZXv3H32l9/4or9d+ZM6g5
bQwdcPV4IjU75R9oTQAtplmywW9twkIpx1zq8VY65NtPNT4XqheyMelu2/Qqp95H3LGY6TGYVuta
fzKu/qcJi/8Wnvhz/j8/64aFOk76//vvOIz/Bbj4v4OwqCBK/56wuCcEsEq//yNhUf2DT8KiHf6N
LQ1xhOuBD1e8qP/4C7BoW38L6fUFgoo0FB7K9b/zFcXffF84aLYtAF12aPGPOmLOFHox+JtnccAV
XqC/Gn/0/8iSfz1MXDKuM1qRf/Fw2Qr19XeIEOjAgDEwGCLLAyDEgvxPKKs1WTPAsrG109xjHT7X
jKgWTYh0OmdjdjnhdUhSSXH63fnzmyvDd01+FR0hF9XoPSxMo6DSiHqPYaj4hOVrcrFVbuwy7D/P
1q6fnwnzGM/VWtwilzoOYhxSNZV89w9X/198KOu/kpEC07HsMDBpkPueAG0X/hMZCXUBbaUiDjAq
zkQAqHa/XaQvAXNUB3R0rfN9w/FjNJefxoAtLhqyK4yYgWFXQ0h0lHgokYrz///HgrT43y62Y3qu
awWW44Xcw3+iR01B307EPJq7bDa/2M24MCehG+QmJCnp2DvP6CBeRwIZGQ05B1yQaX1bvSA7jnFo
7Nrqj19bKM7Mcdsapr+prfSlIDbqMLLwKv6Gt9epYZqAruJil2Bet7Da9+Gc1NuyaY1DXDfzJpMr
rrjRig8Buq8N+dX9VgGXchcRToXZZau/rNcCUGn7fj3otBN/MptTPTIsahkpBTUXl/Iz2Bfg92fk
T3gTfQl1KNqOihhjOyNjxXYyT6bdvEaQUg5VrHp0UYG3kIXd77Ao5KaA+oa8YmO3kg0TWN8mHfE2
dFXwLBoBQWP2fqcWcKoE/fjn9wYqtKuYPm+53PysClAvhviI8kr9hWY9+L5EemVXv/Mx/5aosaYE
l7IQRsx8ucFVrOJEMZqGFZrktinfbYbFhgdgPWvo7XsxBzHVFtOZQbJrGk6AzMVWRuCIgP+M2T5Y
jNdVfhm/VxN1CBX0lclPe4it/kuI1U0nuDIRsUc8pTfSCw3QIkO2QVAxbOgVM5VWGPOELC0sJQXi
5WyZ2P9B7ZbR+GKuxkeCOhg2SvBb34aM3jFFIPO4JIICjtzpGubiSbJ8bEQSjEezT9HXqm+YYdTY
RxSxnYo9KlzjucKXEo1hjBZQEfPV7ctUivRKEIghHGJeE9lcC5mfvMnaLSbAyUqMP3ViT1Dxu539
jgOcELiuNK+ewoyHTnaO1/Wn0xmIOUFkzDUY0GXi/MvBGCjzpE526hr2puShmss3nMh/8cEzE9eT
azk/9f0L7ewHsOwfi8eLIAZOR3my1xxxnURsSzpsLVFaJG2izW7tBr/n+FYGJNVrDAYhw1vSE0hj
xw9FRtrP1I9fU8WGnyIEfZyTCKpkmdEJAuaA4pnGu04CM7vkiz2HNLAmjgTJWPFYO313lXW1Iefq
1c/6i36WscROWXUvxgXAk4KpJvPU7fRyol/fVC0c+sXs/VNME/IYwuCnL4iaOpPk9TptyCNb8d1F
7G1TJ7oFWfhLPxJ9DWMCPdbnv8/sNTwyjGbRQhTS7RQnattY/OmQFrvPyFCVYVsP3zsXibP0gbno
Z7Xr4LeFw+Pf/45+ejPFto9zSacw5oXXN5+ou3pvICnc+GcOWHjvDKKpGloGpB47hD0MLstg8ZhC
5tkwePLQK+INkDEhFr7F8pMm60KAAuWsuvX6g+tfFUjKGTmylPqpuNOLUaSugSbd62+tP5n+a5JD
/jYfIwzmKRi3iUAv07YIeW8rFMUkH9St97wq2jUxAzvfJNc4c4DtwYgjdlj9df2lAfxnStQw8H3F
6+odVaQLJzwi47PI2BRx+cuI5evgtPx2miNLXeQ5UB/CadDNzX6YMo3nP02WZtAsNkyjmdikAO6p
SudKcAXEHtlmcRzv8fUwpS4GB2hS+COysvcFZPJ+qt/ifqFXpN5p31I9g4nWJlIlAkLJK9vHxY+q
MA5kZTOB4zy5SSU4d7sVSKKwspGreFx8E98yiaMTVsLtwoRtW/pOQonLUIj9cuM7/p7pQA1Fl7eq
NtFvT4URgp08Fl7l3+HO0jjzOaB7NdPhzNWSQXL6bcjCRx0u6Yjxe45ZvVCDx+jdj7izOjSgGPI3
Z11e6UCOZEU13TttMXmG9hnx7CzHOvUqorwCCzcdkZi7KFmah7xmRcm6a6XeRCQgpIhanXXTP54l
uzPx1H9SnxmZg1dh6BE6uMn0xU/fshYHVTVnglF3/xm/0SrY74SwjlYv85W5WIntQUfLcjJaHYoQ
QxHUQvMwIlxUWgsWLpXiHI39usnW9r1C7H0MauZlQQG4q+D19EoLL59BmKT+8EZzbAyF/lE3qSmm
7AT1ABCXfjzREgwiEyAvatYhrq9KAyW3CIBYW4MOAcnP06WDH3QOh4b1da6HjbedHxvIvTvVXZNq
/Z2DIDwiuX0sOwNv7+DfV5InrRnIP/OrxX6upvTOdTFsqa2K3INiY9vGSb8ZeuOaxnXeDB6WVjY2
9X1nMmc3WmyI59ncdDvEQfYhUMkUNm/tIfKtu3Ulf9GPJ1phBbYo9Jujyh1ooB/hy8S6UxFlwqq9
Hr7TN5W7LsHYphTMq40H6TNoR5C7QhA0kBgsBGfZDkd/gLpEt+uUSXwKgQ8aZDG47X2BWI9GZEpT
rLMfE++OF7L9T8LOa0luI9uiX4QIJDxey9v2hs0XhMhmw3uPr78rsybmStS90sMoRiLZrILJPHnO
3mvfMP1D7mC1daJjX7kFrwxKIvkiVU6eHEECupA7oSYlvtltM8t5YQ5IUTYP+sGQ82n5W93Wd1cJ
SVHCs8RpxGyi1+67XtXLST1dWT3fl0SW6/X7bAbjYaZft9U8Gj+22NbTfDATrOvNgISqEV9qedKQ
pK+KMcRysHIF9xyiqbmC8IGHs0U6albEXkzMGtYq+VBLO7ppFZAyg3sk74H2MqZFvWV61VoL/aKw
XIA2sJ3iAatppXyPBEmxIrHH4xRDX+Q9Y5vQSXEbyvyll5tgaxETU3ttcm5Z80ukueSTTGcVOjil
lVjHXv6kW8lTOjnv6kKUjo2+dhavau/TXCrTHF0LwmqM8iyrGRc4sFCJjDKLXV3JIkCdT2r1jpwW
aX/Wu3WHUApV/PStMoad6OsDNn0cL3wpHvV2L8ACovFfLG6fWNcZ9yXOOUhaXgNYS1bLLkmYjYwU
ln+GJb5D3JreLgvaQFTjEOPsCA+ErMIc132JZQZPWkNKiSI5hnd49HOT6X0jbMJb+ClDhcAA1epN
6ChfQvX/ooj8PNc3cDrIx2IceVcJ3ziU/sJS6zRH/OIUH4mJ1aNuCrROZr8rDG/YVIn+4JbNcEY+
X3gvahdUqQWxa76G7XPsXFVKnytLQ0AdBEjESExS5lVF41KBe/Mr2bWMYlLU7+qvUfvnKNcaFTpR
omrLcOnZrrnOQ1x3HYbCdiILQj1hdooADoV/C03iuR3nu9prftQeiveA58vWRnJMxxSD2pMOLRnx
gUNiBYIHQAeU9mNztATD5zyOv+IWOdmUgUvkQhnMlNdmEl9Vyo16Knp5Dcbe+RpTf75lSKqlxC4A
/pnNU7uwm0+kPPOQTw+19TlHSBXUd6gj84/OjHetw9KmViviGrobgFpkBjlHFHiRXNSrn6GV4ZeW
xZ6pKhF24l5yNdQmoRb9Rs/OIM9Zgel4bdTahbyWjbmU6psuJ9SE+ze6y4dHiDVbIezequQAVNfg
inrrNC/ei4rGIlg4Wf3zgetviWOctuQh0HLB4zqe63KK/jPneiDkJoHywUBH1lDqQa4n7zn0gn4z
aRYkUzzds6EHyMUDcJTQ6VQodhJHR78kllS3og9wyqxVuv211MY73vcW8xPG0C4sDqHe3Deu1/zL
5zZlTsCfD+WmzoQECy3BfiahDL8npUWFbzENFuG27a1zlRc5Fgt02Q4TD278TvOXU5pixQ3Ns6rn
q6h/TIm/Xbcdo0YynJe9Cu8YBYWGDdeh1bSr4VLrB/aYHzgJwQ+Sh13bW43aUG+UCtfssn0KsnGd
xuKZV3fY+P7nwH6zB077ocriBXrev9yjv5J/OavrDrM4Ohwe8F86xfIs/6fuls9ZxQb3i/Zl5jWL
cvKdtJAznRLpadVIakKkcYaVn5czAscWFham6cEqtLQHVe+kOlLdtkoIPZZD0VyyWMKmOcKJZwtA
z6/uPOmnR6rHNfyYDN4ovJ+cBKt//jbm3zoP8tvAf0Aa5DuWo/jRf/o2TkHVuyxk9KTFpovtr97q
oGgZuJhCMEDhGD6IhhA5vcUiidcH/bo8y1e6dySshpyyObuP9fE111AXqLdMve6Z5o8Hx69BxBkf
cAA2np7PlHthvZNzjqTt7JU9ljhP/Ym9lQq1ow+8QQakLqoCUtbWfoh+/svXlS/Qbw+q7RrCNBzh
uDDHfwPJj96YJrhm4i1qxmAl3AEf7b05y20i788lo7wtwJ1tmQR3GOMnymPqC0MgtFTboSrg5BKn
bkXuSRkweB0sB7JgSSTwLlnVM/8qCwN8/GJlHbjFzZEEeEyFPuY6tcDQ35rXzE+eDYImR8/4+ufv
+feFREjYu0sDz1bxA781biBOhcuQMwYOZSVrO8m3Jf0OCOI9gbuCYItFQZ1+VGWpWgvwpGUNzzKt
6pVwiX6Bqb6gnfLe4Dip+1IE+I7LmuhuH3wYXrH3f/7Yskv419sjuDHCtmghksfieb+9W2OnLxzc
U+dmOcDZ222igX19ppjAtEo4sDFwEo6G3SROs58+j1rIp5mLcisy7e2fP43pyqv0l6eFj2PQcrSJ
mvB5Q+Sy96eXY4x11w9lwiRNu08G+dE+XjQOSJUs/QOC7XC+yHnUNJM5WEdkI8It39VF6GztwHnw
dZExzxR3SxjQjul01AseROYgnY6BRUJWZPEHh/aqVvsgjb+3CZU7QXMXTtcUfXLf58DsNZClVFU3
1FIbAdak3icy06+qkPv3/bJSRyJVpGrIYo5u0D9aUEpv581kbPe6DbTD0BlHYF/E1ctPVquWR1MI
y6neMFxQsXAhKgEZywZKxvb+SC2Or7E/7BhuROtantzlMSNJUkw04VdbTE88M+fbEb0zt9SRP1T5
ATEkoWdFN67B59xOALxChx2W3FdpSlCPUxNTY9UTx3FfEAo3zqQ9t8u4DzDsnVTHVl9GnJnkssrt
UPVGSAR8CkrKKNAKqzQDLpXUGBW6Ya7XI5a4ivS6TNO3k0m5pGLfg0omJwZ8EmCeZNXx9oYjjF2t
qXcMb04jgHOOW+2bOj+qdhRQ/7sl4QCk4rsIq6P8GuNfYepcwAV+mDZS6tTFtd8mIVQQ34BOHSAj
tIdun5YO00kDT2cXvYbOHrvbeKvcp1Jss976odLQc2JAL00ePzQhvlnYQAiu0yc8Uqh4SM67W2Y6
lCWp8cRoEUHrJF84ETc6JKixsU9RZkUbw6MMUvmCYTVDVhrpiDaR9pJzQhnE8hIaFK7ybnFOGA4w
aTQmtmypSsfTAo/cz9pRi1GwMeonjFAbd0OLc8PiGLMO9JaTw4MKTRSOQsaU5OrAj60I35JbV9Yh
wi+jimgv8iJWjIHe1BboTKBg0Ux+qp0idWdaYVp9q/lEwA72K2/oHrb44eGdsd+3LtbKQK8fQy1+
cWNgiyYyydVE6uHKdeencJ7dk7D7dU2iKSZSYvNGG7CoBBYj6SfnjEFzK5B4qc11LDloLrQK1Zft
WrzP8STDKv3pZHuDd7E+VV0ZazgUSJJQZbc6Jcwo3lq2BBhV56SInpTCTh2bMx2BNguN1YAXm2Zi
6DXU41m+7EWHBbP33KNaOp2ou684TeCyYYVF6gWUUPZ7NWwJnAwi/rbSM/YgQiFv0A5Kpxj0VzAc
+7J+9qPU2gUmrZSwSTDjyWe+s7S7BMHiWu08mge1vkK5POdFcBqjBkkPbsZBpL/yetHwt4/iEiwG
pGJMG6BQuDX0OLScisK1wiucQNgoxBOpbDrRpOZKn+pANQrkdIJAyYRmLQtLCPFp1/ubPiIvtIrP
dN5CuA04ntwWbQR+XP6orH/+uyWoXePWfA7ZRbGkvIu6i1YLRCx0AyaMF/RQC9gRXvqEOo/KvNpV
wn/lyA3nl+5HmfiPVWkvYAYCpN9wBtUBq89YIfKYznGHmcSuUOK0XZIfmRzutRxdndNMXF1f48fZ
DwZZJ1tBiasarVYz1lIo0dOc90+wxynWrAKNrRbx8vP5Uw9rqx+BJ6983z95ssQCKVqs8eRc9MW9
B139YNnFl+qOgr3ptj2VSeg1cH0c6RQcjuqrj3KVgIxWEFll74UeMuoMptvTBSBRnNv+of0xBA9e
0vyIZdWIjuJ9SruDempVQaveGISkzDc4160cY7J2oyYOnu2Iizq/kqP6Dbjlsjdq+0e/DP+aF6Ki
dH7b86htfUpbzwPd9Pvw1izwshoFGIfZ1cWlsBDxEaWuJlBd6fxn7GPJLcfIgguWwHA0bgfhAqY6
QDYYQVYW6Zdgy1JWMh2AbMh+zsPszS2/gUUaOvLViSEaGV3KA3VX0y+4yJW70SBYzVF1UXUJmhWE
2JIr4AsK0pbkLKd8VS8apALIPf5anptp+SFtp4fQyylB7w7NESrBOkg87LXyrrgaDpx8qlaiFjzs
MiDXlfdZ87K9mKZgpU6nhYlLGQgLqvBqK0CiGSDu1pbxrqeTuEVdTMQduA7SUyHK6yTGZxxWr37s
vapzpFnQzkKm8Z8KSh0dJ7pUG5tR+OhB9NYsol4R+V1dIzq4xDz0xGvTmNL2BgehTQNEAL/IRm5R
8mpYo/YtjL3xNvv57y+dBa3inWrE+1lNpJhLYIJsahO2auLm1Uh4oR0Y1xbdM4mxS/a6rOE5lROW
ZJvd0z/XSeLvZZKp6yZ9ZuJlPFf8njGDYWzCoDMAUWXcRIimtoVK+2LZEx1KdUvk4Z+6j1gQFEdt
DewA9Fr/b0NUR45+//romrpBUWU5jKaxGv9WrvmRR6yj9Dw0AmRNnl6NBFeJPkbfyrhZ5bz3e7W9
owGlVG/9cFX0aJ79ng0FR8oQptF6tAXcIMZcMipU/e5lEkfT8GAIOwXK809NQ3w92+n3XF+iVcaN
EK9wU7btuK6N8SNw6W5rM03pJgyYqVVPTm+8crCl5XTF6M3tdUsEVLDXTV+/6zy2AejU5yEX1R3a
9lh6+YAVPkDmK84oKiG26Iehp8k/aSOgXTu2TyKYX3uhs7QVKHgSV+NP0PlQr8YsW8BJzSF5pA9S
C0YPsSz6/fHH7HYOku35bcrNVy/8QD8U3sr9oaykeTB5mqDNHHBj0bnmg9H6fOt6qfEszY+Jzszt
HOsW+6xlBxjlKFxgrCgmiymGfAYnydEjZz4Dmjk/1SNdO45ILwipSBeQR8d+niK5y0Hp9ZDryZMI
gEt7Y9b6Tuj6L7b2SwxpBcQH/eO23vMfKKYE/H01eiPZpd5SFN3mz6S323v3Ykz0+dVLWMXhix21
H1lhPapT9O1dqIYfcyn+kM0bWtm/tPCWCqhKLTUW9gmADieWs4leohbgrNXcW1tdLX1hRHjjpdQZ
vaumtzwAS6Er/WUqaXWk0+XiMiL9Rxi9HagIsLDRXZN/W+JckGcBj28OHZ2rbgQkLsdvakKqPnbr
jNuksZHJlQx32tq6U5tK74Y/7Nmi+8GSIMe4recX/9K8+ZuiwhSodDxWfBs5FO7a3/K3AgLzdG0c
TDDnhHuoUt5oyWdtyP7zG6gvLnH3tzGS3T/NnewEyBarIat7o7OejL5atpEbvKhHr1qGs28Hze7W
u6QP6+KNXdnydbNp4Hf+eF9ZxSsasq2aiDII/be2xv8hqLCkksIxTMYGlmUbfz25gRcqescGnKdm
xWlGURkJ5wEDA72YEa91auEHU/3vtrD34yQRdMJ6gD7OfEQOZrTZeG0pEf5FHGXKq/nXRcpyyL8S
rFOeRbvsN/2Km8kgrnR0NmFQvloMsJaZl8j31CgaFBPOhruOEXsy0FFRJ6QkYeKRSmEC29sysmKR
pALTxhTHnMHtPvuSFb9aaVUHRo0LK7d9HKPE3M6y7a2KF9WeFrZO8QLrv0XtcYuz/f+1OVze378d
vRWO77S7ZUcJS9pfrzukoLkH5k0jEAI1DPeGWVpJzMASMPMX85cxchRxmf3oOBORBO+72H10WvAy
aXoKmyJ/HqdXxy1fvc73z6XMOUD2d9CHEsOkrVtn9Y8QoBGD+w3HCfKJkuh7DlvyXtQbUTXzpbZ2
ul5dYKnbJx38Re/euQ6Ak9rxf2oZwTjYjp6ygSmxIKjJSeetdQWpFO24VAnYWFobIncOcQhTMCDn
ZWDb4jMH3QoBh70eBq1ZW1q4HFsOtYsY+m1oppz+RiYoDCBeSvvK4Jsx5cSGgaF5k81CvOjp1Rcd
111rlkPnjve+JVvReudfMP5uMTcFlxLA4trXErpJtfYp7OHRcoqQcNT43BBmccBm4m5A+TTGbK80
r06Os5ZeodmFG5GVE5/KxkpE8bWpe2TmkBuwdqXahr7TiYPiPtW1U6NlhwYb4zC+5d6872hTxv5T
bDWQpqCJuwEL+nKftum1o2MlNgE6FwmRi8Pi0wxhfVn918Iqhgp6k/v0dKOokvydEUb7l6dpL0no
3Uf91h15NE1QEqzMYWIR+uIyISwjfEA8gaRzIPAhxr17LIhgQC4wrSJcMMyEYCtql2I279s4O8Sg
Y5zN0hh0GwjGSJLDnM2nXPvZ5cc6J7wVofl3DzboCtTUBmjgN6bcO4iN7ygU/Ggzv5rEDzi0eAAi
5M8tTplEiFWmQ4yHRRZ7ERpdY1tViFVL99qcja/eNu/0yeE0WT1EE5gGD/F+c+CjrnRxRXVcU4gW
zmedDFcYm06/rHciZ2qYWqvrnFz96ttIGxC5t3kXaICOiad0p528jln4NnT5ZnTKY0GFunj4PsTw
5Y4Vg92LixHBWFyS36RU1DhY8BZXUYzr2EKNL1FWsH35G/G08/gWr2mzz89a6W/1MdxQZnrNHXre
C1rRuxmzZ9QPEsy28lPtwCUGDYOAKQDYWvAjhYMevmNwJTJ8tFNMreP617DOLyC0zkyIGFg755Zc
tZQfXtbWDxuiida7f2QIi4Pyc2ixd1npcYaHMqT+w6IDm0WovK3t8XmyQIinlYVKYSC8N9qArL66
Tb7rouneMTpQzvZbwEBFj7MzH+uDPJsnm2+bBaTXpA84FIBB2m8wYL9p5EQNiXcoR89ZgXjbwwI6
FxMG07zCn5WTEZYGZL+LghAx6zA5HDmN7q5miDB5yynKMak5usFQ2wDgQbaPDeI4x8ob1PRdgvHE
8HVrRPQX7ZQirR6iQwntoG/ijW/UT3hpUdtc7GwCS+4/hoZ+zL0HVMH34xgQrfMNOdbassuntDTX
8P0/dEu7kIsFv2fEtEbaHQTmCWCP1j5US0WWRvFhS5gBAeQYuTka58Vpcsp9UBT3BtmbadleOyz1
YfgYByjAAa1VntjX9a6M9Uvkmfdxlj4uZfQ+OcGDX/QAL6XBRVvJaTmGFxaSDZs8FWawS/E9aYy1
I5/NRIP/HyKsNggcfvSb+HtaiR9+DPrO0runsfLPk3/RIto+klpQPpfE/pnJVgzvZvRLRK/noihX
cd9uJTKpzqyN/hx7zmMRbu6N4Q8++hRgKTRpz7721mtQYHtwv0prxNhn7LLwsHTEufUlE32XssHc
Vhe66LBC+5V37TD1+cYzBglsjsH8ZDQ/9epBx8ujGYRs8cp3M87kaVcBZyiwUwdz9ohtmDweuX6G
65HupAwyplQJQAf4C+Lvrnnu6RgVfXpPuuAq1EmrGfddV5wDH/cz7p0SMCLuamRoM0laWQiVGKql
6Agja08NL3SFtckVBGKhSkyHHx1adHxy59YKd0AccHcFZ4875Lkmenn3EFXo6azHxfw5AUuZhubJ
xjneAkbAxL4arQqKUHYK5RQLEZwmhounlfsi/Kr9md7pZan9jRgEYKlu45Oy5LkfFgwFL0RLY/Rb
nxgI+tGk+ty1hNoMdgsVa1gD09hnBUIEtOxNW6z14CEKrnRNDrWA/2qkuEb2On5eIOwPPR5qE8Nb
azd06X4MlYHjrDni6t6YjkXFwTVo0tM0geIxt2WkVevRRajtc9qlG8subu0xLOIDN7xjU+L4ZiCs
iWWTeC0haR1leEu82kCXyNbwyehPhv2eMOWAGLQaB7hGIdyur7I++3IlwTq0YFN2vU9cCWvjJAyO
UcQikW4EuDbG6MD4z3Z+9qYD6qQ8cwrFu/smIo+TUEuQ870Y6eEianSWfTS/dzE8nXRrBhrcX/3o
Tl827ZrIWKT1cA1m8z32KUbtYNuU7UvPRxRhGcLj1lFR0Aoo2yeL6baGhGKiKYSsczuL4jXU5+dG
R8bow+Hm0p3sYTmN2rRFrMc7RpMrW1s6ZpM6iRAaVvBZ9HuSTXAS1HvRxGudiD3La/e5hnlx+OiW
wCCjgEDlohrPcLTuddP4CZr9opvVAbogmzMcXZ/txYQO5Z8DaFeF6UKlsR6qKP0JRA5jVNmhmync
t9QNyMucBAhzGo7lp6XLbJhCRtHyfXr3ffTLVzftTxiJIFanz0ssk5nQvQqRPBhvOTBoR3taumlj
BOYdBjVrU8XNsyXChwYjC90167MU0PYioNWFzcO8tOll0N2DWSZP/XjtAb5E5uvgfFZDcTawoWTU
qIabYrKVbUzqGtB3ojq1xXsP0BSQxT4qDHbOHaFt6zkt/zAHsSOF5aPxnA0IU7zAHsmHafqIYXVY
krPH5NAgzoG58ENkWYxSM0BfywbyzIPgj3ofrmtvU9YzXych54x07Rqb6d7h0ksXcEgepEbTvl7K
19TrLiVBgZRB9o+6837UQX9yljKGCjechhAyHuaOswEweEvVtNBWhLvZhOKJSTcZapn+saCgR3tJ
2TYQ0fqYWAfBHjT6KXFyQiajGDprSyJ+dNnEgDGEbGAVDXVAZKLO2+SNo/+BBA8lFGnQk58FJ+Kg
GdzPg0uGVNFcRrgVrB1jca4cjqdRlM/HtBAx6pqwPhhaoD033rSstKWfThgswhfHyfu9mXnVRv2q
k5GLgV3kNORz2K61DrtdlxXsRfzRwPZJrC4m0q/kv5JuqJ8rc85Xt9+czL8c4sw2A9oaUi6X9MVx
UzZgb8pOfh1C9OJYieERx3obAFlNnTNmuuIN8nYGVQTItznm+Zs+9t3Ba6qJ/KGsAonQaetpsLH9
V2SsqN/SiBb6LOCmvfoBE91HFogF4My05G9uwoLWkl53Ur9qytkqgQ/ion7VT5BIExvAuZXUYoRp
wbtfGtt0JP/FsgIigxzQx6t5PCQmFUXwMQfzj1bn0xeSUqW/VWV8NHE9OflTAkCW10EjSxyNXO/O
ByYduEQLcuQp+Ae80mP2Uyat1I9ES7bk41R7h/gztqxhN7bAz8lTLrxmYw3ms+cu5mo3WQwvmcN8
S5B3MYuJ38f2k2bnSZ+K58gLamQorKR4apGsklE4wmmlJlkhINhb2vLLY6eV/xNNDVqRbvroDbta
JwY3q0ifA/UlyFBEWIUYquHDZodoNMZdBu7ULshA8PocPjIYaGeG3TbtYKIwQIrCV99sd73Rbgt4
nrEbPNUA11dzspyGEog5NAwNTUIB6Qb5Qrjvlv40G/n3SN8F/eLspAwsagnzxF269sp1gIvORUK8
divkkKSsIC8Vjz4sS+J0ru4KvSsBSoaGTsoJP2AEI+8lFAqNaLwhRxWHu7fcEWHwwZpz8sfi0cyJ
86BLTUhl46OTYo0qaIMvDWJgYxtbrLZgfx5Afhj6OKC+b+nbVs6VuRvaOIaz/UiKLNr55KRH707j
sfMzRSEwZvrZ64wZzdS/TBjKHQz/Wv1Q+h2PRbnsO93cWC1SwwZH5FS5zT6Db1wzFN1QwoPAIRmU
xNdm9n4VlAd+jVW3OrZR9pTk3hX++lpL7bcUW0M9oqEtMYwbzqWxzc082tAVopWrd89WDWH5s+KH
hpX1i3koSeYBRjn3wIH3tSjynZHYAWEC2n6CGYtott66+HsNw1x3HQ2idCZxtCuXNxtneKPXvwxJ
tG/cBD4atd3YDGBgJAze4oUObYS5ScSQhQ3N6tO7MWZebgdYT0uz+layEQLoMR+0eYOgdBt42ZY+
7UBeEJVNMPjAQuBjLe3TMocQP9B+TnX06oLlm6v2ZCUwW4okEfvqzcw0iyzHFWjJ8i7uyX6Ko22e
Gv5Vc1gjagR7V2QZD339aDpLQp6oTdSqDKTlkKEmUY7hLPQBsk1dGc5ZaBVBXxIB0Iku3ovCkTDd
6IjdngwOuO0H5gG4yKYNItGnstPK+eh3bsdSRK6QEdWntJyvSii6yMa65izvAfiXcwaWfBWEprVt
Cm8Egh6cZpMMh2xogo2bGvod2lNnHS1t8FEj6IMmpYVnPTPXNhVVvM9kuzQ37fo69kRbQrjjn/ga
xnVOQvTJlOkepBtyhpyD5wXV+D4UVX0g5Pw8z3VwJlzuLOj5c2ZjYEu7ydx3tW6ejd5j3+4JuKG5
NhwigXmPeQOAT8+yQYm47zkJzcQI0D0N9e7BM/1fKfy2HlMy4mnq84EQhIuWsy3GqfU4CuqgfjCH
g1IID9lg7psiPKtr2hs74OSrKjdBalmWQXN8mdEhW4gEaNeuqm4h8NeFAO9tp8ov1zd1uBKPeG1P
ZCsebI4NJeYA7Y+i9R6LOfgUGAuYpSExXEL91xIWz9Qm9kZdygoV9Ham01LSTnfQQptzabCmja/K
96Ha12rkTsoXDmGUBx3FpeUy55O/20sd/PKBtg0cDoj4Rm9DV0JvJ5o7k7l1LOIX6IQDxk/9j3Gw
KFOW9jhIZOPQ2+32Z66sA6kpNkuZD7dZkA4Qfh0SHLiH+hSc4iznNUyH8+ATMW8i4NRL/AY6gBiS
7ogJQQavzBNtg6qUMXZ3QU7oy4GSFfmHJq7fclcjjUdrt7XWQLTKvVelHlKd3jzCHTobXrJRelif
DtOKamfvF4jc7AiugBRZqO8LM/cXYLPiPAnrpiJWE2VIRr9c7PZ4a4CfxjKaWf7lSlagBuz/2yhU
37zM3TWoav3mJVM/2Vh0jdnZsFWfKzEK7UUPp6vdYY6WPqPM85lfcLxStwRJWE5PGocLcxeiAJpH
9ic8aDeJgPotkcBFsXjISb2Mjr4mdVA4OGoWuGntSk8AqTnshkSGY4BdZUlVbCone++Ie1nVefs4
yGa5mk2Xpn4Yo6jZxePR7ontnKafnWy1C5r3NxuGvprlEpYKm3wEJi1yClgJVFag3laplVoQ0dpH
/PrUz7I/Hxrhh5G3eyUZcLGEMdKTuQvxuvEJz/Gm9OSizd0waa5WiasTUuYpzanWQKhgMjexTGlJ
ekxlUetSoIztNzVDb3vxtrTLGQBefpuqgxsiLgE/E9Gm7bvykyzLk+Mky1UOFdVXVL1ao6lgYDv6
Xq1PSn4VTvUznQhHqTYAzH4OCau/umKh6Tf7MYbjJJWySrOguu0hJgNzmDMaOUhh1cxbjT1mv9nM
TcshxtfJskPKrUQPGip59P+0B13kG2tNcEyrfMhoo/2mabTolWRXXW4l3g9g6YT5cnQ0yyHgR3cQ
K/rgG2g1aMRGsqHquOLIMd0HmTGv2kHj7Nfnl6mHhi/kQFRNctUw6WaA0ZYvoqILGl7ay+C3N9tB
0SQax0Xa3oT2SE0hAAiDWFmf97a2jnKL2lQ60+cwZBYdINgZWEY4iDmrKcpcgjN56BS/gvoLIYFX
EMVjjmsliFC2z6Bn3lIU0XHQ2T9xPVNByJ/a2earHTesgLK7TieaCRWzG6Xmk6Qz0yzh+Ri0AORU
Vs1gJw5LxC1/oX1hSNKTqyRoT6/V8xAR18sDiIZ8ELRwtP1tROYY1ToKgUW/t3FbbdRQ7mae0EsW
AlCSGpaQfN94YXqIm9zggeG5JenQ26v7MPVoQJr4RS0Oji/Lup4+daPx1OnFYSYYqe04E1sxPT2j
vVdGmmZgFi0nVWAfoWaU3S6rw3M0AlnIsM6sDdM/qNuT0aPDXYOA9rYJm0a7YjPzb6+/XVGzTy4E
xJD2qY/WAuyxxjwlHFd2Wz02FWuR0YbGEzwNVhmW6Zs2RI2w0gnzYnRQwyB/aj/7JbfXcpxV+v6L
3tsvXuzuQJ5TCktFVeqS+aOlE66aGZWzdIgEY9kiPeJnMijB5YqEUqpFIJ32HKvTYWexoEjV9m3R
9JFWaOzEXlc2hPX01MYC6BSu9HUiEZlqkbeapiZezm336oFvwIfCOLpXPz2I8WraQyqpEQ6T2oEO
spEMn2FpfYyho5FtSESV1PonCeEy1phzGcofwlzuqrz6EDStIr/5VkbIsGMDY64tyClLzWeTkNeD
btXhqg2rjaZX1RHsBJY7xqJlnUcceFuQUbzf6gXTqaCOBiWneoZ0AF5kYBKrkiX9rqH260Pj6hYm
0wbD+t6HDiDWPmc4UI0Vuh1p5Opw5ayxCqzUKqm082qZUI95YlBzBfhTdU/cKa1UhEJg07sVSRUZ
qDJiUYBJ1NcgR9QCg5wijk3YdaZ7C36RciMOmWOSd8QhBxaxRx5FVa3VkpcSJY2WysE/xiOM0HU5
1E3ErNmK4FtVKalbNWn2eCjkQH/PFPGjkoV86mH/jBmST4P4Gt3XemhoMTT2T0sjtDYY++/gnHeF
I+PreKNXFrpEusqMFWFgw4eZnWINm6Dc2JGzFY5JTt7CUYIJHS23dLL3niBVQn0R9fqrl1DXcOel
BggIBEHavGcqfPDDsrw5SfIBwn8V2jrTi2XTSTleQpb3qrF4LCfppQvMP/J+2YOUIZpevregQgmi
IbBFap30waftzuvG9fyhBnRqUK6WC7XkqftiYKfYmk19UvefAJdPTcBCVYWaUguZDspQ46NwRmIf
ZNXYdUizDGxXaIncO/VF1FhWboaObRwrNBtIGeJfjmOj4yHqHE7may91fzWt7wlSyrUFMaWkaklA
Ulhc0MIjXU0t/2pD0lMoZKFPtBG7bGTYCA4wLHG1sYR7Ilj5BTObUiqH1bBbgQa1RyYqT3EZv/ea
HuwsRIiqREhTm90rAupO0Kv6uLdFykR/Mc46dD2Nl90tKx74nKImRNG7UldJPZxKd5MVQJeJfO1O
fXNQJaXSmY5F+C22+y+1zahVJ+n8Rx0JxG33QVIE8COG4Ey/F3GgvM8e9F/oX2AEVsXiO7tk4Zwr
hSoEZ30rWEXVrqbuoNIEOFn0owhpOaq9V59sFnnnjir96X834y7wNjNZP/ukodvqNuNBuWRMKX5y
0u+YAUnxxtG+EIe2DaUpWooA7di6zByZOOUjyGuLhXTf0rrKNdJtQ5zsMGxBTPJn5bOlIRBYFWFy
Smk/BE72MeBu2+e8x7WYi4O6Vkk1zGgLg6N60Qd6aKybyFKxxxFmGlmMxUnpXinVhNLjNUSOraaw
D/7jCC6Hfj3O/atSbCjVXEYY1dpp7HsRQXhMpX9dAWX0BKNeOJPPXo3uARLAxjO185gYTzMWerW0
2dKTr2x8anfJbIBGxn0qrdFKrOVV3GjUq5/AKQlEdnO0YRheo5zUQpDDE1d9p3bnpenpFOvTOsY+
3bmsNVZu+LgxKR0RYrfU/9pRvWGoD6ut8bOv0AGFQfxmaslRDAndtcwDp2xaxVo9GUrc6QqWoYgc
y716eZ2MiaXujg8JaZLKTiwFLMtAtQOn7qlNo1eLuPslpUUjdVYmWaKUBAAbcUus4zkgvZvX/r/l
gocCYkFKPbX+Nh6yV74pGbyWc7Tt6aVdko5ygI/pBO37zKnb6PnuUrVLjjOKy3BvGcQbDA3CXK38
aXZm90h6g7SCsUqGHkrwwgvvIBRsfYEVYTTijofgU0ktlB1BXRCXZBaaNfSZ0m/L2I8HY0AWUMmj
BvrTS2yRSSqk4FSZ49SDpngKSuPpG5jscjdcQHBnwUe4YPtolj2gDWZbTf9LKRP7SBpVA7TYpl5E
+9rUHxyX7mliR4wKGucyA9yqA57VUjf2bVVeUqgv2yRxNq2UGsmvbHYVlpihu7nvuo6dMKzdFxs2
BQz2bq2ut+X3b0MrA9dZk+RLooR2qkoqwhdrKVnDRKNBEfiungxVGqiLoArtTp7a1Js2l/aTFzgQ
6+QPkXsbXT060/+R+Bh29OUQ4qJ+JZjpws8A2KOhFgd2KPIUpVeCLBh57pE7gc6xpZk2uu+card7
1kW0T0j1UlKgptDRlzT9l1ZShs5krYdh0O/HER56HiTtjkEArzAyVylSu61g0grt9dau7EHSarpx
qfu52Cl94dAwFgfiZKz+h7kz6Y2cObf0f+k9Dc5BAt2bZM6peS5tCJWqRDKCQ3Aefn0/zO+iARu4
i7vrhQ37s1UlpTKD8Z73nOcUvFj/XOzHKUA56HJm0/nhOgfQtUATSk3b2fUTeD3DpSiyXd39c+1r
s/7WaOMWwz0RJbgmNwx4N74s7uI10HS1mri2fANky/7JX4PsvZnh5OO+Mlr+I16kj0p1N+gA/5i/
WDd+1LF3iD2PEdKsttfToeub39ffnF2MT/lkHR2rFnxOuYtdTYxrzilcKhe7vvP3eq+6HjvXe4Ts
/JAC1I6WOxYPMwvy1TB2dZMucwu3YiSYvgasrnEIj9gtXqPyH1fW1TfcDWvS1awv17n2+oa/PsDK
KnlYyxdiz3zLQhrxlrfru35cGG0AOdFLkrv/HAgjBtG4K3ev9WTYm2Z9/yjNuIsCe1BOQUGOg29L
YqfJWvN9jIOf61OD7NdaDs4eIzCK3XVyv1qrY7N4iMPycymxrmddFz6wBknw461DfGbC1Ir1cpv5
3RNveb3JjZ9mDV2bDI/X3+Os/G6XEP6jJZmbihFdh/x4ENyoMeBdXzs42lCgHulFiM99b5ALLJGw
oOxd3xhXf6nVAOpVmArS+WNJZs4SwpxHCmoe6ZEjpJ2DYJW5ulx/1NEIXpxcvvlpC9ZRsz27/l2V
zM1z7/l0iqzhTOqO1t8NZyJMuJ/GCBmd0ayvR//1H9dhws1Vio1fHb31GDQMQ26Nwf0w5MUYzfp8
HbC8KSdlnB3kYtr72EVw7CvsEtfAsMvBuR4V11/W+h/kOgtcedR0kWcjO6/GTZ6LaaFrdv1WTBu/
P7uOf/Kx16ddP+cVOoT6QZC8xc1Tnkyfcq/1Gn69Ss6UD6JuaJYftkuv3nrF4ZVNDANNHFs+ZnTO
3nhyygjryY1JSdSNssFew9lCVeSR7eGZCDgv42qaQaU/D4xPqLil3HXeYOzdQb8kg64vcWA9BYvZ
/1d6l4mSuaVv6Xq6LmK4al7P8eub/vr9SU8nXBMZUALlokWl7Ues6UaeEcNLKjRl5/5NFvWrzmPr
KRsPyRSCsV+nKM+vHqcFxnjgY4ZeETwjLiXGPBKGqqF8VZj05HpcHHyMU6zlY0q5ejujAaGgvJFO
GxCwS5fjavAXzZa725opLskpYbER6Kdr4J9RYbx4OeLq9ZflG9hl4PoxqXPEXu2bvWQmHWC5Klfc
Xp+3RAQZ+6/JMnLXI9zOZnFeajd7TVv7JzUpzFgf8NeZWcwZNu8Ma8H1+KB1pNiJdLnkktNbBfwU
ZF8TtonGQ+Oh8xhKP3ouv5C8NNkHaJ6TPp3XKzJiqtmx8+R1QQ6LYVNJnjE01VPidBD6LS0tb1dY
2SEd+JOTHsmnYK95vY8JcPJBiLTv4eGYuJcfDacgUjC0T7ITz8hUvDTMq3ncx/fdavmqlT6GzkCc
mAVVAYf0JJHGFp7FbRkXW4fqZ7b05A5LZ/EB6dMA74wNWnPaH6yhCfcCmtLWB3fk4SugCbzP903B
ITyyMnWCQZNuQOSzhV/sqJt4yGGQ71kcfxmTK/atjdJfiiPsfh4wo/xN3e24JfX8S3gN9Q52cR7w
wPQ1DB5lqHLfNxciVBdGLo67QMZbNqX3tEi9jkaqDimtRRKEutnIepMmXXKQDh8vw/fozwTdtwW+
uUiq5WQg6GskhDLXfX2psYr5pTrbDRpw3g/srInt9IZKEHfxLlMpSIOMBKkBG+MpSHxxkkvzdxyp
pGo8QCFjm13ShKbZuQUVRMOYJ4Ldkk0ssZzKONm8E6OYGvekg6FhAxCJEKTo9tDUp6+wKKUf2iLU
UW/rYCeTXT+a3W3sgGb0Yg/fh/dIKqJg8Eddmko6izoGjK1Fd7edTmCNp/RonWh3KbbzYpx9Wk7o
x3Ce+Twk7Q/F6d9pw6dksCb34ozuQzfVHwtk7t0wAlO9/ptGgalazSlsG9WeUp8HFCYE6975WaCV
HpVeto4x1adYmPuitfDZ4VT1e9GzjOZX2xZkVnllSsK6lHjOid2fJgytRUo7Uh54D74bPLeeFoR0
52SzsB/vhvG9boub0kMcsgV2+NY2PrRIwGJ5eqIGcm33C/rPIKy/woQuk0aU2Jty7noLVmO7V/Af
ZJ8f29Du2RB6MVs3JAcH38lYpa/hDEsqwBmCxGw/qFIuFISlGHxj6kVqADPA+aNg0gTu13mO9dNX
IpJHVuK4AWcSHGVbwJJN/5CTpFgWygBA+EsTpNkuxJUcdfRwbgJosvXUD8wLctrE3SUtBvTCPmTd
7CVR3h3kbUcz8kEyZ+8cSaVt2qxfV2fOuiM5SDkAshcSTrFlwEsLSZNNY/6LYcM7LH3zZqCzLiM0
lKb6oLes2ePT22O7Q+gKn53kj8BMcUMfAfbBYLqIsQ3fevsrrJ0/3hQ6+zTJfmfmZN9mRMLsJU7v
3nAaLyDrWQERdoF7hbTliGrbBczeGM0xGTC4KNbtuI0o0WB+W4RNdY1In3u2AJBrMPALSOW1ZVPg
XTnhls38W2+By+/wO5ZQkE6uljBZiBKPjTVs5toabi0YDCMpGiWpP5EpjvYQ0r/Q7seEhnMph1UX
almRAOyDkhvL7zA3spNbdMFZOCNVoyAkM25RGEIYOWhaK7SdRHaNjGcqFstp9aPEBOm06E9oY/Iy
1QM/RgY1tqYbE9FsbcXzF0AZQQkjDa/WOhVURYmbMaFfclDmTeUEVOHQqoqKYe9ar3+jEs07tD4M
I9LbO7BJ8U2ARuSmoj6NQr8ixR0cuLeR7xGrKmLbJxKbJnT6je2tRKM3Wmc++6Lo8ISxuTdRO85N
UJJF4V3I4YbHQl3azFw7czGkFeGAi8fjhdBhQjeKQXlQtU5Gonb/cdj/jyCU/x078t8Aky9gVari
f/8bT/LKRvz+fwzK/5ZU+W9f9P8JhJL49n8PoYyWv9/pf0Ao+YJ/IJRW8K/AN00i7CG9IabrQ0Qc
/7bd//lflv0vRijC7VASHQo51wh/icq2kiatf5ke4EoBncEPQnclV/4XhNIN/uW5dmiFlseXeZ4r
/icQSggJ/5k1wsAfXBP2JNUdmBf/ETCAg863JoMyqtMB2iuuNasry8u49j91GvNxC1HbL7BbGKZ8
rNr3AuEgMrNh2Wmnz6jsW9BNKsUeM6DkiCvkBhzXm20V6sRMsNNp8dwZBEIWmlDIjj9Jk8i5Z5Yf
6gn71bfXVxZuLsS2Ql0A1Z5ElwgGPTZ1KrDpDyhZN3OXGija2PjY0hjL7ZeGnkvLUrCo841DsRK3
VPOrT3IZ0XtoZGCoshQ0Ym8BToFlNiBylsGmd7L7oUm9p/USldgIISnm860R5000T1C2ljgKtKZr
cKlGGGbU0mDVZzekgKFh9Qb1SKcZMrSAn3jw2x5sQtxRLabbO6G7iajQpaCygBO9Y5Wd+2AjeNDP
IQ4lM2ZdqMMUqx9G5k03OR+JWlsexdkPvB+7xprS6xxucvXHD5Hilzb9advig+nYPozz4kc2HRSK
to/ELu4F5IIN1PNb1hhELIJhF3d0luEGyk0BDtQLcUU6FJLQc3KoreW3zI13h3U6Ee2WnNZ0bs2Z
9h9SdQDTPmiWP8buXpV/Uznii7TQmueEzEOLH9cJydsxY2JfLinmtqiRkGc6k3Aalv1rS0d3XU2f
rneaQ/+LT4K39m3tZ6DWl2IKuSxJKD5zM+466u7RbWf4SMGvwOWZUCmE2S5xHuOx249N8amchsXZ
Y66s5yxTGBmUTUFGXv5mmZVtKN16kuMqLiGOTGivmybkQQrXtN2H8bQtfY5cX5E1c3G1Ey9p7wvJ
aqkbsmIrMn7oKXz0Fmqxh5wU+eLIYxzeITS8Ni1uYpxGVMUoHLKVPHcWljRe4eFSMCMPmEi2YwGS
daQWJ/HoYKwzxu684l3pGn8rX3IvOeNeeU9sdgksh/FFLp9+tpxNxskoDodb3SW/Wd3dLEZQnvpx
PmFxniOcyhQBTckvnffAG90FM5Dm1VbDRLNfzbA8rX4g6lyr7iC8EasCRQ6BA0bbb38WJ7mLPfdI
aYQyk5iEXwRFNDtSrMh6RuoPvTApyHyKeWSXUeG40WxSpAAdeo2jmuamWCjVNPLkXNGGYDmoTaVF
/DRel4aGu976s2PNv8jsU/SU0PHYyfCmrykl6gFZ+Cbmntla4/b2G7uumyHxbnrwCMUUiH0+03oL
fH1XzZwM7DCmPeBaJvK5zjeLEu+G6LFXdv79optLMurbOtBRUoNhEgqTAqEmI8IZAyaNUMSmqBGG
HHKoeLdFvvNSxu4Ud+WE8X1nEO9GJN0vf3IvxQncrhR33k6NUrdJIgmsBQuvyezvdbZYt7FL8VtM
+g9LVyOsPRdj1BNNGUZJMVbGTSMybvypIJM43SSmtm6lBPoNtZUMhTr7zlTs4PXHW6ta28GcZ+pz
nGOWvXScecDKfLZilvo1LjEFCD2r/smj3bEPnocw7A+mWM2j663UcEow7Hapz7Lpz9nYDkfPAzU3
LCHe7xJXdSwvrKDdaBHc7hovP5u0rG/sBjdzLOZ7CuQpfsnBh5sFFcQIrPAq8FiNx3giNOw6X2UG
aamvANpPy/21IFvEwcmZSLIIw+FqRx6WUAc0COhjuPYwppEr7d9oAHKj3HuheRbBugi+BxPp1Qi7
59hcuNgOxw7eZLL+UkRAA2/gYix05tcpHp8QPlbuZWXd4Mtc+MG76ezeNWSDY9d60F545zjTt5PJ
djPYIxUmllzNG+D2h5dmFu29NSQDE2C3NzuP+oDBvpvSpjq4Tv+nKGiPH3B04ULCm0pRPEt9oACr
Z85ns8s5NQzjq+8FW4lhiVU2BMvaIabCMSgjVxQ0/LwgxWHWt3CQcOpsjUD097Ly7+LFvxl6qz82
6fBop7iiSpL/duPeKNkHO+Gl9+ZsfGA7cFH7OXkHLNsbtOU/PfTA07LUbPetYR9K+ALks3Hi2jz1
WNzYru5OdUUcCe4FwbdRzKBYuabqPAHNNvrGMVyCv7LHB8lNf9nahc8M+ov3RbkpuRLeD+Stk9QJ
jkar7xv6ezANM2QOFDC2WPelj9wpFZkBcT95WLnilhu0buLXjDOxV0F8kKOsTx0nGr1F58nw8l2a
xUcxjp9Za+89gy3X2KJopmYKbzDTeM4lvtSJObiryMqU2UrEaiq8HRlZAhFPhM2XH7MdvzDL5Mzu
FsjX5KkZ3XsjKNy9FwanuEuDna7FV8FdHXYKv0UAYBfL6W9UNahjH17CLFkOxnCRuXdXi1weMgJd
oZOeCnf4lMYP08lD7oK5mNDGdm1lPft+d6KAj9ohLKs9Rb84poK3yqjUpsppGyAed7T89EnoESmg
4L0OgaBk+Uepo51vR5eKLZqL1U224L8j+PUstPdSNamPs7dZIU6xe2wmzvGWMJMq5uZIbUTkdNay
vzqEmrhzL5zM+PnoYgwYTy900Iz3scdHQYJ/kIHyvjIhdr4kcDT7Bltbeci7koKyzjhTbRbVtgpe
WD1NO0YgpBQfb6mryxItoJ73wUD7T7KU5q7AYVpMhX0cHb6HCSIuxJSRRsb6k3GoifqMZFrJtYSH
9JizM81O1Vi2Nz3Beotmx6h3ySKPC4mdsorvYpOnz2AaKQ5MDnhcp+00WqclLb/gONKbmBNNYS98
O2RtifepL/dONlHpMQ43syVIEErayfWIGzvVzW0P73WvY2ys3hB8aYfAm6WApC7K77cjVQx8/CFz
zUF9WfgImEkYnjJ6m5fQnE8t9l3kMB7ZHhmPyscMwdoy0mmTcYvDkJLxeNh6qqKnsu1WlwSKbpDS
fzGl5hOL1R93SvI7HTqfAQ7yAxql2k8NRgweqpAtuxvgSu4+RBWBO63afZPOxi2L8EO71PK9WdHD
KTR/moBWM/Ti4Y3lfjjE/nwPNpglQGHdJiLEPePu1KJooLCQjoJ8opAgFUcrlcR5OoRRFa5eCjoF
/vkrClC+olrNo5M/Ht3Ocp+qpd4tFDgf/XjEhi9owisFMUkXv0Mxv8pslbPMc16UDYSoMX9ymwLj
dZn2q58+jCakwWM4QjZTTgafdkS1KcZw7y/Lsz/HxGjqXB21wafVKOKLpiX0KII6Oav6j1/VYYSJ
IDl75XxT0XB3KCVN8dYyUBkctCDIqRLuxxuGlPK2hTD6YCR89Mte3CwOwn3N81/GEtpv3xFUouL1
aGlQMDiLv5gulttwtG7rtDyrxS2PFUbuDmjOznXMkznoJzNWwSUw8EVgIrvAq6+22zau+4uXWSnd
9gSW4ryt740suUVQQGJiPXXxfRJX+G1XACKdsaZLqNA0bW+vhoTXpMHWovElNPkX3yiZlIbtQtGW
ZyT3v7klg11YIkm4em4v0k39jeX4RBy9zDjEVv/djhkYK8tQSOTBsQTqC5qotlgZUcnWafNsV0SF
KrNsdk1t3MumkxCNaO4m+NCPAhhg9ddkg7gUazIFHbvsboqW5dsEbW4Dsi6aZu5ZlTTedEtOnI4X
xoiJ3qiUuvQJB8ymcpqL58+nCVZdCeUQMdT8rDIkSwBvw96Zx2gqJm/rFxg5umQ6uE3oRInBMTz4
3JbouUp0dkNuNtt1BF7CtV4Gcy5A1PnoAc/ax1ayEYinXB24PjT+PltY5xUVMvtsVGdiHZDUGsh1
grxFmxWImS39QswxFV5BdvvW3x6fMrjCv9xH833Oz0cJHyZ+V51rP1c0xNfHwei4GgB7AII+3jZd
zIyQv+GCwNwSlr8zixRr3fQMSfbSHSujj8HnOYQekTQit8GvDuV0/sIyZ84b/Dc4VWM6dntOp42h
t4ll4+7T5rSdEz54kn5rmATYK0ht/M7dBqiTNz/GWtzrZOqj3hjf4saqN3M3v4atdndxQb+YMRVo
qkEgoaP4J3c2CB5O1Mqz1ydLIawQIlGyHZqOg0A3z0iIM3OZY4R+1Ope7vTIbiVblntWn/WBcC3n
9KhuBKnEWKTD85Kv1ZCgLNKGgiq/m75FjVevszXzUOmyw8IBHdBTPbMXlyzFGSIvPTHNiuYEMKE/
rmEjaHJLbqyK5haD/T7w5qQdLBRcLtVsDz61DUotcNf0F0ENFccXcPXPuGjUnUHrKnPij/vqckfc
jroCuksl3CHV/t50qL9Rct5OZruzDgXNVxu3lK99yuYfkL2LsZ27ZwvgYf0OJpb9oKoqIs4AQiIH
X/GUs4hq+QXs1sRXXy8M6ZP/tQa9kyEwMHagrY6j+zf+JYe3cWLP3I78DL3CHuZh9i4lcmsVz/XJ
XUhP1+JXOGDgtQpSn2P8pk31O/e4Ny3r6J/+zXL+czJSzecMj0vHk10k0PLTsbxP3CokFdeeTZ6s
jkd6KMmcyPaLx9nnKM40H6wq3jdd/eUZ7meTqz1Vw4dsqnZOV+9xQhKtSuncmYf5u52dH4PORJ3y
dfNEcMkwiY76uGgZU8E0CT5ChSLdmhh8U7+RWaiQ7uogSnv7LSBissB+jDC5PA6S8iiVjPdDJZ1T
WDKGZuYQkzDSWy0oS68EtPw41KdgEgfHrx5qBaqaSHRJSM/51paWaIGsD3wYXVLQTcnWxsWNWMAj
4TIVwRgRQQ6LvIKJHMbyfjLdg8qoHAW7SXUaggQR8ZeEkK5WHo+WEH3X+NUINXEaqT+Dh5Jd1Nlt
GqxThN3exIqSCCM4Op5513aaWkIRE1ZmYQRp8UCQ+uC1yZdwa/CPrvqYlpA8oDv9quOESS4YLsai
v9gHJKxwKQCvbLagDc+9Iq9eu9T6k4Rc553EwgefAl1MDM2P51Uv+OdiCoORZ2oDdSQbc4idTJzU
stV8/oZuOzXEiowCe6yx1ojbZbL3cjSUrCLX3jftQjee/T417r0nU3OHb+9hZgk22M1XSakqgn7V
820MwGf8hhssoq0FDNDP7WPgkDherIPp9T4p3D7fOa63zStgN6J7mIKw59pKMJuepqiTcpcyVrOV
G9blLNQBv3ir8LMdBo+9ki/qH2KMTYsApQppkgp7Lkvb4YOJW4kFMWF9AaaTm/VBIDQZSUglojf8
mSySJy131shT6adSiTzUNhXTbSCOfp/DFtu78TICcnHmqCq5BSwaTjj5C3BJ5S/byu+F1xI9Tdyd
gW7H8o7/2Z83hVO6uzAbLcRp3zlXVJaUMe3S3UANjEsGdTYHyP5JXmEDz/DEuesmLC7zXdWfA+NR
ZxTO+TZhUcy0fb2XKd/Mkk/Pk/J/N2Zv7TxJ5XNgGxHtl1hpkq3r5JehTP44GVDYMkPmWNYma4bj
3vqxWSnv8R7SOTyG1E63PCx10FyGtnoDYwp0WcwXpKSnMUC8KeW8Yac3EmFi1VGE7FMLdgIHTSKr
STJvd/1/2G1Fbhrzrp2AzDBNpnCfpi+PrA1pxl06NhiFLbJp9sQHiJa416BHYRl45nPbbvWZS/8t
Icr5BJnmCfd7/5r3a9i86updQSKshyPz4li7xZZL5LT1SKqsv2Rhw/PXZNrs4a+vEYh7v5NNxLr+
s3E92iqaN6EU5Yb2XZuSrSdTnuOj7HOsarmjB9yGd9woOEH8gaItNLSuhNYEiolZxf1Mlad2Yynv
ApfdjRezn1sqwp2G/Tte+PznYqR4tcKZYv1q609VV6chkfm2aWmyg7+y9Tigt2XuLYeiSB7ifhZ3
3lRQA5tC6bccbhv1S5KjEfl18kCi1eBSIAt+ymEDy3A/5Njt87YEGmt3Bybrzi/UG3R7cH1AK2lb
z9iRpdNN6i5Yu1lsANxNdv4yZIc5wNE2gfEY+Oc73c7bTiXx0bfu2oDnWCBXhrWtnT0+wHcO2q2S
XnKLhf6BDqf0MvZAL6aSNcy8TD9TZlxmzGh0Fk+UYzbBzh4429aSbwPxZlMvmGYWXPMJ74uHaRas
TSv61KaMXkqpn/2edW7GkMO2EzzpYn6r2sEQbuHdFTV+yZgMNuGfdOv66DMuN6254yy3WwpDlto/
1LkuiNaccHYb+CxI8Vkp6nWzmhlzkK6GJvHdUano0IGIyT2bDgD7tp1NuyC1Hu+9hV+cPK004cLY
07sTVOlWJKMZyZ5St9CtLp0i6lhzq/M9Ov1yz++AlDBYDfKhkhMHK38wfzMPCBKve4Hc5fbdfDN4
wbu7ED/ss3E5KAgvm95H1uQ56qcpRW9mNUa+275L1RS3pU200ZP6IBp6jydfXZh2H7UL8Kpbys+y
Bp0J6O9tHLq/7JE7q+Ipk6e3sejKOyOMb0fMbV6u6F9eIf+s5zc87b8qoltbq+ciJos9i9Jil9ft
e6+Gn9adENg7dSdRffZd2Hx6FaW8pNAgQlNbhJe+jYjlovwB0+ByriK/G8PtouIKgAc/d6zLCDQX
q08EhcinGaXp+G3JefoZcdU/2Mo8cW6deUjgXaXPNs4w84b4mlKDkozRQt4SBdT4ipUyuJU9/otm
O1C1vqLMHtC3n61+4jGmMeQoz6BXFHoI9M4J5SyvzmIuhlemkWPiBETQ7ATynZAYc7OIUo4nGnm5
1pryh7cITvG2WchSk5Dy0WtSBhZWIHQQm5gRDccEYaL8qOPxdoQEjPiDRLbVZZ4xY9a0+05pFmWh
9VDG2YyWxX+bUvfTNCooGfpR9YLsbNYbUauMP4tfPhSCh2VioXwEIKqSsdhPtr4NBiYVUXkYIcoX
wsdEfW2Z72bvUtU0MOYrZKDK8235DFIKgR0c3/pwpG/5zfb3oUL8M4vOIKyJZUeJpKNHB+wypclH
d7GxgSMxbMwqhVow57fJ8CXqQG3LbNqnNrvTma2DKeg6b1ZjTPGoMNRFRj192T3XNpLWGB978zg5
6d4EPryZJnqwMj6XReLnZyWRzDPtHf2W6rL17cHEUuj7LoRK2pXFrUlg/lb2swUoomrwws5RbIR4
ZtEHq2bglgJuDhGO5WfSK30wKmjWi7IotOxuteMMB9zp95kVv3icUVFp8NZ1k28nxfuBAqg2A+DF
gzDyF7I+K6iQK4M5yacuzjlWxlJHGDRqPI5GeDR8YqlFEOAQ6dxzmplYedqEjz6CUleSoavTCh9J
Clqnk3ZUeys3ZjmVAxxY2S72yWGw9635U7c0GdqZJC+jRsT28Yb7QE92Gw22r2YaXqz4iVe4IQNk
i8iQ4pYngLWrrOpprPEFMIV9JnZW7gM5Yguftl1sWGfhwUEYiYv69zzwuCM2/gW2ZIDlIrQOnNyY
5oP8Hbvtzh6dYtfZ2XfujsR/FCgYc3HuqXYBFB50vEMHRHUL7TUnV4MW0+YENBfqBdAl4Mjmqoo6
Z1oe7dyhQaw7UpEhuhUUXEOFVOH4afvJO/kIoiTNuxWSRWElxjK95att/Tgn/juAZbZWGrPLLOCB
ZNxDfRz/LXd5ws6C6mS2h3i6wkh3JNxb+s4rm4tA3TlLZFPSCTcofPJsccxz1iaWwRcvRKcp6+K0
DfgMqIlphZS6helBEtIJmNJK8FVbq6uf0t+mm6DKLNmADp6sZTFhszHxFJg8cWvrIsdS7AYMRZsR
eE1QFgT9ZKqPbC/31VK+upgHkM+GvbbzdwuI1eU05F6zUYonU9GXW39pxD64sbRJtgl1aWlZUhK7
eeoMAxt+Ge98eFfbZQQqOYAcI4Iw85jLDuQY+FXZzlvR3ZPRhfWoN4mc34cqj9HWTBwjtngidw6E
jdc2Yg+wjQsZPnSo+fTdhh0rLHPM+4uVuMU+rmcnghz3aWJUi3F3nTOL1RMFavzlusG/ZTavwdS9
WLPtR3VdoYtp4PlmTKLa8OwDBwngidG5WyjM3TKJp9Nu7imeRZ7ZAvhhRmLYQKcCkNG8aw9rRFmc
Aq5oZ80NfSIja+L23I+8F0e/+JKZ+137dYnszsctFf5noK2WuD6Y044jc6h5qzSa/VTnl852JJrD
jKSq7WCE/U6ySOLirp9FOlFblIwP6PM3gjCRZXGX9Mj8V3GMDpp66aEBiEr73CcYmFtV/V6oaKqH
cl804j0tujsT78zBdtUn3co//OR0sUz2c1Iy+8XO8DSz1DwOSfiTN9PFjpGsSvHhsL+M4wYLUH8T
Oih8qh+fylneGNbMk7aPvBwDmvJxrMapwAA5MgiHeJWS1nk3sWq5XqOjan1crbptiZ18U4oappA7
wdSvTULYqX2XWhS6Zr3Fqp2OvYPVmmJjEYfKDCx2maJDF8l6Z4wZqb+QGuTSvviNRaTd2gYFVqMy
sCgVcoCo+cZ062p2FboNMdib8XsL/zZaTOc9I5rgapObxyLvc8yFG2NOkzv+gI2edHcBNPpAYgjk
AyhZB+gROpr7TtiF6B71XpGq4Q6Sf/julvY8znm8baf+J++MBgGAS0ko1KspavtUxs9lZtDh5f0t
vLA6U+D6jtemgOttYT4fLaJ481qnyoOPa1rDI8igttjplNrWOK8oaXE/BiBiO99q0W45NIbwD+6w
01jyfs1n77vBFry2pH2Al3G3slyZ82kgGAwk3A/HfExM6uOFoOdIxZjKZUNWc/HrL1nFiAf5y/qA
QxSngSgDDHjgUNjWm150v0qX7LTokTylDbYrHZ+dJpsPinCHFuIGSQ6Hg87OHDDfbUnfT9pgb/cD
9P+CfKgP4t8u4bsbLhd0a3xrcsNHcPLvdVo+4jh8d32u3tquxwMt4TLqW/ucJzE3Ide4DdijNAQz
zA44QkNm3MdTF6QxAl2M+tUs3vM0WQVACpzDleLSZBE8ttvirezRFlRov6s8/4H3fdFL/5YVFXi3
lH4bwMf8tPNtyyULZvCuSbEW2CZ3jIloIpLBH7NUJgr+Sc79dynQvus/HqVFkdcwafqNfWfVxUUa
ujpmS/GtRXfThXgiZ5GYAGZBkA4zU1SGf4t3eVvt+s7cc+z1p8GI78sgeEu5Vnm98dHE4bLLcalE
XkuXdJF9OB7pGgAVCBLV0cQZvDFPfu1OBCZ7rF+M1VE36a0jsntBU8YGSfXcEAisggoStjLOVjvv
O13AnAqEgNYTbsIx307DmG7jCiQL7GKzoH6qrRFqtnVqWPyBRNgs5KU+OyXdYkWTa9MOVIofXHbp
1lksfoVF/qAndzsWmuBCLnjrscZgywyCSW5pzeMTCLeFPzc/TWnwLXr/PHls58YQVJ9i0t85Jrv4
HkjCxcLGq5ih8JZRiDh75kXEyWlOsMDRJgK8aRRRM3G7oFLi0vmMBL7B1twy5J9RGB6BcjLEdd59
TLx39rbL6+yGhcYLo0H2mcuX0lRRlWmZs0Jm3PN9Q+DCbVknNuuNM6BAoAG7RqSI03U/1Bg9W8Xg
TgfocrS9b+15IuJkVbsCRWrne4l7MHr13jomaOAsLWF+QeQqB547HD47m1l675YAzrNSbrM8Bi1C
19la/XYIDDolHU2xudNwhc1/N2szHH1U6Jlsg1GPbZYOnqYdEn8P5YeRy8nEz+8sW+Wr53IKsM2N
2JYRGnisl0Be7CD+BZpN6Pe5QwYKOy5hE6++NXdQwRLnaTEt2HJEBjelCT0wWY/nhAf4jl6rrZbB
s6pLdzvhJ2BJyJ0MJOU29msPWfS+a0Ufxa0JkoyqOdKwWPdUGtKCypkkF8wtFnAfVjO8KQFkbqDn
0KadEurFh5psXBE/+6wsdSXKLXLge2GUSEETCkPzNLqY/lWarnG57kfo+r70O4GytfRIistRNgX+
WCETglyH0k6WCFfFHBVWebLYU599w7r7v9SdyY7cSpqlX6XR62bCaDTSyEVtwt3DxxgUs7QhrhQS
53nm0/dHV6IhRagVWehVV6FUibw3b9LpdOM/nPMdc5RPUT0AB8j8y8nov/HNbpVnCHbWy30L1nXf
/eOnTCbgJOCR7xOlIL3B+WviL5VpXudTL1dkGwkkryOyQl6X2XAo2KC1SH02XqdeWO1g43Dx7XTm
/eA/MGlLVpP3aso98vfQwGhuGfd80bvEKJ9ggb3Ovd7IbqHz0E3KirV7Bc32AvkXUvf4ObR59BT5
LswyJMURfIlxtE4NniFMyowfi9mF8oLNsrIgx4kuuc1t64qYBOrPQvP4Oa+iYbFZeDl6u96/qhJU
70s71VX0KOoRFB0adI3CiR8hffpmGCKGdyLM1xLFFAwvcjULSyFHM18NzkbkGPlzMaebXLFhmEdU
O5nLPtamCQ7n1z5o13aWIZAzufR6Fqe4almhW4+tTx5QYwDVdJvvFacwknhNyxkRix50xidQWT/i
2dmmiXYPuU/2WN8+0EnZDewZcmLunLhctaxrjKa41oLRphy09TCAm2gdsIy+PGVVljH3a/5BRk8o
ixusnF5lxxIV6Jg58WXaayK0yssQoLTBJ8M8LIC8KVOuFTD4lbIZqXojlW1hTT/TPi9CrwnW86iJ
GoyPYZ+Wl5rdFX5z70tiBq+xpZ8GRFWmVzzbSHkC5xURerbuJbo5aRziMsX7V5SPSFy/IRQZj8DN
vI1nqW+Gpe6RC2JFAdsXzTmYT1vvVaQofpbAYx46jhPOGFs+2QpSX1uCmwtD2axmNmvKtLL7xBtf
madis1XWVWqjt+VN+joVytjMjKJR6vTouPvxEAcZ0vug+zoaTMUZNV/VyxfE4RcuXoZ063ajJMIz
TbeyQBSGJ5/iiUOodit3I7DX7+DtXA5lf9cRB4xenEE2hop1kWf1yu0d7zCSUi1npviIHymfkBqy
3to2iyxDyOW4xycTNvy+i3S2L8yg2buFYVyUw/xgkQMT1MMeOBVKQO3gGI/75SRkpGiq9nX4bDeo
N6YQ46Nh+nrb8VRdYDggMpo643oaYVIF+GOAEZXZhWkXHFFpiSWKM3/gdWsKk5IxnrB7A99mAd8+
ekM4UtEkw4WbNCPqTHvlZ7mxTqM4JE08QS2PnR8H352MlbgIncBE1NNJotU0iGOeOBZaNxiWjmnJ
Ls2T/FdlQ0AeLU2Yj2PpYr5Kq/5llKxLctRgF4g4gNF25Ob1FVCvOuNULEGHEKj2zVYICZN8vsnS
WdGwD+0CaxUEe34WPQIQMTdbFOXRZYmDR3R5vGopOBjaeusMguLJEdwQyT93TWeNdwQIgI1N4JJg
n8gJd6VTfgNOSmfSwmCMHZRTreZ49Rp1zeryMizgtIsC5UjmQzYIMxRMeqyuknh+1HWxr2KHu9Pc
9318HVMJOOMQnVChrDOvc/ZRQPli2TRMqg5fEeY8Z1oCnoIBUPiQCoRMofMjycgEkknX88lEwU2a
e+YerwuBzNAC10ugFr/Hwxg9myHoiSpnGqCDDigVaNuiz9aFPTT0SPoY9fWjP+DvrsNdohnGZUCT
Qt5XlyNxEoTGgJ8y2PvzZONoKjwIu5X3NZ2Gq2hkSlihUmd0/2j34QLz9CN4V8ULqSCsJQN7T0LZ
RuYMjJWOYMoNI8GOdrFni+OYC2yBL+hTC/qish7K6dkncAABBNoB5qzmiNLNbiuSSsAB5WF4GqLP
vqvLfTkxjchRuxjeHRmlAZ5l7BE8dzHF3j4oGJ0SusB4dUKP3xrzpu/AqEd+tEE+mG1CqXO8+1dR
EN4uaBTU/xLu2VI4jKo7xj7bk6qkn9ZjskFFGwBljPKDa1aEAxGRZ3XYldBhbEq1aE063KOgiVHp
UmH5qHdxNqI0ZKubBCiCWQIvb8r2UBmdy4QswLGaa9pI0B8Q675DrryjZaCmb5o99IMLPGR36Yz4
DgHSYoXK4WXl+3YoPmXeI4O8hWEmWMDw+jB8W94wKaSYG4tqhWLvey3Db/WAchZZxIUzMGFO2g7L
hsVgvYlfA4ONs7ZZD6F3uBj4t5l3Dh2rIfllMgdaBvWsRPIjTUdYTAuUretq+AVIGBLPDA7oYe9n
i8xj1uqxjV0BnxRaZ2zsDHFpyAoBxS5T2Q5eKH1ChqlxgF9eZAOfKzZgYBisMGtn60QWjxtIATFA
iJkcm/33MB/K1tErM0L2Uc8p0t8IEGeZ72Xi9ScxpYRTPQwCTImlu/mO4ne+80A5hTV8TXYmMfK3
6ezyci9C5h4B2ItLaQ9XY2f5KydO+QcYSzQsIMEV01popQ3tZdf1+8gtv2a1z68EKd8AwAWdNciW
dkTOXaOZDIwCgE9XbEcD2Hf04nXNSZulS7cePg8l2tQmSz+bTn1kx/iUKrQleTJ91eDKWlCvwdxe
1bzeLFSxE4RYwq/3vt9RLHVfUs2m0ffxKiXag0s10ptEjvfYxsGnPscckjVMX7rUee0o+WHPhOyx
3S/V0KM8zEpWegwwF/dfia/sgGF63SnjLoniS2jjJ5VooAgmhBQAv0EGLytrhyuOypEGao+EGz02
OxoO1CbcoWZce3GUbWKDbjCKbQYEc/HVsDOS7RE0V8p90HZwN6uIXOgRwiBv+ZeRrNpTbniXZL63
e1AMy4toWXnUSG7t13Ywpo2PBWgdJoPYhoZ89io+FlkRePB8muWouZWdxEUYTgP0a7rmVCKd6ppv
shuuHPRGiPIQHiRSH2TUkIQiAO4mlKv0BfnaMhmJB+nVkKaMJDoNm86lHaqG4NkAso2riUc9VJ/H
hh+toQUvKMdZJ+BmDu1c/PBjy9/5RM9dxKVhbWZ2nSvLMdNjbJNX1U/dumw5stCJbRkbHfjFf5IV
S+Mq49yp2K6FpcGU0bVBqceaU1rC7VAWZu67nO5Wpfq7q3ys1a4D363hj2ok09Kpw+d2AE/mi5tO
WETSyfa7SqMvfjRqqBPq4MseGBo6kdBRSGbpchjfM7VSzcHbD1k0HwNku2sYdY4/3nohT2OSM7Gb
PDwAQgOfxd2JsQ4FJZPWhPRIB4kuqbWfAnyV2A2yDLtf5G4nzVbNnld9CWfDydAMgHwEI+mLK9tH
GNYxzmDVkgYs4etw6yVj+Jye06kWYl1zXqYCo7YjWlrM3wlUY32fDbyhyzK5m8gIJByA5K4iCC8x
JDCD6g+R3SHmQq3vKtyIqlxmqZtphD4q1F3b1PvJQunrWhLrgi+AKxpZtZuM8AvTk3VWG6eg8A5x
jEnSjE1qCwwB7GCDvd0PxQr/WdhfjU37TxBFdwaO7H2GKnpedidFWI/4djW+3ZCKlXk1s4wp2VOb
3ZdF1u6C+h5XNAFpcDFCtQig2dBPCb1qMBK+Ih06lhHAT1FG147hh4QEhN+ka7L62kK9y9aMmzYp
dmLsbPGmckOGjOk/ggSUVdTTSkG4JT3GWZs5dgNLNvJajs6lD9XjgI6MEAY20AXu+GzWd02XbEfp
gVwEW6TbeF67ffIj8qjlc5NTylskPlI+VPNMnl6wrYNVazz5JsoHX/oQAgt85n7E1iXlpTRVfCVs
q+ttkRLjFUbs1YS8ycwzkZTkGVl2VBhESaOd3xPAUPGUVmgRewitc7CZwTOuy1IzPU/kVeIxkIvm
J2lB+s4YXbjIBU2n2zSU3cBT9UmDSL9OC/VCdcYZRRF4oFoaPoUJIvnSH3esHfsLyI3plp55g0j6
tSlTE1trcgxmivAwekQxie1T2zS+ENcEElIaJdLHORkPIRyBXgKgLwlkWPO8/BABB4NbWXcxahS6
49dw4NVj5UhkgJTS/BflN5i4vNLgfqxn3zmFs9mRCMHEeuLN4HdRt56NRb9m9og+Cf9trVcjt/Y1
cZJDgtVEtvm2APccSQgiujc+tzG1cjfvPYMVXbOMSfAq7RqZzzDsU4DcMWFnTmiuSelrTu1obKRE
gwTrY1wVYuuYUPcKMyLOlTI9aO2XIY2IQPV+jEVjX0k0rqJGy5GAddmW5CiGT10WHireu8G4YKeM
+aujgeI64Wu5jNezLmXavjJ7nwywqnnC38GUtLjEy/+ldN3scPae/bc8ev8v9rvffHz/X5n0cLb9
3016l1Ge/pO/YsvL2wjE/ut//U/Nf+CnSc8y/wV5BSMc3D8kao6Hfe/fJj3vX7ZwJZYygdtO8Hf9
H5OeFot/TyzZMFrb0Af5S/826dnev1ySiC3XWabI7MSd/45J710GkJCOhtqDWVDjEwRr8HsWTdyR
UxAr9BRZHat9Zbvk+LEAMBPcqI0NKp7CZ10r7CqieowNi75iKsrLKugJBumaJaZ+pAwzHGv/yy28
/Rn28z/yLrulsGsbLIuYF3/LABKOqaBueY6tbMwU3pKi8+2fuygPlr/7f8l+kKqxEKQlpsNOfiaH
QOfDvmsjtY/6/MnJs/FqntYFhiPWEEjZWQF7lXg5A0SS3pu+xLgOaasQfmXjpZA4Rcw2cz+4ULl8
GW+uVEpp8k3ayK9dbS9//ZcrNTKcNgj4xHqCgLlAdtGL9ZdJy5TbGAwMUiKZv8Sp9ZLMPaUsmtZz
uijyTCZjWBevGbJvdBsCj7NxEZvVzO678UjPUFtCBgFreOOtSRiP46UwQXJhPSJ17NZ9Xh+c0lkq
xlmyFMnLZyCGM5mPjLKhT6VPZ/qUBCGTx94NEmkcYiPafK3DlS4j8Fol3WBZYslX4MD3QWVlD2PJ
P49Sl1lFmFyboHwYZizoXlzh4aoMkKQ6vkvgjke7LKk6ClAVRG0ynZ2qy7z06lMTNl/mYdT7TuIa
mnyhScKZowezqNKnJLdQNnltuy8z6e8xsTcnF6OO5wyvOBfGzyXxGCiflLsNLZYPjkIJl9NYbqdh
fq6SCsokzsNT6zq3DOv2eekzYsD4LKvkymISc21opKsjOkfSb9a4/ZDWpVgAp1J7KD2CYzabqMtR
nG/LhSUSZqG4EnZ+1SY9lTXGs13l2fGdoX192fHvx20vvuZpl8F36pfGkdzGxMCBoq6rvnexL7bt
tonkUcnyWdbm05mXbNEo/LxxdcPQ9ue/RFKN2k/N9SnA/bCoNbptZuot+oRu7+j+c90a2bVRJ97O
y5thn9fz16ZXPOLYdYkcRsR+Q6zwiC3US3CY9MlJIuHZ2RF4nSjR2cPMUGGdVigMki85HD5KOEKN
yzKtd3LMWMY6XXbomgmjeDVc5o2fH4PJyrHHJDZV0+BSYzPw6Owo+sqo+MnUZDSQPnbrkMx6SQ56
c8MkawfqAc5k08RriwbhGVnUOp+arwOPwzPh1R6VAdp0NBqsS8E/EyIxi5uomx+LJmwvrEiax7At
AqgH0j7oru3Y6o5PblvXV7JaTOeWd5BTp4D3pfY+MGpSAobsuzMU410bt8kxiqHYpP6dGshBLpOG
CTqzLAawt6kHrsoeQLMMSe8eHdwpK+bYj0PLqCGyMCHkBFaGWoqvyL2eRRBpyEyzdzr/q7ZvfwyY
uPwPEuTst2Zo4UAedy1zeQdQ2Mo3aeOo5MCqTZHJ/UUoZMzKP1oljsept5FoOljNAn7A0ggNlFn8
xQm1pUgG97MHgGQSFi2nfWen/fJLxMexs9lxggJCeCTS9i5wpm+im7J1xrRnVy40AswG7cP52Q0e
lUKeCt5OHdFYUuDrSa07MUa7nDwv7K2ZD16hz0/EzsBKZEvKKkrggolFZt0h8cGzGY/q6wxcwZgC
+0FIXQIXG+87Z3TpnSfxOfd8hGATPs2soBpyh2NQU+UMrWk8WXKCc6T8yxQmwYnV9bQp8ft8cIvf
ZWziecDVrngncm22q94Eq9nThFpboLQdzuwv2D3X57Tl2JD62BOvYtrS2uPcGLaRzu+EYHqnnfjT
399c52/y1/S682U4jrBtR1kmgTC/vw+qrodEMztLxCaNWayehD2qleOn8b0x3of1bG29uDKvAxbs
TGfccjPmIKPKAm2L6KyD6fkC/EaGbc8m5jwe4JT0WeBxfqpVi4nyG1z6aPvBVS9m/DdXbQv+hzpE
Sq3N5fn95S02Io8A2YkYr6wxtTBOmckQQFs4QTLaySzS7HZIsTVjfsS8CsR1OBsvJkjnqzHS37Gd
Nrs5TvQpNJizSLv2T43DEdsCvVp52sj2ZhjgQCXeHQ3j8wcX/+7HhS4QU7iFkJFflhZv4hk73AD0
euR30T8e7HYYP1nhcJMZt6ohqEAhsTiOVkykZvvUIQ34YjrRmumf3htUPCL0wNFj5R5wQ6dlEO3Q
wPzQvfCvCkvD3xkX58zySImucddZw85IWjVrM5yVRdiPt3//NNbb+MPlAdIWsmXpODyw5htuQoMa
IuAF77CsqH40Y2Ud+sFIMVqbeAJM5zTEHiHchqBJJ+mQxcCCvO68FxY595A/ODS1/WgKJdATa6QN
IytAh3X8GCdPxmyTf8AU+0iS5WUw1ZwkRi+26AFY1SfNQE8bnyJW4nuvHOyjHUv7+MHnW4rK3x61
5fmyHJsXgZaWdt98Ww58pr4WeIpccgBMhCKn3nc3mW08CrucnxnYMzRuwtu5MbEQ1hWxj1mfGvdZ
BN/Qp9Yri94/1ssfuWd9O/NfDVxyN6YKik+OV98x2K2fSKFZAAxlcat4ywqrv+zD5psRl87jMPES
QHzpQhLaDT1IhNgr5d5xC1wZHTPragnooHLNt0ycQjANyDY+uAvvn1mXCl/alpIU+vzwfv/B+XY4
Wsxyk42iFtv6Mcb7bqZRbKKQBUQ/nFizTnurijfOiKrZRMdiDPlDqadbIhgYtiiDIsWM7Mvees3T
GYW08vyjabC70imTx7TcEJSWIX8lD8a3qdOdvv0SOsY/rR6ddZ12MVwXlAuoFvVWxPU3FyAPPtP4
jtEoCyfCex+VL2/tWNz//cPLd4+4pB+CQ6eEa/PrOyds/3LaWCVvSO49H75ZwG4eGXNawZjrs+y+
5uouutxOnmp3uBRspTFABfZuKCxkKKI/IKJDyhCSAcMx5V27jgJgITE2s2M8ycCNr9sKEvwHl/w2
wZkXuBK255ngVv7wfbFKtHQ9aLVO1LS2qwptmhV8nRsnP5ZpyX67qvO7LB+KJcEHR7RCUVSjjg7z
rnxOneFehAhmEX4SqdIEO+jq0W7GPH5pty4kq1E8GKr95+8XTTf45qfGRXMkWq4pPTAw1vIQ/nKf
2TaH2iSuAjN/uj4/MbNRkEdVPUVhS0Hr2nRIc3loXYUM23B+oIcYr3FG4A3D3ZfhnEuicfm40fUH
l/buhcMp4EnLUp7tmjz+bxq8qGSgywI03tT+kMGimtj6dMCdzBpZ8cIS/Al1tyr7OOhl1egYn7Qb
RdcTcI7LDy7m3Ze7XIyl6cSV5syVb97ZLvuHDjIHhval1j2/MOzAzm+9DD76EPpHtbSbnU3kY6j2
cVh4TA3p3/5+GWr5zL+djFgRLFsxKuCuWHSVv39dWFcm0lAG3PmjpU+1VWDs8oP2FETd3WRNuyTE
aHg+l/MxZqfhh/LKw2E41MmnfkKN7GXm3vE7lEtGAWrYxhcOrIaMUGnHD7OZvLKoCrbzCG2zaxtC
4VoaTNXnSMhsJ7rvkIIEtkllHUhrHdcalZdBN+ki2buiX602g7Q/Ezz6miMFoq9aylGNNmeNJUrt
JM9Vmzs/KsULCOXNB3fn/UiAoYCliFlRC1looRr9+jAjhk4nN++8tVVVjMr92mA6WW4cZrp3iDwQ
cS3Sa6uk4+1j5R/OfwxC/fMTfTnhxqnDPrhSIyKGkgiMy0zDFcWusiDWvGff75PjPKE7qdJxZY2m
uhno2UGcQ50NZhzUjPs4RRUIuN7FpEN6fAc8wYCzHTfHJIY1Dit2OwnEeokoMAxMZJJgdT/HLvQq
Tp/Y1V7lOjeuIiOjp+JSMQlZrA4gUwyhd+uamAZCvK6bv988892jxRAK2g+/OP7XtNWbR2voR9sa
BaEunhgDJOfh4ooNfXcVtzXKd88mRIbdxepc3ogRE+HsWxjXYqfd+VEF666zxEdn6ttvFFmF6XBh
YGukh2H4zRlQ53DMmhQFUzjlDQJeWONuTtH5s8qlf9hVZXw4vyDNKTo1cXWtEHk8ZiWvzK6mSCny
4FM5ieHGrk0yWMPyRI4boL/B3XpWPYKd/ISDuPyctiwcPBUY9MKi2KepOGGuN7c16Ij9f/BTPtfL
v/6ULdMUmsGQqwFfUXC9OXnBQDjWNAX1RpLbRP4lbWfYgW9kPDLb9tHDzIRx2nkl8/wizZwGFUlf
HJUSrBuqwj80yv7sdhgOc6s1NqUVP33wQLytwpYLZDlG2cx9X8Bfv/+ajFxSTtVhvTEmD0F6NdAD
NhQaJUPxVdqh3Bwt+6Fyu+oQ+1VygwVoxrPoGw9VW7E0ncov9LNfJpZ07I+DKxKh3A9+8dbba1yG
gK4nGVHC9XPNt5WiSXyV6IvJxiG0nDQDwMjd2T8vLWc3ZO2DANATdkBCc1RWl4U3Ps+tX24DpHu7
VqF466at26bh54rYIW2YzUMd+yZx0C1speXfVzI0Vu2C6KN4gDeZVEx4GvsEVwHvMSZs/njER56d
kE2xDh6J/yHBAxP1vNQlo5vcB4Y85JVExioi5wagi/PB2+kPHSVTR23z/nY8TZP6plSE8D6RHTRI
HG+QLwo7aG/iMZ1X9MH+qvO9+lNc2MBilgOmjIHJeD12F8mi7hxe0bDI2AdNMrGRtRJEBXl4ZSXN
WkZVeayWcC/d7RQ6tA+u+9yo/PobWBoZjmpLe0KxBn173UHZxpUNzWmduNSqIxGsvSAZLJgXQ2hG
nLbrSiJZZ+LaJ6G9XSnFizMH1cGzsuyDOe0fL4bYdaGVKSRz9TeveKHjLjZq01kTpYS9BB3zaspi
87Ku2bvMVq+vI7ORK6tvyXabMMm2WeJt+jRM9kWJQu7vPz/33XksmfCbHLi2a1MHvS3/s4K+LJut
EMGdI2jEcK4afRleOqJ09kXRIxcZEXUZyZNS9rSdMLLo9OjoOTmB/OMdqBGgpF4sbobRfZbTjFV0
lMd0ypKTcJnKJtIwH5AqvMgpJQFn8uRBmIlccVEzaCbQODgymSxGxPuuKjefrjNiVY44eLeWSVdg
DYXasqucb0fepG52G1sju3EXrgjR1JhqEZxkvb9Pqy7eGtb3tOntY9919lGPaG2TOWhuUlYHF60U
YNkajT5u8MGMsbH0FKMBooWddVo6wyam8UR+1nxql/+emanKheRmHM0ZpI0hksvzBLIHLg3411qn
WaB+GH199Oi/pWO/WDWqYgaBWzQ01SkqsOVwn7bpoOwlOB5JwAIkdYZoi4eCj3yeqKtiHk/KaKIP
vlnLeVvEOZbDkFRx8Gs47+f2/peaeyL8sKuHmTHUUs+eq1gD3R+TlNQ8VaV3zy9uhTGbZAN4okmB
ddoLPe+658ac53UkVtz7uSdOdS/CtaPQIzPykg/0qRsUlNGLFsFBhE6/VoZN87yMJlzsR/g56uBa
qStFlsyqR0gMsJ7DIWwCavklgSSzdXCs3XmPkGq6Ns3U/6DM0O8K6eXD2ww6JaMYRUH9+1slT3O3
dBv73zO4Okz6DaZetFuJTxR0EYJY8Q3EAUXoQTywUvNrYOGlqs1AYJcvH9kiYAbOOsis5xFtW0Of
M12Etdzq8JAZabSxTf9zSIzZoUDveHIx+DMJdhga2CiRztuWywQvx0U6t1+rjJT4zBzvU2gaV0r2
6ObCHoMlzlTUP9PnwtHHwsdKVRQTkfNl+TmWA4SwuBHr0UD+akVOdd2kxk3pz8FVwSjrok7JRjer
ZiVA/TBzymJU45psNFCRwJpKdS2m8WvWqxvBuPLoE1KLfDqshiOMAxcuLTLX0auICeC3f5J5i02h
RMhgWifbHLLDHNQ+SmEGFAFwtFwO/c9NLgvW4Htx+/MI/nW7Zr37mjh9KL6EaYGw5f+/OQzpXrtA
+SKAs4atwDJzkuFbc+dP9RIAitHYHvCIsswB99Iezj8dFH9rMc3tDQwfKMLFXGznxSvT19FdK7Pm
sS7UKW7GL50kscGT1UgZ5spPBfI0iQuFkB9ysgVV7mKqrn7gNEilh+LMLI91Z3/5+/lqLe/E3949
fEJmZ8xh8TRiB3szZKpE0c0iaMPNz0fDnHW7NuGK38r+q0iw+6revvYq1LCDVxPVFJfVGsR2WhTt
TiMixSrmtnvyBjgsy0mvz7/MpZslaipnUhNb9+c13twynk3rEB0qtILL8zDKjeQnOxPrLOxxyvVZ
cnPerCSJgY5pSvLt0LChMQMDxgNFzN8/uZTvP7lm9sykWzADf/fdhha6zjiq0Sh6wjsI2HPEH8Ps
gZ2Qr3Q228e8aIHNVdFLwA8UnyMGQ7K35pPhpdukqcn4MszwZiBSdt5UFJGPhUQVGBlo5RmwHhMj
io9N1n9wdvzxwrXQPPQLLhaa5+9nhzAbf8zAPrGX1HodjBECyADHIQgE0OqWAfibHSGx9TRvuCcW
ND3i6zgPcPoaajtztx8b6d6RyrJ3k/nGyEJn2y1telAX9+nVCOPj5u83+7xTePuYMTrwKFH5Pw6/
36+5YHwfSQeGB5E44eXoM2WLUAltGTxXa87q23ApKvzR7zbiwHa0+DS19U2OGIvXfXOy4jA7zSLz
wTfRFfBweIde4UHiitFpCwWNHtIt+BB3Uw98AbHlIvhwZ0KUZIHihPPtpgmmBzeT963bfp06bexc
A0hdEsLzwoiZFCYceMUmdkmnXgnHCfeljwsi9mK5c5a3YsrwbFuwEM4M7Hcf3KE/FDq8C7Wkc6f7
XAQLv3XtBgKqOCKPeWM3BxlnQ7jqX1q3UWw/kXmeO6N0SUebAXvel0hEQ5S9aMjQ8IO388f0wann
l1hF/h3Diu+jlGJXLZg1lFC83r3vvTsEN+3yh/J3xWgy61/esXCkZywFIOLak+Bc39XKd68JFjAo
FWL69sJH4AaebnLtbp0FDdmRxXRilb+zZO2ctONgwaAsc+sqPv39pvypG1+qPg/aPNNPVA6/3xTC
DJg6GIlee/DBmsn7Bloc0fXg4bVesPzETDEO9ilrOOXy+zh2sJHDGXMN5/o/UFtYy3n/22PsSLpB
RvFsrVAwuG86jCkbKs+JYjoMpLNrxx3ZR1VBdTpPTkQjTYLqkObFbVfc2kzLu4ux7AtWWMXK9ZlJ
FcNIFLBvJIeiMQ+ln9tHIyYyyjWsw2w7w1URIodH8xwHjBLsKWwPslTZBmuhfZx1QvHLI7IWSFMh
ELZYyT0NXsQmsbLNQ0bk+u7v34B891gCdqBEdpavwFmay9+/gTyLiyqqhb3uF/GKq/FreWWPjD16
IQaRkGAej1XTYB13l/lWocmfEp6+rlxNtRGJveGOT+iXQcB0ZrxjVbdKg8o+wRCCKZZfWG7nXTb5
9Cks3X71wcW/e7mx66LFNR1Sjx1tvq2yKCLtzJrhsVhRPq7qLLE2JCECqrFMQmNc/5i1T+fCMuw1
kYNu98KqHrPjDBkO+MaQDjcDQ1WilYlGUANptvSv2d4pw9sW7fb5CWOPycFpNjdZmH8/f09//xDm
++YebLfHOE9RBSFmWr6hX+rkwG3KySxnDa9icvdGyMgpD9J9gvRglSk1vVgukSIoA5G5dNNnc7Kd
W74emLulvvBElKKji4v4cvLC7DJDvf4yYmZMzpXg3y/13bqCGYlkgo6niSacldXyyv3lUvNRS4VA
x1vzt6G4T0GOYc+3400GT8acDXldtdkdKYDF3mLz7U22tW898tMBsB/bssLvOBt1B2hvmbR6ibVl
zRidmFnt4Ggx1x3jq79f8ntll8Ns3aRVWrbh74elhTBiZYjRooS0LhyZFdcM9LvOo1hxTPdUJj2s
A/SrKEKMF3C1wdZjA7zlp74yEsM7uJZhXJI9nX/w7P7ha5dclWKN4nnnp/j3e4mdjtIMxiTOdN7M
VvqSN4rCOCsA+eJVebmb3NAF4ORYn7IEjzYll3UY4szb0tpCDM/gQAg3Ma8jUFaHMgVf7TLz+OD2
vX84+X3ZdG8aAwljsjcHojMEkrCplKscVLk5ayx6I/zRnsU4Jcb7OCmnLwEif9XH063kmR2AHH52
8B+LABXyPA+ISNyAZhvTuTiNPeyP/+jhfN9vSrSCjDSYDwlpvZ3sYuKuMGmQBSxFjThr+arDCDhK
4na71sMMWpU/5S7G2Hr0SDEz0BozTGqn7X2GvicwgO8acqCDStPwSxEHV6625oPCDH37OciAArFD
aNcFeVAPXuJ/kWZV3gnApx/c9D98EoJH+Qh60dJZb0c0qhA6bH0pWT0S3NFWItoWWZaverAuxxwg
AVR49msFlvv7Kvehe8qr2atwj4Tu16AdoY6H7PG7GshB37n1RwXqu66JdwYJ9RYJCcsWQi4PzS/H
QExZXDsU0CAtYFsMfrebuvgU57a3Um7cbXK/aRABYyeJInxI+ZBt5WxYANHK8YQzfUamL9xVI427
psiCKwMSTgQ6dJ/P8kS2MO19PYef/35X/zA95KqZCTGE5o93tUY/yk60Zc9Vz4QJzk6KCNlzmlUw
thCAy3rex2ZyQdzfcN3AmhmcpjyxMrwb3KxC0wjnG2zNavYC67FyDk3YOxDSyZDNu6vz8DDCAvvR
nX77glsOXDbE55tNG7NEW/x6pwNpZAHdtIvI0ZeXXoTBsqjG24JGcd3b3iN5Kh4xC66xsazG3dku
RiFf9LtzS2aw67QDk23snMeXxuSDREqx/cUFnIJ8dI4yBzCSzLdx6ce7tJHFVSwbrCi1Lj6oft8V
epIJto1ajfIXqS/b7t8/SB9ZVYQsAdsPyx4s+QTjzV5irieXEZlBUJkT5q8DPQRVUPHoGvLlvIyo
6E5XUOnV+oOH4e25xvUsyiTGsi6qX3KDf7+eQohJlqIVmwiLEaQU8PlRpi9mD3cZiXi86NAe2TBt
ANmUSOM1FAarC+8pphAhEdIMTuVrhBxnV8eT3MtlE9epCJa2B/Mb8jY+GfYrZRStPSv/SumhsK3Y
4x1zFn/rCLDozILHD14q+u3JsXwsNo5KIu8S2lRvuv3MD/43YWe22zgSZdsvIsAxSL5KIjVPtjyk
X4h0OjM4z/PX30V1Axe3+6IbqDJsVzlTFsmIOOfsvTbnxzaf6Nw2h7ETI9Ok7VNvOkLej8ALgIgu
s2I9NqBeDYHdhoCeG+QKX7adF3QKcJkYq9vz1NSh01ORDVekpgnjpgDVy7NKJoesSN60AmKTzkx7
DYq4eJOWMQD9BSwLUH3AEFMT7FjIXHnpAYOoLhzBEAPPXlE79wqaFpY1baTGxkw4YYdljmAZFyZJ
SF6cguZUzA7dgzs/KZX279l0gHwmMV312P4GDBuLN5+IA88GI3GtUCRf7dA66EGSHfQe8qiDTXCl
yrzznXFMjxZKPVlaw7GZzV8a7ERMWLHxRim40cT4o6VRwS+X/4ro45K3GzBFmWzadXbAy8pEtlXa
EflIWxe+rkHsk5lV/i/dqGcQzP9bfSCCWRYpYVqgNP6rFCDBkjcmKWS8KnCdEwaY6kWozutz7gcI
dRGSAAgZwSmUonor7Env1gTiGnsGHr/JEem3zx90Ot2hnT8i80zZnOzl/VTmCew/iHPakDbMsbF/
N2TtnBZlykln3zgZoMNXqJ8SP4pa3YN0zcytZCdlUvQ52BVmNw0hFBbEWxDEL/jxm10WWc5JzjXr
U+fwPpbKWzsTZSiSBejGmWsO/thG2xx1W2+OQar9JeARgdzEvEbvembWkZOd0kVz/z8/3/9N8PFc
OBHzLy1oC2nNfzmptgYKXMx4ZBAshX3iuJrfxtFvY1bfn/upiotu6I36qqe5TjczQxEQVm+MQpni
4UWJK+U9tBWkUS5dvv/5xf23ZgkvjlfF0m4RB0z9/F/2T6EMrRL2JCc8ay4Z9Nu2iMWxlEmyg0Zy
b6q6uYYDTm7QWwDtlYe7SGFxBJYbF/7Tvmu6nyQPH87YRcdn4amNwbwh4rC4lJCaUrcJz/lsm6cx
ROQ548TvZU36uTvZZ3x7zCeQtlTLrdNoDDalxKhaTyAMqdEJIKGjnlWCfDjm8lML3qHjGa70KroP
IlC2UobmmdOqi0aT6ZE5Rv+LNI7u5P9n5zM4zxkIGpEbsaT9lwU6SZsECCp31WQKXwTUx90wRfvK
kBmwN7ihe6XKilNlOzjIlg95IV7VunBQZ+fME1ryK2vsUs+v5PKt52eDjL8NbGqHOaku8Tj0r73a
lEcQsP2BvohKw/seCSjtdAKOVte1t64pP+w2mg7Pbz2FMUovvnpDWXyStsoaAsuioz69PUcQoZlC
EJ8qhea2jpQA9jUmz/Eppu6opZeLWyvglBFQ1dvnl5oIoMKBw9+2KuuVFOoLuv7E6/S2h1/JihtX
wypqDBrVeMO5qdJ1MYXqaYDLv6YwiC+RG+Fon2kgmeypO6c0xmMxfKGeLxfvc3dx8Hs+ZiowrXK0
7X+oHwxsVvSjywkA3TQdHUZR//lCncA5AjT7Ulyz2Q4jjQ93nkEtRhaAqc7e6oxY8LAv12LQiwJB
ybQQyJg2171xDmLVOmC9I789MS+KPsUbcpbQgSR4K61MMW49yCuP4gj4azH7bpomD9rUhEQMbfSG
0nrYlWPdvoQwIrizy/uMHflspdOnpCP2aC139Ic01HYDSCuskLZkamL/hKYxffWkav7nS0tMDRY1
CYXrEJrkPjERMpqYCq+qrLZNoqkvHL6/FSROWJ3X9ImzR4u6F1GpVqOSbg2S5pPow7La1wpE8qtb
We/MFD2Tif+73pXBBmAEmMQWag10HeWtZ/IyNOHLNJqgSppAfRmJjd6UfdPR1XqNTDV8VeZ5fMns
jW22x95lu2rrqjhXsYxOzB1sX2lN48NGe4ka4sWewQQayWD5Mgpj33UBXGVVsElNF9I4Tdc1ntbK
ZycPN8xehKdqQe7b9qiSlauE96kgcRAk9cQOkAOJ6VgFapE3kGASlwmi6Gnfq5taaNlV7SXQ777c
pOngRsgyTPb9KP9oO5fMPm31HAi1YgEMLb2upSfjoR7Sjs8P1aBsnw9HB+pmq6la6MXuuK1rmZ1D
+61tTRWIO/33OoRbnSzD98oc7haDw32eAP6QFdaS0RDHaKoin3zBdycvfw1uelTdqb2neX4ZlhFf
QgwPQzA6Z5WG+byCrwxFQAJl7t6wB43rIYi1U4NLEC8+I25TG8aTiuSZ9diL08Z5L6FOkx1qKnCI
mTo+/1TnKQeSLiad1uijfaLruJFErpDuQ9+rFyXRkO2Y+JqGHhCsazG2pKDoubZD7gDOwx7KA5hG
+xbWIGQNhOqetAsTz4LNjgfkB2xDFv9ga9qJcf7sVSp5QJOO1RT3UBQCq28Vc3A3E9+YdZs46Gg8
1sAx1jJrQt8M6V/kkFkm/D++1MDWKQWREQQ7AMsQlL3AU+HIh5hDLbOwz6bSldt+eeChdNOibDCI
OIlyGnKIhQHSPY+WyZ8RT+Y5m8/PtjtydnF+jkpLuiLPQxcxIfQaAqygkYz+ZQDPNsCson2kq5g2
SLqcLxn3+aWQ9XTIOCB4kFFAvsyUfZq1cd0StqmoeyatJNk9lwNcFp8QQKBQ4EfzFJFbBzeQ+Kjt
pn+kA0FA5Uyveoquc52aV2MyvuwBlHQzs1bnxBmoUR5sJPmsv6bhPBEsfQlxV5yr/qRDar4ASePg
41zIhKcfO9X3cZD5/jlFrZk0A4giUAjUVU1qC0YsFD7y0GRWcB9VS+Xa5mwvkKZWVTsAgE62pdvP
P4GDjG2MRvNFCeMtoT2R11hZw3GoNNEKIKMZ4YbsStwtvgj7B5oSuhxzcHx+SEmzWpltUm9NBxJ4
XyaTl7XEd6fulG1BDbKn0qynNA3F+Cj0KseTTNXnJl9pmKt/maz8BXJFKJtLIBQLOOqplmG3Qcjr
c/UY06A4J1OdQERcFEIqyx1hpdvBmI0bQ68SVy/PXwmdAYYgx7j/aOAQOmsdK4fe+9yI10HFg1Zk
0e65uDQZGWs2/JNtLSpaP2M+sDDQ4i0czdiQxi13cBAHm/nn4qfwh2gO90w15AiOgABPoGyE4cEq
3ocT0Jimjr4d/BobiAs3VOxkwxrLC5UuIEmdmHKyU5AYKop9qIZp26FFFIsnDhKLAgMUVoGtSDI/
iuCvUr49lQtFpPb+WIHg+49CpTfz7VPYWLc10D/Sl3D4kI2Gv98zJFyEVOPvfpqj5hQW/xzpRACA
zsUWh8R1eVsCQpKfR37kh7WvK8bj+RalhvkviWqAy0acnoGu+5MhlOPz/olE0NMEH+prKXQvch4k
Z/vc1dWLISfrtTWVNZzI53NmDMuQ2e0kQBd1FxdhcBoqCGfPP6dxAj8CJDEX+nfdQatM9FRfL92y
Rua4YWy4jbYeqjvTDZOVgCSwIh4Pd34dMrsJ5lOaNqCQ7eIAvv1ATjXVmeD+ELAMzak86C2w1EDC
MKpTf6ECuxxNWrKLKC+otA652A+GBJy4R0beVueyflCcrUssSxYdpVJcQwGZOoQ6BmW8f4TjH7iu
dKb4E3kYal+pNhtk6BTxi+GPxv9fcTfyX6xRdARWDv7MEm5Rl48q5wOCFCN1hmIzfvVEWAHakD9s
juGS+8VELhUPofcFJThkFEXXTjKd2IgAdUAKkt9NFf9KHKB7NI4HAgvKytlqAUcNqU90NbRDGGwI
eyZgRfOrxCD7GXPnbRqbSz2qg9cHbbzlUNyuLegR+8GFCZWV7OG4ymPPcVXl4DAP7+zLjF6GfX4/
Evbu5278aTbppYqCZFsTNrIO+mlrNRLrQBTXK7BxIZoTjtF1QlO+D2b8kAxwwcRfOVPf0kWLYcvp
Iw8mYzvSyCUWkxqJ8wGIyaiZ3kctPFkhh3yQyyOvJxbMyLP8NFFLAxhkRp0YjUdPe9i2Y6y+j3r2
pjTae5v2vm0KwisqajYgKbqrbK1oGpkQsg1y1SXegaG8jGVU+OksjjFekCkKb5zPmhUVmj8j0x+J
8gTs2q5NpPi1JW5hpkKY77UHo8ez09j/LNGfBhXUYK/9W5hRdp1Bo6j3pV7f8Um/ZY0+b6Youklr
vLv6BE7BYjxUkilF/MpPNUt2J3fofb3GQ2WH1UFxs4tBd3Yup5MxEwrYV+ojaY1sjR0JFm/RZldj
AIAuU5csvtbKoZoz83bZ+hSaWRQ5PkOdV8iijyK23543CiN6bMJEM66jViU7oiqdg4senMSrANJX
BRAemHQR3xSn2MFQ8usiOM7WP9caHu5o32v5bXXBEW2Lz156DSKgQ8DoMY56c09P3iSoeFBWlQlH
caEV0AyiK4RTbdab8cplN2ONWO4EpOOAcmw15Lwthv6DPQwbcUjSTFa730k0f+MPPhdT9zKo+put
x7h1auuhapXXwe7E16qdh0gtjs047eIUHkeDRtpaUVd+Wq3bEtA5Sc+qHHFX2g6On4birI+1eq3V
RQMpQiMLqa6jjyXaQ1ilu+5cIuxU4LDzFXa1WfzLyfx08m+RWAcA6LQ1w6+xSqkxdPPsEgxqd6XH
yRHlfL8zq79TmazU6Y65kMiXU+1OtxiypqL/azG4ujRU061Btu2sM3nP0+RFGGz0Tjtsx8ZEZMqW
13UlrC6w85lO+rgVwRibq3MXxMpu0p0PJCSWVyN1Dd102qdWi0ltqaTS8YgaZV53c/HjoilwaPEY
/bt8awKG3xfJIDJDyolnmkT0dZuqK63Hzt+Ba45ZIBY2k8NZ0P1sk8x9l9rku0o2vmXM+Y6ycjWE
mNnwSw8wrw9ywtbHlq5UfXszwuYRl0n7K+ltvIAKkkDoj9khr9GQ4iA64V0heaKy6kM5T51PMXsf
G7xXmdtiGLTfLTvndZjrjKC/DmMR2XXr3uJhlSSMYN6pPys131gU5AYAbBLvVv0ovMFlhUTQNfhQ
1ZTXCaSVQXCgpm2G+AMtOUjMVndJOqO1C/35Cmf2RKSJP+lh/uDg2ZIMX6qboKohVlXrkIwgphpN
viXyYR8z4iMBhTC4SUJRbBggqUUAQ6OBgGpLGEbtbqzne1u3bDATVmmFNy8X7nsUkJIaOobXW+nP
NFhXXLfoBHAB4Tb0LXsXFNFGTvmOZoafY4E14RfTnMO+xoGo/aH37FvzEssJHqiHwQ78joOf7xgP
rfylDtlXGL+h4E9fInCMa/p/PclIVLxXJzJ/eoFitep23zGoPSvKfweQHiU8btAxtXmPoEI3qVDf
XBXmJ2QWT3N/JxkmR4CeS/LsYiamEF1ZHARWFq6/Q1+qR8UgF7FS479VR8k978rCesAxCs7EG6b8
1kjyGx3oUV+t4vqVG0aAfYaXQhuToNMRCc8+b8EeUtfFgIlJFjSj/JQKmsCxbtb3Nph3ajdzs0mK
xVCott86bxpyf61kuSF0LxSISEHR7EnRdU4W6VSo81oNgebcr13iH7aCqDc7BRc6T3qypD7e0zj7
bstE94tCRoSeFMrdKOoTgq/w2BEdc7KrfikCEWo9PSsvADk5F+SPuFtCj87ME2YzXKeEOgrgOsaS
tASZllsAxD0NQ9a4UuIlJ3ZGBaRIWbBOtIOD89N2yD5xUz+OW3JQi8FeVVpKIicIn/XkzLVXkBeN
zR48cxQuVB+29UxRfTyUCHdyzr/ctR5N2xhMZDg3L30Rvbl2esddiAO/qycyZYxmRxggqV0RQF6m
SoSDReaXxnTa451dRCEOeYZ8P19+czsk0A7ndUJt08hoes/Jl9wrgfzbCH2JGUiIN2tl5+PnPUuL
5ZoN6AWot64kH+q/fvinOfeItV2O32mMaXwCDU1gjDVwRg9w5UO7bc4qUvfHlLC6hsR2Ze9Z96dQ
GgjxlJ6wyMP0QAW9MpoKbXrCGRCvOXS1Y2uRbSpdyGJNX/mJoRZeCG0d4HJNqkPSefAMkne7gD0m
6Y8E51QlwyXtAVOMDrjOyf495OAhBT2BuEJyX28G9TwH59gVR2PxARHCPBB2UxiEU4kiPeWxcbfG
ENFUKf2e4ZWmbJeX5YzGRzjR9vowSjzZGEKg+tBau3MU2OY0QElN49Q/oK4iDwFGkqSUyQ3iW/tx
/BF18q06PYVFO+5GnSOk0yTo6Ml7sSsex4pf/RLjQWCGZMLFLZE4utJaUcNyXoXjBdRsvE9Tv25D
lr3+rWV8Gb/H+U+cfRqhCXSdoCQvG4fuFivhezW3pFoiazvMYJM++iE+52W+BQw6XioR669JiS+S
Zx5ed71iz09Q+elnJxYd5SYMysZR9Y8qbG+mcmr09JjPI9MF+VU39DVJyn6LiA+gvF8lYrA3ZE0d
RcIwM8xNMn1t1KzhDNaoYYNYLEAkfu2ndKNnLXy5FjLotElxjsqNwTiZpO9ROZA2TkTLMGxKLiVR
QWPGKVAYx4htiNfBlJNsrgqdubxXC+KEwz1MU/Q+oeZDddoAxnMP4MvJTstLz3DU+g01EpjJsrN/
FPGn5Kn85xTGg6qQylj/6InYgVFrmhSdazbOgcnNdGCsU8SMbKBUmbyC/q8d+SLzghxp/2E0biID
3bS3tdcWaKShvarpP6lw9Mf/xNGFbsRCbDnmis/qOgCjHmDij5e4/hyCWw8j2mTn0ued1LdKcMCl
O3VvRvGQcMCqd7TZqeJPoxcN5PBsNPYNqe7SkOQoKrC8J9ep+WNABesLtur6ry2Y87DzaNfJ+Zxo
KubWbyzYDIhGa+skJMntB/vYyU95nCGyQNTATiq2bIPNe4ARwNnwBNo1qRAb01lHBMwVzHBeB5bc
dCV4u11NuQLv3thAFF2XxV81FA5OJurWzu8ymTySgrChjh3Sk1OHFzR3PktomXlEpKFmZ8IrUtl4
KT6/Ltsmdsv1Kqi4CIJvpMbi2NzjWtO2kyA6AUTYpogz/d1s559cTaieLQY2s8xIG29QnyvF37Rd
3r80i6iRkn0bpu6esw7zwckcriOVyhYsrZsqHvM9MLZ4oYlKuzW0ooQAtU32O4kWCjnj7AbEZ/R1
DH69xZVZm344WNEpQ1d6GHvL2hpjaF7nkZAoYuDZdLvXOjCZqGKIP7tM4ra9wksIWXDW3RAUL4EJ
HoDU3nQ9ls4RahIY9qk8G522V3WOyak8CowDLea8vAuWZIptXvTQggn3ST9HARAeh5BJ38fwtL7z
5wj8QwFlrCRtrH6U6DiD9IMJJTji1qMvvCaawSUXwzb2WX8OCENQJqKEiw70n7rix2G917sEWl5B
/m0VpkcOK0Cr6ya+ozEm0qLCug+QLDvY3a0Yd2mM+mE8xcjsXlTIPGTDO83W7iRAS8m+VwM8qKi9
563O89JazHzNN9Z1UktWPc4mqBiMe6tTrdLjg2zgQUxvYGOnFOwl5fuYOtoBP3EMtrGjGsh9AcM8
iCuPa79S5+Rcu80+N2bsH4hOK1oPo0Mwdk7ir8P+JXedTuQokggckZuSGNWht86RPe4G/ZUwjW3Y
mdspUMD5UsbGS0ZMdFjeZ+YRJGrqG4uYCZX2FGyeU7dcE7fcoINdoy2lFyyP+RhArcXAiKQCNq2D
fjR/Awln6S8aiUW4hleqm3o9cQE5y3wbZBT8+VYnCi4wqBIIqiw77k9Qj7mCaId4nXHmIXZObUEp
OXSbJbu+QcQx5mAVuVBReRpXBnEJ8Bw3U11tq9I8sFN5cgA0zEQ3q878E2Vf0fRa6EhDQhJ4wNkO
nUpH4jVDLJw1HCsRjDFqIu1Eg76LRQP7irl2hpL8dsyXXceUQkOcmvl6GJ04NNA8xBis0WvYBc2X
iNmjKY4w9vCUNlsHLqg1vHN2ZycytyUx1Fl3HbtUHpIor+/Z8qHJ7Y82OKI50Yn5zI9hTaO2y7uK
/aTdlOT3aNpvWh1u3rPyRArcl2FHWvx8VtxYo0qb1jTcyFocgoNKhnqTkv+ST4A1UY7aGZ5ZinZ+
oxTdQArFWZBHMhoqjQfJTWjv3QY+JREbwlI2+kwINUDA3AfTt517iZuYFi7QQ4eybrRB3nMQCwMb
kqvhd9wjofxlRI8ENkIdmmv0CYBzkZXm0I4p4Uy2t7ZDAQC8A4Ku5wrDqwITx/M1DH81+YvlRh6V
+zq3x00mHgskIVaBFsPIKPUUibQF4/WbRSkSN+4Dey8kkNNhnDzCfZ2Nqlin3KjxRoRz4k1ZfQ55
kedlq884Pvudpv9RBr4DUV6ujRHqH7JaUuJthRBYQSZMVXTMhsuUtZOv0m7WmDL0TnNBAGdtKzpp
cBkrk79uaNdCuIwF7JXa/0oMhqcxDPZNY3X6XtY1eUBVfc4S+CzDDLZTpWe1HW3jLCYp/zKduk32
xAE2nY5QaGF/VCT+Mjiq2t2Uc2273n6NiuTCU78tq60R4XcnwAAc/6U31FNehweH3lnXRKeCFuWI
vZKJDx3nPnkE9WKbGd1mk1U6lZTdArSHDHQlV/dNDExhSC87jpU5Xbqp+0SwoD1697HAk1e1+lp/
WF1+VZL2SAbzhVSwY6D8DG7oG0YGa13bMs09kuW7UsM/pDeQE5l7c+F4Bp7vXHXXBtP+HAq3bMUF
e++Jbj/rzWsdC49Ykk3NuYweFROc61T9SCDwmv6iSKhgeLHU4Y6+gqM7S+oYHKhivJE7AGAqvRhq
g32meNlARNm6pBcORu63mmypWTmO9s3GJQq8m2d91ckdjKvo2gTBe0V42MqgmPHcsSHHCY4eHIP0
UJnlp0OKw97sM7wkGaIBvbE4SzvTPeqK76xTVGyGsriKXsuvmV0V19jMpOeYGsE6y/eI2kXGh29r
bY35HvKFeWiCNrqUzMgk49Pj2Ha1ypGuubnTXHK4N+tbUzCdreGAsLWlH1ij5Uq0bvnSVF23g7rH
UeAHEqqzD0qAs27IzylNI3ZVXH+FDAyuPcOFd724paMt3vhLsyPIzlvh8LSJvomurg0+PiqbI3Zl
88w9jI1yvuTOXG5Q6eW3rkDslE7VRpp6+uZMAMWV5E3SajjOXd4shbP0+qyN/Ea3O4/sE99CoP45
Fs6bDHdRKPYy1H/1tOzPgdkUtHWw7gZDWm0L/ehYYb3R9UZ5SbMi9zWJ7pocm/YQurDQGOOKY+6k
/wYnmY6lTu7f8zNUGtq2U5WbuBFhw6rE3m9W8FC7vho3pIdTIOG77GwvtRKLzqll0r6E2huXZ0IR
/ZLR3jG3S4CfPcGfDdTcI68H/JyaEwy/rpLidx7nHMEji0Jv+QDib8kD71dmbHBWS9L8FIKiP9GC
pSAXhj+RA+5pLYGOBB4nZBs27V21lVuLO+4DJki375RdydyMDIFa2QSJiDxznhNuxgybR+dGWEDj
3yGCEwabvbEVOT1ykgtU2kI1eR3iFJZgHJUWCyhzFurekSBIm4QUzCkcvAgqckCnZyXU8gACOxj9
nTqWt9i36KmGIYKYSp8/7e6SKi2/cf0YqFPPY2LtDdnN15Ik59OcuEijtPEMGq5bD9FHqWV30UXA
wEKEqI1BOQohl6l9o4o1zzOQ2g65dKlxeuzE75b7fmVGpLPyPiUHtpoC+gYDITNyEnKcqhvWvan/
NbTt37Cck0sYS3dTlXI6p12ogsBQkhPOQ/pdwnwXbMcb2jRnqdlH4Oi/I9pDnBqL1sf2nRyEXv2g
yg4OUoHb6kQjDT9A1YTq+XWnG3Q/jIAMM1HAggr9JkqFB/rz3xAHAk50eiwUQXyRoxfIQDW6RFGQ
HZ6f/d8PRmTXLB1x5wtOMhGI3SutxN6qNzRVfEuL8wtqoMjAFWS7d56DeE1NEGw6e/zWSTK5KAnB
arA5NJ7UjvJhNlN4ubXyIXUqd6XdWbU77xwSqQQdumuoUfc0GlaFEX4iZt3dECrinex5CsTmAeL5
nV6R7tX9aHCdXe3Sd/o2JcPUmwMzvtmz3l5Km/efKcFtqr9lCAi5A0Gwk1PwUqT41khJY6CSquXh
+ZnQYswQM+EAT8FIJUgezcYy3Sgmecs5qrd0MNxdM2nO26ACWCe7ovRRcmwt/EwIYM0SPo4uVrBr
1t30VaT7IYbH9V4qFocnd6OQGcyFbGgZCTb7eEQaTML2zJPhE+DR3YuRZG4e73DP1ig/S2YBpjPW
X6yHk3/WKjns7TTcz267xFp8MsBYG4HxsLXc9Y26Emd6kzOcVaCQensSPSH3gRCwwE347FLtQJGn
RnVCZQR6uCFBqtadcivc/IgUpT+gFf5rD3JYs72grq8UVhPeTxI6XAb0RrhxkuRdqxvzOOX2xS6j
7J4BzuR3prgWDOE/6CAjQivfXVoKxwUIB39y5QwkhJcvWepmj4yY6hW9VXebajV90EZ8m7HDPCnN
qDaKmfQPf+6t6DhmjuGjZC88OV+Rry8tvrdB077kTtPJ86ITRdIxl5T2o9j3Uzm/V4X0h4zcjUi7
Z2rYXWTY6sBKmLORrlG/R1r5gnb1rpsjuVZtM+9SRO7rykCGM5YUIWkz0PfGIEtjxp5eSfLRL8u5
M5LZgWt4i4Mo/cXSuu0IVyDTBytiWBCZ0U07h5MEecA4T+jFqWl5KSq7uKR0PbzeBdsMyBIP8POb
/O3W3u2Na9tYu7JO/0x9eEkZ9um1Qb9o+eHnh0ZFIUE4GkchE9lIe+r/5DUZZS0PLd2hdRV4QOg+
zaL5Km2Q31n8yFj6A6jWZoe0wDM5aPXQ1H3ygbzOIJuxJLSZqD/gKGpffUzSeRtTUFTWUKU+uzjx
q7ZbbHRkTSAzYNkTphuGDO48GpQq8TRKvQHFRTJINcBvk3+f8XVELVll8KpzGgQTsq07Ekx7cR2Y
qvGjlPWtHh7GWP5VqnpnQKQgNZYRSFyQkv00H5Xbjtm/PkEFxTM+KzT/RI5hLA3mGs2ToTG9pHkX
aqRS4Ocn67p05UbpaB9ZNiM+91x28+A3Lhx5NfmDKuya1Zr6ZnDgKBsIE0FR3yPO47WFWKBWt6UC
iFeUYb8iKQMR5fjHFEs9pdKFrnBAOykiI7gFZkwEbZEToyOzJTEZXmy8tlpY5TwIqyIp7hiWrDXV
U0GmCi/YRY1Q2vFpzBHbxYMPay0olXcyVZhwZX3DUbHI1onLIN4saZLEWCo3mkmHo8i0dyMmiSye
w8Nk2P7QMzJKswuR3rcyj/QHWw5D2S5gKhnVJ2EhbunjgsWmyT+Zk2nMxhn3oe4CeRLOGwtWF++z
vUtwa19JAPo1UoUbqfEvyzPz7qqzN/ZGt6lHbB22V02Z4teKNN/rqmYYzdRE4TLOzN4pcQpd9TQu
gdQ+A0JPRvHHZD4gjM/ObXYoL73GMFf6RDyjebOTB96nTZieSUtUaW5IuMU2g/C4semaMxCH4A4n
NTxYDC/qIPrbFlwXNVXesZ5mx1aN5SW5k+AkVtGwKBHary77jsYZpA/PpwjCY3wVEbBWRwvEjYXg
6qZO+kYG5SEeHHCNOQmPCZOfgxnb5BxVymmaXeEDgJzpOM648BqdKgJT4j5DyL2CmiM/cKe6LFWz
RQY2xXNhoceqSzI8BiVWHgzMbrSs7f5v3sy/aPGs6TjygyE5YiX2e2RLDmWXwXOh3rLqJQenn5Xf
E4xaJSPPPeba6/yHnC7ZuwjajRr9sXkzwsTC4/8yWaR7EZ1NJQgtHsnFVyNp4kc49wL8rjj3cY51
957BVIIMzmIXIPwSvd9LWBLAUyscjEuFnJigY6WCeE3AfVwp+8JqPD25wZsDt/5O+wPiJo0RHiRB
AitFZSu8qr64S45G8btxjF3viHU+o9BGoZOae/JwiKbrVftWx6N7zra2yabjhjL5XXNPOXJ8icYw
OyP6QgBSuC3Jc0b4WwbOvheO+4YpvtvPCekIcWtvsiJUvjSnW7UmeonQSvCLoWIITTI16KHCtsh6
dZ3Q0ZFLdt4tSD6c7dC/KNXWkYfAtTbEv3uGuDI56Kf3OrUfZhwYmzrD6FtZ6r+ERTc2iKaqhk1t
yV8I/PaV/AdlCzFDt65iGsbaNzesMv3MTKqLaDVkTOjo9fYRnn42TcJU/CIozY3uEs3N6KzdIwtA
nShbe9tmo7KeRdW8KMEjzZv8rtP0PSttyVSV7OzoiJdkWvKE/KxTX1s1euuNPKVFBj67Jwz225zN
jVIbTBvGFUmAEhXCCsBqvO+EBrgOXjkto2j81U/O3xDx8a1sSfXUE0ZYz+8TIYjkmdm1X6WvylCd
+2UQCmEOL7w6/GrRzGzjqkNIsHzJw39ANdo9tF4YENiI1Hx+fxKoSLqGBV8r3dOUyOmWBWRfBg4j
iYD4SVxzxj0Jx/ti7e4jFxcg5JK7NYDS7pS4/2LEQfJNN9EHri+1mzDkKBnpv1Mnr2r2N1rzJnrR
lslLMRpsLBhSROon0NhQ+4hmZZHZFiPNV0HBQB1YO/IxCU5o8tOd3p3pzY6D9eywAPNvrVEFcvvg
T5M8ZgIdhWmqGy7JOldPln3WGBSXfb7WBmY08Qfig7XqZF7lDpz1KQ7KwbMKToYFgkLkWe6pZiJH
os5aowTpW1oTdk+ZB6PT3Yz16Bsh8r1qU9CDs34WG5TZMTdr6TSWEyYjGjAMySRNIYUM8gmGhfxn
GIRKJ19LB75zBk8iRCU+RCXHJKCRBPR8bQ/zOvo7EXyuZcq6WNoyHcOJNPWrSN3M1jVc4tRmng6F
TBII3vY3Qq1NNUmi8PqNzf90rDli1BF76ierZKxdmO2vGuXdou/lcNxqIJdL3tCaaUNXv8IP55UH
q6bVaVv/K3hK4uqzLX4TbsiQikjA4aQ1MTpMB6bqFYHS/2HrzHbbZqIt/UQEOA+3EjVLlizbcZwb
wk4czmMVWSSfvj8qffAfNPqGsCZblsiqvddew3YiO2lmlyFQghWGYEsLYqzpE/D6bwssvWBlcDkJ
8lrGGQKq3Fn07bBdOeOysGeRX+aNbBOhw2COjjQUFhIS9QqDpWJ+n4seBB5CuvGsIfmX8gNkl5F1
Ddh24EIgIRdEfUwXEH5lt2k4Oncs7la9/e642NUdNFKwkIfsgxheSfziua8xYdlKBxFpX/gkVy2/
y2g6LN6a9Yw7e+xz1rNq6hFqEfsXfHO+wh79FIkz86b2w2VwOuXHgXPb6I8GFr8uBATV4jyq321r
uwjXl5zvPCN+jjdbU8q5+d9Iuvj1Kxw3QFKwmvWCPwn/ujYCuSzXE4M69enav6z4d9GR+xmm41sv
GbNqT35xsGB4ikeZ8Nejt+b3LAk7vgUltbvBmF+5zWdbHR2/2BowjihGV5qOlSIFded/ZXq7HpHP
5M2fThQhlIxVDf1AM77xVoMz44dj8kb4M9bcZIjzBSSlxqeJV1HLH8HGSBB8Ny4hf8FX5P70Sc2R
/BW7s/BBJy9FbF0S7PKU+DSyuYy/+cgIwyHSsKipxM2NDu5DkbMjf5IsEFgYPSaFDDmJtff4C0ue
6QDq3DEwczh5LJJ2xyQM/PvkKtBMBng1DN0W15vKZqBSwr7a5lWW7Csf+bNTBU+VLsWbacAn6bHf
3npp5H9EzQ+mtBZk+Dum0TCz24FmyCSwJjjMjF1eURmo15kolLFVB3jw45s5m9amBGXYEYGGKeJo
/Io4DW9pb3evvuVsCDv+wr8hvpGePBy7keFi7/aXzrb3pDRqBxbjJ5kE+V3Pc5txrTjp7Zjfs7bU
n4MghNTc7qRLGgOTfoibCb0ZeIHn7QjRzO6QCdM7hMWDGcfw+oqq3bT2nNyb2dSfND3ZGag974/D
QAXmSmYYcS70iyvS5mS6GupgYwxejW5mq2JT/qYApsZ0o69CYfDPtUcVqo9kEgH87J3R9G+JbzZ8
dVJ9iZhnDC5O92rf1bVxdCrr7ywJv/D6LmVY5qAWUHZz0VF9k/VJKYTR/VubjvjyT9Ef6WZX1XOi
MqUnC0zp7uW/Q6NH0IwJRnL19t/dj3v+e4K96IkxHxjX/z3A3g7bBWB8SZqyL2o5zGOxj1UzHx93
ZaJPOXOWB8YqBdc185+Pp/XIH8H0f0eqqxlkxvrF8hw1sRL5P8eprfapMufL44F2bvULUR1fbRK1
6w4TIqhvmNPD5P1Z56O+c21yAg1CbH82ffoqGut3Osb5yXDAugI/AnQyFNSmzs0+NFc5Ye2RQuUw
v1nsQZuPeZWVXGamnrJoS9Eep2T4y1v4cFrNe6+uw/hdNtF3PBBEyAZq74urNs3zzajEX9sT8kMO
8w6yA7Y8+BZ+mOz+quvudm9/1VMTbcZJtdvR1/h4J3B2s30urYgIXKi14GnimGmAFEQuNNfcBfYk
23ZXucCXeWTYn8IVWBwZ2mogtvRE0OgSB63lOyiB6qcZqNCp6qOoYVdkQ8PgpRFXWOXertWItY16
864HORHfur1JdAKCSJKzLrmGQsnMjVsVRwSG4q8JlCr3SS2+R9EPd5zXyMjF9nIfi2w+w4iYz0kM
or4S4xDvm71vqrtWIs3UfXgAFaGacevWR5WbIGdWkDbHAbXIDtuevUHoedc3ZG+SU1RUHf0Vz8xm
b4OEJ9mPpAytFjXzcXY068n1Nl2JB5IdFo51sftB2xtNZO9kI/zL44BkCkTDxN9KQdl9wEGPgxal
oDP+fAYrRUoVOYI1t8udfSRx0DYX2AhNl/RXc14RAoXJCfx/kKXHi50CFCRqrPMcLEGKj99VFPyh
gXA9Bj88r05maJ+EB+66SnMBEWxvCzXMZ9VIiU0ENA7zi9eK8garmJOt7k3KXu1k153x7Bk2VDba
W08OtxqdRChKaWyY7dSh1sBZMPw/Y8dnR7SasbaT7DDJ4W/lMhjvpEf0SvqcZ16xxbBUbtIR9xhf
Wzb7ufobL7ced8XyHsgdmKF1N/GfeHWz5rtmlHwWqoTyWLbjHmFMGqIdq/ZFmlivXVHjMkOuOgmp
3HRzOLadx4j3cTPlvLySRnVqGgfhUIMHeAKi+uJ326Tz2eNVh6EuKRamA/jvE4H+MRktIv46SI6G
L0+OEN2VeHTSTRv1pFWwFCf6TemVMA9TvD/KyXuPy1lDmLIqBsDrqRfwzMidg5+p0a/q3sUaTMlo
0S5vbpWlm8lU9j0xBn+N9QobcFBDlvDV8FNkNsBQ38+fbg3JuKoUG1L8nfluiMYawKkurItnE11D
KYUaqnPlcPAH80kstx6PIsmDGDH0nHmBIlE5RQMZ/q/XPX58vJgT+2a3qjo87vrv8PhdmmdpR4jM
2//vSwcjKDexIAHuvz/8eGJnTtcmLpJdLeOd79m/yKSfiTu2SQtUmghFzDAKJxQSjfjwGNyr9rpQ
vK4zga8da9fxcav2+oXfYmp7ZhAG4YHNc5wE7o1A2dSbnec6Moq90wALJFZn3d3eZzTfTtm+l869
wtHo1xBgxNuykq06i1y/uZ7L58FQSwzN91zgBZi0gYTGxeWPadofOklxNAoQJWeWAoV1jk1r8EvY
2nTs+4s7JgnerJbLSB+GBgs9HNy2+N3ZFPWObu48c37qF4GwIQHeGkNo2yDvO7ziQS1M0w6NBdQA
5FSYaNkQn0iXNYbcWpPB/tvN8oUVINuzaNNyFczNsOmQ6h17DfTFmdo4JDqw3hKF7K7c2PoJl1Lb
Jol3hqP7G3uTaIdExEc9J9/MCCE/cvB4HVAZWlEfQsIyD74h5SlNumZvdu0lIj7umi72kfrczau6
ww5r6oD4x9G5jnbdXGqz20fQwnZxAyssjQVkdRPWTlP/lCzRWy/ABthrdjOT0w/fgsdo5VlywFcp
arrhjNLAPtuiytfQqmCV2CObTSqe4q4MqCWyW1ZzNfcD9PymJmB4duKOYscpLxGJV3VN9G1uLowE
JbMwEZIKzoPbygamQf1JRtYbzH1Tn75OyCVV1P9tjfBDHBfwm7H2ESJVUDDuMIQHBz4NTsUMabQa
NVgd9dfkai2gpKY2kRL1viq8wzDQZFRFCyk1fmlhRqzYpf6alfUK0bfaEhc/rKCJrSr0H6QQDweP
kJGMqJZ967TGUXT8QjMazkmvF08OqoRW8mWRtkN5bKW71JjFQeBpNBTSCHuLqMUaGQnbjD6dRcXO
mGkRZkPLTXeMgAGWn6QnKfj/u41UVw/Vi1mSXZjos7PR7eFNBdCRqLTEVsxwdbQh+2ylOa9ZpbuV
jTA9zMyKNGaogmPRaJdmQi7ZKWVfzd7ekLgNfIg6b5zc6nmkxX4ySIGdmuchSMarBTyFF5N20jGN
XVG0mUOK2gxbo6x4rURP8KFCapUluboY+fw1Sn3Y1QPjwtElxhviNP5aE3g8UdbbQnPym651nw3D
/INt/IUS3Z7zJpAXEwVh72Pm3UZ5fy4BLg4w05DKVq+m7fDBjIy8RIHsQPU5TW3dX+fA2tmiJMhd
6T/bZb/0rOQJUwtCOrtfUcP+NWrwDtRg16eKnhgXPhCK9FrYyYs+BMVepTGz2Srbj267MhCbX7Fs
1Tz+n47BAG+Xxtp20Ky46sUme9mN63sTmSQh9UjXYCnui8W2uRsZwVksVttcj26xjWlRomFbLn1E
L60QMxRubzqTVB3TKHTtPh2E9hTM6X4QWO45kfyRUo0SNQrrwGWLW8V007juLDtBd/JHeoiucPal
M4AoqbbcQF/WaFeV7MTpoyWAa91qXMdZU+WbPML7oTMAZ90R0dOIHKUDRfek99eNSv0CPb5m+m7k
/Tcz9JJJ0Ryn2qaKccwcZk0iZLD/lCorjkxPtkmODyBusKe6h8jlFwYJt4VIQzMmI1nSDflRjwou
IuQAqhUkErDUtD9Xk3uPWstfsnQRutIQwClL1s6ALmesSKXCJ8fYzjCP+9Ywd+OAnRdMq2BTGTl8
I7qSeInTNPDXCxa38bZ16JvndItmg7CZKj5A8LkUHi7RBU6mcJSx3U0Fvu5t0L8PSm3wDiVixHsp
sdAYI5Z1lI8H+TkOk34Rk3Wn4q3eCzg0q7oU7dPjZmX89Gp/WMIZyIGRBI9iLF+OgXxO0sm55C4k
rdl6HWrl/FCdC/KS1touqMwjUzbQOJSZYUq2h4lSci2C+AMCEdpqf/ppZQHYq2F4oTnwjeuJ2pre
m9/MzirpigsW4FzQ5ohPUGcjLAHLkJDkGsXJrGeBpGPWz2WM+YbEzH2Z4QLRp8Jd+0nOPlKWt9Kp
xToY/R+VosFm0GpvFFBBmSRrCZyGLYp/cOgFQ1OOwIiEoiHoQXmZuK957JWADupriqs3p2+wkq4+
h6xjnA44u4JDuC7SjoR2G69SPY85d5LoD7nc9d5eptGF/4LBsQi9+dA7/RQm0Lrhv0cgKtjqetXT
mPr9aRyC5zgQ2177bFkCz1XjmOsZj65VhSvOVLkGQtjx6grLvVWWt/EzBFaZDQoyKICXURpmyMIw
GoJsHf3JQIVUg5Z6mEStcWA9IBe/qtQodqpLXgx3/koTAzJs4HchvKUsM6c91/NepmI8wGO7G90f
bMoLbFSAKcgVQfts06OrxdZkTAhlJVVY1q2xElPvk/LC6ALLsRmMbzQ2AsTianT+OyJ5/8iOMh6F
Nr9pQQwNF9Fxj6R+dgKSsE08gNsSDaZewZ3uyE5Uc07iwy+7nKywB+vQ6w+3CrwTXo2vZgdoMNng
RWmLyWJNCKtN9OnNIpyjwHTDyDt1JGy82dodMwJcz6L90OcUFt7MtRNYF3NKvWctY0HVolNdtktW
YeTd8qz1b007/sUoODqky63H/TNi4BK6RDe0Zy/ICqjZLMyFBIyU2f89NMtPLuo2gnMjkOKsViyq
On5LD9OlLInhRC6Hx32Pn1y8Ww6mUTCIHsujyHRvPSmDuN5AvGqp0W9Gs/gMmsJ/tmhPAtctrlKD
UWGJ6YALTU8wbzOccgOXRho/YHVl7MklhOzpkqjGla1n7lOe6MXJLCGPMljhxzLCMsph+AlVflGF
pBhLEJc2oFsFiiA63efRtrzUvY0GyuRDrlh+j24c36tRprty6OtT54GUCUXyRyI0camlIS6Pn/Ac
Zm+VnIq+JX8iPMjeWff3mKGjtc7Ac6AN1KFqneyHwVVjcz1ZDH+/S94/RUD0NaC7keNp9r3pVGbY
gE/k71VkaIzFIKDbLvcjOJ7/PUMPVHfUMzqKZYeBZZ9fXWM1GxCxQGSL639310F7KxxfHP+f+7Fb
coD1cLh4vHoavQI3LAd6TG++2wtpM+veUT0uY07QscfdLoLlXYR7y7aIDHdtaJj70vHpx8ch0BJU
GpGug8DynQIUPI6Pu3NRIQloczDFOUqe/juUc56B3bEnlUFQ6asBLxB9BXEpP3Szenk8MXJKvjri
mnWvM85z37HqLh+8T0bCqSRB+3HX45A5Lc5+OQwxxC2kE7u+2DdstAnIeTbCAB6Jamy0ZldXpGo4
UEFgntpvZdZo595lP65wx/npqpwUamuOTxM41U/5hUp3vFgBw8p4eo0iTfyg+hRbQ4u+zHxQJ4gw
9bqKjendt72RMVDg4i/IzdllXIAy1nuKMBz5oZALTdUEDVlZl8mHkPrvWYjl4FYx42n6m2/iCIyj
3AyZHmMjo0GIZakJFVCLTxnWzvBrarkeNPLtqikqdtkcG28oUCnMKaptOoSYuuqaZ9R3AZzuDwGP
ZD26JXqjgViYxI23j/tncJ5dEOAwlKMf+zBquckZ2Lx69buO2ursp93/PkiJU0KaOPA5MvKsHo8a
k/4/T8G2uQhLy2QYT7NEq8yLH7+mq6urLZE4SNiRvbQ9II/cv1mRgyTbq1WYU1+ey2rcoUiGKh5V
yW7yyulZLYcI/A8mfb4dXGeGxS6d50ChG/Fc8ew6zPN1g4B2vboH/qIumod+RWJ0TYR6AFYO3BY6
+ST4Nu3hdyze07aPPrNyvA6quPYtvjIzGT7PZiGiTfku3K4+TXWkE8lpQCP19eYZIAS82IGxkY0I
DbCi8p4eB5qYbudrKJb8fuILXg7/PVrDatbnTCEj/58X/PupT4YwiVjE/nsA07LhKShCD3OoO8tA
cp9lcXc0T5375RZoR3eThQC259bjWZnOri2hRQG5DO92Dm2pGPoXJxprEBvEFa6BQ1XQk1OniSYP
MxSMIczE9pAE/fZBIHocgL4EutBxXGuNpx+Ya6+Vt8UbT15JeHzz2zq7OCnVk5cNPQwLPBLmwDnz
X5eb0TDlzi2oX/1uofmDQmjDQJTMYBZ714bC3XY462Vwh/Dgb8PBY/IzBz6nt8ochuqV2qpuJvdb
wWwq0owRdjD8mHVz4TBi+uWFicrl2Sy4dCGTepchu43aN42lvoOlUayDXH0V0vrVgTdsNYz+8Lc3
8ZoLKvcUQDlxMs4BOdGP4qYdVLl/VAIpZAt5yR8lgmDcES4xWWBFXPhHO+cqa/TqOaMwg4VJwc5A
9Qh3/VlqWErU7sgV0o3LMKxHgm2z0eVmi5//YmduS06HUoFm+PTPK5wF0iOq3g8rwbaFhn7nk8WA
mA1ctZHfTPnzvZ1e83xAtkGLvml9rw4Tvty1rwtClwHlznHwHitX3yfUE+7SkoCffGIBH+NgYcUh
wbkmJ42zMa3IuA8J44q+zf+kIh5efUZGmZt0iPkRzOmTNM822rBThSTKTPxpX09frZcdIj3ojtnw
0lpWfXJNJGDS8Cifi3zdZ2Lr6yVkKeHvBkHmUt34QGtBph+NrHzx6Ik3fOFqT/+mDOfHYsdKZzyU
au3X9d8xEYzyZ4MhSivfdVrd1A8WJrburOUwYvncYEaXWZV9xFZwjQG6f8LlDnCjwjZCjXZxMmIY
Bj3pdWxAy/QBEsvRY99XY3v0hOPvpp5VM1aJ3FUdKNlQ3lkc2l1cs7trRu+81bY49HH7hQlNvSoa
fLkiql/mSRrFmpn/lpY709gjg3cVxLY8e8ld0zyaKoUBxgoJsQ4R2jShaBBzvI0yFgpiMIvV4AVb
HCd41ggZtWRBr5lN7JRNmkZdMDX00/1UQMOSFlmyrjvsMULvKKPGn3A3cmbhlr5tDIX+MJ/24F7N
CrdEiNHtVIeUg/Te4QgPyst2uJ06l1q3Ma5AApKBaEzwHbeYOEPW0YV3JVQDdxTPyDY6SQ0bjwJu
DT/IeRIJ+pgel5wNyrnuZlu4WFfI2bcOxlioZHmbKF3sp0kxjYKbt5LY2G0jVR1nKnOd4KZNs+xo
mQcaV1WkP8q+38BIbNe8l3ZvqeJMi1esh0HXtvhjb8cUVy9BbQJKlFt4YiWCHckxqwpeavRMqKCD
ZUP7NvcTSipztvlYYcxOEujTu5Rupd/ElH91harXvYAfUkFX5Vrb5WNBlECB5oxOaJ8QWHRxXTfe
AI6RdRGwaHg5vZnjMdrQUKNpjYOffh6oXdVT11jwB7UM3xCALPiDsvDXWienJ8FEPPNmjQWBGGfa
r/2sIoiyiYDtCAp+w5yuWnemrHd94tO/T8ZL4zJZpr2IgB+zJQsSEn6O6dxoW9gC6drFcfPxHAy0
AqlCfQzz8qZhcg7D1yhXvcHKA9UH7yAmznA3nsda/Lbb4KOWM06Gb6UBOd5BAbJy8Yiwg9ekQf2X
54F/ySr5Xle4w3hJWl5iL/5UqfnTFnm9MxFOXGYWV4Me6e6pRaskYKxVHXGwsiiCE2hJecj04tw6
ApsvPd6xM64ENfAHwUm/UBu90cKmF3s51NTamPv5a8MBS7NMLF1mQIuumRxEUQia8MvZmmUiDzhc
lxsnP+INw2C/ipFnKH4jKTN7Yr9JT9fj8mrjPKBL0hCC2MO0XFmhPXl/nFb/zvBbZLaXrp0gf9ec
tr75Cm+PJCHLbX4ffRhH0sQHCQT/HsR7JJjNkUqSzt7H+tuDfL0XLTCYqLUadut8Yxr728AjCFBI
P6cTdg+TjvakmeNbMhES1buCd94L8IhIaIek/Bq9s0yM9il2BfpiPIUC9TEYLRRTAtdjDBmDrsqw
54eO3dUZ8od3z5wktOp4YZRBpqpjgdIxgi4bWOY2mUtjj538L2ee3GMz7SujHukWl3E+kK7tkBSV
LU5Cdfua+zk0eRihAlqY0k/zAGmmX/glhEauW3xc+D7RKugamIPgfNXxlNnreR22LjO/mLnXqrMF
iQ2quRDIOtK6SGstA2TBVdIpJMtAz4vnRVpQskcdg0oMfY8o+oNjY1EI69puBEx9ihh+21zxTw0a
KqM6j21kHiYHQkgVJ1moKds8ucPvpLSaS6sLEsqEykObzSxEvmSu/MS7JDHMbkkm4p70oAR6fLuZ
e+Zcvl69R24H9XmaPnolQGQSdK8DRjwopBp4+9i8eX0OE6FI/8BnGrY2pTcbRN4wiZ/KjU53CkiV
jYs9QYJ/vdw1ROpCfEz+StOU8H+7GsUJquBEw08v98UqndK/ZZz52yYef9EZiMOCeStj8ZR2e8ZT
hfZcI43a9RLF0zAEwzrG1CkURvosHf2XjcAP8ljzWiAPPytV7eCp/E718RO/jJ1WQ/TFJtEMO/Ts
MKwPxeSpXTIMDU03aAXZCfhr1AdRgIkasM83VWI4OzHXFph/haFvBa+vGfmfAjirjB21T01LrL2W
us57o3svjZOhZak1jDOIJjrYujvvhmW2LWE2bcvYj66G5SFvFh7F4GRMeyHnHzhn3gyowUNsy82o
ctZ5KRcPSiKjGlgdINCM+wF1Q9kQvjhkYZqQgI2A6bmV4sVVSh32dNgYNijcpgsDqzCP75sdYYdp
VL6B2qDrw++2gP4fg2LTPL2uBxHbJ68QePYZG3zvvCdH8//45WyvGomZYtsqbZ3r/o+ohQOQNpoH
zlKECpDlPlR4MtfJRz6p4WlEDQ08N69RlRgnqjt/Cx8tdDWitynFXnXEQHirTKgWp5tRZt3WUyXa
bWSS/vgeVFkblrnB+AnrEI/xz6oz508Vx9MqEu9zBi3OzXNcLmo+t8H5NaFQ2mLN361tZaL1z00M
fZS1mZP+PjOmY8Dm9utJLANZZVkrJ2j/ZoiMVobbfDc1y4AuoRd3n5bF5By6u9ia5A0A63EaZrY8
a3U2rCy3gSSXJt7B6rbCsAipc5MnpotfUBLnjaQStPI+OUeZfzBHjUKv9JFyaRSCj4Mde8UtiPXv
xsR8tusAbJvmBwlW33htaGu7zsatL8ydSaok6weIeG9qsErrdB85LMtWmTLMyAbkDM6PVAn+GQow
2MX1do6/U1f2l9HSKEJ13qGT851Cad0VcHXNctBOBRMVXI/IKppZvIs/top2dWNQRiXVpz2Yn1Qh
6SZDoM5orFKnoWY206cfjpqHa0eHQSZcvLU1W5yCPj0TtWdAjqOiGmJFmFn9pCaS4PPOGV6BOJkU
x9PWcyYimHDE+KEXDrxj0f81sz4PS/tSde1w0TTY9vQL5IhoaPrm9IJofQ5hUWVIFMhogSoSGkXp
w0ZxfmdsD+BjePj4fHZWC+xjjO5+NhvcaLIKDzF5iAOsGKGCTqEek1GitdA/tRrdYdXxicS05Khs
w0gg4gla494FiblhIL9XbRxtFl1uZ2XaJfLY3jFBY461WPunXyTCzgzkKRI9BwAYU01kUoI2gSV+
5fntC3sBPoqYUjMwr1+MyCYBKiOQJq+Z63PJ1/RScFRpRXUmqj4mcxW2NqI2EHuKyGB2OOxpGBke
lOCx5OxCQ6CoFWoia84N3htzkNtamwscvqxD0iOsgPiDAXfyFaVE3bqyXWJQFGI1Ocm7MgOyiaZh
F5RkA8JM7S9tUMIZxzTMI7j8+Dgw1vzlmoWzUxln6uI+wfKtv+Q11PBkZrHKsYmrNb9FnEqQF1Py
HNUB+H4+lua6c/DeQ+yBbnbJHyGCMtg1XuPvHAutXu/d4yHWXx7GaGKw0X3nDpNbO6625O86O1cZ
8O8mUG87yf+4ZDvtvEAd6piJb7GwmmtlG0esg+9TYZEytpg3mgRghEOrrK0Nqzy33PUQoKiLbTe9
lBXSn2kwcI6A6d0HKgvdbNSuXsEOmTdW8SNuf4/G6LzEZGag1sG8DnNFfJksandkA+6qKi03TPXA
f44LgJBh+ZMGfe5OetD6TCWuJh7RxZDs7MVV3a0Y0oxOUl67AjNXTEeu7GAlsGKV3Egu+YVb33Xg
Yz8qevOFdPZwuPSkXocW4pUrqXrfsgsGNl/x0sZFxbUgxMvjWU4yj1v4RaSzI/rtAo12Ms8xWh8b
6i4tuz5s3yZfe3q4FLqWeTSYR0Db1LrL40N/pGUFpoDAh08XKV21hsNSMN6qBLB6ydP2e8JogxQf
l6iJnlljFbOeeFMVFgwmTzt1eZ7iXMDAp22Y6bpN+yRF7F4An7F4wAfhkdX5iBUEqlnbGh4RrRPV
69Zs2jXWarBPegjhSwXqok51+O/WrJy0x+SAXDqM2ZVo7ZPWpNdYOfNR0Hn2Ddk5mpVlF7pVYsCR
SmQ2SXZk6nrFph01fa8aj5h5I0JrkgrnX1qjRUqh3WmMo/C5X9Vp9MOom/k8w1bakYP83mVyOqaE
9mzj3MbqupHjP49KFaTBDnkhSBy77vnxU5Sg/ujcpnwepbeJTW945emPkyjCnhzVHFXc49CzUFR1
tmoXC3FT+Pe8wsI9AH1YzQPNLBkzGSdwIphKek0YaRBkpUZOIzXLs4HYiEGNq78gBkFuZiRl2JQ0
nyVI/GmWxtHTYZ3OqE4Pcxdg+oRsymc1RbJzbwNL/2HP02FEFSmXhMJU463FTAgmpAirhws5ToXT
VpewQEoT3rOEuAsBO5lw/K2y4KplPY6O+WKw5U3GdrSR1rdBXCJkZVdJRzLXYh0qdZz9/ufnaVo/
uiXq9HFI88CACjvJgw6HiHwdZCS2nYVx7Gts75Td/pB+oMi+apYGbY1r8LLcGvsshhDNbHfKJgxG
oTO2Y+e8iMl/DfCdfhLUiag4nVODeIghcxP2PVAJ4tiRBnGC/aQh7rBLXGJ0jORvsPhDzgToG6Xm
g6XycsfK0q8mJRqrcbZGBFOm1DLv3zeepElAI0QWmM4+EWR59RQ3kf41xgVLCES99awS7CTs4G9T
owumJI9OGrb36UQEOzUzJM/WwO9xSuJhOxNdACJTlyFGav7eRyzyg4oHmHQkIX5VNVYFvzWbdppe
zbu0Ua+90I/k1/G+LZibo9Ljbcbs9kIz0O1TvT1I0b83TFy/sVJbR8HqkTgUJbGz5hv2L5Copo2p
j9TBWNg//wusHSTY65I/+jjo1jSuSg/gegzwNir09ImaleJ6iu/sJLi3RrPFhhkUh3/vX4uLH7p9
bxmNUFtC0AridO/g/xomEpEsHAG+RSGpy5Ks2I9kztgpvDz41sUWb4VuU6mJZaTTYNR1cu9Wc/Ss
MGsq0SA7c2B8sm4wFJitaTf7zncvLe0NUB8ToOXzwpW5ADTmHDbNlyCtved8cPZJER9MC18GxGQt
9G707EFib6y0gGjEzP6Juf5t2cEPMsYai5SWq6WZiM8jzaF8bb7bwEZdzml8e3zcXj2I/eNyRyvM
0HGBchx28ob50CYyGTtDjfDA+0u0dLBHG99/m4OXaOqT0FC+IG4EU6R/ea8gXkEohebt/u1tEQSW
eo0q+0Z3nexh8M4oVG1vk1emvc0dlDQNgy16a7fdazy8h3aMcQleVuu+gdWcz84uKNBFrgwt+4Pk
mTSmADiCVnyGTtv5BVhCL+ZdCav4tcTk+DApuztjkYtdl66HA+ImOPnlTV98aSujIxKsUH74L5Lm
sUgjwyIEyG+2JD2YT2QmkJnaoWMbPdNZW61DmEEb7a1OaqGWiiGckUVfA2F889dxW+Vz0AF5MFyI
xtgN56k2XjF2AE3urOE5r+tjrIx3F8D0WeshhdSG+hxVQt4oyIL03v+ZJNtLbTWnVXBRcnJOCHID
NMDQE0yQnS3mxt6tk5DYM62EU6kxmAxc7Q2H9SZUrr1nk/nKIVe/zxM4NtKNqFuIVNiwLqt3Z0Lg
JEXqrWZSIhev9Bk1KyN1SmfUz8TiWU5NJdem9TnP5um3r2mrfjIz6MlfMTZo16qH49ePsXeOxAi7
ul98wiJxzj3CfmwrhpGJHxQ+t7hdwXFsff5Q9mbW+IXwsknfpqhH9nXCsJnk5tDqxfj8WDvRBTFl
yDKsBS0NIc/MOBbDhVu1bMlmmsmwSp1NPgTTrzHFECqpnO2/c83sUV2Xtv2LEFsP0aGF200p0aFI
ZqCzMyEQ0wK1HyvzV5+qbIPnBSEvZX9EU0eREaPk0mfLPiYW/I9mstDjaSBLWZr+4YO23nXboD1r
nZOBo04D5nPQTKff63qFmD63sbUvmFwhTqzMyHyuKkLNhdnVz8O+0ouO2r+cNyRhwDTo7ZU1SzAG
y6kQIuraPhrolGulQW2h7Tw3/4ex82puHEvT9F+pqOtFz4EHJrr6gkYkRVKiJFJK6QYhC+89fv08
B+rdrszpqN6bjMwURRLHfuY1JqJWdc2+GAzRrXodeRC7q5aAGIYbyyn3dbdJBq25xeMgWpZh6CBd
TaSUwpeZR2s+CimIirfE0KKVK08GT02hIFhmex0PUuk4SteF1KWgrtKBb520d19HrLVfzdrFTDur
TnMD0LxDcNM4GspjHfzZedhiWGVrW98a41DcOoLsu/X1dRbV6taeT6pKba5KOtZXpQY3x5Gasl1h
o4Ns+vgHOO5W4AZHgP42Nri3YI39PH+qqpnuxlATivBU5B4B/bZHrdTwVWXXFqpa7dI2nq6q0Xn3
G+Ost057b3Vsg9AL6PECdiYaH+pbuKlSNKO60bpxpxWZtTEGM34ba0COYRbDT+0Lde23SXEaMwBH
oWjNm7bznhU0Nd8GdInBMoh+o7IYFn01pFcI3iMuIzfPQMoEMQAuaVT6yyDvk/u4kAbfoLQys67u
6o4OoJpa9446IqopK8NYn64KJ/MPLfjeG9TI3xThtrsCgTKK3J14awuUTfBCwTcJp+jYwPQa+1Nz
r3dc2j3B4kqzJTUHc+nTPDS0KEFg4e5SyU48VjvtNobIuvdjQqHIN5RtqkU5dAYCLpdUYK+Y+TEo
UU8d6vo2Q/4aETC+LPZFktZwhMywatF1XJqRXu5SFcnTKkLHPpHeLBPsXngXqGUmNm8RpyBcDAye
dr6GUkaXJbBjpb13qdqvCEXaD43JoaBlgexXIsFu1SoHC2ox12UeWBAkSgMUXuHSzka7d3QzA5EV
oGOzS3dfW9PCccrw0KSw9TQ1fTTHenidTwCaV8V+gPG7bkt2xmgU3Up0AKAbjeO/jgY8ByHiwPGz
kpsCT1xCas6upK+Aj+v4jCGkxJmsgdjTk+ehA1thAVKAoJ7APs6y9BA24YTGxgiS1e9PhSTxZbDT
VqpT8BaugmpTX2LUGcNHCvJqOEZfDYepFT/b1djeuGFmL7PYTLfI7UOQ5lpduFCH7w2zPLoAAvQh
V28M8F/LDF7PFV9R3VK3Xoxlvw5s0tp5xKvAyKH2w30v/D4+gMWwrqZMEJVOvXWktglhT4A5dKjP
rIuqKnZ5NX5QtfGXudpVm2n4QB0YLGOH24CJxE/lKO7as8Fd0Z0vIUplUPn9mtvCUxYCdOcP3K/F
ZhjCDk4nxmACjS6ABiyo/n7C8uZeQDq7yjttOH2PVtZh3DknA3rZQpVBJACg0HcKi3Ds3ubwRUt8
S+l/ICZA7aQwsi0aCv4+dgxCIXn3Cg7aVU3ovp7vY/hTvAnMSrFtgbOy9cgtTWDZzWsgKNIGMhwX
ZgPJtVYAjhYWFMsBg9CRpdkk5kNYmuCuRpPvroKjlmcegt+VuAkbrztWJZhyFy2A2ZJgMkitp6JA
2ApRkQUyP3ReSBYMLb+lQuauKhdSqcIr1rraB8hLS5Uu4R38wg5u86bfGo1yh8xrRPerQ58kBPwC
a4iyKgK3hZIaDxE2n5COKoxxgrRdzglnF0S3TtDWB78ugekByNrNSWpe64BX/fChH2/ntZ45sHb7
vkD3JxpuqZLa+zlFRZQaKJiFi5s05GWnqSuKxBUOFgjz97bChSiZYoq0s6EbaqyVBnKCC5fmNu+D
VTPYZ51tdG90oXmEDHBfCbXddbp6oFZbLFsAd9cTCnDgF5V635r+Y+ln68IcoXhnrXFwNPM5twdW
hAyhdMzRIGare9Qaqn2NVVsN48w3qEYiMULmIwL0TrvhOqudk4mYytJIRrGEzsdsdcoB6cXwiLYf
hQTA/+DlTMguGhzSsFKNG8DwHSjRWNlh3mKMrXkIkrJcfVcIaILZyKDdRI36GI4poohdUt9k9HeP
lScNdZ+pp+Rcaa5yG0wGZAp9etQ6sOsgOJDYtVrAZqXfQCM9+RWEfQdWgp9oq85BYwGEl7fvQaiC
Jk/kzEYKyTJPjK/Dqcl7Zw1txgCI1a9HZDvMKlFOiWYwLY7lLsPBrJ/mo31qmschTXdTFKu3A0C/
ZarCKi0mXAdNU78vWnSmLI+wZ6KEcy185d3JxdMUiuDNdGj5Zi1CPaBrzmADygb4jYUW9q0oywuJ
1XAw0q7ceJg7oOpHmWiMEHFRRdfvtNpYjDUs7DFFsfM7wFXy8Flhjz5lpTMtwri2jtRAkQ4di+dS
JP3NVLX4mtYB8Hn9Ynedf2zGNDhBVLTXWkJtrJ1s/1Tu08N8ffQOSjnfh39sTd5Gl605p6mT4/y3
uoVl2sHI3HpBZ5yUKn9qhRb+qMGQ2kN/GxvAN/GXRb8QwXy+tMLnYjedDyaVP/Tre7L9K15xZRIw
SqxtuIdfuKU2lG9bdHb2Q6AEe7IfDB5AuXTqbpiq8J5cIHrEH8uNSvFop9Y2RPZNdywM1jWqqz5O
UMsxVodDb47AGwZ/AL/WnGtHRamlLx8gpNBHgGuKmoXfP1KCgeJc9bvIQ3BmXieaD429GVZWGWeY
KSQIgXf4XMex/z6nUkZYvYXZ8/xJYJfUh8zgSOzbhyCaNJcjboiO4Kw3FJfUFQ5wdAwUGg6ZjzKY
kaXDkbLZ8F1AoLOLCAeLbZHiZX9Qu/KrVGnF+VoT3YxhMac9JB6OigKfPaD1yPn30AFdWiex0l2p
w9Tdfx/MgbXUdJjF8+JS0CdNQOz3JQx+8L26v1MbogdATekZ6rRBgNuTjY7upC0JSfxj1l7orS38
3iO3TdSXoEH63ByKD0tuwxgQ0wZnAixgUcl7QAMD4+bKOxBhIcLVcWUH5W4wYeWlpfmU+J7yODoE
FgGzCfYgdm9tQlH04zT/fYoeNWx4PqaGI0Q0cXbvjDFp6RTE2/lwFDgPP4169mjlQ3JXBJZyh+DY
XZ339Y+opM0OBcy/UqFa/AidASCZIkLkpHryRkBk8g4Hl3yMEMIa5wRN/pEjcDKC2djNaaDQ8C9K
Mr0/KsGIlJNbPjpwQeZrZorQuzaMtlIw8cOG4NvuwzHEU4lgXBp5zdpNQvBjY5JfmTVNIRLI9Wx6
kTSVeZ0P9YPmz/wHocLxgnDXFeX+X38UKY4FgkbXHiToLagUjTpFEB9wLlM3sZVxOI8IziIiunI8
GpfzxViNmAMTjVfbFJPIZUov7xP7LgTLxgq58XpC4D9AO9GhrX4QuRHSWA6qTeQyZfBg+mtNyPyq
BlWbuyEdfWpcpE9GvrSnCFQElWl7jzaYu9Gb5roLQgUlSjzeMmKI9SQy2lYF5IRQFPEmM6hB5DnB
vyfLqlFv5pSn2lOCQfamc3k3CxTdQrOK5kR5K78VVcvXG/zwJZtQJlM6cIgUmTlv9OY+qqpj1U/T
LWLdCPMm8MZDUFLXdDONM/eOt3J1IMeta1JXIWSYUx9rara+MSHHIsZ6a6FmQkEEqkjuW8O27qF8
FEnX7NvJCVaSzgmpdkB5OsMvAVzcW4WB4rKzKJOy1uJLm1y7s30RVE5EeyIbFaHCgGyD8qzfKdOu
yPvi+4ZXMqCwjVXDFNXUz3kx1RYKcFHH/jNFV91lXfSekKKudIpwHAj6U+xh8iWHlpt1Feki+DEi
NhXo4w/Os21gVtHSj4X5gIz6OUGG4JryXfUAhtS7nhdfaiFrVRbJY6yZGurqYPVUxTU3VQTMCqRw
q4kPK062aEJAaByOslT43ZGAM4vOY+4Hu7oy1JXXEQmH8dTc4CJ45+h5vFP9zuaOd/yj4SB/g9Ct
ayKb1mGyuLQgWSC8odeLNKrTo+EB6UH55hj2ub+bp6FSAHybg3qgg0Zf2tGJDirMs0mVl9iVehvR
p95ytmgrQgI0Sghn9KHsDQyIYGk1JmwvMkfbsMVWwAsJAuyv64k+VZiLO9/KrA9hVTetjlRKQwFu
Rdy5JFPTTrEDvivPCXIj8lx/iJVzQZN+kQ2AK9BOPcaFcyr1jhJjSAlsrqWicRhkJ6MegvWYdR+I
WEkZzQYbpgBGFDCqHrg11mxp0t31OVk74n8xMDOhXbzEi654SNxI5Hs4Ytnr3rr2Ov1CDvIRp1SR
gcBPyG2QmAv8sDej2/qHOZ/7riyULzmObveVgVeQpLErqbafi646AbAsftq9Kbk+2ReFzRYUuu4e
xx7/gHmRzVHRfDoqBubmvQZ2a/6/2C6puCTW3VTaT4Os5Bv4x++cGLokEsBXJAOPNKMdBlG3byjD
IY9RoRI+/1MLHaxnUiGkJuJzjB7hU0tSCptyvAa6t4eAm50srGNOKpf9/HmTgyQvZsPlystEf7KE
GQJNwtAAYXPMjFtceKxoDO8xLj5ZWgCpMHWZrVqickW9ElbYrP2xyzegL/oFphE/gMrDZhq55+cd
bZbmsdTxDlOmG1VtrQ/PS+8gX7dc+tjOF9a+sDv9Cd/0eyjAaN32dkePBDmwKG7AsUdZuTPH6C1u
8nSnoidz03hgnLg9dvBOkbYVVD+wF1z5ZvMlqMjdO7ANF3WsqzjUUImap3D+LLPDssAjuzgEtugO
898MC1bdd8XTAs8NXaa+TXBs3WQa5d8yU89oq3hHnFtRx/RoOcyvMIHgxQm6GY5P5h/i/wboCqZo
2EwbpQOPjmh5eOOzcTc4AICYkgealcSvEzis2U5qwn6hrGO8+4AI/7DBLUlPD3JILau381dOaQBt
e+taGOF09b09famDX6G/WqRdvJyPdxBNBV6lfrlPZod7IJjGIcw/KztwngUc4qsCoLyGpQzSQvFV
H2nRdZcOD2k9PBqElHMakyXjdNMpIMurK78tyUHFoB+CLp9IY/h7qtEvjZ8SZJmPgILeeh3M6XeY
UrgFeptu2J8ywX6xmuxHrAFlt0LyRrzmk80cvkLqdQkJ7O6qSR50BXOKUsp4zTsuIx2GF0+Zfqzu
OhoC+9EY30NI2ydoTPYpTaZwVxsqusfx8FqI5IjUCn0FFTsNlqpKhZM/TJjkN3k7kPe6C62ztMvk
iNP3bW842kFHS6Yj2b2pM6O6s1gpS83BSmMumhsJ2PGeizJMnT2O3DmVG7Q9MIu2bmez0/96H/7b
/0SfJhn9PKv/8Xf+/Z4X6HKgjffLP/9xDN+xm8m/mr/LX/t/L/v5l/6x+cxvXtPP+i9fdIZinqe/
vuSnt+XT//ntVq/N60//WGcN8pR37Wc13n/WbdLMX4HnkK/8//3hb5/zu5zH4vOP39/zlmCfd/PD
PPv9nz/affzxu4Oj9H/9+e3/+TP5iH/8fvVa5Z+/ATp6zT7qX3/t87Vu/vhdsf5GKmnpQqi0fjGg
NvTff+s/5x/Zf6Og5bpcSGgyarZq4CCb5VUT/PG7pf0NX3abH2qWbdp4sf3+W523849U+SNaWCay
XKDZXeP3//sFf5rHf83rb1mbnpC7aGremDcq/uVWbBombTHNAidnOa5uu84v3uRWZ8SWZSCLX5cT
kTIBag3ReAn37EnJSZIJUl16N+Vat5s7LSTQ7LIRPS92WF5AukABBqh6768GcyQETI145Uj+NBRY
USUH+LunAtQCzc7hNcLUljJasfYNeLTlWC1IJoYrwlz8jhxxNVn+DYyQRdl+Une7G+v4Cy4RtSkO
kMpNj4rOr1FcOiFT7oADqhZ07c8ufKkFygDjIhy6HTnmC5Sn61QYT5D9dxqeL6Gq05PD32cWDHGi
CWfw4LkRmNp4fvaixvmLiiTWSr5bOL7rdXX807L456j/eZQ1VToV/zLMFlgP2zFBDTOl0vL7/ZX7
x2dS1P+TVaGeUJ/Vl0iToM/rJnJngw4uBK4JFkqFrofbhI1rlx7AgrUntMfK7MvwiHuQyzzLsYhc
Bje0GXQ3z65FqT1lLiMLxG1comJOa+xsl3jIVyYpdYCYoYt4QlpgrpSm3B38HtIqyAfh9jul+JNN
OvJKlXNblS0l4IDpN+ltYeyY0pjhWxZK8p5MT5DaztTlv6LOO7ehfVFBivcGrfOghevf/NAa/+KV
DkkiwJx1iMop0KBLbJ44GTsqphPYy6FAAkuPIdkA3XF96D6m369UAt1FGoDj1Ttui8xTbqoCSkDr
a0fVfKlyyJaRB/rHcV7xeUIeI+CQhJdJzxktqKFNkSVrxg2C9XgPbwM4mTHlgYXiOueqZWInugLy
L0YmskWPKBy10ninD1a/rZ30iXSBmyniWSprACtqthuOTkhGRvKiwRygdTJde2V+3xCNYuPYPPem
89LmPpz9/Lbts5PJ2MBZ+9Qz55yhp6cN+bnuWY9svBqIkAKnBAdAVOYYHwfchKFTxuPFtUKzewoU
2s7BhPCDfR6QvyMnPs27CgTCC/rCsN4HmDYEPlaEUxveaIVrLKG/LVtMyMjP86XjhFQaDP/L6phb
FxjRInNBZikNvHZZEWWVyXUNpP+kJbAgQUzDaEHuLOnfzNGucb2jfUVhYjthJAYplIEQ/teYUf9o
9Usln6aNOQnccRk61ROIaDC2vr2xCgPpAO8+reOXEO1tiOrYHwt7Wigqz00h6AeQ16NbM7RUHSkp
xIcWgXzQkfcd6YfiPdQWjIgoFV/yAZQQ1JZBt2rR+EgCAyrojahY06WgQlD7X2UxYWLatA+USdE3
TtCpNIz8qsZ+Jwk1vM7N4RSD7KW3RUSkUGBru/5Y+vnDvPY7jaHR6YdA+cL4sdg7gfo6Px2Nm5e/
3u+O+F/bHbFSWxjYXlumBlD55+1uKAp8ojbXwEBGO7snks787NV1UlAkin4Zcu1gI8cfB+PVSCla
wzhuEQ3QiMPMOVE79FFbjV5t3ZW1XQUyJbrOuTfBx5paSq75vXkvkAvHizFG+QWxHVscKhOUb9RR
7wNuoaO5aKvqZ2PwkfTDTvJVMRwV6g04OCcII4RgCl3vPXWDNW149kcxjUu3S28HlN8na4Ny9Krz
hwP8wENbpK+BQoSsgMyKHKiccfpKE6Inp/m0FfUyJdpZC6R/EHojY5ODq3Ww6UIMDSptt/UkTt8W
GW5AsCQmhN8Cnm/ieyn0gBbY1+3kx2i9h2dM/WHI561saKyqNXzQqpG4XPn0FhDFv54qVfzsUS5v
QIqgNqJFqqup3HXy5386mhk2LZxCh/yt0C44Ob/KYYKkdCg8NANt59IHZLW5+pJQjacnl16V9UQy
l49HUQxn+WqEXxX6cHG2cNFndoW0VNRewh40ZWIT0uE6aKriU7HjV8t21qpivPoZQ97JrHDAuUbq
0oITtO9qtJf03LjQF8VynIM9LLO3QUE2DsxlWuSvqkkzEg3VB0RAX20KtUvVTl8b3d6Jyn5OLNaQ
WzJ6EIYUGr7IFA44jkBpq2FXYVbFABJoYCZu7PqMIQUqgYejpl3qoFnkdncCUHPSHJ50/skU5ndm
Vp8mXTvgiBPAOJLFLeTgegutbii3GeBM0EPExUj247GQqydKppIOvi7NGufFKONc42Vtb520cdwB
3906sQ3yhwwb6ky+FBGuDh7q25YPnSAoLwiXdQviZ0mCx4IYNPYyM7U3u2fJ086Y6PzGAJlcL95O
0LZMAyJNXMTPVRLf/PXysInBfrm4Te4OFoeqo9st5tXzp9UhWiX0lVKoS93mgs5CCB8O7ALnNE2M
kYXlgaOzvslZllAvUdLB2mvedDlr2ufKLbxqYWnqJeEAyGNxmH+ohuzCJmKyrPzS4E9iCvsAE+FV
vrLNVFbFmL4qCR8Bp1ZbaAZ4eYy44jZ5LRrjQvfwEvbuSa/sU24CeEeq6xSpDmMZM1itwlzLL5CP
6qXTxEEPWKD0d7k0MzvHYky5mvoSRDuf1HSXuGyIpaD/LpTMucb3iN8blwUoK4DWwzbTO0qk4c7W
Mt7WBTYJcm3X98DOtU7qWvImKn/glSrt0dp1WGEeJQ8BRS9WowUlnGPNkv4jHH6YA1z+epLcfzdJ
NvQJQ8bXtqoZP2/hMVNqnqTSlpHVOWvFwydIV28aNTt1dvZa2/lrobHOGnR7G2g5S9VgPYbaPq2R
dmT+2NZ68ipPZvl6dSpQFMECAdkhTESgeKFE7LxRaVhNqKAupNn5KuMXfICNCHrQUXkCQXzvei0/
ZFtamNIgk8ocKF78nJeI5DJX8sCnOsqGNGmsIyceq2i011sPgIkc3Tzkt3Krv8SueWnl6dmoxqnx
pKYCKlPjZiybY2hVW02grVLLO6VFQ6XrVxoHRtBzYFBKvQAHO2RweLI+ujicZqrJLkcHZJXFwJqL
hDN7rHt0jBVEAhIkQ8x+WeacNJ7C7GZh94L6BFhVvzuieQIrZHRQthLxcw8EgRRiL+cP+NRJHth2
PtFNaIsF9N5LxV035BznUPbyVaN1h8QxL5UP++yu7FiAfz3rhv2/g2qU9V1OcIwuDQehg5+nnQH0
e4zBkFk18tPU5C+iTF9Q5jkZaX4icblUATCHTsmJ5tJD0Slrq7iYxkRhMTt4LdCMoIA7DRUsQiiE
qGGoMM0py+bihTuonl+FlhZrmzK72jYPxCzIFqX+CM9nXPvBdS6a16jMDoqVnLjnicDcezqnE7FM
brk1/XOClpJv4OTRV1b5X+DaiaKlqRwWhbFBfd9B9VgNUBQN3YWNzUnsOPaqCXqXIxP/+SRFdVwH
VOW2ORAvmO0eoCbheMjOzHGZVjzGWBBrSAEqdnLX+PjOl/Wt3pANGbtciQRdcIdaPvOLP2G6SrI+
3gofJUWDrnM5ti+amR9CqKRzxGq4jELRI0jSoelrmRit5yaga6oF6AkS3jcEFUunRWSTcHUwsEKP
/YvS0JNSnkCKbgMQRkaFqColTQyVW0F9n0YTouc8GFoMzkLLhkPmtdb1CPd8UeIP1UPSWCLrShld
uQQtXmsSkolGcFSGiLta6NHxrbyObELP4MYVw7uCc1onfEhDuOAiD1usHegpy7pCUwHc0RKrKbEw
CJq5ygrCvoB3A3ZB0ilhqgG008k72yqRaQ7pSUezYD3nFUWab83OPsQjNw3NDrS2kvxBoRsgJgo5
oYaBFQktK6mUUeagseZYe06RvVgDMbIDQHrR4FbhmfEXrXz6D7HaLaP63Pn2ddT6R5B021gpDimo
BYwt9rmDaLAXv6As89UMMgtJ1OsqDp5U+Z0Hv/6RWuaujbJNM4bvSgPYA1uThRsSSIGDBR0XvSDQ
DVGANGTOtCfJ1xpHUj7L3oxf7ggYW4mBNmIFDxBljUX1M372u94IboHJf1khIBBqTEhkRPfkYWg5
yVReClujJgCeB1bvVscihIyPrwQz9zzUb1YEzhISZL+KKp5EM3p7QSjObCPf21svSZq+VJZ9hqiy
ldG9x/wi5062oeDJ94Fdycli1BQjOSSBf1UypFELxdJtv/At+UKfUiBK9CNq0qfAc87zekBG7cqU
TmEtiBrbn06tk770Mq4PbZIaOTV6nz6WwLLx8YxhWCJc3TRYMyaou61D8GaG/4LE7FdIi2bZpuZ9
30ZPTcUz93Kyqe4vklH9IVOaeb3J1HuI8odB0mjly2TuRjMesx0Tj8H8EMThS1I7Z+7eMwyO82Be
tVp2HxrRFsLGGhonuaDHtFZlcE9FajmEFKgzm9GcZBLdFI+2QG+nB6C7ENZbV6tfuldv/YhfLFPy
V3m62A2vl/l3YKDBOU5w6+RDu0DEQsxDazhnWXOl6PEjxIJz7gHAJOWfj4jJBs5WJ9nLIB9wQGJ7
tGFsVVxqg94+hDawaN9FI913QQaN4cFUSbLnZDIO44eGmhTz6p67MHmBgUZyjXYUPnEmpPf3oq4f
1S4/KbmgBmQ/5f4+zOof8uOgK5x6W18PDlLbpM1nH9QAIHVcxRQ2Cpo3Xz1v7bf4s+aQw9euPWwj
2MIFcGDyBp7P8WmlDEI5RWZ/axXyHw3/jdYc4a3/5YzKucI3Aw3vYlGknrOA8cUFrjzIGlBJ2l/C
qgbhdZkfH2vaJYgAIiQ93UcxHgGt1HNimQ3cxstSzm41BV+yIhQLKi2gWVBCp0E03uM+zHGuUjNB
+aGWHVhjzF5wYT+1VXkyx2vE0U6wPtYJoE7bzU51R9kJLrVcsXJZKhXtmjD5Ugo2I9W9rZ3AO64L
Pon3YBXHMGpVO7nIIg7mSeieZwIdczNe0WSzcbHRTwFCPkNBiyemcrzSOgUf9/E2kV9V07n8/a7+
gBorvx0AmQ7VEHtLH4LJabT1xyCljloPJQ0QzDfWxLTnCtk39mQI8OAQ1RDxTYJBcirxntv6sa+F
tg7RyVP8Lb7BK9eosn0DX9oqZNWAKfXkIS0XR26tKfTR7GZi5NkRqvFL36IfhbMpBsAMbxu6Z7km
R+4IuWJqqZhtTiDecAl14xftzeyLaC5kzJOsIeIH8sW/+uuYQft3yZ5rEiWixGhp5Oc/hwwoKFfe
JBpNEpa4w0W8AhGAdSxibvmw1F0a0/LqHikJiD5+SVPUyOkAbmDfOat5U7Y58CGvfax8bKdcswnX
RY9UFeUeNKuwXGWZgtTnki83I1CM//QAQn7DnyuJpoX6sStsR7eR7rZ/foLJ1AzcbEhXhTYd6PvQ
ZMXbRNHExUDZvUjIxZQE7YC4OpfD3aSSY5gTuaDfO3ih1MDEA1lokNFobok10IyVjEQxOj954jVq
BboidBcX7QDqUJ+GswwoEysCURXFMNxJXHxfsRZsuNUcN04q/XsW6UkfnI3X3kxixNOYFFTtMT00
LALCOZHJiBdlfaY0mzuzpCxRoP1NbMRIknOrRKlzJizz6VDjsdDdh6oYlitDZ9cPmn6JgWF50ELc
Pq2upoKIPSQSNyOCGwel/LwzJLyifBBO8AB5FF/oOt+Zgw2MRM2XMQlA6dzYTbCjBEUVkPh8isCl
JeLLLyR+ZtEo6DHpevuVgH5ucW+0+pEwoPoxdiQMpgWp1Ua7izISX79v8HOk+G0INLftgrqSYlxk
eWD0ugdFf5RVl7lmo5oIXqjtBzuTp7L42DnlcBwkKUwbawoZfeMEJStTzk3u1UR5SP+gYXLtZgj+
11Bq1nkZXVCu0Jr7JB72cpDsplmbqXWSPTWzCjgEUrrJZCyNCVTI3nk0UZZDhKSa0RGWBghvcTZR
8fXNrUwzG2o6o5qCR7Ln3EQZ9EuI/FHYHrF+v/i591w6tzUxDhQMmRqoxUoLFErKOO9B/e6PmAGd
c5pT695S6P2fSybS1PJXeJmb2sb9jxnHlp0OOcjbMr+S/+4H58bJKOP21HTwjuGZWSBdfFOYT3kK
asdk7REZYg+UmSdXrx4CYa3KjgGvo+QQ4+Uz1y0Uma14IasmEcxNWYiL70MmII8n2pWJtQ60Q9ZX
5tR06M6gSR067Yw1GMOFnyef1EbpxWX5ySBpw+SGBSLT2BCTkbEzNkOa73uWXWJx+KKz+b0vIsPc
IeW7/OuDSZfb9tdtLegP2IYBeVL9tQ8j9N6nfI5NqyzWzkFmAuXUMdTv2jH1oI9qsHcaMe3cl+mM
/uh01o2viVun1b5j5L5PpcnivqiJ+dF0Psxnaf4U0loCa2tfg93YRjK2NTokqYf4C3zPQe9xOknF
opK3hjygU/wncw+4B/pr28E1XuQF+h+e15Edj18fWHMF8l0uzDpXyBLqnworuY7hqh9YfLIM/+Lo
owtw5JbRssllasvrfi7+V4F37vja9Whs4XC9RG34JaNrebXKpAqwFaLt6157AFJHzEhgD6vkJAcK
3alrgO67Cr89soJT6fuI21tL2Q8Bo3AFv0YDnu6rG8lJy8ZrGYnOTSAZaJprs2yPrk+8CWb4rEeE
fF2FMcTEx7iw781CvPtmcpDZJFamjHgAzsUt7/HsPgXIEMW+sQItuEEWuliPjneGGqvD2jBdk0pr
Tnleww0yasxba4ygzsUEsTJpzAv+Er2BsScLxc9w7qol8PC6SHuZf6g4dDKKjEyOuxXu10GOhnws
Lo1gOVQJRGdKM6XZcYUPXPqcMTeBj3e3DHGMEBeGCp0oyAJ4ndecY6Z+P/gyR6gK8ACzY5pcQdF1
COROXudzQO63fFydcALjctXCCnVgYKzAsTo0HaxVivzRnKulZO1QCep1jy3rwlPCr5piHXxqEEt2
4lCLRDO8nOwNGkKUaoipaSLhMqrTDct9lgCM/Ad7APpuENa1KsG6AvLAVILrsPF36MawzGvUJHGI
28vNImNjmTbgtxqMxVEjwsD0/pinb/Iml/m3Cawcmgw8PAKLOZFJfa4V+d0geMYr2SaKaDwsIIzG
d1aLbwb1btSEqwRIUblNZAgIDZ1fllOd29kytHCbSzNjX07mV2TdYWI6UrDkXV2NtUpGo9HGmVtp
lnToAPv2nBooJxuEmjJRRv3pjsLTlhp9v5pK+QEy7JcxoMASE8ObZe8F755s6lidvwHQiImrcp6z
9DkBde8Ls9jjpwL+1L9yEmU/hvnFq/maOWQqFv0NthxyL9SetZWrN+j4GE/rL2m3/df7qKlxsKzq
GWnrre/KjJk50SfWE9sGPehPHNC0Fv2uojubwwHY01lnX35nyLzUJpVjlfwgdJpkO2luYnVlgWFA
cpLvJbPTgPNmxDAtK61bXUdisrV67GzgPCPd1y+t3twVlnJd+5xPMlZsqOS0CUB49I6SKXihP3VK
FFlnYfxk2Bngznc1R6OOTbDpOLlxlbj6TZLQMhL6gNSxDWHWJndCJSiQntBj1qA3X26Ezz4c5ZDP
WZIiIJDqzodMR+VHKxEjGMqhauMyoH474ONOm1jAPsXPiHuVY1KeFIXFC+ugO1nURfyMRx+r+kcm
0AKXwXHKATVnTXMGgZA4HlZaSQUSXF333Quej2NrqKYrDnyGb0S+p4yDTSrrNrK4EBHDG2Vzg6/h
CgHet85+c6nVOz6y4STVGfPsyXLHHaVffgOJUdm/i0lK5Rj1Y7+lmvEic/AmJ3XLOUPDMrgFznxM
yD58PfyKObCyMXvLihRrbxCzaBpVoRmyGb1wO/fGZU5lsCC4EmU3Yk6c1FR7NlrCKZmWFWoF0TFA
UIL7lBNccfJXOwzIFxmhFm2Ztdl0m/lpgYATTMt9qvcPBAKfhlexPXhWMdUPbnZfhiQ1c0ElU5Pb
CcfAqwpwYNaYpAg2uuPzblAKLGqpOsiSxTyVcPWptURi343eSR50MM+3g+Es0VX9+uv7ay4p/3R9
GaYtQHXQ53PoIP1acm4r+b864SyoVFYAa8ayx/t6SDeyvjD1OqevoV4E1r8W+ujVHYonWx0DNwe9
p7nKMpcM5LEnp6lKo1vPx43dXmclFtx5/OWmyX+4dM1/d+c6pJeuzBtoB/5y52LOHCIgNYLmTdnn
QXJSJ85XMJIkL6pCo7B8t1tlmRk4VVVflpsehrNEcVS2sbVkgRRf+RkHUIFxXiQtrDy4ElrH7cYd
NNdo5P06H+byfyCg70JlvCkEU2SIdm8l7a7M7K1Vpgd5Ks33V+NGEEPIr0KgTdskDldNpt7K7abE
APft8jbR6Ob6jnmWR8CcnNvy26Ql7JlU383Z17zNIv1/2Duv5jaybEv/oqxIb16RCUMYepESXjIo
SkqfSO9+/Xwbqrm3xKqrio6JiZiHie5WSwQInDxmn23WXsvZAxlBYwNqQ48v/f2qm1JI+GXVNcsB
tGM6pm5rhJEfaoUJJFx0lHHUO938ZAEPrICm9BcCFSkJhWH+2Su+uJZNQJTik5EQt6XiZuslrahD
cK39CEajijp4f/B0Z/0JhvynIYLSuKEYA28VQQ+KDNd4QJGyqVQahGbrGjNJeUHqRDigS559k7pB
0lO3bSdR0AqHXa3NFC8y/RMVSB2RSvj5zHj2B6n1uS3O7+9nxPhbOGpCb2eAQqJHwqWWKlvuL27c
MqIk5CiD5ofhjKqVtUUmFBOrX479hYNPCQMqc+U5zGbQLrBqVs708DOfK6kx+hfpJDaPckUQe/Xw
PcJwSFsqLS47UNHP6pxgWtwKDDMQElr2KG7echldcQJjZEHqbT413XAL9R7SdOIBxjlOCjD8sM79
RYrk+kT9mOrRv2wG7W+5BDEBPDHjga5BvW6Wvzx6ojaWdpk9uNrH9Kum1M/UQEnsXIK8B4VX4hQN
DqUXy7tvkViHruQxi7gTrBjJhcWONyIg9/vV0Ly/AQ8Yk+7yc4pQnkPq8NflSHsuTZfOCT8ZirOX
oWQtSB7JqLtIiw2oZl4dOQEgQcTwA2Fc8oCSp57s6M6LHoeq+3xJQCJJmvUy289oBt4nCUSUo3mU
jIgkOxfdvru4xwVdcnYnyaBayaFLQrnop7ecJz+0ATH3cvFhqb9RpyvkJZQFl1+fXcB99terE3b1
Yq7ApkHR92RigxAGLPGdOmIOTxKOYnzkBy5SXRSlO7pPWwzW1X2zwTLlqMGvEjN87uh28jW3PXmK
c1uMpLKmjLxnAf9aD8FjQxwrcVGe0g5vNqQssNHySOJvXS1UkvQ3oCjJ5iw/U65XN6YvxdQYrY7G
M/fctZ4iXlh72UQazQniQkKff17QeIw5BKtBstIKOgeOq75doUMojd8vF0gJuRqihWhByiyNlT7g
It2VknDSvPFLCpolwwOjWqcdIoVrbrR3qR5/pgvkphpCxNqmnZW1XK8u7Asgv5kiWxbqmrwscS0F
ypLO+X0cqzeQLKHsh7c7j9Jci6iobe8oge60jn4sVBqCa05VB/LXh3TTVVLRoJwoKV7HlxiGzuMf
RnT5YVnZMSYGgL/krlcGvwP5dd00sRQeciN+meP2IOn8LCOP0sIDqxY/Sn181F0TBkPce8mzmiqw
2ry+rchRS7nn6uHMRvbdTMyfyeoxL30kpUsAuQUTZfqwFvwwR867oqZvNNbDwnz1beU+qcPwFFco
PhZRTbMb2a1rAIv29blXSeQvEhtpgharZ5SQrJsh/hMG5xAPxFIxqGngAI32L+VoU/1bME9JUjU1
Dc4Ymjk17UOOjkxpbpokxX2xg2kKRStXfMjXi5cuwYmEAVJ7sTKCmnFvUSTREYlC0eo5j8vjnGf3
yEeJkDAYofIolay+e6sj74F2svMk2XsxmbVG+S+vVo0UjqRoIelkOStSmJIgGa2LO6gIKYdKjcnU
EBSf0safVGRyOvUhDhv1+kHdOkf8SXbOSJ0KzSZJ3ELf9UMKpzICCNGeQXSKOb2e25KDKgoUUtL8
GXfb8de+QSA5tlH2ueIW45TqUDhkkGORtW5haULFoXvLgFfT4V2c0Z9BSmjSgqpbduyJ0qI4LpjF
gUTO9S/RfKdo0Zc5ac4mOQC/miQzUJ5lFxcmAL2IIFab2/01dJZYhV4gykOOct3o1TUGxiHJQDZ4
YQ2fLYbjuvK6eG129eRRol7VOTHpy3cywLjvUieQeF+OuGtU9y22c86BWM0o0ghWcLykZzFOUUzn
FbjLq5GSVetLEqGJszbqEySaz5qd7PIlfxicWV9LtASNY3HdEQ7hIZv6SeuHgLjhWR2rn7N6DS2v
JpGuO3BWMFxevPyMfim+EWy6rVgsKcIpyKgNJcQbJK3oRsC9jbNbuvjosHHRBSV5jaN0NcYFFU3h
ZCrEhSJzRuSS3UQ5afknynVUWqhMSIysF+mbi3irxMoeRa1rKRGFkHblxPkTB6/Eo/QdCb3k4XXY
h5EZ9eVRQgeizev7bdW8Mw2smITtjhudQT3z0gF+/zvFwzT+LEbXZFc4GNAnAwaBCZu5SxUpSGDW
mCe5dq6wY23W7hJkSH6Gk9d9dy0vSCCZpsp3bYCuGUL/sJZ6IPtCzsSgho+NBwdEfpTBQeZ279AI
T/4zPZAUfnEpz8gRMYAk2pMaVKX2Xo08m4AHOop01XxszOjpChjO2ivBGiw1+cAj5fJcKu8dLyhG
cBYGndQBjGHKowx67JxPTTOQ2rG+mK56nrlmwQ1xQVoJ1+zFfJQsg4rUcaG+/7cT5LioMITK+88c
iBU5K+8kw8892fICnrbytQbKYnONukCEHaeIAzBbz0CtrzDrbElPnalsf1YMqadIvSVz8wezGdbJ
GEJUWTw3Cr4VfNEW8NbFVQ71BF8SyZbrjtIopi9EHlKYlQoWLP1/Vi47KEY1NYVLggBGysASJAs6
IuyNniRUvRZw8jWms43uAXr8xtlLEC0XgpSJ5P1qhU+AR79w347pcxPGcHUBCE3JiumTCdOTXOkS
8spmlvKiy+LBkgzpKsk0qJETKqyVXZ0lK3GN2aMuPctVW0pufk62S3qbwTm7wMApnA4QunBy2vLJ
LPrTPCyf8JbWKVzsWkOptAMuzIdK3CYfnDZ8aQcZJrZa7i6pXNuwdICKn2BtYGwycaFs4WukeU1B
9HC9GTq/dUVxT3r12a6fXPMbWaS38pJtosE7fLOs2oKrk3i2XJDXdrxAL1CX1QRJP6bD12nigzvY
KlLONiQMzxUfiG71uaqoL9k2iTL2BiyfjDIpUW4ZVXjYGVnnhaXfjZhYyUXQ7sPZcR+KKyJcSrTV
EH+DR7Gq+Ei52VucI5nLjNNXZOazpri7q/f5HzWJ/HNnxy/9Iv9nfST/DzaJiBP+PzeJbJOvzVve
vTV/bRCRX/mzQcT6wzAcYEwOboRlaI4BuO3PBhFeIrbSPJsGEjr2HJXmjT8bRAz7D1IPrqHSAkkc
T4fIfzWIyEuq69qSnIAIQDO1/6RBBK2+X2Ne2zFMgw9kgLZF2KsKCusvYQ4UMDGigJcfBFDxDV2o
z8Wj9plNilaSS7k+sNffsn2xj/3lqO36enXZIuS5cw7eYf5uHYdv3Q2X6G35nN8od/m39BtkErv8
mR4m53186cJV/dauVb+8mf16DWu4jwz0DsL2w3IzfItRq9dXtR/t86B+qPf2W3xv/oDX6WQd9TcP
jv6ccvJKf2meu2O7Vzbt2rvrgnxDF6ef32Qv+kN1hK31Ib2B4PRR92H6uUdT9QGLfsHqPhfrZGci
4Lcp7y4P46cRYBV4h4fl6G6nY//S3dSPyp3xjuyUH2/GbXe0t9mttYEPIeh22VrdOxsQAj/S+8ue
Ud4aB2cXvhSPirfy3l0qNfQuBHDERDsENXB7alhV2sDd1/uQL+1WzZ23sXaUrqa7el9591/7U7KH
oXkf3cb38967m1+YwiPP8ENfl5vwBkqFve2ra6ju7tB0XFWb/AkLenPZMkC/9Z9RO1/Du3RU97TC
BRj3TXxLpX5fbrI1kU3QrYot6L9w0/Tr+DMojr228TaEW7v+BPckwuHKITw7u2xrPi15MD3EXPjW
KtwkK6UlkUbWO8hAlfH++FTnq+hrTgt56Y8HUEq+7aNGdzAYF5JFo1/47pfuaS4DA1feXlmfl2Ox
Sx6qQ73NilV6U++swPZTnqtb0We+T2/iG2dT7C7b6KDvy+f2rNwWJ/eeb3j1oA9cqWvCyXnlMu3Z
NtnagfNoiEhR+i1C6/o1Owx349b9MUNatBpevUdKqq/GoXtq7lwbF2u7iNLWzmOgaEXuIG3ZaGtc
gG3va5v+jd7jfVf6AXIX8CvdKU/sz8FP4vIuKXbORltdTvx+gLzdKtrYh5yc5YZ2h2SbB9UXHOMV
JID3CXVNGCtumbSi9O0Afn2ASGqg0eGxianUFxs18avjsBlBIK2Kr1YwBfUW2hQasE/3hb+i2fYx
3YBE2ji7/Nume45gr3/RS/AHJ4jk3P35sibZ4a7h5fVRhViDhYN1alufi9NyKDfdHchbxIUzPuJb
yjZS/elmAkSi3UnxOSNB7E/Rquk3mv25B93ndT8UHbSe9yMPD1Yh2KbJ2E3GqVvdv7cbx5+Qt9tR
iKdWRNjgA5N9mJ+sT0W6cinjo0ZDpAPzG1VsKJLe+wC6w09QPmo+stPrBcFL3bcH2noOFjqFFkAJ
HE2y2tqbAmQF2EW6TvKkWhlGAJVScq9+JvDN+q2BpIYezICPv7jaU49+u6odvLfoywU4ewJROKBH
qBH6DWlm5BpWFvIAd/lM6p1+2SD5lBKu66DVLysyLZ3yHQwsLIPLOTHVNdJ/qRpAstq89s7aArEF
4Ofgrd0jTAMHO4jNTUjFiGLx15Ex2TtHtNnCVXOg8tZ+mXx4HdfjY+2TydYCG4oQbecta9KBTChk
x7DUZdrrDJ8JXk+c4USg6xHk4XuY5BtjYzz1yw7akwm44LDX19kLTd7aFxPtz1P5qS5u6E56TRY4
yUAL7ECYqM1q3KqnxrX9s2NvHSgMX7J4Y9svXbbx1FdSkJcd+DoV8Vy6qfMAOfjlc+8BsqEW6NMm
4r1VUGE9Gahp7Man8cl5YU38ks1x2z1SeGsBONqrZt89ZMGTc6MB2lktpQ+52Dx+i10isodICcbX
9lV9UBEa3QAP6pVNuuq25Ix3Rh+Un5R797HdfYNIFKY8NaBMU51odnBOqkKn7Of6rqfiTlNAOJ40
tMA2xl2PQKG1Ks9O/6kvUPAjpUti2L8MtEa9k+3f4uEWK+cmCXKfNX2ECwcum9l3TmkgZEvPfM5n
ZFUeYsei32EDikQLqBPCzU59wTvZXwsgRkmQrtF84QLj2K2izi/tV4OsFn2B9gBDOuzyaBiv3NOI
TCrmgd3hDIHykoNz+UKkY3eQd5+Sz2r5WbtrurMWAb9gQx9b3EZIc6p3q/kEVVJ26PeFdzTVbYDw
2Sq5s2Cvn/xPw3o9vhftGhjNSvPT1VSvzNdo+TactLzDR9MDOHrpbT8Nro9t9HMScg52CV3W6KGH
cB7hhUEICRL1HoNPguQd+qTFLV/InWxoxnlVgniEPiXInsIU/aGVN6zLrQIlxL6/GYPKr7+6j4Bf
UqaiO9WZ30LD8pU/ulO+n4/hHXDGoP5KbfqGr2JRK99eo0cC4ocYcVfd2Bhn84xo1teKU3bovxr3
0FMdLHMF1/UEJe494lV1UH+mfUTb2UEf6BspZfo0tDvTlr/E5krdNdkqxD9H1x5SQ/ZqBXcEYKRx
Z8GTnW3r6iZN9iEySJddZ72Ouh9962/ChnST76CcWewxCOhVgMHax3s2Gbt5OJmIolDb2yXBm0sX
4Eq7bOAXpgk97GDh3OcjGpjBNxXlB3P7f8Xl/Z+aov9fdGZx737jzNJ0Xbbf5198WX7jT19Wxyml
jZiOZlplPFP/iy+r/2E7pkvJDH/UU3EqcXP/9GVN7w8HJ9aDRNkmBUWn9H/5srxk0ARNJlvTNFfj
5f/El/0b+g8KD0fSciqZOfpErA/ovwGJNI+WpQlevYhekRTn8p1uuSDx7hdivFKDxNJ+ycZjb9xH
bkrO6F63vg6D7tdgbY3kgThxZc73SwmjXgpBArR3Ksxg70JM/pd5vf9ZU/pry/DHlpYPQ7U/lOog
ze/A28P8Yw/ntjm2y3mwulVqmMASjtol+Zev061//EIhh6eeYXn6x0anfA6LCoLsaSXz0o3NznRQ
SubvSNJSRzkiGViAINglHGGzfG8qOLm1VTYcvfjY5q/d5WGu3xEZAYu9WlrEPJsjrJsrBQofOtZe
xuR15CL19GOYUFrnQ0r9Re8an7lXYOebppcZwr05fnWSYzG+Z7wDrYGxebejh5peCLBeAQ18K75u
hOx/QTZJPqWvXqC3ICdQ58CcGhD4GXwe0LO/T8VDKngIaTgM4qe6Q1wbEYH3YapJW73r/YtrRWtb
f6eXZZyk5Uk+G/6nVV1CaxGOmy58Z3QZLbjhPQNpitaPxYJetopyYg5y46Xoj0Z2XMjRGMgQDDE2
fHjXiLtVPic3K+J2bcUwKnpX88uL7b7oyQMFMajFU3qr3hUYO/kZmLXx6Ki34Q+re7nYsKEdeTGH
CtMdYeupXuJ+Cjr7EM74usk76gwohbw4Nq2hyVotjjm5fvYlfPRk+1+iicxohO4rhNEO+QObbR0d
O4TPSZILilNTXhT0YelkHDWSS+Q03a9al27lnQVQhxxtgRJqjkM6v4/VUc6GzOMAgB4a6WTtkHr1
mpcmf5XfMMOXMEbMGVwkramrTteOZrame/MA6BhYvv0yw1CtBEN1zLPgggRuS1qRpykrMkt4+/a9
zJjBOCoo3EeYs7Qw3UIQ40+Ak6l4rBz+B9GaC/YSsd6me7fiBzmBMn5Q86V3ANFPRedeZZh8IYnx
DgHy2YJzM33g6y1b5YOZLuO9Me/l+Fe85fLA2jf9u3x1bFdwkL0k7HgZF+9C6MRXatYsXNnJkdHz
DOxMNk5HfGW/YySErCy3uAL1FT/OEAkYH2o6aLAWfDhtH/p1x3AWWDV+ooNBaQ9lYqxMW/+X4t8V
cvDX4rSYDJgiwGdoDuBmDbv810DdUBI3R0iB+88ugoTE5Uwb6THUzwpXLOopaGNwvrB26bEDC6pR
bBkgqCftSaPmSm+gnKZdh5VIDXYFHVLuOQP0Acva703bx5KxjBMMtk0bGemEvzVHx6Sah27AtA30
ilzaM/+dYODCtHUOccLZjK1/+UZq878mMSjY852ua9JSZbgQMXwwp11XJ+PIblq56O254L5KNK/n
ggTaNqyoV6fFzgMarUnUVkHYB/e4BSW44tL7/6jhbRfzdSZa5LdDak6gdGgxpPbfkWOEAwvhwflR
fot/Je0hj3ZOV/jXd6OQ4UUlndWPypgHHYIWIxTniwSJUJPKZ9ctuGXiIqcXF7agq9ai9wmvuD0n
BoHsiE5u/rTghOZ04V404HHnMeTjl/MUTI7iw0calOFjh2OKCju/xhvykOx7LsNSVJ4T4hioAtga
Jv0oql/oBa3l0DdG1koYFjOEPqboTR5J5iMyHjv4Ig0KNFH6xPc42mOTv1kJo3GhA2fQlnUUAr7U
5ENrzYdRCRmK81BpPlttucQ3IUS8Gq3Q6fTICsvsNst1vZnKlMdymSC1R4xtPI4dCmDDmRdoWAjU
/iw/kGEx/xqPXdRHy3nk5UbhwfVAUx8pCbF2LI5MmFtBawXOnfGonbqRYeOKbMImuhkaVjL+5mrr
nnAVUEpQzTwY49Iy52ZhGZMJD3x+5NOG5brUpfnIKtrtVmYDLpQqCuQQZJm1kklheExqzbPwLs8+
pZd61U+F//PEXagnWWzgHHUop+LTB1qwM2bhUvoU/q9PFdP41sN8JzPKVYCcos+zybwbondB756+
RVRsJWNnMNcNSsSVq5qfkdiQfxe0MLQKJ4YByc/l3xPAki7vYXE6VxOQO5C0yhu1iJW9vIfVvom3
5bdRpes3epNVa4CxMPd1DPciHg8qWDJ/8iSst3yPbMGRgBZyM+v67oXNAh/BWvapbIG26FZxCqfU
eGSFGwwhf2MSWbWE/mwRdHJLX6NTTV7Qmi1VSZkbcV8y7hSV0waZqD/ynOwSFmGyz3YON5n9yMGS
zVHQzNcxpEwzEJtkwDPnTi7zXXMbpuDxjnCTVtXWuDAnA+8xEUg5TewR+eCriWNRX832LAMeWlmc
fhWrpc+Gclx2H7UQk0YOzQQZZ9FhhAXsHmWEDLZjhqku+LxJZ6z8RIYdeY+lrpPWY3WgwZHlQHNL
5TEBhYrxkp2Wc4blU6ae4BIyHAVdIy1O5WSVLduq3VoDOU0Mr7yrKmDvZy/COAo6mWmDBVROlOyc
BnU9BguDlpijBpk3nloZ+QWWY87Z/dymBln9sYCDrTkr7jmCzLzBqMhTlSjhXNA34ayrWArWRTHD
Ve7eMZIsnFdggo3+UQYgnwlP1U4+z0zOIfUt2I7xMITcOdz1+J9xw/RnqOdFpAaZtpLDNxAD8nYm
h5MhD5HLQRm3ct1kWng9BfIsPVtVXi6IeGUp+R2t8W1yDiMVTfkkMUqyqRGIZfM8XsyOdnWMM/Yq
JM/YbTLg4jKZMlqGLy806snVf6hUSOQFudfYRoZqitlZiidGFaPe2ovuZHOU604sFJurpWSH/oss
APtIplLRzx7AGe6gnrdQig/k7PTL44TRcIeGLgecL26p0lGp6MBrz+yGHq2nTkH/nrqRpcES6Zjg
qHqSR5X14lQgC+3LN8hNS6sXW0jWHEYjXwwq42op9Th6vVYJ5UGOMvHZcXQyCF7QCOCa1rhDrHrL
LuDhKtME99xuXe8tVe7hnl5T2w9kUPKL/bili+860WliBMRDIKSeLQWAPOqD2GEeROZaLjAzstEt
sMCMInDBQy5ciPVcBExt7hJnM9tyX8gek/tDQLC8JFZxse/NMCgVdqmzbOwIgMaC+O/numYKLupG
9rHsXZkilkDmYuaLxAh6mHWZ+YQu1qZ9FBvpMs8Xbt26yIPr+UHti5nZyvXJF16Xg4mSC4FbojF/
2mG5un5eGiKFJZeyRR+D3DNX+8rP5KqcJu5Yzq7cRnFz5tzJfY3p41eVXKc1kUnX5OoMK0RWOBMc
ZYzfjNQE/wecFoVlPtJ4RPiQP9mXDgdCDoX8vGLT8bEzpzwyGGJkoI4hyTf6ZsfMf2H7WHzR5Sh7
idtLvlncBEp5aOpiUrii5UHErmU9LeHYMbnD+TJZHRZMZ7rFcPzeB/uncM+18RN1F6gYHVQfkIwT
3AWjZ0bTCiHalWlhgLkSxBHhGVVuRyHn4DzLdIqbJnuKy1b+yvzxxAWR8Bw9LSZKTUwR5/l6thFX
5XLmfP28Tj3ARS3rJb9uDMtZDq7Yjjp686xDASUXx9Qdq7XFw2LWZBeKua+LBqZGNj15erlpc2xG
g10cy7OFIzs9yqzID2uOF7sIpltfJokmzuD3E/Wx/CWeo2vbYGYtR1OlEParV63HQEXUyIEbmeYQ
eX4uOPaOXLroQG6H5gv0B9xbKORifLkH5RYVOwQp5XX/y99VvL2rbWKCsbYeCLsiBZPAFSIHUoye
uBjMq7PoCCw9/v4hNPsfonueAlECx6alDKDmh6cYJqMfbFMIcM+y2gw10b6U7tZxrn4bq07nvcwo
Doc8pSImxzkLXl7cFlw7ufV5G55K9U1xHvsIB4U34hnKfec0OCHYb3FoiB34Gn2GP1Q/ywmxWuT7
MC5LBDos3hhDi3TnWd5Op7is81iwzsyN/E8spvh/fBHIgMCBP1tuJjwIuWnlFbkh2V9iUkdGIX4G
ppHy5fVKlHvmaoMxnnlGl/96Ur/KJ5TcgheyiOIZiBPYt8h5htg3+1F80etT8zZxJvFm2HX8DfeG
AKFZyyaU60buRrlDrzP183CKm6KD8VAUTORPB8ewb3UXG/HzwpSNK5dkVxSBeBRyj8gFIPcGKSnQ
ut8aDW0364whkrCBSyJhzsVflwZ8OYNXqbcUg+qgiE2FhjhZOlgJKuSTsS9yq4TQ72DhsTRitik4
y3joKkZReVUg58M5MRAIxQnH/lZcP7yMs3NJTfCNR7Hi/HqbIlMD/L85yjMCN5MfKsmT3MSyllAV
78QNkJuTr8dwyvKLreRXfr9t/2nTqrone1Y3DcP7gC3Oxhx1EogDxeRgi/iv3HByY/Ct4vn+/uv+
KYB2VcO2TBeuEZVI+tdDYqLvhlLaz++TfRaRf2HHs9VkCQhrxIfsaF408jio272B8nuD7Wbq3csd
jhQujYR6zDIrOXP9/2Dufj/If5oTRxVEAKkbQfL/OsYY0I2ZhcYo51T89C7aiPMjHgTLz7xcv+7/
Yzr+hfhTKIZ+kwZvvn9///5LEpz3/0yC694fNlcGeVQdFgfIowB//sRzaCSz2VeGSvJVo9NTA2nx
v1Pg2h/QfNIprJk6UAvyFP+VAjfMP8iWgDSHo8wyaCqx/6MU+K9oDkeHfdKlh0Gng9wgT2R/uAhM
Y6DXKyJxGNUzJS97CRbLaB5NCsshSqqrspuydRzSsavNBRnBwcTbn8vnxpo47yGbH6wp5MlGfFdD
zhY0CoTDeTlVu5gqllq9Osvs/AsJ1zVz9d+ZrZ+DZjLJGGHEZSJ+3fRlrraNNouwhWHAQVOMd0a5
4CTR625G39sGVecqsiA7d0fy9t64ukB0sUNFcfeXVf6HpLys0F/6P34OxHVdujth/sBp+nD6DChD
vdKCojTNliTIohl5OkulGb2jpi8clE5t//BGGq8VD9mPEhBdYHnLj98PQ+zex+nwVF2somnazkff
LYzDsaUxK/LzCj6Npq7W8OMj47nQbl9E5r/kFTXn164XfESdLB3/ofmFnaNaH6Z/CA0iDOjjRDO0
v626dYwSxZsyNHeNAkmApmemXy6R/ZzSmkKcN3+F5z88Lm1XHMi9XnJb3Rfj+Bo7QR9f0gOi5qfR
1KB/zXH9QMC6KH/M6i4bq3lVp+23i/CA0GZzoymWvrOLhShymYE5C3Nknd80Wdcdpsp7UftJ2Zd1
He2yFMe9S9PkSQUPYuiFfUgqbTMr7W2Uh5txqPtND1vLRmtd51hmIvBeHC4NoulPRbHMz4A31xC0
uuvWRZzXyr2Xrh/NIAdJaEHMZRS555fJCBFRUiRBbNtt0GiRJWTQP/r6Mu319jFl793XY7cdYz06
hWmqbfVy3M4Tco5qghhQ68RPXaqUjGsBnB6H2R5RDh9fnFZX3TrRFXgT5np3M1rTTlH63B+dYtzl
uYGOa0NSCqHe28Kcq1VWZ942V8GZjNO4sbTkNKrgckx4x6b40ELFOZXQOGlWSV8o2DJQgtFzNlye
c3M7uma8tcz6vDR6sc0c6zXUp8DL2/xcDRMx+WhHARdZSWhCt5oXIStaRgh9QH0O+WBfZzeqXpsn
05kPneGVeyeKlsBp0/LOmiA7cYtk213Mdo8k0G5y5/lQK4ixGU73abKVELHD8Da8oA6szZ26byzc
UmOwilsUMHrRNdf37atWzf1L1dP9G+vzxqi8+QnpkJjK3QAODQKMtds1zxfCt9tpqPTDRdEP6GOl
28jQwJ+1XgjlQphsDBX6EqDLaAWnODg64qyboazcrRJFnwvU2/h+60foFcMeCBwkee5l2I09spSh
C9pStDCvoq7mqHw2tZ5ShsgwG3rla0rhAQam+U2ZUZj9/RHXf02S/zxz3O4a8D/kjsyPyfxL6ehF
UtEpaqKTYebpTa93w8E0Q38ehi0Ew+bBcGl8aJxzUsENSWdqeDvk+sOoRX6/FOPzSDdLihDGffhc
0VlHix6cSfxxadTh0CR5sa6f1bbtsZqKAQnLou6ipTqhXZocenfz++fRxEb81WbplCVUyr62bcNb
rn1MwKvqbMYjzPH+UDclUT66k8ojvj05r9rs/a4dnECHaU0BTlC6A+mPhTKbF4brS5Xtfz8Y8++D
0TVNpQCsWtDGMVe/3id5e8kTjXTpSrUALZEjgcusc4ubuY+qu7kwVB8iAvMId5d5jE13hlFC1dad
YvVCHLHJ0LYe0cjUimrvlk18grchXjcG53p0j4QMIMqNgWYGUNj3NDL40BmRRaCt7TJcaMlKVYNE
nUknbT+fhpo2hGasFdTo0mLVJKnxqc2mZaNo6g/HaFFONcbwVY8KdLbK2N7mVRi+llX7pVguzb3p
MoW/nx6YLf+2WCyXAwE53Suw135cLPYztE1xzDVH/9AmVfWb0Mnbo9LB/hFpTo3OMdo3TnVRP9EH
+55MbvbdSy3yjJeRe4FgvOgs5y6s6/lmwW/IiyHZVnWZ35l2EQZa6tJNMjuvCv1/t8ickvt1S5hI
wuUpWsCCZiCaq650OF4T3cAh3+jCRbfNNW1+csP7fl538/fKsOw7BRrKhwZau1sjBsco/8rC7s3y
CgEB2tpqjm3sj8yqnYQIV0XGXRmnw9HqNdhPaZxeq9EAARfNbCBgYvspp04UtCnSviP1/dJt3Dcj
RjDeNJbvUQNuYIQfW3eSh2lEcRyPZadOY7mtdGdGwmBMblKVbva6cc1dbfcVR202oQ7p60AdLdvX
JqU6FarGH26brAX2iy6V+eNCIl11FcdDD1NHUy5rdYhuRngqe3ouUAh2H8IM5I83etVXTQHn0nf3
VX4J76PKSf3Fm2+8EuZyu0qaE4JsByUstBuvMeuTjnEMWo0Esmkvzq4m1d/V0lUBF22hh/2mkunR
pthbL4nZQySh65+63nxQStN+8pa0Dgy1X9VguLK6t9jktfb8pKREPDlsXo+XrLEJXEFqeS5oXKvr
yee26aPSJc1TCHPSbnDLkNLWjIQB8iy3eZijUmpFNBRVzUk3XfcBXbPDxYi0T3GCHLzeHhyjaw+6
/C0ZW+fm91vcknrfX82RaRviaWMn6ZO0yYH9agHUCsKhwtNJR9ZRAh+9N++xPBCjm5TTxmj87Glj
tg7jHgmxxZx9Y0a6TKH2bDf0ZQnIhE7bfvStcHhFH3kWvi7z1myhIYJaIKRGoH/voob4udmkdCVY
8dzfWe1cPQ9oYxiUxNGb8LNsutwkqvYJRT/IcVgVdI4gKwmXsd6mefWQqqO7owv4ws6k89caQetp
GZXdOnMeo+RLWWf2TejB6rOUGv0PZryfVLP8kWq0FyhWmPyLJ27/07wZhk6jL3gdpu2DK5ixU7Qw
hEpJidCxaGiGJrMaXc51q2awBeTayUJs5ybX1IOeq9ZJtav95W3UaNkBf5q6AG/TicqpW366jOP3
S/oltTbIrFkvA1wl/jhsyr6E1rGDyiBRxxCkV0gFDv0EeMsKbW+PJgwk6gwNW2GFD/jf6JL0X6ym
DZbqUu37eah2A50mPhrh5wQ0uz9HWydPyG42oE3yZoIpXBtopx7mHukoxDqd3kDSOvH0bUhp+ObS
2V8vqdEfNT0HuAxXPBdb+QIg5F7JtOo+hFq2vwCHEfngfkhuq6VV/d/vT+3XMJ/GJDi+DFsHKmWA
pMLx/nV/ZpBmqjQ+Vr6pJsNxGuDybZAnS7vMO5R1Mq1tE4HcogXkVoXV4RLNlPA65y2/wPcRJk7z
oOVN4ocX2P+oqMEuXoGpNft/vyz+aaQm/c8WfQK2I90Gv6IODAj0s7mt/C6Lp/2kx8c+iSlhp9pz
6FRvY7oMx75OnXWvo89jwrzV6FF4h7vxhLJSv76M1MF6jRqMhTj02BceeMzQ+Jc0riYT9uuBtzXT
MTjzkKfZrvvhwFuZAQBAgcArKsfyYLnD2pgMusHsCBW6JQYhpAE01uvKO14I38J5ongkeizoLVGc
/2w2ABjD+mRj4k6AjL7+fsGNjzGWSY7ZdsnGMwsucLgPkaVSoiFsAD6iADNS0nIuD4sKk3I8AYiF
67e9i7syCprE/RbbCywSEqmMbTPueiTGNlNlDWu7j+K1Wwwh+G+p+tja7fWPsARErMzqZXf9Z3d5
EYIuQ78MsHkr0WPkfmkK2FPzyaGiPvXeTYIM8bYwl+QWzN4BQ+neJkX9b3v8YxjLIwNWIR9haLA2
g8r4defYS8XuN5zER51pj8OW3tlh7Z1Aihqg1sMl3oX/i7Dz3HEb2dr1FRFgLvJvS1QOrc72H8LT
PWZOxVi8+vNQe+M7M57BNrBAqINtWSxWrfAGiKBl1oYXL/L2pa9aUNb82mTMP4bC/yigI5TYD91+
cy+Wz/qXtcJTJ7gjsPo9/d5M/yvjRTaTa09wWfvM8s6a1vqXVE6Hxppb2OZYDWixPZ3SMZ/3vuKu
NMMEX+6bXkC5XYV2fYpnNZ/6keosCt0ST/vEXkn8085RWDhntThrCVOEGzzpIQkMAwC2CWGrYQ5c
lU37BAfyp6kVYA2Ltly7fj2RCcnq0k3i+L//r/+y0bjI37ObL80lnwf57zehkTZWZKJJmD+6yOsm
9tbtzGpfmAK2DvqLUy/9p7gZd3drzGkxw/TDj6ywgMvXpIStaV3GCaM9VfSLI1yGDpWReP/xH/qb
/dBf0ZDGP9YKFRHS+BQRlue75ER/f5tVl0dzKxmwpjo4pd4sgMWjq7rGrqI+l/UsVlobjXunO+K7
/CDcRm2dxmZjLMjKSiArEh+eVaH1zSbDB+o3S9lajr2/rRjeHl07cKW6y4jI/GUTjLG9kbCywaGr
pLskDQed38bgDDNHbnXY9aiZirnYSPjo7DQ0i9p8UN+bAYYC8jYI3dkuqGY0UtddPWAfG9taIH0l
cLrCtMudPHTg+iGm9C0MyAt84qhgWBbVskOiCmtCR9bzLW4aBHAMzEBdO8W9Qcl0Y+KrAcPCKTci
Znj9m+Xza0OMRrllWaCqKCLo0f96TulgRiuDLXKlWL7HvmKo5YtuCKAtFon1iR6FoNdhY4M6BE7I
/9bL8/g3b8L9x97Om3ColB2aq8Y/13DOE+rRpyGZm2JYCZl/6ZQHflxCYEAu7TDGrXnOY4/RUqRt
3SZ3N2Rw6atEtzo2JvnV+sMB80oG8TqTjRFji12oBuTZOvuPCiXDG/s13IUZFCLLUz9OkcxXShbj
8wx3ZFAwznSFTTaDAHwXKAMmWV9om2SHGik0FHfb4aXDhvfR8ot9ltOWiBvcIUVS7z0kSx6t3EIS
oQF2aJFfnTwnRZ1aDOOqtbAwuv/U1rs06MOHlPnDU4yPA+KGfbRzyyrdofTgrMPJElccZU6RXjdv
orU/jSLWX0NZYl2TGE95I2kRxXKl9KKBEm76T26DHky6cIJ+tyr+5XF1XGbLgLddyudfpVGMZOh7
Ez1DBONh5M6Rf/Zstvb7q9rub651GIslcsgvBq63S0zdEn2+n7v94CM8COcKX1TT2GndEqO19cOt
wtTQ2spxW5ckM2baCxg+9dhfjC5sVwAkb/SbQLdG3yaM3O+hR0fLOjj3yIZDMhw4cIgk3FvGEo6x
73KMVPajvxvyPck9EWLu2e+8cEuE4XaytrO1LfGIa7d2i2s3Rppbf97OyY7Pk6vu7GjaJZ8lrvHO
bqz3BFqjoUMJvJfJAQWKGvJec7CbwzAfuvlQ4LXgHTKiP8b5MemPUX8co1NuHYkWdsk9mvlk4ZZX
nyroczMSf6cMePB8UsWZiOYTBWf9m1vo/8uOBrOU3rLPxrYg7/++4VK+1bUyRrIeq52u/sQZiJNv
7Nj61Zxoj6VJWtwwF8Obr/J+toO1yXoJPhoBBiSkkS5N3Rxh+6hLntPwywaEc/b9Gf/O5ZWW5+oY
LZQzSQfUXSyjC91+dusUawnR6U+zoptP03DcNVJVcDg7misPnEzvY0p9VFWieVSt3+ziZOQszcfm
MYrsm64Mymd/hmHi9W6g6vYzTev52iWa/oiNYowAam1/K0QJDLDEhnQs0gav4hkZxMqnudPxn91o
2YNUGb38sns1NUuclZlCNxKdOEeQZDeF9NP1gKSFaWfOj9Qdw5VJJru2kKcEMWU4WCQIsCBj2N0G
JX6G+ew/pgWTXjn6GOMlkb/OJ1wfJv6Zh3ZAHMq+5XqfgOyKSg3YS9NiS5qJtZH57boQdnRusX7f
OFjMwEuS3SqzEBExCu2tm93iM/HqTxK59EUzQz6S36RDpMj/ON2gGNMuowPtWQ6H3N/XglujbFsU
kCMGgXElTiS7JN0ZbCLNblS7Ntl37q5P9oSnlgjVvhZ7KfZeeqiMw9Ti9n4ow0NrHKry2JTHYcTH
/Tj5D4gP5+lpHo9leiLq9CTT02AiN7JEE50hHhB1c0Y6n5DNubvH0LCZLaHuYYVnXT+L8Gzer354
Jooar+IzVFwj3zT1JcWAVzu39SUxzn19GetLrZ0JeY9OOxODdq4AomhBy+/cYzTOhDLOuIjqBsv3
7MZnizZLjCPmKbxf9f5E+Ia0H2Tt3kTe19+UQDG58dvqVmQpDURdpc+VcsyHdlTm4+zU77V1JErr
qNUnmGR+fRK8mE8O+aN/4qHXPJzelzCLs36PaVye+GFcohsxLF6idc9TduGpQkS3cs+Fe+4y7JDP
NYog7rnMLol7jtxz6CxxC3FPd87uPbT00oZrMa6M4czwYR7O0z2Uc7YER/a5z/8bkzgRTY6R6qkT
J7JfkwQYbRsU8KuTCo/EGB6hAhOhPHryKJKjkxxd52AlRyRu/HsU1WHW9pO2z6x9Yu2dfp/D/Xwf
iz1xT+x2M3tugfv3rta2PAwubrTWgtn630cUecG/LGpSFscWji+wWVwW/V+SfIaXg625UqLIAvoW
WUEy4NUQradoDYiJsDBnHddYaCeo2LjrwVhHPJERwiFAiYMRMZs2UEWAHyhh2MHUBpa9hHMPwflu
BxlMj3tUWkCA0F0c+vJNzxLTApFvRpB5WqDuIZ2gQ9FEC9A1ISa+7AL8pIcuGOdAzYFZBnMX2GUQ
JwF1BTNbLNhjC9jamnSPmNr/xpCsibFETG1l+qtGp2mCesvKMOHyLAEIK46WKOA51msP90N9CZjK
RK2tbVIK7OI1frQQJIm5CcYxwMORFko/Bu2ImeMSygukGdR801sCcSrCgJ+bbFIzmJJNQZvRC7J7
JF5ARF6AyDJh3cMwaME9dO9qCMYhmOolTBibuL+lgUoD318jnFHZa0etIWj23dpS65asC2eadIk0
5ORB1mgF35bUaAD50q1o7cPfhaEcIiaCTdZqWrB2ayBi+Aa7DYTJNaq7vbEejbUy1mYUYEFlR8FU
LDHfY+Qet0H5hqC73ga2jd4MrZfAUgF5N1AnofiIAsaAyT0yJyAKbhm3GyNwJ2juUc5B6wRyDnoG
ht0S3RxQ7s1lYNxDMVKnD5kEOK4kCZavgDCXMKY1GdTIrLFEFRHvTcquNXNew1+hzwyBF5s8rrS5
EPnjWopVEq0jxneLYSFiaut0WKLV142+tpwlKo0fsSzXApZOFihuKKxabi5hBnKkU7NcJ+6jyTsJ
Ku6ytwRDN0JPaNgFKtmUXpDfI+U3kw0Q+ybZuEyr0EQSgTEEQgTzEDA5ITdWRsCsl+jvMaeB58M1
IWdel0xZQT6qtamgR6xlt85IA7iv3F1Ez5iT7ocaJDpWu6DlflO63Rs/fy/dFigEg22ABUAifi2A
a1XnhahkswI0Ts/R1uPnCX/R51BawYCg9s7N4vjiah4GbY7FKccQ/EMTt4g5WxhyiOfWfEN2udp6
OpbYjssZOURkO3m2so0xvv7/Sz6IiGnThy8+sv6j6PlrPuboo+k/jOjDukc1vzf3aOd3LX93bRCk
75Z88+wlQvtN8Dp8JWL16h/y+JYu/havuXrt81dhvxBt+9K3L3H0kkYv3oxd4otTPot7eOIpHpdI
xyfLxm3uybFvlbXLS29e11WBQm3ies8Z42lkcsM/UzcpX3uo6jIbxkcc2hHN7REqyOm6Pv3vHdlZ
OnC/3AjQMqbt0/q0US75pcTXESeMpzBvVk4prnZNs+d+UblCOilHtZvZyq7D8f5Nr12f2swxjk2T
fpPYOK/F5IK85aCFf6pILjQoM2WWfigcdtfoWtX7HECjbndbacJIdkJwdRA3SG+rQr/1+cyJ7mfH
AqWc2/1bLV8yDM6Ytyaxv8eqsD03GmBC4SXeMxN9QMgUUziyv1VY5jHTLv96Qau3ZPWbc2MgEjWS
zjDkrOcuOjDu8l68HoZ5jghwkFcuyJs83TltXbzKafgdfEP8szpeGskmApdUqQt+4+8H3eSaYabL
mQXeeJxz+hhdKtGqfVQciMnfMyaa/X1lLJF2/w3s3WN/l96jMnYEWnlhvlwniqFwa3vr/lJYGIdv
YwBy8TastgmyHPewu40L37JcIs02qtnY1iaeNkhgEAPRbrt7qHm7yBm424o6Ktn1086qd+20RI6s
EYEeTLznBoaQeZw97bGlQ4agRVKqTQ5oNcxFfLpfKm2vkF1v+nZT4Q5z7eO4/I2Tr/hnZWsJRvJI
nnomLQ9r+flf0obMTWieNoz/87J2DwwkYb9WbXxS3uPQj83GoWz6SOR8HoAGbKMIracu8+bj/dLL
XD/KNGM8CMxhJ71kZEhqWHSDTPsHxEkUKidMUOeq3+IokV3vXVGeh684bykv/+9b9+9LCcqjUm0e
3H9Q1vbPyVRi46XJpvXL5ij7pth442wcS25bgU+sMuSHr7XzqkinNz9KP6vWSYM5VeFzP5q7KU7m
EjT46B0izNVWasJewkyzVZbq5atZavaxH4phEY0rX3WRmGfv021ps1QNmmMAb36EvSo+py48DfR7
X2VYPivVhMe6xFQYiIHYLdBnZ+7MVwNDypvflvKno0OZzGzk3jMnhJs4V21Qd0X98r83GG8pU/66
wZimTYsdzBtGn7TpFrvtv946vDFb1WgFPRTHeYmbeNc2JYqQyObtqqjJkFa3H1EMRbWgdmoUJzmN
Tb+la8Esb9TtOsBFHCf41EG6ca6PblwDkCkSUG+uU1sPQ5/Jw6IcN4cDe7bXP1W90m8g27VbkbSP
ZjoVHxajJIRtqe/GcD6wlhB5yShh7QFyqXQSitZiUk/3S5FlGw/S8VWwKU5t3S1jC++U9yUjrsLD
xrBdOF/zl6XYjTBoKp+G2GnXZQEotFXf2h7Zvrwb4i29ZNSLokp9byvE9bOkflOpPj+M9aKka3r7
ZtLGoyHN8ein3ptIAZS4ud/uS88ozplrFxsbC+MbI3KHFZc761yNToBjbb5n2mkvRnI9YmwmyOHC
egut0trTJgU2vXzf6dtd0hrua1QwDYy7of/NGf6P7jB31rMWSKNv2ZSpv57h2dAXtK+p/c3W2oy4
Xby7PRXPRL8unzEtDeOxfCoigYeIiMxHqZZh5Rjae2j7tpTO1i7LfGWqBHkY3zSf//fC4xT7tYLm
vQFk1lHK191/AVRY9IbjUACoGE1SvMH2TqVm5ocygzUENAqc1oxCxmgV4TY1odC3dvTepbiNat38
2gj8wMrKOtwvMp6sQwk6hoROXTFyC4/T8oihFol6cvXktBUJXRnGr8IEdZH4VXGacxISN0cFFfQc
uHKwcH7dZK9m5k7bohCgqq6qL+pjYjrYzEZm86ZEaa+iqkKx3ZKnsPOzbe0nzsYu53RlytJ6bdJ9
FHbyGJpVDN15BNBiFnKdxq29v391v0gnKjZOD2grBEFBQwij6bTOdeRQgeXZKEXSeeHQAGAPob+Z
0EV13OLUh6Jb0+YvnkoxrSNaTgdshrB6LUEy9G75rmUNMqCTu4rGmrGvIYZTrLfjZnIG62YCmFth
oeS/l5P3mYhk+kpcdLpyzXqPLWc6Mv5nBzcn692duxIoWcs5b7Y36VD7+2OjVuOo56+l+EMbHBpB
bdCJen5qcLsPMt8P924fukeXeeIhaaovx6izrVaFxs5OwnKdx4vTZsgf6NvC2BoJ0Dm3qJsgbnAE
0RsUYJQ3IaCK84eq7W3iWmjWx7FxvL/Sq3c97uWxrt2Eg6yxtyhtaHwavbfDyAVDXKsNHzoZUa86
qBq7Vk+66vZnzm8jKhNMKrt0X0TtgHNFO6yhd5krrMWTczPGUClFZ4AeKX5iabMy6gn7HT80Dxou
bOikiOyoK2veMNwydyJLGzomYw2lSogzA/j4aJTd0W706QpgBh3XKf3RLnQClv3wntX2J+6rt0pD
scAvKgplKfdhF7qrMfWMYydz83h/Vds5Cr2F3r1rFz+coiu3YAy0yOM2dO17nE7OSQFSgi3YmE+2
EJupmpBDq5Jrq7rymOb+WlXZIi0qrQnpqqk7W0U1brVS/jl7osO+rKfjVNY5paXHqTbS68dSeW6s
ryRqvtMS7qJhq/qJLqA/2RdUpM1tolEOY1Cco2OW6N70CLIJROfKjqwgAqX9DOavvIIcWlululmt
qv4QYbXUhrN8rFM9PsWindf3H5hw5ES1mWLXuhnS8Ndah4NqnNR2EBURBNa9V47UQFUpr1oV+Zs8
7JieDNArQyNJDnmZMN+Ss9o0Ti52kcTcoNGY7Rgh/nCqma3AgB8RNN6sb8eiKjaaNoZ8ADmqPUqW
xjaPnHQzyDKkmMe3zZYqumoAOjvkMP+co5y2wBi+hIOuHxlCRSu312TgVnXPI+CN1866ACE3Lvcv
8oFZJfPBehXT3r0MSebsx5jeXYZG8Qgw7pJN2IuY0her1rajtWcW+k4fanXUNaEOfec+tHrl7oo6
gkITTsNhkDEOXJ0y9pqJYv6oe9WujtsBuFyUXybTj9ZhyMq0UxwLC7O7lZEF9wTHGLbsfseYQ6wk
lcGDVZQoQFdQ8kbXyH/SkmzpQ0yMO/d1oT7AntC+HXxKyGjrJEW7rTPZfNvw381OWWm+Dl1hHWH+
/veSjyDIIVK3a13PrwmA7ycrLTuUbcs3CCLFD5f9BU8zpjEMduK1TK3m2Ho8cr6nnVkl1bNt1BVo
4Qc22qamU9CEKDE4eedjYCW+64ljUoYrtemyDgCQcK5zhkBYEw04neAevDKtbD674CQYZQImm73W
OdYxpzyKsJou+gMj22PcWMnipP3zfg9qB0Syzz1e17KIbn1Y7DKgipPwPvQar99INrQ2RvOnV2VU
SLQImN2+DbR8AW1w6XK0OrK8R7pkjPwd2bWzbaYYPcBR2Jc8K75U7oqL52FqwHNqBDV3YW/XEE65
QbD4VLsqrXJ6G33UCIRRNPuxq1ssYQA7Ku8pxcjhYUpr6x3R2ue8Rdaps613K+U2Q8enJYhifDTM
K8ol/a1sxMX1fHVtHZGAsmPA3mrOS2RFl6hW4XpojeY19ueD78VVULW6uZmXCbmxXJxswj6+ftfD
wXwPKe2AOgaaZsxHDI9r7HvdeZMN9idky/KHXvVXwYl8HResr51a1VqD9G90/nBK8rQJtB57w65M
R2Tb4wf8ZLMbZ0EDiIma1AynrfDppbBusUEcdXzIjW6Pux748RZpscqQz3Zk0HrOQsZeqEsqkPIb
YdT1kWOD+RSZ/Wb2u4IyKqZ+wS5A0VzGyyXGE2heRj4Qy+gcqK2sc3yb41NuVzPmhYxIKJe7Yz9m
76bWSDbhiW56pBQd+an7cJP500oG6yPBFczAQnjjSIjvDAvjWxih1o8SV7hO+exWqk2ZqksPDT4z
inaFUxnnTvXuxurdGsGb9OgVDVpkPkp7Rinyc8LUiqxr3ItSsEHVpPe+l/wIHdUdTM8tn8q0u+oy
FRdTH2iSTgr6+4JU6ZyGY6l+qxOn/p5ozW2SXbcD26EdBJXxaqimwGq1/uhPI06EnU9liFv6LXe1
fd4qiB6SuboGabXsmuYZsEz+6jraMZ3e40h4PzKLoU3S1GBCW5DsPC+5I9qjYjh1tjDYgKGgNm3S
eRtfSv0EtwA55hbpHaSdQbRLBHLUhMKTXYSB06AYSGtk0zR5eegKJPH+Y6ETx/1jVwn/gL85rUsO
jl7a8s2qfyReaj23Q59utMp3b3riNw+u6IO+00CM25AYqQ29S+ygnjrxXP4hB5TWopatcpxHMMQ0
1VSZxq9uaDx2YohWVj6mWAMlKZ8IOJDcnTUIBY198sLuJUkUWwo1CGqDTqXWRpvN66lIDuhtAUK2
GZoJeHqT244HHQOko9uqTZ+1zQluW/Q4SFu7tvaNNWh+ANCu1znu8G7oazjvUUDb9RP+sIe69PWt
a87MnvoyqPtibc4oHlQl9lYAQvdGlww070J3E/VzffCn6IumGJKI7VTsZE/Fpc8qvVap7zzY7APn
2IimZ+GN58ZzqRkq1A6oXNIjjhrhSiZVvgEVPT+4XuddbMUdAjWV7qYyns4FGhaoMFddoaGh1+vp
Sjfw6uqMTuOoEwmj1Wq6dhrS6and+lBPc0UlADbViYv8ArR4ene/NbOo3z1g1pc5cwMv7A+jgTx7
oLXWANxKB6Lou3+6tVFd8spnOcinyO9xZfi/i2iTcNexQaVezP5ugJ6v9f4VR7vyVNlSW1UFw+TQ
KL8yYwpJnUrMCz0kOgdAREmsDRerG765DvPPxobA11U5wqwAwx7vF0/zDnjzedRjmXltpu8Sr61L
XKb+Ne3jzwl/1I0Ys5Dc0dh1jGUPFutqVdf9RTNKpLR5jG+ZLrx9EvZ/aIVsaTBpP0Ogeo9hkX1h
XIGYkZbIQ1VJuetLs1/5uOk++KouXnQpmxDJ6+HU1DBJ716YRYMVgJdE9lkDzYmcuj+jcaohIAFH
jNlZ0a/MFFs7p92UVeWexFymt0JHiEP+6Rko1PCewoLDLooeYfVUW31wtS3Hr3VMB92GaVZ+jw3K
cA24+4JpbtbeIjsRKQ8xHTujkz1mj5hx8n7MrD+LueueBiN6uH+YWEu7B0doj0bnRVfOM6AUY4pI
tlN8grVgXD1XdPWVz9uV8rGXk3OMpXtWFqmUZRsf3mR0AYpmwyEbOovBReTgTGuhkSVmQK4JlKPH
qUpNSC/6yki/5nnpgPtts9J79AezjtGWXs/xt/6IC8J8iRvkueepGsCe8zGIn6Zq/Cuz6cWIdJ7Q
s/Gmk4WppOGqCquFzn1Cf8TdmQgm27NzMdpiky4Ws6npM0u2TM4SEbs/0oFkF4gnxLBvSWXQ068Z
X7SYEz/gaS0f75eFcBUaRXey28pnBmed7hBClCOq67DHmQsl2tZ+7pt6fnPmvcrRnhgbUpnGicyD
oVnGoV1etXWOmpoUUwB7e9svo/canaz/XOImPaZd3F2bAeNAvU77QBqutpmHAjuJ4bGe6JwjANrv
rcn9kbQCe7jxbY5KC0M1B/MUDN+CPo+Y9thWSMNJZruGrvlD70KnSdyw/LLsq5U00atsBqYDZdPf
khTL0KpthnU5zH4gDDoNaefhEDoZObVJmW/aRi82U2s8A97rn2bd/hZX6I51tpdsMH+Nz37Zs1Y5
HZp0sk60kLGxsufhjUQcP3KKwTUYb/e9ANS66SY9296/HB0NlrsTOpduaLxjVUUvkZCcCBHesn0D
SitxJUI4eY7mTr1q3UK+1tkA4JQS70HVndxUWs5jYGZli61i9JTSF776ws2v6joNmXdMciGOKi7+
FLi2blsNPT2sdNo4pE7Jsvg4+KIH+j0DjTCR2Z+q8VzRWUC0VSc/tCv7wFNtksjoFtbVDQq3NfUq
9ZuP1BxE5pFeCDDp0nkxTO0HuMdAuQj09Hqeb0NRRIGZcQTcUyivi79MxJh2okhbvNrscuOAA31u
aF2Ncy3fmjCdcPx1r8Iw5VsB1+zcTBSE9x9C6PIF48hocvR3WzXPeeMm70Ua7bQsReY51L1Dm/lM
URW4cNd1houj0FDr2/hzaDP9MuYRRXJa0LFAMVDOmnGFNRcfEA7r1mmfqA9rMcmek9E5dLUoYarM
altk+YF/UoIjmIcXibHOgyN9Bshh3l7zeAY/7fbwpPNiOCaWioKk0LOPrlUPvh0/dSkUFwgv8c4X
k/hqkPjAFNpRm6RPX+wRu7phLumsgiZcpYUjHgdr8B6dqkwPbs3va2rQHoZSNle7qpHJGgR6gFG4
F6yrs9bgWBEeYzc1N8LvnFs4IHhc6SkFWpxZh/ul7TDwEl68HysvvM0AJcrlzzC1OnCHP2IYhLt5
ogHgDDqjjh5R1JGu4kOqBmAfdUP25OTVdaRdeCeu0WbBGZ1+88nsQ3Z7jb5FrqE9BnR1n9Vtgo9n
PDxHcT88S8wm86zfl3DN3kzZW+jlRNYKzJ2Ln5UoXhrNXfuObN/rNOxPje4hLGgwIZPOn2kWeFmf
/AmDBNfzKHefQVSrTRllVPTdwEHSHfGVMHYqK25THf4pQk+7DrZTPKnFDK+YNkaGFbjfQx127e7G
ll/jLcN6vXXlGK/Lnr9YDbr1oLCuPOrLxbNGiprBd/duNGEMZYb4LkYGSYH3HSJRfJ3SPN22zYwd
Oqb0KwA78jBq87TxGjQY9dx4Gvtkfi+6gvxbgreI8FJZVS4uRdLpyMpC6V7bWEOEqCviXaqpV2OW
9hbnXY2xuZVwgvSOffSdATiUBgdEnxlUh6WXwOEgx46H7hlEztlSZX1CSKE+TVldkgrm9qvRCPXB
wBDbnnwuH6eSgqJqTPU9SdMvBy0ci7/iwbeS/iRjTZ7zpDwZeNseGnxkD41e/dQNWW0tn1NRVhu7
X2AxzhzQ4BsYIsTGVoSOc3SHmBFror4K2lFMaPTxhl0VVUle781U9hfo4P3FFVp/oTExr53Rzs+T
n1K8Rt30ovzqSRvsF6lG+xGrgf4FWZi1WWiMKEfqw0rWq7mzkhOnenpKO50apOxZ0dMlaQf9WMSc
yORj30dtECdHE8jte/o3PgHj2S8e4t7HRLrjQb7PSONaxOhBY39ZAndp/AKcbzm+2aM8ShrJP7Ol
IR97Hp6S5us0fdHp/ENok7s1cCNEsdAsqgusyepCz57PyqfcojE2liRjUNjkNhVNtkmRh93qjsaQ
mR3g0MSW+qgTZL7w03iJ1WWIpgq0dz6cI+tHOzbFZ6gwk+r0OXnUjVvW5c4zoEeE73V333jG1gpx
ZrUWtqqEC48MJEOOsWCE2Ua+uHbmkB48yuNlQUse/4/OKeZNG7aUSU5+ke5YH7wm+6EbaXtrIrff
FKGe8Tx87/rKeZ2iDKwokDJN0Dvigw0QWLHeYWK81PkoHlM4/itMWUC20QU+QnUeHmiwdUE2ARlJ
yhwV5zQHeahM+qyRR0ey4Xirqsf7Vzh8fbZl267paYtAObP3HvOrD642SfJLGy37rEKGr9WMxVVt
wp57nyVIk+izxHYnbJkX032yJW2DzASaQF/B2PLpOuiFmOVRlrJ+6Pt+URNAjiTWtHkfumN6aiEl
rGZjQqxyERmRxac7aNrKKG0HOef8IzaZymDVi7ZO0iA0piQNlaYU/dksBox9gR0fkl7tAJp6JKNz
t6pahUQXLE7E3isryC0n2i+fXu2XLq0SPkJAwT80bcpetLHs3kNh37oqpYt7f1CWS9IpjoIITg05
zApuVvWn6eHAaMmqeDW9Kd/EdvzpM/TbleZc7abR+wQWFz+Mce99eA3QMU/TsoNYPMo8N7k4eWlc
IGah1mqjSRhmGbv/ZMOEhy9Fqy8G1KblWBQwJeTEDWT0PexHdWkhXj1AgrePOv+gl47jxWHEAZFg
zRyhj1eR60WHwk8Ac9njJheKfDGhNh7ehQH1j2FSd7y/SqcyPQJXMtjNWUAWfuvFkCFgrGm3sQ6z
c6PiCxhHMtxJatca0siaAr85M14FDm2Gm6I0rLeukC+enuhP7gSaDOJpCM0/KQKXVuu2MMlgTfCL
a6ahOAYydoFOOT/qDg5FgOFI8jGVq5CdeOYGvhmDrb8NIbkhWq0RajVfpcxsMuzYusy5f1CZH4LT
8ao3a2Ig00V5vxywLVqsCKxWYHtwk/0ipdNeHJQHNpHXlocqxZHMESUdC9MqNia1IisCHyJn6q+Z
6WkvBmLy2A5Iffx/JJ3XctvIFkW/CFXI4ZWZFClSObygJI/UaOTYDeDr74Ju1YzGsj22RAKNc3Zk
2C+KcNf6MM2R9ro3c37v0aeZhJJeHMhLIlxFf5N00pZBZjxEQnzbRZKc/GSKr5THvxauZtpPwcNW
9YQ9uEtpbCotwZiQGGuKGeN9PyXJc5QiRxV8O0mk9HGaB35KqzfDHl6VTM1zAjzzLLNsK0bVrmtO
4Pc2KKP7OJbmc56TExQNtDT9fWrJwt+0bUHvBYL0xJbmxTMGe9eKZCJePVnLBZf9+0BN1cGXjr/l
jSFxcOoKl9Qt8uVRnaaHcPEzDk37mYOY7d0qFy8iBvkZnIrHeEPMXOV1bCoL5hx1wWoIFas43eE3
jRvlDAHHgEwBzcFKdbWLw+jQpd70qO3kgFPeRdlUZB+zUnBwqKpi5WanTCq9T9JcrvPGDW/CNGnj
GwGkUjcSdDtjcWIpXXVzVTxqJLrrzDCjQ94DQkHsbIWqm7ueGSWuxMbOER122HZWOgN4gYCdbh2Y
6Mq2pudMZPYT083WYxSdtUuIUTvV+yDDyTuRjvzY5CFFMRz8jp6PfpDSLyKHjN5E+73ogv6caXQn
k/78+yRq9Ns8qsOsHOvu74PhEs9UN2Zzgpq6VKHMP9wEXU5W3gbikmujGh6sERB0nLZ1GoYvcZEs
BYyJw+XWIkumCFyhqiCcjkcGDK5hIOKZOnmImWGq0i9e6Ql21nY9iJVmRrho33gvY5MeNEf+J5L5
Oo1EjDko/qrU+0W0bJ3ZlNx1RN3hqxP+onvgsjFGxLijT16Clct2j07bfyTiwII6sseTT1fVuh+a
+di4AQU8Y+s9sQv5m05NehdVL1FY5Y/mbLZPc+uFjF8ztpkubJ7MzDWxv1cBtFu5K7VWZ2cZrqXN
KiOWD5KfFyKUSObRlXSYC/Z6JHLaW2zJYQWo6gePmZ9210moCv6a319VTrQaqAJbTX0tDn0fe6dx
aue7xCkjgJTIXPW88Awy2JSDtoeUrLpTMgNE25ikWCmqN/rSo610uFAGKS2CkFzz3NK4dCgRD/s1
gWHME4zB7Sn22bi6Is/vneZTpUSH+0Pw2bh+8uQtAwNGLUbWwc5Ons6iTVGDITah8E9/H7w+I6Ku
oZLg7/9QMRdj1a/1uPQS8OjPimoR7RfRhgfPe2NNDZa6nBWPQNDTIJZpO3sDU8zvgxyTP6uit5JT
UmEpDeyLEfwfxs4jTA9+7lxo9jYebNOkc6FJ/WMB15YicpzoKCWvmjGjfpBoaaGF5m+jzNiDUKhf
S8eTZzETJddA1CNU6kegOdd8JEKjAlaJnF0w/IDaT6dUUxS2zmr8UmV5HIZ2Q1JDerGI875LjOnm
dBaqxcH0D0YRDh+DeYk7dFi6cMRG4ng60H89068+42IpnfncFObFSaTYFzExQV1sDbcEPe8fA61G
mZ4s2iCCJnhyCmXu22KCnWYvPhvC4hizCYVxq4oTsLfQhEyMQS3NLFFmPxeGFXzhNrmLu5Druh42
TGfNRzEQnFByV7ZcGKfe7ov8wFDbEwkfzCc/mKKtqUlH70ItwPlb5lxjPPsAkLuKzeNUq7qDW6AR
Y7RqmkzKeab0re2uCHaMtZEBbXSDdSP5Re4Ms48PKvNegj8iOWqAk6cmPPEa/fSVODij5V6x3xwG
z3t30w7TXDVPK+4Ejk0MQugFS8VDvKruqYW+mGk1rIopePp7dITs3utEeBuLXerkkDALhkRxjhGX
iLBGepELINj7ybWeLdEPx7/P4tZ+Q6PnnIV2QeIakb3//0e0EWJssm9RiIh26vF7ziKIiVps9iqJ
KMtw6uS/IXP52/rxBCtTbmBsyhtn9rDGtPBtOF25HxaOinZGbQUF8RS8V4OM1ZHCQoTqffmK5Cw5
R5lDb2wA9dgUDmx+QKSI28P0RSn3RJZ1247I2K0GwQeKqr/bYaLxNKagEkPJH7xJPxo68t6F8a68
1zhyXon79Q6dje+/4XVdHPc68u/VWJnXkvn4WmcB/UuePAUpd+LQl+ZdjsBv3WZm/pp76InmVMYf
tpako8iJaXgmMJX9Zz/ybdIfP8/XEjf0KlXWY6ld+4Y9Kn5J60dmIm9b1wlCDCeV94z05JDqMSf5
lU8rQZhBj8d4b02z9cTx9DuWBHNEFg7iIcS0Fw6p+oh5tyZsH9/N7M9rJq/y3ukal6R8oj1n2zKO
Q0aSfjrQLRrzdNjIxk7uO9Ff20Gpe03g8ibw+1sQTOPe7ukCzSrkyXjX440WsXP+++CRTHmm0L0l
8bn5ysYhPoy1w+LKxrRXo5W+eaIjEEgCBP592ozZAV0Yy6p66mVW0CNgvenI1OtMBCill3Fc0on7
qeuSQavNjioNqYOMxw/I9/hUNFV5CZEp+HM3PfSZOz24ALG1z+AeRd39mCPFyPOg2OdIljYckv0q
CObsHC0fZFGY27g1erQec3zp64ufQvNqMRz9KOCzvw91y+Tb4srp+qC5RcAzuZnJNe3p+h6RH+Ji
TMrh5Aw7e/Kabd9Y9iP1rM46DtgVqzJSlBaZ1qcpqpdmjoarZcf//LIYLyl6j41VmSsbf8azmwXn
2Oyb699nQ10ipjBSasrccDpRcL0KeptuIrSqhG+QbbFz58k//X3IRf/eCp2clJbpo2EjYRRBQoaN
13VocIoBb14/jtQu2fKR9sn0Me7nO+3Ud4EuXvoSJwH7VHJVEubNyOlio1ElOWmTFaEyTTxXU0sS
Zj09ldEcPs2QoyuXnfuIjCF8gtlzDhKbNtdVfUiT0Dlbs62enBl1gVv6P3OvrIOShgG7nHNyZVYF
Jdznr0ZObUSkm+EblomYA4I/yzGHTWQGy6ZysbIs09jyoaL178Km8qLIQduVHmVPdEvx5yGbzczH
0BBgHqWo9n2aiJ8hy56cgREjtIhZiOOFvUtrRRkCve3SL7jL+ezv5/M4MImjpOZIom/CyKjdg9E2
wUp55UXYKRS+UZqP4xRABAxe/ZwHUq/j1CXWvLRp1QsC/RjzqpC2bp1FovWj4vbz5+xSNqVxhAnj
CaPgsVT9ExCwaaYG+vmpo9drUoj0TGximT/HhzkECJh7yO9B3yeCkEflNCRU14W4VhJpX9fNipyr
8Kx5Cy+278tT188C/nYyziVZK7vaz4e1iGsakQpIix2k2H9xQ4yAEYfJIbfy5g5IH06lNyqguXTc
DUGvV+hLhrO7fOiEbZJDQGRK3Lq7QlXy6FchIacG2JZFbqi1mp2q5WRwCep1c28XYg67z634GR1C
fXU0J53bgqLoZHxv+xAb63Jlwc8fi4QveEq4zQgWoGzh74esaxR9m0GELLdzuLxr+e5zsR6mIsMw
FRg2fVu8x39/CmD5sPeemrvKlSAgFmDS2qlohvv7fI5gxLUL065Ng3MPsfZr1rvPIWkWJ6EmKK2p
zy6eDbzaKQKQsM+fi9LfJ3VIQGmnIPWW8CVr5ZfhSXvRoYH8zwaxVWhrVrWnHiOeiAQArY1+DwkB
hJAdszJ5zMbiKghZIxRg15B7TxDqqkCp1kzWnhT2bTYHOJ8EAotgq9o3lMQRfsnauo2m8V2grkgL
k9VOeWere88gZKaphM/qsasdVeScfBUOi1aFti0q46tpWwTqHW0O0u2typOrpRBjLXUQwbqsvWPu
GutQ3YXkMfjvsmPZJ7gpxNKSYf8d8CLjaNJWzvve//AtbqTr3ofxnZiPSf9eWZ9Ob9+gADlwkq0F
fkmiwF1Ufbhltq0FmAldInHSbAJ9KqQ+DYsad/yOL3N7yOp5Z1HgO+Qda3pwyQGF2/gV29XCRE68
EgmeDPFU7YOlD531o6GfBWkVm7cm7zbEghI8dc13h3GRUDZgAcrno2HfqX9eO51oXbOKfWhx/BZi
l85o+CiSNandNOzoFv6nvXCdzaBkL7N8Ma0PEssOXX6yomNsxqTU494a4rXUD+zswTCfQvdf+VVM
LpFel6EoaX4g8306hf1n5vTnyKdul7efx/S2Tbt/Zns20QL4j5M9bAKX8jd8PxHB6thEEoNdFZGq
A13de/VFGEsW/7zvtcHESoIuU8PoD6eAxvMoS6kzREtgTuukh9nOgYCpKl+ZNUEzTXCYrWbHg2Mt
Of77LMO2RiOCRc5si76cjt34LbZsmCDUmx1L/F2Scu7xrTu0yMyJPOa4gFE9rtuigKgD1oyzdJt6
QLP1s7SotS6oHcwwOMPkhlZ3mcGZSVAnNTet0nWaJNfER2s35kcUTEZElHRSnB0MP46yaX5UUDW4
cJrZZQ2JN5EBPJf6a589ZUlpPtMm80OuBFWXBBKOu5K71HAO/sBA6KnwxSZiaKqzW2HYW5ThZHty
h2ke+dlPxs2CFOoe5G1nS5u1zFi1nk1n23GYvieJdDES17kUFwtptzbTfSbFy2TCtAh8x/0+J5UO
wzyxF4ciT631oosXqjtmQ3BopNgJXtFqSj98nmnj/INK7NkMk7t8cB5bCo3Q93yVigdLNT7nkbDv
eTfwTHzT+gqNwjdE96vC2Y1WZyNH9xb2VG7KLtt6487nnh0y457nQ7UjYMkqjepYt9iuJkSqyAK0
Q0FgSc4P9gxiEPOHUMWnJCCRMQaOixZIl2DAKTnVlbWJYrlNQxa0vltPcfU0+vVRapoH0eukcbbK
AOgycWmSZN2gbfPJafHz9NSN6VopUkijKjqhLixGTixE4ic5hnsTAgLEc34VcOnQK3dFmcy4gptf
uorIwo+cz7I2eD/Gi5SCBvT51GG5CEygaW9+IFHiFPgUvy8G9zISe5jMQ10kx4oHjKsPsHonsuV2
VlsiwJpeIY0JBO29g19jCzRO/GP4X3X+rCK9Lxv7Zm2YDojdX4peYhoc6PXzkt8KB6gQ3m0sAiR0
JLOXAyc1XtFEtiuEjoTgHISRb1vJbG+N4E093novOOVO8VzPSD4SZKPcWuiFV7mBja1Jk5VYfKWl
fpPEug9UX/nkek+2QRMXF1fuQsEAcHbEYMwmdYa59a6E2EuoLJPqQnNWd84U/JebmA/Hj9H7qlpa
OOf8GBXclvbM2aL8XxFPO0X99WAYd9yCVyjOtax/AItQpVn7qKmJ6nybZsOl10vthrb6lzmfGTHr
NiYbNdRXKUODQSsi0WTcubagmsEkvNnnZPIofs2SbqfSptr0QwzZBV5H1XzCZSvLnRUBfStsiXa7
rcv2OwKkPai5PesBN8tQLjkxoLyQLx0anGYylsqG7eJHcSrUOQZth3F7KD1MnJ29ceziW3MCof3e
dyJZK4dMXRczFigOZ3FmNe+UqO25VTYuHmkjaA8RNLVRzzdRNWcrLV/aUt0KpHbc/jSaezcnwchp
VzuDOsy5HMG0gvsiMH9yF39a+iQUs3OcANfYqznOyDGL7jI1Heg0f82ydu8HCKJHss8uYRP+ajPa
ByP0aUctsu/tLVW066UgfqhglbKRwnXPohFCIoSpj3NV/rZ8xcj9V6UnnkShf+vRxQVI6a87pN8k
FFfY/BaFT0mFuogeZwvhaiLpcWxpb13qOCmRc+NjCwRIVtamchxEfj1stPExBDmnIvTA4DEIpwTB
tOo0/QjS1XkwNg9pnL/i0mGc4vyy5N5y+lNcF0yiAABFFhHkj0Ta55w20G4F1bGp5T83cc4ztvsk
uS+Evw4TjfI6f8Y4uPGG7Fhm5LGZxrmyY2hpqg9ERjRZy/nkZNRMorcMCH/JWPGEjaNSqB92wRMR
ZLvaCF+V2X6hFcwqeIt4Z8bGb2Z155pYeS8QO2/yH3qdbrwZy5Mz7kzX205Jfd+FBigGfVVR32Bk
/c+z+40b/04OYYgq38siumSUZMje2+mgufpJ9ER+wq5CL9njMx/jYrPUJ9X2IUbdi9usQLnQEhRK
oXYTvJgTwc3VfeEDehRE8c6E2hvp2cZAomN0uVPwOBoCad+4HSJummgoFITA9ISf6EOTCEOen3tt
pJPw6wmTRLxNi/KYVwM7UG2PBxuOZ291ZFrU/lZJBtoCpg0H9X0CQtkZM18uDfcRfb213lcZ9EZK
SXEmkeEgva2/e/SQIGlbD68BsYq2N+9qr7dXcYvNSptHz4uXpS5bEw19EWmwtvNvn+19yOJNXUen
2n6RBKXHBM22otw2RfCWMH/S7nZueaLUw2tpM9oI89gacieaZEdr2a7rWnwMObS0uvqleBxR0AxB
dcjwfCIYRiQtUfLSYdvodQsubJuEa2XlZ+9FyJ+N9Ld1Yx60EQkg5CNmF5MOuopImjipTr2iWEU+
dgFJHxnaH8EDjzxtJFYJ9kDVy4s5iCdcxoHF83zoeppn8/AnTxlDLFCyFeWVoJhoNtzU/B2D+kXM
1PENbT0dO+Qqm7nVX1rxLs/wX/BrAbqyAZfFowzL00QC26Yjnj5hQor7Ot/35IZQPLYxIRcQEDoM
oQmUNN6LFeRicgmC6q6Ym/sibv7LsAGQ1FVdM4MG75GSgSB3XgVqhIEUwlVjI7eagH1Larqzrhdr
grVOruYHKHv+q9zqqUC1TYpRTQeFcQwTPN5OU7OOdCsgKb6QKWeXWBqH3KBbUpx//ZbG2sH8RXtV
ERlrEVg+5pxexLOZNiEbiBgq832IxJJy826O4VNerUpLIdziehkNDqieCO7NOCHTqrxrmgdLIlA6
ksNcnkNki+uqbiTqeHB6Gu1Fm/2HllysXzvgr0Xz9Z/lZ/jG5SliEtpIC6fO1ME8FhP4b+vItelh
5GwGFs+EGkruWm/K+7Uf0vwedlh38mBfYjSC5acrc8Lmj0TaXVmWxqtExwn5A/TjOBrPFi1iTcvP
tu13UKBxN5JsYzvpvDEXw10u/K0XRUfh97816gYwEgagJaTsBBU32npXW7TlOBapRbNu333MwMpA
JTWh6i54HumEsLRAm5RIqQHGNXyLRGYgGGynldWep5rkSuk43bpn+kLCQRRmGMPDmfBZ6UTeYAGF
sm1Mex+VBeP8FPlrspN4VJLC5eTZ60IlO7NpbWCEP0ZQcEIb1HvOX1YvX4Mt5pun2ZQ9nf7IRCxW
DDXs5RlC3Vh1ZfpZAr/QoEVTOZPuNHtf5tQeHbO9/hFxEpFdPXsWYmQ4fPnZOW65QcrMBqGt16md
LkXrIwb866Hz02Qz6k2rJLdk6Tnr2ei/K7T5sfufP96FvXzJYnH9+z9gjClbNu5czLCVX3wNQj82
03SmFYPNEKhOCmyzlrFIHSw0O7IN34243XWwZyvQhGtjer/1kFED4xPGNx4RbjBixd4djpcATFbt
W0e/j7aYwGyt5wCzD788hRBW7sswBkjI7NxZJZbL6Gb4h6oa1zFD0toFtFubmfWvtMXzgtetfIvA
HQlZO/Ttf432KJ5BAH7MUUxJz7kLrenBLp/NsZ9Xpmy2XRX+M2N23Ty62Yb5lgcjAcPYLtYGAJvq
i1MwYN0xyfJcWdCiPhoDbdKyJOvgOpGwh6fxsVE1KeSRR+AVRvCNd0kHrJCS7Kx1DV7SgPP2aXF0
K1zB/vRGZk+wzkd7hGlNLl5M5lVCqU9sxUAlKP8Ks/xRE0lNaTH+Vv53bVt4+z16slun/y+gzBrs
rYb+6LL0JZfwu5A6nxliZ5QCiHpNx0BElvAUCJzvKQ/AZfv7tEKTEBmFOOXXwIfUHIgVKZ203mbi
JCsEIAhEIvpYZzwWiLPMJSrFKR8gn5qVdNxPkXIN1J2/ViPEomcQMopmXmUMyjEHQAGOTwkNs56j
h6+0+jHzmlLxAuChIgl41eC9gz4hUXs6VYXX3JHu+hw6hl4bVjeSlVoRMGERPjy8BvAHG80tpjgH
spooEFAXFnGPx3rpOKvUbt7qiOHNiXsCuzFVx/n0VXjeC7w57iH1jzlkXM/fLVwwW89iYS+jb9P8
MRMFW27Ozi42vGJlNtS856RCeCXWm8ZlVW+qr7CkMN4cNXn96uBMTBbIPskZnGlid1FrFc9B223z
B+lhv2tcjhgrKTgYn6s0+VByeI3cB9XxxPSL9ywT6EOUIvaX/kwScAtS/TsESRQeQU/fAsNbMiqb
fTGnb01vnQwJzg6uTE409HwbmHTSEgKFredaL/8qJ6NkjCqgkjTsIYERNssvz2d/T52k20YpZzL5
iCuQLSSXSXUbYm/xT10tAN0sZaOp3eyBpOIk0fc6DDZNn9/NIwJXRACGN36OeCt1NFz6JDzFZnP0
QlQFgXvzerG1RH6QRvkWmU2FZF8frRHHByHkqf6ye7wwqlpymi/JsJhLCFVc906/maloWZCFVVNg
tvWa4VMW8lLakCGt+uSU1NtiyB7L2Efn6CJSilhhVfyRRKTNIEgR6z6gVCeyKbZNwoPfuLespOR3
MNz3lrOvp4A3ND68YTpq9VAXxmWscXek/lNSGN8ZmjLDe1E2AIRj/YsxCWhf7YIYOj5GfT2OIJ5N
CzPb4m9ghnDGF2mZz2k4n+14pg4oOycYE1ejyTUSprzVZBQcusjZ1CaKYiNlUcVXftDByGfc7h0P
9ZG1W9MtoPEQDVNN75wJqu5LajOt+jvLPTrUUNgSwa1Xus2PJfmzG4licd3Ifz4ltSsxD3TSj/2r
X3VXM1q6kPzq3SL8QiWXvvAfC6ZEfBeGw7US0Nq6fEdN6ZDLLcV/rlVi300sbGTa31MCgmXJMp6s
HAKZUggg0+6dtQdVmUOjox7ExozzY1/JAQVVDK3U3puF9SK74X35LxPuq9EMYEqgZ57/5EfVbhis
V+xa29hLvkdHfZZliqzOyXaBgYZEa2Njp+VKVfocFfkv8RL3bVFx5MXDZixZMf6+B1Fg1az6B4GY
koJh2x0vWvGMipfXmSXpSbTG0e3VNdTmpXfS4yRGNo/iu2VgMEfnFttoX4kAahMmlczSApgznFdo
5gkn4tkJSFZJ/WwU1T+Hd5Y8bS+OZzAsDOU8tJ5c2V8dJ6O8YrmmQwonWbiGU2+W8AOVS/IRC45j
HsLmQfZGvHYK8wcC4kSWxcFAehOK9NGXzT/mDWCk+Xe5yTsGr9x8d1oGpEnhmi4l21X+rZW46ND6
p1JJx3NPD2A2sCciFGi6/cjKxeBEvG/oAlgX/bXmepNN+W0NjFxx/kA3xG7oAbOs+VzFEUhGdVe1
73K2hjUGKHQ2afLcuFyEBBsuX6NZ2v9FMv4q4/RIi8g/IiKxP7GMjHZL8XNhYZWhs6twho2VhOuh
oOpO1QniV2ZXDuLsvzAgtIcceN4uNx7fO9c/8Ybe47o9OooWJznEjFZ63CnH3HCL71F0n2YCHyux
wHJkfa/q0iHlSIA3Uds4JjkLsXA/O7dfOzV2GWUPNIoG0cVbLumA0J2htVGIZ5cxDKGZ1UoUfUnK
FSYER9vlqvc8djfvOmbtr4WbDFet/W6PcGdks+3bwNl1ZJCvpUuCKSnx76gXAALL4d0J8t/Rw/Rg
4Q9e963aYPKedsipxjWz3p1CPAtHd7bJ77LTGD+v4z04CdixMrWPnoH3J7fpHFN+f83B2BXumnpA
+2YQpbJrYl75OjTPZuZTlTAywbh1eI4VFRmZCbxWa2wO1K5VFRKfwIxWUcO7UGrqcdoBHaJds7uM
E13wipVj1PF365KxBBYgLYKsqtId16NHbtIcwXy4zUypLD6XtcuOvbYEwYKiCsQxI4dFR9uojvTO
qe5Kr3soXZviyezmJe2XLVS8zlHxbcQnLnLaOakebA0PAYFG96AJhu0Kk4oFRpQwyL9FYTxUA0dR
CcqMpI08YRfY+koup9r0Hf3P7bwGl/MJ+5D3RZje9EBbS+o1QF3uc5aH5n6QOtx15rzE6bNeTaN6
GQLXXumKxKwAivnOWVwQnuEfq6qIT0NhhntRqPtkrr190vAwCSyyBxo33tXgfWsSQrE2sCDlJqA/
dCDyw17uPYTEpjlUd13zOWWLM0ExH0Q1f5NREKnWyTsxDimTndBAJ59zZX6ryFU8Sfg91kTED+FO
Tc9Q5ybBQ2hRZmfOBOBnqXVXuyOhDROup1GhLgfsHG1frgtf/KQQrKuQ2L5UgOuZ0XjvRZDZDixH
xO/NfDI/Rha3BqEtI1YRBz9W+A7Fzxf3SieEsTZNJddG4e4Lp+zwVlIBGbgFTZzxKzpcLLxi3ksW
9D0R+wuUEKJyq1vUe8nVidAfDD2bVR2imYC9qx9Brkga66afvqQkKIF7NkF7eVnztarJJ8otyqIb
Y+RLS3/Rup2asjzIrHFWOZ6NVUnvet+N22nUKOgJCiE8VP6aBT6NpnxxJu/EtM0u7jbVNp7v09g2
9r0xnbrKRLiVTa+CpoXVmJ3UwOBTJixdRlc/oitF1obLrOFCpFZEv7Q4oXhCKMaWJWCBuRpvo7/P
7OwobBYvw6NHbmQVLfHkJDQ4JFCpiMMZqcrS3A4VriNVxofIJbvMy980gn28I9abD3/skm8QCWls
nIlyiYrsAOhBVC7uyJbiDnplxyxFnd54eAHIRjqWdXwGFbpY6LTrmRiqm69kx3Mq++rj6WSbyZ3v
JLvChM93uocKT1vshOdmsf7wl1tqQRHA3bxhkbv6fcLjBFDJbAn64YnoZByVzXgiBtpQ10R13crL
ihsp9gtleBp10KIFw9aTZNYmtfx3bPXfoex/GQ8/Ipl+4ydYe5gUpYS2kNBjimhMVZr/BXxvtP/m
p2FA7FfONeZ6oDbTxmNUoFoMBposPEyfGvkHyQC3BtXpup/Xi+Bs8/er0rL+Aao1K4yXoocBawUE
e9HyTXTC3/j06cymPvlC4sZCkDkvD6cyEBxL1gva0W+zstONIK/Qb9OvUJgpANwHBd8HqynPsTFv
TaN9RlC2d5kT1UhQlEPfZTa/pdnw5rbNRrI94mVlN2fdRsc8PrU59t5yTAk3S08FICK3gf4MBDFK
uAZsGkd59GC7JQiaDu2Ra7ugt1riM1qxNkQCs67/VJTSp/lygyfUXHUN7uSKW8Xq2ieb8lmAd5KI
Q68ENdG3rtuToUyqV0DDgcqesrJ4cW3EicbyAmoHRTvPXzIKSo5e+ZXPFiwwmk6clunDXOYPfW+T
PzYfQq+5zVZtrAZyOTOTC9juMEZV+CBg733NH2mZ/evk/7PVEFG6EDx3dYIgJ4dvcSMCNi3nLuae
iykUi8FUh25YipmvdTXyWBXTpR83Jn33tHUlfGv5Y6eHU9PHd4BFKBdeoyxhPMBr48ng1dOf9Syv
jl/dGW7zTCbw2SZzCXBvZ+iZF0PT2EKU8pfrDJ9k+7D7pUAxrRERWwhaZIRyhm3sb505QpQz1JLr
ESxsmtGEN6YI7vE+wcdLXKJqrrNLrqBIzdcWHW3kWRssbj1JI0zHMmaIHS8zs+/K+HTJTof46wsg
8lWejEj7ubP92mMOG+OPNKSkzHpwdL70yUYlc2sxrcKP0gWLpzg7YD/kbpMTODgX90KxNRSQoo+F
2wOd6+LHtOKYLkf621Oi6aPgAavOr9XUlz6c/hFHg887eE67pamT2G58Cc4hSNBZu1MqMakEX7Tq
vKSK0o1+eTfJ1yZXocleKWmCU+EAIEKXladqNS6eoH7Gnf050K1KiDFKnJhmLsqk5m0ab2lDDLcY
POMVGUGHrk4vHiP4zgrDfTUld7YDojT37EiU3c7NOef2T6mlWVF8NW6IowAD2YUivh8N46SDDOw5
sN7bCg+0DTWZfGZdd2UMzlYIyriYZXiyNRQeT24ejf7e9ooXP0UXqNMboTIbhBG3t7I0LHbXGm9c
HaGdCNjDBA7FqFfvmem2W7snSzdtCcgS0/yJ4vm5KIsOIt/+V4RQiNQg8q5bvDC6YqgI/b2qCWvS
brKt4vaVIBh0bbj27kosIah3jSP33X4uqQz1BUWtikcXJjDw4Xlc+Y7/D5vq1gX2sqLyEGE5qhwT
acD01YSAtD590Wqx0PZOfXPkvGkyH01CYr9Qy8zYkol3wKovbti9MboNSZJoVPk7Kydojq6l3gY/
TYnvanEGkGyJyuZO6JB4uh6Rfq8gWay0QjANnIhlfTVlDj7u0v6Y4/Ctcc9+AiNtDTmoR2M8hUOO
0S5lfKhP3TTdKKNPVlFEHZdKaFzJFgQ5fp7bXTRbv16tcVx4vGvFXO9bg+DXIXyzy6vouIR0BfrU
mtwbKF1OlQoveRCuClU61JihMykajgjDU5xxEtLXyYmGlv/j7Ex2HEe2LfsvNSdAI2kkbVATdVTr
7vLeY0J4dOz7nl//FnXrVWVGPEQABdjVdWUkMuQSRTt2zt5r76YCzimkJM6uzdWZsF1LtiEHrLZG
RpLpeIP7kgYJuXkusoq21D8NBE0R4TQknA0/q87ZuAtGKdCHF9foLsMAGLznb5EqSFfC0ZOVYZ+5
q9L2qs1+Zbt4XGpRveM8oe43+msPLI1AtWJb+sHb2KWPyohOiLFOc0zVFXbJShg5fleoXCDH+Q41
FU3G4DKVBofImBZKZqTf+t7EBo0HgNG2HaDFBAZgtNOTM9sOwUN3dRleBzfDFdi8Vni91pimuK5J
650RQ+Dzbb/ArvmiTdsK+fMKL5U9AFvTa26MraPj+3PQe7/GIt0oW52pws9BnIDoC4s1Kcr4SQFL
GRqdcvxF/rHW0LLpPnXF7T8j0rcpEc+4EqjZ7eIyB8bPjpkFJNHsC70NQEzD3VSbHeU9HptoqF59
1zyhyrNzXLoGQUQrkYlHJxCIXml4DMmJTChyomhmU3G255CG4CqyAjLToqMjp9PYUVX2CaaCVGjI
82KoPsFbWDTuqgcHnw74nao3BoL3U619RfPGqQRVknrrcaaHSj0is/ocGudbiZ5oVtb34IPsIMhy
E323Ssd9ahqkZI2e3SfvAu0pEWxcB45BdOjYfI3Y4BGMQyVOB1C1EXRReE3GPtOKmEoK2UqwieO3
pOLKjAz1HNglJVXryYb9tTQYPQmr+97n7mtlmxQ8kaFTS9q7tEcPmmDP6Jrmq2JMr5Hk3ljVtevH
HwxELjqAGEA+JDmVjDjMkuF0tZfG+Bgndc5OwyHAmpyTXlFAdkSM4mUbHxmoaZzCcImh2akQuKQy
Sdd28ZFT/Y+qYm+dcINDSQ5xqrh2w/sQV2wyWukR5UJtTB/Jat1Lk+oeZlvS0ZWVbgvRRceaYfbA
iWoPOf6JQASTujxdIrDhUw0Ru7U7xRujN5pVpdMeRGC44bU/5nmBUrAuH820uPMDnzEyoJ24d4qV
n2ob2rANzPK8XvtfSYEw1nEZ4K1eCGxYCgFSK+AUgVyELfZdkXBX4SouKcJyPKZTHe7m4ixV+WUs
ByyFOtX6LIgicTTmtS4JmIrJcNbAGp4SbqpJG3y3O/TZPmy+lcoeusrmvBmgLcR7z1haupjiGsr4
NHnUNRfgRmUuVnltNT5yjXGzMDjB8L1b0jjaL/DhScZO2JjgutPYbc2C8ZDztXKsS2TLu7ri1ww0
u/KMXv+GcXq5y/Sw4gMIJARs5mO0aXs6ioDNKBCFddSj6FUS9cZU2eDXTLneNPTYK9+015xh95k+
/ODOD1EjuAqhQA1lzCw4LgZzmhwDjZl2QMcLF008c/gaZr78AIjQAHfiwlRmz02iwPixMgOm1+hs
Skphv7of80bb2YGTEY8wZju9sRuw6fQ5OqRUO0GkeRG5kK7bLtlkIwSzoLobyNNpIxFu0IQ3kSSE
SRYtzEC4sDXwuBTL4KEx11kdIwMR4XOkrIQkdX2TS951X9NR4SQVSmsXNLE2jD7qg7nZFjTRVA57
gWJLg+Dh0E+k64Xqp35OOfGf2Fx2oUyfNFJPPUGKCRqRTrs2ZJd5kYjoNmHVsspnk4bWKap0TN+5
kW6TqsEFB3t/3zlcCxEEX0591lcwtf3WNa2Sw2ASbq2Q0bQOVJLBX+EOVwp4tTUD+b3OQS/nfYA/
JBSPRmhN+7bha4AxhSTTrkMOb5Uo7FLiszQ3gChX3+eiZDo80F3wKe4YzR1LN9Pu2NzL9aQmmGnL
2c6f7q2c8XLMUOdIPVBuZUukKMlTo5NFz71FAwMZvNwAsgEp3gbOKhM9o1UBqszQDpRWqxEKz8pp
2vwNqSLxLxGUqD60EP61IdoXSOBD+DEiNT8mgpBP6u11DC9066t5PqG/pouRpJw4lPkZmoVYS2v6
iFJy4+k7jdtQn7C2TMXJ1jatqEMvTzsu4QB0Koi+GC5WmL7gkGPCYSaBhyK+O48uiAqkiX68bUsY
SgA9lqQ0jD0MaOsHO5PzqhSG6VVYnA9aQ8pjxbDwxa3mXe8Yd9qcZj+5M+3g6lif8Uh+Cqklw8XP
k29RTXKQEfJvG0ZBQ9sYmfWowPzPU+Q+Gb4gCIPAqS4ZCUOPafVgBfX0HlTuuzI/mvFnRSrX+WYP
Ekn1jl9fw+f7bAkdrTi78Znoh+xA1iMt5aRwt6XTRieLdiuSg4gEXL+oXg0nuwZhL9Y1/621KCvt
/vaAjh4UbgJ9DPvtCnm4/cLoqNzCx6ovjL9p0lWSS6GYj3mQWed+tuSDgQ8Z2FTyrsfzF3ir9tmJ
U+SEqRjXOH7N8+1hjp0YqWyxy33rCY7r2oG+gs4MAnQzc04ccid/1mg32JXbfaoHlNn1t2YpGKXf
Yvt15wkwVAKma/B/DI649/FNXLtBHYjTnO5qH+xV3rxTkCHQX7LMtNrx97eniWlUHnGd3A+72Tro
gk3GMAcmFGBVnF0sm2o/2amgPUqI35RUh8Iux0sPqXidt115zqcBPJulDqiG0K1ib/lok5OC6egs
xwJm1fFKWrp7Llzwnw7bAS1DqvBBmPk+hqmzkpVJYlA7Su5u+UdTga4BSNLdidm6KktqlyDHBFeM
Y3IRzbDAGANCkAJXv6jCB49g+u+hDwUlSVKA9XFfbrKIM3ITusFz6Y9P1dzkn0vW1rp3MSUZdTHf
6STQHuma9sy/Qpf8BagDOfl1KwKMifnUnAcrzqprWs7PwrahFnTs1ngYBBtXDa1cQubcFQaym1EL
kdqNsEMKgzZEZ6bUe7GzQ1RV3Mcq7j2lxZDPXFrkqsrUfbfwCxmZYF8tUDap1lEeCLHHwmob9HIu
isxyrDZJbaIzQ76+xTlQMBAfE1K9A+tbpxXZnWn46d3wf38KskYBJG/+889Nk0Cy3OYW6RRjekoz
LN2mnjZvAz3NRLTxdwIvn/t2jazAPSUgYbbc1he4TN3tZxt5CRjc9LFA/LAdqpY8Xn+OgG+Elqfs
zpvsmmYhWJoJTveBow/fRhoD7PyI2Bbe6ABM50WEbGsjY/IsNN5cH0FpxPSa02e0rsm4fMC0AsoZ
8ClimOfKb4sHqylpOC3ZoCSYjIHj8DdFBJoW/DKlKq56DWzUkiNa06Lk32nQRYCk3Wqcoi5ZS5dW
jfRaLdNnnj34x3SxSY3RXZw0/HkREhDdRenaH8dp5zScKQcQMoEWH2M2mpNUn1U4EsrbyujZp0to
IUFhWkV0gt/NCIzHNykK7uk24GoFbYl+kcjvSf3dhrXe7UY9dS54gKO1SaLofk4y2K4wICoaQPyY
2PaPMEhPOBCnvWNmw6tLlA6SCCjlujMPr1JqH6BhYdxNPXD5uqk3LueBl6mYFsJc+6YGQWgEomYP
GHn2hoDSTizkjPporU1Zy1UVw2ZJLIXDxFD7UplXudhdjLTIvaDn9EG61bSuGUZgSZhgZAwEHfCP
Tn0D4jCe4DfGvTadHZ8pjvCnDTOh4GhUjNeHtD20ZhXvbh9PMn7LzDF8MKLsoSn85s5INSLNA1t/
MrlpbLQ6KR7CgZAcJGkg0Cp8H/CcJorSPZN7goomq8y9QTOQio+vCuPTUw5Ony9fFO5Hi06KoyXj
hgY+psHBv4eF3e/8XFPo71zQDUPabLtAorvqtOxq1MNpRPHMcSRnJug7F4vtaIxeAvhxjxNaJbDK
xid1kfYiIl6fI+pDrOuaN1qpy8fDccafvlTlBkymYEL+3wZQ3eYyk657asLFm1kaT7qDnGVumj2A
J7yjnW17I036g0lu2IR2TEz+gO8XvZECIr2fgvlF4Tn3dHt0TvQN+l2dUH+X2DJS11RrSdb8bDXR
xbbyd79PzCc5JVjMNJyuvjKyc+WW+Xkcd3MZki8GgLe9N144FjbpebbN0Qu0Xh1z11K40PMWEsMw
Pki/xFNh27D6OCIjitzUfsO9ZTnG1giyrgPmDeQfU86EKt8YQYWAFClQOLKvEQO1lTqtBp8pNZKa
qbiDcv6Evj7xbqanMketYyl6Vovft2+d5j4ExUUaIs00LCehOdVe34CfaJVYXKWMMlti+arC4hIo
UoLcVVB6Ej8zU1X7YSF77mzR8+a29ACUogelmWHM1lMeDXuWZ7gqZLK4FbPoxY1kd8k9YWfOfpzo
iM8d5aeV1gcofDUQ0poGBkpkfe/YSzctQy3UV71kpp0U22FhLBgcxta2I9Tx9hQV06GGN3mVshzP
Tlb1l1wvwjMNyDUiTz/QW+JI5HQJymp513z9jD2HICGjQP3gDtHGaJHAaDnDG2sKBxzFfMI4fXsP
KH1/wiWxBeoTvhYFBJksgJnTRWbwaozaTy5EXugikwiCdDiD5dJ3E729q4/kEbzRJF6bojtUk+75
IwruOnWSpzG6H/QC5HfqIM+ki1mdM7vPPUignBoaMHAiRouQgEV8FH4akPYTPjUBl5WRjNOZnspw
SCl0ECua9DEW3hQHnp0rTe5EA5jX2TKDneqIrWhR8oJr7rJXvZPIoId2Z9aStpIgBRNruAZUXr/3
F1MXrTpzx7j0542x1FXNvqYRpcsweXNJctfGebo4BSErWoAvhHg+bm5nQnfBTlcjr49TUtH5L0RL
O4/wimUZqKdBZwvLjNJ47O3pvgRGxxZFN7sroJK5aqc7DflbOrbLquGaiAvAeXX7adROca+Z7X4O
ebv6+WuggxS0XXz5/WTaB+LyvHr5koeTG9Fga5y9BTH4IXMPAF9PE3OquwpuLkdRzTqCE3tMS+oh
beBoKXva4WnSDs+5MkEnRZ9zozdvCCrReXYA2DIHpw9RDtM6Gk8FtmMEL2nr9S0tBWvc8XuZlxub
Bh+xz7aLEj9fcr0SEYWX20+RxYdHm8OOy+iltaL8pNMM2SApyb5Q/7/RUCLxTTu0kwWHT1YI3no6
tdxqgwSywcrV5uQ4QvF46vLG4Uonm4XWiNXm0Ftp3NxVaV2zPUwK1g3k52C02ruudI270QLp7avF
qEY2+VPITX3uaiYQhFvvW5q0K7tX0aPdTDhW8g6EUJN1MMUFRojYzz7JrT9n/udAp7tQLfQSJ8gP
gk9iM0chStzhFGvE8ihOue7ygPQ3hRLR2xhAeApWpNxq80zyKDaoo5MWn/+5ny431TYoxkPOHXlV
RfDeJO7Ibee49hPuDSgRZvSaSU0ynDD3FkO8jT1ZwXFScQz80L3rzKQ4F0WL2AQhCl3aCrDOImVR
xQ8/UdIzZ5J23L4BoipiL4iy6jmnWw/p36T0hWqAPHhIzrcHYfmYtyeXQbKd9+eShMg1XHnxMZfM
rOpOmHeiRB6Fq+Zj6qT+MSGjWztoeNO6hOsb3zbEWHoDwr6HNHQUXY2heQcv+BpNcfxpuaFnE7y7
KJ4eXXgGL6ONLBzq69Pt2by4I8eoINSFP4NBDTS+eSnreljVdVNxlM4z5pQl08Ywr567OOdm7OAX
C+nJXJ3WZki4IKY0tdRMQSoumRVGOyqoBDVd5qLNKk+91RsvNd1li87pWRE2fBniRL8Qmkl+qokF
i7ZSwjA/TZ5lqD90kWv9sDV/w0EW8+dV2dr0GXe0V2nr7BDd4MetyM7mTah5E5aHHEnEaUS4j6Wq
Rh5u1KfbT+AuKRKI9rg9s+W+MD9sqHY/Ue5plvET8843BqD+A9uWf/RD17/kon0DoKcvpCj/Mg5h
y2CX1CWwaPE9MAPnMA/N87Q8cxECrJTV9J6+oJb0ZP5OG7B4lca0OCVCex87UfKWlqCMAJ1Ud1Yb
vgC55PCpQWwnAs95d6fkhbIaOxeyFKKCtOskdIYGMZrFTFm8DOYBPoS1TGv8kxum3WM49F/lImqO
rJqkczPRT7eHZPlJsxaJENLpralamMszowrHWJI+ct18qVMt2kyzLvc33r4Wl/EmQ+C+T+N+N09j
dfAhbjI5VHyBskzu8YmI8+0AIVrmS0lZEcmi5po8WcNJV+2kx2ezl+PjBD5Eb3E0NhlYKj1qr0na
JvvYjWPSagWSw7H4zCUi0Qlix9WN5NvAMHAlRml9jGSjJW0E9cQn3K8yzH6jDCE/RpEjSBu6q5iE
vOu5DhhpuERPpVq3w8wR3KtmCi7xElfFLPD+9pC5nP/tWNHy7LUfiaPcrZGL7gq1rtq0rrjnCjxT
qE53epXQ3YtAE+gMuvWUPl2SQH+8laZ56wB/sFazNsOy0nSDvLkpW+j/dPqz6cPp6sNfQh1+i9Ux
TcfWBYkOUvLoLAGa/wiCsYe8T7uELEbHF+1+KrP+gZQ5tNZj+9jrafuodX7naZF7CFLjC3z2vUPm
L9nOeXJinH5Nl4NeFISCgRgf2/97WuhFzwG+/J6XR6dS1mc5VGoj7ck+WXWi7jOX2SfcYnkYc6b7
rSoTjCBBcrn9pHeK4juSfEXNqj9qc8zxgmhFcpDyRwrMbzWbqhcVndpAuABiKLpnH3098KvcffAd
mGIhlMV1pr0k6Ckz7t5a3hBx6Vqnto3Mlx4N2tZgmie4Q1zyuDQ36Ri7f8lr/y1mx7RM4QiLatOC
+qH/Eqg81LMfxhKYAbRBdy+t7qiU+ElDQMP2gaPxzx+msXxYRToFRX74/r//l2NYpuWYusVX1LYJ
h9d/STvtsA5zgBgxNeEn+Qa/fiXdpP1WVFiYIsj3j9OgQi+02i8lSaR7acK8JKyursrgjalE4D7M
jHWPZSXINbTSb2WSolEIUnWIZai2hqrktZzHZKk0jn9+7fZvEcym47jSsaHAGKaj/5qbNcTZ4DAa
6NeqFYQ2jsWRk3NYWM0DRTHgnVSZnO75vExtx3tnQnUt36ai6C4TM7w5ZpPLRuLtM8gFOApqbWfZ
JPNxKvcRuTxMqS4/fLuqNuWsd9sqDXHBWX1ysEDyBeEYeU5Y/dQbZiESkfB6aDUCFX2NDmrD3lPY
1kwjIXrw46o5aWS+rwenUSiyzLNlOP6rbdZLCNYuyuj9mjRotlSROzX4Aw1XfJZdtdTJJRTnEssr
ZwRd7rJG9xmbxBdLyJ0RhvolMqaSKFo4r3WBX1NXKWEJVY8xX2Cd//M7jjL7t8uFFjITcVdapq4L
e4ky+8d3n2gkYxAmRg/TFncmD7SeAkWrpIt2Iy49nKmUqB0sPMJyB3evtxP1yZIMmLsNSsB8Q+ep
enScEnl3WTFrTBkN9hVn0qbixleOU//QgjZHDYLgMkjnt9qJ51VOjMCmyxmwgM21j5S27YVOm/sc
iJgOM2pSG+Aw5univmvb/CDrOvJQFqqXpimfwFV131L0kwbNseSumWPxjgo6wnBZpV8NRHQGaJVe
Ll0Ev9Eu00SbwQ2NU9NnzKoHUn8VTjOiHQvxgAXw3mgDc0XbhWN14+uPsZDifkRzUdab0G1gDRb6
CfAyJFcj0I7uXGrH3pwCqDi0E4fBZfSluepoa51+yIZowE2QLQMyQdpG1JjzBuJD/Yj3rt7MGCRM
XxegzLP2Lm0NVDARwc+gZvK0eDD05hy6UUlV5IvHtrbXtPvcQ2+iF8J0cc/MLnoxK606GEaY0sE7
0s8ZPTJzqH9Cc9hDCrG2Q8B4Qml6yb6PCTDgnvEUmaRK5npokT3AT8iTunt2YnfFIWKvuW5+AqfW
nv58hVm/RlVZNqHqQtjc+HQlLWMJL/3HBVaapugQnEOQzvRn2MTiduDbNnC9OGDg2O2Gem8CwsUY
SJp4AtJ21XJE28Zd5a87M3DuCk1eIph10ZS9BzNCcHf+BKVxi+OKnGw/Yl8/T622gZnDHIJgmLzV
/fuRZJJMt7qzFr2ZwlcPOOzNrlK8YfpilYekFVqR8aWJAVY4R6g475qE5t275OWNkOIZHwfh9s/v
x297LZgV1zB4O1zyhy37l7fDz3Cu+G1TrKMZwoouyQhJHINX3RSAgxBGr8sMW8ef/1Kx3PT/tSnY
HLyl4bL98D9h/PItL/PWqifs8/xdlefPRUiZylkIMEJnkaUBUtLaGX1agmaAC5XPk3GwRvkB3Ab6
Y6MZHGXwcP3lRS1pfb++KOEoJXlFlu5Yv6T59XFR18aEzz62yUp3qu6SwNA+BJwVtxMpA/tQdOOh
TOMWNZx1GKbu5S+v4Le90ubqVLaQ0jBJBtd/eQVtq4PMo12xTmMcUAoQLi4XH4M/f5WFwsIrLEkn
JOkPnKf4FoXjG+XnvrdJfyBsyFz/+fX8nhtpk+TkmrpL0rwS7i3/8B/fFbdjQG6kEfEKYXcJ7b7y
8qSLsW2kzkdaw8lmMn7Q8yi70BV5BmUm3qBCAjOOLXlJtNk5wnV8s7Ml+N1CsAOtLtzZhEzYzM5O
WLVD2vsKIKhsRLdtReQ/jP2rkOGQUHqb5oH7P+gr5iLSf2xlrv10qwvq4fCVNKf32Rhxsy+BFtRj
pPzKOD2PQ/deLh2P24NyoEBktjT2Nnizx9pt1Daew4eUg8SdSarOKtfH6H02UUBpTTecbh2424MW
tT8sN/P3g0lU/J/fV+P3e5BjUFOYvKWSWsz95XPOQgagUcmgDidosEXJzPe7ntrX2afvlcHnDqbC
uNKwEdc0zigkimTj8Fut6sR/MrWGmrMooAK7iaRGxjNvTfOhg2wHKpEHyQ2eQ6HFNEiBc//zi7/F
MP77a+LAwHVsSZ8WHZ7+yx0D8XSSVnWWrmvD/THP0rmQt+fvuesLLMqWBtRHlbsaF+NVFYZFPNbY
vwmb1oDfycgrypC2dF2SzriIAvrQfdLkRFdZfpBJkF4S9vd1o0VwEZanQ1Q4Rzh83aMtmNHPeuac
M1fW+zplpB80RulsAYhu2Z9CS3w6gJuHST9bCKIKFCfWX8pZ8T98dOwQOgWKqRvU0L/cubRIMyLZ
TEgJ6QEA7kNg13Xjc6sc64xc/DvybczyyEPSmiAi6idxyaOKlPIYj8z/xych+BS4WVg6t8RfL6PE
SpSwWlAY9SVDeLYqUjW9DgHTJCXlADIVw4hWpMfGFel9H7jOCQreq+4rTqxxZJyTypVX1Qks2U7w
HfyAdrDz2gAxG5KILVLQPFV3vqX36HMQrwvD/oAIeM56tsfQ6aP3tNNJDDLxZCeVHM9ZZn+A5HNI
ga8h+KG62OmkSu2CtKHh9udf3/k1+Y+rkNrctEgKNYTivvnvnXziyghhzOZrvwNENZf3SeUE78iy
07OZgeR1beV6voS8wYsf10ZZvIN1aC/6XDCzalISM0L4zO0YR++qb5gvyvQSLuV3Oik0iaA/pYbt
ISFYCmlptOe6G09W688wlqLuZSgYPjclkSnGuq7w8fo1QGDfNFDbBER1ZEJdc5SNG+mUzl2jBeUR
GHcAhqLTn6wMlw8wOOiRgww2Vevmd4HVUjNhPdSheWtNYL6il/6Ikua5N30I9OjeV1XRNGgtRH2N
nLLcu0zvh65Z1PTNs6knziGBlLIzukQeJxyYThGaH6Xp256ddLDgpyzzfEE8d0uncRuHSXOQ2YLV
2+ZlM295A0Nsw5DefMYJrypye9ykYn4SGmnSeAPtv4TF/0+3Qpv7CTWAIPOVsuDfH2I3JQQ6GTrs
PiKvZOnb17yvv+s5BoGcAZ6XyIdsNkqviUlvHZi+ZNZoXCGzmC8uDb8ur49YYPzHERYvxEf1kBJ8
cCpcxv8Diu7bMw4w818qGHN5Xb/cBfGaKBfHjWk4v22NYLsw93VQlkxAijW6RnOs1t3UBNtEL8E8
8VHsc0BYB1HIQxjiGm0aukMNcLu1TgrWaXnqLJ9j0vs/fHdgNNROJITUBpmpmAfW8dQxIDXgO/d6
63i+ie6c1ghuCq72FnPMSQRu8kBPmeToah6RGxpfzCid6Xo08lhbKGH//I2Tvx3OljpAt3STUzg1
4+28/I96gFbUlFkR2DClE7Y54AU9RSQMrvop6LYN0UMH2nHxxfXtA79ReCVyGctP7TzSKdI3N2R9
uSSo4fwnb7qFz0r8Wrx2B1IgI4q+U66YeRQtNqk1+Mhoa+tFcpkllpAW34OzNZI6Pgyj+GqFRgNC
JWiIZFjjKiQ/NiTYOKOlAl7nyLVcHSpkZyhXnMabJh9+c60bW5uYXlqvAfQHPST6w+2vSq5LUpbe
zX7P2E1/05qppHpHD45IpPvL9X7bH365blwDNpZrScNwUdT++3qXfYMD3s3ztR1HJvdQSM26yODw
hU34EOUcQgZ6N0BgB/z8WtI9MUSMyZXt88e5m43VFJTTXml9dB0MZNACtRHFTYIUv44dd23Dc95N
5DjurGIoToaRMHro+/jFret4p7tqPvU9JmdViULAQxHhrghoZt/qIIwhajv4uQF7ULkb4WMYux1X
68oq9qgvPm/PhthQBKb51TpzFoZ3rYs9wGj04Jn0rwGUj7982X7vIdngDRU6PYomFO9yqZv/cd2N
WlFFfFUSxHCpx9ZWPIk4jO6tGedXEzJDjM16b42Tfgqz6qOU5qXnAn3XuvHsz917103n2h4tNghl
bWRfkUZmWPTygUTSkZuIhiPLsxl+YJZ3v/z5O2P+DwWDcjhrWso2AfQZv9zgYoXmg/kAbk5CCNAn
vXRFi0rVYFBze5oX5V5GQfdQqYEdSXPlVgMleLDLzN7atCX2eQ+6JoU5/AXLllXrp6YqMEKnh9QZ
7LtAJsN9MJ84PePSZBrBubZ4GKIpQFdbb4sYaAxix/EQzDDsY91h3Gn+5QMSvx9cQI4YLp0y6Viu
5f5SFfW+bedlYjLrKq3ZC5N0ONiR/T7J4oML+z/fbceaHqOiHzcW4IRTYPvj0Xdw4+Ntm/9yyJe/
351dYVMY8GKk7eBA+vcFYxOMgwdjwrPXwQBl0uvuAM0+TtUAaC9Mw7uJJMa7nATI/zzIoB7AqJWE
QYOZQOlIVFqIRdO5N0yzfuPy6o8VQ2YYCTyNTIl5YVaAp05tYAHzJfZzZ8e58zyDmyuB7TzpKdT8
0deqO1sTH7XfyscWQP2qUnV6r64SadMblXyxsw1DoIid203T8nVHJEX6W5ChjVXPMI2Hu6jIJy/V
3qq0Lw4B1Nh1YjY2ZW5J7H3utiDKNPuakNIXRC1ht7Tv/3LTMuRvpZYrTL55tmtw71++i/9+Pwsz
mEhhURwEq4ulX8zqYuvLcqrLIhqrLr5ODOOFOjQQl0gwe11W2bPp7TIq4Bpr0qWsL5W4TOmxPAx4
0etLX1+m8ALLYqwvRnjRaFuGl9A6d905ppqm8uzOEz+ny0o53E0not7m6UQhO5X/Z+kl+yAOuyMr
7o/pbU0ZSUgHliUOtjjMnOfTA8k8LINpPkamHf/fZMvqsr0CkeV79QDkkPOJVzro0r3c8Yxor0f7
tNq7I4K0/SyXBTppLA+g0IzxoN+WqpDgHxweq6OskK4eITI28zFJ8QksK+6WlQAwQaRN8PSpD85t
cLbLZdUBxFKcg+f8tlz3zBZuu2frtsbsAie1zy6sNrvUpLcMlxJA/nABCpEM24hh7XCJSHvJGABd
wuwSoP3sL26P4YPI1IsbKWM/O5F1blJp4pEe4GecRXgpCcDpzoG1PLYYxfg5XZZweM1n0zkN00ny
Tk+nMN+QyNqTqHlbpkkI4lEPTtI8Rv0Rf0HSH4ljim7LFIehPUzIm9Llkai+mbdc7P12WUG3d314
0d5oerMJMQoEtGfi72s8IJPgHjNKvGo/RxwolhV9y3vcKXvWUB7aEHbEoQOENh7q6GiTvsJjdbQq
wgmP7XzMQInOxzg9hbelMTQ0mYOeUvPUBefYJJ31LMtzFZzNclkF4NT5PJdnxz3L24pmDrAX4Z5Z
HW/75OlfG9513nKKliy3IABg7nP/UlvdNv5/FQZ8xbhd0YigsaEI0P73V4xOZNZy4i3XVRYmTPsd
4ynP8B0Cc3JOTFnju1jmgGdgme+rdEQEaYwVGEF8WNST1j0TMBMNZ4nWwJyKBokTJxJ9TO8BHJrA
6vtg14lQcsWRAdlIGyNIiGQFuHoNrV/UhDBjQZHMYE8k//igT6bhomIHjKXvX5DCAyrW2Kv0vig2
dqaFr7OjOOa2cXH3ly3T+a3O5O4tlyMBvh1Ka3f583/u92ZSEx23BAASsX1bk71h5cEW+3r5DrlM
1Vt/3BKq3PjbYNp2/rKcZKdui4isod7F0861dr61y5Enajt1W37mYYhmkZ4SQQjoPMp1FoTbumOA
7Rm3FStv7LxUeXSgcgWplWPTsmrlyc4LDK9XwAjxHJPR4tk4rBGYb93cC3sPgSoLgnMYMg2EXwqu
GtypV9m7mXwie0fAZNQua8524rYqGLD2NtC3hAqF3TbStwXRu7fl48JwOWIvK0NBSBIxc1h9Wdhi
pMYQeCtuj9G4ZaG8ZhVqm6kt5Vwf71rWsLMRiJe7Mt49l8MOgZipdq4BbHE3JdTB3pB4XeKNCM1u
q609Vl17w7SsbvKa22NFkoD0Yux40ssmb5ReArKUqed/L7J0JS3d0TOrZYnKm2JvrrwhXhbNw97d
sZaQ2G43id0giLAnpmIHdhyXNIuSFFYpKxZbILthufW7LVBaVvyGiLtVGxs3gbn5L8rObLltLcu2
X4S4aDeAGxX5wA5gT6qz7BeEW/R9j6+/AzjnZh1LGVZV5EqkxJRtkQSBvdeac0zymP2G2PqNV2+I
XlI6KGJzTWKuIEWjAxQddN5WQpkPa1ifi1jvYSlSA33SUCs6pztb3zGwk3T8EnN5EkEbDhVkDnkL
ESfLUpBBssypW6ddCjyooTh964A+HVvHVpAuOpKCVdEhPgWuNtJeaylynyRAgJlD2UtJ2Gj4JzhD
liJdp4fBJxCr7aR6d4n8XY8cmKDKhrC3XUELRWxDsSVSla0WFS7Vh1vTwlbEknHTaihO52KeSA0d
C625EhxAxNvQT1sKCU5YbUk0kvotw6DEBhWxo+oIKdVcZb+TVGSpO1vdqfbOVHeyvRs4Sexdx3nC
KVGRyeugphmQQXF5cKKBEBE2gU4OH8pwqvHvKkaHYvXSG07C6cOJM85Fqg4lDQ4rFRsKP7af0pFL
Z4gcMj06zpGIHYjTWszIdlxprXZXWngnyGIjAJXmBoPJueQArgOOg63UbjNzS9yl3W6RZEYwgqMt
k1BinCkJNEINsnrzwWVqviK/uWILoSl4cLkyMt1+036LxhSRzUjYJV3WwwLjL4CdQ2wdpDVZbgJf
0Gl5OCztv79SNH2ACpYWD5Oat2uyx1eq0fsvZV16505F4pkg/H7VzXjcNmLmyxkSaCrJNI62lVX7
gbd61LAwV8lI7LcOgskPSJpDeGIErX8gxCcjku8A6dTctjWh94aQPlux2t5aO8oetWSesExPf34l
aH6+fylMRnaqzfqfcYH65qUAcO0nEVZmUqEhgMamwi1W83pHGOI5nL9bHlJpH/kkqZXHWD8EATvR
A8GaVjoXCvNQ3Xezen9vNoQpzmXabta6Pkvq1o3Z9hpzETwjgr1Z0C3aA5TZaazEQgxhc1nkkkyH
ySJN4NAnR6pNjl17lLW5bJ9I0pPpnwC7Uq19SstTbc+VZOdwOEfZuQaUW+z84ez1Z0nMFSeXcCmf
TLnu4sUXK64C/EemxHJ+UGl409rasAWTiqPnH/1grkQ/tN2h7w4mjP70EKj71ttPtPxCkH57q9kb
PEMb2+Jceeu25VwYzyxjLsHTC/bSMFcu9kp4SMUeSA7kYgoLAr6YjicI3r094vpv2+OkzVXQ8iiR
2p706USWUrTlf9PsXDFCt0+EPFNhdpZmKfn5g7NAf6cssTCeM7jnjs1GXRbzWfKP27YywmMsEgxi
aUqMo99JMYuUVL8GHlSnLi+0x6EG188gKXllCfSCxRAUYjhBY+oxRyTFXfPxHiVqAVEhEw1dHVpd
PdOvLRhkkwBD9ZAZZv1kqnLzVAMaaLW6uYgp44oVartB5zzJzSn/ZJXJLmr1n00VvuTC9p9od1R7
z6ZXrnjNVtThz5ywu2+ZUAhqRaYxaHbu1nkItNgvFUhb9EV1LmpNrxLMSzNhPXWVxNIVokMozWxG
Q6+e+JgK1t2EY5jNs2cW9aZVMcAgUcRYHpRiFckg9CaDQL4wA7sIf/0SaC9BAM4F0S3shQT/m9Wb
DtI0KE2EC90QooJXVMJPmD3Nc83J4tvVpdIKyYX/lx/HidSYTu0BJQTqAVivQMJH/Ic+wu2aqS1f
VMkz9v6oXUe5U45tIA+35YDTFXrrxLLJ0j35Eb5CeG2r7BiMo/xYl8onXp/+MHYpPIjQ2KPUU05k
IT1iNcZgXtR0YmlrzY7VfE/0lb+ZkjY9aD3KOr8Nq8fqVzfST7f0VLktB2n0vQNh4X05ESynT0e5
0fVPhTiyAtZf88YrDqMxQJCS/fDLmMuf5IIc8SYYCLAi7sSEqblVp8rCqFWjT+0q5HImXhai0DZe
XGJ/XBL7uEuqyDLUPs/AqWK3Nj1JgleXi1ddV34il82+DzmcmUj3GUIZZ4jS8gezmP+wQ2ZqPLdF
0aypqv12h0yePPgdA/qr4Y/qPWyqHjYwsBmLntgrqSnfp6mWnUKKZrirJD9GLB4TJgtbBs7SmbGd
E1qBf9PSO6Wkd/AD3bZjYn/870Mzf0sQLE5mlF3EY4aPSa6YXzDmiXUuYTRBSWLfLan62RfW2Tee
7eTFG1/M5CXCC75U2XzSBOO4ueoed4uT5q9xjpvuMy5XTXnths/NUtXwmbtZwkWyr0n/7PLqsTbs
2wcXjUVu9vtdlGU+IjF8ZyjFmGb9ftEgZsMIaCtn4LKkayXAiWNyE05nKP1ni3YothVGFnGn0Poa
kjMJignapI60hltVWJdKrnD5KHq+ZTgxcutQZOgZzEWDMPimWbV/KyJfXftyKeMuMRFaZoxNKjka
HMMwT0LVhs8GjBacaOqqKHk90MKaa/SdzYNvSl/sku0S4WaNG6lpg/7Z+EnEcrImfeioSz5AXqW+
6KLhNqUVrCvzSnMN8tkeqtR7nJpI+9SqIzb4TP6uWN8sGX1ubUGPKedDk5fjKSXrEPuTmuI2RVIz
xuGzaWnBs+3fQUxAl26w2qiQGsVQZVe7xeWcoYHGUd7CRDFEf5bDIT2NWIh1Nf2J+nZ4qtOQsMGY
W6OucGHTSZW5kSlYoqXGh5LpQFjo2B61tpi+ww/+0tGM5wUk+WO0A1z5LUybKunGL6BZwO5LbVqu
oyRDgcWQsS3GLwKE/46wXtkdtn0BKXNZgywHoUBcjHt0FB+dKm8XGbbJsM9QWWGYzJ/lN009/vIW
Mn/Vrhk1Y6H0pBe9638Fk84ILINFEYa3HBWcE9uwvoqWvLM//wLv29BgU1jr8StwsnKve7Mt9ZGC
1ooEf1ELvWIr+wRkoxIhXaT2ZhpCg0xhcqeoYFlacuWyzDligD3ylNvlplf9TYffBVKVtbXazyl5
CEHyqfF0ltm9/13SmGd73Vg84Op3//ybv1ue8UtzSTJZnhloa99KPoOB9GsQkO2asCjCjQQJXWEK
ZcGSDbbY2o9EC8YziZfJB6+YeLciEKj5zLmvQffeZHXw+4d7MERVDPhXMCiSfQILcM5YkA4oL6Sb
3nLOyYGpr6NMJx2qAtXAPKQ+lnNoYk1kgeONwIFakzc4ksvAHSMypzqB2XZqwps23RKJXBtJ6UKG
GKK6LYcwEekpNboj4bz1Xw/hX2RGKxF5njOGPv73YdSyfhep9zagea6laf+5ibiUlibm+KYPrecm
mraMrvrPZggulpX1VzRfPjzdLnkoe/JuCAKEsIV7IYINfiTcqFwnfZU4vJuQeTvfPua+dR4wEEex
2WxlPn/bWLVgPxVBtgukQD0TOURLnrFvHSJvJNF9KnVm7TSQ+w/eDu0/tOlRtKqCTq7GbertJ8iS
Mg9RObMIa6a7jFoEKqNVu4sWDtxsTG5cmCBAom1bAb4DJmXR9iXLWtLmJN4umLHK5HojtvcJBMS6
6clwNpUt+E0yAVrYmV5myyf+3XQTVEW9y0c1uJvgCo1qiq61yhwCi6X/SOIcOHvsmXVuAq+biGcg
r+EDlY0yXw9+u7Nw8iGw4T+WwXTi7Wg5bkhlTzFYY320k7uw6m9Rapmfy1nIHsS2eUiLcMbOxHtO
MxD7ldweKizVB1NbDXWL2VNrA2I6W3P754+jUN//Zsi1+OUYCRHfYMwfm38slNlDAVQlAHdd0hMJ
ulY5143EFk6mty11wL5BkD8sD/lmQbxBKAhaTWpGkqF/lgqh3NlvaVfZV68DXDbyHsObYum/Cjwe
hLAkYhejJFwprNVXFZOjQ1mYRGJE3rmMG2WlTZJ97WQlPw8Qw9bBlE5fkXMdiM5OXtRekt1mws/o
WelXBWvAXZsPZiy+EDsQ0LvtX2I5+I45LrsaxJKRva5Yq8TbECVMPGtRpzcjs54r4uQOBLFV20Ao
OYtXWi1Wb5GAFjbeKmE1lBT5LD1p2y9IMsMLuON9EQm8NP5VUvyPbh/vN6nEqCMZ0XklcBe8u3/w
IewZkEEQrceqc0ExIOSoglFic7Sa/FA9W7GdnVIcyRZpiGycJNYTQ06+kx72xkpGkKTqt7brSZYp
S80dpg20CvDYWUdPj0zxH/RRvzLpGRj/0wGcCh+zmFWpDqaE4rGPN/YE73SQW+05E6AXgtaWf2h9
DZSiB8HSykw8BG4LhbvKWsyO5hS2s2M1erpNVGzKRVcqTl2mMLCGoXioefn2mQ1mwQdoyLXdVSYP
3WrMPjNbGtUNMVes38I5wLK/172dYsQ2sZDL9My01v5e2oyBo6LS772HOLXUTrIPT3zVdvMnIgRt
GgfQGadQHpGx4L/wutw754Se4uD7JtJYkL1jGA82DWL6/BOhQ6ObG61M7oKV05ollGTdInQ/J7Ox
nB2MuernbyFs2E4eQGJjrzG799V1aEU6PB8ZsHBTpuBOqnBbjyK6IUDtdyl5t4eYMI8U2w7RCRxE
IJNBIiOMVeoGrAqsrRerzV7HxlPOkIPCdY+/xUm5iq9FbUbX0ggxi+Uqf1mlHgxCvbh4NRGpSUwM
4CWgszdRPQ3qFG/CRMmY48Rg+2u53HXFaDgDXmyH7U14UbPS5WSzT9p8CMPRPg06p4KWZOMhrIzu
KZNcIWNwHmD1P6HN/Ga2yMV0dvrsDs/9vw+1rLz++fLyfp0ibDoxiJu568rYi9+MnOW4UqO6E+hR
Ug1OfAy0sElM8iAZGOg1qbxG1A4vuH6eOvr9sK4wE0hl+StnKn7XSbzcTDW4X8PInkNfO6AOL75B
klxNISwfw3tpVIKkZrmGXugfjhrfXRpRYiJDRtemI6wx3/zukTfMfuWiXqeyrewsJhvboprV+qwU
Nm3EpVthKbEzprR7iLphZGJeB/A1MhtjhsDSzg2oJYh9k5EMSQa6mUBewf8bzl9Jfi9x5VESVy3U
5FxmA6FKnbnXx2Fc13L68Oc3QvkPc3EWXdrsIEE3817Qi/3PUJBx8k4E4Xi2tFHZe0EVonghUWmg
pbevMr26o9Ji19IxK2Brse+Qzl/SUTm0dmzeta6MLgOK5TV5hRMq1ziwWKvIx3SGllb21zZuHoKg
my6YU6cnkaDLsERvb/ibr3IUaEdCILVjDIx21eA2giXAt8IrfsJXzI4iLRk5SGHrTEH+i41Heatk
dlWg38sig9LAwNIb1fQWTRVXeNwZePJwJ1uK+g2lzW6SJPHZGF76Nhtco6Rbq0kiAlHXOZkc1W6o
xkSK9/W20SNjjZ46vZJLr0HfMIk1AAsCELdHnQhGtnShbbasm2ssqTio9nWgAkPJGIPgSyOqNuxu
2WRphGz5EitHJd1opa08mhu57cZHZf667LIGhEt+KtIp4S7pA0NJsvhABmP2OJRQysjdxdgipXOS
nr4lJ7H7lM1khTTrjjGGViZLIdY3SacFnf+gVdNfSPsdTwnwsHUaZnNSEsMn1vTtBk2iekQxeJuA
YTn4GQYc2Qrtd20avhJbtep6wz5mYyARxtcPnKtBC6/cjJ71mj3Tn882Y5YO/bbewWEv04A1ZRW9
iWW9/eiEbFVLFUytrlbdvs8A5Q3apzIK/U0SZ37pwEnp2eCViavMDWYpoA+nzMzdRk3lcz6g4o1h
ta1yg6SaPuvTrzEmLBkbxXe/Mo4JDqhfkgVCNCpg8IJt4KJ4rAt/PKbw6FbzdXYD4aydG2nPBiSt
z7hMhlWbdMalDVldGnFxM9MLoMPpIIsOjNnyZVAyudUTTwCYlNG2GREblBo9q41w04FJWzhZKqQV
l7SBK2/CTr6sJ9JCPfsLcgU05JNB1hahhBMn/cHqPY1+FX2ylUxs7AeLN/vdcJKXGUUPrX9anKr8
9mUO4DBHrckNO2/zZ4Sm6U4yO/pTyOVQZ2X9SWmIYs/z7rWVqw6N/DCdlkOQM0dnQdypt0G91dV8
bKtb599k5UrZ5VVVrv2l1OnfX03lYisXH/rLrRbA67iIBaDRDIDO5cwxOzCaDL5KgQRIFhrn1miq
6hekk6OXstvEHiGQSEv6jZ/+2pUtHs6s6DdR+RAsJZQHLXjUm7nUpUzjMU6fqG58CtMnX/q7purZ
855q/Xmonkv9OUteqFx/TscXKkpeKgmT9ctYf8qkFwq0H8OutCMqyAOmboOcu9tB7pCpa39JU2xW
EDZehZ7ARKbj8NR+rBeT3+076QAbOPew7dGMs5ePyj8W2IqhIhmLMdkqAqfWwawOQD1k+dCnx8E+
aLxI+pFjQ0ZOePKgXBB4W59q6URMsHEk97wqzvU012CfRXZBnEvp1sXLLl2G5+lqWRANrtQEsca+
Fva1zG8Vy+rpNiw1TTfLm6so757H2wAY/N7wtXL3ETQzeAvyJzFBSqYd81Q3qb5XY8QhFaOrsBLl
3i/M4OrnMWZcpoy5updQ8h3kmbp9kJgreHtqgpu/VEBKon3wkiNlJQxYjg1pdfpRlKcqOPneqZDn
0kjJy2iineXhPNI+guySXChSPdTk0opL7fQMSuJrKS5jdzXjayGufXfNxFxxcqPC5Bb1t9ycK+hv
qXmLzVuT3ikx3Kv0rg9zEbTdqFt1uCf2XR7uIn+I7HujdOrRJjcwbjUmFbMXjqsNKd0W+V+xFHXk
sxpckEzZd9TCj++qhBfEb9HmYPV+kKcHI3vQllKyB8ozQSg/WOads4ycJag2unnX43vSzyXHf1dm
3P6qxLjZIXGXN3M5Bs1VC29SfdU1oomvoFfS8Bo3lzi8hs2F8ht2x5dWPzftmWPRnut4LsgAaCNE
f9KXSoAj20e0eVRcHcPqGIRHKSCn+dBnh6Q/2GSURh/4U9/7c0xU07OLF5EExqG3RunUB2JcBTr+
MjXIH4M8trZdI/fbATf54zi21cWrbZ5OYjymNc1oLRiAKvZtSwKe3iL7CFzaodlxeWg5kESqnXXt
GI6GLTaA29oV+D2itLvpHthWfaH9tUMtIlbBSB86kcHK9H4+fgmYgwoltj5FFcpnPpnhbiEizI+b
KZlYY2MJl01v+NfPyyysgTEdfFljt0qCyko3i+66HDJ4Idew032nUWuxGvPXiZUmM5AyuUGiwIwf
fxd6mXxqh7ra1+n9zzfS9+vn2Z2DO43hLk5UBN6/b88R94QJrtN8bUzGUxRHNlalieEzHJywZ+vK
LGpjTVUJiCG7BFlXs4cncHEkDnhIh0dVGM+WYcR3uBuhwQZXi9stoymD0BUAwzTwvWsA0B1e+Qf3
JuX9EkBVDezatPtQSr/b4lrIMPM2HcCNtkHrNFPFXbJSnxN89Ftdx08ep4W4ERZJiovtvxjYYlcK
GKyVifqIRk+X7bIB8bWpApRomDSWc6TZBy/v+xso2nHaMjRRsTtbb1XkkTmN7CigrjYjWSa5wGlv
+BbcdZnWNoBM8zK2dOFYI297OYtgKObjOp5DboAkSkSmvxpligxBaXWwlx3Bb316imxssurofYag
eW3odX6wMVHe9VA5Kbjz67oqmwRcvJW4ToCPbCuA0By0XvEcWbBBh76K2JN7/VavtXADdmo6e4Lw
cnAQF7VD8x/VKsJ/a/wihy1Yd4+mWa4LjBdA8ZhlW7QTB/Wj3/T9roMOOUoCGuVYCXXx1uI6yFNn
RCrDVVOY0ga7/551qHyKiDNbKoCHQcAflEnFLZcimchP5xo8Z/KIk3ByzQn6uTDnS/jzQyeGwCfP
xWC2ynZjudNITEaIs9MZvXp/V504fB5kpHzCGSfHFE4ZugYS58IlwjoDCmqg03fDAPPNXEHxd2GV
oNBINsZeBAc9OGR6ZKOKkYAPqyVMk0zZU4Wy95t93OzDhsmoGxDtzNPBfwQuqHELxR0bV0rc3nOo
0XMSRIaa4/NE8rm8wAElSNXyzmh2ZONATwwJFN9RBk+Ep6XtSJz/q9raoaZpLpjcbCGt3n6CXR5Y
H59i7wfotMrJPZ079LaFH/dNX1AuRohWnF7rXlERALBlWmmmml9xQrT5duLja29KlHDJlve1Ih53
qXQgkA25y1wVS+pzWGIZ3E39bqBtos3VoeZB7xXjAnJMe0csiB7TXXe0yrHGuRLhREv1gdsuJRm8
XC7FTYKMzr53jdzVlqp7l4ZeibU7d/PeHXK3I8Szn49h7za56/eu7rsFTb/cVX03yd3EcHCn90sF
hqMOjlKMTKJAQgBbRSBeJ1dmb6JyNKholWOPjlo5qXCM0YmFEy7VBW6zVBW4Vj5XEbhd72L9aHqX
KAFvo+Yuk9eid8d8rqx3Ezi2+VykCAc8Cd+ViGfzXbtzFd+FHTLQuPLdjlRz3/UNh/L0uSbaeGiS
mBNCnt3keF8jJ4kcmLlUbJEKOddIGkK269tdH+zagBPrg0v6oiL6fVfHjF0Y7DVsU1Htt7ObJDGT
rCtVaI8NIxQ5jSERR2nzqHDvyUDbuQgWrEdhRkgXmil85PIFjroPU9egLXyISrbOsQr/vurG5guY
oWMtvPASNESnjOakXAP/s00wAWyp8VKMXXMqNGLJgyk0VkVuB69y3/MGBSRb0Yxs1p4CK6eT8YmD
zhJXi7HJoawbbRfbXfzsW8n3+b+dPdRr7gDmlUEBmRGZQpNNtuHNdfpBNQry97CzFqlcH2XxVZmp
mUljwdr2uRRNwQh7fvS1z74h/cDW0XxjlXPrU+k75JLpIScEfaW3JK9Db5Ou/+vbE+5rJmWzI43t
9DJE+cfewYSxnlitzMsZi85tDXLMG3ok8ITCR4b7axlxKXGi06fcD4tjmWEHJ4+xY6wTxoQg0BYo
NQGTAqPPSx7UgPwMMBud4W3Q33ZnI5aIqGk074NVy3tnKvw9xuiyzsUfHfFyV/jH7x3wZhZYK2gu
6SZ8ntHX10PKSkXSyvIAa2ggOzLaR6HoHmjD2I6SP0+Dpd+JkpI+UPC+d/UxcrEZvKg4iOiKvaV4
KPEw6XEfS4CSMGEkQZGfBVHQrOWtnZFoGUmboO5C4pfdKCEODYpo6oQjJgyElst6MtLmQNA2Rutg
TiuwbypglVrsI0EqrxpN9ucm0e9WZRcfeEfw5bzro4Cp4Sos66aiqfhIfl/+NX6W1Nmg+et+guGx
9oF00fSVxo0llwrmzBaCVz5vY3pdPUrzodX6nikHmY3L/5EbdN3CFBM6+UQ7pTPFYeq0EiZHbm+i
LM3Av/ncbWYPmzYfaAbV1zacfgBDN3ZlbTZHrY/b4/JVq/SveV83jmgIjshFxMxYGfdtTmppgeBJ
AgB1LPPOOzZ6BzbAixD7El6J/j6x4cPZDMKXLzM5rQ+yuWPckVqPeW4PueMXEoFIrWoQpFAYJ1IP
M7D4MTfGGk7k8tg4RsUGvVewmWaW4ZALJqSKFWytoFIukeVBdxsFkQmBFtxKuJ1rv+rAeTMZuS2P
tWpuXzEUSPX/fyCayOHucmKpyVonjI5cDc/iSqvwPNGxaiZ4OQ6iIPx47hD604Ci0yzuckqsI1ld
bL5yEtnTtr5UEcPaQFPKG/BT8nMG0lATpN5No7Su7uXNk6IRKdTlFpYa42eYpeM6mfzkWIXx4Pa2
bMJur7VNNiKwxu/eARFDeatpM8evcXytyQFIA6E1E2LSuIgdBjbahj/pj6lHhrkeQQlJBAO4WCIv
aEZPEZlD3E6rqmizbba1oo5eRd+bm0Gtw33Lihz2GLfJ2JSfaqvyb5kmqS+6/VU3RPqcArX0Q09z
Y70ODr0xIvmbv+pa2hjLV0Va2lx9u/KvebaZTvW6bAprXxRTv80IFqGj13THYU7DbsFFHFPIpgDm
JxvVe7Kq2dN8YeaP+hmo4H6KR+8RjMwnbGrnNIgw0nqdxmC69hCR6mN8ADUug2wEoUiiY/VNtpkW
16N1GcOIDXaaNReLBcnyXTmm08YqSXkVidScfK5VzI2NRqEbSWRaUDGEkVJaTv74ZMrsgnDy3Rob
zYoQE6kCos5ZMAuakGn72ml5f4D10x9Aqvz9ldoO/SGzOYmVPuCGy7O9d00x3a1W+S7ptX5gLDLe
/3o8qYET5PZp+W55fLT1tRU2sNCRiJoecV2NnYy3kFH2QVG5j4+CISZ3trttmnBTFdbzvlZ6h9jv
yHua5AkMcgLmbxXOj4bLo6SWQPCk27LYuE3Qyg5yNuLn4J2f/zrU3bTLJJ8gUwJxaKrgjMGjRkdc
kzwAJ2kOblaQMh0O5EkWnTmgvxfXskvrsy3P+cm9TBpwz/NRP02ezgsn1GZmjZqHstwv3xDnDcLd
2Msj8jDX18EYJb1Cfmkyfi7HIH2WUJJzI7deEVI9lEXY71NJ0k+DfI/80j4iaIi61fLQBLjhtBza
8EvZW2AeS70LNguKtG9ok9TG4GZzHEgP7d5ui78P1vytZYPJL2O9d9phKo9Nmf9oZ2wbZ2YG/CqW
t2KerPeVBdM+La8LOlTyI0wVYamzLSSw05dAXwpGJ6tGFAr7aMisVqD5+8bifqBmorjJ5E6GSdVd
WEn/NCEQPZQaGaWQsupTTLDIAcLEo5m09TadW+5W1gMirCWofhppPmmAa8PmH3QnlfAWfbSbs51F
4VqFQ8J5LmvjiraKv6qBUgNu9jGXlu10jEkrOUxECBmaMdI7jKbT8tVyYDzCqnbUpq0fmp8sKcxc
0sjwYEmVcdYzVTtkefdsKQ1iYcPEXWtY6hqNwHQ0lxQra8oJIhXqS5Gmn0rB4Cho1HjDBE5b14VO
K3hAtZXX1UFuunytpxDAYPOTZNZ4obptLNSnIKZZu+QyAJlQzpgeayVtlbIkAC8hirVFjlEYPgNZ
0moaqLrMaiCfqA1pZ/kwHrSUxBcPlv+lK7r8IumxfzEJ+VHWJKW2k1Rsg67HQWLXtIl7bHCgauo1
k2/TDSBSrToUZyS3oTZeDi1hIStwYVByjWk9WH413ymCxs3T9Ls+fxYi0myxIRWZS6xgffWNlHBK
VhaHSQoeBVKYb+ag/2QGq3/udIH9xx+DlzLcewXvxmiZmAKjZPrrIKUeidRGaq1NPgN73y8isumK
OUIyJkpoyis00itvMpByq8h0Nzo6YzdaG6soHr7aYRCQc4UR229xGIWScSiM3nugnXxSSPzGZ9MZ
uymYhssw02zHcRo2VktwozXJewynwFotAqClWM92wGnKzWhiO4iYR5zjKN0raTtucqn7aUtsxvQi
gsHnQ4FpG/NB0XxywyPdQ8OPkIAcjO0QMZuPW9JUFN0PHwHHQsCbJ5VZUHuPdVB+k+PI/Gb4GeRB
n/zDziYcaEaj61ZnnVTwYZtyILNlCOQvRWPnP+pKJwLWDF4Tr8MpIVA5YQkE6IUBnbUQ861UYqD/
70NBkM0xKrAawR0QW8PXvk9CLx71Qdf2ikaURw6Z3MHGah3bUDI5qdWHQaGVnYcm3XGm8i7rTX8V
1yjbP1inv1+m2Tb9I1gEgq4MK7Xfl2m5MjUW14aU1TeEIM9MvgBAC9Fu4IGorK2hVcxZtPJT22UF
b/9UX3hlbSfQMnVbJAmxX4OtrHbbSkR0sEGc7QMRmI6cR/UttcdnRUfGZPgKsaYoAIJLm5TBpUhK
84N+2H/oLCHPQ9JomSobf/2tTolMDmE1LRkVQakXl6BSXc4NeSPb48FCk7lp2qOG7nnNnyVHzmaG
CVKIiOQJDIMynsso+kJEXLsuO/sxr9UvMo7wDxb0y5r3912ozYoeTJjAnEgbce7p/WNzMYWx5pmA
GdYs99eKKSUXYWR8ajymQ2xCnwc9CnAjtLEr+Ph2gAcIxUL4YBtDfcUwsh3peyASpSmBAB3AfwKD
jjxraxWSpbBm1JFuCuXBxxNE9CtkXnYvaZoTBhEOOh/56AcIKMgQGvHu3Gm3KMl/WLYHtK5rrE1Y
kkcPsYJp00wtScQpiMnYpkmqb0ozQDVVjGvGT6gzGcPSLcGWB5cmciyB0GSsVYdp57hVChy/tHXM
IHsN7OSsY5cEW9W4GKPxDJTPijd8T4pRdpcRo+5BeO3HzKbfAKIBtczjn09xMTeaf3vVLRpBCCex
sAuhsqv7/VVXsgRIbGxm62JQ9Kf+eZi0X6FtpI+RRvaFmYXxuQilW5t/Z9kZn5aDqrCNJpNUcUVv
dbey+RUPGQqC2jgPg0IIA3ouz9JfqhEHit2rG3MOXQCzhGyFWaOZh1jGtIa8hQnuIym2y/TfV5XP
ZLHIT8jx2U4gE/w2trfA4jKiJAQrTCBqH6MULDwy+XHvJc0vprj9ru4KZVuMgXpJaxj+pBsvMx+t
tFhQ99zdUzMMn3I/cfJ8fKzT+NRIXY5dJhxeSA/dMrE2n9M+/iwZ0i2s/e5p0dN03i8Cs+oPei0I
9t+/4AwMUZ2gpGdGYb+5phSWr/sSeUpr/LDAM01tLnupEKAnTcJqrrTajfquk3ayvhskbHrOJO00
dNMNwUpzmWwcYjfFMXqW0+1kOXHswqxKYxcdHqXS/a0wZbukfgY143hXM11rYm7iimhvmi7Catt0
CeCWTJcivz6M95HlckMfNonFqsLNLLcgE1J2K4vWucv6kBOTMmtX5k/XuIRdac6HcdrEtW1HWkpV
ncBzum4uNAvtUl3gUPa0U8WOSQeFGwV20+jvGiAsKIa3XTkSOjbI9l1JmufAj9PTVBebvHPKpbLc
oYBulvxdYlcvR0HEE67GuB1WQWiQT2fp9Y/RNcmdWT4p/+f78H/9n/ntr89E/a//4vvveTFWwHub
N9/+y/mZX76mP+v/mv/Uv3/q9z/zr6c8pf74I+fwe5XX+a/m7U/99vfyr//9222+Nl9/+2abNWEz
3tufiDR/1m3SLL8Dz2P+yf/p//n/2DuT5rqRLDr/lY7eo4w5gUVvALyZ8yRRGwQlUpinxIxf7w+s
alskFaLttTcV0cUuEg8PyLx57znf+dfL62+5m+uX//z7B/iabv1tEbCHf//zoxWvy5rwy5Ky/v5/
frjeif/8+/ap/Nf5k0zK6sN/9PLUdv/5t6b/ZaFjdzBgMCqHssImO7788xOTdwAbl4p6CboWr0pZ
yS7+z79N4y8WToZMgMd0k/WEZYnQhH9+5Lj8KlStLq+RwV723w//5kv831/qv8g6uKqQzbTAgt9v
8ax4DO/ZdJgUra3xddz1y67T4XjX7dGEHEpKNgkr8SnlfCPs74vlHmHdcqh0VK9IVbbCbDhL5xeF
06YohwSYaaxuiy7aUrLR/WfMVeac1bt6u4rxLgf6o9VEvSY5OdABcesvjYscElDxPlsY0pR7o6AD
Kqw0DVTpBlNZ/Siip9FufsRugwQ8oyuAG0rX3chvF2JEMjsk4gPMHcnt47Qmy1hEipV15Rc98Wd6
odO1R/5oLHsUvES1q+KnIFczGdxir9XJqWocLnveZlZS+KHkeICK4luCP9C9swmKgx/6024kjhC0
s42bbOf2wsX+p0t7a6EoKAp44bZVX9shqzrL+P9/x/5P3jGkVH96x3xZPXXJ068v2Ot/8c8L5v5l
6rbLTBYSn2XBUPlfL5jxl0mfEV8GyFGw2Ct59b8vmP2XZTB9drFQ2gBX1rfyvy+Y/heycbAIKiUv
ry0opP+LF2z9RW8KDEguFqQj/pgJaB0109sXbIjEtNBrCJGFFptqIP07dap6Wy0JwZgotslSrIsD
g3zbn6wUXKsz1seFWJ192iVf3ZrkdakDpMBHQbC5q30m4V8LnF8LII32u8uGjC1Kx3LzfpKJZxL9
nwLcaqRF6VedGehTfK4R/YYCVByqPheYhLXF54N8X5a+2zgox6n2E6iF8HscwVgWXcS3nFFO2+U1
6TPDJwODjzeRiwRtbnKBtmrT9353E6ue3pDKfDecN9KaZ+KMmG2lavQjC+3eb9My3GQaDpOwA2DR
5/H3nLBl22gOg+2OgVno+ypNrgf7E0Hg3yjOd7cPTDdeD1DvqIGtd+VMqOMoUEs78k0zYluvOBcv
cZjC+lUQgqB8KA8AO+/bPronKJL6gOVrFWpeSkWYN/2kRAeIWWSJttnzNOKrjbLwwk7Vr2lUZIHV
2SRqCZTkAtMvIkyL9kJSKNijypi8FI0GCrkRODE1ua+ckHAxQmz3bT9TkbeWej0FL/jX9W2ekAxZ
gFzeTIyeDhBdOewI0UIYGnbE5wkY1UZ+NU6l5mVQ7QqW6fOezF5eFPtgiAyMfV8T/qksnmtBVihn
NO4OoPvtPHMcMZzkFFoTgdGmtSdXNTtBMzK8AZm3B12RIWOkhNt+qvVLclgahWTKtJ7iwIiSxsM5
3G2ytt+HfVEiBFlt+3V1LAShx/GgyIua/+uxJ9E0XXSmcaOZHdqI0ldr+pkuNOGyiqGfoXYMxAqI
lC5E18RcE3yyWu4HTN1upj5ouVoFlJ5REBMswqfWJYFzc8v4wT3C+AJBgm31SCDed1Td+CDN+cUh
rwgT6QJD0kz6YMYRy+GofIit6iyDyXoS5E5vf1nc/tmjf92TP4yZeCVZ0RA/WqvRH+jX26ddTn0a
FzYRMUhZdViNZzlz6l1viiN12wL5I2VQOOY6hu8JLkU4PVcjWolsGD/TuX9Aq62XglqciAH0mCtk
7e2lUJ8I8gFihvEAnlSWYa8oXCb18ESYVJDWuXodJ2PbjwuslTh8oB9HCK9bxYFmk0Oru4Tvpslo
BsZcTxdz9ejAQT0W+cpo6cVPBc8e+vAOeEhNE7FK75qFDNRxxD0pGmujzg1ciTEeAisFZ27TwFRG
+ck8aq3o3q+BlgoPiO2A8a/7/hDIAonHdXJCAtA4k/ZYMU/KzWijBnBiE9iL4UNFIlAx49gw6E0O
eySPtmWf0FUj/fmTr39dzN4tKTB/wdixqRGIwP7zpiQT1YifDwquZzbf6QU8G7EwrolovGQdz4NI
t9tdWIFXVHKn8oYEIb+qEHm19HmQ1/eQ6+Ijzrcl6GuCXJ3PeiksYL+5PuFaBkNH4BIQ995eX1nF
vZMpJJ4Z4xcbM+7O6A2HGPLlXEw5FgYQUGm9PK4N6L0QbBEadNQA+FK8GVk1HlPN+tGHBYJAZfLm
WSFMsc8T+gZlfMmz7bdtL/djkYf+BGDxgffjBx3VFuhXej4N4YzoFTco+YhXcTvgXk6AdSinxpyq
x+e6KljYhui05Fb0ME3OtcWPEZ3nXx0RXyc6OZFyrCRxa/nP2clmb+4N0Ab1fG5zNpQLs/k41wJH
ouKT0ms7kwMlfA3qV+xazeRHWPyPTdrrm3SpH6sOVwzMAVBGWeKwv6NwqKfhuzYlDIKWW/5Udqzm
huTqmRDIKbEssMVpjyOkjo8mMiKi7Ehd1jv7rB4i/Vyd5XxIUZClw/Aj1co1yzC3NhVLPUEUI4WD
RbdGNZL92OjtyembO1FLeRe6A7wJ+iTgy9QyFntAsHR+lokc3Gg4pvhgw6jTjkUbD2ioJV124kK7
1UO1NP1m7UA+EFovAjs3r2plRFla6KT2UXYEgrZlZqMhqXtU2NKkbDaNmbC/aqq3RSLVIMx7x88a
7JbNGD7mI8ygQe7Q7wuOxdXG0FzE8hAGOlEzlJnGQ6fcKrU1XHZy+Z5z17e5SoJ0U2roLBNs/fUP
px+VezQXJ32hGQXZ9wvGps5bGbu4oFA7rfMNVsH7rtQuHbUDwxCa51kNU4nJSrJ1Oz5VNNig5tiI
ydxoaQnU5S5zwCtswFmGZPUMzDIaUKrsgjjHCLGqmQ7IqS6CsS80L7EaFFkd1vUxfnbtor2fKuOm
ogwgzMKJTpOKxUAjC+5KRkN4dKfrdr1pTmN9wT//JbLabDvwGwl3e8lDtUVw3JE/ItvuXKvaq0kb
K9/Jlgod7sItBXzR6Zrq89GjjTNOoLgyhfsa5cRSaOnsqURuG9gq4kxRUTomqqcvzEJNEVIQxEfe
y1MHwNJgdfKGOEI+J8afEUzWYlb5IwWZ2rjpXpiq6WRmLWvCndPgiiHeLhodshZBf1U2aPzDPFKZ
phFxLObgWEHVJXMAedNC6ibI+sgLCNwKCE1mQvSblk71l0jK25gPzK3VbgbZuLsyIpfKCnFAO8Yc
QGkQu0Y2P7M2PjAeC8a0Gm40lxAiRTiHDJTo1UCWsOemaOgQJaec9ZLhxTIvrDC+JBW044jwP97V
6m822t/UvjYrKBRLeIwf7auDdLWKd1/xxlYFijulVMHxZHlSix8lXphA1haGs9CF4zSUla8LTKIW
FVNZ0MCulzRonHEnNfQpiAxUXzW+hek8fLYhrDXk+w3BYX9C0Gmr1Fvva0w4nuWsd4oXEVbuIoaE
NuqS/V4lVxyNjXub2y+FfZelXRgkMzmKYCoX34nr5O8D6pse0K93TF/3+3eXwjnGgBBL0+BjaWLB
uE1Go1C8riD3cuGd8COdBE7bGNNNHJS2cb46aC6dwlUO6hoyN9f3uimXr0Wk3zGRp+SS3UuV9yuv
ResfHWxDXp6Yw76x3FuSN+fDn7/k12rpwyUj4KbFu+6o4t3dkzSAO+DDCpWL7MlRbNkqF30KZN+3
CPeqNjDNBsu1ajOrj546EENFQy1iwqRTo+opTGl4KEY7YN4Ul68HMptnkRa3rVOemoanFMlWX6UJ
olVkwO24z2yw1YNTnndmI+E//j99D7a6fibiu5BRvysRC5tRX2Ki1KhUh3zAKZz2fa6fp2G+bIi5
aUn25ZwhSNUBTwUeNndA+zXaS92WAWH10Ubhd3vl2IodzNWeHnHzFA1Z5TcheGiG3/EZg8Dvf/4q
flfYUtYyTEJOv/bE3lWTthXLdmqQ/Zj1KPy8grzrzt252Zw1upiDeDZZ7VBvBW0EllGLjQNvfuk1
TpR/AkURvyliOPKqeDfpHOBzfHeinPJSmRlcR77e5+oOWoLjKQ4dW5yZw9Ism2HmkNt3yM9GZ9J8
tRzrq0TGkKMEGCQRW0Hp5t2t2jo/2Da7u8Sdviw5opRSl+ltbDU3rQVyVEMhWyWsEZberT7Y9tCh
2UyTcNk4a5Rj5pIWOjbZqQJN7kcobKueWbh0zHyP7tqr3bF7mmLGzUkTmRelkumH0Vl+5lmEMJIZ
qK3l0uthDyNulBd2Ljal2121iTpADFJogVWkDfaQ6qq6l8cISv+BBEegM1Ohb+MuB8+Zg0XPq1NU
1D/GhjW9zSrrup2ILlB7vyKg7V5E7iE3pjtJ8+VscvHaacb8VOsECf35CTHeTwc4b5DKAkIDQSYP
yPshWDHWlaG3i+IxhwBslJdeP2ntibBQmo6NzQCpUs6i2uw2UmB7SMrxp7ngXnRbw8v1ZVNEihEs
vVWdRkPftGzw7Dsi21jFhlhe3wzNR9FPl70+c+LEGrTpjKrynLHjyQfCv+lK5mVNzVgG9dlCDLCG
FCMYMiIw+yys2QuUT5bUD5j79SO7QE/o8qqmwxP5tpwOJYPSRIUxK+jde1FKaqseqUgv2mvJwQwf
g1r53dDE3oCSajOZKGGq2M6IzRNexbbkZWFabiZdC4+pTqU4fIuydLjN4mmfL53ulZVxoRRk/lSI
Aii4EcKkU0UVOIB/HKZq8WnbkB9llfEBRaXu2yWI9qFkHDU+tJHefEIx++CiRDFPI1x1EM9TznwA
ObmiVrK0GhUCD2NUqJlB7m4hb3DA4xurkytZvJROPRzSoUwIfiptpvY8t6Yy5w+RnrJyL4+NFruA
+THpEhdiB2OmD4DfjPjkxsmdgvZ/i58mPI4tUjrECNPVPFDciBmsaNarWJ3AOtF6C3k04mZTFaF6
NVMOnOvAK/VxEZBIDN0b7S7z9Vpql50Zad7ISI2cuXtGwOERWCMRM7cRZly/Qt4yynAMSOArNx1G
jxDtq9dXUeQvqnNQZH7mqjnqP8wtwNTQ0iNKZNMe1M/Osut29na7M1dxO219k51ae+/Lc2LQ4E0y
KeSiDQmsTirFqHYIobMQdpicHRX0lCjFdPJ4iD72FVB7fOL21ph59P/8On+wSazfNKYOLPIAhTgv
rgfvX6YLxSxVXTZ80zNK3uvGibewU/y8buEGKBEtgFXnrusXncVZuw7jIKZc3OXKS+FG/SedztfE
qw93hocOgB65Tx+k/72yDMhzYmq8tTidWwJpS940lIWsA6vg47gQbg+6HKS7Ptk+9ihkYqvZ2S6X
W1Vbj1JKGPEc9sdi4uxvxXG7VVOt8NQJoVrdqLxedvtUtnBHldTm2ILYKc04Hf75vuofWwSvvWma
MmL9ol832l/uq6uGSl/1CKhdfH1uue+6HnslklSPJvmVBS7q0Qp9tVOLPUMaB4CPAPBN36qy2RvC
bV2l3X5QaOa6cn02oK0fmzgOAyed8U62+sPAMqR0pb5VtJLzpiJ/ToS/P6Lq/+SjfOiPW+baIdcc
g/xK8drX//URAWyjZcPMR8llXwSz6o4o/1Os0Eb2yN6fJW50KaPmwa1HHYpHR3pcP9yNNhaqhCLS
MkvlZIbxQymle6w1cltlnJKdYJvHlLGVl3WRtaXKd7d5qWInL8fLTKyBcyG0gz9/Fk3/zYehw49X
0KHZD7D0fYEDfK4Ye/rUSCpUX8+rCtVM+GC2pN6JtLjCC49pr4KUjHrHp2Mwb2ctZdofk/WqamVy
lU3PIg0WaC3fdB3caxpp7FGt7msgTT3qvk2XESp4V4pu2Khkd1AmQCaZtf7qBbMdVvyw/ZrXMTTc
0SRAm6nWYchUi3wQnlg3NaKLqZODV01WtycjcRfT62QN1u17S0nAfKSXObi021BhbVjW0AZWcGjU
ZG2flc3yOGQ4d8OuPl+QwTgrsU7E2i1ZpRuJ1uBWhOBDqHCkapZQI6fhbJLCCsTCIXcyZ+nPOudP
etHO0p6VMafSPl5Uv83VRwWxgjcMyZkupLptLIsujHJA0pwBJ1CLHcjj2zitr1x3xAepqKo/khbt
m2rmiZSuTgQFF4oszrqO87ld9vp2ERlzdmVOAlCGdOhp6lpNVwXu2jQzm8W5SFoULXD3GVxOlMj6
Ql65soqMS9M5hF2VHrrkmYGHG+RdNV5Si2+ZA3ih3pjfbEyX3pwV4xYqhI4tX6obxXSaqzJEf1ni
5w+GuEZUznaKEE59bLOp8pq8ue/VzjolzFQKEaZnbdFgZqRPNhF/+snp59Uz927Rs02xogoI/IWS
8a66EAWginZm0RPatBDs1yfQKXrrJMzUCPpMeKlLx8XTnOuuRSgBs+OuXhTnGFqYAbMGRX7jqIQ4
8gDnoZFs1Ug9mIJujCiG5xF9OnHTCXhYQ0o6Z11PMB3QKnf+lmAJizVVv4kylb5HNcPMVs1dlA+F
l6mFe0rotvuojJddk+OcqqfpZ1R26bXWaGjPe1TrhbKXIiZhYOLJUHHMAaNz/HwgZDObILAKQgo7
UyGXGwZ7ZGLZt/EKZZFafieXlT65pnq4YeqrDoGor8diOEs6mHDKoCjEqXdHBkRf+sqV55ZdRxuN
qfamTqI70tyNmwZhLcVHh02uVR6nZnJ9K4HLLEeWmCWr8dgkJVl3ici+zvEjFkDozwPYPi0kE4q0
Di/uZBqEJIGdJmu5BvWknRmMDf685vx2ybFUakcHlzKxVeuS9MtWwLaVlq2OeckAn+MZpL4GUZS4
LDBMg2AM8WC3ELlicsFFfEqGXLmc29rwwwr9Y5FbQHZyC8fCDHF0oL+gV8K64uC0eKlhjdsR+IsP
GKsODDazrZWesvFFn6wQIrT6mQP0N61l00ajh8ABXzAJzGtx88uHkYUyDQWjM69t82STdul5Yndf
yrT62pmhy/IPZohvwfLDRiY0+3jZFqS1XpuH32ZDia+tFiCzUHAJZUV70kknvJSQyRxFP7TrtzPg
MNgoVv4UaYO7nbslwz5fE0nRx4GSTBxKZfk4dMZ36ENUB9q8d5dkjdUTX5WoHA4lcF5vom8djhkW
eXIVu8JCexS2FWeMxbqLI7lt8NyRRzoZe5rrJE8suPbdXgZUJgc5C9DxbT5u/vwcGB87M+AvaM3Y
a7jBqq16e+s6WxXz4HCMsBjBJs24mkycg2sn/bZzS5VaFzv4jKSV7odJZh0WrMsyXm76vqKRX9eH
KsvuOhRrF3lE6HBCB+PQZGCtXBPIw7Cwj/TWNy02gwFa1gPd2RAEmtX5yADJlu5NX7qESud62Jwb
01fSgZxP1rIP0jHOhSxhNK4Rj9kCEMfbj5jEdJjblFG1RdvGH1Hqp631GCmgpLIhu2Oodvxb4k54
bGgl190macc7s5++ZehnN4TFfaaQ/U2ByyUxNOfECpEZTPnbS4oHlNrGQKTkZMTo/YaHuGYWIkcQ
PlmiIIgkfhNpDPgAd0S4rcQ0fN0h2kx5zYWN9icF94fkyPUW4UtDv0BXkzL3XQEyhIoVJVlOX0ij
pc0Ft6vQZnyI6A5nX8uwWJEhqHH4NL2/pHFQrHr4NuWisxIbI9FehCxzyuxWJ6syV56SLDcTPd1r
CehjyVyO2WzxTZGnmygsODZLh6pXMWiNL15SookZylbb2hPnNz00NrGjBIiMrjtdXr8+HOM8fiLi
/CDvff3UNiN4WITADF67lr8sG4wzygQwDwFdofimCrrqsz1eToukRlxb5fOCNQDTlmc1bPdyqV8g
B1Z/v98YxgjLbNi2pNv3m8FeDkq6sfoq+UQr8IF5wFUiPwaYojNpNJjvvX1WWtlgthhoOeXWcE8H
Yher6EMzfcHPkHtZBKxQTRI6jDymJcFmmKamuyhPH7R1is5RcqdUACGydJz8MTO7oBzTadOL67QS
Ypc7ek8SjPKVDe0TCMZvnnLBS7dOgdeVmVHp2ytXI7EAweYpn5clOohkKb00id0dnq3ct+VYXhar
A2MpTIRTxAuMhon/xEaJUR0xgnyahfWxzOZ6iMNaxQcgT9+H5hZJbkGXoEDtXSlwc7hIRkcTFZmm
B0s2aWdKjKRiVMRdTugr9Yj+LREMpF6Paa+TfnTK9STy7WsP6M8r8W+6nILLI8aJRrfJTPyd4kdT
zJGkdJNp8hhqZ7E6eW4uSHKLnMeQvsiO0w6BnkUjqQXd6kAoRxPdz6p19+freJWevC39sIgyHaWn
xBn6A6zKntXUIkCTyqBvHsPFzRevBUIzj3IBk0dGht5qdH4tpwiSAciIbabgYRtOYSM2RACGmrFp
re5mBJboDRzednVIXsRS5xsLwTPdG8vdZS543oix107VHgQFj1jKE+TE0UOrhbe+sWSAEKXY9M34
RVEUmssWuUQyN86QAlcntRV4ZIp22S6F6x7Kwrwd9Ox6Xit3kjwvyszhVGo4ta+EPT3asr5zQkvl
BAvrlUTOznNDyw4aBaF40RpktIeLvv3znfyNPmA127KykCNMIOV7QQaymzCJC+ZEdlmWB+chFPp0
xG0sW9qltFmrwJSGnxjlUR1VYLtjdfUKT2/aOISDlH2GSX71K7z7amnvwMjiwMyj/j7isKgS2xlV
nHVTOjBzzALGGBPjGAJKTMm0QQCz9vIoAxOlrpt5hlF/yInNTVWDU6SO5YxW0E2d2M9RU44Hzm7R
tbFoG4kZ6ZRK0kwE5zKG+nl4msqCrKJhlW0q9pVkLc367KgRpbm3KwMLntG1aG5uSmt0rmeM5T5x
aWeGw+I/KyK+T5S69I28esJZXQRmW7fXK+XeN/Qh2lmxXQRqHn8WHfKqI397i/iuUNWC6NBXqcK7
1TZNJm1OZR1DNLHE4dXB22laclItrZ29ombNYCNejyHF7TLbzPRG+FvV1B/yppOQ2yZ0T5bttaK+
icoWkqYkMLlZ5OQbZeu7+pMz5OaOfd0OutnBF6hqBzV3vhulox+Z0qvXoAEbVNkASWXWP/b1lJ5j
JkwJc9PAKLbreTyZGPnnQif9CeOm2cExbk+Ivop9nA3FKUyK4jSos02PekqDRBb6zWDzF1M6dpfA
4B5g61Y7EbV5EDvzc0s0YE8SSduC/ImkFhjmXDPPneEKap2N1a17zLrVmyMIP9FxNzMYPml691AT
8lNntsc5Q/EI9XOno9HY9bVIcCY70cOiW2CxaAExHkf+hB5649pZsk1jWKzkg9ZGiuPU9EM6Uyca
UOhknGZfi1Qe9exrtHxP5dqprmS1dVeA5N//cI1PWjC/OQ6tgHeX3GEUn1TB704QFZYvtwb27Q/R
jRoz1XHKZ6NSYB1pMHBK1xvzUTktVexL2VGiJOVZUs3EmnBucNLFs0iHPyEd87FUbvp2uk2mFIqs
Hl4X1bIjpI9kvbV96BAj7zl62yLnzD6pFLR1P3337FIs6BpbLvUMOtS3+y0CGZ2s55AqLsbnSu9l
OMi83YkJZlCyVwlfEaFz08/KJuzS6YKRMHwMnULOOo8SczrjMt0go+NL4GL1iCaxOCtT58cnq+J6
K99d5WpW4ovHt4Zu6t0+F8PMK9uex6XE/xzYynQfzaiBmp58zbSIoF8nzH+JaCi8nL4uaX/1zVSH
it+VjAD/fDHrHXl/LWvnDZmtBdTn/R2zG5NA6Rr2Ncokv3HbrYXL/s9/Qvs4nGIpUdctde2vo4t7
92w1Tp6tXIzYx4vYxx4HSzg4CMTOmgSWM30LDKAlFmWjIm466W1eTJok6kCGTZLPPWmv+U93aMKz
DPPhmcw4dBV6fmT8nNdeXNb6vjO0nUsR13kGr+pZtBsoc87seXquE2ZSXdQ3rLQ1Qkwj1OkkjvMP
ns+EfJGaQcbYNF5bN6NX5qN7UqOe5d+uhx1OLo5CAJGIAVn6h3luA8oq46gPt22Y9WfzRCi2KNvR
G0fj22hSvmsd1VSZLAQv5U+2QX/NlVxAYqK3D7PtmPOwmWBeD/acBp1qP0ykr3h1UR/1BWVq04RB
PEY9Buzxu9Go2r7MrwzG6oFpQSCe8m5jMBXfsqCFG4sy3ZiK+EiZFJ2M+C5eWkREiKaC3NUfWpJ5
gzgsRJBYHRk/inpj5XQqCxmddyUHmjTuSMFZAaq5u1w3EoTckkZnpZzP5xIJRN9lYOkbLjy3QvRe
yLqGzDkfylEJnNnMNjJjulgNGet3UsU3kX1kBkn+ZHIaaje5GAomJ6SU3yoTIdrmlGJtkOqhWsl6
gnh4r1HJQDMzUzsl+Kc29BHw8UZY+wFxdO4ZL4UNQgIgIE63kxgX7TSW0rP1vDnGSq2e9MbRPdOI
xoCGmkXwY0O2NAtw5JjKbtKtiO9xLD57fT+uMuvOaIAy4btmDv4hOWCYyrEnjdynr/D0auwkIfGr
xHNy4IhVe9oP8rHm45Bmxi5kQunnolTO8rmtgiZb+LrSVUT86tZPlXnV9tEs0MXE9D7Lobe2ZwyI
0/2I9oakKAAKI3w633TKH22NKJDWgdMNCsWC7XhjLQUu+u4izuqWDKj0ZC9fyWDOUJr7tPG/aV1B
IlUuir3Z6RcJ3ou9PsmLMXTlteJayw5LWwlxBk9ud17Ofr/6fFWrio5x8cLoI4MeN9UIudSUuXdt
aZdhcxBOHB7NFQMSA6/dsi3DyCsV/TJNG+NyclPS6roLqPWzl8xxdaEJWV0Qlf49Kq0L+CvQopSp
OWRWc43Z8kltp3kXQZRK05xXm8hhL9esdseu7DVjk2zrmcNf6KJwjA6pReFcThbqRARQsHiDlk8Y
DnSY9XZt2zVZ5uVIfyBSLcM+0aKchjcmZ532o6TiswindSOSeeaOFjjiKnWzSHNk0E/oN12L4WKs
MT07FcpsYyq3BZUPTcIxsGqXok7a4WFklPxKma45PJ6gdkTILoHQ2gUSkCjnMBCVnzRxDEf70KkS
EGNXKT8MoLVv+W53W234c5byPJHuHnqpPGi4xGWlfYHkNmz7FqL7Mv+IW+RVjlpP6wwj2yQJZxWz
EA9ovhffgNfvOW5/MEbyhpQRotgSf9cJl/LrRPshjIF7p0RPVUg4d1TzjFdxtIFMsGyyipG4jJXA
1SvVT7sGqkhIBLj9XIbTdRxG93WJon7pr9jIcPTlMN2HaYOnUqNzsGxSI/5iY57zw0e6ORkImAaV
s0XHw+XRZ0rYeTD+d8rMtxARwuHPZrWtc60DFaY8A8sFzbCwaADbpRTJ0fSVjEdTVdmabbuHtrRC
rgbp1bZ1TX3rhQmBZW1xO4qyD/Ds6dAaFmaYwDyL8a4K3Rcddy3277BdlWq1B+Pih5iJuejsFFID
7qfMJMDWaDgpL8Z3ow56nkoS77k9SAaaBsUEQ0zLS1o8J3V1C9p7o+TA8zURkhU5Jeu9VJ/qrnOo
iPTIU+Lu5NwlyMQgBSJ3A+F+w5kH1sJiQOOtYyrJECeLdPCu0OOKDfOxLeqg1ZrpYHEfO82Ygqlq
U5qv6rc5J+kyahZPbQigbKxbycMRhICPyeNzfOJyNsi30AUyuSkZV29Sq1LRIFq7fhYXjUiPSRnp
BPZl0IjT6BuaRrJ3lXPFgfNh1twctDOuxzTuxBzz2I8MRIeZRlxOBoiBwWIsmUksbPmBVitfWYEe
54JMGVPmkDIm1BY2/yubBUVhKgLiEy4RAFykZoXBP0VLrODVTpOcLmRiSL9S4stYV54YWp6grwV9
zK/hLNd6Vg15WalC3xXI9Yc2XgKl8OayPxQtpXdd9MBFo/wRXvrtUmdE7ibfiS+5ymciFoH9vGTu
T7MFvCqyR9fh04YapCFK/7TIII8L4z5sx8QvCqKelKh5HluXeGiWOzuOg3TAXGTYLuLe/ItqxPsU
CgbHwwF6e1Xrfm+DbE2ftFQ5b0Y+Kqk6AJ8hKdjpsM8mTjJ2xL/R8nMjdSufCVrmlQb9wCTKfo6y
4gab5X2q+a2IzoHjZ7SvGsd3DTsN4ji6jLT0yV2q2yQkYlUMDFfAH+2MlseBOz/4lrieEpO/QskC
xIL3JZvCY0i+N2kpDvryxXjWa2vrTJIcAb3GVaAvvhhJQtKq9BS3YE1U+S1eyrOlQ2Qg8vAqM6wb
6AIcfpxTpjYV0yuNjmZrZVtySypvMfdRCvxI0+mNN8USs24qGB3zZS9G6/uCtoH6tWe0J5jVucAY
6suFNXEdiuXB4tI0LMPHpcH0oy4VQrWyQzxaoD2pkm+TRs91Tu5eX1e+wXjTCKAZcYpLybbOwpg3
qYRx6Y/J8NNdAyGE5I53DpJiYVIfhDd6093x8lzwEEYb0dZoecjnJBIq8hKTL0PJ5WXUdE810tVA
Ti9rBJ/Xa1RrWJB+LEQF8lgn9VXVOc+WURa0RQmtjLCX20bRB1UKQKdjIZIW7u9m4mspbmxUmzR1
3SfohJHL57Go1PwYe4yXXVtzr3pVmcOJUX9mtYJtPskfi5g/OyXLNs46BKqZRoqwm+yGLN2EZXZt
qDBLCNeDaeXAFliWl7ZfogAylMMRODKqA5EhfJhweiJkjndYr74IG4x0IZ8mRnReYnzRlPapbwHT
U5VTMA7PUc2K1erzRclqlVcoF8OML3qoCIMdzBer3k2WMvhlXrBgRtmtWmtHUca3bh7dNo5hwohn
lXdA6KWpK8n/rJ8JLLspRPtQLrCXHFIUm4WaFl0zcTvJWVPyaVXBXU8Xzomhy5/XlIemNizUk/S+
a0e51muxn0eWW6hwRXBeVwoPruos/Crf1kGbJSG0FJvmqdejbzMRPPKV2uxDGbSBhe5ajmxIY6Kv
MPTykR9DA+yCqqh6TGys8FvhToyfq4ihHBRLdodqBz7m2s6ulGrEW6iUDK+X/0nSeSxXjlth+IlQ
xRy2DDco57RhSa1uRjCACeTT+7vjjcse96glXRI454/Ncz+Kh514QgrXsiER7r2Y3TohRc/BYdj+
EEHVRmCGYbIpP+0C/aev1Ql1Oo6MpajjfeZhM6vhQQREngc8soYtU9NZ0ETlxIbKKhEbT2rlr89Z
Pb0oDvxoyXqkGD0U7QTMDjb0h0qIawxnB+2RkbK7ojmWwXs/hyENfWj7ilnQrz1BVW32c9taH/jh
7CTDbhG3w3rdOzWXS3fYwsqPvIJnRnldTI5tRvqCvSbLgoYq0GFqL4feyofIXfnxCj8n0BgtS73w
YeVDXsaj8y7UCF5n1b9Sa4T0JYdptserseCissYACSURWP/9B3+XNTZ2uu+MKBdFqhUiSjd5BviU
Xpik/3jBUMdkETPkmxsZMkUTMaX/WfocF+La3OyEKF3k8RtKiP1AaQlIgZypXTUJKRZGRxRP+A8Y
7Go1shdSTnEtIlRxBWdBY/ChtlNwR5DNzbqrRBPf08ri3s+MT2XQVOv6I7r9xf0EhAM5rUFcydTl
surf4R8+zA37FGaRDM1O0PMuUQg9f3dtURGTzwAYbiMR9Q4P99Qx5QA71YYH9xkC6HZhc+9aA8+z
mbcUWBHyAmAyTfslcqh6cshZzsr3RgIyZm+BNL6U5mE082Lli1ifGW93QFlvUgf9twOeJDqFChrT
xhKOH12GgM6gcqNxNOUTu4xHyanaTzhi5sF+n+T2RdlkST1f/rGq/GXbuPydlsbNmRfbyKyRe07z
cQEhraZBw6BXyEhUOcgcqS27L2TKLgEYJgnB3nDIqbid939erehhs0i06lkaPcqBK68iPMvDebhb
w7WuV+JnCN6JxnK+F/1Ap6hGHcc4hAqVt7vaGyY0RoTNDn9VP3waoZ4OBM6PAX6gZqeiw3fz+2ru
mObCwEmn5kkuKktZJX4v8d0RpomFJCluuUFe+8tIUmtlPNcUlSlHfe8r92TTdB/CUTwbI+08FsVo
/YQJjtcPq9L6HayktyzUxRxseOYVaUZdN0npEWmYP48TLGy30Xa0rkWSO3CdcKEHa2KGI8zwmUyz
DYf83970lrslLH4tKhFH3r/MdI4GSY8Rj8C7R3FZVLnYPgSPcA3jbxaGSjKatyUPKRqdJog2ifyN
57Q0w/c8JG/ZXTw+VT5D1tk3INfbtqEvJUSLIaURJNRgjVHYk5QY4sIZrOZ7DZHFmfzEi6yYqhB0
wYe4PDhcElbVhBFtmCMrep9VQJS1BfCQFZFvHFBrA0PvA2IV7ZlxKU2uqbI6z0RwH/yqejLH5tO3
uUODTby09LUWQ6uSkqkycnM/h7Pc1mPe/+ZiRXxt10/mYuk03P84FPPYhLIcbDnG9M3iMiJ5h1c5
p6pytuPWgM7YSSKPV6052+nB2PokdDY3WaeC+aUntlCvtjq0ADgHv+RE40CPAFIAizvnSyKvKyCL
rqyAIK+spJ5mMtpYtvkcm1sIAmA+1kNP1A5USUpA5dUIpp7ma2MTEEuQiCONswujQpSaDaJuGQXh
J7YVEQtKDKT+ZxpDw57jHRS2oYSlcUrl+kV0ZYMkho1SbMtBLgiOMJhUqEL+DHlR0D4zBDgD1h0h
KtJLXbfJQE5EPOEnGQrazNqBwj3LogA5WOky+EFDkB/IWIMOUuHBpIXyJLSfhOQWnd06v13YUiNr
cwGSBuw7nqM+sp2iE0wKHQkO28nc7eL/Wt3MeoQ0fg89trmsqQjczfM7szLeQNWuPJPk3DnfAXL8
KTaC4mOr5JWhACMsHrqSYgdihOo/kihETAysBvymo9n4s2Z+T3t36xyszn1pdfk7kYTG3hbeOFRJ
u+V402uPib2lPWsinW7d+182ofu+tkbOGYXKXBOIKtT0wR9sI1nXDu0qL1mTG9GIoS32Bp6IDmPb
lg0fWmYEsE7uo5cTY2crUUWO399O+Yh6jI/alyqq/fBZzOEaaZMDYvCui0sV4rxSgtduqMAoF1Ez
JQD1ijQpzCcouY0Tix2aIZ5TdDfGX8yVGetiV6YtiCGnWVHDVE9Q2LzsL8Q7qTjv/C9dYSIoybaU
UwqGXNxmUDrdMDuJ20ruiMU7BxJJ3+7mC29JfxbDup16euxwJnwvIemIdSu/FPVWMYgIPdIkhtKb
aMR5KGPpmv+qAjSzqcsBlIvjdtnOgFqHzIQv7Jbh3zgVJXdBnSAqPhk8b2ZjHnZKmDgNCMxdVwLd
BMmnAQUmbbaNbGbn6dKWRo8jUY79R6MKixWwQdIYtA858Q0HXhB5WBzna5IhOcCkQTHUmj+zD0Tl
b5nNqTHViYONDvq8eN9N/WtoLPINkcCKPOBoGS52QQ4jFILUN2/5X5IxKZFfgpPcyaqbZfVJk8nJ
c2vSZefnbVBPmmwzbscsnt2N3jjLx49M6fxNlRPpXMOC5AonaVGoV5ZJmlrx4ZgQ8p6WJ8PS55zG
tajsplu/Nek58zPKLOakn7l/a3J/WMiSxe6JCdV1dcjnCWNHZG7uP+XvKirItE1cOkJql6aghorB
49Lr47as6lSinHZ39VibfB8LgY2N4CmtL3lfg+pX5kyhj9Vts1O/vJhheyWt3Hnrw/DvzKMVeb5a
uEBtfi5JpDefXQkLvAJE7c4aKds99siyUR9gLTC4DgZC+OA1G4TkwZ3ozfDWIWG0VdIAOX7H0cqn
bVf+nWsKPpX/4IquuyOLyNWzPuiNu7QwQkkiXDyJqiZxmtCWGRQ7sS1KRyhUfs2tAbe1Fb4QO6Hj
zN1+qnp8yMf9zVqq5jihfY32Amk6rV4S6tK/8xm/gLgh6ZZt54Vzs9tZWtztwZhhCwk5EeRzOBoJ
Y3nsXf7PXUdNq46L7T2Jlem2rO4hDLu4K0fzetimO/LmbTYja0XuDxB+Wp1hPAzD/JpfCs9y26et
Y4+XZvLjTgFzFry0Q4/JvcBKebLkROhjTc5EKTHy7M8SrXiymdt3Tc7VaOSoNwpSaptB/lSNKKnG
pGrGBI0Ui30VOLplcCmfhp6vvDicIbo+VvZMNwAtR2je/s1OMSf/5dL4YkrCtZPUU/e3K9WCsbMJ
FTEg5RdXj7kFyG/z/M9ehNRyra6M1KU8yva/F38sr2qR0TDpuecM2sYRnLL6EomzqvmRC/Mru0AS
tduVLBsuS6KjjsCWL1Mb/PTt9z4yLLfh/rX22aXsbaJEML9SCAMOc/kCz3n0yNIjfGdBPNB4XF+M
WgE4cfbd2sO149Zr1DhdHauZBNqJstq2BJH0Cb8S9i1L1WtrbCv3S4fbsuB3xuhjlUiVWS6L6b7w
yePZLTZS27r2S1Eechcuxq9Mqj3NR4CzNy9Hpcljgheo8K84IHGQ56CBfskNYf86NokUyGCTosUL
tJfeXW+Is9PLe7LcfiTe5mnKf8MO6sOZHh1KEUiLSPuC9Woa4tUbh4hNaCnWr45IFvoOhw2sQF14
rjRATmjWzgM1Jo9gnjPFS/k3plpC9tvs3LbiXkv/oTcVeWwm5dbC7G7WrlTAMDGmx8uYnewtHzU5
zEHuE4SZVT9r2XvJWOW3ypexDb3EPf0waedarotzCzN3u7NdoCOvz31Y11cEq+GiyG9b7YcEiSau
ykj7N7K7NhR7Qik2Sors0Sg6K2IeIgUwOFbz5dQZ75XRLiduSWhcP9BILqtz4GzlkRBHnq+G1gaq
J5FzkKUxENPXmvriexwqJsDmNwiHX8LHeHpNzvyw0AhrWvyo41hFQeA/cYb9DNThLvola0EPZG0A
/C6Kqb2df6tmvfWlfyJz+QukyrpznPqHOvIf8GtS1lrIGbokdzTZNQN228amZvd3FeNjf0kPZ1pv
45Bf/S4/UbWxgogD1RF/WDzXA4nIX5baFT7svL/uCDm+bhg3EcpZV3Xv7ofFvuSUGP/U5U8b0/x3
mL3qMA42H6lCWGL0VLVcXPtT+UU+pX/rki4d9bbysZiREzlJfSMX8bVegmZsn9wAMU0DBpvRi6uu
enMRlPmSxGbP5t0VDG0tUuWjGxjw5CpAdvku6rxM3YyOjGZKtBbjYe6Hb8tQTTLtgXUYPBvEO0vN
cCD1Qdi8lIRaKRo7Yqu8MQdwMO3Nr8TYAogR6INzxTewpN+xaRVYEShSyqYwJ7hqXFO7bOs4mxud
NuWyRr22Hom9FtdV11Rxp7nO7My1TxQf1ZGu5lOtQIyrIiSru4BbRe3fc4Jr1ijSfK2t4VqlsiUS
lj44g8Bp7+/gv8YzOPggLuYrNZZPFvnmjue/UudOuH9cEJuYeqiooEStLil7H20pzeg5KJhAO3Xj
TuNNifZ6lxwGKEown1cLCwvx+o9bizTYyAWCG6gmJb/CTA98E4I7NaCWzRefPqE4qKCrH6Zs48pd
lZbs9MZEaBhvGo1Ed74z3DVGO1EHiUKB7Hs72rE8Vg04BYuhHw2jc8sPHVxtufCvLGv41V7VHCYh
8U7iFIuhXIFSig6go5+9g+daP26zO/EY4WqUx9AynrgqbnaiOw8o14fAe5yd8rEscNMESJRaxBLg
fAkKnxakA26VhO0rZYbHqgy3p9Dpz77JSWzrTaaDCVK2kSCQ0l3PcpeJO78Grq7ye5Kom4Mw3OFQ
qAYcsu2qL6d1q7j3m9f6Igaa6vFDxJmQMrKFifzdZgR0w0MZuLeo9M+u9v/MHtGfoZSxtVc/+DKe
9OTM6QWe4hJRNzbeNqbnJ7Oj317n1xY3Rzk53d9poQd+SOtm+SKZQaZqg7G7FK/ccEKmgat0TN3k
JL4sIneFv4/wJ0jtQa+di6pcnYK6uh5tFqJ5pYe0mNLRGuj8Ll1STWhyl0CdXeHAlUwI53zpXXl7
cd/0w9XONAIDItckCNSVPS2XXzIImdvpu8Y1/9rb/BmWTGpD43ixMLYT0PtbycNzZ6nyvW+8Ly4I
L4FAvJc2V4UaecU80p0pFq9iep3nGOEjyNcY4uvALFQMwkQB6b2VzXKLxIQojMVpUzXclmQxZhg0
za7mLPAATmbxMLT5a+P/yRwjCvEDwIejdPOlgxPHZYLAwQteTOXrkIU3xnofEPTKYdqKY1UZdLuQ
U9EqRF3KF4/9MnbxMvI3BFvxp9vU3WIP4hgYEBjtiG8F6RZ15nYLFzbLf8LG8mSI6js3QLhbIpB4
DR4ar5UIop01nVbjvXbo2PBk8DOSQMMsw6a/l/wtmgSomAHrL4zti2cJOhjakJupHtPRd/C7XILO
ycfda27ZgXt8CeuBhB6KJkcaTaPOB6+lIk+Fz+603EzBVe8sjMD83ZaQmkG+YyR0sE+bMg0QUqnZ
f93znGfCodajfh286bmrL8KRzCVQwMSpv65lwMmJjA4GDyo0dL5ypFVpt/o0OThXyp3FG9pz8i/w
KWMAU8NE3pAJM4ATL8onojs31KvGPA9ntyeuoF/Yl8sGp5XblpiAGTmjzqEWMMMNNzpWmxS2aJLe
Eq8bQ3seti5RQF2Trq0J591zr9V7nzoauITT2+ILyhxwZADJ5VZbVm9N8XgfTQ4ZklFgQokzDQh1
0UaemB5cmHvJPbCn6mpTXo4sD9ubnsfrsGlRhuXIetdlgn8tY1Ws2Rlc/N4pzFvDtj7Kdu6vC5Hr
qHf9J6GGh2Z0FixufgMrUxmHat252nx5WI1epJzB58W8rXJOZTPfyA7hxkS3eyvoV5FqA7Vfv1wR
VjcU0h2NLcwPgwObU63GjwIWPJk6qAAnMdtQeHbFEfed53WJP9a9oX480ReuIqMpI261/gqc5WEe
tu+spSHJnAlqQwEWedLJ6NlklPPGSHVTdVjm8J10Rp5c+2seBS0AYWNcw9KfPJm7pw7vsj/sJ1Lx
witq7f5MZfNiBVQn6JPHuloS/Q/QyyZFiVO5GKSi+mfk0EOK2OJ6omyVrfxowjmRmQHGDGp0gIwt
UocKMzD2NJ9DbD5kwzJ5tjq49rytuBXr/hKuw80kfXFc7dLllm5BkMu/lCtQVSe9n6HyiJf097s6
yz+1UknHRkOWCq8sptacuSD4NxQSItjhu4O8AzezuE7oPQe6aTrjqArvMfOKQ6MF2b2K+rjdM2yE
QxUL+HbPekAAC9B1Mm6iPowrYcoNDdsmQU8YYwmQzfoKB5s7v4X4fJ78RtyEdDSPynDvgEVPswlG
47r7uxU0GxOhF0029/O4MT2j0boqhUa61zevfVf7x7oxX6d9MK8X0FnRjezde/fr1JSrdD2hLhcf
Ya2/dsP+CeXM2EjKCclMn0Wjl5MD7BS1ZBp4c+XCefXf9UaaAINWD6d3lgTQQKGdrJ5t0sk9eIx2
fakDcSMqlYY6eGlDSONgEkBbYA/EzPFMh4xBCPoxUQzFDe8XR04Fia8Dqz7o0H7FnYd3yftCIwEI
sdTPumBVaXhY+MVg32FoMru/gSXfSB+auLQ6+zzV8wOXJ6QyHdGnIQvuvLknOICsKcEMJaognmeX
YyGYz52saTexgVStGvrUK7zE1U1adv8CNB7HQrk5a+z8x6vq4SbriP8gBRHLfnWhdNg591ddT86p
ylM7gOB2Goygti0wgASHyQFhwDT5NCOyiZ3Jvp/76Qs34gMaGNytxg7mtmmoMNZkVQS/BsGYpv/V
+CC+mOMO9PP8Qo/B5pLeYCr7IzR64vr9/B+JEzchfp0TMxDIo4XBkfrFEWfU2de2m/aX7DANMeyR
yBYvNFfE1LEkC3QrF/FwICnkFadeeOACuS1y2RyIuOLeq70HBq5rTepYNAUWflEOEBgKeMBpI5+u
veC2vsn2giGKYTPYe6h5+r7anWCswqleyCzAxzzdI50EBfovhsV7bNsLJQ1TmeZy39JmWF8rBobS
IZ1qL9uP3kHKbXazjnsL5EuFJ4MhOtoXzHWOBozCNJk2Zu+cG/KDfGh/Cg7tBP3KIVjs37ISFk8b
dQQyey7h/LChDnQTXK66gkIBUfax1BtuAVs8lWN4MoOrkquf8JI6qgs4Rza/UyDdT8Ib/hGGVMCP
j8cAbAmx9+7CBdnBF9kRWMMGwpbs5hY465N/mzRDJf6Ne1dFZdGeQk3SLW/7ZrpHf8ln+PMSJCMj
y5FeCdADmdqasZpeJmC9hn/ceq+8dcfZoGUaAozCDl0fbPtjLMYXYwaIrtCLUoIEbSQb/zMbxoo4
iH9tN+hPtTlnMglepmFzrrLc+p7G/GqqIWmaTn8PNqmSfn3Ww+0OXHMRDFWkcwEKwVRVefvVVJp0
KrOz42J0zvb2JMX4jkDt99KxFTfyOMJOnbyKbBbHpi3dxTXHyQYiuHkb6Ei+nHTffzYIAc522dOz
wQh3+RpOGdZHGsWPnrXc+KbAqOn8mJSXVMB+o3InJCRdnmQTf76o6t/BwXk4ZwV36/iswmuT/zYp
EgI6HB3GOsXheD2axrHaywdXF0ZCgaEdFf5GCZhvN7jV7DmyzeZRiTyZQTljOg7a2KdDnFZBG0nR
Mv5yif2gHHOQ/V4wPNgG9wsZUCQrkU7kRqauJShFUdNhXd8JDSZxzWQzm/fmqKYfe+W9NvuRKiPY
TLzWeQpm/wyFjyA+IM94GW9IEOvKCr+g4ZBSTIZKGe4vmzT+ZO3FgWEGcemvxlMoxTVHFfNeWb2R
ffJRBeMfzJEt6eG35HW9L0H4WM/ARQaS3qi27HgfNz8ubH4TzuWFk6q3gSZqGHagLogIdSToYEwM
+w/8kwnqkl1YEdbkoSJgz2sk6Ao8JyksFQUa1pktlpVHXVzMmRfG64YvqSjatNgpUupWh4Q9da6N
BiwcZtMbiXNGvRh5S18fDTseLJAQJ8zh7nf7oyr2axT9a9SJGgLTCx79lTkaHwOY5Qp7GNqSpQmw
eR6KlK8Dx23zEfeOnvEZDCdH0qy6i+0Pco/JrdG7ZXV/IAMnrAIKp0aJt2FD31sHAFK5xhg6b+y6
nC9hQ6KJv1kc10CP5QUjhOO+whmpofgoCgnUNlxtsn5pzMWFkmjh5TLvMddm4s4zAFpgj4w09nEP
vBus0yhm1z62V80HWOx/PNnR3loDCaAASmxzcpMh3PlT9gpLBMq5OhjQy5G89l0bh7EKUYNNzSfx
hQHPF3GeE6lSduvyyhAjOVcj16mBpnYaaXCsAjKQfHRurNBM0ZbmyalfV6hwcCzzi/1ITCX3lccL
uM7NVYi0KNUK3qhsjTdZZsOB2z/aNGf1oKBiiKmSUSbreyOz3zh/j5NJolvdbl+9HdbosXY/QQFI
6w0/Z7S6aGEtA7C3aYMniqG2Y4ZihM103AB9PYQFc1dBJALSIYZ3n2a6PEJr59HqgztGswm+oAkP
Y6hvtUd/FgKwW7mGr9i4iEcph2SfcO7bb8O4oHwqO77Vhp3o4rul434Nrob1Q+IOinmueJNBR6Le
8G5Fthtp7htFqoV5+csAx8dPu3FF2hOI3zVuj6ZBJgTxtUiSEBQuZslxEGzxuO6g9yPMtaf4w/07
5Gp+VApmY4Mdb4Y3M+y6A4McBry9BTdUyKmUV5/Qo/LQW+gpW4+7ZBIAUA5KODVs7XHolrtQE4XL
kmUmmmgdJNnUhVi0d+TaBikuuOwzLJ4SnDDzkPx4LltSRpEGYaZE7s3tX1vk76sd/JUZK5E5QU8N
VfcyIpahEqX/9OAXtAGgQm/3wavsD6fpvLTeVLoSFAEDb2RxF6Afk+RPpSU8OHeWneOTpzOaBJS4
aPj95U5HKFJhXdR403Jw2wVVoteyJus1u4TLonxBfitokC0t3sEs4JhZtpqpprtvilnG8GEuWEL/
1FgdeA9vbUGMCvoMaFW1ZHdTO3z4OYqNvLYgDXoUbKyBFYIPHs0zzNtGyyPohAUrGZn24KRkLPJd
u36Z9qt9UitIogXvm0EIJ/8dlUG58t6HVbT0ZGYXhft3rcbTYtcw6+OI12l/B2ox47n99hsAtXVp
L7dsyafc130qa/+wKDNt4TpJI/XsK83x2NlQN6S/EYlV2m5CLAp00XpvsX5Fhm8DN7Dxc3Qz+bv+
cLbRZ7CkzXGZzQCXFxN4wc17zWPOoAc4H3kIrVDz0nzjTt2DLOnVKNztWglKvGSOxsFGk9V2gkJo
rtVawYyhdxGn6VLokbkdahRrPwK4IT0rp+bcmt1lnkWJPR1RzBdxqNDGsXkcIP+rG7TRMqxpPs+y
E47/Z28OLRJGEMisJPG1SwFaMpZ0v9mGSXspKXcIVEisaVil3aaF18aZ3tpzdrByIChvrROcbizj
9vAu0K7y+we96KzxtzCtL9IKFvKiNyPJ0da5yju3M4eAjrwScpjY3zL28u620JUZyQGhAjXiKEwQ
E6TmbN1vGaVwpFaWxYJhyKgEigZF+A+aDpQK4wnnxJi0Ov9uEGFJOrv5t9hhgas+LHuz06ZlSmsu
QArFY8cqUJD+g0pyX3SRdgBaJ9OC9UCqlmK95+LsSOREJp0Eo1ZXrjAe1VirWyckfLXIWQItOH+k
6R8WGZtd0KjUDMbxjBOed9n92n3aC4QBMu31+mUoWTqIzuPX6OsHZ9FzopE6EcM6sYbYVImYT5aF
nKHkIj16Y71wJzCGk1RFopCe68vR8y4DFsPNnJ7DNU8mFf5c0g7nOjVWBIfasNcDClY8x3ufLFlz
MEqQiqJV4EHdciVEuDAjzxMR2yHTlQnKqhe+HrkV7BRMCy+rDm8azn9rFi873KM7rzAShG7UZA4F
3XIyQlxjxBo2rB/sJOhwPVjsqK5RoKF0f63H+n0iXoEqR8tI6jZHEhS0d4KsvdwNYTTAoRl0i6Pw
swYS/mzm86+79cisLoCv21ykR2b368n9Mc80OVr1kK4d5uTd2cNY4134b7zJQgJeSGKd4qodXngc
d3JrgHI6Msq5rjxEFerHH7fPILufPPYuJXEvtft9q/IQJBBet2sIx+3pESyLF/wd5rEZoAEaNoui
MAFUSjERs8WvlWBHFkv+V4OPo9mmjcYUomma0ADpLnVxqP2ZGSaDiJbZIJC5yWsh+s+8QLjvsbYC
ljMBcpFCTTX8DMA17fpKrebJYQJNd43cIWuc6ar3iixS0Nhioe2tDO02Kc/oKZ14s3N6K0CCxP7q
e02VjMhqBxxz3OjWwZ16l2Bc0us7057SRnOveARZoJgIHkcfOYcULjk0smTSlcdmGWgYw2J6slXH
u2PLvwityU2pyz/gcC8BAv0Zsd6tL/r7QfsfrHn/yBtGyQPxF1vzjslQ90Za1nMKAIo9QAyvsjBf
pgLh5+yQkttI9zEoK2jWarxFLVbGZu4NLDtAvpYGfHIBay17PIbIxC9pwnPML3ChzXp+KqGFTiR6
fzeh++t7Vly07vVQrz9tU42JBUXNgoA9xwSHRhz9zTevrjQ69IjVHkWE5ZIBZv5T/VzcNKX88jLg
Rx9lG7oxvT8YYZOqa7CP4L5vyodiATkLSiJnjaD+yDaUxIuUlBWIbzsj63oKucuq5kLX1u0DRcbu
i1e0d5gk/pUW6IyLJfR7CbgCXaINW8TP6SpWWvD6kFJqlEiTKu+GUtICZQxn2o+Pqyd+i9GUMX79
KSU0B0Sg7L/WwbavQaOBX43gnrgP97olS0dU2js5zpm41gXNI1TlYi3LdT621LUXRCgC93aVTQAN
kWDYgp9Kt0bF1C3VEXUMJwj5Joe+8u4JecBsf/FAL4Tr3tvzdL8iQEpwIr1OmBpg/FFYGZeQabQS
KadWdZiU9/LfF7Dc+Q5sPkwIx9muC8W3ATl48DN7PWMl7tN9Ih28wHWWCobbPci8u0sIQUcbaTQH
QZlYLuysLAXypgmUt50pnB351rqB23bUzl1dj9ZjmFnnRc710YKEPGhrqw+79177DnmapihJ9RUX
lT9ajgCULUOl5RFPW2rJHnvBgPzxuLmdn6LWSJaxBU3pKbvI2ZHawBjP9GjDJqnWI+0cmMi33/PN
clMsSWjo2NlgEVWK1r/CL7FfOhqz438pmz21lrHPl2KM5m7XJDTFmVE7iSqZmy2zLCgjZ1UZ62dX
Gk7akJYW00yLnGHqboiAvZlsLV66b4EoOEUFRF/gJV6yHu7qglKorVifC1CUo7X7/sFTRK6UpWGd
UYneVkZmMIbtZA4MU4U1HSENyaE+7C63UDjQvqxHjZCx1UxeBPfnBk62mrpNr0Ij1pfG2brUEuyl
jfJq4pDL2gLtvw5DYl2HpGzg/PAvRBfpWETtNx2NpjZSf6Y+dCKRBxkk4aW9xfBf7FV5zLIGrMQx
5WHoFOlG1XLTGWKGZQHM60cPJqEXJ3f1OCG6dU8dq2pfilDEofmgppV3ewy/ytokB7rK38JW2TiC
zc9lW4xDMPRvM2n8d7iUQX8C/6EGnkeueLvSofiM2RvwlLyznBHjzfGD5//C/Ac3+Ed8QxtbsLw5
iPzNbFmYGomLWXTAmZDzsZo5hppJAShV+W/N/nu3d4wF1szjMpHtlmYr0vzNzLjNGWc/CIQ/N6a6
2zSZyAhMGaF3do7adKAPC1V9UX5924rLRL4PwXWQIxcJ7f7U2Kb3vo5FDGSX/XVq/SEqNknPfnRs
ZCUGNupoU6Z1H1rtX3lJ6gY1Rf6v5XynsCeUFxs2iL978qX7NJWUpwwg+CaTwZV/kT5yh5nU8TYu
qo0iTPtpvyFzXb7xnRl3YH1HyyIBcQ+CDwVFy6QewffBayHDue46hsCltt/a2adovLZyXjI+RIad
ib5QvAvWA5Uf44PElppYczamhQym1JNTFoEYdtdtnh8QqfYgg6sFn++8UPW0xOTujsjE5hthr5gk
VnFogwLUbw6q1O6ecCgsb0yQpOn5CreB196sFsT0gCDc6QGF5lcCTpx7Y5GUkbAt5tr5GGaY054E
zqiXfpiwfsu3fXRj3826pxIJ3Fj0VCpZZXMcqkW8FdJKQoog9goNQWbAOeKHgeUDwBEnPPXB816z
1c/TZQbywylFHeNcm4gUNjbBP+JiHaDRENZoNO6mUJb3Bc3W0dJxOaxrl58ksWsPzey0SQYtk+a7
eDJzsdwK/HvHXJdNErY3tY8IPOOOvanJvUIwyia8Zu6SdnmLwl1YMrHs4cnfaQQe6zuzHSh01gNh
Ype3NMT+/GBW6ODWfw0gdh7O5nVu/g1I4LweUfPtM7pHf7XNpHFx4HF0qXNJHgHQ5KcddvYVHSBp
Q73ih0SV3ZswmkYrh0Mmnb99q4cHf1pw/fmOSPXaTsBWrn6aKybp5XoNwU37xqgeAGFwilO/pbLq
CjRKn1xaUjLDq54QgtyYdBpHLCQG4V3Ly2Y71zWbzFErGFOy4WIrF+YbTq/51BBw4HircUQkfTL+
y1GhXMeBVkHTIfc027bvAQH7Lf747mQspZsWFUT+oozP/zF2XjuSI2mWfpVB3bOXNJJGI7A9F+5O
1+6h5Q0RKqm15tPvx5yeRVf1omeBRiOzIjKEO2n8xTnfiSws/8s00bb75C4pHLESoZ6dnXZOaS2i
dquSIDkI+FfUQX6+owHrSRyP+otLK1ZqrrZjBURzarG4avT+1CuUpS2djyG0/cC9sBeI5OtGblRp
xzsiIYRnLkp2br0t5gaEdIEqz79pnrUdd1slRyjfQYog3fBJB5vLkMBc+1DO5VvePw/9FN0GWX/t
DFBXaGHQqVI+g07oX7gZkhpuRsZmZogWFOByccVRg/Cq8I2HRAu3YG+OcVuVJ+6+vay7+tBY7AZs
39VuRzaAhIRMwY3bcYLk1vhmJv0NON4jfRGRBy2Qdq21FTfRBZ1Usy8YSZ4YwL8THM5VQGQn0oTF
epa8175msu7mesK3wvzXLT4d3XgCRsftmqWv9dTYR1D9jODkRRrVcEE1Mnq+s0zfWhThHC3mrZbk
b7rgST4BLj/PPLP39hQFu7jtr0z/knOupmIbueI4WZVzJvqxhOVSrrowqk/aAOQU+WaxhgVCrJGM
HhIyrw/VYKA2HfP8Rv+UMwE5zPCmczCyIWIkxZpNw8FRij58qGs2zGY03FmWlhwdOEzHzGbLZTbM
G6081RAGYJyK/YpBYt9TYXTnfkbGEI5DcOmgOuzcDscrxfcKkE1HlEEeD+429Bnbu/p7lWRsNKpk
vI19dcix2T/nCTZKHADLYw9XTV/GT5nZTt7vuJImZd9jioXkJln0BVPfXhg5hIRWl+eQXcBKMvBY
5Vg5k2agQChkvp/NuTzFmfoaKZo2YKgxtbixuxlcAmpA/5YbpPaEIkjaOCjHX22PqxESjNfoXfIx
xM8xJRa2q8hYgzb+bEx4s13oW97EEBbdSUh1bsZ3BD5hU6S341YCQBI07TOu81U3OsztYuvWdpvx
2i0MtDIsUOJRrDv0td08xSx/1YgChemrmhjRk+7VH7OnLi20n0KLCCCNf7mu6ChINESmWTu8aROX
mZ8eEwUrpWtemiodSUhi5QE75kfHVsGWxKHsmLJgo+Hb466gFJ4mpOnFg6Np9l0kR2YkgleIHSle
pJ5bXL2LFvC2kYTz1lKowd2ayVwUP9rW2N9Y/Aay6m949x6DmkGR0XbIHgkvbQz7WnOqr4DIfKKE
20wYMt8tHthNID/ZchtP2tR8hjxr8Ya9hNgXXsYxeeyr0j3aCNBwF3Ts0R31yrJ+M2VoiuDcz6/D
8qepJJ919P3uGKQ+YQ5yJs2TJCMPSSvHqUbRpmPk+Nbob/oZ924+qOQaNP1nlM4UxpPmeh3jzpNV
wNKGabLRnEi8I8I5pFpxHNNheoWI5jHAnRkFxQnMhodQuCjz7aQ5FC7r26LcB36ZnXXBVN5wwJJF
ATjesrcvBYPLu5n121kHLSMZ1HQMEoOcjeEyaJQ8cTuwV7W1qM1t6sCZtFwC6RFtsjvVymVcSG5j
qUXhIeuxrERHALk8JRuYczPF3So0CAcQbfdKMx6iijWh/01VeQAu+ernaXLE10PCaNMUWxRvZ7p8
fussM7aCMIeV45TM31nSaPlzZJcBUV8cMuwHcIKF7UsczMbZgDYeUdkUaZHRSVq0+2WVeDM5Vjqj
iU5Th7ga3JMJzhxTCbE6YXBfNLZ87JA1IdbKt5rIJwAC7nziXv0gK9s5xkimMxlpvITFJfP7h9b3
ocT63LFtNxBLYuXvs5ErD39s7U/QMBDcTnWmHTUStFCbOg6vQlNe02lnUbDcZQZvh2PBsYwByOeM
ZfZRzoA1iPXLOLN04K10NmZSo20z7M9cdEhUJqZxRJ6sdKPATh4pTLtO8qhVzMzpPdEHlq8uqUy7
kIe1HkGw1QCwbjPFkguHLnrB8Jgn5hfXBftcxv6xsKZN2+SenYTOuulelIW7FHATUwZ+khVUapJg
uvCXopDQa9++yv5bAJlYx0aS7aH8gweKiGtzGyTIpkL2MhaPHai+XSanJ9o1bWtj2toMbFDWkN/x
+QK8307DInhpqqWYMs5dEJbegN4dngvqcOtqTs20nwvxDm8Z+4twb3m8MIZRdbcLWi630Rgd5PFJ
dXKaNwfH3VWJicFsNh0j5IhLFRyvK1tD0kCdBCZyq+t6hLoEoKATTm/aED2oaVFbtCM7MgapmYWs
IwukZ8osPbY87PR6Bu41wGP//UhPHRainQ4OpfX3s/67ZaIsRCnwrAYuosDJYy4yFi66ZFIWGlyu
A+OR3ZQ1n4MCL8F886iM4pFs5vio9xBtmcczSdeDF6lop+C5ZY+KCoVJ3sJ3aSbh76PMbE5d2Yh7
vUC90bU4nEP0DrTUnFFERxO40ljnyY4ZlWIQGOkWNmMMBwc4wO+3re50Nida8VAV3CbcugmdMch6
GWvc0sinTkU8bE1A+/eTzmunj2CgI4RReN/WZtzl65o3fk2OyfygRRN+wnDLGKpHNHgd9ck6xyX6
CKSp4RXdHasKnVCWYQ41LzTUDQlQi4zOqZ8q21w5if8U1vWVc8i1EG83EU1+SBezLiXZ8oPtS4bF
BObh8UB2jeXdpW1yzVOZEkqBfDUeUU+ZceFNra1tfIRcO3tu5LlJk0NPSo9W9eZdTabXupyOE7Hv
Xz1qMLt+Zzs4fWe4qxdSBTgmSl1qp5bEDd8/pmGYnY1E67dV/RJVWXvxSZIh4crnQSNZ8KcmKqwi
qeV9seCXJ9GClcJINmFivHcSDKGC6+cMw8I1Xvu2zW/1Mkz26WjUixzztiMk4mFwIBLOI5qliinl
pY5Oypw9OL9ov5c6RsgjuSTGpxpYPml8Q7R+2l27HB+xblTXKh6aFwdxFDzLyb7tQy4UrQWfK5r7
JApYLQMkW/thFtxqQXbU4vQ1H9L8M/LFsU6B4ehjcGfkDE1K24U2TIzb0qj8e0rRv8bdIGc3HJ1I
GEHPbPxO9PsnFiba0shxMHCu2eQx/GHfH+QuxVLoATArjrSiyY5sBw4CBA4l9g2/wJRQT8O+NeQ+
JPbN692XadapItFdlkLt6g7OZBBNBrs36+qAhl4NS9oEz69NS+V9LhFheG3T8KStsuF/+I3Uv0S1
OAiJpKkEHBrX1Z2/RLWgx3GNuGAsOen1wyicG83FScKi0wL4sU5Gh+Epj++DRoZcquVbjupox69W
uXYMJEuvri4pIH7uiTG2LkaMJtSPGDJEHTP8poG5nc/mExoW84jYDsqINmq7IBP2TdD3S9Jk8QL3
u8FEwf9pFut3M+MUmGIrP5MTeVSH1jaLuyYLymNmch0QIJOd2MO9K8SVRzoTNjAVOJW+dRncQqEP
JnlTZ/iHTSRnm8yxgkuojbBSdXAwVaZ/9lY6oldFIpqCcNxH/JRHMYnT70+V5nuTqubQVHh2WY7e
1ck0XpE6s7UuXHk74zexEfGfswD1lQFymhwUr6UbOWV2YVycZlYevDPCwsdCv7HZT22VlZNJp8Sh
mqAKTh1K4n9/XZr/wuzkXYTFZwmIhURdi79QX0pmPjEjSjLpHXHbmiSqB0s0JBaSsxbgivAJlDoL
le9AaLXbNuTWzw1zoSriH7d0KD88M4oe7X1KWgBsSDVyjib7Dt//1SceJIjIZGRwRhrdHEImHN6G
3HrEw9Vvo64ON6PVPRDp7NUmvFJptij/Gzh/Deo8a87aG10MOziE6n9IOzH+X5evckg80m0dqpv9
l8tXNpMVwzFd3mw88pQ2xW4uq46kl8nkCc4xO4fMVp3UogAdXCbfNu3x//Dqu0sg1J8AaY4NvIyM
ZMsga5zwLj7+T8cCtkl9kMGA4q1OOHwCDegs6iPozvrTomdC+Xqu0+7sjLX+0vbzM44LFGrj+INr
/BlnuPuWOeHXKEq5W1x20K8rDNYDIMADasNq1c4CexrTbYTh2RpcFJQojQJ81rrnSBQfcsZb61iE
ZA0QxS1yqPB2Yj8t0bxhKWcuvhR+jXviuYdowifnMR7ADeT9r4Ee3qPkhTXL7Ca3lmRv16QA65or
CqFVI2PcIUMEtmz0qmkaDqaPYaVDpTVjx9zYFblMtosV0KiYOQgmdDRico0b/SmN3qYALa2F5XOd
xDhzWtd6USExSQn/2dcXDz2LtHZmEGUX2sfyJhZkMa066vMV+rKSESRW+AlL+YxNMOEUIHrnPqB8
BJkCk3fWbxjgsTAO2UdjAsfrau/rBk5mZ9AasS72C51OQFkmk9snHS3VxC/gZRFhvF0WIgzyAabl
0vX6Xms24GCW8N4PpM+x19RMZ0J3eO1sQp4g8DOvL11Pj+Qjbm8kQ5BeoiWotGmyddJMwbZdqvkg
KM8IW8+Ywu4zA8x5ExCECx7u1VY4gJaThWq7hVSFarClGlSc951CyIkkqAaAd3QS/PZyZA4fK1AV
IvsshX67NNSJ6BT4HvRFvuWMXAo9pnZNHmeR38a1mlj7DHt7lh96DdEn6MubwSHIuM6fLb16izQc
d+MARdhE5R90Q7QWNt9X4OJBtlveCOgcM51wg4sBek2+hjP70IwG2jmBQHc0rlWWjSg7w2xLJzp2
Di+tnHakgZRbvEnIGCG5jhZEgN6uWCB3zGkH0nHwa0DqKbKw3rFgRU1NygPPmFbdFPGTXZfZLuuI
iGL06GUtSuWu4mdTbjHf04rN98rCjzulcXwEzYw2MnzMgYbvyxKVVqnp/qkSvJ8j06ctuouCjG9/
hOMooApFyW4OeveEz1S7CoEz2xqKQynd7BL4c3bp47u4FM6Ri14/tYUJAMIwqVNlwuXZjsw08ojh
SxombF1sIQ62IYKrG3LZJ1b5GhtgHoaCUWhnr5dj1OUhBRRU8q7SfqcFkqvSWrRfgFoXqx1l3oBJ
LnZvStrJm7B3HooGDYA/SWTXi5pCTyQrt7S5cS2EAhGiGC83rfwUBdajaQzhjQizX/2UqYNKKcyC
Nr9piS1kAhmu7Ulcky4sd7EmgbPYYb4zDEQREVCEAzbaxZ2NxNsFDit9MilyFBfs2y5TqsN5ZjW5
ZTUpPWX239j4kd3kDJOIAhEEZ/70WY/YpbPA7VuNVFuFyMDIyTohOV72KzFO/SkHYACBALtBRwdh
RIxUyBy4bxSjijGUZyEWsxVKrLXMxPvQ2eYF6MiTNqTqmEcpUq8AtFYWWvUB7WVbjgfBfpNLgaKi
7ad2rxSlEMKZgHDk/H2UNeFAKPZgJDDwyWY/us1rtm9+ZBpn3OjK7iS7Rwviepb9ajozOkSpVq6V
397GJv0YigwaNDk/YoWvTzkqYMyVY/8WF1sH3VHq99Nt6Uvk3LGNUTBt41M0tNMq6arxTleB1yKc
eACS0dVxeuHp8ARhsbltqvl+hknEidgetGKmF8ZksrjOeQWVn12ivnyjrgAjGtnpxtGDh7qN3+ei
gONovpvLeox5La6GsNzkseQNG2IgCVFNIlFvpAyJGAP/hkKWyXgpS2qWhKS1kY2n5zQKCGBVvLSV
0dzBaDtNNZdvLsN4E49MbknIydfdmCeHqGB3i3IRkLZmM40qeKzoEEl280R+YS9xpKHAD18wXHuO
DZJcH01335TMzvsS4FMu45dcZqanVQ5XNCyJKEavAegz9HLBvFsbUEXmlcoeqyXLchm1/vvn77/k
NS1PX9OiHXIRuxFm/+en79CqiTTsPkbEDcakIYwUgHU64AmpjT22pTsZUQL9/p7/609hnc3vuNOv
opzYM4btX/76n49Fxv/+9/Jv/u/n/Plf/Ofup7h+ZD/Nv/2kS/RVF03xq/3rZ/3pK/Pd//HTbT7a
jz/9xcvbqJ3uup96ugfvlLb/HdO6fOb/7wf/4+f3V3mcyp+///FVdHm7fLUgKvI//vGhw/ff/yCP
6J/enOXr/+ODy6/59z/2XR581NO//Iufj6b9+x9C/E1hNXB0+PESZPrSbAw/y0cM+TeiYskOI+HD
gi1s8ZG8qNvw739Y6m82WFgI4cKhxCKj9Y//aIru94fsvzmE3Rk67YuudN1Rf/z3b377X+XZf71l
wU/xj7//c/yqiQPmz3UckBAX6jRtEH8StvnXqPIgJrbMysHJp30Cq6k0S7S29qslxSUrq5t8sNiE
Avvp1ERHiznV427bplF30opk3EYliujYhy23+I+YFKA+6qDVVkrd6oXP+br4lfQrScy7eMSHlFPS
THaH5qsC2jkTwI6Vw+8xe1UeKiPs97+rEdmScN0uclg+AYH3s2El2aZxnHxD6iUKvZJMhRbdoZty
k8aL86paPFhtNiEhB8NzCGbQKoVt7EdiCleUU8DjGcpvbHhYKvEPYw8XAp9XieErx/jFiLPyQqxg
0eIJ8xnUrfrFJ5YtjjGY8HjHFhdZpPUP0fjkYy7TF5dZb7pPeoAWiZw+wI8EGldUkyOCmdAJkW67
0dFKEYIxKNZ2SYKRTM+hdkZB9B4NzhmPw3DiKbxmBA2E2jhKH01Hqw37kc3WsaiycD92w5uiKwMZ
ex6U6RWWy3AJZgunVMbwgkVMOg97FSY/aTs8mgPC5WLq0DKCtAklVBnU63jlfpRDNuXEy8F6+oNC
E2al7f5CoH/lMmTvUkwH13IJtxL6DtY4UK0gQNQ8djAAbP1tll+pGfuen4U7PL05MgZ4cASEbKb8
pPsML2uDwzKDc7pOwyNidq+s0G66k4O2WiLB1ZvuDt3N1nQJBjJsQpSKqqZSb53DqJxDBLkO9Uq9
yG+hG3eAnueMZV5gMk0bQ+fO7NJkNUz9iylzHxOWS0adjatIseplWcdkmYcOdtECYKRN5T2hG6rN
X5yiam3U4VObilfDf+sW5o+WfsVmiwZcZ/tQKuVNviCab6V0LTu67U7Y5biVHR7r3qUUN7J0Fbf4
k9jEPbva8BRp7m1bJo9xBZNhGtmXZB2A5tF8T0mexpLsGKtcJwpRIuRBY4/Buq2F16Xx2e1QMWZh
yGhATJBTobO240uUK/KAeveKr+wHwW2ymW96VKhbhKzEa5v0p4hN8FJIcwPX5wkzR3qul40Q9vLk
VnSf8VgjLkIptmhaNhY2QmJ4yYGji95BpL8k1pvQEeAbmO5LvaB2GzWPTFQMifYweEnbsDKR9XYO
jBeiZynBRjJRJ9U6eIMgBkxttY9Qa5Xj8KlUeisU5Hgjzqk1XHudiRyRSMVDW/t2fdYVcUMU6Fyz
p+vI28vtMdtmBi3E6MzaVoQIVqtR3xR9RKW4iJ8NMeV7hr9rIyMpsWlh7SNby6CAqp800fZV66eb
ya3gkroJQn17HnBnG+V2ClyEfa78ZEb/4Mel2kpdjxH14aZUE+lejSrXPUs1IGthf9RdlvDms5VT
CrSg2jiJhceeDbF3pt+1I3vNMPbymbGdS0GIe27iwmgUmUcqfLYITUL6nX+kWvo2BIqNotMhxR2d
j4Sc9466oZxwmRcdUd+1Y934FDEodbOtm2gVVTDURzti/VmGvMrL5Y3kbVkmV1uIWBUwArQY2NrN
CW0vkt8ZnPXWiHdOCCKyX+JZ84H5bF6RH971y2kGWbki5T0nBpSrE59CT8dqRfW7CY9rbRI+izqV
QDtBDh2LJea/A0tPJFdsWjT5pJntKekE/Bq8a5Fv4ChDEr9MEpUevU455Jk5YqpgZ2rni2Dm3WQ1
7CPOlo4qT+2SyaenBL33iQNB5bZ1/Omc9E9JJLttxVIaE8TnnDDkwxiFeaWA7dCxIMudW1uHsBVq
B9fA+6Yq6xD2ExOaJuV1gh60Y/ADsg0V+t6KwqfOQtqRAYeCUAwQ+q5jVbe2R7otE33YuuiZlEGE
CDrOgI7CEfMkdoVJ3FWpdh1jF55sBAC31qIn0OG7IKfUVRGO8jnXXow03+XcpAG7HyVee3E2jQ7n
pKPBNMF1rRwUce1hyJ291krGEzaaUycD9RYX6gfPBiNM+7vTmkvElnZFCsl17o6awEto2na1xuyC
9bG/li2C0cxHe6kRbwDqg+2qoU4uAx/kZqO1mWV0B1w3gmy45nZ5VbKjRwy4qyeUtIXgXDDtgEGL
LV6xyeMjRgAL95NR0OAgjCzU3dgWzN166XVmXmwy4F7pKB/gC1D1quBoVOOJ5+SrRXzTqum+Rz/T
N4N6Swk09RTAgFKgXEW1U68JtTzWJtcNRCBAB2OIKxdU9jpJX/3QeFAx9p1+AC/f5Hi9OxJKOU7S
Deige4E1h2aZ2Sa3cKqDgEx4xTgOuGLH7FnJ9juw0aq7DlDJ0PmajDrGo00yUUdkcIBbe9U1wVYb
iLxQmJ6GbuSw5pmejgHlAtqIVanZ+6oc9roFTgWhABryriEvni84EbNo6HhkSowa+NMXFyCkmDjl
cLR98iOY9WfBMSqTO8FbCdWyR6KQP/UR63dyT2FJIiytW9/ca6ljQ0YttsIAOVKpns12F3pBIX00
64KJSrTPM56ytPxgIQx014VLXHuQzygVB3+rwvaszOhBm80f14nprJhO+fUlqOtXa5kd6GIxH7nt
Pakz90JnwGTXNwN1AndByoghgqelYRB0c5J0Wn+dWhdpW3iTdULlAOsZ8G3fa4mMIUDfC0Im/MRF
duMElEysa0xEkj2hnRMWcnIB4gyhsQUZZChRbo95/cZxsB56phBSPzRdRXvmt/VK1O19E1QToyxk
jkGJ86c/kDLCTWM6zwgELDhscleEaLlMErE2YY0/QJb1umvu+yHoMYIbPnSa8VCIdFrTPFas+JEK
2NotTBPO/9o4so8qV8K1jgjWY4+YLVYLjJAml6iA5lLllBiu6Tu4pbx04XI4iKnyggPZkSDY29R/
qOaOr2survGOrAT8zYmvHXJVCLRD9Y3NksVdJJxzDWFVDXcTVkqA/hvqYX1TtvWZkff9tHi/21CQ
AWt/FRA9aeeXHGwAW766VCoqVm72LtL4BirgCLfGZspcMGrJXVwZ/bgt7IYD0dZ2DB9ZIUtWg+zb
EGsUIEzvyXyssAv2JZFbLVEi6OW0pQnVMo2kFnFAoOG18/QKGZB94yQ06Ca8EpD0Rmv0zw5EsFUW
LOEgUwqgQjjrIUahVR8KVPlUS6QFSZgNuFixUhqPsCgVBtJibyIuvZm1d4uTaq2C4Fl12QEi5UzB
QS4Tnuk1DOXzIh41O0wV/fQNlZnrt7l3YaYydNmAw/ohUZuBJ2eIC2fR1rZj778ROlV7U6kdkYGU
a1BwIWWvgwjPKB/8IdqU8UeeFdOqgd+0WcoaKJnXPMTsyDI6RneCjCmFvNYCGrSRH4RD+4vlricX
RKaWIHcvx5Pdyk9KMKrWsDkGgxF4ojB4NZEjDcI9j/4jgvgFXpV8zGa8HXWxb5zpRQfUz/rauHJI
Mj+ua/xrqcPW1M7R4bqp+TOFzIndyGHLzUY6yjIiF23UQvLBKdkM4Rz1N3mh9hFyEyK62Rw7U7yP
pXZuGVztCZp9NRGVN2aeIATivg+K+MtlqjKl4TuRA+aaQmqh0uaLABMrdtc8ss5+S5EVE4aTbul3
QHmbjmdD5t7N5rCIsV/1HhltjyJKL/uBWYLzleTLM7PE5gWit2+MD8B0D2HLJM5X83f8RthPxAjN
3+kOZ2OFl5/7KwL1kHXIb/TmYo7+qWHsCj0yI8wqcHBXJgoXYbRpfPtnZLZJtlJtHpqBxyJaDCmp
+VMbGFLK0aAVXyrQv22aT8R5JU49n9hHJtly8vEdRTYcqCi9Qg+PtsWQ7wsdzc2QITYy5KdUpc7L
yI7e0rpdYjEuBMrEU6hIBq+nlhVTWMEkSsnTSDuekciqJpThG/w87KpBnqFskloWsd0Mz4XrDHt4
VjhsR16mbjGEdE12CscTPFRzJ5rhFIC442UlQ8iKy+MgHuPCJj3G8CHyNn2xS3MHtp+aP+ypoLqu
qBfB86/Zx26qQb2YVL7ELNwOmu1lJRt/Ie+M0f6VZfWDhjcuFeAjyDmiH+AetXEarZiA3TS8Cyv2
o85qSAkQSfphW6rh29esEvWsf0EuHm+Ghhevq5yDDxB1UzBuJTEYM19EenqOJ64afa6a9jwpn5GX
jale4ZpJRATzk+YyjBjaFulDn3IWmAVIP2bKD8DebsMqe0oGl23FPBzUEu1U6udxdi20z8gh+oQY
gIyoWrc8iyw4xZZ9iUvtsXHym2KO3gXfZ+WvSx+qmRFm2jYr/X2W4ORtOu4NO0K100u5sr+zCBKy
I7PvZmEVKWd+UKZJCoKDt59TUA5fNL6c00nxOCvApYyoPuvB+RzVKFcicbCehnA0CoJoZLoZJF33
6DIP6PyA3boISfKJT3bVnAcbdaaruO8jK48PDg5hxGNFA6616zZT0C4AKbGfiV/JZ8AgLr8f9BLZ
b2MRgKgTIJKQo3qsOBX2H5unnnlWZedswVvqXjNGpAr0t21QX+u6tNdxJG0PwwznTIZbGXGarynE
TrYuNkxv7owllcVtaqbe2S7vefBoYZmifJy5rHLjBiFUuyZa+70TeDfRNS6YIzD1DSmweIXfRO5+
Bi+mOZjU7WGEPK56tToqnEYOd0aNa9Kp3Y2bTf1hZNlMhY/FyYKQvcb1iwKY+QjaRdjqiQ3pM+eK
yOP+TswWsSjhPbZk1jKMJnhWzwL6XcyEHrF5FDxb5rhXUIgx3O7T/mSayEiS9FIXJLBye4T3wk9Z
P9GS55gl0fyMtbXjdV9z/t2b042rmJSTHUKL0YyeDmBYpu6+Hu395WAlDFzxRJKG6R8aA0CR1ntz
198NxsZv5IMY50sVqktgd79k5xEle4/FC6EL+RsraUSHeUD0WhyVzkBHFuWhxPq/kbK54NN6zNCw
uGO4QdNIzkQRvupj8ekLkGJFokNwZ0igLQFgzJrXSnM/q06ZO8MnI3S8GXLaYYwleurpooK6tOSs
tSd3FO9tlaG7dZksmuMpDRy0MvKXS23Lytarxu40quwuJ45OK9NjP/SHhMchAQWb2W1va5T0k39f
OhrydFgbafNDFXi1nfwEYe9W+sye6iR7Jk/jEg0X1+wPwkSf2eN507U7pL1o1K6O65w545A7ljbP
Pn2+sR3EUm3lf1nESI4zhV1Zn5I4OFQ8+Dfp2GxZD1rw3fosu6/06mQHFdRUNhFZ4bwYVngHNeax
pv6d42FfWnSYFpvt1aQ0IvfokTP4UDP88zw4pRQJSX0KjZ0j2OL4hdphjCF126I8EpoCaMrzrxYS
w7Om410LMny5OjQvCwouzgzp2QaHeoNlr+NPlNTxySClfV+MyX124civQQBMZ2u4N1njZg4NuFO0
R1c6T4TPL3iTgsaAxxZCrchf4VULyDjQPvVI+x4Ez1MJ5XzdcuTN8rtrzHNQjOcQaS5wy35Td9l5
IAWj0gMTDlLwxqKJ6ETxPvLiF7lDvysAjaXTNkydrajaH6dXhznNTyxEtjHftQr9z97Nfs06AxyH
dZmu8SOzuSPd3lzZ9xBWwXUJ4pmK9lQSUsLLYjzL5KRPZC6MhrrIRuO1ooLa+NLfEf3n9Vp0lybO
F6RdRP3agcZt60vcJ31hvWGvPtgdJCkyHyReMEBoWZqw0NFMzwQZN4XzraEMIKER2w2SZOLmJViI
uqE+7IGu0/v0gJEt85JoP3P6qsL7xJReL5wXlgOAofJ+o83F78UyGOwo4gjS1YMomUyingpdnCcQ
FTxgB8+jDM6TvM161rUhJT/GkuRI8sk4Q7htFR4Ln0WRWZAnVdMUxnmG0kWtQwOLu0mXpWP6V+BM
IFjdiUR7RnFtAyeYyluVoZpqClPsWwZKkaX/QqrOWVzZL3XqOl7GgqpgBk+PwiCo9pnCqPG1oxvG
OktXDopvpaOB91gcZ2ygaaPsvNx3BsGKwUz9SZ+4TWLW4mijnhsDzY6ivsYYsoNBdi/JKe8xjRAT
MNuHeTQOguIAkbDDcnl5FJjVApzlBaafW6fRi6zs/UhJsCma4Z6olG1hMC5qiql/T/yPQsL3Iu77
rjEjfaUq7MA9/QnyUji8/LAtljDmka5ZAJwA7xX3H2BR2O+jYeQARWWSdqSb9YwHapeJd8DvZI7i
qcnca97RfPr2L0YoqHqAT7RN+1XjnqwDYlwCi2qyLDBKuLiCPJ5jzqaru3GD1QDi0ZSHrLMnvlMX
IJFvGKujjJht3n4i9fjRiiJf53n5bST1e8zods+Tw+vqiROMI/421Rqy5IBDxWZzK8nKdBPzsURa
SXAQM+7MxVJSxc4LbOPhovOkq2y6oSiwb5qizk/0ehbhLoxzYBVGV4k/hwc6yp+uHC62KiCVJPwo
qJ1InKzRlfJ2XLMxudopoSZaWjJZJkoBfvpEfNeip7eJkUBlPd0Ylc2STR+/I2ZywYwPr254Etf2
AkdhhooulVFSU5In3Zm7CAdGPFfHhmL7tmQzjGJRf4fE91lkvY8SiSGwiN3vrLK35GTgcQNVVHNm
aJKmTjEnGlK/vmrsWSmVcUEI6tombr4n3XhsGk4uX8pjkatkw54X3RSu05UREeBD/ChzSRqMNOYZ
Yjejv0olL6pddxIGJgdYTtIiW/UKE7TpwuPzDS/OPbANFyq0X3G/tNDJLOFHM8jzfSRbMfkewNaI
uzUJSkJrrHiPaGsTBhS7CuXEqkwGSqCohlnD0GRIFnqFPjF8FGaKRXkGjKkocs3+qUhC607jAi9n
ILlTcMVvXS6/+4hcU9fWDFbZijIY0pjKgCXjGVER6qe1Wopjm+WsAowUIt7bpoH8CGyCV1x/2qZl
+SHwjZk632ue0AxEkfXTSajT5RzMHOYhiw/8/lj3Z88uo8diztN90WFNbvs+XQnwT8XEqKFBem02
XJFdSn5FEnxVcUiCuGy3GBrNNTl38yZC99Oo8VMSS8DwAbNx3mGxjSxz7fYA1SvF6IPYhc6rrP/D
3Hktx620WfaJsgdAAgngtrwveoq6QVAO3ns8fa/kb/o309MxFxMx50TUESmJhyoBic/svXZ4Jzxz
b2DK2HF7cXHOzMicpvXWqZjRRbetQzMy//KL0KV6U0diw00acbrCFDkjo+VbxAKAgYeGraYRFkvS
lwAVbIqo/2UqdU3r6D7WFJpjXxwVT98LFulTW8E8EFkHIxTVO5EtzQ1wHncUI75tr7xLLaMLxtJ7
GlD4oZO65Y7Gy6IPQ3CwHltuakY/e94gy1zslXXIyzTYKRpCvDy8AZMIg11XZw+yHm9lhZe1SVlQ
cMLTyQrCaSLjwlSFpJ4KlWt/slh1zwZgeWpt/1CZj8HdiL3+ga1Zv8r4C9RI9BcgjXKTVQ7bksW+
lE76M8Skexj9PVoENCD+YwxQZSWN+EOkVC9xvyJjCZ1djTxrcZF8xssp6Op6HQ+q33SQb061MtJD
Cifybi4KOquJgJhSGyCPMo+tGz8ighqxtTLWJ+oO9OH3OChupRjnS2meCZDxbiEpQ4RPeWDA2KUw
WCC2aPY2jj8wAbLKm1AO8u2SeClLl6oeYOo4iAngY6u5djtqCLOp931f+Gs3pj1uQgvaBWzw1QCU
s8ueMeqyCZvnExmmq4qpKlG6V0BF9VrazhbReHpF7nyANq/OM/ceapwOnjxTb5fhP+CA/u6IxtCz
s4c2Si9QYEZ+284LN4sZwC0qtBu3mQkkQEmJGGWJ1vXAfdpH4tGR3KsISyQFrtgNfpOunYFlapQ6
nz2xWhgXB3Khgs9QMoVnWjQdcqMh9BYHc0AeBhAeviWZk2E4r4Sc7c2wvBMOQmhb2FhMbF2AApJF
ARfxqp6ye15B0EQaWW8mC9J23+nW4HfaqQnITKYpvu6nocgHmf0eh+uA6mMs+/VSMyHFrvALxdpr
FeuTnCIQQ7G/Tnj+Tg1snMlvDk1CKQ574IMThRhrgugxUvvDykTn7rYVe960Nsm3Abxiu/11AOVq
QnqZMDaE0wmJC0qo1P6WAgPeLwt5M4uLXS6fDRjBzR2GTohINfqVyljsOzqwJk9+o3ciwAtrTw3g
bJlJW5daurfM5LAgQLwlJHiuWa5W+9GLXkO3YgA4SDKQwBXMs/00q27gcZz7tOHWDoMizVkCW8sq
ve+p2dLcASpeg5EwYJmlBK0HoIpGuu26uRIsBBvLhoUD0ApjQRGdY1BAOLZYQaAvTMIAfL/J+jsc
MB5YJm/l6G0rZl0I0r6ZiqdBhOm7lDSRfWe0p6TpfhYdUxMoQz6Dm/Y1Doipa81Q54hN5G4NQKQi
Ci02xuwpB4UIOGRDQdLKdi46E7t276xkRCvANQvazOZaqOhuQgbzTvMoMQ7YXv3hj1n31oj+xYtC
WvogR75K8YThSWxkobfV3L2HoA9OXHWIpXIc8nGQkkTGadBXrCQMsoIHReUFWYzgViVMxJCMJ3Gh
wevPCHH/cuQJcVKlqa5GhdsUWN26RlqOujY8kYr87IWtgr/pfR8yJrOeMxRkIIZbKPToJFGzMFRy
P1BYrUevfBmy4O6YdEWj9wpJEELx/Orb/X0u0ic3ItOl2eUWwUS8BVtjANilXA5+ASBsRWbrjYQq
v1JPoftj9hwoxcSmQoWKn/Bj99BlEAKgnm7M8QEbfNxQ6UUid7azi2q2hLfmuf3PsiXkOy5fU897
IztLI05yInSGM+GEZzPrnoYc31CZ7Hw/OtRtcbUs2INx/rNSwx/Ebb9ms/5gPL0iru3ZYmq/CgUz
LVst9aZm5AofM7uGktFg5dibriLFLxmxBNWWSeNGl0FNAPG65jQ3WaFFINfWoomNvcyw/QXFY2qE
b9NSHSIvPY8NMmZshZj7zKekJk2qzTWkb/Z/k+p1smZ6UIRtkR3Qm+Fe3g/1jbHqc2/NBsZmanAo
4RZPZ2iFMBmW7dCBKsvYTK/rvKJxBGAVu/i7yak7rv0Uja6bjlCmEuUeI4mgwIKbhNwcLFobR/FL
W8MZZO1ykvngb6XL8jxnMnU3C5a9pagg1U1zd27RoiqDSNSg1XmqBDQhHByYd7lQqZEnfcO8qi4o
mV8MgLCHnEcfNpZK7Lo59m+hochooPdBL3NTeCrzrhtPcMW8fdfPL5BlnRsHxJ7EQKAmIfQAxw8C
LKl6A+f10xaKentMQMFJ4lsY1FKKuzKfL0ncLATJk/cRjvDCXOOVdJPcnPdqnt7dmTqpdcGDMM99
Yku07IwFfHyw2AfFLoOitN35OcXFgvBz6odzFsO4KV3jKY3o40d3fHK1urKAps9VCQQmIbANYJva
9f2+DVgEMr5nTzUybpl9sL2MCque3gEb7CruJSaKRnwmrmJLK6MPi+LI7f2GSTt3DzQl+kntadYs
mYYMymGiQpV5gRSBOxMKEl6DCaHL1rLbd7zA2JpsxntxGiIoabJ0F3r9Nz+lCNS7KbOLiweMvEyQ
imcU0McauvbaNIJsP2nSOAJYwJETgmBuCtbgPEngrTj+XpEzx+50aDJ86lb4Eobdu4+MdJ+MdroJ
vOGxjJeQYdH0wlKGMQwLBK9Id7D6UOpkpXNQWXwZa6M4eIWaCTWePKba1X5ow/ytDH8LNS2nHkhX
Xy/13gRrt+VLIyOoxoEWGvCJR9LnwHxgXY82Ga1GtnDcGEAFvb4+eDAJpwbCOE/sIwAHeCa9u4FL
vI68ztk1ojqCAqwPgU/J2vTyqcqqXda63WW0be3Ti5AtIOBinI6qCOZlsA1TNnvNVN+DBFRj3c7L
TfYlKkNCPc7dwtM06c38GCpzLzE+0ceFFy8cfyUj+zSxGFi89j3UMy0RIoHVFExdGoazZT5O56ms
Xgy8u1jWJ+eUBcnaVyEKqplo4AomCkEkqJCjKNllyzGVUhyr4s0JplcijV8lYB5ND+E5Kf2nsMIg
51iYwEZwTXPQ9WtH2eLaUzuA2aExQf24CamSD6mKb4yxh/0UFQQlLPTOScguqWqiaucsARQrionc
Ss6WmYfX3HCdg82W9ZIM7nIJBxRatjQEm8d0OQ3g57/y5LXKc6uCnrFUy8bcBXW4MsYc9b4Bsa9n
/pgk3YIk7QG+NQdgi7FCyvl1bFhABHX3bMnfqiHPOOmjEh5fmBxaIghWBeDRzBZvKUYOtKnMFSco
qimA4S33VY+ZOXwjWQkSwxIbF3i/AbCp1ci89uBztR3Md+F6b/iCkwPTXsHtz4S6t+IjKaoeQigk
qCVTn5nds8Dcsmu4/Sn81b4iz3KV1SArzNF5cMJih85ZEHYBJoZBcBAAlpytnrSn/M4BkfDL+MZF
4Lhro2Y8XTsUsENAhFcMeIXm6+xCyWGamt0MFazqoXO3i6GOXa8dudg/UCzNDJQFYj2jfHBr4xKM
xedktls5K4is7nG2xWH2XEgA3kVSESK+aj8XoFWMTeRnaPJkrgexRbd8msBbk+47rRKRvLvOO/Q2
plTOBXTKdJKVvQohWuySkArU17ITyyEMh6yUH8RG7cciC/dG3r/iYxMVc3BZhg8evu6tOXK/osU1
8C9DuZ5j8oScNms3ZHnaJqzfebTqXeYMySnk4UxgPaEJTMMBmZWvbYISfbFisHiyZ+pHsmTGFt8o
hb9nO3UY+umYud8SToY6DnmM8BZy1WzKxSBFJ4nyo08HtQi0f1aMiDkZSK1Q3swGOfrm5zy8LLgs
K6ebvE0KOmjDqnFPMsQ+QOK2jmJBQE5JCHnDnAsmBHBXDcQxP6j6K5Ae8o8B1HIfuuk9mhjwFPNC
BLdA/u8wd2EUV5gJmdcq3ajO2qPYmXdBwRVqxIz1iBpgnASMbCKAkfgIRngLXK0+mVmfpgle8vQy
zrNDEuZ80046Wi+KmOSO8IbMSjxW0kCCY0rnlAJsOA0dmfPor1kTUSxWDpmxSbcXKat0wGubeRI/
MhYYSH/4Bvr5MgN7pG7z6o1tFn866TwNBdSzxEYIh3Bi087hJcr8btd3wJiMGvpuhnrF5niI1LsJ
IeoN68naS0tuCmOyKSesk2ogEtsJhWhBhkfk3domi68Zm97NYCxXfJ7wQ1u8tjV5fQRhxV56lHYG
4av3sZWUINIb230Hc8AQVppXVUD5c6LIOaRddEpjFsaqAJvXVRgnOH4ejLDEr07tt+CapNbpzrmy
rJPfQLMsGaNSnrY1gqcm3vW4UnPcHGtvKM55VZ74XWlJd25KyJSA0R8jKoq1GqaT5/tvua5bCXyn
k0yHT9+naupTdnOo+FZWHr17HYt8o/FZ90FyQw4xQFKaNHjsTq7DcBxRDkpOvXPNvITCoyLBKqHp
WAdTmp2I6Pr0Mij2RLdSm5aEZzmAeoExxge3wyhBFbMxctvYRZ66BXjEEcQxbrHshie6Cl+oi6FN
y5YlMflRY90tRJpH2EGiX0blxmgIy31svWWkhJkRPEQWWxB+m/oJyNI940TdsZs+ScZS69QX7dY1
TkGvtNHXH8DeeVRVrN02XFq/OghVQDJNHXz+rYFzuaVYhHrgUSrFrWtubEmhJ3xrmyxIyHy2sH5j
ldvF145mROb7LJCwWumr0WvcKiaFCBqY5VY+67WcCUFhhI8qd5N90aBkj7v41ayD8D32iieDQGP+
UOt+GCeSdGS591WPK4ft9UInvnUmjiYvKoLzoth6tvKL8Th+pA0kgohUHnyHcFhl5IybmYpwPZTc
ZWUqSGH0h23uk2IOd/aCZYb9GSo4esozpUq3wvPRb7CK412uhnMbwE9CklbN8xVTxbDz2Vg4pKdQ
lTPgBm63n0Z/284GchvWBGnfbSDSMBczWVOXQeRs7RKvSJYG3MYLT4qxcm6522ebQsKMN2TGKmPK
bxTS1SbrgNZkyTdTC41bJFPK6Q9wyq8CrfaKFezdz6sJji5FY6Wts2kyORvAVJ/wqOY1IJstBqxy
mzceqyaOP5BzT7Y7DEhn5HO6oBiziZJmoDiog8hLYNhwPHNO2qBSZ5ghHwQRVpspGL9DqICvkCIy
BVfMbB7nlFE/2uHNCFltFJP/OChK2wxg7D7Gi2Y38GJb10+APHX7Kngrory+uDETEjlk97QvjXVs
slxjYhKn9kPVeT/KVFPOTIQBluNtVIMGd06RQyW52LOaT/ckAKAuqy3mD3I7WeVLw4wdFVPBiJRr
aZX1OgB3Dl/6OaAxBhCBFAbSmzIbuIjmg43lA3HwHJ/tvE+eQlU9VhL1cIhJKhMJgKhOVLfS6Cy2
C4wlYsDljkshEWv6kA/UfAZubobXoUuOczV/c8z+s2XYv5rIImOE9tlqOjpm6Bf+e8w1N72I/via
o54BVJclZHXZelyqfgtFpehfFlSPJpIHTWPvDDAEM4D2BVB7B7CddKVs5XaVWIea5g7CBF5GwtXH
39CA4A63m7PH1YITaVlHIOEbzYanI/hjSWjxOQWPhSdHU+QJ9uPp532f8WOScQBdc/rVgZ2fNH/e
BkRP+UrKboaAjnk3LhPe14V9mHeKWv8wg7LPNNNeW7oBfUMuHkZ2UYDvI03Ah4SiM5YRCsIzRn/x
Swz5zgaaDyaXO0u39Zqn3wDWl5qwD7uxXjFTyekJ/EMJht/QPH4SD8SJBJhvkWb1CyQ+TtS/igwa
FRyHDG0EZP8sb9RjxiZSTHrPAf1/cbduRBoAO3gIKgQEEClLUoDODFA6PSDXOQKtThTIOzB2ZEoh
ytR5A6OlkDkTQRAQRRD3DKVDnU4QEFOAUZTQNYILFAEGvRIchEQaLCM6UKYfFrKWYl3q3AOlExB4
i8wGmYzU2Qi9TknwdF5CSHBCSYCCp5MUsHh8EwK0nU1BPZXtL+KedqlL+kJruhifPkUF5tKgDst1
TsNIYIMcQya/UfOQq4FcOOfe6WwHl5CHVqc95MQ+JFohgqN+3WQwKhhvdmVmH/r8tSMwwiQ4wtcJ
Er7OknB0qkQ79z9DnTNBAMWyr+3f2QTPhCAKdA2UI1reDM+AhVM9UmHCMSJWwYWrm6z18eQQbRGr
4Baoaj5Yy0R9QPyFrXMwPHyNQOSrNz3xacdskwOjSInOGCN0rwFhGuDnK3Zv8nvAVxyJ2xi/cjd0
AodftPOqMHlKpgUyA53Tgb2Tt4zkjpQ+gj8qRY5HrEdAvAe8y2tIVz+WKPJNnQAyY4bM6IAM+8iV
WyGNIyukUs3nXLLzWabuKHWeCOvG4QC/4DvMKS7cyWLRJYmDm74PaASSklQSJ5XnpG5+BWVLaCtv
Hesf85wQZYLYwMX6n71ipy+3DnEnaADiXasTUESgWF2SiWITjgI+INwNxKU0DbkpHgEqiiAVFHfx
E268N19nrKQ6bQXKWQUBqt83I0pFyBbpLtXpLKnOaekJbOnYzUmhJCpGRtSpTnXxudvrSD1aOu/F
1ckvjYXLPNBpMBiSu12lE2JKbuhSZ8agMTUO4cxKz8dYZ7TJh2uZNzCgLB6InLE7smdEFf+2PbyO
OpWG4GzCnwiqYRX1EptedEUjyqyxsq+DexhN8ZKXrKqJuoHOGG1lDxotoYCpQkw1LW3rxJCNFeG5
acnuKktmQkTohETpdKhAZ0Kt1nOFdLubD0F+m8riZeq8nxXc+ZPiYin5vKNTelg36nYbS6pO8LHk
9xE/06bv/XdhLMkOPxAPM/ZOTixu/A0gSSdAheq8Zkkyf7r28EAY+3dfZwfBuOOnHQLdHHUJwZHv
o9z9hB97snXykDGRQVTrNKJ4NH5UwE1ppEkqiogssnV2URd8tyLS/IANv8c63Sgk5qjUeUfY5vCg
XxcmYWPAjevJiG6PiCRiVo1doVOTUtZAu6CpH0oClf6fmPD+W3/dPxn3/jur3v+PJjyNQfhff7O6
/ZsJ7/jzd/ZZ/PonE57+Hb+/THiYl//D9l0WjAYbeeXy799ceMKy/wMNqGXhdKK0x3GHlfKvNjyl
/sOxDX4KRY5UEvjJ3214ii9omNLAnOca0ERM9X9jwzM1q+Ivbj1tMHRsGxKj4gvCDHA8y/1XloWv
UqUoZlIsOHI8OdWAzkjF58g23sCUVyvPWpOKEm5cP+g3aAPVzvXVLQ2hHwWJYx9c4n3+4e373zgD
9R/7X74lyzYwnCG9loCKXO1A/Qe+A5NlPx1BaG7FgIkkWvAqmN6x9sy7sxR3SDzDhxjcI8U1dXw4
vArVmDcWdm996+2nxHtY4GJJq/+gZj+zzJu3w1gtOwjj5zZXcE1ngaitkZ//w/f9z3QM3krDNZRh
gplwHJRk0vnn7zuxs8gn7K/ZRlXlPUa2d/VnO714DeMnisat7/RPVZX+ylTqnoO5K27NYhm7jvps
BNOHtgjxXkfhdnEMItimtH6uvYbozRyR0II1cvc/fMPWv73RGDqla1uKfyzfxOv5j280K5W0X6pW
bNyJIlA1xb2fOVthMdcf9phj085ebDF0jFB4IIf2mD2aNp29WcK8BOKMDphmbMj6F1vzpnrrz6D8
i2K2UYxiYTXQfpvjcT7/n79t2/v3K8Qylcvbzd3hKS6Wf32n+9qv8gzwVMd7jiTGIaPx7y9hYXdH
LCjH//rU7Mb2xdAvygKYBwyKH7JsCDYRszdqmb99ATEBwPKwx/IIqFlV+910zrXWotLRw18/+vrc
14ddlRDmGZWIBPUv+foJGiu0VMu9FjJ+qMqmQbR/EhgrH3z98vVpyahxGw7lj2kwPrrAWB5B2uH+
GoGnuXb+2ApWtJkcOufgA3GVaMjPwAjZHXJ3PrICwbmylPH3wsRw4fV7L6rNbwyBiFO2QEbYcQ4c
cQrIePKHb2a8WJfUYxKEMZzNWjGALYj//rFhJu0jTdmfusvNg+OK/tbGbFyLhZjHNqzYmE8dOy4j
dU8Tg+kLnt1mZXf4rUKvrGGE8bmQdraKa3WazWi4BMoYLl8/4rCD0YzH56Tn1D5UH3xunu2fpg5a
gueb04YTqT1PCdGX4dBhGtRjlFS/WCWTxG0TZgi5vj47NAXwnMx7RyGAvyoH3GWSil2ukimJz18v
jhA20yjBaLqNrDNbXvMfXgYHEHE439u6ae9pB1IeWfW7ZM2+FSSnfjeslzgyxTeI4uOBEM5y9/Vp
kwzlzhvq99mQxiGRv4loNzY94PG3BXjVDt8LSFtDFW+ipguE80lSoP4QR0GAaGggOcSB2xU08gJe
ON00ll/v01i0zyHn+7VqExZ6Tff89amceYTGbPbnrw+ZtyTH0dUaWGTGlJnTU2AV09OIoI6RIoXA
Xz6X5xCeRnvz9VGkfxnp9uVuXIJ58/UbGIgp3K5MChH+vKIjAElqsEqc6sW+5tP4l486wuJOcg7e
G89AUpOGCxHDUB7PFdXJpokYTLKhWel4oQcj9+0rxdEm1cuuwBZ4xnrMSV8fhkbHQ0L/hBB88aip
N8LX07cE8o1LmDoC2KVCFKJ/GI5iD5IxPCQoxFjmxBahj9aIga6ccOWylZ7WbsI0xNcvQSB4cxpC
N3q34daLInEaEjsgOrOOTln8vWOhc6bW1TpCM7wDO2z39gzAh3rcCdcBQh/27hXZPrF5aTtGlQBp
0/MyEj0iPHsTh73zlDva4Bu2jyZzP3Ms4eP6AhVkjOd89kcgGDadaZUUznUy30YzdikLbXULm8E4
enn5s/O6ZD8kRbgdwyR8dQrclk6E3zdTnXcWhyIJbBhW5CjFSjhrhXL2PCcWff/XD82ZGBcX0xsr
sRY//JA9QStmdVmVt7xEeNPmKfIsMwp2hUsEEaoRUtBHd4Y8ThKAY74Kp0Ub384fOh1oUBnuNWIw
LoGDf6ip9Dzb4hYg8j5hzmun9CeScG3a9VUXeu65CoZ7XtjuBZkCJga7fYCsKw6GVEykA995Zstt
3evCRXNvFzeEjoi0uziG7uyNV/JaCNoJGB+EbK9Gz3yarGhftrhQ4QvERzKghmtU2ZfU8Z/A9pZv
yKEKzoDhFgKcewBwo1Hxp3R5aC0n2Izgw5MxTVFNYBhYiAQPUOGvMhM+ICzmjaVdJl3V4ROxDlFc
xXS80bCdreHikU6/icecMEezmvaZmf+UqMdKNkUnkt0uUrBrtWCfN/Dwtjl2Ke3FIYiMpclDGQQb
o7PlESN0tAVpVm2hQaVHH1ipn9fmQz1WH36p2oNFJ8PArBuOUR+PB6BELO4HCH1nB+xhESUx0/DY
gk8rVPHoxjQndm6/GPqFm2DNpZqh+uQgNP0+eA8im7T0xXlpOJHqjHaVbDjU5cn8Zszpew2qlXWL
j0U60pcHkr5TOqCNaNGwV0PeXr0UZWtB6ssWzNuPmg6DSEiGH0HG+JME6h+2GPubUvKBWyN++Xop
QusQQLxCc3cRLCWr+GpVTHRcNsTXehnluGot+72ep+Ul8dTJ07282Y7P2TRdoQIm22ianTV1Tn0O
FmciSSi2DmIWT2Jp9mZhz49q3GNvMC9B4RsXnDmHiOc7gSbMWDdtNITXssdnn/ZXP6nNW2ChCy3t
ybvmiYLBAiyY3ncgVDVoxdUcjYNgFQRvCEQ0qWPXknz6OGnGnwHa20Ya6cUsgo9GSXtnIHyDL7qv
2nx5KMe5eRz8aVV3Q3CK1OACmV9wpS+zzonvDfTYJLmPybSpgdosS+CcrdCHV+WUoK5aI7q1+mWG
zIjqO152wp7vc+kqTsrpxoZPIKAf8YRIu92UPrOA1M1oQVWLGs6GpzTH6SogxUjAdHr0/SWaN+YU
iG2gKeFkOjLQzDZC/5kGVFKso8oA9mwzX2BO/IQ/R2op0gcYRuSBtQKeeTDYCBhUtbbkg2TRvqns
yjmWKWM90bSRHgX8gHi2UMnI+UyYTF3FFwrt5lx6zwYR0lfMNJ9ji9vQSmoWv5Y2U3V9e8iLHh1O
no173OYP0GdxCMo02YqS/4uUk7c3457o9uUtmPqQZ3vl7hcgrVtmduZTQDHBLudXGpnxlbySTWxD
NWMclI5n10Tyr2Gdvdk9OmZXoO8QBfuyGXHg4v2JGbg8BNNF+7f7eP4Wue6A3xTlRpb0SLN3SDqR
VbsSc6Yw5/mcjkz8lykqd8Q1QuTnCF5UMa/yOl62+O/dDVJwlOR199OPw5yY8Xc7WjQN09+YUqkd
7dZFVT8Ni2y6CLQu0SJdeDbL5hJBuwH704DeJRyQ2J/iACEv2ORytFCvl/al44YAKa458vHer0t8
zHZkXTrbeZu9TJxFXbzWduui0UXcVINUCCGEF2a4rAVhGNuAQETo1Kj5Z7HqopajgvHPWnWtvyPh
CVdu1JzGbAh37pS9pHL2AGsDiNJzZzL+ZHv1p+BPWPv5fmrd/txH5nuhYnfnzITbVNQVlW3e6KYK
bGu48OFABbvIwRGTucQ2ob5BotEX+P9F4bDMdS0B7QAhSG3W7Taof4wEvIih+o6i3DkDTvWxS9s2
i1asloGF+s5L3OLFD/CpRRPDPbMl1ctd/hBVkJ4bYafnqnQRdKeDv6HGlDoAbO1IVx3DyB336Kuf
6q97lsQ5wv36YzcAa+kqZGimvgkGiEMM9B4cs6rOAi00ypD6p2qWgkd1HGBfx7DCkrM2hIUWhyIS
BQz7T/eUJ7CcqiE6614Mm4xP/Yi2yC2vHoTV0zIO6drnUNykUwA7ULjHdEJ39FVWdLq2iO2dl2UO
q+66L3bkzcWnyIofqcK920QvuKpq4d3DZesGRfqJFOIH3hagnfdqZN7m+tgWqjkpTlXUt1u7DvFK
GOB/B3NuDzLuX2ay+HjABpfMH5pDiff53CqZrmuR4/TQZ6Wp8C3WJWelNy7s6D0i6IC8mWRbMT7+
rxfwohP7kUSsp9k4OigAd4YZoDTvqpHVEMgKts2SuEtuoNSXywGnNpwL5ASUw+MnKD91YfP5In0r
PkijLY+TOz9MohDkkG19FwkR0C5kIpal9uOISD9ZhpdA43PGMPrulRN4Fbcpb1POfBvpGD5iV8oH
pmIIb71D7VbevtLn79hP7Voyz4/RLM1X6NrNJU6vTkUzZpC0tItTHc4XY3zL5F1QKNoAPV/QIW9q
08ZgJuKfLc6JPWTkAq8bsv7Bbr9VvkCNg0WYaq5nQlvxR6E5VdiTCdQYNwO6gOcyDCAbm7iX7P7s
WVz4MczXfS+aj6rp4j1nhpn1GGpQ5x2rJHn/ehzlwFOu4FbIwJlqeZLSuRsk8VzHmn3d0iZq3xAY
yVCC8D/CkwkTUOB6321Ldq9/vcds5T4GwA6J91XLrh6G+Ja1fr4lvvOKnqslLq44LXiDTnn+YY0k
PEbS/pQMOP24705hkkKt9UOmoFlN6bOE7V24mP9mLUPHAHKOeFLwVy/x2EdjQczaxCXTyR5MIdDh
jRnZ4c4A6PpUm9W32Qo98DlPSMonqk8gsENakxyfsTCO2rG8O/PFHX8ru12+O4l/wuKI/Nwx2Nyk
8a5rsXfWnbBvqmDDzoAkeogJ+tksVd6+t6r7iWKi/Ol66XQO0ctf2oAkhNKBE24h5OWwT0AY8swo
rxaaJYwuiz+tA5g0x68awe3qdxCA9l5Cxr4E8CBKNWGLMzDeu/G8T1FyMq2oWjg/mPq3sW4ExcQ+
GijZH8B1FXrrAI0ZkB5uGBCf+Lvrg7u0/jG20OMHHmYAtVORJ95E3CMvDjlw6yq4eLwhD+hEkX2V
gwA0QIaVhwyNvxK171zlHe2ye6bnjRk4ZS+YAFCcNjkHMhvint59Cw4ou3hBhnEOkE2f4orH8u1e
W7S5GxDt+GnaOmLRhl97cTiTQ22iIyYIlX6j6RwobN+EY2P4cNVDSHYUbsYat0vQ03My+0eqUpjb
zBqYZcnQOmMr/wxTs3gJneYWTli2CRCaLq3hTRs7E/slteVD5nP3WMh+NDV0NwyqORZdVp57C/Np
WdsFnmGiEQbXyQ5xd+JYMp9ax6emzrzdiKlgZfFofxzxdbA2AuxYDkSbR/j543ZsuAIxlJSlcrd2
3hKtXTXpBSjR1+MltHLMXx35iIWM0k3aNtG9kbF5qnHmHafedw5m+trmjrnty+xP39hgI/W92GWF
z3PYQRvetCc/Ya2hT8AyRS4Sl+walbWAMzKXegfmKEe8iWw2hPWxCLc9d154kEK61wWNM/Gd+jxs
LGK6Z+97aQ2nBEHNNWgNeZUiOg2iADZZjB1r0/5UWX53bXsjuGt/Sh0iaxWRehi6yjjV1a9iKrzH
IENjoPo/TaTBIyEcsGZCC143YYWDf3L2UpTYI+Z+1QR47MDlT8eZkLOdHJkCIRNJt7WuBwUbl3lI
vfPXixlBwk8D7EwSt/YTOSDJxqxj+Pt2aO/ijmw4Y0q7cyYxwSYpcrSvQU7DmxvYxclKs5eswLqG
aINIX2fOQUg2U3Y1EsKjkIdcuSyegQy3BxWa6fMY6ElCPjaYYoeAt9YoNyRItWvS7ZbtJEeuRytx
r+nA/zy04nPhFuIathP7OgfswEaRYwHRS7Dchp/5NtTPwgQ/0qHbOi+2he2rrCCwooHdz2P4DKkj
QyO4XDMrDB/zFgev2SCbzGsMA2b30xKO8cNcun3hpMVjnsrHcnKDA0p7MjmXoHquWRdWXUjeuyjz
g0cYwQuOam0WyM9fBUGA3YSnAKdKBmIKodgV7WLGETvjK0ginMa56Z/SsLt/PaxsxmKn2p8frEFZ
r4EETIOSaPan6kPW+SmeJYkPGdPwZOjOTTdnl7JS73PVkgKYuXxt19mQtRQcIsJv9pXrj1uki/au
CvonfPn5pnANuBFeOp+bpX5pWlUfhTb5dxKTZwSo7vTwdbcsCRBgaKrl0UgHuI/oUIwodrdj4AG5
0Eel65a/29K5VVlOw5LaL0Qk5i8OhM/Or48ohOu/3pkYeWvWT9fgJcX/oIp8uqYOqb2Grbo9wWLW
4xj5e1NwElNOx6fKK+UjQNQ1olY8ZJlxh2d6skKLqVlarnkIK76ySWI5ooVwIk+Lxp9DJIf2A7+M
QnwuPntGXTz/7fIQVsJ+Bv05Aoxvd3D3Hoz4P4k6r2W3lSyJflFFwJtXOtC74yS9IOQuvCuYAvD1
s0BNzDw049yOvq0jEiyTO3PlWTRGenEohlkZ5VAGfuwaOL3IU5kZErQ/VNpp+uga+hUGkk10z5lG
PJ2IRFGsE6OV9BkBu64S3Ezc9hb5TrmlNiyJVyXztZXvM532wkT/lsHWTEeIkpQcXAdN5pBGo/5c
JzpAGt+9VHUTUOzhHru5i2lYwV6rp/KSUPN00mjKQrIYcZtWxt2Vn6+9v8taiNz4Cg3N35WNH+5k
Lv5yUOYiGd6lQkuhI6xFSqxn2IIwzTTRSo7qHJaMotOu3E25z2Zvr8MdjmMydXaEHXpg7fLdTeeM
3bVzIdMWMuvXkduKk6LEZ+MpCMAiL6cdMTP+kjmI9VXCBPihyJTCbw2Tq031S2ZkvzPZ+3dn8ulb
60eyhwuLGzseaBexquZFesukF5C3PaGtL3NxKO+ayNaWCMc9tPPfhVl/r/CPnn0pu2OKjdGrMFLw
5Yt2tRqnd7dkfmKXOR0pFG+lTXv0amWfaMtDuJqL4d0ndoRVaDgrU+PZZHdL7NzczDn5o6a05CMm
F3bJGM72XsEVoIp3KHjDVS7mr3BheuRDCR4Vmh6zeLs/A9KCnB1XTcCNdbq9XqCMTDfT/+L90lY+
NVagFePpbCwX5NctGQ4X2mvvgSkto4Ev3cCDpsL5QNFHBNLK0U6mKIyDUxLRbOlLKb3IDEScvVn0
KxHiIMFEu4VBKHcGRIC9ndZBMdUbxwKYSAn1RB2gZ92yVCcjmM8GNjY6cyiyvqfLLt8XNJ7I0uaQ
QmSRY555LeSgXyNrULhb1LEGgndgbfcOkc75IHEjqGCvw53nfLgGRHCrVxlZ8Da6a9Tc0JClLgLl
M8715ulDKyASmzyrsfhsq4EA4bJuTfF0rY1Z7hue9qU3KDqZcf6JuzIJUOWic885H8QOSeKN41uB
aM2v/z800Y9bYvWxf3ccIzjETuqL3pI3c7jmZW88eivxd2PouutI1/tDtNRYjDYQZV0H/pxZfnmE
n4iS2W9fFxYzUtg+o+GOq9TFKPu7tPU792rrTqeD3MXMnNZjZ/DF4LnEwBnFRfrHy7svUYcPTx/b
8zw1Keu0ayMgWNqZYgviEi1EO7FIwI6rit04kdW2DOmcC8tuIZBhirZd9BKr1Z65I/+bKb44irkp
ERH2xNu0Pv3oOZCifEUIpLAyHS9O3qDPYK31ldi0jm0fkVW3jBqqY6e5IT12lgexqs1PqSavBFmI
H1Udc4pkCAPHJP9b4/oKIlWQrxGw0CdGMMd4bPLAHeySnX6N3s7c3qpInBn0S4TIDbryHlonNRxQ
UUdtQxf0WvdmujW3j+i/MmyfglvMjv8XfVx3cRGjkug70vdzAFDUPEW7RNukbkq7oNMbWy1HBEny
Vl5cOmf6uv6qgQ3we3p7x5FnOuGG3exl+jXRGmIBjnUD2ah9ytm2T7ZCY/RLEByq8LeWk6YBWBS1
yk0wD3loH3HC/5jDEhqVmA9x+T5rkFJ8BWI/Ca1zLwyiWVh4Ny09kdyhtUdBKvw6i4KD5RjuDVdS
80s2dhXpMQ9RQtQ0L++vs0Y/SSwawLHvbj9jiVgYWnhNNobmpU813FRs0WwhrPLvE8xmwU1T0PHe
L3MwWOGJl/yc+ngISkd8urPpHGobskBMX0iYldZKCqcPRi5WgZN7v2RS3GtBi6fZaIey59rVE5fA
m6k3HK4dXGrM1tD/Z4qMPKc9KbOC+sAVEeOnBRuyzrr9zEA2wVO9ThkFB4lVw/TBGh8MRKTm4ThB
INFqpLUcFAR5qflmziMJOkFPj1N1aCQDNnrCWvG166sbacpdpEvroS99Bk5Lpy41fW1LX6CiLTxu
PB4zY2a7bMokMFVT7VMAl1iO8ZW3KQxLKJT0nU4juy8L0r73KrXiUH4g0USNjeo+IX7Oz8YdaerI
PfxYP3ujfx/xRa1KOfWHEUruzsgTuY+LjAwpvqfExLoT18k3qjHJOcBpIE3AJMi0xn5LlQC0WTF5
qzrMuP1F+UlldjC7LiU9BrctDld28FdWxEVazukw+sJ5F0OpwIpbQqVYjoTEzWl2JW2xjhxmh4ob
+imy5NOyJu+ga4bG25z9dByv3VYDzWtohzAGS0eH8ZHnG0l9w3pK/WcGu2VtKWoMahuPYk6H4Vrl
vnWGI69t4kXVdwzNJrINoSMlZr7x5jG9+dlim7ejfDfOZRikTHDTIfUeXqqfamKgRSc/7JmSe0ys
WQCttjoleqm20sMMiGmzvXYNM8QI1M3aSVXKEzsjujVQdbK5wJXcaNwlYdPcx+rfiXKsrvqceguK
V1IQmxxgIs8YFXX9UTfygHkf6PhEuyTn/nPRSwa/ybnl1jvTdsmK5oLmmqIvkURw4yLIfKmLeppk
B+KFZFUMf685w3elc0HLyvDRcSx+s17ecM97N8ZPcm/1uSBQTJKE1q0yJ0YbttWm9/t2gxY0Hv36
oxc0q0keiJ3jqCTIMCXc0tZ6E6n9F6OwDea/PwDiN/mmRaRT6giZOtI56ajOBzjgj2QYOQflYFyC
nOshvJNSHRKn1Q8EBv7UkcrA55Pvdov0mMbNX+Dmf4cqfhh1ki/Ag2fHJTGQEdWyVQQstrfVNfKl
SQOppPNqqk/gb0XQ19a9mANNH65+nX82SFjcVBKFt4o2aN5QdRy1jBadq9W1f2ICEcdhgCEfCxU9
S4feJrvJdtLRSWnT0LJPvJCgdbh5qQ56zwzOcgSrtK1OVSK1gwQ42g4WwTJVQjKIxjzAfIJDQ0oo
kdI6GGJJsTUNkCdpukj/2t5gCDbhZ6WDKCzyH3JU/c604TmbHQwBN1f1tiEL+pA9PdQRPoMVclj3
7HEFm2mHjd3UxzMmYwYeEN5cW/spSGIkVFk9atTgVYt0vzW6nGgic/Sjnmv4yLQE5oaHi5tWueku
ZjfEwj0P+7qMXSTpWF9LWRhgqQbT3FlW9aNysbBHg3iEboRMPsXhlVsJrQD0Dm8RQ7JLh0Mdjmt7
SvGyrh0SZ4tOtTEjqwvmcJR7xpnIFhoK3zDcSiaJR6L19Iezqwuaspj+9Vy5DPzGzEEbLimZ+0i8
o7J694YJhugy0URoe63YOlQGOVpNGs8CLInD9PtQpsWlSfBoaAXbPavQWVNTcjOM8uaatfFUmf8f
KdZ+3UwJs+Esj1jTGbVltTGcKI9JOMFVtAZpxOOiyB0uldN9G9vYP1tSfPmj1ZCfYxkEGyD3ImyP
ZVWP11SSFsOIeMCe97cDAMs4EISPl7fW4XUWiT3uHP9uHunoIMS32jH90PBQIrrp3x2pxLo3wpF3
xj9L2j2pLY6xDaNCBY0GkxXt/8vOdQ6ec03omvaO41zAbgAbyUFE6mTWEQKLqcgwO+NoFEq98YdA
rOsnQeGAoR1nRqorR1TTsW2znely7S9iTvYRwYOXNiOjFHN/VsdBXRIAZNHMzlVOUgJQcuFlC8ER
CJKlA1QJR0EDCZ2HTAXINctISbaAN92z6u+xU8lgRtPaUI5iBjn53C1CXvtMCHmQmzlHef2WJCmJ
S6NOn+R13GPiNWI/g51bWkTiR8Yo12r1+VFSdPi6M8l0ooQvUuzOhoGzWw32NZm0T7iN5cdMq4s1
LTxJdGUQ+sNDuoW5lzaW4Iwb5v11aslHe6fGxDllRInXvpFpVBCpngQ74KbczC6Idu0DZ4UPqME9
FLYZvmVFH0zZI42sLxKH6pp1C+V3Kf+gYvxWd4XYGoMRX+OKpTJ1gGTFse9QB+fW53A0JSMdEg0G
0YJ+qIxdlFiPHOr1Fp8FkSqd0HLEpS0w+8jkg4jPqhr9W0ytGpOdSAVMT61bkn0fIptKINn/MlJQ
H7PRtceCZp7vFFSKsn/a2iAfWQfuo6aAJ09ouBeOgf0hD7kiud9sJLn72q6lfSLKVWxdZnKMaqru
7jfbvqjfu+XP8WLbhFHjs+eGs8CrlfYXyxITERCqgWIIKTfc9QZ7DuP0qacHxx/TdJ+7EikjZJlB
Ipdu8lYaA+LACBmExmtQBcNin++r4pbT/7xqa05GGO/SLWWgNl1AjX6LPAS5sJaHNh+mHwiTZ1F9
ObQFwR+M7tY0zPhtd6EHK1qk8Q9FtuxH27FdmPofetDELhKxcdFZOy80w0GOHLhbxJO4KLT9lR/3
FYqFZ3/6zaBjH4cazpQWllicfQyCy2YT9WPAG0OyZ7Hk9HxMW8LBGjZeDYEhayECd/hhOqcbb8VI
6TUEflbFEt+IQ17MJiziY0jescvDDK/DGLt6mp5miWrObbfQYIDXsp42gBrPsjH6K52bkNFD6zL6
MVLxnO5nS6RP0UHMgTvs7LJaS89xC7q+TdR/g5apZ2/6+yTOy0PWG5jFXf+3h5vqLYrnYhPFIzVR
IIzLzH8XMyOHyHZpKrKIl5japH4HL0GOvFKyQYI30FwwUgmngkozJNCol/FSq1GtSI4c1VEHS6vr
EK5qZzpYAypO1uD/BlVT7Aw0wJU7ayH7WAvNuPcky3dTHZjRqkNRDiB63ark98ngoSxz/W54eMl7
DSrgqLn9nymc9LcSmvKqzYYngz7/JqANrEVK4kIVjjhlZjSeoWhdHSzYOAEKIFLgrk5ebuBOgcRo
b/PZbYl814omSA09wGweFZ92KKW4uex/nKhN6qVooPleEn44Jbl2qAEz39lG703InJKGQjDLy6GP
xYWkU19gTmJCdJ3yFkzGMh1Qj36U/tF0eqCbbqWvtKFGX9K51EOXN4LcQ26yTVGvcp8HROhuGeDC
lTR+Dyg+PfxdUuXO9TXSabtSkO9jiNtZ3bEI84ZoiI9tqp/hHhveHwJ5wxXwOLV4BRsrvS3BPy0c
w95/4yL2zssLRsZsn6rq8nq45n/OJZJDvjDMcwNVa63HjKKtZRduqmTZsUT9vaEf7uAYRXU11fAx
jr7YWfPkHFt0RJDOjApoPL0MScXFgsF5dehkRxLYYvZISCl+o+62uPo9CoU7Y+UcyUAdPbee1m4O
CYnSSHl2LSs/VS3ir9sODDnAhDWAsBLcK2sGhuICTNIP6JgkOjaq4S1rW8wwnFKWuiV70pFnDSAn
L9nSLvmvpFnsc11CklrkD6GI7PKMRJzUc/s6LfBspwKB4rNDXmkLJDqHu7BhpHhOagvhiTzLFmwg
dwEusq3QwCwZPTChXDkXbiGHLk20U2vpv0wY0+aYc1MMq/JQxC0uD9X6tCpZR1/Qr07Xdr4ffY+U
v2gBn7XjwSoTc1fPeBRHDQZoU8bOl3Sjt9kGoE8SdQryROOsOrm7yrcBigoKEQgW7fzO+BMhbKhV
BOzopSeTRssx8GraTnmuWLvmks9T5nQlWQOsPIkoDkmbu9eO1gEho913LKbrvFf+sS3aM5kdAJZ2
9V4z+c2jxjohyCzj9IKbTb9OgSM96lkfiBekp5zF5KSW8lVPa9x1WNrzpZ1gV/VF9qC74QRfE0ME
LfIqNR/66H0pnBtfsR5HRwf7BuN+UI+NB9sEtI7cWelYoIeRp6M8o9wVXfk0Sg2EWRWDYCn6/M7o
oqPhfrQCi6f/hFWB34LaaMttObe0fRqoqiGzkvmgRP2m472KvvUOFyW3s9PtWFQ706kD6k+P5VIY
adM1HTDsrw66O1mrxsHGUn+JsUw5E8TVNW3ewHtkT+WO+xmhdIcxzaKBhJJEg+Uo0Bmo8ylAu1b+
voOlsvcbBrx2Z6iFN+fTXJ+RTLJBNPbLAdsJVU0dcmJQzqsCJfT4n2TOhAwSp8/7rPOH7+IRw1kp
ZBMYDvP32boOpn7v6bE/w4qX26IpMzxJDjhv/ibxyJ7QgOxY9owInM9mnAeQEG5+shZXnWEMfSBI
E+6mmM8QpqJ/dTL5iS0dUt9y/TR70mKaxRdI4vz49yv5iPyga2ghwxbgVZCI2yFIIxeP9cAWxsC8
3ZZ7RJpkjTgM+tqLqpOW4nB4HQFtG90IHDP6DJ2FlU6h3KLBmmBdN4x1HOwrs3OYl6ctzTFCpPWj
k/O4db69roAtKfKzM2TqrIdOBvqGUaIb1V9jON7JMMf3qV0M4AwsOcHZb13J2SNC/jTSHE+eQlQe
BewRNzSvib71F6WYNNrJBsyzchL4XI0LptAUvf7ouUKmTPhARWbVprSqiR22bNbeYn6QHBMCM2H7
mWDQ6xkhu1pr/pM8TsSJekbndWTs8irb82hPZ8u0MZyk2f1V+TbEZLQrzoIE7f5wpqDgeXlhruFt
bUq4QGXBfQum0hMX7FLNWfbr0oQ81eX2Gwevnd1O/l1VemAsnYtUoLrE1LFJQPNPTm0ZiTutidPa
xp0XaKLExbyMVFOe51OkReNmqvFAwURIn46LLyPNB74b9WL3w7PoZPFjhDjvhAhxep5jYGOf/YGs
jI1vWhduHd6byvhjt5zVO88U6wapdeW1YXMFVMsbZA0///Uca4TysRKGJwASICGYPQUiOVNvWd5L
O/wSsWlcOPlSKuE1v0O8urvIqGKwbT26CMv/2tZq/EpNMyBK07o72ybe8mzRjrk22Lz9x7xwAYjM
iGRzJE/8z8sAlvPvWWPuNi4vjZFzlKt6fJZkXKXdY67RfEr8CtDCFBmvKHQK932sjXejwtvsZSpb
jQ8INuEJoQm6sDAE8DzX2jMV1K59wrfxpTkZGaqz0Et/lzbmf6Oo/4CI0LYelott3OvOGYonMKGw
qRfHawcqrnprDVdf0nrjH1DJMeHTEO1s6pg7FJ5rrRLNUhvuH9FpXl6Sxeslmvqpc8XEgD9rKFpJ
9FWgE5Dev+LPIx2fkB+YvX7adciuVAKq+eHS1u2XKduI5X1N1hQz2Kra3TeQLfalDv/olOxdLMni
YCwvvWlVM/b3+D2NBm/fRaEWAEYHPbO0Db5eROZixNa0WwTs5RaD5OREVqr9y7iYII2uLEv5B5wj
cmcOGvLHso4mUkdUahik5IOH35kqx5QDCu+gBwLPSCQG7HLCH2hVD9NDIavjt9jmaJ6ILTZb62o7
fbzveqCuCWKDLqLx00G9WPudGZ8s2UNy000/MCfZ7SkRIOVcK6wTo3XsZ7cIIvr5KI+y0Xa86oPp
2RhMuk0TABESUuzGjxyQZSK9cD86dbEHQgtzdGjcr376wmj3i6ycjSPHsB6+yfhVk7271ehlueQd
zuUJbjZwRi7JbPMfrYlDo2Qks2UC7QSDZQQGxi4sfbb1KBQChFWOAZj0IhgMCwbsWE7HuUH71uuC
4IjfMJpvFLoaq+M9szl8Eutz16Mi+D2in+8hSy4LkV+eSQQgl/gzTGzbUZdBtx99lL/lc6QfOgF8
gKW4ClIMcxhb4mlVdUq/aYowJ81UH7Nr3xy7MJlRdSPdhGAbpJQYwgYwLrNlUgXyw7HM6pCi40FG
eeeUqQd4ebKAslMTvxZehn6WlFRxNeA7q88r19DCa98obDoyTk72ZH2nrEF8IOnGuykjGRtq9ikG
+nAm9J9vxwkeESQI9bu2PfcMU13REMvbW7vDX5X0P1Rj+xvGXLBe7Wy8cJLYwMFB5Ojt7eve3fgC
lO80jce8tX+S4IdzAGTk+1zO1JOlDS4rO7wbfhlIO//p0gi00p1KHFRi3Jh2Ts989ikAK6t927MP
h1ai3rrI/m8WrvlmYUTCSWD9V2QfxB67M5D+cFsZzlvHlCgdFnUp9Yybf8lzh/4TrnC7fFme89gJ
yfT89YA3Jpq25QHyQSBxyZ1J766rzBnx+9DmqEnNPEzo3FvWyhUgVefdm0UDCdGw8JJ3+ZEkzbBD
6oHcLKSNFX36xfCAfhsG+atxxLGh+6O3N1Isjos32Wry/cDJwcgaCJGxF7SOQHqXY3lIPQ++xTgm
QR8yPZQj8wz28HHHxHPpewmnQxvN9xEMzM3BvkSrCvocd59xWzeZ/hQY2egbGmKuGwbm3e99s7g3
fRqdOl+IR1L172ZhLz1vpGfjqHSDKg+gB9bUkpbTR2w3kkd1no9zXCOweuGDXNdHNmf6xjQqMKEi
d56qQGHhzvQ+cpo4xQBGinYKt34caleQxrSqLxacHB/Vlay/9cGk0D6VCSfRtJuu/Ic7j6c+QgU3
ZCjEcHgZ16dOnuyZk3cxdcnW58YO5mC5jA5Oq87O+2BVxTnm0n4eOoaH0UjfMbEB/WyOQwPFbqgW
oLt21em2Hxlln/sYSw5I3Wvi+XMA0oBC3mHCcuDlDi0iBnVSrwe1ncmOMJ09AniioSFCctcU8PAi
IutQMe8+/bt7eSwZWQI2jQlmuEkzwWc66tbNV9gQ+DPSJcDr7CFb30KpvHOhZ20gJukAzoW6aWkR
t3M7m+6vm3BCLh5N5YNPqDoVnbGXFqACjMew6Xt24WEmITFnizib9T5d3WJfTBGeiJKURJ4iuOfk
u1cy467kexSaLy9Y9tydUwMWccNKp/KlG5MTpjNsNqM6NlyOZsvfqyFubvgLYioz/B+NlYhnmUXv
4IDUUQxtC7+btUB1eNFizfjAR96tDaf5SY1yRnO0J945CmoHn2IIAl1wy3LLK7ZFN4J4tCmSN9tf
8JezpwXzeO33dL27szuwYrjiKJeXMgLjM4AUOlDXSAttFL39236L28uAnHs8C/9EUspR9yLqhzeD
hOzWzfsMcZ+DdQQ8fEX7sb9RNnzg18RGm6OrKbXwWHpE4XGTH5IOzowmIpqzI07aHdVTx6nP+r0R
baFUBtbiSetwiL2ularKgiTBkh6ZXrF//VSS89+XilKmvgbNinsTPaXs66+Q0zwh+K5BP+VcOw8H
X/ry7DvJJ83sXiBG1EdcX9Qe22gpsum7S7e8mDxkp0V2q6Pu7wSxemdOPaaC/3uJHFM7ZUAzd25C
2+RLZ5AZVWv/fnz9M1YJRZA8eUwg/zcWpoV7okfylhFmqb1yujpdveEWZ+8L1f5wtF9Dpic/lSOt
k1FX2spt0DVMp+HmH6qvOmqwCfU1k3TmyRU4mH83tmxoFvIQf616ZDVl9cFWI3FFG4PrHJ2yc49D
ZzKb9WABDLInc+vbRcZijUlD2Nz1WbWWrvOaQoc8Hi6RT8uZaiA/sVcw8ANpck36/CPX2/Kep/TL
9Ywk/jfzwjEh/Jr8d/woTuOEe3uYgtgYoB4sLyRxWiKByt6WhUz35aLP+hxPDtNiRk0sz9xhxvuj
C8QJsOxbIzS4BMft9zpFNo8Zba5MQhRaWZ+TlPPMy1WxyGMa7K7TQDGJD4fjg8PFpuA48o30E3gX
+e5SIwNlNYYvCAroZlqY2dQGqzigoCLU7qqt9fuQ6htYO/MaeAcod2tMr2bkpdfXTwIw88pRpnfw
+gvQpuYRg8y6WFD5syniq4tS4/JZ45MV9rE3aeNcexU7rvCZz5CxPAMa0Ml68mJHiv1HM3A2sMzU
lp0dR1e3D3xJ2WRpxRNcmK5cyQVfYBvxKfcDZtAU9ZmxvJSq/Yi48E3pSNR0QAYXGELA4GS/Oje6
MN3bDVHV3nsi16fE7H/3Pt+rxKgZzof6jQJyLMuD7u94/uJrnzfx1Rjdc15Hz6EXySFHs3hTeYR6
JmCXjSnk9sbA894umdg2x9hXa04EaYVV1AQmF0k/2/QejsB4Ob1as1McC+Fd65ByiqxA3/3nXdNK
klQA36I120T9y2V44RV1tK9JzK2TRccz/fiXpOArSArc+tlQPotU67HNt09CP/EBrnKzqmwTL8EY
tFllPxKmZAcvZQxQ58Lf47sd94SIfTjDC94Hw81mklTU6SGfXmqXZ2ze4JMN4y3x0gcIPo/GFTLi
L421C1PtOObFtMrLjOuDkCHkF+pOXuGm2YvVHXcxX4mVHUnJjFO0zw7w0FEVWk3dSt/uQCnBrFmu
J/rgcViw8BsgMtqXvBaQzkweCk4bF9pO2V9GjgicuvYvM4+NYAJarojwvTpYcZxhvqgi+jsRj+HK
7RV35s9i+29Ts30GPG0O/D1DW32LanphZgm82uwpOPf4RmMxS3TXvhMMpkaXxFdOj8hbC+u3n8hO
OM5gnjsTH+9A3rYzPzKSKIGeFd7Z8gaPeCgFIlKcmIHoZ61hhSfztXddbuVDetYnQ5HEFNZOMN4l
bzIB5HeyW8Y0dM+F6Vedg9HWfTURNV8iXYlOCNPyOKJatnqHfc/U/8SFgWaVGmXlFe+qPW8fRiDi
XQQ7in5VFYyEG/nXuP82SMCMhxZPzfBGrAondTJeZrkw68GhpExlTymmhNNg1RFrPy2dhQa+iW4s
ozv13PuIU+rHiDAiQ/mm/Yxy+onaVidmgpPAaroJ4lWIGQPvqII9WHcXr567S7i8yBp3s51RnIWo
NYCcoy2YJvE628K321h25R5fL8byUwZ5n42EKdPKrpIPF3L5se4tnzwtnaJ21O3jePpbIWQCDkiY
qvpgz1/AADKM05o52LeksN27a+UOnFw8m7keI4FW0bvVGtWRay9XFAxvFOQsj+qiNXtghcrZaCkf
orWoi5eDXwTcJ/esmYYcXdthhBaXLqV8yJyNoLET+sN098NuVEEoVntDlIb05eLk4cmhkmjiOCEO
bSFHJoa08DbLUutHrv6gycKjaFfN+y7x9JU16XCcErqCm7plHt5SH2hw41t8I35YfnQp0Fg7mrUH
euI5Mrr9K31JNhTkDEN2QO9Lv29IGB5nn/iRU4QE+WgmCsCqBqm9IUV0pxNxjof63s3xfm7z6RQv
h1JHrmkuog+2stKDsMsPzW67A9JksyetTt8tNYAm+c2nHcungPq5fnlNS9k5B8wP6ilNak/M+aQT
UsGHCNUUl+Du31oU/64su7sTT/jdznV8QpSL1po1+EEYEznPk/Z7WIuHwXz0M9Pcn2w87pUb563F
XLwua+0w0Nf+RB+AWDOTeOnJ7ilMTSwSHSUHHOAuyUyumf1jPhSU8HC4QVREUf89SmMXi/YQN60I
cABZ0N+9bF/R7+eyrunErYxJkmwdtdUQDBrk5TzpiOctdrKX7talZhV4Nqgla7a/lV1aYEfoWS8I
uW8RRgiY4mHdR6piR7eJI75O/69PDUiQ3GR+awVdOk3PCYjeEAN3NByRI1wM7/lYEfHssztWZKJx
1UgjhVGa+5AlD3hbOH+nuOAcO7r45K2odq9nh1YkbfZCJF9ApR5DgFGW/+HZrXed6eIvbRDzZmc4
z4nY0849n1D2fifQefe1DZS+yNrwOi18n15hN9HyNjlwmAx4090VjsRuF7WF9+jxeC/QfYUEzWUb
AvpoVvFbHzukpfHOZH7FKGmQ8lmp6k8a4vHuRqxWhbFx9HJ4d6ZM4WhDhLN1p8c+wZ3R6h171cG5
vE/LCvzPFYTR/Hdempg0K4Mpuuaiccfuf3oPMr0zR0kJsFK7mCAvIZf6O4OF8qCHRbW1jCzelTBu
g4nA7xpc7nTUVPZLiJyayziGwSx8de+Jr3oW1yALNzttXJY4m+AO11bZs+qqpXsihIXR9hW2MVno
G9/EG+Vk6F9FTgi18djcm4F6WupjGgpkCgmMzIA7Ru9P3p3diW+2GAkcZQyygmhQYt8u5kBZp4JD
RBkftZqh1MJERsJ5z+zIuDIV+Zbhw6XfIQk452IeXJgLL/rCHLFB4EG8RrPe37k7r14buKRnYq2J
QiNIXZP/dEjFEpO4mHoGwBuTyWYEnUFLy17mlKMb5ZPgs71N3DY+NsuK23vqlBbeSGQEN7w/Jull
unuhZAQhkvTkO2myHxN18uqB8GzWyC18QHLSLbdHutq0tUG33ZUR2kKxyuQii3Eq7ei70VLa0F4z
uNeLocGRMF21zEf/Nqq2nv7km0/qpz4sehTqyWGU3w1Pg55LTWdDoH8l2/8LNdltxndJWO+2rXkg
9lHAoDF2I90gHdFeQ7wXYdK+T8yl50rtVGEljM7p+TU5tp0zHct3rU1RkEzwSNpc+9S81g6UOxA9
QxWnV8VHW6vEm1cn7fGlnmqGKOGRj9U60f/Cpt4yFFPfBGbfjQn8sZbLyIRFYhuRb0Sc6TQjyHTt
qrmE9fSWEwk3xwtgZxvb0fAYckFwCMeHFoSh9rMcHorA0a10wAirAmbzamCwyXaxTXuct32hrKPd
VFQfV4zcaB+A+gx0rLi8XirH/9+fdJsvK5H+c951Gvl6PsM213GV8E+63dHzUGC+Sa2+O6FJoQ2n
2vAm2iy59rL6TkSEbe2P0VF101r8GylHJjM2SME5k3HGCLyDxG+9eR7H9j63cbG0LuFJ5bXPWrTw
nKHjN210KdmdqCLEns4FZWW0Yfe0GXdtRgsKCV9hMpTLAmOSZpygbr10V23WjNvSZzJJVIIug4xY
DU71VbCnzhXpIIKIHPcdBydugZ3//Hp5cbtfP6GSESTii2QtOu/rbJwwQ18bmYtnmgv5AX/Ih11X
4zGc8j+vSY1tdH8Ks7B2r/nssAxpE8PBNpQyP0MYfMTAeA6mksRel6vEnLe08FH9GvQN7Fg5cUX1
3PxX7TTfMmqfj9bC7kgmcNwV38L9Et+/GYJFwYox4yj/8vp7v5xgrxdPujq7FL/b3FFqivlvKVja
5otYZXcEcu0agUIL4502Khi6qdyHFmqxWXXWSdkEIOjzxVDOmji6w7WalLmrAJes/4e789qNHFuz
9Ks0zj0Lm9w0m8CcvgjvpFCEvG4IpVJJ7z2ffj5GZaOrDtAz3Zi7qYtAhlxJETS/Wetbf142HX4d
kCF+fa57Vow+sJpm5DV3G+ehbpOvgAXNOtEthEQw53O3ABrCIPg+IY9vVeOTpe6bN6+peb1pMtEj
/scVuYOfdpOGW4ZR7DBtsYhK7VPrO86uEMXn5CarmuTLizDUyaXf3kSNiPbk1r+bbi22VowkDB8Z
N0zGC4TIVBuWt6xs2vDqqKdp0PV3LO6ssOETkIUDV8/0v7w6CiDVwqL0a6N8rKjr1j6LXQAPESo2
TasppNlF/fnn12a7RXSEoqJpvlJWAwWVrPSm/hGqEiIEnRgw3PxgS1VRbX6LB+Zlvuj2GK+eb9ZF
0n7hhaux3dhNZmJNp7YcbbfcFH5O6duN+5vfFhjFbuxdDxMpF1/4lEc70S7jvB4iRrdF5Yh6l0w2
ppbks21Ae8QsCGD3zxIoLiBeTq8VxXMJT9ZCmCHAMcTxtu6+bWnn7boV05w5bKnnh44QaTrzQ4gr
AImLd8Fs2Z2km9yh3MOLhX5zUZp9vJlIS1/JPiVBryXURk/spyknFJ3DBt/KbIbGuKTvUjRic8s8
UGBV0ayg7oO7ovxx+wq4h+URXekC8Ui+r4hWTwbF5ZxfaS9ZLB06N0cZVHfMwk3nTD7h/e2kzqE1
LcbYkrto0lkvD8m0zZoPS5PxIW7IDCi7gfC+ttNARKj+7Mnh9wMHS7bumxGpIPAHR5RgTRJ3XJiU
J2s4Le7p5iaPYyCbiIh4zg1wmYcmPWNReK8Y+967tCxfhIG4jInE1kJZiRPKtO/bGSjTzw+tevSM
Kv0TWdEgUZh7zQDtv7PW8UAdb6oQKV4gnC2THBknQ4lnrbBe+IXUjswAxrH8gOPtX46D7sXIY1JM
5rXq7cG5ucuJw5JCZQfVJLN2a0Z09OQNlFFobBnX2YfbgwgkAhM5XgHXMfCel6Bw6j77tmbqoVE4
L3Td7DdZhIFutkwSWL0kWKchptoIkC6wAe9G76lB13ga3TI6OJjS/3zGVHMTFSZjDJAez1ZHkKSe
o2516szYkPCORrEW8k70lrM3bf1gaIwLetv9absTzoa4zXaRKT9YKMtXTyN6M64BYiFu/L6tRMus
uS9VPe4bsgLWTpZkCLRZlcb2BRMbBiZGQHbLViCBZLyypDpbbkOw0DQi++nNZoOkOyFg2iU2Jove
gwLCG4401s+eD7jVTO4H3r1T6+3NCntaSFr1SivZVVhcM7awXkHOE2exciJPZ8FAHmMd2v6KxJvH
qEVeagTJD2dWXXsiZ9/KFa42vU3MsbpgF/MUChY2t6tBXjYc3qIhjDXWZs6ZCVwWZfX19ll+nn5/
W5e2o4KAZhJcq4XdhFUO8S6XlJXDPm/dFYr5Hsvfuz7Q042lY0zxram/dDJ/shD8FJFZ3MWSRF1V
E0LITdQ455Dh1Y8JSVc5OtYbPrSzGFBIxp07frQ7zkjsHhJlgyGHfRdzwqiA6CExnBN0wHd2DDis
ECKBulPZh5uCCuEH9fY8qgci4TDBoXywkwCHlgUU3JpvVUpsTQvLyeC0fJ5gjNAdsciN3q6yQXb6
5sC+TXQCTkoi7pTOZrPGUpBBvR9bx1/7nv2WMJiBwIurGvviLHG3yevu9eRsoQ45+LW6NjYjDc+F
8GlK0e5uEtV6GD8cArIOqicGtYkBiWtkHpp1Ou7jPtXxd1XkdlsMh1tLfZRsg/vGql/GlObBYwe9
K7wCBThZXIxJ/b1jkFd3o1chQQs3Rcx7kPYeJlUnTWerZ3siQIDXQ5E92w5xB3eEtW3SoRlw/bzn
/EE+xc4N/prUv4RlVkeGSu0m0ViAannxzUzWXTmCky4i9GIL9OmD+ZFcODV3TQQnPZG9xh1wiGUf
jbTXOYaoeqK490AClcO0GhzzpXZfmdg1iJnrXdXnDpLIwTmO88PtqYyp+waTKbHCx7V3IWjAGYr0
C5gE/VJV5OI5yOkizRJMGnz30WXEQhVnndreOjtB6F5io3EvOZ2e69EmuS7ZMsGkyUuqCvTIEGg3
4aSMtZ/TYNd0+eitDOJB5qPIIr4Wpwto3ATpP0agFIT0yPBynOA1bZ1MJtu2o+gXk4QHMZvexox3
KEunbDfohAnGA8Eg4ez6Rpn3OowstEo0BwsxDkendQGvV+1mnK8NVTopvCZoLw2634VIPaw5ZHie
vFMEMhlJoVP6BPgwervJ5YDbLtIpTg83vXzhmAgYEf6Eph2yMx550VpxusnHB58iM7BdpP5Bsrm1
koiK54DhmplXY15x7CarOAS4xVYrOomhOmGEWdkFEHCRR09CWPKIu2YpCgTISByRVkDU81z2GjrA
/2w2G2r1mG7cgrV3S9TZGDn6uvHc6uLNMY8Qf5uwubJ9XeIyda+QgtZhiXkpeLjZ64tajBv0j+8E
qURYBHhgajtflOeyMe1B3Ffh2W9NcdUMfAbSrOBtCaDxHNdMGjzWhiS37guUXtzDe+OYMYBa3pTb
vo1J2Bl14/7PioZZ2VvQEvBD6YLzIdo2vqPeDC1eDzHXbfA7d4n3zYqBLZA3YVsUwROxSQuHgIqj
gZyDMYyCyzRA23JK3ENcAY5tLPszOpaYwWrusRFyklPnBsNZy6N9ZbHyvElFeX2v/hT4W1Iu7xtd
GYsyxXl9K75dIL87JwMJT8+d3AXaCGG40g9m5zu0hplxMdmHF70sYZz0But6DUcQK5SN5UhzR2Jx
euQ6p61JoUusaF/AgscuGdhPQ3y2pxxfn5HWz0ITzX5gEYoGdaqfFSrhg4VacWG7VvWsF9mHI7jr
ycKqbvL3pSTD8ciUdS3jOjgRJLCQCPWRgdfVyncRO5gYzVeDy+DSsvpyjetXJ8qgznbg1uC2Ii5i
8sK60IWM5wtxakgolTXeq3T2eZmFQJIZk7dT6uGDW/nBNklc1l1DY6E4BWTvphCvikCyf7XbDW0a
O8Y63XVuYR1T6jNkEIaN9iMo7o2yxEVL+vbDKLM9yYhy1iBrW2oEpqzYP0EfLSM9SaFNmmKZEC5X
ikaDI2DkuHxIF2o5EB4GTobLYIMhhR9JOs3Md8TAiJbQKLED5OEuqtm31M58PYy9YOkwbh3ZRCAx
tj/ZMmE2SdE3l7vc0Y9YNrK9q8MS1xW5qjYK7dUwXytuD/x+PuGWJNOkc5YHs8rTyH5UzjaBjFUM
jd66nq/KqYrm4FZikrEf9RzmjekRFqph12NZ66fYEJrCXtgYgY+BFbqH3n3NWRTf3x6CWrxDUMAk
yol8lH1ICgmI0Hi07Ltupi0YEf1vGdK1EhBLNTUyfRQpN7Yky2dZgT5WD8zj7/O0Ku/refarAki4
yoUMj1+4hMKF4I+hf3fvfUyWyi+msNo9N/sFgJgPw1P6RhmoG6QdD6eI/u2kuxH4uyAH6CQj/SyL
y5CalNIgdl8YEK3ypH6DDMZYHQ+wvzDaDC1KOfOPvPAZcQg5I1NLToAvv/2xaCmB0hzrCw+AEOOI
QutW7d0epCaGXUUWlW0jVZrxBOVtKW5HnLFlnTK3zNLL0Cfnyaryk86/LrcPhY73ZRiz/MDwX8hp
aLY3bXcJvOzoa5S6Xerv/3N1wSFxKFwUWMkYvYKKAD7H6P4+rKPtrXgWM0hjcBFwSnA9ykAViKRo
herR4b3Xh6srlw190Y/OSXZeUOjvRFz99JriVxZn921BPkM9IMRDxDq+JeBAcBZSs2j9HZK/ZJW0
DlXgiEpGK+doRT/NyfYYwre0jlnLNjDMKf5XVA3RWR9gl8tKXhNCQa6YoFxCXjWPUc6cYuAyC6yZ
c4nMnjFE7HCyeVJqlVO1N0oRb5sJFrsQQbvrQywMHCDuIxbu/iKtcVn8+Sx1H2MTD7VMcWWLan4a
FxJpMGft7RumzFX3/Vjc3T4Z6Gx+UlF+RknpgQREPesSkzZum1zNyLBhJhsRbRLkiXGe4uZzKPSu
Q+zA4uj3Pz0F5cxlInn7YOSN6dYIi3cv9tQhyrEQOEHmHmBCkDnoxmKr4yDaliml4IhaqHdom5XA
jtazVVvYcgoBGARyx6zf7Pv4XkOjet/UTmXQbVJNaE4FbSgSggHvf3zaE/qb1Yb6zpxUyTohSJL7
LKSXygUCuttPuH3MD21iQOMZn5cqcli4qZVLTQeagXNrQAlb5iCl0GWebs9vD1FSnGVgtrtYFD/G
G5AuNIjNw4aPOs28tpRzjKJg+92O+n7ujNv5oVLqDWKFj2yuSXYo6+9uHYlVuLQl3vT74c8uJdGb
P+HPMz/d/85/Y7brG7X8KyftBm1Y8y9P//0JAEae/q+/Mdf//h3//v8fzd0AFv1f09wPn9m/3X2O
39nfeO7z9/zmuTt/uJCydZf9pWualhKQ2fvvuvnnPzT3D+HY+oxyhyVpCF0HXP6b5+7of+g2mbiO
skwhsDNDga/ztgn++Q9H/KEMW+e2bEssTZDD/yc8d+nM7Ou/At358aZShpQ6Ii1bSf5Pf4V6Z0PZ
VMg/sWha5U+AyMwmw54ir4pgT+U9ll9ubERnLStghKxDBTxC0kGTsX9lubLJDPOuyoYe1Zr3pOr0
wytIUmrLDeascxlPaoc/HtUt8cgd572Rzb5v80ojRosFXmLZivE4YXTgFKum4FfsJg8euTZ2SR5T
dIELeV/azpPhgyjWmgOX4l+VEUHHmAli46NuI8SMihbTV/CLACraS2XCKtRIBIPVS3cwYWfqWTcz
SX/Lyy+TMaj75MvhCt32MBk0lFWYn8w2Z5FqcsKDGDRwsWt3VkbeimyvUhfY+kyrW1JRXrXIQLXU
3MGPkFugWNCXySDeQ7WR61BSCBErm2zTAWOHwomrJ451x7ST+OWuCICLcKFUwI3Y5yPoZkvirnIf
VTqAbGvpG+Nr6rhrMdiY9NTw5hRMEiysqD0BcBv+1LumZiWTke/Ih+Ifgf9tJDrLeP9XV/WvsVWF
7Iyza69QAVjIuVESLjSKC1Lgg3TLTfMl0xHVk9+1NQJ2IlNvVqcUae82lMOzRQThyXDFeLKrKyJ0
faeqfGuXlb62Jl5CJyiN9Yg6jZ4Tl8qoIl68LDv2np7NK5HnKYmLrRtNbzn2bdZ9KKyk8cC9EDxB
Qto0deYuajQ2vy5CJLbrZWf+NHglVuWQfhgVnOKkBQU1PYeVNKmPeLA8NEMDjm6utIEb3VtGfsL1
vhus7mmKtdU0CXY0wg3X0fCaNKTmBSDGXEwGy1JpCEswSCLq+irG/NRApNaLu863X82OzVyi/K+q
oOIgmJk920LSn4AafVHsU1L/J8qwHWapV8zIYukHVgQibVhMjlkuOwvXgRzWnUGAu07K4jKtMmM1
VbDGuyE5Ui1gRwr9a0MXvkpNFjF4yDLwCx5efDpAA5+GsjGcDdqqEkw++/FLMq8H9Cge8FugnjMP
zjzPMY2ZORFbORpTwmPdrsMJ3r2MOcceIqVwPbbmXWameIewaC9QoxboEpknxSxvSLex1p4u6sWp
iQg26Uv7cagRRhOnRYjiPKR28nQ/1cQyT3rk7HK6QdsXV2BZzh7q094qg2o3CvfFxBOQdzO5UNRs
uqKCQWR8Asz5FBkc2mXkjkxPyktt8zVF9tWK7ozB58Nwmc1oASmzqReF28irEXfrb5pMP8iXJCS6
KcKFbvqHwlGs2D49ne+PXSyTeNzWhLwZrC+xA0Dcu/oBNA9LtxhBWXBBJH46RHCSCLZFArppY3Bp
MTv2ioWcTgXI/0OfXzpz0g+33s+M1I7aQM4b73orLHg3cdjAJE4/2sb/BYyTWURztsyELC7/y2Vt
v0w9TmOrV4/s0CiqUwh7pKdXlFG8I5MwH7ISgpFVM7WwbEC4QjFuo9gPsmlYQsRPSe7sgPd2wWdZ
W3ITnkIfC0LkuZ+dkdgLKXEBu2An+24mmEOjXWiOeGiqCiVOIJ5LDcsLw0LaE5CInMfXogRkZhXQ
pHpzF/jjs+7BoRiXQHAYnI+ztSfyPl1/CNdpzeuVDdVjaDqf2FpBxvnMQ7yMkC4npTuFNGxihF3k
BeIPEZXlKk6QyA4HHarKyvY8hVyW/o87BITJYmcCuO6NZ3OEs4lx2l1XMvsesk86RoFTggC0YD7X
REK2DSeskVFRBNmbRjrV0ivkc0slF5ZKLW433f9RdfLfKz3+X2qYvxU+FEe/f7054uVvT9YZo5Dx
0n6D2vtm69T8NQzmv/vJf/u+/RTs6t///MdX3mbN/NP8MP97qaEoGv7r8uThu2r/VpnMX/67MrHV
HzYgEIfhiT4nxsxFy+/KROl/UFtgM3MNErvMW9HwuzLRxB9CN1wl+E8nBYa7nyQj5ndxounqDznn
1zDqwMkmle38T6oTc45u+c/ixKYyMV1pOYZlWbj7DGOOUPlLtIuCEKN1rSzXZU/LHXCPWfXobrXG
jrZlVr7WXPzRO4QJnj6gG9KGqxkX1boqNAnFhfo/MocNFNGsUPCJ6i8Nr/k6q9qr0OTBmZqH1vli
XfLjFjXpt5jX219dEJI7D9YUkQIaszeW+tEi6FB/6GgiSTdtCJHwYEM3/TLPXOiFjs1szz42xgti
7Wrdtd66iTUMAFjvi4puBiL16i/v4+9y/N+ylkVNmDX1P/9h/OtLQ6kmJO+Ea1Ei6o6cU3H+8tJk
ru4PmhYOa5cV1BKWipYSCWl1x07WOArIFowA5h8t+pqJmXdVIAYLm2/E/zZAfiLrSCVYNDr2lBh1
NSr0Wdr4VZnCOfQlQ26avMZQ7SovdA+yW4Mhsdq6cH3/L3+I/vdUGVvaiuNEWYwZKIUt0/6X99gy
3DAPnIJiK9MTbs82ZEOQelU4XpSd+csuZbsukTcd6icxYhvCUeevhdJ3/+dXlLr8X38VYiV1lkGG
hSxWN3VFrf7X1zSU4NuSMMW05yJBvdrC6l/9Xq4x3T3RLjm7wCRSFHACGw8PPcQUdXJBkjaDRxt3
pqWmTRtpm9Tz5QljENEXiOfbVRiQMshs6dVJGvDD+hNKLnntNn3PjLbqKKoac10jpiFeuvrhkuKw
q0sJTDxzq5eI21+JGDsbxZzHjOy2UsQwMjUlTdpdmSWrWI93GccQb3WYFnsLT/Qm8TNw04s+lPEn
tj2gnOlLN4kDGn7v7S4zmvDTMZgHe2SvseQonoZ2ilYZiXpJm+vPblJ9lUWl1pqqo31eV1AaY8q0
wGt3KgaHwlYcYl3nNKtmP5W+JEGY1XfomNUeHgABlXZOQLoynn2dUUYrSlS7muXdw5ZY0S+z/B2n
aetMwG28JvocSjO5q7GE6qJ/ys6BpyXHNGkZDzjhiSxkzKh+Zi7L6b1CRbCTlr32sSkfWzeUSxj6
b2XYLrfElYeXGvVKa3f2RlXD2RtIIlUjRTVe07k3J1y0F/ET7kS5Uh6hbAw18yMH55vLEpBGDO27
2X5WKUnKOZSGzUgpazfl1Ze92mYF78RoY7nWGpK6CZlMFygb7grXRrZriWCdUUiVxVBtBife5yYG
0DZJEREnclyXozqq0d+Xmq9/Vr2jltLqPWzzzENxmoP/AZUqSwIuiYaZtnFRDpusiI9NC+st8p8E
MdiMILBLM7hFRllAIdabNRMYjDGW7W38qvkJ8KhhtPvIBS5boti34AODKyd8iPzLDP+8Xxx9jpue
GU+bKtAYhXkOzBwrHN3rgjVwtQQ7ETygmO72wrwv2npacT/YOmUHqGGqH9njPilUo2VZ18Tf1ldN
4TBsPL/Ytnmmg/TqCnRq+t1ILNm+/2pG70eQScacY1UvVR8RxdfZ15rsmk1eEDMp3ebXQESyGBVC
H02SBsFrQcUYp9nGyAaTZYr+i7PnI4j4g8kMqggy0fAGhmQs1ASHlMbQb52RPR2YFGQHvguGb2wg
fbibygv8jW7TgmbeWaZp8uC3kMJFXnqLIa+TM1KgFZshxlBopcgOCd8ap/d3rpqgIA8KxatXHIIc
FzZ06TsEzDpkUPmpbB9+4s+8ccVKknbOu6n97GbQE9RIfOHmeciMtwKjeQDqnG43JhKkltYiA/u/
yGr5hnThqbZs+juDVmos3B8uBv2hloecOGmOa2BZAFK9ZYTCbzG10ZPMojcZAeEQSXCpbD7qmvxB
qTDJHA/VNzR9tBB4lGNQZQ91aR27rlxUVjU+xbOLWivZqWitdTEEx9uoR1salaXZDcZZb8YTmzIc
7QUrxs6W8N6dX1H/Fpdje0ojAoTZV3J1y9qNP6/BGJI/y0EibXI4DUp+KkHLKTHCFoNiPzs2nlWz
WdSMzYBR+9mv51N1rNN9ajw1Ir2YE/v50mMPVYBVxCgHc2N8w8Q1LTyTbUUos5WBRgCrq7YI6vSz
ruf0GLdet1P7akj1lUyV/4zhKz40sfdasoV3kmhTVPonGsFwKV3UMV71nRiWO199fggx8jJioCPI
7NGjdzuoEaj2kCTjVse15DD+WFIOFVDU/ekCrrTmUEzfMAiwpQs9hpmeDluCCOVeFQhm0AeuyKfY
JV2704emOEHqfnXmjHZ2FpDizJ+t0QtMsXn+kA3qaiMEgPNQV9sIC8TCIxj00OJXXEZ40KCls7VE
No2kNF1ZSvYIxY8d4IhDImxjB07wOEXOfPRH9MJFrn8qV9tXGvvvxGPWPNhwHQtu61H9mOKLfwOW
sYY5DRHK/TLBOS1bbQRCMTHD76N6q3zlrdGBKIqDlRrzMyhstQzLolgZ7jkbvqxC/FCxv8I85F5I
hForzb33R3mcrAuG2HNgKMSIKPa2XlK9TAmYPK8eP/IO1/1EeNLChwFWa4wsjLoPDm3nbzF5OvfA
R6Eb2i8JXtNNMWj6kn2RvzUK+Sgrc1gIGCSlUQ+vk9SHdcQAe+veA9MjtzRPP7VSFFysSKLm2NJZ
KjjcHZT6qgO4030UyKVRG++Qxe47lfV4rGjnYsRv+1hjrO0QEAzpJ6DBxJVE8cnPxOFkoj6q7aIH
gyTia1yn08n0sXabWnyV80Ob3AeyIa7D9rJVhiz1zw8j6IFIYBXJ/vaNotOqlZPzC2pcCCtHFQ+3
r52yzj+B73gZa7ydpvPSDHVyj0CUcC0biEEs+jcK7WovMkJyoYXma2fw5C7TZ9tmFpebabTyGSJ7
gAs+rFwXMKsYVtHMA7B6bAK1h/G9rvt9OTgvns3wzceSQIhJsy2YyAwifPYqz94MgY3tQAN81zSv
nsH1IB6i97L1FonXRWujrz4MJ37Kod3AvCBcJ0v7q42JMSAUGwxFdTXafNw15s/Cq15VCfDUlRn1
hf8Y1QwGK1hBRVbh459mbijDmWAyuFPG1qKFC3AcMkZSoZUBbigf0GWKdTo5zoGcmsdJduegdTVM
xNF3hzV3hUMMP/5368QQliL8kRmuNu6li8FRvzqUqLjZXziaonWOzpbVklMylBNMv2r5S1ASdFVc
rC3c0mgOWa54fGimqJH/wdWsSuTBrz4AL4T0AcMPt6vTh8CpfvlDnS69tP7ZtuVWr30QrUREhlG+
cyvF5Krq24sBjzWO/Qp/kDZHE4kzgN0QrBahubiZ6X3TmuMuKU6Qlttrp5JnH789wtr6F0AuUll+
VFjwlk3IeKdAmpuWA4Rc56vrHG6AiWbelXH8I7QDe8lc83uy6xDpYOwtWLcCtYhyxrJWbJNLUcRL
R1SMQUi3kjVU2QZwEhL7Pih+uEHXA8pIWCIZyc/Wn7J7oy9enbiJ8I3Ge1S/SFATtOzwyu8la4FF
h5h75YTsnRJV7n08L6QbUuPigt0WiXO2qwJPyaA/Bo1urFXfXBpjwCRTQbLmAJ3WWhVxhY3UoZOr
Mff05VScmT8yFxZSLeyBAJEuZnplEBEaVWzzGj1Uq2gGbfdyrLeVnfyo4c+EifXQYXVfhpk393RT
tUDCR+oNYL61Im5hpVrxGeQS41PY86frC8/KqwOOEPgEenY1GvGtecmGC6620u0iAx6Ml7aq5R2z
N4BTRfY6QcVrMdrdYbnZICjzHuuJzDZyG0hZ8DZeYRQLZo7OIvdzrN+C2Ys0+n6Bra2AlletQssp
LlHGerNIZ+NIYkH5dMuY5KLwFJVRuTXtnJXcaO8dK2BvmiRXRPKgiPSEzGhCIGYxUTwQiOPERGbX
KrcYwXlvJGT9Djec8OVXoFOX2hicpl4LV8yWAYNEHvbM+DqG9jYYcSG5afnglNHOg0646CkL15Mj
MzIQ9C8WCv6mybszZedZOU14rRjs3Ruufx/U2iYsGm2fy7jbQCT5DpyxuR/iIGXE6dHgdOqHHjbg
jBP2pz22ykm3lnqSXQH/M7rr0dI1/XM+gKG1JWT5Uh/DTYaQB0TRXmW58QA39YVxQ4S4GFWHiLVj
oYO8yVNNw7CSKlTgg8tMLdO3gpqdMrUROzA97PJM8PIJYZBLUx1JNAco1zgYuyU5Uc8a4RULsCL1
xaGwHyQwpgAnr8vdjatw9qHG2VqY2ztyorbSmcdTdbHNHZMKp8DYXw+QUjMVvhWB61w9zAVjllz6
bkIm7CJNQa3Jd/RfESUBBTrNnkSTkOHztO0GdFKCuSM4+BPe1syQD1rdfECUnEXa0nDGjQllrOtx
gDpQMXODkPKEQISUn+MYwYrbyYprGA5T5ywAStmYuJYRiNO60z7qKD0aU3Jfd2SejCnFmoEMeh31
3i9PXjgoCfaBvn7QOME25SCoZ0FGNbhaIn7WIg/9l2EeS1DH3NXC+vS85MziFnlvC7gzzr/1+jHx
ngYLdrfBEFmHyDcRZ45Xj/wXR//EmEC5GJYsMqZxwXo6nauHLdKglzDTllZh7E1+tVAwmpUTtD9m
BC8NGoqz4vTK8j1IgFdGTGvLmt8zIPBrHEuALPVlP+pHXYaUYS7nnsbYfPJRYKjxHsPFe2gQbTFx
od+UZZQyDL0EvfXo1vZnVvtnvXQeZRzf2UaCWSI7e5Z777DGBg+7bxPjaml1uzT09yT22ZEQPVyp
+HVUxr4e5GNjAWNpge22UUihE437KfNpTk1UCVr2xEwrWmnkYWmp+aTp0KvGmUMT2gZCwScZIraD
J3LOzeQJpdrFkAIoYQl/LKTTJ1l0hPTme8WOIJVPnMOPocY+RtTl2a/4gsFuLil/xkrOmu35BGvi
fZPAw1L2traSL3CJ3PC6tdC+BcIbzGvRZfDQm8QyJJ2lkCuPZZY+FFci6Uxsvk1CHkDdPmhQCDD/
AhIKm5MIxn1ka9AKiyZblZSSi1bfTduI67EENr9unPazNa29746bIssxrcf8DVoG4Zmd0Q7XDlQT
lASecyohCa0iojt6+nU/OKRlzA7cjys2JWG2LpNuZVGd4b4xM/Ql+Ydnw/MtagrF3t7phFWwBRMh
FhpcotP0Hsf5OWL5ASdwHde9s5xK9ItJdLE46IRrM474ihsEJAjTqFrNCZiJPiLxdNxFFFtYH5hp
KywhxMdWXAClTR+DKHyExh7MvoaGEzHRtArT36Zuwq+09U79MCH0CYv7+Z3F2+ptitZG9FPS1mtb
O4PohXeNfRr2pwIiU4pBs7PMZS71AwikbGW6RU0WJ5BY26/XhgWvi7YFBoO/rdrhq5/KN4/KzYGE
NNMwiIOP2BBV3j4rM/I++nLRBx7xi+bS6LuRwtb9qXWgLHvST1QLHLcvMugZCqM781BeD7Q6aGSX
cW6/BUGBn94xnuum3Lki/yVIlu3isUEu5LwIR/81sfYimGaJViycudlfCoBqMOinNhE/ajC9q8En
ICKa4Rll3m0RKb7mqXUpiYFbkVD9kRXOZ1mQmVMjuQWm1m+szO6WI+Nogy3DYpiAY47xvaMPH0hE
v72GWU5uGs9DJw6eYlXBCjafzC8CRhoEjc24tId4XMvM3iAofrTLnz3NBabtqVpKlFc9+qGNwPzu
l9OjmVYerMp3z9PVOXJ3MaG/1xlU44XQe5r8nX0hN2CthXjtJwc/gH5MuP0GnSWG/qZmpbaPRut9
dGq5xY/lSYweSNcqWnsbFLaXIPH3031la0sTZdgCP5m+yDWI7BMHFOTU1aj0X2FVZoCDw5WH8O4R
QrTz7GFkKQPbeiTWwn7W61foLijTR63Zoo2qn03+39w1x2saq+pZmDh3nUp/AKEy13MF2bLSfU+r
3L2L3Dh45s2zwfI00I7mp/qYwWqwFEK0+WntoL0MsciGgwP8K1XTc+lYJvkFLToVLIqOIfvPXPpL
Y0yRAc60eOaNS7Oy3Csd20nmAAPwBJu7CbHIu86FTuVu/OoVenGMRoO4JrNJ34fbegkV9jgaBYMN
J1t6WOrZy4THKjCYKbjhm2N6IMsjJtxtAmSWPLhtOWrppoPI/l7E9gMkGPs6oMCO9ArfVUZA4+zg
eHeKAQ9pmGtkHWjTq6v/ILU3e0cwDyG0KeBKtfD6e0v17yoKH7G+iuukoYoyyxJ5n6m3TwRBHcDR
YZ3suuYUdpZ66ie5S4naOgVNWC1BGdW7yQivbLseNdVSdozmmxf6B1126rG3BWSucNz1Lbd2qxru
YffUj2VNW2L1Y7DWC4sJjNH6J8OgDLBLhjeABeZ+MdvBvPTWLQX7ey9qECg6uQHsUve+oX6EMXej
25d6NSLsqVP3ZN5Nh0ALhucmzvalzOuPqCb10CvEQ5Bl62pqR9xKrlj3Th/tSzJ3U7ahLzoUvWPW
gXTvWde9q8KEnpZqM6AHN2JS0baXjg+VtV9Zs888ZtbJ9TXBKjmFHfpsiy138dWXHPAjUN7l/ybq
zJYjRdal+0SYEczcZpJzapZSww1WKqkIIBiCGZ7+X/Q59p+bturavVUqJcTgn/vyJaxufUppVFL5
fxxPZty8rFevV3J9Qu6WLB0Yj+fkJ9oMkMQS7FNqRsIGkUZaOb1wGYEpu592aljO6ZC8BEMP3jHX
/7BA76rQH6IlI6cq/eLFYoJ6oBecMQq9Ewu1inSC793Erx9SbNFT+eRkxC96WMVk7nC+JkVpXzOO
EkiEjMfjYLbJItb1nmpOZ4cU84r629xN5tC/CPAsnCOpkW7b+7kcvw2mTTtMhJVvRX63eOi13jHA
8OFOHJqTpHl2quBIZ627EeHwNWTwyn0aNe+mvt92rl/uxazmbbcaQz1w3KE0fpN+G6Yk92kyRB8p
iZ47KdFeM3RgqJoRVnAunY5vM1nvgX3aYXn0dfA+SerbnCxjRGqavMB0J8/FK/BAGTULuEPhpxPU
bLBzEu5xZAsfi0DuP7eNd2Oud2/Yo7H1eAt3hVU/9FgFV+EzPqg5/eIc/JnR9fY6FMODVZhfshmD
U5+SYa8aYFchCyhM4WSbFRIKJZTgJXxR66kpqZ0DtsMUWz9ijFbmeFoZQJxB44ek5L5VTowSEuDs
G2tURpTV1BO0/kATATUAgQqgCvpQzqH1r++LX5xcuDNnl8eTnQ/1vOaomY7sMLlyBXGbosTGE6rk
1NYIogjlXFbcD3gltGAQPd5kSX4H4iWDMVVANcV3U53NLMwgovWvhv+vd6BCeeHxvz+myrvlrNCn
k77E08FRHGSoIWhScV0olETx5WEU3YM12vzoaZCoAIuflzoOCdaluDREqtB1aJQQOj6bSzvvUICZ
F9FShTBGr4WB1sT8zT4b6z9ATu5hmlhMAhhp2ev31jp5da7WP/N//tVgfqA85USD8oJjzwNhdFoe
vJHQVjdcOzhYIEuyaTvIsmIswutyDDitT6DUGrOq7zkm9oyInooy+ynGPwXPwHEE2Lfrm/a+ysSh
NSkRMDFebrKfvOSKESgyunH8H4idkP+c9N+DWtxo6NxbXBDuW7BIUHTGKAlu+8Z00RFCShkPc99+
lmT/KmwczHq380hpp09dX5EZhwBx+5wBRNoWZYptwp5BG7BF9+38nsAc2xTJmvae+oe0/bGE9+Yi
SyY1gg1LG/VvzY5z8FuYl79FYHMQX+Y/XWhDohX6qccHzXSffj3P5PIwFRy2Aatw6fRXQ5Wv8BY7
ahf3OBu9iWPraMC0X0Iwm5/zAp4JL8h7FxeQKS3xb7CKuwF5eOMl6tehNUUHNrevpIK6ZXAvjofh
6IKthYGnSZ23xFbsOKCyDh5JOa9pSoucXmOdmMzYRECS7BhKom0Vmcu9gkK34ckgfCdbXj38pG2S
0UnjZFQGGRu6SSakUIzkRcAMQNvTbz8MyYXdKKRp4aDdtHiq/fxPNWevlllenMWyqIwMNllvZw/w
hBIKmQ8d7LB26gzODHG4GaiHYWSF01vlMPnsbljlL5wc5uDsRG+4u0AXmkJc7W3uq3SJMS7bu0XA
HQEOSLHjejp2Wo9jcw43OBCgBlPD2abxyBMeYslm6ngK8LPkQY0PpSCWZXWz/eyxzzEJ4K5Ozr8J
HGvvFt5vOTynI2jDtGqafQtyhYZZ+ErNm2R12WOnDn37bM37AqfShSxSvumSBSwNRSkUxL0uqXwi
JkTgXjL+zBG7O99hT+1lpKuFHk6NjdkHJ2CrdUxvSfDy+Utu6k83856p0IKKbquntV/H/YLCAmI1
oSgH/WOevS0tDOU7z35YFB9CmwBRbPihK+X93g7uXfw2FXksIjgZjS0EYN1m/KcSM9xSirZLlh6W
S167Z42slCtt7LDibeORqD7IzHLXtaAjZW98xQ2LOWhGlwhyiUlm0uq1ocQoMwLr5TMr4ddbK13U
YeZMEc++xE1Mwc+1AXa0Y/0C3lIJHdmaDooizd5ibr7btmTWQgc6uqdFypV7zL8lbK9eWrPo5fHB
KhsTVCy2fSQqfq8DrXTO22UiPvuAxY4D6X+/1ay//9+v0lahfI3xY473/Pzf7xsVQPv/+1c2NSaq
aDAkMwo6ggs/xl+0/vK//1ALMOjmCLLGYzL4v//L//yyVMPFC1K6WirFZwxatThXo6B8av0Vy/Uf
p80eXPC0B6gUBFiM8jhDRtwMZVfcdeDsiGez/iD07D2wU5uaw0NdaAFRoh2RKfOLcHCdA0xODmVj
fHv4C7c2uEa8fOpp8ApQL5773BvVHt7sYxEE874B4gdzf/mtgXnBSsOXDsQzSrrAxeZv861Ifzua
/vwSpI8BWI2dYfdsSR4l6SbHRraxjKAer8oAoeTB0yo99Vp8EA0Zr1Zs/tYcADdJ50EzDcWvFS/2
DphFxpW/PdWcKXkAH+3Rb68jnI7eAUA46WHaD4K/0aKNU5FRYqZsE1161gfKwN5aLOveiKFdk0xF
yLNS5q/ppo/tX6/s460F1z2yClAKqVGnb9baLRPrPwAZqVaxaJ5GYApBwV7Y0R9pwtbsSwu4PEK6
lWouITnIbaiplR3ZgXyNK5DHFu3E7SlnSDnTcGpjqsfZkfBA3NK9C+E4duVPSKBqX8/XimPTZe6m
vyKg+shpyu+Q3tbVEfOcNnQ7LcXgRE39nufi3NU2X5We2F0SFOEBj81r2JaYXQjVRXnMTaohGnSk
DCZPR7mtYBriUd/F9AX/z7NbW9P/Prv8f71TW4LF/P+P+voQ/98TvoTJuPdMJIv1kbbaluf/vwf7
v38YNm2NI0IaR7UlxAQhZjJ+5lFkZk2STh3ROUqGyDreWcKJGIHQ6EphR9TOvHszXXO4H0d9l9j2
SfbLcoVAcW928Z/WMI0zrReKaguYqYZjLlRtZkfhs3h51chbgbBzH+QdAhYCBdUFS7AJjPlHFO5w
NwVUELeD/tfqn6IEvlw02Qa/BFbPhFv97O1tm0U1t2lIgGTE3lfbNxcs0aYqrYD4jfirW9zEpa//
ThJguYVJALtGfBxnnsUxhe3DoIlGCXhgPR7OTvWc1ooanl4z3goLa+qk+HHPo1NFuTDRTGtStx0h
zq3Sy6PhC3/bmvRAtGT03OGxz74R+xTJ4d5htHV0RoHxuR36O6i8J8ViHMV2HWySLxkCzc5ghUZm
r67AA8ctiAdyv/ez34BOhSl6npwjkdNiwxv1QtbYOMcMxPZDP+RRqOTNt5dkk404c5xmWJ0xjGvD
0H4zSE0Di4mZeo8Bb0eSwfCnTqAzAOomQgBbXM7/GT4YfDU7OpbIhsnxWs8ivhHJIffhNd6mCifo
vCMHbOaAabtxBlNgs0CPNPmJSC7JaIJc0cLyV7F7bNimb6zNwbmtmPb6E3vioIi5rjFH5N69rSE+
DSuus6rIjFTYJBY617amrL4zS9PzvKQWQxu4HYnFdKwK2LHZLgtJ8/x0sqgTSAKYE/hMJ0b+Axgh
RAmI7NOGRi8kbSpRGRPj0l3LNlKnGLkFWEeq74DhzeWVVfWnG2Mmu0n2kRJq2i/eF/e+ho+B9k43
ZHYR35A2NPgftKDWJcVW8SDs7Vq+ZZFaRQIIiMCR4b/IpjzWTm5zue33oviwQHo6AAIPMQlgo6+9
c1iVnMtihw8TnO4+M1nBKzs9DpB4d3lXZWh0pM3T+SdWvfj15afd01vamEFzykr5j3DvOcUaDGUt
v9WBX15m7p6x0N0hjeM8gsFVRXKC8dU0zK4XZ/lklqEey6qKijoozlAA6situ0vdyfGk0DGKIf51
A/CrgyC1ZL0CQWZ6hVLTeQKgl1gYDPL5Bi66I+/bq++jxapCRi2nA4oznq0A8xDuNxWBCzjQjH1g
5fO5SzJdVWliH4rey9HnYUtSWbNmapcV0xI/QekGrumhedfLC5siF6VsSnaDCn3mKQ+jYV0ddJWT
KOiQsuaUGVGIHxxHhD3yTjb+8tQ2y6WuymgsG/pFQl1EPNn7xO9A2CcYkTtl7XxMM/D1ppyLrtgF
xUvmCLUHyc4TMyP464qfm2X/cjC4GNyr8GVLID1tvEnTBUtBJ0kB1NeFTc3SWRUNsRJ7Krw+As8a
j0Q58yixJnMDScs9GvxZk9lNzwtG3aGdcHE4zp00QbmIxeOFbK0WSEjwrzI/ssxInjgD7ybLhhfi
cDITIe8DmHVva3R9u5MGR9YljXj2MixUvCKNbvqt78AxtPIBnG9K0Nb2zHljAOe8uOFCgU06fYaO
8nkEDGrwpp5qwG5aNs0CXsal0mvj1M0lU4yxMJRu6rzGiYI1qbP0t4NtUZt/TLXs5rx+I3mH/B/E
WVShpEgqniEFBuRn5fwC/e5UN4iTbuo1RxZCew0fsjfgferylEydJ6tIsZYELsx5P4yjeR4agPB8
pKENXWyGfk0mWBwnShHAxpT4JmNmex6YAmIdH5STLFis6jLqljWm3aRHYjM/OW0EANMDkoRZ45c7
ZWIVDUKKlSlzMi2sWTHcjJbCGaSudte5K4IEoVliwYP+E+6GITeZTzGjq7kMdRN2sdTkIkvh8UZC
qNKMJvgQuc8Duj4uef6M8RVJhiYgd5UrlubTwZFj9eF3AoY5ps3mwJhIYHkjtSvXu0Sc1pcxMLez
MbzQetMzuFKaQYr1kfgUpwjOyUsY1wdofdTcMDDSjkszgQk/P/U8n3F4f9Kjj5I+en8a+pUvxJD4
jCm7U6yONvs6ktq1sFV7Ihh9aDVtjQtoLWRzPaPpg79o7H5PPN/ng59Yx9niO4Z5MGox0FYhOyQK
kcGZMa5henfMu1uMeAw9suHUBc4/az2PTO6ucNjnCTsEBXBkwTj54Kz/Pc/heSYZgedhLekevoST
Pg5Q1H0vfet422jLbOHhVRmcLFpJN1AErI1gNAtt2Mm2ydyTechNIj6OeKnXknUewL2tlqelw92F
l707Dk0ZHHhbX4sJooILwCeZwSrk5UU26T+7jhn9lrxx+KHk1tLxtKHrJ8MUTwIF+XPHhvJqQz8/
0HwItpx7DSMiBtSTfJ6BeeWU4O2WiQ5TIpfHlPKevQ5gfNauuElLvE8N77w0M+KQnoBtNKKfJcUH
aXdxxZD20Isk3vOF7C3dD2/NWGJRoX+afoUr0rvaGX2KbQITZe8xqR7JAS8+xFXG9Uylk4JfNVCc
+vQdwgzWwcC4Q8y6LGNJGj3LIzOBDz1w443MuYzMtknWoSJ+5w5iLAP4nRyz8akbiqNI8IZQ5HDq
w/9sP1cNZSGi+hEuq9pldvE21Tryhfp2HVQhQ1foWsk7ZBMWA7/POGkT1Ko99cNhJnseciqUrWwq
I3j/9BMHxq0Vg78t/VDsCn9MI3t+z33j0uTtFiLBBx2Qr3R2gFAPipOQ2evYc6QtWSTeBidQhHJh
Pwoj0NRZ67uYP8tjC21Lh22VFw5GX78h6vwoQ+etEEnEASze1kmxV70LQ0ArlBRBSI1Nk5ZdsmPe
K9mr7yLvYZfYRpRonKRoQh1y1Vm2kUVufZZix3BkcdRtaszhAsjyNPsao8NIebGepw2v+U6qhZFt
RYzKcdujZXfjqWxT/G4ulTqmnvd9xWgOzeXHpEpWjXp6qEbL2ofFCDjTkCgqVfeTuy0tcUF9sUFv
bhuvu68XDmQaMXxmcgQQ0XoshpGiqgAvEfGCu3wXhI7APZEHXEfqg9W4GT1jmldtCAS5p3LC6aWu
6STGiBWRW7Thv3CD3TM+eKqLILnXE5NIk7GUWfzG5RSDNuATG0ucEW0e4GkwQguhOqHCKKNbSIbd
udExn13KRbR89ayKTp+wlvzDeDCQndHDE5effXMUcnmKqWGStvE09D4uxxEJzmk2hM2jMgBf1lBq
pVIn36IF47YtcEYLCV1qdb/a53yk51yMAIvUIvdBiD1ZVNYuZw3fLJ1wNiqxTgs9p3D235S5Uv3L
pyHrX5Lev/EVnSjWSA8TCoz2wMWhuRdQFri69tny2hTGC+XBDBn2VQxqqunAlNmrGDOiZGN+3HUN
vRltTbul7sAHavVkjME2MZwPx4/PUxb+C5P8q5N0bXmYKrzpyw/zB7dmo0IEfu365CfPqbK0Mc2Y
yfihJU19VW8igKirNoprbePin1lJg44JJJaYfZMTh6soa8LzgODvn0I1QQHQx4lIpSI1YXrcbDie
HuuhEHgM/5nN+iEpdwVWUA5Y42HZS11zWIQH6cQnxl01xidc5TbWnZDKnBBgmRj1N5Vi38SbDrk5
92fflJ8T9jzedG87GfgNGnRSaNQAgPhyR89Xr6U3i3vMcVTHm8NBSFbVNGagQ/qr45yThDYk72xd
v5vIiMcX2TaA77e9E//pJoyQXNSsHaDe1yHtjUtYJQEEQVxoTp/dGVb7ByF6y8zpnzfH4tQG6Dyv
TPX2bO5/g3iMgqZ/5SY3sUtW1PNMZ4vb5r6U3RdeV/6CKV0VWd1ANS1pbjXlDzMtSEhWuzcHlND6
mNjxn77KJJEpsDJeS7Qrnytc2QE/tuad+77eFDW79sIxdOt4ZzUH+NY1E4vs2PjN0baorqZvDSwH
voch7s7aFfXWpckqrfQxr9MvnhaKpWvo8qGBqSOe8Tbl1sv6oBjp/CgD5W5pZJfcBb3fSUT+PLyN
CTDXkvn+ssQ3r8AVGq/9iv69HjXO2Fy9mjWzjUZzfgkroqvZ6llGU21RYG2armGLEYkJLIaUBSMO
/d90JPuSjIC3bTcS9R8P1GQuuED4fjCc/cbL1e6mz8pkcmbXXLUCuHf8vfwQwjQHD86UbMf/6L1R
2y5g7IND74rH/QjLEm3SVmcMb6fOWWhSQFPQTf0MsO84t/K0/o/pEOwbg74IgHF9XLyYcFDt2XiC
mK4jRGxwKqYmKemsQ2R4tLqdD83ExuhYNO+yOYYQ3HTIxDM21wIujTg2/JIIxbok9eNMl8A4O49Z
Ir/7XtHdjPnKLNVMNUo20MUn7rqS6aavk+fc+YBTSuR2eqEj6y9IbnpCJAr0OCdvJe6ocMo/yrri
nC5pep6W7Ww1+XZeht+lXj4oQ5A7cJHBgVMeTkeky0Qzd246wFjWZWYEe7CG4iuAvO5Lwq1tTBkC
KSgMTpqTDoAeq/ZvgQ2nnjX8F/j2fTYb3+uStRQN3Z71ochwSxtyeaEIptVEOptVTZp74zej/GTj
mU8dIy0QHNYxJl6YJDQgdRaIBt8L0LLzN28cOcRXP0FrQnEcEZJAO3AzHf7WpdpZ/fTAC3dvDc/c
AvhwG+Egqzt/k6B+bETQ7NqkgDcHTUFw8irkgnVCmn+pSCeTY3FGaVgY57/Z5Ng77fYvXUgiJW0k
je9syD6wE68GKiND5Anw0qyf72JZ8qPVB69DDyUoD7nQrkdLY3gs4+lecnHPJJdWJgoNX8ChzjzJ
nsd03Iu4PeB/6WLnoZndMirUhFcgwShXxl/Sqr7QcfBL1qv1ol7BrAQg5qa/xYKFoi+YRAt59p0f
SqTgrbbs9vWgnAfkF8Brzd/QnD9yCYSv8+KX9Tlxeibn3G4iqq5dbB7UdMgAG7iwH0bGjbKi7hTc
47D3S45M9phE9FUVVPepnDtKaRx8GxqX4ezWF2TxMr2lfPBpTgteSmTfTZ/yPMU/yxBzN+sJCYz8
cUyCNw7M8Km4525wTaVzsCkjwjXgrrSwl7ihhoM5bNTjEUuDfZ/nV6lm1kyvZNoaO1HeTbA3mgDL
GWsyCu3ICaw8pr4NTC68GAUGZANEkmWd26k6YUpA4eb7puLvIE3jjpFmSZ9g9SYKdJzKV4ckwTYH
6HR999EFi+pHWt2pUOO2Zk9PPf/Fn/RdOPsPrCo7JMqN603uxhdUTRqqA8TPSzYwnXbT5ZFWAmyw
Ddd/hZHZ5fpsDznkfo52S3uWrsBVPjUnu4SAXDtX8CEUn5VU/SFAt6KSfGvLLsw5T2Vle1gXT2EV
dHPwQ2xMuimrarkutUPkdrzUI6fesur2fj4RQYqPQaLvc73cSt9+irPxZSwxF+VU7xiSL1wIrqGS
P8bLv8qw+uKHf+wsj4HpyDdVubiEE+AyKj8HThMtgTp7JKT2vivuElY6LwS7K/1jSz58KecvfPTr
PO2x8Lsrxr7tWGFCqnZpEqxEkr+Gf1co+x5LZ7z1Cdsq1ZzrhUWGpmNE6cREMK8v6ydiOQWmso5t
dR26pOSka9xjm7AHY12pyGvHWziXP7x2J9+Q9G4Yt7CYf7OYJ1Zob1sq965cvE9bJzxyg7pBQMEZ
reP7BVXBnozP2bNXU4n5UAUh/agka/LcvvZ28Vyr6Wa7fNTadU65z0BuaWNjC0zsES4UiTHq0x3X
OYZ9eOurf3PG3JTrILoIewoXF96TCUsbs/DSHK7Wull5pF63iLUUENQvjIS/S5XtUp+/yYIo4+pw
tyjxRmpPRhxpn10R5lsPHz52DKjfaATbkYpSdkT/j91zLLSsL2BNwKLL8cMP2nLDWOsrxaoSaooV
tPMuSvGR6V/HMLxdaOAEzhhVR2CRnKo+2tuZIEsGnBLy5QMNgpuwW4KtnH16cCZiG05KWyUNQSXn
Wp8KFuwhvn8KUoi0g4UNtXuvlvnXnPRh9VzzjqL28lrkDj7DKnafQBLsSWYnh260XjxOdOk4X4ih
nVTiRTq0X8sQLo91dk1NDAr0gM2sZqn/4SF585zB3VoUnaD9TIxwO+N3cIwneJU/OGvzFb0UOXX1
x7UwcszsaEJ+NTYAeJr/COPPAqR9RU37XMNmHvPTbPo8WnVwZ3p7KiaaTdtScAvhcasrah7izojK
JbzRSW5tphR1wU+PaaDabfoxJYKtWckT2MlNKKxH2SU/hZ+cIHdtQjuE251nD4D+uRNPm5GATdTG
Jddsz+ScIr+dzD3VE/nDxcxxkAXlpR/RnOLZiLogORuh/mJCfG5jwSne/OgyBpDOnN9QOzDO5iwL
1kBGjErudjd695Y13JcZwlo8cqC3GDnT7WTqdjPixjrOQ7vxff3W6KE5QW9go+xP/Vh+OQIz95gz
G3B96wbEOqH5gQlun0Mbb3rvbWBYFSYmT+mMW1HQJwKVbK88lAGkoHdPEmg0jWxPneMDBL63IER+
BLuJivfPz3iVBdCryXTvhhpAGahf9BC+q1IFDCrUK56kx9KTHAFjXK7pPrP7T5lcHVKx92oZHkq2
XEW0FyQVfT7ea2eLG2Sk81TyHXe9OIALQ2PAXsUh1b7PyGSFqXXp5sDdQt7d9SkCD8nBak97KAQm
9F4l0nE3+dDTSE7l+cXU/s7u72WKabdBmNRoHM2M3BmUfrOtuV/BU6SST5fPNIkm1KKIL7OjuWVx
+w9uO0fppXKb9lxEFihi+KgybtiTV546hhO5+CqY5OwApL5A7N7NQ75bBu7Cg28RDfRuuDNOVtfo
nVzGr2quqkvebau6/Ui4D7Mp7ZLBeraz8sknEYqFjgLxdH6zy+Kzr5wXuze7rUxvnAcgZHT9DRwf
6Sj5Uqv0AQ7XuUrNFZeL2wjKo2NfS6f9cIcsX4k1B0v/KM/6WE8wTQokNZgGSijc4X3NcsTrz9jB
uYSD0PkUpXvzRvlV22FEG8aldhdjl0zFqc+6az2M7+lc8GEHgq9MsznA+z+Be8dgiUWFiI8vyu+q
Tj8CsIB7jRKU1shU3P8OhgNszljBITCY01G80D0RCYPrJxyzyyi+cVeT3rsrMGsWcn4guIi7fzDa
wwANDFMML6yMQhw+W7tWL3Y1PoghxhWCwum7K2ksybChQwScxsvYFF9Fsess465hPuhnDF3VV9Mn
2FbFs5sP46GhzGmtO2YL8HZp3/2Y1XLzeu8x8DoIe80XCM9HnyZQurkCyr9GDL3WiuUnlw8pOMOG
kei3UiXEWYRxx8fL+c3MIhOd8MCgmNg0coMK4Gp2giw9JhxGEPob7fFsu+YN+bXYBLhdyEj2RD7I
Ym2/whGyi5PPn5UP7zOusgeSoAg8ofOOllESMkJuNrGb134BwwV9oEQo0eol59ySxlh6VY4Gwx9l
ZCgy7sSJlFDWI2dWtkvxEY9AWDwgPHE8UI2jy33pYk4jdLYR7p29VG8gcBY0pPTN6LhZ6GbGooq2
WfB4uAZ8Q0uFuLGJHlVIZZBnHhkL/LTIOzitCCnI8GWyiH9j5eOSoqiAf6IsrCZz2BCqxd9HD81b
GsTPXmtYFxNhcmMMMuKndC8RH2vdYaAyiIxxFoPqQM09O3Wd33rX/3KIrGw0tAY6KeFoS9fGM6FR
OvhvEfTAyCrOCcDKTs0iXqe0fFKShmvAeMhYvYJiQMKz0nuSF6DC2XEyGiCkV95se7GOjslJKgWA
ncBT3zi3sCOBHY/2a4ElkmRu86W5wWZzp09hNxzUaL37Zvfg2VRPBVzTZEtiMBtsd4PTI0bWz6+O
lTNXr6JsqY+i777yusee6fFSyhXPOdN8tfW76U/AjDXJw3rrdPrqieIfW+8hHgXIKSsGCz49osLe
5wNrETHDr2bBP223ximcgLku6GqmN3NnKyIrXeH20wezY3Jzy3wbxUGYK4VIt1jQ9fC4BAvHA+6K
qALYtTbg3GIqbi3zPNf6WNrGJ280yzLO+LqxrilSKv0P4TaeiaOD4PeMdN827ssyi7cil1GaL2tk
JcD/0JLozDKeSi9N94UXvuGwuTPL5nnMMbc62/USPQTG+9AxqHTX/Qh7Owqlle8zL2HU7NiXMS/3
xAAeOKeyd72HvT0dU6M4lUhQvAiRcvKHVto31nYuYn2+wcMEnzY9tYZEr22vtpEyyM0TZuv+TQOw
rcx5vk4Lfhqe3tnoqc9h1lI6DA1qUKidr/BGphpUIL0OK+W8dM60OVM5UhPRa+rxZy6HH0lMxmUa
TcOwZ5wrb2E0j7M5GCx/U7LUbWXWn0fy9xWW5aZGci9DrFZKzjxTs/XJW/q7ZBoqvqPOfuESMVzS
X6rdvT1kQwP1z2VwV/5tWj7Fhbht3RvDxeiYHgKOJvQ66jdPj7dey47WKlIYU8+YpSViwAG9eRMh
TrJUMFmhepwObuuP0smjDSQg8oB8BTTIHQtTRq5J6FUJYrV/Wk9fjaB5wNX1kFchzc4eDrIkIfKc
mEx3UBxvsV9fPKHerIkdOkZGqGBxN9hAklnspMjffGe5a1JODcVgwOEReE8KYofs0vOiOkpvoH8N
+UPF2oVTnftwNr7VeX8xjPnRwhhM2Pe7q8ujUfvWTin7HRz2FV1to/3lbUHT40LHIMfHgufpYAQI
HtwDGvoYlv7omu79XGc/oWslWx9DNAV98ZGGFnXUS3Gquyc/qI54DA6mX2MydZg4TMCdSpBZsXFg
/g7uUVV8pN27WgOPHXMZvA7LAxZ8uQEEccoDRH9DpnDHuq8WEOsQk/YKnWkEx2pwtrYxJMRacMzx
XnoridpQ3gEg4sq6jPvC9++lnz8IBc0zJg8cwByyVX2uCQPMYoV6UQMlcpIua4rY4GzZzFxQcPSg
8dh3lGQWG5M+qM3I3XcIBlSu9MgV6Op1vFmaxjM/GSIeuXBrs5btPS6GQaJOdk+geyJYTdDHjf3H
Pg8/M45ym4yU/oz9fVbLsTKw1Exmv51i2pGcto7K2Xs08+rTWgYKEXE3r1217dGvFpKMhCdRM8S3
ohA8qvxVJ+S6ug9M+ewoszyIqVL7AXFakfg44k7a10t/Vj+8aM+FyRPSrF1/Vpy9ob+YJyv7CfA2
IX26fMbFrPhrJNt+gQgu6+RCloNjba4+MJuEGz+gyCMdM3EUptgLVSUbBlnjpl87mZfh3xRiRLZw
uuGc+5TS8K8lNYG0okH8VNDlW9LuJiZgvWsk+1jmMsslXYGG7aMd0Mta72N3uhgpT1hqu/i8KFZS
c0WUEyL2oXwwiUw0Y4G2MrLnqkqkuxg3x5aGtw9nKIMo4H47Wevu1sn9kokQrdxmvfFYXDnbiwxv
f1291WN5TuazX9X9riLNo8yWBjEvLwl0s2/XfhPjpUI8MgIC5x7mdSdJCYaVrGB/ZWeJR5yEdMlz
Q8zXqG5PFyoBtGM4jncNT0xp2J+GbT5mXgcHCKRHmjDDU81aM+S1zEzVt+dgbVLa9yOi4m51CUvW
RC7+4QFX8aeyiNuM9Jea3BZJcKGqxCB3R6q+HW6I1iCJeMJFq0YZgREfNiXGxH3M9GY/baceylhn
pT8yoWsU4sIGhNe0re1gb5soVNaEnd4M8q8pwPZAFjFKqkJfVVaeVN28SkwpQ/gKE9XfjdQP8HPc
eqRLtwIzu+kqJk7rmZpDPt4a/cW866oEml7gsi83C8MBTb5zO8CmjW0GEEVnf0+JJ89T+FouTbqP
RQyeYa7xfI2g2xkzYRInht+E3Kk5fa2a9QA1B8BSs+ut/M2UacI9gX8jeA+3oczk49zUj7o3zRcz
HHsAGY25rXuVfYFgxLrD+P6OlPOutu3qYbWZbuh0Mj67hVC5nanyrvHT4DnQ8pVDAqtt4ciHZsFP
4zhWjWNysN5y8wGofhTIlIRFmg/XwqoOzRwyueG5l5n8pv+pJ9YgumhxffM83lw37D+b0ahPeZE0
FCuiodpV8WWX/Z0fzvqVqIdzSUbsqOEI/t7gWuonOMObcmpPsxqb+/9H0nksN45kUfSLEAEkbG5p
RYqkSFFSSdogZKrgbQIJ8/Vz0LOZiJ7urpZIIPOZe8+Ne24gYuyCD/qiaN32jjhr1nF7JBe4lDz3
3TTi4XOQKY7CyihPs580j57Q6coNypfc0dUnahK9CTrLOM5uVRNZbR66mfyKXlRvHfYEbBf8iFMe
w2rgUyyQEgVIdD59PwBuzvBn/98nmZmfjoB1Y4FbORRmMa2TITg2Xh1+gLp7HEmSe0FtbCwAXvKB
x6F+i9xm6yYdmQ8EflwmT7HiHRt7Y9vjpZGsVtFHIK40PloTiG3XkPxcM+OTBf3zNB6C6QZPgZCA
hLBjZHgM6A3WXT3SNiGsm2Mmm2J4IoLBWrlZj621Rz3iJO+98tKHcY6WoJ1V48phNY/emURSynk/
flbT2BwZ8DFQbBxm0WqtE1YjLUI36ILmO/DRg5CoItr0U0eAqhltf1JLHVokBdDnSXd0G8y0NHpz
vHdi+5WkLc0ta93SbKH1zc4xLOcLo3ljItRJc8wD5dk1eESpbdgHOg8t3iF+T/YBMU/8agxmXhrU
pGZ8y3tuwCCyGCsM1VWKFDxMjb/HQPYpvS+deneKM4+TjP8DV3yOqcJdvGb6AArMp49DR4OmAhEM
cTj2+DMmVsDHoJN1Nc/XWVGCTmxcUArgkg8fGFW+K1c3R2KorlZfoKYzrafAGdROIz2dLBtcTN5A
GkRolhsQDXgHVsuStEsgPZl/0pCzuuZKi5n8CxwijjSpIlhxMozMLSxzmXeTngfe335OccjzTkpa
1f2YGtvE4FsRLfo61+bBS7J/LiMhhSxo3TTDb4I/vnITsUJkSZK1zeDWq92tb3C51yRYYkbxuIaB
toxiYMAgC2fjde6qVSRczT1RnAHpJhtvYj7ZThQoTLGIuZ5ItYlYU7PfoZka+20WYBx0a4aUEN4R
baQPovz2ylEfkWaOq5C5DbtR+hynPjfGeGHvx7bc/tt7IfbW8s0y6BrzxJp2Xm8/2KV6DxXVRjGa
W1GbCPQCE0X+6KCXviEYczaidwmypNlEVok5DqlLDtTQAaGGIBj7uN/tTAHLYQh5Q0ib6aLkl5kr
6V8awZRbtYcsxfJBiCbSIZW+MSx5D5vpiteCRTdvcDe82C7DOnu8G6BoZ6LwisB5G1ExbqKx3HrW
m29Uf+dZE3nZ9Tt+tyokObgQ7lm0I37T7BGhIZkbXUV4gdyZVffd4jl6qC3/hk7cPlinUlkvOuNQ
Rw30hvwuj5pbCe/hmunmwIWFXoIJfxP960PxEyR8kkIrTLbDleSvbUQdTWgN26YGSlfGIE2gHoqh
STDyWIwXZvTMT9Ug6xzd+cXuEIH5Qwm1sgkPBZnhpaR99BIkdirBh0EHWmXYlbjOH3j7/5YMum3G
s2yDLqVsXgj/5bLta7WpbAfhfNo9I17kG+jaEHWmuhtKws9BBdD9R0X6L+PPS1ZdG1/CuHE3c0/6
OVVjodLXTAc4dWCkHdr6IEa3ujBbc7KwWHPY3IyKCo5shI/csB6IFf0tnfTuIvdeRLsMHer0G/LO
SRMKY/8OPuF9ZW9KxHTuDTixv2JixtWef2gs2mtVcf6BIolrmGmL0tIzoOnYmSZcKP435Izjutbc
xT0OrRAFN3xM9vwJbZFu5U+P+SMaAfUmgf9rS3ddkR+3Mllek+FNeN2N+FW9snmng9xXi86SFiw3
WIel0T4VwPhfteV+Kbt5rBFBrOIcVZFRb5MxRjVYHmIdhcD9BtJPukHCU0M12zSwQDtRrktRvzme
81b0AvN+9Jdx15tnjncmqTjgZutkaZw5aIw52pt+pWyM6Mw5c4bpK9WaLCP/TQIgVRJibWGtVUO0
Y01W/nbMV1w33fRdM25VUlq7vruDd6ButBmhpGJ88rDGufYZPWmK9mzZ1lYBSwgkJK6B9BYp0Tpr
P5IiaPdBGr6EUh6JFn2fAvs2COuFhKFjosaRV5UHMFV/CPHF7Zs2v+xkaR9VWa/q7TCRyMc+gkRE
Qb9kROzh6h9d8XjpaTuDmFYjLsygW+4qSQBcX/5F5seJ4Mz3dELZm5FLZkOMQQ9kYGIDh1MVGOza
4j0eI5Ys7vzj6N5D/w6k0PO//M8+5QwlOvOMzv4niC8FSWp8dM2w4nlo3nXUJJt64nAym4fCkFgk
JWMGPVJKk2fqklft+LO6AJw/l6rbssXCeNSgvZt7HLmssBg9hxtzANu/OGoD2FRjhgEBije8+SVz
tR2QbrRz+an0Gf/+P8MZPyJjB2zjyN86xrLZC5d4MNCAYk3q4Q0GMjig6FN69I7pFkgf/w0YUuAx
srtj1f6DNcXv3GFnip2HNC2JoCOTyWrpeIT9RaQf4Ygp7q6gRjkiS/SxKSSt2kYkmIbILhk7r9p4
ag/w2E7sFk84uLegPTb4EmOwHIgEmiR/RwxhbfiBfS7OQ4CqyuDnMkP7mRhYokbJ5WJY+5fhfODa
E+9cljxk9t0AzMi4O8XLWnRnh/CwdYmLX80I6KdKbsrqD5Fe68Ioh50T+ze7Y/EHQ4PxQ5s/jOzx
9oPb3cv/jEoZHgTlbkhtwD5LUMgmH1k+ulK+Qkv5o+q2PeJ/5eZEGh5pmnPtMBaiQNwOafWaxaDI
5+KF7craHoidcEnUddr3cqK46gSXKemi6MftvxDV8MJVsCEsKGmzEQMNMAYECbjR2wOBvIdOF/vA
ZCes4mFjhh4uDggBcG/MAzLtA8UISpZrNtOiEK351PA+ZlCU2Bheem/U6/Fr8s03nSjcChD9Lu2k
Hl3tz08Yxt7Cufwy/fY7ExzwoVUbB65+YzPs2laSbjJBhA6AV2TjhU/3wev6e2LFj2iPsd7RM9uO
eFM5bo38R7Y7F08ZqFukuRafSgrF3bfqJ9i+3oaYH6DAM/b2sfVpZxUfjFKM7dVhDHMysZaVjHqI
MhZNnjok05gjeolf58S7UdIsHlKYQu8yrYmkzka1tQAujaFlb4i1O6YamOqsDi3jFyfAtzrXNLgo
PTpEGfsCvFniDvQL6thYQbTxIjSYDavNPnjr3PqbXuxax5juFsvL1kyGTc00Nq1y/QlKiYFyT5Hi
zTs/L9O9a00P5ZBsW41yuwhwy2IhJWIMG2YLqVrLFn85OpOUlR43LaGYTvlrVcG9lMwXJ8wZEzXU
GlVVR8mwxgX8GKHrrDvnDanfq7/MY0olfixksiJPfhUlQBd0VztInxBk7yuvoEhG4Mlq+YR/6F5h
QeyD+ODa0c0jAGVlCq76pJrOkPguhHfuyiwV+3Dy955FCSonsIFYR6HHPxozQVBavAcF/5R2rkj7
/FWVDwctMBWjM91gW3uexPDdON29YkAxKOYZMufNtwHGRQD9oZZRr/B0KIROE7WcIl3EMGZq9dll
kSXUMQm9Hwg+T1mOTj2YEHDAfKgdzV1fb+e5QWdS3aSPPWoQ1FpLmaJtxrNhRC3iu+kT3N8TSDGs
IlbAC+++mrK9Ft18EJN8jUqD2PC4fsza9pvyeJXV3TvRcVSV2NJG9PRET5Zi5m6yZbBma3bVwwS0
2sP/FhcJ/v6QUKwBL7MAzurwkYbWGamUWLuzd4pS4zYkJYKOMF/HkX+xo5wzoagSTiJ46tbZFuwV
fM94n/ObP+VvTYLGqCGKSSKvwJlEKTg4V9c8CvOfxNbHDpUXDPeeT0VsDj41ef7cGGqnFFooL4vW
UF+fWX8DPInpJ0sd59jRNkn1pH1IR2gKoAJEHYT4GRLQRCUWquAM3a1aFyg+Kgssm65+pQVi27L+
WqseyQ2XR/qUo4IesI6tAkbYa9vwB3T51YOFFLs0su+IaSKaBrC0OCBQ6gxG1h06iUQEtQKkAViE
e087//xIKtCy7Xsj4z+j1Z0qmPzK4dFtK7tYj/+8mbllm286tlm4So0NYMRpXWEyUGnym9XxxUem
NcvmOW7RG5Dx++DlVP9smh916p9qhs6saZinGCgD+CNjDYtcZu1nYUfu1iNKiBKHYMoMTZwOsAq4
Uh0RO/4mmu27EaGOMmzjEuDBFr7x4YjuLKD3VJhQQ2v6RHD4UlCn4QVwdhWO9vUgn+zJTHZDbNyS
NP/ET/pa+DznsGbgEYg3EfsDf6b9104xT85NQ+0Q/OAxmldOT5Wh4gSLehshCyXPLe3chIw5luzk
kNnJc9kFlzpoGPeN0X40+rVV4aIGI/tYKX7gLpv/GKis9/1EWW3mHx71TbSQdJrXwCizLQsbOrNR
3GZh+fsh6N8D7zU2uj+mAGumUVVsujh6EHwZezfnQBq/ROy+VgVdCL9zK4yv0Iuf/OoYRJyFBorA
dW/Vr2M6nXXuoehM7a2IzWub0GKxysQLWGGPGOh0nK0QbA+dMfom7RwJHWQg9nR3/DEnLzbfvbk7
9T5grAbfQoZOKwSDi2dM71uXH4C12a6t9Q9mleW1TQpu08IB8ZXZ6kcHKwuwT82bvpacQlEzPTap
+54a7d5puCryOZ22iuXf8OOG3IIZc3omFcZRw2TZSNe+OSgS3KlhGVQ9WdGywwdCwu66N7fYGxlK
k0O+cZ3qadC8dgPaeQ8s6coLPIcYXUERXiDgMe+t5xKGAKSVEDFLb6T3r6cuoMh86H0WDFiY1kHQ
8GEnTAQn7R1bUT/mI3MAzSAsnbuzEWY/sTU2uM3UC+5Z2IJ0xNudW1mntOVKipPyEI3DtMrcTeT3
75LpCOM6pvuo6ZOBLWk4obYN2HXQB7Pa6dWmddAlVXb+z53kJxJg7N6slelEKGxjsrK1JuuMQ9nv
bpJ0ypUuKrntQ72bxvKjiowXzCucWcwvBsu4osE4NmLRvWAHJ1nLe1tKKtXiSERubmy9ycH4k7F5
McRzZU3D4p7ioLFXpUFqUh7x8Qi7+E0d95jH+gcv0v0/+oQSGczLZTtCMDZWp4pDKUGajOMHodjZ
IJeD/2Z3lyNjhYJ5I4tgVEsDM2lXIa0PwVgo2Lk70ZzJYXxxco6/psT9rya1W34Pz2wPyy6868RB
loxo6JR/2rh4nTTtJCmOj+i7z05cHV3X/RvyZDRYxVaeNzwCEEJdZXQnlurLbq5a5DHsv4r8KRzc
Pxib9nntz2vLrp/SdkaC3NwSLzzoyP0J0vngGM5+LJJ32SSI/A0WzBEEVfZLRLJgKo0UticAIEFn
H7GIx97S4qX6GLRIwBzDDikCU54en7S/STlnuQzbw+gzw/p5GvCA+Mo7tzWRmSbVb5KIkGuefZGJ
uFVb370/fTmBFBuSSxaUjN627f8JwsxpfeNP6DtiZVpvfb04J+Heb2qHfTF1odCHdO6H0zQUu9nC
zdCbrHur1rnRBLxOvi6IRakARXTJa98xy56gyLJ+ITAk4jno8cATXSX+SbnnlmXGoSAxk0eEqvky
FtjnYwEFgdX5FSDN1W7LvayghBqGuIZFffWd7j2qUWSaNOSWec4QG+XIL4wxeeLHYXA/Ppq196cz
CDJkHABPsgQ9gejVQ3acmO37VBbY44J4F3VKUbPRrnuInHSDTExPhAYhJuFAIcOQ2Z6iRsXgHd4Y
hPEluD/QOB+HAnpbAO/SnLeW4eXbuSnffZTTY9tZa4hBpHSlgE3Mn9GheyLY879V+KcZ4kyCzAtE
Q2ool8YF+msT0Tsbi13AsoznMC1/0k30oEicY5u47FoSHnvCnNbtEHwC8aIezKY7lpUTtpZpTBBh
ciOtkqb8yMscCUA5vg0xZB/T4QGtqHK8LPkd2MKQAmNvcrf47uB5biIy+pidrassZXQPuj8NVjHT
+JWVoADRELrnwLpFaBaBDdBLqPEQOiaMej9JNxxIb0Go4NLkrDk7uc49toJVxQzXJVeyYB8yWUm6
jaPuKuru7hnBV8aaXQ5Uv/YM92xR77tp1bEDIUWxnuqPKTQ+fCSNU8sLOinCEQtGyKvJ5QNTvfVR
lOqVDPGbN3R30LKLTobVAf769yHYViNnl1151wL9DVFS1o8UDIY9O3t3E2YYEcs2nKXsuhqcsP5b
YqDqioGVOjaFT0KX7OT4J4I5fbAbn/jGOOIIFdv+FfjUN2zbZV+WPgWNT1qs5eyCxgV8HH3E5nJW
u24JFOPNY4LPvrUh/4RbxSYNKbL7qxwhiCSAQVdlZ0+bAtdCwfDGqancy7vXqWGrhlxQ515mUTYP
HKVoMAwDpgYMz3DRUswO/rmbnzcfOQrK2rAJcfT6icDpYtN1K6Zb7Lca4gHa+pfBBcBOQmCKmQlW
gxZ01ea4KRR5bUIx1mPjjWFx2U9RopjYiemjmWnaAimYvw+87JU5z3fi0fM65VMVqTeSVz+nDK2Y
WXMpGJ4JyTF+xNWWbUBmPDQK/mZaPEwd61F28xAMzyFrADRM6d5I0CNgiMsOQ4P3wcNaNKZDS+Vr
HNtqkSfSPXWy/Y0ceROVvdKx9dOH5S8riwYy5zErwr+Rh1osnpCYdFfHjk9UNX+LjPWCH9YFlvIS
r1anr/Ukb85wz/k7m7SPjpl0TjV2VNNBO92xwEqi6Zdabue5CLM8TNDos8tp74/YVcPAOEzVlxhV
9q2dcx8hgpYRC0gn6Pm1kMjFXsQDjWmZgV27Di3v2nSMxkZAtaPDCqA+Bsr/YzIQuEAj3XtyeJ6G
qGHmqLDWLFTMxNl1haoQkXL/+Xrhg6X32ALfH3HLeobNNBgbR6hRfqR+wsSxO9M1E/bl2WvklRH1
DbSbEJAxFh9Wfr1OoUKok+trvj795qNmJ2oSjtRQv6cxRZkeEAdAtgynDmezPKlFNzUI50eGMXcR
JysBMF8pGZGbrP1DUgYhRqn8ioP4VTO5aPv4W+SsGgJvN+X0Pa3xVJglhZ5d/0kZV7XYJlYw1nnu
8oPKeJA04jBH/5OG82URPuFmBRlPUOwwPVv0XnUHX91jRJnF2EwCh/7as6e3KVvqY4qgmRAHEyCG
y2g0VPx5k2NDX3TKvwpNIvUJa5huuhoRojy3MZ96ww/IUCQQqUDJy86Nj02qa5wxSsAE3SrIf9KH
GRIz8BWKaz3J2l21GPLT/jtummun8SvggzcKuaFUewV984Hk461g93goHBPGJtV0MNd7NH2cRXP/
Gxso6wz1adBirZOItDLb/uJdOrnRdNOgEJdN8t0JKeTplu6kFvwMbrUPaz3ueSJvbeFse7+5T9h6
QUBKtcL9vXaD+gfnwMOgm+lgx5G57sHhemJVwzLdgDB0hnqxavB1SsiOi8HSQ/GYdPEmFzHXV+B6
G9XLFzQ2W1+xQTGplMKK2zKo0n3f2UCpVSsQ9xfsYaJr9dov30S/iHt8/dlN/Y8v9V8D+3oKLd2A
CkQSm90i+00VNBNq34AXhbcpbsBmghzAMhnnUMOYO3u8TiRaxVVzwNG/kx2mCKIKCGOr3MciQyYo
jPxuwDCkcC0uBuTUVBjypYnYNgPJ7htWGxLYdmAFSNSdR5B/tJm2vuRpF+2CghM+gLcg+Dl0bO/Q
AW+4j6oanJ4qWaJG+D2jMnpl9nVoFEJCN311HfusemgpjhyPyjTugV1FePl1CRjzqRLha5wwBKfk
Sx6qzP6ZfOtcgmoa4/A06upcd+2u8zJIW7xk6Xk06hTNqkMbnp9xU+wz13xKqEtepra5syjUFugv
0a47mSBGTklX5lxNSR+ERGRnu87aehVYyCzAoX3lYCjW5TA81XFPP4TPqICfCmaakU/G5tZkqOcC
0sgVEcwj9jExmB5xQj4OntF46VgIIgoh0AW9IJNZmcB0YxwWufad9DoCVGG35pFbbVXGUlLJR5hy
OHELg5ibElN6R9nIjhRvLfzikbwBkKjauM9IwdZJkgewAMTOydofi707zx1DAQEBHWBEeEJFvZdi
fEtMvsElGLAXWFNc3AVG3teI9LH2Vqiqlgc2ne31f88YVtGv3JugvF3Am38RhfhEh5psHUd96yZ5
mWbD3NWNnT5WTPhxe5v3Iho/cGihipdTsR0htxz97Cb8gJ1oNAliA6hyvLbNd0HkdNskHt8chscX
N+GcpU1nZjdxw0RZTK2AYKgMY7U4srkH+xLlIcrMuk6CPc+pzW7vgOefxHR8OVEP6WWgtqtZ4JmZ
fJUDwem618VWOZJTdmthP9e6LDdKLL0SUYLWlDBjlpc2Tp5N5mH4bg2LW7PaUWtjkEuoTyB2rBnQ
en4FlU8iqgi12E+glFpmwjjc13m44L/bjw5j8AgmVnAbNdo62kxcVqADrmnD1tBy5KHop/fS5lBu
inIfMBWI+GG0rn/qGlQpYBGU7R1/FrMZf7dc6jEjtYlDNCrDD3dk9FYu5brhEpdZWfSdrIImHX7k
lOMQA79Llw8kSl1zRablxTL8eK9TPC9xsber7Oi4VBNeVr3OXa9ZJZo/As1qWduYqMoQKQqPi9bx
gQKWDlfoc6qQ2RBCCz2typlBoEZfDlRKKJDqcUg6fLgfQz5X7yvU1JxxTV0zpQC4snb4Xvgazmwa
azU09z71/ulifu4pDPuu3OfeC9aZUzaV3Z645L9WmM3bWFGb28uKuYPGe8zS8NVTE4uXPnzxqpK6
zzGfMdTn616WZLwgmHfKgzIh2okAtokK0uliIuINsecQPejkLACb5Ehi2J/BTkyUqfo3twBGweRY
yrn+OUPbigVhH7LQOtThse7HgAyQ7ow/5uKlvNB6cs6FiphCeMRVmJP3Dth53Uy0OLN6M8qkODnm
j1+62zp04BX31r2PsicXiNaidrI3Y68fOprI2jTbTVBZH5ohEROZT3JTYn7Trj+OOWiouXpJKkZl
TvYL7NMvQnMbsOYwa3mzmKOEZruOSsLRBS67EQl4v8h+NBYBbHcfI/OIpQ6YGcCB4TKvDtvBnQDO
CvRs3I6QQO1sr0ek8oz5t9CWn4xmBIKAUsbGzTp64IHdgj2EWHc2HIgZ7892WhLLY/gCWfAv5QOK
fNYSHsMXbvZhvXSXIGZO1IdXx8mB/5C2mOVDgEvwFXlNzLh9lsQZsdIxAbCROSr/KAEqeWlZ/GLe
Nqb/txsrDvveWOKX/rYtdIbK8s8+MO04Gx4GZ21ErGprz0B3gpzezSJuORYSbdKcypk63JrABHH1
tWX4XknxbQbLaVVTPMTqba7jz7E1CHUH+uRkCIdjEmFZJu9co8AoyQo99hbZW7LR440DCmpAgCUR
UAJjPzr8MFjo+wMMf5PyvIqonvJkURYtSj0M7KSW/zAroRcTGTEOLBA6da1JsofK2hRHN2ITRA54
zUs5jvKMUBzNh0w/e+39sZLyOJqI3cf0n5uJjWp4fzqTS0a19d5oeE46U54Bi3L7ibPpkpLRB+VT
70qQPAuI55aTBLRxK9s/hApXdFWHD0ZqvE+uzSFoYGe32DaV7ZtvOf7RT0z4jjCgWNqyTPdrAitY
qsLS0k95g7eyLt+RGTnMnBxaBGU/x5iiUtnfZ3c49V19z1halrWHbi9/oDq+16gew6m4tX2Atb9m
BOqvbX+4gG1/4uqFkCfb93ARfckJRQZHKQU2lW+UvaVm9Onm4GFMtr9YWreTY00sDId5F1vfozuc
54R4UHMkCY1geK+7Ob7BHUtc1gLrSE8BZrRtXo9kChXzpxgFCjkrKMC3TbjS0XmQ8SfGy1Tkm9EF
28Xrfmm4Ch+FjVQrG1lUO22E+CUL/GuX9jPWDy7SVhVyJ7wSmNJvUftUpsWgrohTGOpOYXHwum0c
58lVDs50dUfU6XkadFuvZ0stMJyLhLKmiYP02rDlhkKIlV5ann8a0vxg+f18hRY9Xy3K0iMAtHdE
/Z8uarQuPv73X2IJSCoMWA7eL/8BYzAxBa95vBAZ0vaOQYJ0zjbfdnn+EiUpu1Q5HWeZyi2f9wpL
MIGGejhEpnMeXItHE5S7riDQaJBIM9xCVqEWwvrib5Km7pvburfZnx4DI32v00peg0wU2OjG9kSz
p85l1mN5b3/MfIg+O15Z+1+asiEL0L885jqieI9u5TSNdyza3g4gZgn2C/9xpugNqR8mkEJ1+tPF
Z5DV4tkjJApzeOCvsgxxeUFa+zaDAi4GzzoMZFTtE9etXzIsMIyLAv2LsHDLDjmEp3VshsDe1NmB
6cCwCQv6MMbcBqolsz7Hip28mAXJ0p3Y1stjTyhBu50COazd5QdNcRCsWe+hL+2Do1n55R5V97kX
At7HWPRXWusc6gFiOysZr8i36DyQJDlOMpKNEC9MfeA1hSFwbCZj8bC8oJt0qn4xUSBYS1zvIDwf
GnjEOguYDrdl3nzLJZS2wYha9Jl3OfV9hRjIGn5Ng8hdFMO4wKQDVC9qb05emL/IWq5CxdMfSTfJ
5xLjv8o6MuCqPnl0TMJHWjAiHelRV6OtuMKbR6tJ2l/p9V82CNrXMV9y9Xz5Uph9skOKpJ/SOtrN
Zgzvtkd7mnWevLmMIXECO41MieypqossU5LNCBN6zmqRPlBuzA8z1tJz5TYXq8ZBV/HPD0SAf4ft
IfIgEiETnDetDtsdj2eOUGwIsM+b5naO3C9/ZLhnWPpMq76MhGCvGA++2Vs3qZA9uRxopWJZr8DB
hN6MJKymhm4xUq+aNLVutials+R93f/3l0AFmalLYpR7e/HkeBBEEWTi3S2L5oCoYIETRiZrOqhc
xBad//uruHJZ/krQ12n4hzF0tRVeOm0YLiqnuAXWzN6NkLzGzhhz0HgzAguGCXt7IKebGzX00bYL
HUoS6VK09RPnwZrd2XwtEIw8ldCiB2znIunSi+xgx+BVewt6XfGnGOFTxzdS4qHLlDtvCjmAlSWe
CTO8YaNjXRLEERi1Qt+AhQ43fArqwi+4w1bJvGi0JjaaKc7cVhHiAUz8LMfoKJ7QejFuw3oxo9O8
gZVRKOaNw39/ZXFBQxxMTu7kA3hW7mUGhtwTNLihqQ63+MeSWykd9+ITGFEj8T65w7ieF06d3+hb
5+YdskdYG4DVIsSNG1Fq8yGSFV9gKGmvanFykym9gTrTxswIoWSILtnyJUXxPEK7ICygn9dIlV+I
JlMXU0akreGEQi5BzFuTX9sxZqJisS6pCua0tXq0B44uRyn9O+W75fuw68m8ZAMDMhQyrz2pUDRQ
aXaCmUooqaFPPV/ygLFWOCL80BVu9qk5i1q35ynGcQUAaO1zetbOMmCejelMIihQmJFyn5lZPiO1
cSzP3Cii9Y4u5j/vdw4yTpa5wo8ixiv2yW0IESVh9rdxQHavAun9iPmeZCDHxr1EhfNYeGycVILd
1ATyVNj8mODc4dn4SItlJQFuMutoSsSTVuI+WzXQpNDz91aEoiyZkuCE2RVdneBu9Fm3SMjD6IHa
EUBz8JBGyXPW9p9hWH6GfXFpISetCh7+TeGzbDbmDOAd9iwUYHMKgHtcTAnC3ZcCVzTBdNbZ8NEx
QVYEzWIG0yZV/WHQ4PX9BpwuV/dl1CmDVB/dR2Em4TrCllb26F2nPtxnoQvUCZ8hTn5M8ZIu3AB/
jj6tfXAYeAfxo4EaazV4/RWpI7hXjljTueP9YZHrYqkwpggtj5Ejt+nxbQzGV9Qm3y66uBUnLWBS
/g0s08M2jaavzM7PzKjQA1aR/SCKBJdVN256fmZFcMcaNsa6CcAXDG0e7VR1ciBjbSbBn9yUYhun
HGx1SWPMWBg4C2FQrce+XvYc8tlwMAuWKSkjwgpKIrEp81o1BX8/ctX5v/9piPrz43iRkLdb4Kn4
tOmNpxJtlKs6wLTtfMUrz9ItYDUD+fWMleJoiWFBU9vWuo/hoQSzeyI8A2U1RSnDTnJA6uEbOWqy
dqJh2ujpqyFZ90wSKp48vzuMlf0WCchQAKNZ/qLPwdDkdDpZMOTflZtbOCj/+cDCFZIcLzCisyCQ
wWiKQ7U4mThFyMtBFrUaC+5UFW+VWbAvVBDwpxkgF6XRLQLeuBs77BJJ57mQ+9hJeMQUIgOkQDRg
bWxLJOa4SLIAsY+8JwUS5Dqy5IPDbI8uQfPj7ae4/wR1TkLNXNH1D7X9GmavsaQttG13fugThkpL
jlXj86/QgR3YodLwd9R2IPnXRWr6h5SSNxmDA0sdviIroJUYxDnBV7ZcWWuPpNeT7d01LfpDG2fg
+/vfiozYNUurP2EqP2s+V7dmulaDrvMZL6wm0yFGmY6VZNYdAVD8Rh0FVerhYF/+px74jtrBgH2O
v3Hd9wPU4OUxqP0dut/FKkzGEOuvp4Y7nrcH/0IAla8jF9QsZ/ri2NtjxsJknxobs2opcrEZ780c
gQwRGxaNJMu6vHJQOES/hultPF1BMA5MVkLIqtcgycHg5xQtuSImzA/g4gxt+YW7EZzkHEDMm9BD
VoIihMmaD4oxvwLVZ1ng8P3GdUFgyqIYAsHQMzDEGG8Mm8y01b42w3ff5+bJYkIaS/0a0kJEckab
A0xn3dXuXwgh5NVDpPBKXd4WdCPoxJ2s2MFW8zWKef2iV1sl1dFX1d7p2u/EZLpS9JB1R7xKk6TX
s6A/e8mXVPU1ANmI9kqJXWzHw8UQ6b7A4UF0+0D+EU5MtzVPFqIVroXiqbI4cKZpEKvODhGqQFJo
vBnTOzaRoNLRrrfZvQwGZ0FF0buRyhzX3uLoiEZcGuloeTCWbEhMnENI1yis961GHxa6lPRw9Ney
5hoO9IBGTcy/Rj4f6d2qTcWvzVwOqfFYoK8bWRJZ2REva82BEqPxwFEArnvrYtQpsvkkhpGwsoJJ
bc9C+H+Mndlu7EiapF8lkdfDanfuHHTWhWJfFaFduiEkHR3uq3N/+vkYVd2F6gEGk0gICm0nFgbp
/pvZZ8UTQ5ALjAk682y4K8phyGrFHMnSR0zEDDH3LOz02uagLW2yPtR9LpKRrm+9Kd8IMc7rSpwL
Bo9w6p+nrjHXWSReBPUwkMCxgDo02gG+Drep4axsm6rAyXtSRQzCSLYXCQ7NDR1vl0wePudefGfC
AlOVIcc3GR7jjoQfmAGi59iUNuS92NXRfNxjOBaedhGxznXQCu89+Un9X7oGtftisHyKdUwIuUta
EraTcqxpxbic9RFaLpnkihopn+B6795TfBktSWpu0tC645S5nuH+nFS/ZdvOE6aCVXuszkYdXb3a
rE7a/EG1+okCXkywaXGGFjMtNbSnBYH7dq8z64k8adGJRxFBG7zCU9L3qGT6IigCXF6S6kKudu4q
sy8d6IfFYFhQ2VL6EDyH/ihT1B+jVuHW9U801KzS2rjCDyO3EDEkfIr7KaFsuLnnqs7cZtLe6tJ8
bzqQQ0x3q12Sgkvp3SUsaKwHebaDK4Calsfm3EG7hT4rje6rKUi4FR5WvhhfSBcHM3NC31l0KVlG
vaT+em6KVoSlMO5QXgRdxBa/CE7DM5/CbnZQPlsaornvxc88ZYp9Buy5j0IlH5lmLUWo0yFSsvii
cpgMPRgJg3Bcy642aPolc9bflN589XrzqGKaetnfoy9wAaK3ZWcCaWh9rp12CnzBlLB/Uu0CAojn
CvNEGBBC0MahWEIx5SxlH2PZSTTWABXQSNi26L900f8izjHKHheZZNIeOkhlFuUWZbkxOOyIjQ8V
WmqYbA0NtT0Z8EhbjU12xK42/ZQxoWT1lkzFD/IzcGhJNKOmjH3h+dp0N2r1ewG/p4z66XWi+SKy
JC1606ymuD3C4xIqmbnyGnJvrKJIh8LWp1gR4dxnB4d25nUXWxsIDeqkIPqoWwAHJ5YexPvC115p
bNYG/HwsB2VPuSthYGIW7Y8VhMsetNCRlkZCJqCX2Ahjs26436iCiowdshtVf/VP03yWxs7+1Ygq
vvMUYQ/PoopatBXQV9ZhYRQ+sxD/arr+0c6EztqY0z2r6LspiredpXYUX9efGq8uzrmDIKE2C4ZX
oLsE3FM2/JCKd01jPAm8XoRAYxaVJQSiEVyZVVWs4MhwcriMb1kRPLTIntNV1EwlwmFppDH+oKuE
OZL7+gtKdwxCkzRE9Mz65cOX+aFAOLvVDli7WeoJTX/LVfiii2HfmpxDJyf2t/WUAvfNOG6KJyPz
dwS3VjFBd3LZzlOUOvpdpGG7j2njS7goJZww7iYd4gkdXat5tQPo6sUtyLtKOmRtraMnAFd8xhyP
VxwJhGYFYsWHKZqgUUS7oBUvZdH1q8kmETK7E5TGxMyNsl9GyivbTeStrSnD7z39FiIW67FpHrWB
dSXuNiwmDMuLFm/AMcjy74SB8LIE41Q2yb7PeM/RQbc0auensrKt62QvoghObZhcG/w1pDHXdUX1
saEuePAg5bC8OU7UylE7lGKt3PeKtejUh8+mE5P/074ZfuAoTh+lxtKkb4S40wmCgF7bZllMNjeI
1MFugTVJqXAWkl+1g2swTF8FWqwzchVKnfx3I1zzDmnIcELtwWOrDT1BO+COf1ESDjyi9soTxb3Z
2O0iA5Y6bVOuVLg4oSPaqDqj222SCXi1023yaqCRsx02zUD9DoXXi5I02QD+n137XdGRmO0WJGHf
AvxL9Hp/Va4Nem4gjGTceU75Mho830mByh/68cv3yM74XrHMdslRwCRKddormJJL3AG8RAJFXLyP
BEYbK4uOErnJqDYJop4fBw8USDIoqMZj7c/v4gEQexqz7CVaM0PnBzMCam0EqyQGAs8Vg4s5HlKt
GF7tmMh6nxOxCEhFYepHEuMULQi/gLEDCrRilhTvIv5VLG3e0U3lW2dwDWig19kI8ZR6lndinkEz
zUICm2ic1NyfiQUHRJFjGHZ4/y0eWo4wUQoofKhZAxD7iHUAfJhoqaX3dMYDFHPUb6jwG+++duSX
DcF7odehXJi46bkauuR/Nr5JxCqLIYRmjiyOEHp+WWN4X5E501rnNaiznml5QNKt8DFUNezAh2ap
DfUexM0MQWQ80MXdtc90YxU8lBo2saxnc6+7NS3zBhnRATIpGp5916nw4OrdY54RysWPBQ+yKjJG
5s3RHkPIjJmxneLpN/YuBOwO+HorvXttZCMDgz0KTyMzKVWUX20O+ian3sPr+s+oIkgdWCxl3KgM
ES90Jgs554Igj876iDjreaDQRLJP24pYwuyuxmsbeHyCns0dzeqFpSRbP3wqk6Bjpp5MFti0H2WI
+pVwl5bynnzfwhEdPjQOs7lh5q51FUsIn8MArmVwhtT5Vmvxg6GDdEr0D/BwGUq4nfP+ZfVX+y8i
xKyv18019vFr+kHH4KjkHR3Mis10xGBs7Mzsm+0+PnMuDWE2beyigEUWmy+QExCv4wIMR1M4DEni
s1bew0CDamtNzrLM2Z/HLCPcqhcLK7133LZZUm//wQzoOq8IOdEDFAUWEToA/oZKqq3WmJgLdcFk
augw6wzbPh4Q7MSqEDA96TNa+VX+SzWKtmqgd5glTI6dlko/2/9iq/XsV4Z2F03aJUPpG+dQhGRM
O5QZcCGusIEgaMRWBoYlLSn8kSiPlpT4YTBKxQvzkuDUVJxvRt10NoRbs5XFqfyE/XWXI/1f02wM
9lQ+IfyHNStQ0Y77AFvSvsfhOWiBzqA7CR+ivBcXSJC3G6GdHSdE70cGXYnRfsBnbDcAOjk+ON0E
TA0PQV2/UNljn3y1L/SxXMEfIiFjFOFjCJoPxbT0VrgMXnMiHme9cjQKi9E3g7x2r5aOlMnuZ9kZ
Zn/qpGMdUqPk6Jd9fMy406ScTFZs4AJorSII52sfdHP6e4kt9KHyAOC4eOkzEiBrDi79uXTfEC6I
e7Lnfk3hwII9hmJ+u9mpEsOWrrnI+eWuThhed4CBFvrIiHRMYOM3FY5LViOLztD7MzOvDYnN+ME2
hpa4mIzXot0EYcE8lk/6SCOQJNr66kXkxzXGg63rmwcfiEdGJ+zKhlZ2pO5ghDnNJEolUXtoAzyp
uayrg5aPpOTGgNV9nZ5ZEkisAQWOZ405QRe22HmZb2t9OS6n2i9P9QTXpwd8uLB1CyqqBhNf1a1a
OMnStDQ2TKWJRVmhHWRJ1qHAhAZz/vbbpyiBiHhuPdqJv/cIsDCWrruSgWHsYw8ew4/CE81xjJN7
2++0k5YUpFSVuga4xJGdh/K9gamAE2uAW4qjyWZBvAirfgMkddiKBo+3Gzk1Rsnyq1BFeE/bYHyq
3AZ49CTFcxz6S01DiwrGCRlcmvEOtB8N0p6qTqOpHtmiY9anCfCzE/Q7J3lUINGMM62HZXA7KbVT
hhA7T5mc32oj2HSq9zGo+c7SRYBadsLnGOI6fq+AHd2JhkR4DEpozU4HWnzc7EJ2cswjgdZBNCQ7
oTu/XIrhf2rnzcVVuZGti6SUNEpSjTvJbuuGuY70qlYaNVOHuBQubTUeG2eABxyMtXvRyOiucpvY
bO5SgObqgK9aDpxPMO/rgaXsTxLoF2p4GA4IHAwTu6ATnVC49vDFvMBEdjlHj4yO6m4VMDS/Z0+h
Drga2BuU0fhBIu6iMX57quhHWDRTQsSPFtnFBNHpbZIjtsu8UTuzm+gvK+cqdvxMR1Bz8sDC6Haj
1iu5Usp1sOOTS7lry/bUBG5zub1bbLZZt1t6his8CP16kbOp3Gkl9PO+kdpLJhqBi7v4oMbud533
h05p1pOwRutpIBSuTfkTkzptHxAiuRs8k8yVGdJE0KudqPXHoDfjb6c3H8MegSMInO40f9mVw0l6
lgBYrY27rsW6bQKCYGUbOes+HtnGj23/kkZq2reUupztUt/WmeVfbx907T1qcZP2WWs+zb3dGBvt
8oorm0ZMkqQjDrL3vuncBWt+zA26lR3SSUe8mRdqBu1i8/1Ho7oIXKnM1nHfJxWDeaN7B1MW/CSp
4sCfzGwtAviAxCHonygTAGbTAGYSAa2B5AmpLBrf7AzzdDfW5j2KoLljsEdKPfxlNOhP8/epi/A2
bRDSlBPbK6crOKXHloUpPHpLlFs93r4kteK3XmOprml1WdVIeE/+4Kg1dj04G7kMnqYqMU+lcwwr
4zFxpP3WYJBem1VnbOqQ3l40l70YEvtRK63h7OsRf2v+Otoq5QuqW5JgpKUvKpJn1xp0ShlmjKBy
gMBU8KvqivT97bu1DhpHIW7AGKixcPm2+yZa9tNpk7vHmt3fs15My9vXKRF5ZSgEmI0L+KY2cx3y
WXqVTSi/wgwfRxtn3dXG0nRXW8O0HBkiwsCNy480pn617OVXbOf2YphC+6RPFUsI4ChYjRqfyLyd
7XzaCjHN8sojnZWrzuyh1lcmzAE3NDZpNYSPUomPFErUqpZ4j43Iqt5JrhKyGzpihnl1P1Y8+b3w
qsffUB7jRYdc/Z4FmIRqyDBHWQAliVSwvX2dsBVL/SllmNaPH72Sj7Kp20df0J+qZUyPY6ystQNJ
CZO0foTqJ7kE5mS7xlvdBSvkhFCzr+Xmc4SXSJR990YOs9qme3hD6t7rVHewHGfPW3e0mLPW2C3y
KVlHo1EfnYR2mZwUjM97867D/bfxOB+fW1AgC+LDclvxHeqAUtAntukcvAyafRu2wxpcrr3RGOGP
xox84Kl5lsgjUVd3r2YXG0fKrhZugzUwRfh4qQLN2KCWqJVXS3niwpJwLS3Vxgzi4RQM2n3ve/UT
pr2nQHOpGWMXUcl5L0wF8l2m1dlpaiSRb/jFa9aIcPC48BOR5yat3dTYqOTSWoX5XIYspehVqz8L
YkuuU5nvbJKPthHiLzS6V2fGInipCx8tbIbXSThry62tz5xeuUWbhs9ckcttbenybJm42G5Hl+37
S5L40XuI2ILLIDnJvnMORlMxZitl+KXs8oR7X3s2sxK2ekeVpWIo2hcA7xKTIYHfTOJLj63lWE7q
N7N2/KQ0PQR1Z+xJyTSbYBgJHtVT/5rJdh2D4tcH17+vKkqkY817YHisn4r5luvQ3ueHmYXvosRy
lNr2LmSzf7vq+pgHR01Mhwlw4pL0bPVMRsBhAxuU70aSf2fBNH63k5zJO+wz2a5j++kemKYXn4nC
ZV8qN3m1J14+PWjVYz/QZtVchyDvj9P84faZaLzuWNpdNBMe05XKVfjSEFEvC2bWvYBeAoYbLzkI
8zdFIsC0HJ5i8Hv0zmj1sTFDnW2/uQgb/+N27HOKRW9tfe8sUYjvmxI8YuPW/pMZVAc3w7lUA1Y+
jm3NxtAX7r1oqSEyKvMiu3EfWfkIiLPTyWANLFZJya81BF0UxMgi1ODrH02qLqkXsS8A6ww+untF
1kfOrOWVlE20kVEF4Yj9RdzxqufMhcAz4lYyK0oLZGfr+PJql3FJqLG3DxOIO55BIUMBw80piQs7
ztPtMmc2ZY7WTacM5F531TEtYb7lurgH5N4CVX0dsCDiyLGsTWESVxnCjMBhRzlYZUQ7dkbj2plI
OoMNZncwDeNbMwh3PSWBthJjsVWZrj+bJvl24MTikBDIM9Muq+8yyyn3oXCHi2dCrACeom1ojmNd
w8ll7Ot7gz8ErboqV00e6YwgaYNC3nqBJVFtYK0+RCFgXJb+4xuMVAhl0jH3DHHGt6k/VR7UzyE1
JRA9SuyOsvSbdRsVfUwXfEA5TgHXYrDGGikgo4k+1Y0DrUztvFw63/QRi7fLsevY2MVxw4ktHWu5
Cmi82fpqnsLhqX2gselLZQaSj8pc4tPPMHuhMPJJzyzg9okG4OI9NNQzftmHzrOHc5N13ZPZMRDR
RSRoemuv2dQhWzjFV0iY+S7yvPGt8yiByZJH3VWUEd/ugee7uyhCuTGk8dZjQCIxky5Lo8svyKDR
IRDyZ2zNHeZL89F124dgqJO11kflLoq19HD7TOsIQ0bI0tgIgtNoQTuD/Bxuw7wRpyjzfmtTEG7b
Cv0x5SBsaL4O7sL2njeH2Ld2KTbS1V+VQRzUmor2PoUMDWak5soSBWD8NPo5eR9BqGnjeDtNXEU8
ZhoaqTEMdnfEmmZSGMEjhLNq3yrKYeBMl5vbGbLLv2Q6+CBs1TeKPYfhmNjqUNv6a05+qDDsXx3B
hyFvQGYBDcC+WpxuHzLNhbfggaSTGI2uZaltJq/Lz37fO3QX6PHFJfwoG+z2VAmtW7q4aoxJvr/9
x9EI+KHfuqLE1l7bw8pq0JtbGqor+rsfpZfPs6IhWluQrYkvTs7FHh+K+ClF8HzEYNg9dhPimBkk
ahsN7XM4Oe2D8NIrNd7jk1lM/i7NuQ4npRefBzYod10j1r6b50/wPOx7VyVE143gRZQ1kUKrA+XM
gQyDgw4PEUS7pvXV0pxZcVybbPI0Rr2/HUgAAztmCg2vsw2/wm3kJvfHYKkVLIm1QhMQbTuHvpfe
6LfY+vZUalqPdSKxeQ8JmWnjebLIvbDVxOfZ6On6dtMBQF3YoBdps7+9dr1nMpAJAm2bJxotPgD4
8kSde7OBZdzXWCna2uQ6GprH22e4/KvlEPTR61TH8b2lWQBuhgTkPxV8rd54WwdjBBOMu0ZCXrMd
Zmjzbqxu659CI4YNUQ8mBo6gc406B/EUUhUKcTc0/UbqJcggNL1zoTE0GsiGkrlU1mNaLEohx23h
T9XSH6iZylVyZY4cLHiB1nlUfpLKpZGVMKQdlOGD7tCQ0Ix58G219ll25DymyLlPMKdegDC8t6R+
37DOTiuB8mxgU+Ws2rnBAbAq99G3Nqj/zmNqoiX6df9pTbW8lKZ8ZslD/tzD/X87ss3UsNestu3V
LFO+2mMJ5cqAzeHGKRM3y472oU5mvkiGdhsmUj4J0v1rKn4RS5mtAiOCGuBMnrfuaYSCtqa3e8yZ
ZI0s83BbB9FRXZyZPxMB1xCYNPCmVhVhjUhL79eQUdk1n3huH+jrPfSE5jalN0CdHVNwpqqtHnym
OYuCbMYFItojmxO0+cELLsrMi0PYJO2KeA+w9Pjs0/1zjozYW5gdcSuSOP5hci/CdZPDkFY4EA32
njqmdfaoXvLYOu17kHO+hr0ONqvyFnqH2hLA9wYQtq6DsNxXs4JQZBaeskAUG1e5PDNc9w+tPz11
pCLXYd8bO60tmDQLae0D+9SQdH/IeXC360yZja90gegbbXYBa0MpPoIwXMncrn+FBDERA+rywQt/
+QPcrqZoy+fcnoGTdUBtfUrPn5yN4CGF3I9txGqNjbex552bHJrBjhcRF9G+dApSXk2F1Z536qqV
qN8DoLDDyPT1oJPZPdxuApHG+zaqpymcjGMhHnvybKe4JUtRlQKcyu129SuvesyOMGkWbUS04C6r
bLGLRP5Kd0WxDXJcArdRSyswoVktnmuDBdSzTef4YtBMczvGergX8xRjiPr33tHdnTZO4hg2+ImV
D7yi0hlrh+PWMTPBkKOM18rBgmxk3S6aTcE1Z6RjYkO+HZxM4MSV9jKkdXjQF4w9gK130iNpbP0i
DNKhs7lvLiYTBtV4WtSLigK49BGmrYwzz4PrVUcLz+UrPv5dXiiwZLyVlxMpH8XK0oyo4JgvqIWZ
yXVTNMU8LEvWssvH5TD07aYwOHk7fvSShzlLHiWOlUrsY6GzUOsDR7wPGMCAZzw1UZc8ThmPYtDw
DgUMXpELrUM9r7YjSTzCzgN33ekmUrEarr7esB7AiP4UcNyvI3ZL7671ETd6/ckgq1+1CNBrTQvv
NW0Yj1oBNy83/eEfnxGdGI89ueu8go91+4nRGOMtu6V//mzEA3TL3jqEOA4h4rGluX3AKaDuReri
dfZBiEL32jdMNF8NOC0rSOjWwivgpRm0DbzX4VaNTbHyA0sc+p47Jf3UXc8Byue5Na9qkpU3KGcT
lIZ40TLCBr2gB/1206WLKo/9czsV6iy9wHiu1PBxu0WGDTeoFMORrvYy7caPomn1dYu4swXLkb67
LmK8TccP15EDQUW6MtIMJCb/1nsVWsu0JETCnPhRt3wX9nAEEaZWKQaJBKNq0nUbK+mSY1CZHss6
hkF53r44WEDuOAswy5pvTtI+x2ztLrdbLsHIiKsyQSDjQwT0WqpQgOvyjZVXBcZDr1fHGqTKm+jz
cEfI1wEH5T+XhHKfTesUab775ZbQmFornrCiVP6liViYRq732ifhPRphdU8bQLAzLLTM2HF3t+t3
zgrnHOoBQYUs2fxjkVg5hsPIBbpp7jvZnl6bbJ+LdOfkRrGshtp6zH0QKn4SPjtl0Szr+RmcQrEb
CPh4wihPwtDUgxGFBfJlLpa5xUhaDVN/Ld1h2yjbxP5GAu72qrQYYrZj5ex0ThlQSsf6qpXNZyj8
6FyDkrdxTH8RcYMBqk/OmQAxgmFApy++1nFxO15T3byntcch4GGZu7YyHvR84K7UKn/zBpuYCP9R
plIFLw7txNr8dYv4CN7Sydk0MOjTcbhvJye43D7Qc2+se9fMFk1iPPL0iePtyeJ5YSU0pcGe9X74
6MPVn+Ho78DV6Z8mhSCj7o35tfnRIpBVBRPAbChsyD2dto0aPV6hrbEkN4Nz7/qSqOTg7INaMkBs
4/Yqvf7dYUKK/Bq6B0kl2AHY/ruDEYIADBPdqXHvJyBUyz7GkzeOhXySEa3eKmappcVcKJWK6ShI
f26LUF1QQhYU9X3Anp0oFI7cEDKKn0gIReRRzmnXFyd8o6inM4HhKjNrPeY7q0nDd20S9s5xCgNs
rRG8xz3bqlSbPkxpsplQTvESee9DXBqvrdWyp8gTYItR/zNS//MCk04v5EwY8cQ9NkrtWaftZ6JT
5ySIv8SgPF0GuVq3Ja5RsB4rsmxr29CfKWFhIkqWz9Jy2JJaFO95n3758JAufZVQyWl59qYOUEcU
CNxDwKn0tSrCXZZO2kMSKHmmSIIzm95Mllqz2Q9OgQjzS/aKBW9vuArKhyuZhRwYIQfbkhKAB3tK
2Y/wNJtN9WPbZbSHSaI/s3Z8ZJFc3+tWYzyLyjtYU7z0QU7vUsIy59sH4pXOGuIUZGCnBShnd+cg
bLvHDO107au0RCTwGem06lvrdmVl1b9ySZ4/UiHDa7L2uywZ3uoEJ2yYybvM18PnMSJ04+SDcU9a
bkKkSZ6rDoAxoczwFBtjwIvGhqUYxusgohFsLnVc/7pLBRhvUiPl8V9ft6rc29Q9iCa9k5RyRU1H
Hvq/fsvsq9fIQfa1qJW+PXSn4GpSDeY/3qJprvB9FeOvtIvstcY1bjuYqnkfrPNth6oqzvBe5KzM
aaRAct4AecWAAzI5OuRXznh8Kw6D78KrA0DAJYbsGHJFEwVgDcdKXuoGmIXdq+pLASGJlUs3krRG
ELeMaShVkedsHtOFzKHo6NkPldPg+eeQwHSsn7rbVjZHM0KqtK+ZndjfbRN92Irss8D4sGGSB6zJ
Ny7KVekhBVe9zKmCfhMug09LiyBM4ansEOwHTb57kOO9KKDYcD44dGrYiWMNx8SyLqVI9CN0XP+q
wj7ZjoMLj8lyJwioH7fDzEyz4tBZs3NTzy6pVPnl9nU7xxKGrY6eHasC4O2o7qlnk7OzBHslfFjD
Fv6wt4lgtLhWan9rIZ6SWlf2NQDpvSPHXK3V+Ot2zW8CEnOBxVo8Gnc0QoA6JFXSJyWs5yz4mNjl
n1PDZRXAgnozMpZjssQHMX/At3wxAeDP6vXOr8L3vk106H9R8oBvdSCdZMFXNYxgezuO4SPXR1WL
ryhlQ8nJRzviupp2cVoAn6Xal+UPIRjcZRmWhvvcYCQST2xXks5jMNrk/d3SBO51nrQY7NpcZeLN
EGwvbb2vBvpaXCIFUcXwkbQ0X8lKjpuQ+PZ57I3xTJKLBRzu994lt2xZw1dqFg+WzgVH8Kakv5QU
+mAi35XQ4G/SkMfaTuq+/WJYfYD76x00vv0wpeNe2K57JbYO/bHBFwpVcnnb0sAuGRep5VGk60V7
6JPBkbrsahU1jXe5fZbjoDkKy37rM3i5Ztb0MJfnuGgXOMcxT+qntDH3MtO69zAFoRYM1LFpvol8
nCfeE/w1er2EM6xuN/sB3G9WzGNW9Kg7VYmIPkouR4kmxcnrZHKJPZ7Qrk7zT7/gIpMGBFenTI82
YRfCRhr15ENU2pER/PnPP/7j7//5H9/D/w5+ikuRjkGRq7//J7e/C4zdURA2/+Pm35+KjP9vv/Pf
P/Pvv/H3U/RdI9H9bv6fP7X5Kc6f2Y/6nz8035v//sv86/+8d8vP5vPfbqzyJmrGa/tTjw8/MPya
273gccw/+f/7zT/QY/krT2P589ef30WbQyt4+Ako7vrzn9/a/frrT2mK2xP1j+dp/vv//Ob8AP76
8/iJA/rz//qFn0/V/PWn7v4N179jCTJVrmnb7p9/9D+3b4i/UW4qdJaT0jIMXRh//pHTfhD+9afl
/g2d2RCeo+s0wBue/PMPVbS3b1l/42+4zFVx0drkPuSf//W4/+31+9fr+UfeZpciQgn460/DmB8J
yLz5hZ4fmSMAkVtw7AxXelSboPnw/e9PFPqAn5f/i66rZpS2Z1NaO21CEE4HJrIx2k06rDSjCQ6w
N4KDRshyzEqSXdfRSJehO8Gf2ci5TabZ0cCNTe2hodHTr62VlRP1zJVLPhnQNHl9EuzEMgjZYwfy
OmKYoAtXstV0BvOc7qSn2XsRPmUl58Q0lS+Zrd+bwbiYZPI2qVxnnINtNWkhMEftcdRWIefAhd8K
xfbSeE2jiUwSszhVBkxecEIyrNukeX4JQ+ZiqdGA7zJOTqI9ysF+TZGIePcA7dMTS55G0R+7ROHm
BHBi39714SkPqJFgiU8Jgrn2auMNlJ5aW7giFrZoKc11FwoMBVirL2Tmzyn7nGIDBAllNyhCBkMe
oBPrRuue7brcmf1IU0JowNybq16D9BqZxtm2cW346U8m34cUM3Xp4e3G24rpCwi7Sv1PtvoHu/wK
c+RrzT8zR7kWDMSMcNo17CdU+eo44VoXGMIwXiSOu0bU2uQ1xSecJ+1mWBiTdipMZPcI3D12nqOS
5BNrcHV5wfSeJQ6WzY1nP2uY5EnGwsRmLLuEP7OJLVZofvelgnWawKKz67WgQA4TY7NhQ/1CddsL
ocdY/DDXvMxPck27gO2NX41nAX4b9y3GgFwOh448RAJWUBIvZiT31YlwWzkENvuDQzbdjAhROAyn
wsF5TTWPrYfYMFXcdoZB5F7f1Y5x7dA6cO8aS9f0F0XmbBAbW6xuvrv1uRjjeZ30/SyIYLKhMBpn
SyM7ur2RuZzJekhevfy5wm08IZyH8QWpbxG42SGILMIE/KHU1nZRku+8jFKRfGCC/xbEUPZwpY6r
jj1qzGRQi/LP1AG6GVpM30fvySbadigNbZ3pDj7e2b1b1PLQmeZzR2aCAGhSnjMmd61qvoXnQuce
SUt+JtgQkqH7VT9jND40angqKZoqKjfejyBpobYz9jQEBSATA0HR/va1YmUmFIcUPrtEuxjoDUYX
rNNoY4Tu1WcNdWcGIgIGOZGvpcAagEjyFg5Dsqil+aEsaa00qBC898SxGyrw86ZFybYVlQuSGiXj
hfzAtJ7V9qajl2qABFBkexwlC4wFSzymd233aVh4QJfUiUeq3xQZztAOt+5ZWNkxE5ileg/Eb9Z2
IxN++NYib8oV07J06ae+t5M5Uvign4RKBE84IBYl2/pMGutZmJn5lAWN+dgW58Zpm4MXsuaF7CTq
Grpdivi0KOWDt0pnO2HF7ycfQKCVzbRNY5DWIg6GyVMLs4mLIBjlh1CcGppKgXEsLC85JKa9pYFN
uD5RcsDhcnhmmzD/EsFjsAXN78qBU0rPML48xvjjyu6euepjsp+YmKZHRYC37nWWq8PShrgPlijQ
33rprUZ9T8NFE5Dsc8RjhzKT+lR1WZ9E5NdtCgwg+cYeu3MZs5Qt1kOdoYXpgwLFwD4j3vHzT7Z/
6dTJLvtVXUQbF/U3sbu7oUa8zB4Z0GwGumA6pwbChR1Kvw75m92TNkw/jGKrN4LDnDkuU8sJ7olP
n2KxisXZD8Rlyq/qSqkN0k2IUMUKRT5rVrekCSCozwbtKF0Edk9S8xoy85LaIerrRWGwaQbGYQCi
Uu8hzMLJH6+8TARoIIly/+ApNJschyBYi6i8IlBdZio9ZcBhhDNsmpe08G05FeSv2EKfChsbnDOs
B6TWujEYkdfrEnHWQtMytJE4vWe+jHFKyMXdD5TusnKNUjKCwfiSyW1Hn9Nk/1ZmR8XiSHmnYpBR
7gY6iuNh4OLyVtTJaqxfI/vkZrCi+cawhhC4rpkYgfE/uy6inBttKEV+Ydx+SQZvl9I9beyj5Lty
Vyg4qwksyWzgzka4axOFT2zdVTRzbIh8ER2LXFgYyoRhjj0+pzea9stmn/jJqoSuVGWvvRs9NiNc
QZ0WUD14z9rPDLRemFEvZ88RRglftSuXxv9h77x6I1fWK/qLeEEWQ5Gv6mbnJKkVRi+Ewog5pyJ/
vRcPbAM2YMB+98vg3oOjAw27WfWFvde2TqH3XoP+GQjezXPp6wYj2N96wg4//bZd8l2zF5uQhI7x
Y2zIe0NIAkHNeEjEI5wYdgDI/+CF8sGTYkGA1PDTjgv+z3roOU2s/Hc28YHMJPUVoCiNpr+Itj0T
bIVrPYFwUz4mo7ZWEWNtaMhya3cTIxnh/SZ29ueff4akRq+DCbRDfWOyubEuxLIstjqNcnoKcLQH
+LRyC4U5kytcvsRD4VvhSUWv6KsPjdfsMIdzBqXuDv/SSg/TZzsLtpgwoIij23UQkP8JjKtiuiWK
rw7yFjN5gpTYNYAMcPuvlukmduMZWbUtOEltXCysbkWPlZK06IcagNkoV2XyPCDi81L71IinnCVh
ngFUe+cN8h2SK9KO6UK1idXeAFyF+e2hN8ovNmJbu+g2udevKd8ehvg16PJTGSt/Qa2rke7QDVBD
wb+AiKbzaGPQgT1wHZ8UNV6g4hqTAjoDlwhQPqOq5Z7L6P0YjTUKISD4i5DOEdfrjD0KZgFwu+6q
TxaqS+W7zrHVCLxqHyJa287+W3DklbG9cVsARU1HKYEmH0h7I1jCFQSJ804bI8P+BJiF8uGMrlny
omJmB5qU20kRv9s6m7JMKdnAY5UEdUNOwUZBGmSTfpF+NNTDHxvJdjHLelWqFlmD94S991Sj1ilz
LsZ5QKQxnGADPXTsOUOLlMTgOUHfW9r62snF01kbIRxWlvMMYeszmsY7gIKvcckAiYx6IwElR+hu
zzkxRCOZGytIdZnLFxV/Aa6FYrGZ5PoHdQyFJPpu7CItEQfm0N/MaOGvQ02EnEmanka/yfLjgBuY
1dzPnKifzLPCjT3YL3Vo3QIc8YpvgKtPjItik8YKCig+4r5wWCsbw1MYA9Fst9HkcUWGp0w2MZgG
9x0+AXYA19k17oy5KwR2irTNiJ972jvUBMtAAwOq1y/VnLvIDV5EUl+pHlk1TE9Sj05WRjqiYawG
BafBGzdpnBzBhtfzcKn1Y2eK39B0fzpSkmQ7rvpmAnKv/TQhp2SVrpBMcX6wYhsg7lbKJazw3Roh
p1PXuIduvtiV40MDxvUTlNs2+bYTcw3BfiPRr9NUvznpTz+YAAcdxuVAhQnsIz6Vapn/QK/8HtR1
mR0tWkSkV6uBgWtPlx7lVzV9aTESNzJjpmobFNURxDRhoGpDTs7VsyjU2pyrHB/n4lwydH3t5vaf
wPsFH3yqsmY3prHf6RdbJz57atdJxHcD1EBYNAC8X+NIHCFGcl5zZCGc4ZDmLWiho2IqTgFTB+aZ
LSsa05/exeYlKkz1LnzqZ+GZOzBur5L6MJBsHor1BCRE4ttRY3KOTGfVv0KzwF35E2flNhmx0kzj
bq6X1NwPXJa+Re6i1O4QeHYkiO0DolXKbtplfIy5m+NZHLiJs7vDuTHxnYPuWKICiMr9bHG6GgGj
hGwJrmFgP6tjzsqy3En3Tj4sT5fZD+EUgNlX9mT5A2IKaGH32GIQGbC2ZMBEvB45pFazGeVEkhSu
dr1b11b1PtraOgi/eU0PWgGFiDSsftR3GmV8ZHaAcqkfAmtfGBUKxLy6Ch3IVCLSv+lorhNXPeUm
eRwjl0mcA13DCgpiGH9Owvhc02DQsZNJH1ELDpsYZCe+GY7LxLasg5Np7wPWM1dGOWlD2q2ezOfE
AZWCaREmApFeNTylFq8TBIT5u7MIUp+vxLU9ECyPoxqKV0dMHvmJUSdxlb6arMJKausy+nHwfpd0
cRQ5niKtuYeRxbPj6FxN5iOM41U4ilWk/RTpSyeRJuEJmOsE3Uu01108uXjzuL2EbYGbCz+7TlJp
WNxJBjFHO1E/peqA94CcMZgHlfRTazrbFmM2gwvj6JXuxakRoqZs8pZgDxQmc/kEFx3bLbL/jtIl
3cPJwFDUn/m2+2Wx4LftVevY+HHF2iNGJ5iPAqaWBbC1Z29So3uYPRytiVy5tLjCIJxjLq6y7VHC
6Zs57s752e2uXJZcLNxDQbzTnfCo9LfOWYrf3Th3n+mETzPol+SAJ3j6J7v6DbGSBMEBnaOPjG3V
cVgMxW/2OfNuxvwF5+SugnBn2hFjLtwK5UJacy9tFZxDXJAaLacYdpnR7QyX1ymxjy1eScMhVoIi
JZ8PcjSRqr7GDvET8s2gWcqCL4AT7CqGnVHaLzidDjQ1a1H+Jhl6QbBSURH6sngy3M8WkoVLgExl
fjdYOoX3WRjHKXC3rJ8y6v7NvEnNu6vbt4RpdJ/s9Til37z1w2tFDYYgNa1hlTYd0e2kiUR4r7ix
0VLPHU8VbFLP0Mtzk4ecBCVgjaq7D5TNOnaqkKOi1Z7tKVuNxNBlkOOMKV0NWLEyLMR69oZ2lUvZ
XRsw1oG6aRpQ3OE68fkkcsGJSGCn3qaDBlSCRCUydNNEA4bkfNu4iDa8L2zvuOHkGte8v4Q9U14J
0t1g2zvG3UaVaTH/JLwpxeNp/Jg2w+yCtBx0KnOzlXGMSXzczOSL2l54blACw1bG3/QUj/0xc3y7
7MlJ8xgVd+tp7ra8GBiHPyUlvMgMNlz5Fg30gyzyXRQrKkkmhB1dT9ueHFIpXY6d6eQWT3as7VKi
yJ0KULN3axq5roV5MZDR21p28SIPrQXZTUHKlYxmgbJjWuAnSuCuaTYpnyGWw/1MEoiZvQrrt8nm
80SgmZk2W/T865jEwAdCJ4d+DFZjX5LxVy7BZc01IRgD4xoIskH7spP4MdMqiGqckiNO0cC2OgYR
RCkQffM8iWQtIm1BD7xJm7NgoSJkJH3C1mX7XI2PjQzBPSdAosdOu079gIK9/s7lSwzPcNe5hKsa
+WMaBtB+aupD/SXICDNGP4eQ2Vd9fgjM32YsCVCZWMP3j6Rd3hoKTi9BNpekW62ZdqPKYCeUV+Wc
OgKeZrfbVBx+lttuQ+i/9uhxtWi7GsMbY4PHidunGa1tl1J/T8Uj87KH6bvt9jNzF+y0Wdut84S0
ZTbIfWl8uzZGuRTVLcZSSFP7kCf04Kk/I2erwCdU0iN49tEARDvP3ybMw9nOD0h6uDs/Fd8NnedW
FceOtj4MFK4g8L2medG1/I0zAWjfngjUv2XZbkerXpP7B7Jg2GC8IQezx+OTHyO8SYrMPm1JLRNJ
DzDtQObeJUA2PhCLPsz2uijedSDRCfkLVcts2EoWEYIfmtN9zt19ZDa+FQCPse+Z2yPEEUgq/njW
3yn7mfSEII50x/z8sSWAV+nJxobxXsAJCGFUEOAgx/ommQaFBRu20mWf3H9Kz/EFQ66HYer88SnT
5RUfnhj9Em1OPH6OdK+N8QQrqz6go9qlVZI8dHq+GUcvA+k54EUq4L+MvwXk8jU4A2eNG3RY2UZ/
AL2lH88xB9wvzKFQ0/d3p35J5I8+1X45UnY2gqeiOYFPdqe2jQAo7gkz3TmhNj2UZnqCV//XtMhF
IBPWYtFEq606tSnNiRAakitZ5iNxgYOaLgI1AmSp0bGQfcSl9mrjFS2ThUsExoLbodFNOv5tD8Am
a1kvMc2qK6Rc+2q4UGH4uqooiqet1usH9hhYLoffKMSL0rBuFoey0cmfowZjGDrmN6QUz/B9eHjP
c0HMhfOTpPa2sXfL6lJzgzWDGd8d/izSbS2F1eU9Zm385PAeKItLvsL7GJJDOTnlpS8Kfg+gRY5+
DwTW0pCSNvPcj6mGXBAcdHJfLfIVumQmOZS/zVyQzuTdm2BVt/pKkiHeI1x7g++A2PyXuNlTHrwL
LUJFMf1zU+JIftPaZBtjV1B6tkOBzQ1MBWF/YQ5I0Hpu5Pg3VpjTWkmVCOsSv8Wmt37VcHY0WTFB
I0DMNFCE9RfVLANZWjQ5vwd0zwNlvgGXtGjLPe3QQ9k+CXhvDwLtF7w4Z7h1FdTdMlKfXlq/hNqg
OLgWI5wmX5q0eTWT9rNJx781mmezoTNDc88E2yyA4eYfApuAtmU8uBZEluRWtdEBjHA11gtQvWWU
oeV+OueH0Z6ORT+wMLLWjGFXld0go/TO1lQd+fGjnqSvIy2jLnZCeTvHw+fUneTEiLo7q9zeToag
oIXmA8ZfzfGjFTwDHz/a1MBR94YOBWIlUVmQ+YM8Ozfjq4UEsv2pIQkMzT0PuDvpaXMsCR3I/1RZ
z+QTCJotM4IPF6OgSou6wrRFygvOHhgT0U6EiFFdtr8tPoUwt28Y8o4CXQZbxphAmi9v8o5a5q29
urwPKvupmPhooiT1p3uw4tBfbH3fPWswTL4PXiQ3Bs4xqi9BNFur+8OAUxVCMw8CGeJ0tDBBCe7G
FkeZge+/xRKXk9KRJI9W+tpiucoIfhf1awnpKCjquyKYVlffuf3RivJSZX94HMcOEEzxalsvqc2b
mlgMHj7zsvbhg1MpOEASkb6C7BLRcA7J6xw9tadLDsYeqQXnRImscHRBkNWQbIW3YZt4cXFw2d5H
wnaXtA+3+U4YeiRzxhHebaVR/7VzY01O9xTgp0SF4rTepm1w8BlLFi2/s/eECc6PtfEF0ZbmETaa
ARWnOEltYkAcP5N0VjGEzuQDUuBMzxHZHx7ZQAOIe/hPaCz+FiwUkmzG3g0+JWQj4kbPXqX/LF50
9JHNvvca5RcGvqzUcRF3QmxFnNQaAHv69DXKFInt4kyNfmsFFOMMuOVKQv5AYO4cMBfT5IpZ22SZ
hlfV5FEZbWYQpOSKwyTYaBjmOSESAPfqPQK1s6IR5+3LrWuDEgsD1LkcoESY2LhOPV7ofeJ4b0bS
lRc0YA8qLt5zGb92wEE4X4obREqF0oBBxvS5+DXmpjhwaU6PLaK2lZvEb7IzoEvKhHLUM1FYSJPb
TG1NIJ9E/kAqBuv25tb/lJM1Y6GMssS4aSUnMqgFdtPQpQ5Zg8ADgVyxOI0YiOhNiRuOu0aFyKQ8
xFvudLCAYOH8PeRMnLTCWLfSpAGVb0xb22Z22C2PGwWJPGSmJ5P3SWh79LnEhRBMvXaa+a3KNRAI
WnT85w+mqWAqEv2UBN5jbEJ6scTJbpoUsMuSsRJvsSetQpltjGA+i6DfpUD6avN75MZnTQOws6m2
fZSAINHF1XOqu8Op0hwqCf20LNwvh4CCokLjtuQzocj4TQbe/PRY5cV7E2vfaTf5VUjtwwRXMBIN
NVYYeZRzeyfqRSn3zY0IGBYDJeAE9SOsCPP2lizedte7CH58kDEPCjFOTf4mTtLOjNatOjQ911yT
HCOHI6hSRJmPcGSy05Syr47fwZusPDgDEWR8MxJYzwq/Zvgs+LbUmFEJAH/AkwT8Y6OySF8jRab5
yUiNiideCEY8YOLiZE8ELaxmSITYt8C4piFSh+iIszrcCntAvK79BDjqGHZzf2FbCk4yKIGrdt6J
CIjs2Mvx2uFQBS8APtlIz/mEOmla3mJFOhXjfntd2efMcpt7OraMklKmwsbA4i31KILDGW6Yxoxa
eYy4HEIpx2x0dlpOSiwaw43InV0JOv9hxlqwiiOdrI6TsgPU6ik8AxguOfbApzlEApfKb9NgOQZ6
TF5ItqsD6+AGxWlSG9sgMkBl67yusYnOAUouUF51w21eS3r3xoKPzB8ohfq9VtP06Vn3hFPBOzpz
/mKlL2Els2coU3U5V2s7tB8RfSdbw4OGb5zNcRh2kTv8dsIB3GT3+9zITHBK0j67tQUnqh93ncbn
U3tMjBw746L0huYwt57Y4ALJsNWmx6EGSDFgJGxdkNLEch/SsiLuVOYdmBuc2SmmpcEdOe1FFCJ5
5xaQPIuVZfEIU77tSlYvdiRrPCr1KTXD4CRMwdsrLUiwNeE2dv/aI4H09QSosAnhI5HGydNwSPOF
5rXO6Gp7eCwuBfjozHhcEfkAk8CPO8ZA4qZ6ICFoSMFy5z3qKOAInvnrlks+RtlCpqmgi4aq/JRs
NxNUt+thRjflwhS08849BJmGrj9IvpFmTqu+5UGURN0xvjEBGFTWO8TK4kTKBBx7Cr5uxO5IezYz
xDyHDrVSSrVZDqBO55JctojhORB66ctRf81gPqwbQ+hrJVlNFxbf6yESu1JGfHLC23oVWz05ZhVg
dt5S4pgcqz9USWETyC4h26Qk0XR9vMQJIdCc5+PNnIPokgALSJZ1VxzGX47yzA1C1p9BfPJReK+p
q5altFi5MLdPVvgDu9d7xgQ6djnld95siiB7x0F+ljY3QFq9ugMkBwCMf+LBQP/ZOy20QX6hNBk6
Hie/aB2bt7jhnLUSK92BiCctRxXxNj0D3CZbiVlmIl+BqWkEHR0HyZ7LMY1h67XZa1/yc4GujStA
ejHA9+aIq2veWYGxTovop2zzZyp9b8W5rB5CGdxCL/rUDFaSnqpmCjIGc0Co/doKoHia0ZVgQspr
/GCwhzHNKsQBgHteBhPWt9PbZzYtqFA9wbmf9NnOhK/0EM0s3EKYLgul6AaurgITVX8ize8/2oXh
Y8OOrmVY7XDYvpuy05hIU1I6IoX63L8Ru7kR/UDp3ka8dTOB1659Q9GF9LeApxuKfp8UI3FcIct3
UIpgIKET+Daie1ZxSyTBNP0Gxryx+OZjpZvX+sTJEvXmr8WKnEp0vIWmVm4q4MJ+jXCHLQYf2vKH
GUmdB14zw7Vuo6GgOC2zTjB031rY/qqHMTKfp5bVVBwFh6apKUv39A7RzowUrXtw6Lm3mU50aMkx
PXF6Kfy+pfk4asyqgozxraq78+Cs+z5xfde1KsT88NxdlxCJRJannO2rEcgVxyFtbD9BOuzCVUJS
1V5Lm9bvLOkHDvxHfWz8jL9PqpL4aObaoVQ1pGYHMO+sCAeui/rJ7TXmjzXh73rIdy0KtI3uYEyM
0u7VbIKamVF6aPSM9wxQkcauFT8RTZldQlUCzDhWYEImvV8XFimMWZyH4A9CChWilz2oE/ytkm2p
zS+lPVzNEsqXVdWI+jX9ODRH8sKLDWdb6I+KoHmjyw9DX++SpvwT6Da4XTf8YrNEzTHzZchzDGeW
3KAT+cyrGgC+W9+CyMh9vY9YqGFmAElSUi7RSAuTGXqWQg502FGZiHTAcqTehjukA7zeNqu8wsuW
9zzoitTSph3hMyPGXJth/K511TqHr7BvGvdNMWp6SGEB73pushyj4xXoBB26263TTmJdb59CK2c0
V8FAzol4liY0Si9FkjE6DtQ7E5NZLhrw+gndogIy1rBK30lodmkXX1zCDvVoqo/E4JIx2BCVrcEC
veMi8ZtgFHsrHOqNZslncB5/tSHtn0ppTyyXUh5JGRJnOhHBvSCNnkUcGE82Dcyq7lgPjKJ3dnWJ
a7aw7WNVe3ueIM7CIEc746GndNsXLXG7XdEAeaOhMHeZJ/Kd4rRFrpPbBzk7Gh7RCKJmIb3HZAj9
2maGzsjBuDeoougD02stACJq7Wy/F/YmKQP1R3itvctNlDoAJL6DIQj/zEn+oZU/2Nihysz1dM/q
rFsBr6dBi+3Xbmjk3Zw4s4MhQliz/N8KqAT9Z9/5mhXDiDQ5YWA6+m3cVrvBsDFwKtZzVRu98zY1
2wZd8SbRneJO5sOWopgVGlz2g0NK1n5KgaUael3fKlWVgOo8exOaRn2jQiZykHsWzlJ8jlScnG3M
G+tAi8aVMxU1sxcGGp4WGYd//pDL/4qdXNsTsGzbpTzoTcGM2BgYCwbkjhi5/pWLErDGWLBzaVkB
TG5/sWYMCqmFGliW8U0mYqeYOx9CIkXxruMnjWvDPiZROBxR6MBWhzd7nt2wPpMfW6NBJRXYTPR4
R8pbTis1aRenjbv7GAXgkL3pPlrIa2zn09QSuAAWjqU20KQfV2bp50Vjr0uDcFrkpMYBRQIA3Am+
30gY8xGe9G0gvuFiszZRJEJkQhyqhrHA1NA6xgikH42IVPqu+NG8ujmnaXKoQlpNKcgWBpV/gkgc
IZnJdk0/DBeL7m5r1umfmfEaesUcnkeLXGuRYs+V+s0r4hDCjMirAIjn64w3Yp2Go+S1QMKP/r33
cwJ4MKpBhwvJggQofC/wqIxLOktXEKfVcY282ouPAHAHoSpw13Q9L58gAiVHDyW36TrFE26M4oml
7CoboXI0AP12ia2wCnAvbczeHvxCFgwfgzHbl7FDTJ9A0JqQgYdii6TluDF3DlPYTVlVrW86joH4
P/udrQTaR7+LdRKwWlFDWx5mgOMTqVGeVZMTGTzm4yg2CjyBX+kVq7ZyiC4AKKOLM5gfsxKTH7GW
ahu4zXNVa1dj+QP2HWZ5w3pJaA1WihLqhhNE3UTiMHtik2SZ3nj755+7EjBAhdh4U0y95ldwrcEn
LGxdbChQ8FIPE/Ng52dUa0c+C4VfmsgB2w3Ho9Cs17mFWGXC91lhxezOFpLoc2UINFF5Hm8Top1D
T5t2EMaZhlSldyK4qmUF0Oe+cO3WXCU9AY4DhTZ537Z58ZwJ18MUiI1T6Oztu0m8NmbgMR/Ldxit
5M2ctL+ShSm3VobpQXkQqpqEcd5QfkyMoGvw6Sx1p1OkvO5k1AX9AFNPlmx5udPTOfMdve0vpBj0
eDbCNzYMC/ti0v50dLMJweWVRSk7jguHFpfHNUYfUBPoS6or4QuqTcJ739iIiMCN2lSvZz0tvAeU
BwzVCANaayaqHLcVe6OizHb6KkB8Z753qm+vpcucK8xTMBSLm76w2WlUZgjVAgEkVNWoni+12e96
y5LI+5Px2lYYy9C9xVezD9YpKO91NOfzZ4TViYM7eJtxum9Rj2Gnt7wvpLqUaWN5hTA1vsqZa4Qb
aJeY6NE5jOVt8jp580irQdgNGglkE3trlHr30FT2s8hwTIKOCwxrPpIZ7t7hTO4IeUD1pp/ttqMq
QyC2QhZP79tnFBOlNTHQUyFNt1tjPKWC3xBLSS676OrbRJ7EXgsIta0ig+UQA6CDib31vVmaMiD3
vdIjYs/j6SaJfqdLKMetcifznMdwQ9s2PJCmaGwbs/mIAtOEGISyMpWwMAWo2ZdggQFRkpMqoFXH
Dt3apgoQ/BtFk20VGjKwAoytpyC4xiMlacbMRNVF7DsmWXJjoZ4Bhj6GbkM+do/anRwTa8mx3CYF
M/jJxmdvAcJZ6yJoWIgOP7LO5HvojYQWYzN2sAhFAzuOUMXpriNSdRWm5Ofi2KRx9B0xT2d3gIqi
wEPhH/zbZNZTTtT7pp4zBz3iAFAqYUOq7NvozW95RevqhLLyx4FEGFMjPLkhDgoQRkDIBvcins3p
XQc288IPPjSlfq1wn18tQ76JoPwsAv1P3E+vPCCIUWGgM443T5OLMCQsWY0tKvqCcJYXEk3XkTda
H9MA9puZl/RVwbQ8zHvv0dGlP5OxvCaag7wJ4jJ0YVR74c4n6pFoYVyx2h6GPwJq5aEJLIHEzL5H
cmihr42kExvOOeF31JIZSGNU2NtMC1m8GicQGhRSNV7LoB0d+iKGF0B7qcACQi1G2o+qsCAQNTq6
NtxHR9vOMoh8KL/SiPQxr7cIPjBL8mtANWwxj54sVmhBqLFfIZOD3r1ZVamZr7GkEmuEAwmH9KUF
YMg/diE3BOTPdfZjFH4ipX1t5RTsqt49QeXFet7X6B24OZtQR90CkFuNR/zW7SFJ0ej08FtvSjyD
ns2JSUN4IDt5RoI0Yr8vu33l5ih0+9j0FSHBHkNEk3ocLR7AfEbloceUMO1Obs5Z4QZvkvZ0pcvU
3ExChEe8SGhOdCbcGIvNU1rRPA5uMVKhNXhqAma+YDiP5gLbrcC9EpAH75veEdHwU1S3BtNMmvW+
yICTR7IAImUtUhCz4WBhZeBG96YJyrNCLsD+KLd9QYa3r0e9juYFDWcFO+3Bzvg6E6t5heGWXHv3
0tV8AFjl0WH1YANJL/AeSm8u9rg5INYxrgGVeKlm1/XVLI/sKYgNbsxTbHxOpVlc0kr77HWnBU0t
QyhjsvHNeXI3WRR/qazTD3k37TNPbStCLC5dcZKjh18/JOBm0qExljrQWy8cDubwOEBFZsFtOWuj
3peq+gTb2R1d9YFHnhlGbfwVibDRHTHDTBI0kB2WOf7Fq55m1VEL2CK4ZkZ2LDuxk6y9ZcKHd4+Y
zubgqYZIee+al/rfTtcwJ04s8jsGlmryLpmFls+OuBiRx9lrrOI+E2xr6zDIeeisnmlR5L4kLucg
Yc9MHhiJpF1XsP5VJgw78nxLY9KeFzJv4k0wWQqCnua4XDQHaXtkftahA2aaO2q4q2qD8pvJCL5Q
NmuzQehI0Se7tqAepWe/tO1cs+1x1oHuGZuZNnqnKSzxtdO+NGr6rftenbzIwmu7/OEJbVMB/9uR
8kErQnm/qRKAcJFlguIBVh1nZCDkjnkfzPJEuUyG9UQ/M+ZkaXV9LS4zzslzm75bXu7HVgCaXU+f
2BkopDLTdG3GjjlB0lrbsvU6PzEl9iuGdEkhzqFRHYMwaDF89YAZEwB1lTX9WpkmH2e7dh+1crSx
2ZFhNWjq0uMN248SRzM7Lss3Mt3dMsjA4zYae0n2uGK4eTDvoT7jqcx6v7T6P7jffRShxkNS/eUg
Lza1C4M2t9Vn4rJax2P4YxM77imWUW4/X2d3n3Tv0dg7bCtcIqxbCpImNvxs6pBl4mRCHuklVHcF
skTaY6Ujq5CFx0ScK7yu2gvH+QPSX7Wf2KGnDvXJHHy7WVnuK4O0ScMA25Qb+koXdctYn367CqJX
03rTcQ4LMbBJ652N6LAbWIzwYgf5eF9fcgcFxJwqelZcIGgFKexti84KQsk+MUkbYgbJfKMJ8IfP
9kaV6A1jDLsBfP3jaLU1OiIj9S2My8w3aXCMrGaw22axX4vSQiqQXDi74LnmrLsD7eS5NZkAufOM
49XdAt/hs8UiTa4D3gyzyk913j6z/gwIOwKSYoe0f2Zcnjo3uFeOXiOF5y9CjvvkUEdqEZBWgiOS
W/fdWxvm6eJMGt8jQ9uVK6XaasTG7munfHUZKW1HgULTrAkeRfzN01guaQr3YkZJWQYx71Zmq1Mh
8pehs55EEndXaxyOpgohlJUfop2/YmKfCYP0HZUlJ9jOy86DYW667LjTUsNGRrHoBJskdOONVfxw
zGp+HeK2yAan2tHUn0qGCoeBggXZM0s3Yc6Mk9Z4BmCUigFBIopotDjJEbE2EbTMl9rGQH2gE/4y
xc4D6V0/DfK+2SMGZMECWjHXuzFAVu76bV85w97OwqdsbLi8jJz5f9vGvkelCKRvIAysZIMf49yf
T/DJFDnRf4reoDNO8u7shX/DMmC82ADsyiOI8bNIN2OGCSFmALLyqD+XJnPiI0PXL1khTB7RaS1O
tTyLqaSjl6YP6G0rXtflxzgi9bZsT96A4zaDcB8LgFLOuOF2N1DmJJtqdDxfn0217oIWx2CEYkPA
mZcWBA7kvdq2zaHgwKrsYpRKxtysjRjod9GRhjpKdo0Re6fVhJuToq8+N9RUR+inaHwsP8DLsLKS
e02c9MqTIbHA9M7r1uHDVxOA+ElLgPNhbzRqfsFQTtHWnquPpsPxgBIFHLmnnlx2ZuuxalI8Lf3C
bwz/DjgdiB2KD5ZukJlD2FnoVc25bZ7xSjMNEtQueW9fdYfIvlFHG+TQD64iB/2F270EAapUiq/h
QR9KoMIFc6aRa8P9GUzZchxFAHCHb+h8rZ/UCC/YdNB7Q4c/6TAfoVbEi6j0rc57959DwC0SnQ5g
6WcZFkeJX7lRudEP5YimJp4novPIM6A2YahpNtgfAYnnKbr4ltDVmqMYpgnDvhx4vGnMb8Hg8Bkz
JaB/+6NFZrXtwr+tEzYnTTMQPkNEWFv6sBcxQHjDgS/cJPpuegIfNK97PKgQtxj3uhnbRZsGPGT3
JMehPPQEJK2yFh8+L++HLvLOd0uTULngse5qm0Is7BlE8HF7Q6Cx1yPYJXC7E9j+dufa9acuWmxF
FXl2AtT8DYn43VqASowNeEADjmqJWM+yv9EhYPrOgK2b8dnKpf1XBtreM5+9pGxvqg3kncHd18hB
dSJRZVZj9ii10NplYX4QaUCORzymz1E93npcAGvZR85WtUrumIqFuHSKrywV917FE7FA1EDFi9uk
090J2Dp47G5XTWI/ybgpT0XfrxmnlF9WUaxkclOJMe/skE+/XTbobjcifaQVXM2WzWKY95KPhLGd
l2OGMB1NZ3LkGDvRZK8pkPij4Wj21gJeBK55Rnlp8Ej+31j5vzNWYnrEgfo/GCuR1g6f6X+3VvIj
/26tFP+yHdvxXEeYji2FkP/hrTScf7kWOSO6IU3T9FzL+k9vpeX9y9FNwwKwaelQbv/TWWnJfwF8
MXRpYWSngpfu/8lZSR/235yVwnJM3TFIr7Jd1xBC/FdnZUUQ7zw07OIEBT90u6bYh9hwVJI4l8rQ
70mZAPVMxXioq2Yl80xQIrB9H0hsSjvvYhoj634Xqs1cphAQMusep4lzGvvhvZnq2CcMg9WsIn2V
9f78UGNourQELURq6o6FxhBbhwe3zlynvAr+++zgsCvNua0f3Nnc6l0X3w1Ezg957Qk/s7JoVSny
yswahHxUDeV+I0EN7WtCNbOM36CZoABow4CuwhlXRW3OQGzpLEal8fMOPrru3zg6r93GlSyKfhEB
hmJ6lUgqB8uW0wvh0GZOxcyvv0t3MBjMDPq6bZmsOmHvtfVZ3VLPPdvqeSkaFeFQSFE4oGcku97p
w30xu/+6gu4a4gZ5ktotp1vkPJslCljutwUHgxrx4pUAENJXosH5IjlCVr0zYW1GwI2Jn1kmzfGk
rpH6xZ9mr0sWaieYYXYI86QT5qekbo4RBCtvjIi5KuaJ/ZOiPZt2iAKp+4jS/peODIF+9dOD1W6y
+hS68bYkm2gsqpPOKrcvQL7GLOrc6k7QbUOB6bxGaXWvW3vn2v2P0aFQmWMNUUZHOqkE6F5nwaDO
V32O0GnDuVql0zvmi5vM647fkFsQIfYzdc4NuBf0K1K0MLclU2KsVe5b5Odw9TV98CdGhSwUpzK7
OaK/6GK+92UUjPVrp2CO6fPwMjjVi0RKMkX2B2M2QlyRQVFaoeY1yadm4KJzCyqfWbhY26Gon5kn
7BPDZo2VABxfavGPlYh1ahRlrw3xM4Hq6GJm9KTutBAlYSkaqdlcpT38D2bxHc4oXRB+Dag6DjMS
6EpgGw3dDXin/dhY6lZHpYQMQyhe3GM2pDYpcEtGXqP0L8BNu1chu48FPZ1tyqck0p7zCCn7ooi1
KklDGQgsyHXmljPTNBRaxaPWZQ+2FIesnEhWBHBM6ur0iDiaJPrCCNk0OhyP6es9h2KxTs0uCYZo
/KHAbPdRw3iKrEqMaNhElL5+r5hRzKPDiLJbi1EDgqAVmLGSuOCj4gdpKHFnLIch6i2iGhMMlzCu
i3bg1tYQPuYPbF5O2O3EmCLPVXyJoQHydFxWRuV8Oik+0FCZY9gBRlCWnRtg1iSFQbduIVRETYYO
/n/obFWW3enD6w3pL49JbnRhNcX3HzG1Y83EErioFRxHO2sZwz3L4H+xbT2lBvVZ3Ma/DiE5W0Av
F8gRKFhtOuqFRjSVlA4Gg662npAPjvxeyR+YXIjA5DYB8DsZ9RSkomeQwx95bMdWZkJTjtnXxTDI
/h3O5UeTkieUz+BmQcCvDXQSLSYhkrmJD68wjtjxdKcg/R0QOOGuRBZvOvPDHjFe+YP8TrLwy7EB
N5DEwKxNt/7NLcbbUf8qEWYCSGLFWU85iSpo9gxQeEGl2xQCUt9wlGfs3t5k1QnPlJi0i/dpYnjT
9wxdmEVxnCrtVsvmaUumZcbP8d1TlXoU1OPe1e0vbWwn8qXGjAzyeLPotuF1Nj9Pn8a3GesYOi8u
fErXaaPV6GYAdXGW6YxCHBiRLJcEUxZIoEdDL6/aMqirQWFBudDEzkbnbCzyhFjhShL4Ouxbmdji
HM9Otm0xG2qatStPqI0pdTlExTzv9QQmVDGXDAiwGKLfbSJcexaMDjoIHlkAks3G6tgitzxKiSjI
VHDijB4lY3Y85L58CPb4fZ5ZJ6MQml0v0dJ2PbETRRpCRpvCEZI6+ARQ65fKyIA8ZDgzfqoj84wG
gmTdMY9lHPVUaIm+I72+WoUxCVa14dwyVF6XBjjstnbcYT+zliNJo2/WnUo5W2b1fuAva6CYrUcN
oWGOQlVNPtKmHVYs/ZYFNH2Ub8c2c7e1mf0YizgWNe9kouMHh3z4Erc07EbFYFctyuEaPrkR7R49
LItllbV56jU2pk5HvrVSeqnQjlOXK14LwM2LMkxokIPWIDrOZlVec6cMg6hHsmbjoUJWmYUBFiht
ESuwIg73KwkduGIcjZrYXeWm2qyRdp3TcESsH+sX4PZHfQrpxlhLSjEUnlUt8lwT0Jxyq3pOjU18
UJp9w7+Oo1PtKrsi87tIL1hcT6kYf5UEjTiGCBhXEl8lg+fogSyKo/jiVMVuWViEIO/SN3Zog3Ap
sVZO2m81zyaLd2NeQ+501uViMXy2Yw7+GOskENANqI9LkobsIx4ONGfAFsMYZ130KpAEErW45rDk
SGeCfsoQgbHhgxvJpiXC8lOUqj+ayU/H3ERv5exJQNblnEPp0VV/AhiwAu4w42ot8y1smBd4+b7m
wqMtkxihIHT4VWfVWFUT8a9k4IuaXCDq0KF32/JrWdA2smjdZJH1FdGDBDbtZo3mHgIExti6HjaD
QekcYjwngI10HMlejeA5HL4S0x9uLo6SOWIr6TQHOb4JvRVPi3PnqHVXNfhQmnY3pwzhXRWWCYyQ
mJP1YpU0oDy+VsZp3NIiPCAVdPO46fU8LEijk/iEC2yzLqEdHs5SKBOUZl42JMi6uuVPn/MTfR0X
rQ5+zUZB1nEIpRqmQ7CQKyGhUQBPZXEoNQQhdTQjqgrJ52DxgNyPefhjOQxSgaazitGDIUlymP0g
iGbNnba/ic7EhvE6BByCVIY8xNQ+TC+hhRiJn515mYNLx8Jk2zANS91fQt0rryyGkKcn+e5y9bMa
cOlJBhvXZGn27EPArfeUaG3905NAvLYlGsiyG78fwyIitTBQxbz5Up1+1cZ0t72mzReMyzy6LMcZ
+mI+W0hMIItG3SAIpgmcMl6g5RxJTI0s2BhqIRTDKFE56Enq8YQUNFmbOCjbMiLKRBDMpIPJ9iTp
WZgQzEttAg9deExAmI8nNnZvuTvL3fIIzIZTiTmsNeGGl56i9de4TL/opiPvdXYLvN08kIsO0zPR
022tdZ+2K3+HoS3Xof0wESD1WSUEaJoLw+4iSVGXE8o7grAP9FLpPDQ52L9dFYkgE2B8ECGGCAO5
I2NPJo8Ww6t4JBUaXyx3wGEKzb+lT9EOKOfFEncYuAX7CxDRqNPVVdO0XGmke6Mq32QJd5Thfukk
MCMFZhtu2U+oD4BJcd+4xMOVGSkZEWgMIyF02bWfhEWl57TfLa/fJycQ4Yrxa+jeZmb3mvGJfjOn
RxfOhTI3ZYinx59N/9KJUzz/1MXJNC9Vfv1OxXeafznx+yivS6GuDY6NJN10JN9wI6F8X5upuRLN
10CZQwLWKtV/6ui1pg/VLH/Mfxt9N2oX4nAQmBhFoOn4pcBtY0uZ4KCWTJz68aCS31imsPMke4WI
9aS0r0vsbBSjCaoIIWh2kyj5OnXZVbVxImGZlQoAzNHcxdmwGV2Msg8rxxlrpcrXYJfHT9vxZhML
D1U1hwnS9ej3DpBacIMwrR2cwCT7smt6z06/urnBT+XSwad+Yk14wImL0z4feMxwY0ffac/BpX0+
uJRu++SaWMgxK1fVt6MCpx62jXZpbiNpeFU3XXtmuEODfzpZS6vyEJsFHYBYu7iXA7E/hUSEPqzd
Aj/Y2yCoQAuTvWZ84zcVdCNTrCg79TC8s6xb4/HbSv08EiWdogvLuJkf18MjTOhu9w6YbHCN9nuJ
3HskCA16RVP/qewJ2MzcyF9nVCB9t4y3Nhc95U2O/5wvdgD0tK3MdE+45q7sll2yUFRQ5BGzziyK
X4yqEf88ryzlmqTUP/Nzc9NZjF3FH36IZvDC3kt/akSVOo6fcZMsADtxa63z2MfEs4AnK5kKerod
4IfsICWQgtXvmEGvhpGT6R5CZ8UVzfCN8ZXlSexzlsfVdUTzEX5aOPRuLK8oVfJ+05JBaWEa8qfW
r1C+gHR5Kt9RHwCdGRXfDS8E91rsWRMKuXJTYZ1Tt4PypUkvVs8qUnB9n5Lz2AZkiFqEdgyo+ncD
Z3brO1AxFXs3PPw0r0NOEXnCYszNuergltaA4anf1OlG2Ms4nwz2F4n9UqX7Yjw2fE6ixCjpSdbq
JR/+2lROFARwO7vpkFgHpnHFFw+LDBxAHfULR6skrTkP0C81RAXKbR17AzeDZz2FZE3F4aNUjDo6
2QCwTJkde9QBSGqXwFlgjpLSuUlbL9I3IIxArzRkpoNvE/9SIlEw0uJpJINH92LlglAZOHuU7ZIb
9WNH5AWEcrLoFp9YLImwWEepCGoC2WN2lMfmS987COOe8+twydE7fnCwJqQ2cOF2WASRpq84JAAe
hc4BJaxpbsmwiOwAygJOrYZkEuJsKpwqzIcDjuvY8sNNSmCe7Ykntntjgy8P1eXkT+7JbrZtjPx3
A5LVgumybPHts7mb0x0JmTMRtuE+BV3AkzRqm1CDh8tRRf/SLNui+Rmr3/SjvlTJFmkTG4Dhih9H
3E0YuOUL74ivyO3Q+qxvyhA/LYcOW71D4T6rxCjxl0Vq5GX6nseqab8zbYOfnUT6mhubs8N5SvJn
A712Vv6xGJLz47ta2vcc72+h73nq2KEKAlfDZZvlz7q2IfyWBxHCNIiecoUKFJJDQ28U8Pzxisbd
O8+ZRPaY7qbgYaOJAF8cQoiOwKZmQVoA8tXDuOxsB0i8BwogacgWfS7OrQSMyyjgeelx6V5bfPfm
AV17pIEi9gv+XW4wBLoX8ydJ0EmvHLRYBF6tQnAbAT3tQ3waYV7wbc1j2y+Nm/P4Tw74jyj0VXPl
mOCO1tVXGJ0YMzrEy6k7p7sh/y88t/jASkPxh34FrbRxzaczVBLUf4ic9w3yQx4w28OI34SsI5Fq
+djluKBzZzsp+5kQtRwZ7RfvOYlOzuTH7d4oLxoEE7lFzDonO6w58NmBhmRIj+aV7VzQb0CvsCG3
/nTFjVWbTPHZXKR2nAevKa8ywv2ENGKF1ah+Z3SS/HF2VK+QXGC1qBSuGo2MHwEPGT2+QeTLSosq
hgm05/DbJ3SxPVrluUu8+WvWN3qOd9d7+H0fgeVT+2S6bE4DnLmJq6ISDCgyXLjQybo686Pxu2WX
rJi+pnuNFYwTdckRg9pYbSpAWBPACR575Y7WmaEahSta+C7xVdefzScyf+IsaPJNZ1wBY5TEOJZ7
16FGC4qvh0y6PtT6yg6q1ehnt2jyeI+UOSiHzdJuQ8qjJUDMyNsfKc813/Ecnucuo/U72TEJgbSh
nt1uYw6LcmPp+8wAhYb87dV1drzuVnfUNfQg22xT4faqmLYTOXkYlZvGWR0nN56fBstOr1xzMsGn
6Zm8P11/cVBMJCi9ImfXvnZ8ljp+iqPQNyr3QbxpSz9PvAwzaX/khuAlZQ6RsaYBg+nuBU6ND9U6
Z5+NEeTza5b7FfVfth6BQq2gghmqp6jPRROAjwBZEhJUa+BdYaBHrgXKubeK9JqFI5WzbDXSrIUe
sbPtgf+VP9vxhSwrqwyYrLXcMQlYMC2AMzsqq3DcZxRXwsPVqpZrBie52PJqzPqBRMaBSQCgFKAU
nO5iNX7qfxbFE3TRju35qeguMSnAa8ipgpJ3DQKIV4pKosYnyRtMZ2sDZPntZtT8zxIHZOUPWN4y
Us1WqrHCT4fMWBgrp6QE3GqLx7p2Pg26Z2dsazAnP352RblMnU9V1Go7bu4Z2qv1a5p+OqA9Cvh4
i8mD1hhw68ZPaXyVagBJvSDNBlejqDYcvHO+666ZvnMAT66EdZ5NRC1rA2wvwaVkZAIpW1XKW7P4
dQitgci+w6Ls4+iQir+BxbCxL/LtbAYgvVvtqYz9SnuiQqfY9eroJxEbXjMFnYiCRhArLFrv8Jm7
p+Ve7nwGwfTgzG4IVSQZqduTeqJWBy5fheuPyJ7wNA5fTctHv0NaicSyfSOCFsm+MgWD3LkEJr+F
6pMHUvMBOVp2wM0MwCrnR1tpLSfT2qKyoQ4YgFwY7G5PqgYxfi9njs+Nkd5nDu+Zlnk9/fAq1gPE
eZcdY2ARdBgHRu1Pb5ZzEJCFXvgsJrlrF5Yt9wduow105fEDaZh3h+8KPBtvFz4tIGLZltPagJxj
vFTZLmS+JQOOXD30ubG5vcfhrilBErFCotwMBiXgR+qJrnSgqcO0oBPypOAN8GN8yiEHKaTbNQOU
OtAXrCo7s/Y6vKr2CbYCHIBO3LV2/c3Iz1jo+9f5D3cuUbFdSF0PR36N0lVj/lWspyOc9IikVVxd
HhctbwgVgqb9GGRql+M5ghWg36hioRc8K9HR5L8xi+jRMJmkQ+BAe7Oi3TewAQXYyiUeWeUz+ntk
CcXZJa92g3mxnGMtts2nGj23MKvQIzR3bKla+xzzl2eXhVgs8xwxbuDwYnJKBOIe9yPjGMq1H605
sQ6zXDyjHrUJMaNc0Na45cVJhguLRedfxEnc/NM5UbUdes1AfFKesEnWhrXoj/x6cR5EB2ke0+Vg
dBjeTiXNIzJy5VzQlTPUrA+V2MdCQDnYwp+ZIOaAruZTzv1Ue1YQjBnEIfo8I+b8Njzi4vYQGQsr
YMCOA7xhjuWuF9PnE7VdhCFrI+Sof5RQEgIPBx7i3hVbNyZwAHv8uPiMO7/kj3Gf4NSZPG7O5Asf
M+QHNvya9mq6JwNTjsEe0x+CEQRLx8W/70vEkVsxr5JXgYIRJhfu0QLSzjuVLX+Kb6a4cUPLYa2p
6HVB4LLUWLkKw6zH75scR51/olmNZ/1VMIM9Em824ujfyh+KzklDa5P0NRWk+C55Z0ZtT+noMjbL
mYkvrXpRDUlsJKAKcVEFkaHreAyQSBP3xzNOtGTyhUOYMKkVeRG7/iZKD5zN+Bq/88VQfHU+j4f1
RfoDlaCa4SpYzXf1lcHz3gETTM+H0I+oqLP9A7miuIXJemL6SdZU7+XefAfpwMZ4PlMy0mRUm7pG
oqp7IKCg4ikgKid7ohO8aZwhiwYKD49DNEBqxyBT9QCysN06otplVAph0u6MlWl3ft8l1FpSJynA
8fnEAFK2CAcN5l0lKWaruc1PZDRy3KM6bjE1hGRLAah0H3PhdtnVJHcQOnun/ooAL+1aWmCUjyfI
BvW7MT6Hy45cL355rvBv0xRov/k7KlscHJABI36Zs7YngITiqXQ2OlVtvaaP48QoFJ8CnzYcxePw
nia39CN00GhgY3/QSUas7UagFDQ16CzX6AUtERC1vDOQqGN3aFAhVvqO5EmHKBCXs2Zd4rZrwGxd
hubkPi/kdNHwgRTQvbm+jpFA6NrSz6erdHi2h7eKeaO56IjQ/3q4VvgBDhMwwKa/a0MavBoGAByC
xVQOvXNSLlvkXtDPLIhYB7gzo7g4820B0quET0v7IVlPqCdwdxzvE1G+DFKQozgxqKw/hxx1kllh
m+HMgVhY0rOlNsIlk11GlBc7T52IxUMm2ipQLh15DmPeWVRlEWBLrPPwZfrpI1U9ijlUZrP23bvn
cbRfQFMdKnpVwpkIZ5P5saHQsPyZQhWT/pM6xE+GxeujJt5zcg7rft052b5vFrg0mmdrIZTzg5v0
qAiGHXt6UgzSiyaBY5j90ZzkzcjXDWAY1Nu00TXkKoytWFwYXdL4B9UZzgISqmi6qV1m7ybc6bbd
7dAJjm2JHq8k7JU8Pc8keoDigOwRA+ktxnsYmFqLTWa6QY3vkOGGt6QoXnE+cw2Yyrsbf3R5WFLk
uMpRjSi2KbslEukV245ulYbAMVH+kj6WD+Z+6qwd4YTWOVKKU72M2bERVDSjriKMSvUa5l76p9eG
HbhoHK1fl7O2Rva8ageUKRpSPTuZfmsIooPsr1XfAtiP791sAT0ibxfq5GckuNTRVh9QzNEXPmJ/
Ik6c5jPvWM1wFlLF6vUOULRkzP8of6ziUEEcVYx7mtT6ljAUWK/uQJy5kvsM+MwDmkjLN2ZMrdVc
s+NJ/pHTyaFppvfMyk3fSGPuEj3xhF48W3p0jZQ/mTZ3G+1qbBzKmtzO/t00iisiQjizC+JTJpPq
0OgbdGxXrULPQXzVhjoRdU5cKkGfkVYioNvS8rBt7Up3XxcWw8WQvC/VQvYnQtrPxOaYbyqKqIzw
GHNAhdPE13DoXN8eEvQ0YZuuiSRmJs9tTWjqVs9+xsJyPItPgiVZ/xdXv7FMTNjpWuIZpcVC12E8
0mb33KBi6pBLdg0xdJoJS6+x/8HuM9bzDDO+zyP2pSMmDhQtGFW0NbQ/9O75I2IiR7tZM0FtSpwb
MSWSsKlgNVeKjWomm0h4qnRvKFN3LBFmeutiNwgb/XIcv7kxEZ7kydEOZPNMpyULqvFh3+vpm2ZX
nNcKJJ4Ucxe2cdYGegHHNxHqi9kKyu/eRB9uyPPiftSG+QMCfVqJnI7MB7J7dA3m3gqLuZVbMwIt
ydwl0ONTy8x/sIsZXTF2Z2lTk5csuELQybLbBbDY6D1BrcOTIeJ43YfkF+UsXRXT8BGQrzJD/zaj
blukgkChmfou03CnI58gCJp5dhljy0RwirSLWbXTFqh1s1fNqO6J5fijI1BGzfa0ciaQNjDeaeVI
Xm8qgj3Rlb06WYHvuuLGYFhad0W8R5fKfa7wOI/O6+jQLbiS16zpzY/RiXehoX6rCdUEQM2mrpRd
1o20QSb2RhY8QUlqBDTpVF3ZlnaPrpYCrKCcMmqNgZ2BzsQ2TnWux1Q9kPpQQGhc6iDsphczC5kN
F1D6JKAHs8v2qYNrLtNIwCAA5DfLtRIQYYMmrkXXPsx1IKucmgAsHlm7irlmaX8PR8L/Oi2kk9He
bccks4oFTADPde6mY9F3utd2hD6N43Q0Hz+7PcnPpQh9W5LJpVfgTR2uuWwoXu3efJ4KI4hcLvvK
SoDhpIlH/BHeSVtHVTX/9WCOJjfLuZnZKltjKTj+JtYKfFghSgWF/QOWqitupZgw0OKzJRujyqCg
pX8ABnZajO1frRoQ/C4nu4b/ANCMwbYh3bRz9DJJymSZXgSUsIfOeqexOvdBUj+YRQiXmErjchyu
Tj5fpoEhU4alitQ77k/b2RpPWpK/KqV1yXM3BgrEiCac+ZYGwBWGm+6ICykOnTZ/z2myGU28LcRB
nM0Bc0E1Z2e7nf6Ezc3RCeAifXsjEOMgbXwtiM4hgivFu5UwKGClH87Wa6f7UEhySj5K/Rqu/ipm
ob/KoMUZvIVIdfF5xzrTYhuytdFfw1w0fhw/5kB2chCPLSZ23bcQHA0C2fcwnVpPLij51IrK2j1V
oRpSjyFKHiYeIUvqCVPz5Fg6GfMdJI8dIasPsitZWzWFRQxXw2vIPsug+5RshmIzfjftx6mtkbmm
1vK+zNWmg0dIRu6zYsxANhIGu3iXedtNh1MVGFWKAwwZ+kgYi8U4dsS/1pn1PgJ70laPFCPGNL2o
gjTmchMWBteZwZGtqWfHYqFhaOQFiYrJu5n6ZGPTNssZD2KsPyuu8tlRvOp03SElAXYElPEOrquM
PHrZXUZD+4i7/suEPpqq7dacqIcKOIWgxw1HpMcahM9ovEmTCbCMDV9pAEc7k5OSdfVh2Cgu66n8
7DOGkkg29mPaXiWcHpk1HUG+9T3OzN8vRy0/Ib+zpdI+yjjBVp7hQUrr7G3KaPnLGgL1AEJQUKjl
QIIJs6XZtioIxPNAPMxTOOO51xocd6igErXMj2PSvXOFLL5iVN/F4N4jHeNxL08Eieb8PnUG1wVG
eEtl2yzMyGH5Hu80B3CCW2DCIMDwiO7Q9t35s9ftyjcNhrimKbf9iB3GdAoCfBTPwOK4myyg7WiP
tyxvAb1ithrlzxyOHSf3QA+dPrOHfAIS/GMTzemxP0EVrjPYHVGdLp1NcJSx/BTxQPRnJb0izvud
JqJXqRH9og1kNljikYKYTWdQaJiJh0vGhYHJhZsUGxNzdMc8umb9M43hTlYIn/SGOVYRDWe7aPtN
yeuDIlXubMGGL5HNVSu766LrHtpylOmGrmwi3IhIIvB6s+2LyMFag8jcJvRJhXRoPjBWer0NQz2M
H8whPPJjiNqF92sW10YPAeYXsHdL5WkwjE0n67coWv4hqdBZsLCwQFfl5C3kBpLCG0NOmLz59DWU
P3nH1qPJn1HPMCLJEDQNLgifSQiIziNjvTmQZgWGB1ZHwNL9CBrsdzRDVAj8JM16sFkHqglyZkuD
5dvZIxy82Ei35DPDo3KmFzdiLdXV+vcYg9W1+/KrQVzktxWDalifvoPR0UNlDfetCFmhc7pNYWL5
dTnDWBrK19xWja1uyhfRDFEwKdUZNwb3ZPOjltngc82PazSDbwJ4B4Y2ViVamiBF6/pDUbjHhisN
0JVUVuNY4tpAMvh/71qqiYsYGSNHCAKmUcJ77xyqyPkLo/xGVPLRlsBMEzvW1xMmcSVuD5ot5Cpb
SGHSJDGm0NI3gklzzuLFMKPPvPyFhFjkU7GLmntM1MmDI0IQCEGEm155tTNmlqpe4goC4YVbwOzW
qGmcTVZwf6XtBlsBF860rdy8JJc2wS05wj3pSpZz8wzuI/8WvUVwdVJuoyRR1mhXPTyLXw59r66Q
GjQhbIcv8dBJRc7ICmUMItKc1m787moNlM8p+q0NEN9WZMBHjwQKfoZ9yJIP89F0tMhbMqolo3Ov
hMJebTfS2IW8iznXfBajdJYifHNq69x0wMHVFOiAe3dKxq2y675NsKc9nUzSvi4xhoZhvuBbZUYK
Ih0PLDtzaHTpAhATWtQwdR+ZKPkuQnsLAIkNPYSPrW1CjyKpNzTkfZjao6zKj4xkytGKj0iTfhsF
QB1U5RwKX8k0thFMSiJzeO36KglQH8Aaat4Nh2pyyXTA+dZ7bQ7oeViaNoxv0Z/VjOFC2zcHrm4l
jYI5gVkeCUxPdgy/1Objann1UjkSCiaMU1ViLjFURgUmSexUifquJkpnedfw7fptiNirBvlUYiov
nqJZZcFnm+z/OxUisGPsGvNxxVdqHijZg5RMCBAuEnUNb5bVCYACPXIZcS7LyyKJHsIO62k1zXOa
iM/JAkWZ6D1L2hrnds1y3dBU9GZwNnvjuZ+HTbFYhCEVzPr7pHmep/ZeF/YjVRO5hGBZVOhtIPzc
yKBSlpXqC6V+cya8VUireCDwrWjR/ARb3sIX13umynJFNs6hafKQRcvsKxXDoHqigx5Hmgk3wSY8
GRtDK70hTdPz0LrcVbH0C4U1jAmkZlB6eXTIDGRzpYTeAq2/0BDIED7dea2cfrrGDjfIgNF9hy5b
GhC4BzMCzYK2yfYVe/lnFW25D22TnAFd2SoSquoAuswYGz9Twp1qDYCTyCDgOJTgVUo+a6w2ykbE
pjzME/keiwyP/RA3F0wEtBUPTJVjxv0B02xU0Z9N6UEFC5Kptk2OWnkjrXZnwu/1BXx1VRmx5I75
ow8/tdrChDUavhAeQp5okwmGCI5tY1SIJrOqOqCtDUogVscoZkCHwuAq+rQ8jUzpHLc4Z4na7qFk
IMh6gAbNCgwPKlyliYmX61m1OdYPAuxo/zCebNMZkbpGFxKbbro155CSYFme3WJ0gZ5QcMcc6VBd
pzXK23Y7kJ8Ib0d0+6pn0KaLLL/FLr1WGifqHklan4Mu6pH1T1CcEnPJt5Yz+MAm4230QOiOtbhZ
AuwysuMMT6PhYZNXTkY0u4HjMpYg85RvoeVAARa7VQ10nZWObCpdshw5se5Xrn0JDTb8LMI3+IPn
C36jNX0orXGVgDOpqPXagVJRDVOaLd3Y/P9XlJMrAzNhHUnzCH8uI0hXLIxf02aVZloWtC3pHXmr
fY61np3rtvkDjX1DoAnPYeRaSs3igdfEDA8+2gLUyh5La3BQtY/DSrdg6wj+STY6qMlUCYiwnfGZ
TvtsVt1dacsdZ2VzsHrXix4+8dJBe1jbNaVObhMQOThfzYOqPEwpJlIsKs0YtdDpE5M4G/DHzjIO
R1snndgC3ojvnIng2JxQZusMZYgTMIbsyykY32ZaEfnYbXCzkMOgjvOuqsJzZC6sIjOMPDrB3IiN
kELFnHp2Ee/G9IEpePRjw0OCCx4JIWvzqUwIH2Yy0NEngros9FDbFiPA7jFW/axVKzxy7hSYdVn6
oCgQ8OYhvLGJNZqVCPvFZHxQ2O7etEX31fbJphnDjdUrFlGgjCNKXXwZyBEKiWastZLxAp2+ONSR
7PiIys2gZeIw5C2KNaNnf814KS9mtsj4xA2bES/5MLhAAI574+Lw/yXGy4yr+jkppy06farWHMkL
7/GfDXpQtvafjiJ9K7qtWpBSbqTdt6W4b27BnDDXnRldNW7HBl4bMtoMhH8tVPtgTtGeM1Igq072
fIjoC5rKWTXOSLIC4BcEWJcekYAapehJuvFdNnPp6zYQ2ULYHXFDfOzUKmiNqlUrSTwPs3mlTazz
hLH8WU7p+nE3ZcwbKZyqvvqLIXEgGaUNjdqdSJQ30UKVlSgJ/WgCFAuVACSkwC+to/8f3H7byZHw
thofvcnPZVV7IpsWhgUMxJKJSUMp9nXNMi8fI5j/lO6xZQ9ruKWrcFnGSyrQJ9m2/GkJSKIsM5hz
pLh7nbiM19n/xGxNLT1YgoGdsdNWGYFErQ63hElzNCruRgntAw0yAGTjYIsET1JRkMnpsiFJJ1Dw
oRaz22lxVtkLW149AaQ5IxXuMuQbbK0ttxouTjSxQmGxKgWPlhsy2yhDHkczf2vDfNuXaKL61MuL
sfJyhQ2BO+TXRUF5lkjzzWJWgUTG2joztNmYm9tiL4axLNwm1pepPj60qu5J+QyPatH/w6ab71p/
bEgoVQiNJbW+vbhjOF/yTVG0QQgAGqA9Meo55kCygLFCqTqBEdRpDPvxFNZh1h9xUgZNb9xcF8Wk
MobNtlHA/ToduY+KzdOH9Cwr0XS3Vkz6UunbrAcXBySR2ahMagkF963C0R+RRDqCP+LIHyBUMyI9
JxkFE4yR0LiuWRrWhqC2oEPvy+hf34Ip4TLbaM0E5r60HtpDtdya9KmQ98xtHrOPhLQUlCn+/JU9
Pg3a9FImS/TkOsMTXxqVsKZHLPDaN+79CIQFGhibJgPykhuFG/wC5RoyHXuLid2oEwNsp6YtibgM
803dckh0arKT81A+T3jYuqS82sABGPWQT2P37y6cJZbr4LwHwRavAXi50kT7NsbMyzNEjrRxNQGe
aSf9dGReEErc6XaNBA7jALWhjshHcdaKwCGtISEZjPgjseHPV1L5gq3FWneoMWwb4s5xMNdLR6uh
Gn6jU0w6lYuSQNuYhFIhF+GWCBMKB1PyYCQJaDt7vEHFAbhoq7e6oVEnO+qg1O3mP/bOa7l15dqi
X4RTALqRXplJUaJIkRK1X1CKyDk0gK+/A77Rt8pV9rv9YB/X2UGiEFavOeeY2MYxt6ZAQCK+lJS4
0I6O50VbjBMPz+xSO+Be7RHzKhz9NyejMwvpQL9pvW4/ypAPLIrqaWuLbDxOqABTlBH30DADp9nU
7EkbY7uAWoAX1ff/HQj7+ecCYaSo/nEg7NgNP9knkf/g79v2+E0/H3Opnv2XZdKyp+sm+S1HcMz/
70iY9ZcjSJV7/McUjk7w838iYZb+l+ESCINZ7VimRz3y/4bCvL8kZmPH9RxPeqbh/kuhMMviT/q7
tj1jTrZbwham6+iEzeY2vv/TtjeWVhiIjqvVbNp2MdDxtDJbbsAs4BALAiIyk2IXA84lv8t6i7Zb
RqW3oVQZ6DO/WWclx14Z9mtZow5QlJBD5Pe+NL9+Cw0QFT04Y0YZvFZgEis27v4TK060WXKwRYFu
qdEqv/TMlNBEc1ZJuwIsQRbIwKdliQYn1PBeo3/Qu/4dlGwI63A2wuDXbjdhhR7iWtFvrtcMQNPO
TajfNsI52CRQT6X7afiQhUzD3PvKP5cpt1eooJoH4OZE1NyaeZXeY3sGVjYsLZ/JucOonvrPzpw7
7dMYLol5YrR89+gVi1Jvz/F/GwtwYXn/OOT2QQMReGp9e020q1+YeU8kHX5Y14D2AAey9Jlycirj
5YR7LovyYh3lOCoK7eJ1FkFR4HQuhN9lHvA+7TMTs32e82LDPz6UmJDLwvk2BvARboBq7Ezh3HAo
PwOe6oyiurdLtOKzUxXxDwF9zqsVSx2ruACHCRfiN426TaHXV2/UP0Mh1bZu1T4xk7MYYPIwXKrK
yDadZ6N/O6BWtLCgSqxBmm4bIJAdLswuhJajK0L1NbtFmY03VgbHNH4ChsfeIpf3FENClIXYAGgU
c4OGsqfw13H0T/JRixDnS08INomqq2NxzqZQ+NoM9queBaz3Jh/TFgrwOghS9E2+UdXY00Z17TEx
pu/aB4skm13NDBNxAl+YsG7EXBREahAZwf0gxeR/ex2R42amdDkOSDDxzYlPX3a6qjaG7r5Fsv5A
h+PjccrnLuDl4JbAWyyNaz4zJ/UIUo7YV+XKi6sDNq67Vm4yjvi2h4zot8iuaUsnRFQSl1POLae7
lTwaxjT6uxYFm8xNzWBHsEBgyaRCfWK3hENixow6xtpuDFxuyVnXUFPuZlbnm6mdXg1XaLvQFAa9
J+EGOHugPPReMnHjqFaNVV66wUAvHfCAtJz3cpbQ3dRvTa+fvVRqO1Hutwh6HDW1vFUDlnKrhEE+
mg4XdWgv4q+8HM+OqXaRV90EuLMFYFzsN/j69M56tbviqkP/WcKqO1TKO7pDcknD/tXEdO4q+P9a
fVXlcSZwyuQLpzvVQj1lR9MAcwXHk+lHjPum/djnzZvbk4HJqlfPbFdpiEgageOKfARW6gdYphv9
mwV/g4OpXEuzemmMCnWh6R/bWRANmXnyoTrAhPrMS7YEDrN5yYBjzV927KY4fMnq6B3WDa96J5q0
HQSrMXrBseX4FYtI+kO+BLuEdQf5g0Ki9k9gxAc+nhVd3h+Jya6CXquhJBDf0eKzC9zs0LWYPIJg
bBe5Z3zWPeXKbsa+LAERGOQ3C3wvBSlzCLbajl38USRsUtLB+spTQAWZN9D8Z/L+H50ZQDZ5J5nU
99qkYbJJkker6M0HlhT7doqMpcQ9bLfjPVDYhIMBc5Sch0kpl8OQfsQGvuopDt/ChuqS1I2btVd3
70mhH+btToqrIc7650AyxGlVj+cZ3bp39E2naTxHxuk4SvMQTlU0t1sHpMpI7kklHxlzwpOhgZOO
Z+BAxfUH+RQYKC5Jhktcn4PFfZyySyWhUw97NYFmCIfsrj1G3A7s46GMIP2v+lD9tnQPLj0lqZmw
q5d2GkZM7z52Fia2kgS+r2GoczCYD8M+68m61x2dRC6iErFa86nOqIqZCpyszSGvi3NnG3h9+HkU
qkD4Kn+RuXZelVN0M3Gy9zUMsr37p9Gt9yQIPnnvHH0nOoOwISKgpmuDG4QPc+RV04DtXURCbpIJ
rKhgFl+0frnT9AR7fU2Kb+JcBA7DYRjD125VKLoUe8fHpVZv+Lvsunf3IfA94hs6UHqbiEBUgiYo
9Dejnh1pAVWQJMcy5HYt8Sjxcpq9m/cclfRnO4bF4VacykLdv7QhD2Rj+hjj4WoYHXS5yIDw1HHK
zeP0HlmKtFaIf4Me0g1PIH/j+v3WTsAvzE8uTnDlpqCpm9mSfYRmUHjqRkX3xENZY8CPjhK4HbmW
eu8TVytHiH7thJ6skbXcJn8LUXYR8YB0jkTR6+yga5lDfghrpZ5E5rgHITKUVd3dYYrHa+YWNSsc
jCsN5kmSi+kJ4RMbP9PJiijPg2XQYNTrTM4ifqz1Ti1Htzp0Ag+4WYY5iPZs2Z99N3qOPBUfwrB8
B1/7FkP+xsnbBNsqSPdm6f3yKnhCD8NQXFz9DFNFNPM6B4CqS0NSD0HHT5A3JzvCoyZwlLwWqf/Q
ad2z5fu0rbnnNjHX3tRto4hNltHF96BS1O8FuLijbro5pJ0Y2fcK93k6Q0cClzepE8YLqxRfUSNp
f0gAVmktWVmru0y6naHfApV0NQylw8kbnC0QvgDMav5bpBit3LSGKkx+F3U8sram43/FDv0zVdLP
XpaPojPShdEOwS4Of60guBMlXcW9/RpoAuFa9AS5cRPBCCzGuWTIw4dSeM27BzCOk6XTrWNbXdLO
PP4b4vBPzewWZIN/PLPjDPwG4/B3A/v8O/5zYBfM3gwQkBosdx6Irf8Z2E37L9twmbxtsAyWYdn/
248t3b8gFxpMA6ZlSFu64B3+qx9bWn9J2zVtT0h3HrbFv9SPbfC1eP9vZLdmGdHUkVX4i3Thzv/+
/4zskxqC0q4knhSkFdirQmNkZ+wklpZhVqSPJRdxhc8YwDL9PfS+iJkoXGJHx6/SzNKISYYzxD5V
09ueD73At0BOxoym9mCPBnjRmBeTN0e4OMxSCG5g5UAtIYr7aIeBv3TcZlUNlom7qcUebTrPNaMM
j312+sQj4xnQWd9xUtnIzLOIVpD8g8GCarAwXfhNroVy0PQDwMamOuiWg0HXD7aw8NJF4bhv2gtu
I7zXCcVoVCKBQ2CxuBxQ6oQJxo93b7jk57T3Wm3YDUm1b3km2/3UzbCYH2lhFNIwhftG/l2kxuwe
KXdgcR+RhqhDHNR7SboEoOvKntqr3cIhNNrXiG45wwinXRH7xkb3Ic2Ndz7PftlqtbN0qugWs27B
Yfuitf24GFIvgPXrIlKWm34IE6wwAdHDmuBTYozUs2hM5Ih6z2kXnEwqNFeClPtCi9GsENSLOL83
YfHuxiXcJ1o7QgdBwpwa3FV6f+/LumUlT1w4SKcZC70Jfezk1lARfOjluqDLJ3d+JHj7KQyp3sS5
0w07w61fM6wnC6wKC6QOSZZc1SuWCNeOWr1diW8vY7G9cjJfx+BWfxuUaQ5a/isEnviiGD8rt/0Y
m/F7REpm/N87vm5san+Ag6Az79YNnQwhm0KsrCSy1Yg1hOMiyjG2jghCelKxOh6IDNG4sYg5z61w
d+r0i/VimEt2cAhMQ0baGBRVZYmNXqObJEYEwDALpi25jYmFHFQ3+zHl4IpPe7aV6322Tcxh38WT
2IdjSzbMkPF6YH+5o5GTr8sHSd2QjlwoB8AJsBVzR3y8WZgQm56cErHZo9arzSgAKxCbXJeupUqR
/pqS915M0wHXCZniot5a5nw05dtatlOO3819G8fpM7eQulqDkrM4HwTJK24kaZbjKoJtugb8nqxr
i/dua8mBErh6l6V6e6uPAc5Mmgkwmtp0LnVx+6am4SvWlXbKsomokRx8kN8mcs6U1hfpd38kxysA
zB8JgkeB6MT14eHtyUeTn2vu0BsL6oIq0HvWZvfZTFvRd82okrI8GrK3OgPXCglypY/0Q+R6eMjO
VdDrB4lJAm9vPV3KsWAChrEl1Zgzqunxk+jNc6GrteNnFw7gryaCW9zDmJxM1vpp6xSbxNdjZkMi
A3YhjkbZH+uq+DVV94IWTJ15hH9E2KDzE1sd6W8m0mYzbOC82USRddDoZNgj+9Hf4uw1JQGK00DL
AHoN4zpb08QbMmEvu4kwkq3oPstzHlGuk/aHMvW6//yvtiU27owuJ2GJ07PD1m3mxa3NQ2oDSF3j
NzVG8dtl5c0Iop/UT7IthScVXjR28TGcYVdRRZroYOCzmhQ3BJE/bREcVM2hyWwsSh0xoYPyYS2N
nbFSW59rflEPJOvlwOnGFjCQ7RfPVWC6OuKAcZ6t7clioso1exViZWgGjoOucSq84EOzmlWjD0ea
qfnwUv2jq/olkJFyXX3HDYAYxZCzCqBYWaGpniIC0U1pvfpd/enY42sHrYO/Jjk4bhscwAXRJkO9
L08P0Rqf5HBEwe6gNcPhUIbpqRzDTQm2Y1mwRloZmr+jEJm9pZuRFUOTAoca4jVDPS9THymu4VsD
XXB03H7PJYf8nHcaew958LzuBLLho4/8JecEy5g5AlGIdMEBtLWya2hGfwQ6dVu0v0pM2I+cZA8z
wVCsNvJIdqtQTA/gNR7NICBr5+Kdx1fVzetPfFCkuTECC7J0Iv6aYg/zeh62cGTJuANLQlZBb5Nt
f0QRlAuqoQE0biCOPHBe87fgY99dZMulk7SSmdVp1iNy5kL2wbM5JeOyEdTM4JJFQQsYCoOoZ8Ut
2WXVcJYbm09j4lwqMiz7YBvYfgErIOB91Yqb5w3F3g9qfqsbn1LFhjmeiMb1JB0iMWFh0XAnmm32
O0Tm1ReEIIYAMA4BRuF/Sh1Xd92bxyzgmdlmdN5WHibYsmLj65DBybqzZgbxVevSY6YyaAWywRTh
+NOBDf8b1G0Nq65pbZrSeS17Sq+aFmM5AtHZIP2+sB3NW0iN4FRRPHc/gSqJl6UQVrVOQErtHVzD
EdaB0WzftZ70BcUFWK2tL3TBir1bgypPCtqJ8ftHCNoldehlSf46I6dAc1K5DYW4j4Z17hqcQpEq
z21X32wcUsU8LfjtqRqyg0bP2tKV1bxDQy0pQ33PcVpspOIWdEG/taH3lho71izPim+Ye7M/ylH/
qpJ6Z/PN7xASopVmFWyg6s+gCx+S8IGd3Fx9+WEHaPFJpr8h77yXLRzf3rsAE+7XGVjd9Xfsu9o+
6q1PF+ssrbP+0g2hQMWSNR4vX1mHz1ZrRqfMe+HRn52wXi4R3sBb4pL8GxCiKgmblAJLfJ525C5c
jTVNiAEBOlQYOmdq/E6WgOKbN85uKK9jjSiKa9VfsjCbPbjAH7wWtUUMnNlQ4VEpXeEve/hBVS2z
oyhQ60Smrkhi1gFT1SaqnonVh3sbeHtCvdM6nPDIatOz1pdPsURkpGYZOugCbt880YDoDQ3im3jI
NkLREBdSqBYUCsAfCCq7oKiO/rOdG9bntp3fsEH4VlQwHDyqwsB9LgN6LKK2poGKV08WejsVCLXr
QeIubHM6B1C014khjDU02wEASzazeUw8bfWTQQsS+71wqRpUDFBlV602rrLpgVxQu5u75WZo9U9o
jN/1RFOP2z+bdvEt6ugQYItZVXihvag+aVN54TCLKN9OMO70mXdorZLUbvdBUj7n/Dhin7VAO+3M
NKSaq+/MneVoDxQ4zLsRjIO5Pyz73KXNheRfGMAfEYbNeFvLltuGpzBGDF7oNJhAU5mcG84vdmBu
+OvVxbSZsHMTtwveSx8Kth7/QHBiJnTpRqxUdwlGNNMiKiBCoL8RjDDkCjG+enYjjUy4q/ydjCPg
BNCTXaj6OmEURR+D7VdcrRaToKbi68lqSFsMhjxCUGKLGZx46dFq4kfIt5SBbMFlYS41Y5zAYbeI
9BHZt4bR0bZEMmpNkY528CoV1chX9U5/Ll9dWdxog0owI8+zFXtwrS/m2jftm9pglmfOrYNvTAkJ
V1n16bWvgclpXsSJT7GaQ0JSrroqD8kcFDdsORpdo84vvPvLNIbhZnCAC7TzDj0nshMmBdtqrpJS
kHzNT92ti0oWLMV7g5MyZeCxhvJF5dHJr8z3gptkGafqZ2KrYFOSnHY63Xte9G05Q7grUq9l0OUG
qeIEHk083kFl1/u4+BoGmT7UhpeudK7fJXafY5phsi4ZYrBgH1QxUhvoeOtEsBTwgnAje3a9jZ4b
yH9n36zLVaynvKcMhLnSf+tMghBlhNcJJ8Q11eZuy1z1W9KB7vxOsgtItpwPJuo7Vt6g2Jbl3TYO
bPYXFM/2ZCzE2H3ocbysyqsuISxhHcM8MxDs8S34LHKkmNbFZ4Qx+sEFnzAk4HFcvoelrkdo6A5G
QzBamNIU7NvO/8Igkj2MsIn5WzFlqiG8yyh+GTu5iiseCiMq46Y2ZzNWUvB2x/GlTU2ysUks+o19
ZPGIAKPrX9gjVZ3T4thgmA4a9RZzSuN5K2HEALzP7BqnJDTiREtODr13FrhQZPjhVWtvhgUVLYj7
xxoq1KIFGb7C7bTRMIXsSX9c2oGxhTUt42UU9fTBEgDw5zoZc/yK5Ezws/UNAkGCl43PW/n8zKoM
am3uOXu9ARqu1HgNRUo/UqSOSngJuSF7XYk+f7bKEDRcN9BBzIqvpJPCcaqBydk+mFrJghHP3Sz+
IpT2jEpdNGzsPvntvGfKQT5HrvdiShGPKb9tHBaTQVq86ibLagfc5wo7f7tmEF7S+oFImpbXuCQS
TXKBTJRb413smiVjFjldeRJizJdtPsDfEy95w8shmQLCPXG5H4gBqKB71IKuXU9saoM6MUlK0DvM
5ieKUkpAa6adfvI+ev0eJyPKSM0eccwi0usUOeloZUvN4qRn4uHrSZkom72Om86XQ8bMrhSRI/wL
VtzupqzReaAz/xbHv/0Ko1Y/OpnzUm0tWV0md3z1WaXpnnkf5z9mEiViOfqQJcS0cpDqyFOST+2q
od6QQPMlVc167NCGrifEpcefzuPH6ZUEClkNLLKSAhIN6/2yCZMHHOLdNgOgQRcKS9FsLpLlalvl
aXLyNHrOXBv7bgldmSgNT0EBGEYhQYiCgztRmy/6JS9VDWRC8QNdgJkmPVbvSyhxHCpwKJUO7Jpm
wiZQYD1NW0J3bdHfRguXhHTrRxjnTMw5WIMQ6LoKR5JP7UG6pMemetMko1yZTGz0dE1AIXqiesD9
liILPvQRO6SHNp4Vc2Mj/wjakCHIl/oCs++NCqr7iBjFtoPMc4uYNCPRePFXRzv+BVb141p4C1sc
g0NGGj4Jr63tnFl970bV7R1ca17qfw/m1Rmbp6TOP3K8wpD1MaH0WPwTy+LY5x5Gpyi3DGlUZSQ8
oWMtPmUDuVe85b6VvKWSbTeEpE1FxIA5bQz2VRv/sJDg4VK8+ix3SGxz2iGgG7PVBin3zmEU27BK
LwVWq0RqIHPtrTnV3HZhLzdNmm0RUG6Da/yMITJcqOICBGcLaaD4SijN7Yj6+xksEjnnGfr6Djwq
JySfXTVdy2g09bb+RKSFTfi1bKcblhbgSOX7LNBmkU4rQaKrvdvb28IlG0cKYZXUqbMOmRhcjWBm
1z5X9JThv+++aVuhfJQxOeQKwA+0AJ/FBSf5Yahi3opTbVtburHKQRGuAp5RVROwrE941g1hRjla
K/mlfnoY/GvFg5yUURLibGEHnvhf0hXVcpwCXDFYmiaa1OMrxpxsw8tRgwefr+y4vrcBg6SBBJqY
xhnH3TudzVB9SsIQQchiBV8EJnMdPynZLZrIMKpY+tIe/FfRtmJBGjBakcV5zvBlLFVfxus0fNAy
bDiEDjJSq8nKMtexo4ewgQXRCo5MZgnvRjxwYEchGONffwpf4qJfR4kSeJjhYZUJCQdqpQsjv5Bd
4Nw6gWNnK+93JxiMj5yOF1PwGGpvvkJNwVGZkyWmFy3mxn1kFXb0FPYov8HvZ+ntlWLAcjnR8lSH
5Mi86iTnQEqMkznq0PFc91RrVAxoes6mp8HMh5s0W7szGxoJ0nSynVP5Z9EE47bXYAQHGKiG5oHl
vA1ogluamf+nQ1zKDeaMwghoIZtZQK5g/r+2GFtXCvMCv0zcEgXfgTKBRmXZqm5e2NTADkv5HJU/
DIyIZNtQKMwlLrSvgLj4KJ86y+DJV6fPSSbvsYeMPNJPuY75MAGufocNeRGSjGhh8Ys9JToFEWiu
RkCzisVZehzB21jAEnRdH9aFjvhqY3hupvy1jQUYMTmyO+EQT/YIIomTdauq9KjakT7oxJ7wajAH
jRzrmUEfpkQP7zsm1p30tollyqbmM6cWmgpvEi2PhAp+yfLgsMQ5n4y2sRxq7zc3vgBufnhC/yjt
6csoYyCYbXJVstwFE6l/RyeNVeC5TDpAb94YHEt8dMT2xNopkAkrzIpaNN4o/VjZSXegaeS5zYhj
MCAGJQKxyjyLz5C8bNKUW7peviKf6XTkBN1NuIOLQpmrmmc7dxCh2+DSKYkFMrvHLk3pBs+GyH8I
Yv8BR/JraEVqXVW4EBGlt76PkGe5nH3p4znPUQPCglyWbX2Ws0mflMZY05HYjng3apMyCA5pv5kJ
u3rijJLEY7MEaTfRnxmcdcv29nahbbXao3nX+BYR2lbKzjRI1T0aqpNVCLHoE+PV5k2/sDufRWPS
/yYwxJLMvim9e8HZGG5GNpvw5qc7i6ecBMXU750M4uq8VfAyD7+n6ZzyQlyRy9bsTdCKhgoGz8Cl
yPmdbynN75EEwMFCOlkU1Os5HSOwXgsYeJ7JJdTiOTAYszqevxmlGqB9yBAk8DcJKBubHoSAUxTJ
sqgrJt8aQUYa7XEahbltBBtB+tA+5GATR5AcWRpPCV45rA0Tm2Zq9rIkeDCICfrSbV+/ULzEeMXN
ihbc7SM+VtQiY2PNE/FQ80hOje5SObz9cWwnbfzoIh4c6MY4Ay7DUYAKSUCogPTaFHBlMoADIngm
uTPsdZPtGYt0Mke8yHH+V3vKpE99wFolrkiCZRw3XU5ikO8AL6aKQHTin3DDvmclW6KxKADVG9NF
zXSnodPPNd/8esx0GHFOQN2U7q5jtpDrvciy54K9+B6TD9gkAbSpGQrORJjnpg7GaGeL/MGgNHPh
o45uqQ5M9yzf6KnT+CVshufmTuYmTb3bdpac7NA+zgDao6R6dVnSg7BMJemifojYigy0uTa8E7KK
5l8pOQl0OtvjPEqrlV/ykLE0aEN0a9bbgBQTEOZkTp49QgzoHrTwRMzKmX8y7lK1xrGmtmdP5vkZ
mU0dcIpwdhq1R6LA+ziT+Z5ySoirU26uyA5QLkWTeFU9FV7+VLjE+pTHi8XwtFNnhNdyTPtVgwmf
ToOLhmtT461lkMtbNQH0xiTUSRTxeaQlYc4mS4CQeimJgwbFVRvVPpItLXZhtTUGKFyqm18PRkaz
s2VsR08x/hb3mgIVPb56OXHMvjMG1BuNkw/BCrZUGN/5m5OKF8So8HbnBTGdrvni2bv0vdAjj8Om
mW6rS2QUl94yH/R+uvM4Im6e669Ht0pMXqZWtJMGw1QYZsg8OlUl5rx6AN6tLYuJt6Muv3qp5/uu
lr8kbsedTXHmZMTpetCQPJvZF5Y4w3gcSSL1fv7ShzFnPBcATZF5ISmnGeskPCo9QsBCVrNGAF8y
RFUSfajQABpKmgXGkCxzoJvrMgB3kRD6NWuuc2qvdk0BVSDoGTU1rf/oQhfhIHinla2khY4nuIQI
1diS8grhbOkVONmlFzxkJERVqbHOF4QhUymyZWDbz3VBsXMHuiNL4HMSk3sYzLOXE/AeBLkgXpns
ClmHJxG9DYm2L00IOTY5pq7VTWqyvB8xt5t0nRZDM3Ow6rK31ehT2NQtpRUgyDIN4iQu+3kIkXin
Io+jhLdoLHd8UqJjaBvdfU6PCYfvYTsN8rnseEgLbzyIqKW7BQQkGV0OJQZddG7LHKpnwiHcRN8m
UVqcxRqplhom38CrT0C+7arneNomzuisGsGT3sKS72p2tqX8WFtFEkTcJDkfthLsjO4g+BvdIHZ6
4OI0rgTHJiAh5BNz82SMJvI0PyXAkhwKBgdESZ4/cv0j3uTdj26Qq03J7GyYDVC3Q2fRIWdFG2yv
3LAGNAPTLAUc1ewxyWY2p2evpQfo28wAkAQpoEM2zh0dZ0SY+HmrDLf02DWvo82SrIv0Z72AAkd0
bIOSyqQ4T48eZ/AyugurSleDXf60k/gauL79pEIi8T8yU97gm1/GGBA5WbIi46XO4hlq4GQfJsO6
V62Jf4MVmsNhEizqvc3Ea5Nj3Selht23CAnGT+VLSJ4XtMEEXCv7GMKvon7BN2G1J1f/nNxjTC4y
OUlJor1kD+O+e+ZL0AGppFvYvNrJQQTbpD8qwjBsSp2HDvQRFO3qifh/f1D2Sw47nhMrRCrrRRgX
Jzw6SAN2cFbmlt/LXdCjKhnWxXVfRhhmXvcWFjeDj5kkqzFHwSe5hIm+RCnhJEuefUD7qtiUfnrV
pbAfp24tinPujAvUBRYi726IIQ5nXPKqK/vR95slW6W18G+TT5v97Dhi0+A/5dGlYQmqXsb8Ka3+
9Izj2fiVS7BEEwiUay5f3PHYyZs//fry1XLuUQ0NKdx50x9bIebZF42E0fRAVXIygKk82u2DD0Cl
jtpt6B5JMlT+AygRP3vw6nstLzr9wzYYhqn0NhS/jhBJ42avt5zF3nBgbjzxUyZ0WGElT44t+57y
WbcfTAKRxatj/MyA6blDzs6exua3a2+Ffp7kJSh/Y/maWzYPEFpdDSq8/oTBZwsIUWeAgEILWy6H
q8N7z+Z/uaSDdyv71P2raX76rIB8eTONi/DpZGdZGVcrvukeumeCqmVQPkguOeIhFWXw/ihhDy2g
NbTE4nvTR1QCT8PCPtDMrFjRET0t/xiNh7fnlsF5dRLuMsbxwf7OtVuR7q2CHjtvQdiNzBaFCaC+
ZHup2uNINhFiUfLomreIy00eIem72jI/JIp81KEXb616tHlqJ7niLLx3440T7YZoJ4J9Lp/4nQlt
t85pck89GyIWAf2SGKcHay+qqh0xtFWJHVFjsaLUH0J16NoKvBPlkbPXn7Z4R/tj8XTXWf57sM8C
XtCS9TVnP6w09kPrwjKgyM1ggTSlvArYOTmcPcx4lxJQZAJetPYHbgkmUi7p6n2A4BiZxcJglAqd
dN3SajYv2z3NAVjBzEncBnMnqI3lTCtyx3ZbzeBQlya55xA0BMv/WTzbTMa9Ne8hwwZNaqc0eU7r
P4EeUgp/rIp9CzcngkGKkVGs4+5Ed2ofPVXQWowrrUd0AMOqX8bal9fjqgRPV1DOSSHUlZ8z5TFj
87KzaggZ5l2vi1XBViKMMQ+Zl8CbKzjJavAvDn5yys8BkRVFanzKPrlFjPghq16MEqL+y6D/Zumv
YX4nyHlO/Kce2bKxbEjFr44yCeBqFOdRfQxVySuWz4QXOi4nmJCoB9GNF6cBUnH8dAFehKg5yQTj
B3uFbf8Z1TOmZUyIQKmoU7+Z4+/ALK2n4UpyXjEvvN8IYH3laNjEpRY8zVYe1uVIhFucK5x/KFyA
8pwYN8BW7jUyP4BxrvkY0YlXfBQ6yUvnkLBLnOJXeMXMHeGiHbnk1Q9+kjUUGbcHRTb4B5jcdOES
U5Ob+Sov+SHN92XDM6fl/wMAWYagPExiLwOjGagy2X9TdOHUN6f6tdy7q78VzWNavZak6YxrnD8F
w5v0P2o+i5AN9eC9lcqcM6erDvdWs4oCRqkCW29+5nJnWbfsjE/tvQGaQyU0UxbdnjcHzcmJ5xWo
vjB1Z2dyXs9hFk1APmo8f4pzrd3Hi6HnKv5Q7Qca/Jrd1oKRQF5GB0s12+4ylGg9gJjyLzdDKqi3
uoaDs6aHtBIPBP3ofn9zc+55rnqqIPAJLhi2oFbOiuFH1P6maCIpeXCz+uzrXcsW2MImPD97XOJ2
ugMJa/C2c3VbNV5o/ks4vVBEuRR8rTkP9zFWaJuMubEkVuSuLMLSnLiJRv5U+EGQlwux7ommcrth
IytKHY4j4gav5qDNdjTargvuJkylCw38SUqKJs59WAwNF36FRadkkilhFiE5jxkDHzwcWCYpH19F
AJBZyM53Y4hJYWwBPgG+ihgKem3dkWZPYjq3wGK1Tr+auwPUsoKD6AFB1/XbaI4zRoJLHzsler+E
ltQTCeugebTiLSnAoUnuc7YNiEVrW9ZLm7eqX9Tr0GcV77LRhRXGfmKVFO/4Sm6SNgi3x9RNc4pW
rWP+QDgdLDZ4QWhOec5a0J0Z2B6vUpRbADG1km0UKpxO7wEEw9AZ1y3pt4IlRJq8EuPvpovW/KFv
j7mEVxEhoMDC+vKimLtsXyMQOpIb4+odjmPA+RsNMOu+vejBcY56fFLWH8F9XPTftCbQvo1HHavJ
xMQ0ynYzTu+jfIAZsKnEnvKGHdu8FRd/kBiLlhpDb5oNfu/EP0iF8Q3zotV5gJZ4iQF/syv5hB9h
kx3UWbRmGNi9AJuTgWMU9+o8I6T0TXlpw6+xV1EJHBB6S0n6V7nE8NjQ9LMZn2yd7Tw1fCKDB1du
XLrpXWDi4E6ZP96W0kUiiLu2c/D7sJplMC6AJnrg7jSqEodnWb9QNU5IO1l433X37uL6d4n/FUjj
Zu+gh+IPSri0cJ96XFIWcmAvvsuS7JpDedanLj+a7EjegsEt4JLwfzPsTYJHs88auePtwHqOMRS+
GRd4xCkmneNmublEi0aPB2BNMMCFAUqF9KbwuzP9lMsgms4arwokEpY6KSH4ag2IaB5njxiqXlQw
PCXprPbdTYVjlTcOhxGWxK9WdNAb7dHinUqZwDIlQDsHI+yUZSRcJRl4hyCm5hPDf/cfJJ3XjutW
EkW/iABzeJUoUjm2pFa/EB2Zc+bXe/EaMDBjz1hXgadO1a4ddO3cWhGfJMWPKY+5g+YzJzuNgbK5
AACTYb9puo1QDNV9u80hQIg+9okpsQ2FvkRrvc678CAYOH20wbEqxK2YemuvY7sqvdfy14S6rAF1
k9XCtYZw52EuEoc5kWw8RePgwiXgs/YrzMeQXZRbhAPw969+DzkfP1BDcvSwcIc03wTa5HZq7I4g
tP4sB5TVg5laF3MOnKj6n74ddwLJJ0TP4e+jOxN8OrExUfHcmNSP5iyBheOVmwb+yqSdDZNrdPE1
7goCXYV97odnXH1VRMA9HKGNWntX3ZJcQ6uPSB+OK7mQDj04XYrOoalHp+3QxbD+0yZjGXqQrMRs
paJxULNxL0WmMwwzpEaMBteMnsIzCPN74fXXRkzo2jNCFFLpHojteykbbEvTQ1bXGLf5O6OEuK02
rhmA95rKs5TElxhbx6pWb6KGFRjxvnnyESbplzatLaM+lsWmtrCSCoSdFOU7OQB4pzFNROKM/HR6
yKp1TjLxb4jZijAEHFRBOgusRROpXifbpio/SGD/KzXCSnr/LdFtvaiupW781vjlpj5imSg6+N64
IWUTXZFefiYWKDLlA5HpGyw1HcriXNt781WmGdPbpwTkm0KvlBR+502JgCovv8RZ8tqp2HseBwys
8u63IuOx3nkTbvlOCsfKArA0t1kCa+IyWps6wGj9FrZsR1yynyL5LaeVwE4ivoXqd0hsFLLTRVbv
O42Ia48fB42FD3SALRuuXMA+ZvGhLlLWBXi/HevwgZcdvmgIXRG+9wBqAjayAajKQLPA31QIncyD
tF1IriS/wGfsFK8cL7h22S8Bf8uIhXvqEVk5Wos73cpwFrttJp4i5cJudakHyFtPocO+QV/OsETw
VwyXoueWwkN4JeIiV39wqinEB4Q4NsoF+RBxaUsNILdytMKzvgKZcv36yFFyJ7omtWdRDqEUzicO
yjCacOjtaBWIWMSXiD2df6/ltWq8JRTgVMKBSLnL1VYCII2xXXD7Fh3rkr9CZa8TCakNHwSdbUSH
cST/U+InITKNsMrNNbSDKdoE5YO7cjF7LeknkyzJBRYGhDwvsX0rt/0CFxntQHUx8Y22lSUk/Qpm
nfSdAJ1Ahu3cEgPDZqNkq2iV20O/iXyYanaIJ8kXlxcWLGQcbyIUyElxUKB2St2tsLYoOiHfIpjB
wSQgm30JXGOsusYWfmQwb8vOaryzxy+lu2BZt0iNj5hyEV5myKDlqYDFP8wBSDvd21jSCWsgbowz
Hb+pv1XDNg1eg3xTu0c5MQe+pcIr1B/MR9W0aghttO4F7XwmHSq8Thcm48yazT4SkSvv3Am0cxqT
PrZqo+3gEFOs70yyk9XrHFBjIEapx5O4bGzkyAwi43AqC7cTd3334F+Llc2onTLzbIq2VjvaSMrz
RrQhg3IQ6NNxhVrhQyA7icuDQ85zsB/YUhL6omTf6fQraLeyd5LlfYSE9Rt4j1q6BuEfzXpvuUpw
iRv8jK+IeaK7r/70OP1ad/pwlFcvXTrquisMbxRj0bwYtsBz/0PO4ko0jtGmcXA5NsqDz3tZArol
N15z2VgYGf3ibLKQ8pcOMD44jc2iOCQwgH1OzpXdFt+9+j42v5XgGticqEdt2ArRbsJQbInXpXJv
00Pb7kTvki3vKUofpe1XTf1RaHRXmyLcNu13R6NmNNcQTUUGF87sbpF6kMt1bH3y/WPgDhP6Mkib
+adw5wDWQxy9BSOJo/N2aGeuElfIHG1BX8pe3sOTRc2fnUO0aHaeaFiNBfUIKXxp2BhTYF7hLSr9
F29x6DY+zWJrPaUW66PuUjPlyiSsTVCSBGZIVxcxaCn3msVCec0eZ2GQ8OatUvpEHL5mkAKfSLwv
Q4REIYMt1IHu6dVuCioBc3lhXOIKHFw8Sclam+UXgaunpKjxXwc5WxSgf1P18OrDEDyz+nN+0rIB
D6UQ6RGAvY4XbLTkn9KUFOWHXO1CZQM2ttAWP7DK5/S6TD1P8y+GN8lpFvJk48XqT7V/DuR2YQir
lex9+tWBkYi5Ked/tuty8y9F+djCsOz3ubgbrWtTDLPhGlo/NsI5BhSbUfgz4GJUAmh7+NMLv4QL
uYnxGukwW+Xc5N/zB3ydRflRlfBsoVgO9bXIzmW5Mdi2u5LmmhZLy11VvdXluaJteoeN3WHuWm5q
4RHYFFxb7g7Mi3ziY0fVjdtLbSNWl165d5Crdyg38P0WeEgu6FwoRccAi4LW7QkmWgBvKQ+/PkSg
B3xfS/xUmfSvhN6AszkJY3HpbQLhyLcQjJ//9tPs9GT0LJ+mvFfYxkfJzVf+SCnprm3lwghN3nOw
VjCrZhdajogLtLcKHaOhkQ7PnrYN56UMMzVd8mzTuMxHfH/fpO4SUF907r0WAhsNN81erm/JKp8I
F4NzHak78GkskAwYpbm+adovGQ+hdmv5l3bajYtPsVxBbWA42Zr1LmXxNqbvXex6K0ordHOnZkFl
5ykRDPSH9V+9KuwqwHwXxoagsXatWXqSFg5td9wL2lHXNnrKyLMtmSJ79YdZSQyuqPj5Lq+m7xbk
QKosD3dGspO8fa49lBiAaz1kGHkfNXR30laE89GtemfKd1HuwvmXuhOqVHCgZ1zN6+ttNhwsvvhc
2In1TmBujqJvf/rO0PUI6nNmjjOgLH1bZhZ/Up0R2nprvFlmOiofYLBVl/Zuqe0RkEJodjToqJNJ
eEXNDY6yDjnBcv42lTsNuo8/YHFS2O52w33EwMFyP3Uwcbo219oULiYnI/Vcd3/u/HaFv0GPZBVX
K0fZujL6u0w193so1W5XnLEdNKSt77vHM58ae+ll1Dg4OpG+ZZA8nOLkwbmbWQxuWLnmijQJGMvC
uvPXNS5i06PUNlZ1TIGUrQV9ziK4APCVjL0LLf9gQcO2GPmtLWVvfb7l4DasgrRtGx+G0MVyofuG
SLVAAuFM5mJYfJm2ytL1RBtdJ8FCM05DixEQMPpGsB6xRYTlOeLK8THac+o9GraF6MDq8FgH2YB1
zFbR3Ey0Z8nYWxRiGFh8E2Sixwlg7WkwQEHyEhvEZ5Oc2+6o0PAYT12hQ0LY1zhq+Woa2lmwdhfC
yf9oSE2XaHaPVgOEZaKacjSE8ygrZMxpbogkzVxRFpM3g45qjTM7ao6a6XldaEuVZSkkKqeCcXaW
qAbxTm9IlF0xsDPEQOc+JsPFKO64dbDP4LlMv7BShqa8zuVPCV27CQrXalsxfMOZmQLfj7bIIVc2
lfmAwThQMbJ9E545mbDrU6VnZn/IVy0gLBy9JHcbxyMtl3Or0RovYdphJkj+m7HXomPBWxsjqvMO
ax0boz4eyZhYUo6vyd4WwucyxuI81E7T8GYEWyHZBMmzedDHrCprxSONAfY+wxGOzbDoqM2NxTQo
IHlwI/0M6IUIoU5HwAt+viWFKKY6IVJIjwIHRuOAsIhXaH0FcRfIt5R+R84wf1yjI6HpxVSDhzFO
HfgmXb4zh2NvbTEyBQTA2B2EfBnyzRp4bHaEpfnDjzFsLdyqMnJuPBsrRGINIKJ7/K0+8/QQCZW0
ShCR8RJYlCrjbHLIn1DQLX1fk7LFSlRZK7yIt9YLVxxQ9Iq2zH5H9HZYMpnQJUiLapdlgzH9CRsu
1LFM1oxY5cpD0fqreN+D/GywBDdDcwsXkHXUNR1OjYOha1qhu4JZJac76CMVnyF5pRj14KFTsuRa
BciLf7jKdc2teycrHRXHp9DWM1K+uk+zf4q0q8oMlLE5UdUrR2bZ+66JK3fIdiVeG+Jh+Buo5sFn
PdyE6WBEz9HG/Cy9zU3c9OHXFzNgBeOQ3LiIVmO5ldODLI2LoD/p2TvlUlO384HXvZfYAn/oH/OB
ahv0BwR9obmuTVTHLPJ1DosH2NU9rWCfCBtxvKraRxfPPWQpHkfxnMlbzT/o5gnxlDKucbbDW3Ap
egfGhEVdsMwnti1++suOa2+R+i6Ip8ltlk2nCHeuQD5ANqRNT1ZYnVcu3aCdAHNTRpRNpDxzRkaN
JU4bnubZygB+Z0iI/IbO99mPB7O4DfzYQ3cwhz2mf0q0a9U1CFUL/yR1Gk4WnmNjgxWLBLONz2Yx
QHt/I341PGGht5bLjXaphHMsHotkPX+BqucgtPAJS+i6l9VdtA2nUc62Rscxb3H4aX9n6FRAoT19
t3gGJMOLBdNSb4+MPap8L4QrdAU0SjyVNgasfDZ5PV8OinIdsCvTdrH+rspvMn1al72a6r3sPyJh
M7UUTLJJo1PdHym49LgKIwpBT2zmx2U7nj0fd7SbhZpuXGaLjono3DHFS3uGwdrbEuSODeBTZGFq
g+ACtGenaWuabocAtd6AQS9zBTUF6UMYYlKAxvDUk31Ohyy3OF9v/QS2P99A+xfR763ZpcrssjW6
iofkb5pkJ+qrSTiSybNohTffCVaUF52etBXeGXiZlcclW1b4FMLWtI4Jur7yUig/KjsArEwXowTE
B/FZtm5qfpRxUI36nVd8Feo5nuion1Ccs34lJSstA9bbhOZXJfLoPoZoW37rCzwbqo1oMODtao1W
CVWCqPwCJfbiQLvXLiIoClb+m2q/uX+0JjTQS4Y1lEBc5Zb/awQ/uroe0J1126QAyL+E1aWM9/d5
S3rwm3WlXDQUNXFC+hoQ8bgPu6MV/MAEEL9UbohJciy80uYVJJeEWjNJ2K35mhTy6/M9q8Q6gWZx
0rH8oSWdkqfq72Thq665uiiZ+ZX2obQKcBQIDvlerm6K+M4Vlem0o8Nard1klk7zdAnX+ZaBM1Cn
G8zBTZYH905FhQMnXATKFoajIO778mvW3kUgg3gcgtRf1UHZqMlvaZ3j/rtKr7pJm4AMGechF3CZ
Uv6ppLCoV4T4MPjYJGjTmMoLPApxp1J4k/HWq21SdpbomSgaMvkjwQGB1yqffQBug7+RNVfQzxiU
sT9ho8ODJIKiou1iI3EnCI44OD2C87YDrWraQ1o8ceNC6UMRFCEFLMHRVLzi5ddkQyZRiAnSLuEK
bqf15iVfcXlvmw+zcVrdifydovz12R9cpY7lIn2spvzMA1uabDHpJCgIi71Dn25V71iNt7j+0sr3
un300p0fRPEJcHCDai8p2xBXFAP7C4Z7dgeqiFydePFH1iJaGu9hc2EE8nNgk15caekjLTZTse+N
rSd/YgeGqAfW6B6DfPi43+2K5zi64xbBbUHNUC4yDuilJCxYGpP4QfJI/St3e7SeLPz/esz5xV2r
053iJIZRy6rsf8LKXCktpuj9D9PVcsKYMF78CPpjcGC5y48BFMRf665lbeSQAHL2ov4NoenSZzwh
VELkXyC0AHuFQD11nFjuE9Zi8ecAEju/DX4OKVglWG5pxteUv3zh3EsXTdqXIzWLNh857qIDM5Ym
N0Uh482km+QcKI5EMJXypZtkVNpknKRfsc55eE6I2xvS34L8ilO2Ow9rikxlDdolEcluuviTSGOi
rngcsWPbPUyejhzrEq9/mB5sj+yO95aa7BkKoMFxLV9G/cSYT5M8e7uv5iepZBtYhm+perDWUXEw
ABdpgyFc6JBMWcqQgReUBzqY3NvFww/nMhveBAA65mvNOI+KLfyZkxO/0tAdi3WtbfDzwz/Rxs6l
lI+NaU9/Kd4HOR6AB06CJG8rwtC8EzWAqjAi0JCYWJm+sLpcKOW33O8M89YGV7M49Pq6KtyEK9FQ
3yugVpLJ5lFOSJlltXeTTVafn7xhx4vh9+vr65FZrqQF9f9acGkMLfB9g1ZmHABsSmcydiNDf3Ek
tiGRNoV/gfAMTRZ/j/RFAquuoARaGEufVJCLYNhwuIURbJ+V16qq9v9eHMHXgG/bWzQegvS7JB2I
r1bzQzjVpBjCdBvyu9a7MSvgILtaXDAaFsNzl8+WvKVZN9x+XDf0NhVFZgHqgYs1fsvLwKPO8jUJ
WzV1Q/OIj0nSYQz4IYfQWZ6qvCo7t7bunyRYlScqSrAi98e8MEWSKrXu4/eJpVxGrTSSr36taye2
mDmRLCmo4CZ+0xNn/s5ZWITmFTHLMhDJY0KsOa4z/6Z3vw3vlXtjKcNmAwQIdC5REtL7J3GSZNfz
1fR3Md60rGUwMPlocQ5poMy8y+IXLXunLvJ2zR1axBs2c2i2N/PTLMi7ats9hA+quZasG+mk1DSZ
igt7mpLsNjk8wP0Maxoy5EXHrDdTcgukF72CNK5lMnHyfdae4S2xur13S0bF6qvVvk1So1J2JfMC
A/biIKwa5TL/wSL7g2h68csI+c2w9uyLR1agymUQT3DM+UaAXOYq2zgwlqFdfRgQeprmg2twMAg0
3PiTQzDB8hMnD+Qb8AxoVe2OdZ0djQRzzW4eV1U9RcUdQDk3YJYOZ8SGoXAaR/A4d0z3hQudyiNq
7jJDSGX8DlinK4cCb3rpJWUv75CDHFSXJDAcCWZkPX1E7GOl6s2Mn4J1MhoScA5VtxNRctAh93B8
wmGZav58VJLgEBU/o4p3T/5QgEqS+qtEykkOMr5Ue33RLXVurA9uKZiKT352nWwyZrzkiEORM5bP
eXIewNvoDQKwRrhkiAll3BRNyuq24tJLh48aa26gBAHLnOzTw+uoQJjTMgcbW3IGOXHrbrhwXfNi
881ZOfqqM+4MO+h/iYHrmHxIYfLF01wetWYd5JfCJEbUdwzrHhO96Z0biczItY7MusNb2SmgSMa/
Y4xBV7ufURctwDiIZYB3SMNX3S5Ymon0OsJnxT+Oy5eZfkBOZh25y8tTGnzpMKyG6JAB0Bj+G9bM
kC2+BXGTC1j7gqKxR6FTEeuDKF9D+3NgZYm+blmXzxrzk6Vh49BMWOJ8J+jTJgUbmlrCHCnoyq+n
vYfeU2/vlr4p5XWTfDU+3dF2KL6m9kMQIP9ykQf/sGxCZwPxQ/NuAYLzGR2Ipec8yivqzS+3lX8D
al5m0Y75cGXONNVPKGAYL9Y0lPQVIhcPt23aEwM33MDliV/AL20sXY9EYA3zr4LnJqT0HzGq3qBD
xQuUAKQKmxSU1R2drgfugTUsLcPfvFNoB9pB6y6OT13EwSzaV5BtKHPlVx/g51LcN1Z7boqtHMC2
Sd4Ejiuk3SXyx1Zwmwp25m9szhtdeaERxhrhKuF5RB74PJ68vOAfeg1cyZETB1v1EKHzo4ODTxbw
XWLkmJ+3Uf2Qi1taH/Psx/LyJXaV0JZvovjS0PN52oUHbYD0I/u84ezaxOf4Fk0XoqwsoGZii8Yc
9Y6NeTb+7/bMcfNB8/njC5ltCDAJtHXq3vANm5m1KvAmxMUiclXpTqTmbH4OleEJs4u24GQE11BE
SbhBA7FKsktgfyUeAhHcLwE8Okp8sqrEowHjCc+olar4qHmtpaaSdIz3pblEwTAEZ4Ahplzd2iXM
2xXpOFWPoBBjjvEgKdQaPtew8/PXfBJzUnMtIDxmzRrINB6fuK0ua/+oept55J6HBK4JHkTufIAc
fNhgQiI2wnz1ZZWbSXAiD4tmPoAMKqqzbu5nUvh4j6x1N96gKi+U4jSNFA0ovuSt7NPUzaIVmSaF
uU/nlgBuQtGedK6qXP5S4m9ge4PoxuyQkoqA0FGUO3u+GzpiM4ZgM0rXAbzBXM1WfM9MchJ9L37g
VLeU6yvU3ZVFU1ugyEk56HRohr7Wx02h37uK/RFff5xelOah6IgknaQ4mvLf/E0YypvS3zP/vfoM
dRzfeq5o4cBISKUSpA17H/kZCzvAycffECLzuoxevhB68twMBg//x1fWFZrXOHmfsj3fGylH5NWz
AVj0ECzJpX0vVScYHToLHPME3ZX6I1lZ6B5h8RnYdtIUs48juqRC5NuQFLAdCbODzYAfr4kYPUYo
pIYXfl4JDl/N+MAufoJ8mYnvvnXxqhtLBluHuYw/GK4FB/Ng1au63TfGTxq+D29leUaIT5y2tkCg
yL8tgWhc1N1wJwlpfpWOHoo5hU7JkunIiE+oPtLmNoykx8ObGuAc0LxmzM5uue4p7PPvDrlwxvZy
g8TN9sswkGY2F0N7iOZODf/y5VfWM/iOwAsDKuVDKRKKiF7vEDDIV6RmSgzSCeOO4Z883TV33Zjz
/Dyq6VNQXq3+Byvf67ay90UCPBUe9E97ytNV7x7zPsfz3oGHFZ3NG5SUVX7DpDwa7Kb8KdAYQXHn
Bq1USALmocGpPaRUqfMyj7SEyuZuJhGsDJ2WBt7bedEFxt288zFi0hy340p34buJWKqob0N6L8M/
hdUw3H+LJ2T2xJrYgsQVx5zhu8LBt8m0KxSzZSXtW2Tb0gX3uiJcJQ7pbclbjmnFHCuiA5uJEwE6
2UdWvObiqjefuHwt+otMEqSHA6SIeLitiVumZFgZ6bgg0eKiieDNYvEaQoGOBcrCUrAN76dxuCPi
PwMJ69RYtklaVoNj8XAK5J/SWMgta5+D1bE4+JwCuilK14i/dZdxUL2XhH+ChsOuhROXBWCpjCi9
7753oWWYTPYYKKaQ4zbk/VzGvFsIxV8VvFn9gffNig9gGTzxNjiVPcThdla8dIhEUw5Hi1OLv40b
crjZkpsEVnK9opzvSSM2vmXoPblO6SqOtUEckOdiVy2wklTsBoInkms2nwRsoWM0lGfLJiKc+Sqg
7pAu+IulmEGmnAxsKiqQTaYr/hge26xOm33sEtw+MgyDtpJ0URk7Ve9DKL+qiWty39u9E7V7PMBs
7u/Q4ULR/s0y4F8YjzNhHOPuPBO0vYbAmGJT6o9OmsBtCcQbnon3HDtm+D9LeBfICyyJOIB2sSbd
N55cWuY1wtca8tK40dzWEaCfQ8ZAvsEReH5SdLVfWIDszOdUGoCtWUY1ov4i43wNJUmtniq+0LD3
tPF9ngtRJlrVaZ47y+qr/oupIBqQ1gRXqMpPCm6mGPWwkMivUrlLql/NO4JF5bgCZSd1vrrnu9bs
udxquzSurN+k8mpC4l3NEcy3GagyzARM8lvGP1DysaQfSmjpc0wLcj5IS40C5a/79sRP09oFioTI
7SvTj3wzzDAhtRYFsD3Tf0D9ogm3s/sAIy3gNpgdDeQtJifEU9vyMw0dVTkV7cHzeUWoqV7+DNHQ
Z12ODQDtuMgtFtABYqoW5Uhnx72qbxV5Z1ZA6i6kOBW+LEp3kESFVLnwrvSMdvo3GypsI37v8FGN
d6v7DLWfvoT2p/209Fi4wSxHj/uLzb22FJiR3RFLb3sSXDVh3boCoaS5wjaog8KuiYvDo2lLuwBj
M9jpeB0O3+UNOVNjkE7tsKaXkOrBP2unox5c+U3NiZUcrVFkYWnekEWuLMpXRsUaItJZus4px18d
RkwCylq254qpv4V6J5ksYpPPKj156Rkws6PJC3CjaKBC9QP8NQwGq+k878Kit0b4U8rPyd9EXIhY
MFLuQWhi2o2ROFRQ1kjiliYjN+Ph80uOqjYsfQmQdFeLx/yNPiiGVCLe6o7FSrHuhZcUsEFmfshw
8JgvqiinML4IM2kLhAMZARjduIqo1ElJB0KYJRmIONcE/hpcHS+uQCL9DoUBDDXl0gU1tZ1cRabH
aebCmnAqWThHzZ4XckPPzUy7Tz4SCsnCQ5umYOO1HLV1/TYw0qoOALel7Rqa7/BsoNebtINFw1ei
FSe8SiAVZkGOK8mwDMi8F1QxS/inNHbq7GXChOGNRyk/z897gk9HWr6V/PiE0Cy4KzEL4Fly+fH9
23wvz3wTdlfyuJl//NZ71righWT6pgHZd/DqM5AdayeLjOwBP6MBqEO3w1WtWy9x2ivFtRTecuxm
yLHNXhQFsovk8IHZJ8bFtB7kYllAmEVA9p/Bf9Liejly2hfeCAx7EEABM2fVCwpapTgjx7O1ZDd3
XUGrLbGSBGFgjcXpnPAUm0nYfTVLk/jgOUY3BNtiamuj9tMykmd9fUUiEPC4sC7Uyc3i2lXrlIXs
vNSD0MoOKMPLR0FYTzRgQwAuV8E8ZektgcJ7hEkAY4Wg7zwwVIueaVhZIoGBG+BvtiDszFhDChLM
6KvsGK7s7wrtjTycbPlZVq5Hs9OAgKLHWmSA9Zgxk6OEO9z82IAoCsbmw0QNJOc/unQppwOWTSoh
M1GX2DMpNZH5jWBBl2a7TFxgOzLkoIapGNeULI03/BEooqv0XKnbCUzXErn99G9GB9hKBge3M29N
/OdzLbA60M5+cm5UMFc4qmiZAuOjRKKvIEixxq+ZFtW3hEtsmJ+dXNgSCbzkmSz805Suw/E2WLcR
WmLQsUpjHjjHlADkqhDz/qalRUXYjdKjqrCjrr7zl1LetQJqCEiaPtDkQw8ko2RD9KKdAYuJJp4Q
Mac8yuzhXAVsh7xdB2bWgRBnhgExpQUrOyfehwbs2JNFSJ6cbGwTDVLqnH9iISzOfr1ERD61lrzb
XEznN2p/inXFQkdcihK5DJYFZAgzCnZVyo6bWsrJVnNcjT5lEHkhP30hgiZKbSkvM9yb7HppRucx
fqjSaWTLPMtJAvOvwRtBCM5cOFMwrH0iIAWUrdVH7TnKbHV1q2F4hBjgiP0tnPUErPtNOBIgW0sN
SvwMgFVhtWiWslOQRg3oMGoHAvxWlfzkEK9L69jq7xXkjBHT2ciHPc4RGckpqKKRExeu4BrASPgT
dHr4ryD7ZAFRq2u6B8FjpURxScRNPexq3oS0bOmJP8sZsjN2is/QVS17RomefgH4SdUvZf/NSRYT
G1m1LCyTf6u1e2tcNFKjRaxZsJVdVirN6JQAA/c2akJMfBB2saszUvYOh9rAzgW2ChxdjAJsoge6
FRytygbobNzeelYRQwLZwha3XU0GFN9k/EETGU4Ep55z7eCnLKN4OhQ6GvxLbaOov30I2Sa/YBwV
WBT+eCvfCbON96nNXMpdA7bM1xlB84P2IhoCeMlLgF9s+HxCz14jT1i2QkroES0fehQlZ7ONaXrC
hqBfMQal+QKQEmriOzUQq/UHViwygPkZb7rJHhzislUOOSv9yc5mzG0Xj8z3jMgSJtYR3SEBTOy4
Dmb7aPiomKVSjRJJYoS2VkRoriQAwLoU5sgMOyr22QTX5JtwOvjkQnUkNmshcHOSkqshdijyavH9
W9VnFrO81itBAdLlj9E6xCjT4lsA8cqEvaG327lay5HDdbRQpaWAqASFuvWnYDWE1SXNuj9mjuX9
5OJ9RoekaqSzqhwrl1etyk3AuxODJfFWiwiJUr43OkDAS09YV1Q7owwSjTnkb2a80m5VO76rZOe5
FATBAT9HUmoYxpxu3MqYWAQXObTF4DhDbGgsZn4MzMi1RH6Mba7C1AV3DPhHo92Nu9J4r4GA9Qjj
mmRrwdE2s4eVwUjgx4fS5F2JhoBTSId5kM2Lnm/y5CpXJL9L19gwWFzDP4E03yuEZZHNxCAUnFQX
g2LMkZo9H4lJZdXKh5QSWNNPysmfknx62Gr8lFxp8+9AE75EzEYiryTxZaYYr9gSLXp+mutGk9+s
cj9/sUXsGi+et/kKSNpLKl4a+VhUvW2Y0yYo8o0xkcczWViHVJy93CEfBXiffDXS1jEBKFWaJhiB
M+lU/RlXAxGS7BB20/RbwSIztE3tv/vKWwXhOW5Ibk5fovIB6ezfVweuBOPVEvEsHTfMbUr+WSJO
wcFCAJkOMVKOwJYG4zk2lxCRUZ6+Gfoyczl6xb3tfgUIQqNCu9Q4efHoV+0qBnxDS4J3FuvSU1GI
i0G/quAaBeleABnlM/L/spa6D4+EGp0Oj4zDnuCFSVDpcpigukvrKluV5j2vt1J0Cbo/BVV87jd4
SuDcIzV2s44YNQi5IYYwdEFoF/Ko476IZTd7SKXZ46PuJBOajoxtWe5m7b7Drpo5gvtRMHHRs1nX
AInXK8w/pEX7V9aOLq5xNDMZ5tplEN3L7EcP3vzkfUSpMIEfdf1bRDZ7MF5oH6xfSfwQx2MFT6G4
4w8EW3BtYu76p/pu+N6alx8kPcrNNy449SD2ONbjNY8vGFOq7WATe74M4Zd3teiUOpjC4keju9NR
pGQPLgBJ2AL3USwclnHIcnemXWI0xiFm3IynLYYaufhhmSePYMr6pLB4R7aM2IXpTISIdfM8lPGy
q0UbudoorPxhyUNUjdWNwUdvkcFaw7smo0hgBTY/XsRPblW8zXTT5/8L42KeeMnthSkOFVKDM0H4
7ChCpsbP6gQG13tvFVvo4qUKhxmzssjNgn4R5WdUbItiOhFMARVzpgsJsuMHeMLgGnqZK5jhfYi6
Dat9Ec9yD0gajBkGzZWOJr2iBCbRT0UiKFc3eVM4g3dADzEq4Be7WOu3WN4nHW+cVUHHNMFkOFpQ
H/Sdz36tVH/K6WxkjwzxY0n6Xc2h76iAGV0PEm8AUnrypYmJKi5aBxk1kwnvgp8FL2loMkwncgqU
tIM5WclbA3UUm4X2x6xfLP0thO8Lujzg/7rolp8mNeeAUdWiKffjF5itodL8Vs8KaYKqkNo7wFdh
P1im9sgybR4i9fov4BNPNTsggcC1aYMHFRI4uDFcru1wRhaaXJUWRQfsTriBuN3ScOLHYLAQ1l4V
69u5CHYl4jLI2PqWe8aPNpb8mGwibEoSF6FKs9kfy++y+JbTdaDcTN5JAXyLvtGrDp1yQBrI7cZZ
gQoK8Ucm1YihPl039feEjLJjeYsXIOH1qJH16qMnyyJca/natEnxVZmCFhmkXSfeZAPEohGg5181
G0BFhrxeCYj1wi2ruHiAbdnSDElvpUmIxNlfyQPQiCNWnxIGL0n9b5Gq5VvdFpYtm4KVahc4EVXg
1LzsCh8y8IMY9haOeYh1iGy0oN7Q5KBOBlcd6Ek2GrSqNN+KSILjQ12fY2nb93vMgPFLuuOMc/DC
y0BZLUmoZmAxadAtVIS08rkE3bVFEMYSXQLv3k+1M/R3ZPyLhG1+0KDFZQ3hhJDzybciGNtJ+XN/
ifUi+/w1D0JMQVG2VlxtpQqOF+1rwVEwyf2PpfPYjV251vATEWAO0w5k56xWmBCKzDnz6f3VPh5c
wLiwtaVusmqtP9ps08SVuCEAHpARhKjcwTxybMGWFfa6CN+fKvAz+wnbXhs9q/I1S9/ADXPS5Vl2
lTUXn4nfF1RGqflTKrgmk9mFpL0eQlTolweGi7T+fiFzX6V9SnsM7GGf/fCZaX8OkW7TWj1PAUFd
G6n7bSDxYuODv2RNuNTqAC1+t4Mb4MsqtN5Ue0OUO5mka/kVFMOQNnX4R9bNclAp17qHfB9V5Mkh
Ocp/cf8jI6YHA8q0e2VeOgZvPhEKCLbjjWphDjVAI3eUNwV9bPWV2DjSNR8T4IeYFR31SD7vMmnu
iEa4G018V+Tmyi+GdgH8o7VvQpNLLi/hyXKIgij8/KRxE3+L+c32CjIVjusUuCw6BX8tFO0sjXwp
GMnQNKTTW9a5vfMM42cY/rXmXRpuuX+YZEbDMzn+bmXsS/XQZdgvGb/IQKqB3k02zg5OR4Lf0del
coiwpnKvUWc4eWVyMfWzKt+GhtSgSxn+ac4BcKuodiLo+KuqPGK7MNZtGGNXcLRqvLUzTu6S5stb
Oze4yo2ln56m/ka6iG2/ltZBI+UPwhNaCYvl/CzNh0MhJEJO42EAchnl3hg+J4D7Sr1Q3Sz+cOax
Ib8KKR8JvqV+qjVAhZvC8TyGPypUKgUcqbOmqK+gLERb4gynVTjtnnb+kNrPfk1HFpBp0k8oKTGJ
sWnrPKcRga3JTCycfpzp6CQ7151anu1g0Q2ekxzhqFd4EdEhjaRrr8TEmLCYAbcMJSDFeUw3aKR4
yo3oItD4mXAAhj8tPKndhO2qXkfY5PW9qp6dCEfATiMiBoSzvREfC8h7j0EnZvXB57CS4KOZ8H/n
9pxGPyoxT7305/QbhNJCE50D2NjDj5+BMBsf1NASWbXSR9JmuCh848Pp35WjoS8cVDMO8YJHmbRW
JC3SR5KLt2Q581Yzba6A5ZAy0PC+FtR9h6cLCVUs/aVMB2CzS8v5KWgXrpedTjrzsZQlMbugKFU5
MEQsnjuFnwU0K8p2iklI4UteNPsNiCRSXqP3aXIHyQ2Kl5g09Ph7IP7H0Ta4E9eY5Egg/UWl0bjl
pkAqZryBXaELaxxm0/CYw40x7pBr1tRHhKi8MCPhGzQb/kunkE/8JzI1hoqJbBs77375Gc8/8fzL
+7dymn0A9Kl2G6DepcKd7JbYwBgB8JGK0PZ0IzBPXqH0QzaO1BUu2Yrh6xJCer2KkvKQ6ToQYlLF
X5K/giRxq6aPqubILNA9p+eo2xbGoSKAhR6pWbvy6ylHC4k8moPIucow6spAjQ3MbwlBAxJhVnsV
ZoILjSYKELynDlNlxJ+O/TX0jM2YZ4o1mbiZTSbBYu6PSDF74z1vuarlJ2lRi1jZaBF13/VRUb2h
PhIigFRxn3vI5/VttYk9aPb2aGn1pVFeeFxg9mNtJ0T8hnO6KOWllM9y+gGJhPhc4si2kv0AfF9L
f1R4LicJayQXi4LOuLIflrQl2xNHNGbj/aDZKKN7BMbfurEbkutY0Ne40jWEzxitxuIzPabMzf6y
JdYhvYkjYIpfe//YmNTkbQ0HM+RKV9YE2ICJ87fl9aV62PoPAEfC0dPxFKFuQVG6NNIdq4JwoHlQ
3M47/3UvIiWwR8dbpMdK1cjA2Sb4DQoeIwABcrqlFKxyJq3XyDxry6JfuIiOsz+9uKh/Pkets0cq
OdHXAsWlKexJzjWJfpt0r0XroPBgWILimSHwn0cO9IrpGMQXaSr9AgGItvXtQzfkNbZmnL26cSbJ
J/Rib8ZD3yJ9Q5yOyGQFxRCrkNxq7waUDQbyLWfo00aUZoNLIKQCBscnGrDb36T+ibCCm/CBNnKl
aR8OfYaKyjW5aIyvIeILzkCLJVdMGFNygHBadT8y0kABY0zfdKAvOx+7Nuwl42zCRw62v8KTnrjM
QF6r/7bAAALz5PrAgd5AiBMmCouJAj1UN7b/UvefTv6TgMsb4KPrdKJKG/QEgoV66kVQbqfhr9PJ
R0cFQMZLciWeK2SiYLDoUTPMqINx9eiE4sstWGRQe4O6jYi3tK+J+qXYFzPDV0ycvl2DAPtUVUWg
18opkF+d+q+zF91m2gzjgXCdRPaG+divetiLmyy+Wma6nkADOh8pJOa4MdAPzyuA/ZDOQxqP/6If
SDVB3ej+eWZYTO8TtowAWMF2aeVN21fhcwkyFP4B+MCRmuAeZGiWEMKdhhWUUbPtrX1a7av4Fgdv
/QBHQG8rEWN81n5waAfEKSFNsEtsLmsGf6aPmBhGTqphX5v/bCE+BxMEGPD9PYdtRjbFNcBnjnbk
6GyHDUK9NF5LfHr+JeFZp9h3eGUJtIu1ZBLAASoI5lJMbBrp1jLpFWVt3oBaaAqx5FyFUvcEWV+a
1aZdV1ga9/B8PcbkhHWIqGGKMxdBzQlWKKvwijC+a/cp7Cg1RdwIobwfp4uQOMbccWEr0WH9Bw0f
tjty70m8AFct8q2KwLkjwYVdN3Kw2BCJmSNFR01TW3vZ2jSjS52r0CcTqtbO28b2zIBOoWwZSUeu
lDR7VaMbADyyeLZL3IoZ884iqu52i4CQjOVG47vfsGCn41sWnUvp1oXvfXqKeTea+QDC0WyGTUNn
EPdOka5QevXVUV2iac+9XPu1WWWK9rMd4CPrfUoeEVN8szF7dW02R6vjj6tcX9pzdkOR82ymniO7
b4QeLyRAeZ5JcPZFGGxDQveV9TA8B+CuoUeuEZxFloVmnhyTWLhdQl4eQZqTn60s9T2FQzQ4AUey
Bwou6nLx2k4favOmu46HUEqIVsjmB+hEYwVEHiv7ydj1NfpFM1sb/PPYaeGVwUavNVv2XAWYLzfB
sAP+sKQTXmNALh45kirihihx5FTtoX7iwSLosG5RE9NjeGo6IrE4uLz5yV0khh8TdLpApCjXIaTA
L4MXLuXiNd7yv6pX4U+ZG/QIwrgiIMNS4yD9aVeZIUyOP8LEROR/dpz6S9S9pv03mYGYBwIgRN4z
dJWN7C+k9iNuX8ZZ4xM/+u2OOb6+kpc9cNnR7VczNpSQ/8niL9RQ43EseqoXgN6O7GBB9hpw3jC4
IXEnpeIlXsE9II3sL7mJb1XaRHQBg4CxE8V3hkZyTmP8i/azZU+neZgNeOgvmnXBEChKXkJPN37b
dJeCrShsFGKvzrBAQaYRNeJPELjIWnL/GSqcEPMu5IzDW9R+VNhwNW/EIM/dy58RAk9mm6lfjyp/
HAtXQUT9JSzX87gOBMu94A1c03wWCfZDv1PvITQeffpdVQzl4YnHfFCYZvtxMTbj0qHdDX2MTIDs
j2xs2J2mmk1tWHXOhjFhbF5wTnI88wIgIiO/bhVJy7CEJ+drxEZZdpWX2gd+ItohhUBKgCz7026P
Dt24peWvJu3ChiPDIOK5YtYQoGAQHhweAjEakuq4qmsuCeJHImDcvriRI0gCySnr7uNHm3r8+Xp8
Y2hQmy3vc1W8SyyXff1V0SDNhUtzJS/JuGAwyMI9z5fYrdXulJgWYBEfl/8bfdFtIiRY0sT1UV5H
PablJKQPeNd0F3v4w6IgIdKIJy9MvJfA8oSfcm4+VHKECCLtmO9t9N4MTY3512v5IrWIPGAXEi4A
hl06y+r8ptocQEQIN9G7EHB9mlG2JFc7c85hsrOz95GpuyljtA14AdNXgTrkkMV8EkaMGTVYaRWR
eAP9vtG3zOPAxVXdAY9x8qfRK/U6i8FJuMewKnDXRLitlPea26vJWUOCq24Q5kRSVYC5XIycggJD
AqmXuxhbsNoDq9zi6kVVX6TqoNj7Gc2lpq4Yq7L0I2finnn6M+NWQgIV+Tt8s2luZIfBWV6l3E4M
oogMyg8YfmPbbZRuUzh7YLEciRRYav+jVUAHBkVCcGOzApIixuywPEUlK4CiYwauscaylndPc9VR
s2jzzFQUB1MCspjN98z+LMePHOJsARfRgB9PKyu30ITAElMUz8nMS2OaeJGGozjlOfKEWbjgGpom
Sgx3zDDEJNHro7oxJb7ajjOn0X8xbQrPzKjqq/oajb8dMkleVyKPovLOGb3UGgsvm8NcdcOmgfEv
m//EW4KKNLF/DXvg+uey4uG2Sf1BL10zsQ+4zJfJsA/rPXPC1CJT6gHvwLNE2OskcvXW/kpidgMY
T5Wr2NITnfOOcKsIND5ARFBOyToQscioOfB/LPl/C4REfKn9k1+RidH/4laGp5na3WeD99AbEZ0A
q/gdAMomNvcyD8TElYakQsPlpDmQf/WVNzm6GIjAlS3z8oBxEHUU8fLmoYjgfG5izolBdB5C6Km/
jmTnNfnG1nc6+ysqfkSdBOzFK+Qshgd4VCHyZFgZA68rLoTJt4o7R9+Rg7OPg6Y6oUORsR4h1M4L
b7b30JpDT4GdGHWF8C2UNmIpY/YCQcCMyGq8pzQwmc5A/7BcuQdV0MkrpVu9N28FgSQacnJ1GTpv
Uo1xglgGGZWjMSKGHEOeC+oCZB7/S2w9OhLmop9Q+fJt0tPd2G0IqoftXwlEQ41O3fgmBaC0zCDI
mgd48XeOUiFL5knFGimOOMlaPym5x7aPAI/QuugZUxFhgrqFxt00z/qrjDtA0fYZIVIxaUBleQt5
NuMjTu5Kwsaybeu9U5mESXXrbPJsfVXFFzPagyeSnbwYXGsJvMTvBft6H/N7zF+thvKSRq7BylZ6
LIJLt1FwMgHMlp8MjwbyDcvtrEdMiA4wgQkCSb4D4wepOK2rmjcp+5sNNu9sTcoLoRQLjaN7pEme
ZHDiC6J/3uQZ7+phmLbOrCF6Imbk2sG4sVyAYq/7bheL+gWTM/piSxfZfPMh/p0zpACFKc64GzjO
JnkJRd9mJ1OGk5/3nG+BgdhNFmbGmM37HxdhURv76dCrFQzg3MTQlJ7fnHRuVpY2kWq4UsqTFANT
KNk60wkqAsrDwowyhEfjpXakTTpQFDQfYkTcERcc0W7hgj05CG9tgzWaJgNVPejFmVWLWDsuUprZ
u7OMOijfEkwgHjEdbh+qsuw5YI1uWVvrGJyGalgpxkcICbDTPXqG463xPRm+W5LOEYOFxMSrpRAT
2U0WQC/n71DfZSC+EGHljZivQGKGSX543OXyHDjnxH9pwq+ibyhmc096j1cAgMq45KAsSUkZAr9L
N/N/43eD2U3dG6hRGzoAGnbWCgU42z32vko7GHxpuGlLDy/R5CHb7sYvcbC21DqE1TmXcH3QWZEz
IhZI12h3OeC5NUkVKKufRHtW2I+f5vBaWei2Cd3Q5ncfyszIfzQLblqdVye1VRbW9CEW1dIy3Fq9
OvIOfMPyki18R7vU3dKxl8ylxrgdx3cR25Ym7IhIym2XHQDREy/cc8ifPh7LzGR1U/hntdQNSUqQ
mHXVTTisc8K8zWBZMbvl7YdqWQSL8Sf6HL7uIK9wBY5MQez2o5khKyHYu93lLCZUfvBDubtfeNzg
l0Sclza8G8ob4Ty8dXSjsvcJKVp3A7lesORxQBikePGnNEwYLfiqxatgE1IzfvxDRLN7LFHG9ZUR
AT4dTWunTe+oTCt7i9PfsO5Bli2mANhP7ITZZxB9awLZDZ4hEsiucfDkQ39n56y7duWioU+gIMFC
/Gh8LlgO9OaRTKjHmAWnlrCWCPXKm6PfLRYn03oIna+TnXX5fSD/iDbMiuRSYoYVV+uP1NBJigdv
FJnfKWfaFOnwyy8E6aJlybZaz+hdvZo/GOp10vqbiIYgdushoBcbfTQFZkuBJYGgSIxrivzGeyhm
MgAMdB/cTwSDUTtWYkKlaHNJqwdJdR+l+ke6iF8fmoYWTn8z558ZhJOh9fxvgDGADpG0U1ZzAyNj
WOyEj3Tb0xtY0L3zoSI1iIxvM/7wq+s0oeJlvOqYk2Wvd4BT6GTDf/MasS9WA0nDC4jPbkV0KOzN
zJGgh6fK5KsvX6fis6T1LUaHqLblWemfg+BHNuJ0VOB3wgE5rPUHjIKbEjVItGi+Enz9PnGxftqu
J5ViAtxIPSfrvh/Q8zNrnV4tP11pCD34b3GjIIa9KuW+lpclWIwVbKQfv2KCoZfMXwHHjF5Rb3OJ
+ungO48dZmJEUgj6u02zcgBGj4IGc8hJaMtLof8qI41qdIrpvReyo/szrGP1SGxPvej9tdXPRS4t
vgvCqLqt8DGpZHs7r4B2i6Y485Zb6tWseyLzwFDuZrkbJXRfq7bZZd1nRVxblhV8T4SHo5ukVK4Q
ZvK1LCSxe6N7wfAhPMy7V7h14eHX8TSPCySAUMmB/gEzQdyuI8xXO0hXne+/HL8rFMG+9K3kGwEA
A/6HyX1yNS9gwnpQ4yXo6zj8jYZL6ux7b4jxd5oVBhs2oUVvrcGHmmQzcsrGJqO+FylX1bno+YmV
R0PegoCZiAVUHzqPb2T7XNogXUgdEcxDBZFRbZMRyKHrzyIOjIk7OqsEe9GemaDzwBeFjCb56BfE
j3wB6fnVqppc/DxkAl00k8W1/s21t6IF35U7d5KidYTDD0EbEREMZwwcfO8dzrNaRIeXd4mtQ5b3
mqrg2KdT13nKLen+e+kLFJ4Qmai5BcU37ZT8U3yESwtXGpmfoGrtCZaIn/kssx8EcEgMaF2SyJI6
BygZeJiYfZs7K7ggoP32IvjTAOBkjA5O+l3Oj//jfSG2a9ElHHuEFUrJl6ltA/qjSi4F5Z1ROd5O
njWdQExFR/vshabXpJdcd5aacSBbrpvBuBitvJDtVGla1+mHlZmSZaFesLcBemcAYkIbJJijPuMz
v6C1LySfuRH9VbSzBfTLzdwNDd/eQ7IPUnoi7QLWU5id8V7r+0q5q4hPZ6DCumzXMYIglSckWMek
B/HssoJ1vAP/GMLBFfVR9qokuEpCjFrizmwrsSAtWaKZgaANYiE9l74Jy0UQzwYEG5wh07Nspv3k
lF4J4E/JCEkgOoe70PGB56gJqSWsHJzHwoDVwGExAaOm0LgA42u2uDJCaLTfRN+kxHCF94mFnBN1
OklQfL5irgRroXZtJVUrxtV1UewFLk1LJfBS6n+pFS/87zi/ko4LK0SSRsovUmVvSvWisNc1FAjM
whLGxZ0StQXjmuMePKj8YPvUklitFR8F5szyAKM7Fr9Gg5HTgzVp/Nn1s49ExsvI0gdLZ/FGa7PI
zqQszMRaTBhUPxJ4iJpUIQyrLbh5TRZW5CsqF88/ASZoZvjKEs5ZzilBItdoyUtVZxajaSeB0wmc
z7L4jhgim31rHjOPAK98Sz2e21sE8XmCiwOKob8ZShnemaVgIrwn5wlFKqi4wpljSF6mbef2iOsd
nzD8WnkkPgsPiFmscxH1TCTCQTKR2rhdRYjBLsXvIRu3EAcQaacISp1lPzosureK1AwIU6C0xtqS
Q4Upf91M++6Ob9RmDUutC7HtC7/bgy4ZmJBszppNjGxL+m2GZhOWyZKeMXAdFOV4NLA6FDcOlk59
ROZbntpblS8whijn4QQu9LryoMvABIan8wRYqJ9U+xlhVXEgnm+c3UmULTSL82TzMi/H/haGRDF/
2aRp5426otJrXamcdtQdyCYHzNvUbMCdIptWbBVzPU7x4lu2z/JAPTgy71Viv9UMw13HM6YdSJ9z
K7A7xkM3p6x1zXvpOt0zLu9UUpCE1y5LEj3nGB6GrJtNmR8HR0I/CspJOFfF0Uic89aRX+Z/Ki5x
o+jOGapo8pERcagKZhxhqSWSU9V9gCOWwnaq6a4REal2jRsX6zROEPlYxxtNtnjAfhJWQInUmfps
jm9NTrLcG7y2FCPI1v9yjWobAEjgqSh4G8qT+hmWG+I2iG/nGmAXKYjGcxspBAg7YORZ+P3+HZnA
VzRfoAwniPOGo9GJYOua61Se7eRlsH/i/nuQ5w3lAAxrZYrMy7oZAeeAQizTSe48tuzMZzCnPkTH
EYBk5b8Lpuf787kdpRUPBAkDcaOJVM1VGytr3w5xFl07l2nPv6AETzUga2Z6iAe1/82IdwnzryJ6
lwiBqz+BSEmOM6gvLkETrtbiZ7JPJKqFyp9Bh6tzj+V5FY0fBtnn7VFy/ozuqJo7FU+A/3S0uyb9
8aDO+S1OEP1sbVy3Z1VdYyTU8IerK2sItlrKEIAKkTLdFYEjUX7WrPdA4Q1HRSRPO2kdu1XssUiK
C1Vsdfzm6MHWkn+fEW40PZ4s9PqGoNvbN1lyhUlClXZw+ypIjZIQ3nuWrph9S2WEQn/L1INsIfQh
UmNfjgPHL7QQAiWaJmB5t8jpomXxrkJJdiHVoAsbxqQmkOFDpsB+8DSiIbPoR9Ewois3s+4gzHBB
TY8Rlmj2xk3lIc4oNzyI5naA14/iFwGcTQyjEbSnxXotz8hodVLKWrdEGkyUb5sCdkQMl2YL8v5C
xvMyUk6DDAgFyOiMJBzcLW6CgkclxTvHLYmYhrGccQusx9lOG85osQNpuYszWgRrNiAlTK/ljjuh
jzaA9Mn82jSESR5z7Zpm944sgeiA+0aqXIPHHTpn7Xhs5WI1IsyeSaIp7xkbM+U+GOc+9TxBq7cp
WbcVHko4oBUhFMjVR/I3Weqa+IVwl7H4G0FFLPYM4VRpVdC+bGXTn6Pw/hlo/bRts8+mTU0fG7E/
rc3ZDW/it19Z892bt3AZbMb5JwzpUMF9kKwd4zNDRVs//uXc7dEHduICYuy0PT9l9tgjYqD4ASDy
N2RXs+m67E4NS5Wtb5LyLRxvylzw5u0qHr64PyjB2xwe7Tfd2cpzeDDVeu1MVGK9NmTcCoIaJpmD
VsQlyg1qSvMkOQhrRZIbH/Iggp+EgBNOiwYpxkiSOYPPjPayOmO+6Uymc74dKvRiCIrQha01qNME
y04YLYjaI1UA9z9emH669Kj4Cxixst6AGBmqq8PvZF1NZ3ZBsSLIZ7N5IRe0W/OVldXFwKBFWrp1
6NCfq3yiGUu83D9kYhEiFH5Te0TvuuxZR/2L2F5IRxbyZrv3BNtSUwpZGzyH3P+1UgITDYsEEX6D
UteBk00kXkzinoADZ5ePiiwCvdnqVBQWP7VObIaE8Irra+aR0Czey1CnJV3afINwAzOviYD8LyZH
t76Ejq6lgAM9CTh00t4ThqXA0BZs+USsLhsNg3CAiYhckG5EgMEaQllC279rKIbGq0ZgeECxxzA+
a+L7SxzBW+1ZEDwW3w0VHG66qOVVYQcvGRWSj5nIQDS+zJ1ouOvnTM8Ocw44tcaZ7sQbvV6P7UUX
RIQYEO33C/+YRqLivofEVd8dXjIcc8pGEAcJFxjxj7bxpBASvnkPn8dedaxs6uZXFXmhArnwdbZa
ljpteqT6HvJBptniEZTv/w4feULteQh4khyR8MD6zDdFvGCqu2oMCErA4rD1bzWOfDeX96huO/ma
d9vJcv2WbMlN5fPjVuQBgDJp6c63Es8oTyW7yKjJqJ9d4NeZvKz80PN5hngBsYewdCsr+TslVZAM
LxK+j0KyoYiA+tBAy+c/nPRkjcedPLgE74q4F8SZKDTCkp7I14AJxr/WEzWrmwwpSrWZX8Bn6E8a
V6DvnEcscnF47nj1muTLGr6jeNVj3GqAHR51eJTNW1O+5xV6KU+EHA4u01oH91Q1A1F8RJJVXmG7
5FVVJaJz1/ePgCFD8qEJr3UE04z5VpM55P6M8TYPxG1IkHpfGuSHgjF0m1hbwWm7RKCm46pRa0YG
wOvwODUPG7MGWeo0nvo8JgQzpKRI7AIeRP3YcA2uyekMPwGHUogAKjiwDCHT59DToXNFxE25wyQT
tY9GOU360yKtAm8f6tDE9wJe2B4ob1uUu3nc5dFTn9KNqX8U6gtPp6pgr0LJKTbYGalQxd1u4Uoh
pWacN8TeEldyhnviNhUr14wXZljSGrKY1K9awdflduXVobU5Uu+j8qmiNWl4t6NuNZvR0rHfJwbB
hNKkje/v2vCo6e9KcCX+VfZ3pX5MzV2cHs3o6VgPBGwdGRXvs7JFjByG9wQcX7EuAW+AtuOxLp17
CKwSAIoa33BFU32U2oPB6EyehOxvMTNXMx1ak+LmAdIjfQISRXUpvdlUp464E12ALp3Mo5qy25XO
QpQil9G15yhd5nkr6W8qYpgU5EqWQGnT97F4lmxbxZ7QtKQT80UfBmvo52X9MiIXlocfPlCpo0Vi
nyNHkgmvr+mCsCOSwIpHKP/R102EY2Pu+nDjV+tCX5JUvSMWMkXdV6DgNOWLT8htuxXCL988R8Np
RmhieHnxOSnryX4UOpP4iksWhstud7ZykO8EYarNuxY91OJlJooLgkXyIn2dkj2MXnbNP8Cw2wWE
lL+DQ80pBX6d7xV81xlI8oQ83+m//JA3YT2nFHS828QSmCs5cwcTUwK/Z9Xj7SPKAYQrHm5hfRnx
TqHU7FHSsEYSNmxOh5HS6prIEYBVqcNIj+EqvhBvEHQjXtq1Y70pKSPXMUxwbOGRKMjQsLEuBp+6
+hfzuw4Y8GTrC6iFihxXvPOlRYbfJUWhBNi4trVtJr9QFDm1F4KfG+MIjDWbFzoUQWDxUpF1/0+4
Hf6lAy/zTBjsZzH9pCx8ZkZVhnxDPouWpjvmfrtcNdIbQUm4RPLiJpNzkj0762fmKZCY4DMhYRxe
0CdEEZOOsqMoOVGfQlJnE636wj9JDycZy5BycAKQ9ISwlP2aiPWVP5wFbZFp2TJWf0VPSKw8p/CB
lloLkOeSAnDslXOdAosc9XYntUzaAqsrfjLMLQz6prXhcBCUVhcR2PnikInKR63Mb1m7cJqBoiAI
Gs7vMOQycIB27YPf7umh4dvSO08s9erjFGZkBJD2z09MtANvDpEoPlmNZ5FzRSRWK5iGtFo0AGRp
YyxbrpXYOIHwjIQeKcN7FhuLVARjBH9cf+T8jDHdJNmT6M9gjuhoOJnpNZXf9JmQr/ER7yT+uGFX
0GALiV1T0n5gvAqrywSW1bLkFuaPw3A1BKd/Dw7QX7tXAoB8XnnqLh8pUvTR/835swYi7AXB3UpP
iPsKzbRdIW1hIwdn7dXFqPQADYRX3DO3Ho9VTpuUyxbHcdUxWv2D+bpVB+6REYZHEC5hO/sEdgOu
3i+3kB50o87lpR7Q83MTor1O0g+8X1mKGNujc8fXxZdVBQedDIgI77c47wKoJD491TwrykZlY8Mn
jemkJtOAg+Ooyr8CCCYYro7fNPvE2dYQIkrGr/OhYqVsirdQAn4npH38TnWMhgS/hZsauNrZ6/2b
zW+mvAlq0hJnp3EOraXBXm3uM6Y17M/NblA574Tj8sRjMidb2CUONkJEmGhoywXMmYjSpM8GkSIZ
w08MbYR9KiQ62Rw5Dmh1vlPkPR94MT7pT0MKFPKpv8Vo4Znuj/rwOY97paaucc0AaMsAcdQ9QPXV
Az97+KsG0kw9QB6/Qr0IQbZLGBjGvUGo9mEe0SkwPgNtApQ4iAw31jbklevvRfprKPexX5N74vyC
vFrFb1Wck+g2mvup89r2gNJ+QDPYoAGTjqP+cIBBKYhrHjqvBZ7c+E+RAQALYKfmOed3/9sYVnYE
036wwwuISZ9vUmaaDtAkoimo+KbGFpo6ZY+CB9J1JInkSkNs9ORYoWwkdiDbxpQOpqGrZmgydzHt
Jcq1nYCL3Dn3MB10EhIckgORTGkvOeLw5t4nlyh+n5CONAmAw9wvauPUSoiCHjmyBwL9CgjKu+h6
AeaR2ls17UVYO0PPSEHRDtbPslZ2DSt+joKbLz/b6qvRbpH6I0VkpSO0L/cJ25fLPxnGFwm/Xt2v
534T6JvK4rVNSIs/+jmxLS9phWISmyaYdb/lhSQzDAacyGLia6fmbWSgrwll6TzcGdjjg2UrfhGz
D3c1MRa2fOuJyeEwmkBnTn5JIvLWpKub72dctHgmXNHs2/rjJqfYEYgIChIQBvOuevBpeZCPUYR2
lJoSa2Opj1h6dTj+iZoVcsOtAqrXjLw0gzdRptH86XHp1vAl5rSB58hwHQ6EA21U/zEW606mc8dL
BomwnqMV/c7o4frSHSceg2VZLpn/8BKV6ZbT13S+fJjJ+MVOXYpazGpHbb3bchdHpAiQw4jcFjEY
1RtR9FmRdoNxf6iOUefpJtviATOqmd3GJsOlJaR6bh66Jdu5xZw8vbTZ96ByEVsGW5OIhoLrZ9qK
qSAHfS2OVn83cbA39Zekre1R6DQRu9RkXpj9xVRR0sSnSufRsvF7Yow6KIQDJCQu433EWk30FC+d
jxa+R1Kvb8nRZH3Q6XXoEUhiBSHWRbCO2VmSYjoYDyMMSYdXOOpfWn792cDHuSK3qn+JE4pQgQIb
Ivpmy+tJ0K68ftwRxhXEbmLdOofJh/lCwVmCC7AnQyxEjImpxTgS35tZnkbyQ98fJO1Rdl+ZQWDo
y9DspCllO3+DMIxxx3A/pSeEsK12NNDXWDdqCCBIBs5OkseziEeNmWRPkYs+fdflwQZhrvmwvGHc
a/OxHM+T9C2JVu+v1HbB7+mgn+WNHn+i1bFkgk2wcZPhenYmr+B8zDEZaBi4nWfV3Kd9lL8NgBZg
1DLoOw+U2f6RCWkSrFmvuUDRb4AYpSTJT6/8oyAfBOFGMqvj8GcXb9hJOxCw8Mt3eNB3KQEZOkov
tzT5SeRoMFjGJ/ozLdiOeDhb43WsXorhmfPGNCXJRtOXZJHCiP8+jb6zck1ircV3Fu78diOpQDPW
t23eDGBFdOSsDMhnqJctWWRXanibu0+D4BZFedB40Fr7Yt472k7PmyU6WblZLREPUSUjI74XkC8B
84Z9JriGpyFHckHRS4tI4lQS1BsA15UseKb+HOT7nH9TtyemnEHbSFxOIlYwxpYDf11Di/InQb/n
wWNKXkzrS7yyYLHxq/BRU/+4rNhXIIvA2o36Vht7Rb1S/DWLMwKPjFW4UfTeIbXKuOE7tv80BBeN
3sUUiuuA5ZeMs6BDcfHns2aTcqGc+uA1m35TM14NESDLaFO6dzZ4iYv1SKBWmhECfikNIort+j5N
N5pdMwo8ki++AfK0KXIY4GlGFitccahCyAxFuWl6KUHb/K94sZHrQ9eS01DalOluB2qNGUiT4MtB
isc0itydx5WFiC+lVsmHsXxgzzsfOqVuTM+wHBl/U2fAOxuiUuKz8a8k82YNp902cV4qkrZIkVF/
6vxZQlNYyGnlB3tjSQgkzHqx5QEv9Vd++zTa04LOe1qNZ3KkW4yHwXtGBZhPijIs9sMJcL7jErhq
uM0JvxUsSvzdDL98jN1wsex9lL3IjgcoyrRpR7dMvfBR2dIRgDQMCPY45g6p1kfsmJJbVNcKrNcf
9p10BtWbQJ/sep33vis1NyJ+O3ar4sRRTDE2ODBi4boRdAtmZ/HgBNgCOQO0H45BNuyAmtRo1RiE
plaLTi33ffY5A0liSQo280C8wiEyngpwSgfBMBDOgyfO4gYjNe0UJv9j7syWIzeybPsrsny+UAMO
dwDe1qoHMubgTCbJ5AuMjCQxzzO+/i6kpOpMVZVU9dZmXTKpOSEiAPfj5+y9NkiBZ8M5ZEFBM4QD
DFBfm0kDg6E1rwhGq9F+HvrjvJ3jA386HT8v1RcvEAbFwjphpFcB2t8LeVMTlty/W9OFbzyW7vWk
L5rywulvGSIARU2mm0i8q6TlCbytm7u4uRPmY5nfpMMqoU+VI2lc8YwEIxkRH5b/6GQPA9tduDXm
HZD5unwqkp5jF2OtAHgvJpKWGaD92SvuJu+mpOMfZ7eCHiQ6XvkWwn6a8VDTloez/9LP+2RGtLTj
9INvpzDv4+pqyeRVJM3N9NWoqlAzQ1m2UC/38EZ3nftZoePlXWY5TbODOd4I64qAnyD+LP15q8ty
I5KYMN3rAem6TQctplLgb/A9IUSxoaL7KNiKokOhXtPMPfcH70o0IyfDgwUc296r6sUGYa+lsXc7
OvPubcXsu8Qsx+7HyQutC1G9rCRMeYeP3rgD3CXD6wmZCTbfdVXfl0O6MlqPwXe3p83q9F+B9yG+
SvpNR2+8Bf61TQAuGXWLhOnrWH4tbbgQm9Y+pjjopgkr1odECJAH76jyDR/r/Utffula+sC8dFqy
1xTuiqkWSrlkq8NnEz6foDtMMbme800dX7QQtzwebTCjrsPB+jbgVDqdM6AY4STLvWlxuEjoxvq3
MDXt5AobQFNfpO6bVESloGNML+ZyPzhXFa1oUzwn4ENg70HstNepessbplh0FxFDaRi3lPPJlzF9
tFwo6njdJFX+RPYdYxMrpiWLjN66C4cvg9jpkbPQ5+S18BBptaw6IbCo5qQ6ihbjdcZ0LNGUuAsQ
aDiSS4yYyasR72wiLlnV7PM1wp9TA3c1xjx0wQJUlqj+0FyyyDTzVVDdFkCSDMWRyHjJkheUZhxU
SjoWSPbowmiSB5jNYbBDlVDFa5P5kVmlLF2HgVSvYdfam6k7lMNrtfRuWrR43R2QQ1v3NJkv2Pt8
Gtcp9Vtnv/q0wWb6NuftwACeY1SYPE54Mvyjl+3qbke6Cpsimyr7V5gj0LBReAhuQ+tJTRSKyV0H
cYZ9i9FyYF4tJsUcqQizWh4yQYudSPTNAuhm31zW1wDN/qKzz9Q+JJmCAsI+cEa+G5zHxRVh7mCF
wblhHsorC8ZbZzyU1VNBYWL0iHzGt0VaEzcbwhTp/rM1+OjaB5r4DgLxPlyMvk/GgskwTrH/4dLO
KtAfXRb984xJyqCb2rEc+eO9FI+ue1+YdDN47yw6MiyAJI9WCOUYKckrsooXTIDPn3V1izgHEfJC
SSIUIH1uDHLh9nH2lM1PDKuv5mwXqJKj6JdW3lJToZpu2HvneSNZ7UPoFbR/Qk1Q6OtcX0fOgZtp
EZtbAS5uh22X1DPPIHMc+WlNvjg3rd0uII2KltvHELzUEa1bBPoZfWW90QQAkOn0Gc1aPD2P44GD
myevjeF2mL7W1auO3n3OIJVDdoF7yEvsHfcFXyc/pNcAnk0+OYSryy7mEFCxbaNj0F6Z1ittsKUn
RvT0mbUvlq/79krLgJizBJHbk1FbyH44a4ZAOgyaRcxEmFjFz59++q+//c9/ncb/Dt6LmyKdgiJv
/vY//PepKCcuPmz/8J9/u4xOddEUH+23H/v7t/34Q3/bvhdXr9l786ff9ACToMj++C3L1fz91/LX
f7u61Wv7+sN/rPM2aqfb7r2e7t6bLm2/XQKvY/nOf/eLP71/+y0PU/n+y6dT0eXt8tuCqMg//fal
/ddfPlnK+/ZG/fo+Lb//ty8ur/GXT5dF/noq/uEH3l+b9pdP7s9SWbanQV8ozxLa41cN7799xZRK
aqU9R9uedN1PP+VF3Ya/fJL2z65j20qbjvaEFJb+9FNTdL9/CQmH0MJFMGDyg59+f+E/fID/+4H+
lHck00MDaH75JJT49FP56we9vDJXmJ5QtuT/bwttSktzEeXp9S7KA77d+n/k901xXE7ErQgcRyiR
jBgtXOuvamdc9ffpPdr687xklrrNhnWTMp/EWUQqL4QtF7/NkzA/RHAuKsTVfFd325evwZJy+szQ
STa0g28tZ4822QSTQCJQxRnco42zVacc2zzCgHifnvR4jBUUWR7aXTLhmrsfYmICcHFF4c6EHsB6
LyzifD677iHG3odK3J7ZgTatd1VUemN66w7l8nyREcex2JYaMg4OMj1AGayA+7NhJ/MlhXDCT1br
I8LGKn6P8A4Sy+2gQ6dSjbzz7MWgco4fAvtLOmzUc24colt03DOYoulMPfGkUrDjKoH+WyzMEp5Y
m1CfmJM/zatt+sVTR8NaDa/FNrrItwRG3w+sgCS/YJFDN1jvjR0pwfKlW1J5zsINbD4s8uHi5Tnn
fFts7/od2WMwlCC/XTgfPuJa2gH5Fdhw+n8IIWGe4O7BKCuRu+v72j7HrLQQjPZBs+H8ejR3eIs8
OELECWzLCxt1NbPjmCk49Dh8hNFGcjo29qO+7LkeVGfEEL056ZUYv6j2QNiXz9m6pcPxINWxQOXt
b5yMiKIV6gv5tpx4SAgFbH2GA4WBvoVTuMPnvJooQfIVYwWama5FBxVB5Vn3yjbD4qWSC4sm1HyF
CgdoPR3XcdpwvKN5NdEMPHguA1wOL8glyQQ7V/flV/kxqTPrhCPoKr0pwvKilxTSZJYIGbx7TZPD
VcxgfvTFJm6kWpVoZtliQ2I+5vhDl83ALpwd//NF8J+vXN8vXP/eCvgvF9P/i4ugY//pIviatq8/
rIHL9/+6BlryZ+U6nq2ldE2BU1f+vgbyFcuzpdLCs7RgnfzfNdB2fmZtsk3tClYm09bW39dAW/3s
mY5Q2lJKuDYj7v9kDWRd/cMaKExNho8j6aq6ykRF8eMaaA5BRteOU1NYcJqu+nMwOSXLX+MMazVX
VxLHxOidYk/sywR1Y/iUhiexpGDAfyj12sSQbHYo1yL4WLgSB07gFetdbT6mRXKcvXBf9LgEDqOP
4ALkOtqs21kAgu9ey+GIdirvXt3sw2wP/k1u3KgJr8ohfQgw7/gksnBliI8g7WRkOZl3cXY9+9dT
wQRk6aJuYlvAFsBDc8QV50ykmS9rrIOO4vOIGRFh56JTxkKtx42D/HHqDY5QNhG5WLCAyjgRSASk
loJ5Cj14O8aqcp5mrHAscYAfSjqaI9I3r8J5ECergQd3eXtCg4Mcjo6JPt7UYw9NmkOekTxs8BIW
O2Owq5UNITjbRAby4OzZS97OKxNHA++zg6y08BE8UWclKGyZ1p/XE7CJEqjPt3Ye49145QuLBL94
5ZHoGQHfMId7L41Xiuse/WEzCKBmRbjPUpwwHHf6KNlaEBYz4OJBFa5t2k+Nj8YXB6yk1+PP+xxC
b4/zq8Tt0oUo4WFHJgFa7746T6JTV10EVIZdu0VD46B/tkBJDXilbSIiDDor8EgntO8orW3NRQRk
sjF+Xa7TUI+wyXE43A7xk0rOywoyD802KGbe5256FNh6roLopTDR8r66iPskdMsIXpjtCtQ2j3U5
roTB9gsrVDwqEIuF9cg15Tb2usJGPvO4XGWkyLMzKjiMS97FyZDk9tEW8otxU1ngWPi5GSEXvF1s
L9Y2GzFIxC/cVTUteJhpqwiPBudTPJzAw/RNzTRMjhBxWqg3fFAVTcEeLQyVJIR+5ZhQZwJMYqe+
aphj0Ztctk/jLUMqjWICoM+5EdNziCSfHq2ZGSgwbWQuK+VjaTpclgk2aQdsGIG+o0YDqJknxUzj
3GFVZjtZoMuqX4rmsWlPFlTEhd9Yc+qrub2GwMbRbjIawVxpjisMUWe5CaKvQNgX3gEJNAqTXefL
2CLyiY1N2XhnwvyCAtta6uKZm4c7Fzk/Vk9Gfg13bcBICUl2y7EicB7LWJybmtw8PokOf2ZOvrRZ
nmDdVkh9Fnhi4mGgfkzg6blkrdbcA2lmnLkkM8LPpDOy7e1xVdED8Er7nDHqqu15kZx7JvS3grNR
EiEHVHhQrXFVVONqec8G7pXlvyPkDrl9KrlYZ55AnpsXFT3BkWjGlFQPgf5lwklajXx9YAK+3Cvu
jUNbsDNohgAYII4siDiKXYbx6btF/LeC8fsC0WVp/qE+/LY2KlMIYbumNN1l7fyuPrRdT+iwxSAP
Sa0p6tV8rUt6i6mNRY5bzidqUz1mS6oavCES149tKnjUDMCtNBkxSs7jZuIT701rP0zbeJV7LCbl
pocT3tFvK1vCEJkfqgZVCSJhDwQkx00K0rZebn+CZ9GT6pxo9um0PGTj+O0ZaIpbkyE8EwCNVmii
FyARz2ThKeUB8sxHycBCgE/lk6+wEIvu0Z8aIK3wKcyTjL9kG5+/BvGkAvQ81Ke6um1Gzu/xyfdQ
TvBeRxM8UlodmMSa8C5Ds6fG7Z+/u9Y/3Xm+e3edH9/dzp2yhBHXkoL0OUEIkeCCs7Ei8Iy6Mchn
jsxt9WFL3FVXk8HWI9GM1ReKIMk/vxK2zH/8nKUtHE+5Ukg23B+vJO8NwxuahM8ZNyekHevC5m6f
wDljUVxYHZuqYrJ0QEBNnKCPLqm5aSAyMlegci8KhNJbB6l9t23Mo5GvUvQe5W1SoHU7q6tTqY6V
sWdgZkRoCrYJk0PT2ZUmE7fu+s9fyrJbf3+i4Y7VpjC5X5dX44nllX5/x8a2Z5oeDrRMbmr91rXp
qjORkblkgNXnf/63OIf9k79lO67NKY3T0x8+v9pKdRguuLpBAtDkWL5K6cd1W8UY4q0Jzv7ir9nL
7/vhtVkUQqZDrWQ6nCvF8rR+99oGzxwN4SNNX9abORZ71+exwtyclOhv4HcVFvz88SSM6hm3jmbP
GAyNvP9xGHC5BMG6QLtO5+zK6rGNJ4ufNTwKq7tcVnmU1cylkkdS4M9Ho3wLMEdmOx2Fn2M73uY8
5EPUflXA/v3wgTja/YzXx2oEIGay2jPUKlxFmsY3jTegl652Mj+5o1rZ06b2WCw40aHiN1+rOVhX
Ha4Cjjk0DdlclzLCcOmPx4wgSR9sjvwf2+slc9v1MKE5w26BKGmkIpA0clwCrZemS90FG4Yfdn/n
Q/ZqjC+ZtEhgNHYtzzyYtXgm1y/dsYTicuVO9cdV5sIjppDBfrHsvBGXvWwPwmUv63kp/sKNNs6W
VxsMDyLBnv9odmy0GNYSSU+I/YQlb6kaTH7GWB6OGmeMYvbHQl/79QHIf7wcNGGcOFAvn3qOwg4t
5nZACxFuBZufZFTYIreRxlfiy5+a6qYFT8D8NOb4nbv9umSTCKh74HjWuNcmvCwdLME+WRiq7zK5
MUr6yMwRRUsJg93CSl6W17VsKFnxNMMpcSvixc4qjwoSKmEHT260vngO6Ttcc8WeNyEWWAq2voKC
c91NnNBDdy3xb7TeIQkogAt+WYxVSRnn7pmRI1Jlm+xwOFWkqNhR9qSqGtTncFmg42YCZtrRPmw8
9GwGVjlsw0C68wCVx4vdo8otFrWvRVESrouAYhFVJ9nIxAtLTpIjAeUNwfHFkELK6SGe4P5w4X10
2xnQvhvgV2Gsx6YpBb8dQYbnRNsCi1tGwvQqci6/7ctrb0FyJq9NSOuXAtZ3Hi2cAWXx3vEqfKpN
B4t0U+yW7doeOLZTHpVJgg+zBvhtrJYdSWUnGuvmnD7O6CosIKkTgHSfvnB5W5HY21EICY7UMg4e
ktymVDz2XryKAwIAy4C8dXGeLDeEwXmUHMfmrrfGizIJV73qL9uA2gBWQN+cBu9NUF1bTPobdeF6
F5MH3JOy1nuz6RvkFhoFqGD8BSy8ihu/4OLG/qCzTdHAe3TRxFDNMjstAuLBArYylx9uDss60A+Q
L+CxGVJsu7jdOaSI2bj7KEWobjRCxuWpjBrQxODOS7Y8RircAWdlsTNstmaYCphk2Q5LQa0RCg4E
Yh/qG/C958t64VbBmrKoIOxl2a06ZcHnxvuhd/VQ7bKsPrfb4Ft9W3O7TEtVPT5k7dtyiHAr+9sZ
o66GtStOCVq35SrymPZuD0ffWCdxsLaz2645LUXUIPfoOTz+jKQKD3W4AtN9FrrhOjQwGc0vCayI
pSh2HHAyUHHajEn6gzMSkkBcWFie8uapTMqdGAAIoIBG9BdrzMattXegYTUx1QCvp8c6BHmi0eve
wjEOqCK0klVD9EPd+LtK3Xs0YKLuMauuNjGzkeWry8miCbErpbAMUI4h3UwdAG58XiNDhG8HC+6G
5eig2UU1N5p0KGA9irnGQEoAaZnK0jHOiugrQKK19azRELSQXUfYvSzS7tvynttlxSHrVOes+9SZ
5CEAJaHITurdcqLqrPTadTnP4bUzwZ3JSiFVwpubbDtGeFWAxKXjxGJ1jMSb66QOyANeboIXv3sp
IuByS7+ep75+gVBz3tcFJsJsx8cKNuixi8kE+ohypEr03JWTEo02rUquwcTBk/orxZii5fYN6xkU
xq6kpKftZZ3HGGqW/430Bw3gaqN9icIhLcJDSlvNHqPziulgiTAAs9vaFwNljzoXNAOtFqs/LsXA
3DXWbUXmYsgg4kF3xzR8kzNUxa3vv+BcjbApBg8tFfHyWQ95tHXuU3QLnfz4/WILXNW6vbMIMWWS
VkF1iFxj4xWL5Iq9RGyrNIZiAJ5mnLaywjqAbYxxZm0DXULeWynwhMuma6LH/DCTi8CCSuzUyD8u
e3qFVBlo+wNFcoz7lOMXs2JGTowFGucyD9963tros9c9sLIGiBY7kWxofGyh+0fvoSKhITmawcMg
IVM1R4N10y9Ru2DQsB/G+NVgeWYH8Hl8OKy2F4kFEacgd07NBFZc5OlDBSemJSOIFKedD53BOoDa
botrOm+8iqUIWj6yuXtEp1EwN3HTlcSD30ekBXvYaM4nk7eCgLXhVasUSiHoW7FRoFwSyKlJgBSr
Q65gWAfMg9qt9xaZGoLZmBFURCLTIp0FfCSqPsvEr9pt2so5j9BRambZdReul35HRcszUbyCipYn
QZYJ80NL9+hluaMiA58WDxLLnwU5V8NxstKXksK/xWDahIch3BWM7mIyHTrUhGwILjgza0G68onQ
2rWeAp9JIqG19XIDGag7QES7mLFZJPPsOBoNCwzaDlqUARYvcMb+/KTEQy4wP/D6eQ5k/8UVnye8
uikOaPAiDgq/CMiI7M8EGT1JT04PFCMHS54WOdJO2MoMBgU6VaVggE+C8gD0ddKsZy1v7RwF/khf
hkUyY4KaPdXQqEaEssIJ1r7B7kBsfIXGcQBq6cJ6C6kbJUAEl8GgQznpgmhGj7v84ZqjaBWq8zBr
9hmRuTb+E4Cu3fjR0QMxGYAhkQspXhhXRwHrYZN8LErUYmfbDwZyvK4DSGE8DDXtdPFh42zImWDZ
CzJmAvspsHiqj+VGEaxNlv8xDg9Iec6zDA0T5mu32ZpEmhfOx2wTrMlbUrLO1SPzX/7dQcS2I7oH
6eiHY5LW0FB5Ry85QwWpJWim4dyacGRaL/kEczPgnqjhIlIcZTg5YloN0uLbiPMF+bYyUUjUETM/
hvXjHNET7s8UsLbcx1EPkbhm6C9EuQbj++37U9o1Bu9RjOweU5PjQoymlx9M2apFG5CU3HYh0qe0
4wEg4yrGT58Qg9xzoQl0dlJIIlY7g9UhHBTHrpeJwTp6W2Iw+c3041NSQRfiG2i1elneyaeXHAlH
FEgZZ/fl2zTS3MjDaYRkwcz7DdZxknN4zEyKMIlapw7uZEPampO/TDMLPZLvmkTsik73gGuA1hjN
gzgD8y8FS8AivBAXRA2kKUpJTvu2N26oUUaIXEaTrFP6arNt7HJa3QMSfIOw8yyB1omdwsL2HsaP
fTBtongzJ9g564B8bPMlGnxW9WEdTzEaXFqeCtEn9VhDaBTOfY/trA/oONHfi+Rjk8VgC6lEaRs2
6LpM6ry2uA0QXvjS2g4lnnGXQQaFZ9KwFY8j4fTsbkm0ydjNbbRYqTGDbKfOwGEwWK+14pHvKMfN
kvwye9my6fpDNh8eoOpyO6CJUQPQzKUHObYHtHgMhuiAUKVFoH9yEqP9cFWBkU9iEM/MW6qjzT09
Dad42U/3BLGQrvG1wS7mgsrWAyht+j6NYyJUeZxnbHZZiJofIkEyn32d3VPDUMWkS7gUWUSj7Foy
cXWTMrytrwabfMu2WqzbjzZs7C7EZ5ZHd99Od//RdPXfGCz8y5nBvzV++L84WHA55TKG/hfT1av3
Nnyv09f8a/PDeGH5qd9HrEK42taOqVxLeJyPfx8v2D/bjAmUubQDrGUCS//ltxGrsn9Wy1f4Qalc
07aYVvw2YlXmz66ytdDMI5hOKC3/k/GC+kM/wjQZezieyyAXiI7HQOPHM7vlzYhqEyitHYf2jWXS
ALNS887oknhd6fQyt2Cy5ZMklT5hfXeKGByAA2BuMBHWBNl7n3VItPuG4GwPqzyhUDwyZg/LodHb
IO3CTRGUkCBdgoOrehPzFF6npb8l3gHFXV0h75KtoqxLb6xK7C0Lil/fFcc8HDlUKpgXMdRwmp/G
1oiNd8doohtpWuNlkBYI6DjGJX40ERrnwQC0K/TAtXmcU7/YugFnibkV9YNDa95wNGxXlRKuGbNG
DoRJ7wpafLo08VUgkJlTlrzv7oWbX1sf3/cnrX/y7hKDpBjaeEzMhfhD38qUk1fZXu0txJebFFXX
Oi+oMMaisu5KtPJS2xAfq3XrGZi02xizUNetpoYYOTMt6l0T26/aSi8FSpjRzce/uD6HO+z7js3y
6SvirYXDqMqmdfuHjs0kqyKrh4mZul4OywhNQTv6tSWP3Rgc2gAgB4kuiPjiReVGXXqWJKXczg4Z
TF55oWnKrZqg9w+csIqjejbwwZYyEBepl47kYZgXia6epyhAYuwun3fU6W1ZJi9OyWLsIzD/dgdk
/XwxV6i4unbst7Mov5ihiWOLuJSJLvhh7kg+jDZBueAchnDeGLhqMStayJYQdDWZ6K9EbLO3I0oO
eie9V05o0bFFxaaIoJjlbJ6ZZfQh+9a4KlRNIFBsX/quK64JC8efxaE6wNJr+bDlSXTlA3OTeaOQ
Ghy+3SB5Nvd/0Z1z/yBuWN58h9EirUAlETnI5cP5rl2WB67Zu0nF5IgTZ0mwa0kc6t4JLPLCsvHY
W3ht7cbRO8uk8vVDuNDV9JDF7qOt6B7qkiNLE2cZVWAcbZUkiASatbu34/xJu7NDgwRmwUQcSDGP
V4OnwanYHvFwdDbstd1geK0NuGB9winJsGwS1NqvgUuWeNHNyKG9gQZSBMF+xm6ZsVGFQNVvTOXt
HbrPex2BhG3Jvdz7PoOIqWOvmtKiwTOWcdofOsKu6qq4rAMCgHSNJRkm5GUhZHSZzMEX2VWkeRXt
KdB5sy39OcBNxT+coGHyhABxm+a0burAgldAaJruhNjVjRVsmiyz1mnqfg6dWTNBROjmq6UCsQIg
ELkZ/cUH9e2D+K6vaVpLu9axmQxLBsHoWn78oEoniEYe2wDiHCpdVZNlqu35UCLjg81Dunve6odu
rrIj2ermWT3hGktcfWnkLtnWpcMdXaGX9SPrIKWJYqNsjiEiTx32FxMnS173lpWpPyZdB1vDL8UG
gbN3TO3gRelmvIpZ9RhZ2NalHSPgFAGdTSeQqISpK9G6BfuoJpnbzda6ddNNIU00kXPXrvtlfW3H
aqd5v4iHuhi7lk7T0G3+fKHj/fiHlcRBKGQ56IgEG51il/v+Zh5s2adWi9ivKULYLSGhB00RbxTe
vY6OxlmtbYBF/ZMOEBVPFlK1gcmlG3vA1rRLzG84Q7+qm405wECX7ZvQwPELp7zyxxGwiejrdTFz
mjIwYqwDw26PPAlL6xGv2UxA/L5kAT+H5lbve1tYm8QqMLRq03hOzeqIYMdGKc+J2FWYtrwoHrbk
UXZHPzFAajc5/9IcnKFGO1QhUjV0StvCAlLTzZhU55wAZ5PE7AQKBmPlh8gUO4nycx/666bE2TxT
sdKtpHUzsXmBpKJNnm+zIrkq3AQl6ditPLMjuYnQ6lZ6H0RBARgILGtvRQw3MXCQmJlbp8mscby4
/VuhGK/U/kzDwSvQl/tXTQbGsyzlyVb4/s0aqpiKG5pcU4DMRIDEM6djxiR6SJnlddrjLoTEjnkG
Oq3uO2ttLbmT4TDpdRQwtseJP+6apoWyYzTGeSOWvlLHydZN2/FmTi5ZB8YN/eOdZ/Tybm7tu6Kw
34LQeEhCvhI4xpMrHah8S0bONGXpLmnAEElTVmsd5/G+N1FUhWPyJSLq5ajA4epGJuvEiNAfFBZn
8IC/mYu6OShffEmE7zMQG9+rutGLHpa1zV87Kuaos1ymrlDcJ9mXWfi4gFrv3SwRY3e1C7HFp5de
of5ye3rZvfVsuTQya8GQOwtXwxJK36rBxMpUg2TrYPoakATG4d5pjOvQjnZd7+X3gRNsoCDnefel
JqUVD8EyJY7himTpcSihkDeFBgsR43pvy3xxwenzULYB4jTCBFtFQPPgpJu0d8jlinqT5AY3OQ98
cz/g/awsNa3l4rmMU1KnUHxg2I38r2mXXvRtaG69qiDqyr5wWlhHZZg8a9MC8kd0aaQ5phUN1IY9
daG471SFJEu7zPA9MMAAb72UqVaDYaidDOCYjuiOOTp6SfpZ2T9YXdjSBvSfZ6c/SV9EaK+JxO6d
7TgqQOz9Pm0tZw2apq9cfKC2h2F7IDLOm5Ojr4sQ83d702lSBgKY9J0xmfuyrPJj9JEVVrnvtWaq
qTYy9fAL5Ompk/opmZjBabi3yj7k02sc4ebztfdgNPVVak/hX0ygFuHhD+UMC7WDUkZZjuM60vy2
SH2/o3o9KIaCXr4fspxoXoyNlBm3DA9y2Ab0QGp2pS4W404jmwhlj/MSw3/AvUpr5yIeu7dWqNc5
Kq6EQfsikoqI3kxc/vlyaaEO+ocLlcr2FHu4Yzl/rLtG2yioMoBsmOQ+u9U6EbnxYAmWz7TAM9PR
B7qQCwfNyBfk1gDaoP+LN2s5XfzhGqhKXZcdx2KlEmK5xu/eLNNyAmF0dGjDutq3Y9IfS19uCz0B
JbFUeOUWt36SfM77Ot8ef60eKp6elUJxc517WISKyFBrx1eIClGDwoiEdN3Xknnjsu1MTj4zfQmu
cx/9SpBhZEmSQm+LHAYZOC/jkC//+PZv7LsNgQLJpZkp8zAt/2AsZR7KceZI0ZvRyuyXsKp4vO6j
2SBSnq6UdEmwoqKEnIqyG7ZPIpnJOZg+Ut5A3P3R2kDdysGZSI8h6K8dplbK7sL7uSXbm+yG7V98
rJ75D2+qRbVPue+ob4Pe5Rj4/ZtaD66XIyfizZidt6yFdz3X2WYeRuIAivzOzkGB9ZxGWtKb2q6n
VeBg1a7A81RdPHLf4r+rskt3ICaTbk6VsTcaI+LEpPRQH4S3ow/MMu4fXabk524ZvlYjHbjZe0CK
5VqR/ixDteQeTrTFUw9mmns3exqu1zT0UEVSNGOrME0GcOKlu6+T4TqZGVY5nXp1akHR1dNMbSNx
Kl2LNC+Xg1HRx4dp0NGZnQY1/Ccyhhq67q2jD4WBM8vZkm9mnwWoaJymImJzwGPJ4GZHZwtMKU7P
puvp0sThIzGn12MWHZiYPtsl7GLahMIoNhXuvTLJ5RGsPNiaiHGsMxKoZ9QnYjwRgiXo7Y3aIiMY
G6gjQFGR1ItQx3TXjsvaWGgWJbsR91LYGMnUIcDJj3+APcCTJu95afeHzNjWrgnNSQNzd+jYxR0t
H6dpLjJdKVyMZC7RGU+APQIpbRXxG41sJiQyfbjtzPB5HDRHCOL/yhFesUeSoTAZ7qESxKqLhb9g
KNEIG3+tbkAMkju8rnPC2enkZFmZXRWA80LHR0WsZgLCk+d29r6mVnOSCjPsWLnyUIB9GLEdxQY2
DNkDfvFvhDRxmGBDrFPdbztCfrKi+MJFYulm2nitT43Kd06uzBuXWiJMAsUV8PH50RgxcGFzc93k
AMmtgehJF1CtGdgw4XNvDYd2ehjBQdId2I401gc7NPYiaZwbKBST/dJBadkZcrwMbQinqmGG3rZX
1LJ3fAxv1Mawb7Vez76Mb9x6nkiCyrP1mDv0UJe5aV9ZtKMl3PCM8aSEX1KYOQDckfdxzvyBRq5+
9d18Sz27DRx9xtbf7POZD6SQWXmpAfmkhgnUKEN7V08mNjdr3vUZca+d2rtN2nB8LtKLcXbuTa98
KFJZP3X1/JT4MIoVGhlv8gKQ+Q1xjXlH6CMiNdOo4eWKmehaouWNThOGUDeLw+ocohyu6+4ui1MH
h2vagiPGXmsTXTP6l1l6VRnrQav3XrtMmckEW8vee2npP2CKYcYO4m+2syW1weVUlLakoZSPi8YU
ulX81LajvVaKJzPn8Tifa8NdcfMiJ5jJS54amHUkhFVs5X4H0y4ewNDmQ1+vhHNTzqZ3J32E6sIV
6yE3vLvAE2TpAHIQ0Ve78tMjmesVTH7m0FQ/Nbo3MXH2DSdnMYCmWzuAzeP11bgxI1DiOfZLyyB1
1rJuoG3WAwaplA5QDxO+G1y4oZF7PQy42lIZP+SlTTxwjq7PpHmS8BSeO4j3z0pr1cQWYLuYEVkG
DmfIyg90oaifmLtwK7blrUOGcpoostibCpid6B9K9n/saM/jNODYNvWx8QSqQcG5tBKHGTjpRhmM
YKQXHeYBCmZMmZeWR2OYy42th7e89KDWSJbJen7rZw9QGsXZWQcJIcxewmnEW472oZ5Rk8YBsQ5j
6hAqLwt4AWwlQfNapWmwLTlrZ8HwbBlTdeHVZYJEu1iNlXVmJjYToYHTi2QLAm3fVmvQBQjuGtTj
XVGBhKjK8SiyCGNaLiBTu4oOeAIIK6iLq0k08DNGKFEDp58QlZdtinUGbmieUv+ya9WlPwUthSXt
Yzp9wXmSJRAknAjWriSp0nVpTdSkxOEs2rBxVeeSprIgbckQVbybamheTscj3+DFzhpgiTWwUt16
14bb03rmwI7tB8eC0QcobLnv6VPesiQxMx7nV9wf8McsfqwgbXCoIbjwmUPxtBLivbM6WpsB4uA0
mA89Sd/jkveVGxq4U5FAjK0pix1CpZJGHz2zvFS6exm9gVfb6HtnxlYbBvrRmkLsf0F98cCRY7pi
p3Kb8LpnD2I6JdQ6KtCLRmNwO7cE1KmRat3FM6pH49KZy//P3nkt181s3fWFfpwC0AiNW+4cuUlu
BukGJVISGjk14tN7gJ//c+wql/0CvmGJFMMOQHevteYc092mtnl26QpFvH4bYP60NRLY0L00jmPr
3vM4IYkXdYB0J4Eb3NhIH8dVoqG8SOyvuo3wBGZoD/LKVMd4Tv96gz9fagOBTtSX+W44IgaKnqXl
THtRGxx7melQL9oIO3pyrHRu7cgNwBHdlAfZ5ztMVqeoNT/Y7BEGJs7KsMYXq/ZeesvymQxVFAdG
tHNdhiUtWoOFN8hxV5EQNFcvqd07HIrZVxMvyvcAid5MpCigtmfbenfnkNkeshWbnCHdHwFuBMSW
R4BMyBFDU0rT62pGZBgmRo7xs9/HA31Q5DOM6zQzEFGZX0YBayHvvLslTHpitpS4nbciLIimy1ws
nYQJMIdmXjjH9Q8rZ/ENBvtJjMHrsPGQHhCvNh2Ums7oSeGfN0yqhghHxdCU5JQtgJ5258NADosp
BlVALM7cZ0dfGY+e4bc0JOb22DeeRJEATFz6E2wPQCW+UT35avxtobNF7hEe1NiPCA4ckJ8AP7sW
9mehqp858rKVJ9rbYGTJrpP2j4Y+QZRmQCUAMHkT/bk0wkmoZqRDopGXHuHQXpeoQ5BkfQRfYy//
sABgLOmnP778a8/EFHYBjV4doKaSaQDs1huhwRa0tWZ8nmH+5WcLDivejiqx18M0NLuxbxriKsAH
6sb7DHvUAFwAcq09ifZ9FsUe1OdS3qW/8rj76sNaX+QiSJ6bW+CVRCLWwFarvECkSFXnc2RA5byj
8v1Thr25MTzNTE/pfh24AOiSOOIimByidsBD5ThJK0sOxz4E4GY1zaMq3ZMPG2ziuEQFaRlPsiGB
YnQ2vYE4jI7QDBYyeUNgOnaZuJgNa51oIFd7cDdRm1mnko70yUtwBqnxjMJq2xRa70U7lrjCW8IQ
ZiTs4yIuVVM8b6sypivPAl1oWqYSC0/pm2CT6aKblgug1ili7oEiW/USOubkm8OrQTLIvp7A9Xn9
FD7400uN7Gypxg4zh/Nt59FtldTFK2WPF6vNLwkV7pMS9XtnJMEjLAPZtTBw8k/E1nt7bluQoNh0
eiuH3lDeOlFLqBgVKLgFXUX4bODh6W9q801NW06mQYQAu4VugrxLrdocNJ/CxYZH38NR26Bij5gt
SF9zYM2IhJX2tC4xmtJ2it4EvY8Hv/BmxHPl38ROmqMjdqzrpEH78/tcAtD2ZhA5FWAFX9FjKdHu
5SM4MwWfbJtJzNKC+M2aO8diFle2LZHOTXRTw1AR/+Htk2xy13YNd8iQwZvbqL0Vz+GZ5SY9jTVg
1+Uz05fheTRwCqcj2YzzWPan1hlJpTcqe7U1w4Ys0DHnNWVcHbnj8MxW8ml5zHrLaCZbKavifVkt
MJaq+TlCIzmVHQb0oW2no2A0wuG9Oidty2tiRObRhVs01RYkckZP90C0xp45LYGCEmp5BJ3USyLa
LL4DWWJT+b5BRGTwQbyne0nr7ehCNE6mbKtBhve26u9eFD2l41PkixerNQ50U4g/MaAMqLp1bw6J
a4LjRgo7gbT2fNzZWjKhdpwfXkqktCMqiBEt6jbLuZtp8Rs+5czil/0SntL7aBmp0JCNE7aUcvG9
+WJ8RuQdb/u0dJ+KCRBwzIlsGEiJZ9hAYTPWxsp0XX0YNvyA/WJReMWKDu1YXOtKkt/CjOQQpBUZ
LuiU+iJIVp1LJysGrnoIF65kYg/tYznSwmMf/eMk10Ya3iUyOUHpbGwvOdPsWbvvZpDYx9iUT1Xk
FTfpdyFR3wBIl4fgTu6bLpR3cOjBMJOBGV1tHGtQj+kC9x1FXJ705Ox1QB+8c+BwWd1bhM1+AuZ8
GiDpj5b11whKsP0uYNcloNjTSXTGZAF7H+HFZ+6r9Jy2eYND3PG2LtrQ0WraC/sySAVXIAXUo/do
KDqkU7xMdtpnp/LsazGEz57T53tbQQj65xcGMwkkY+t3jIToERQwf7uuDvb0kJqT15tok0T9pCWw
n9Jr7uncY4aIav8UFaybPk959z03mLoLOHLSy1AOtUr1hyibKnRNhjhMSfkeZogQUFx/xab65WZ/
6nb6WYRkeAVBuk+bMCLmIDDx+LPwRuztkxU9tlxo5LOmHtI/6FJFbnin7w+pjRlxwnm9nRgjXlxt
vGaVB+pzkSKpCfCrX4DFoLrGtWym21oW01VlS5+tpVE4jlUEIcgqnlVXvYdTXpyskdkmT9sAdjF9
uuVQHFs3sW6mMjbsR7jDK0z7duB1t1CjhdJhCC+7cJprZ/bOblBYJIqEtcbnqLWjGcd0DBT1vs2Q
XTqjPnCMq+82Mn6O4o9OQMltZry7TSGgAlbb0kAN4WA82cSK0s0ycuukgHtnEaIlmTMxs73nIlX3
1DXhgsZsUo1LM3tiANYRqToQKJDNRrtjpfxrztNZI6ted7YeHwefE+gSMmCzy7fogo0ZzFiblmed
et29iXq4i218MuqqOy1g2Khs4rUVq3gfJk5zaiLQN0JXYlNERrqrETkTxUb1OYtyPKYJgtQ0brur
nTXQkIfslrV1+wYJcu5F/r48icI2xltvmWvdN/597uf4MFXjc700vzO3Ql3jzmzLvouZ3wP43CiS
2nuaJwl1DtIuZFd5orpNG7FoRWb+xxRvg/IR0q54C2DfzXUA6Z0Gst1qet/lgIzEs6r1oPh0Jl5y
nPU1cZISi5WiR63RfgvDD6FiF9QvWQflFu+nsDCU+P3sY5QJ91XqwMd3cPB3xPj4siIKtCOTCnRc
M3TP3GfoqksF1CGasOGlmuJ/KKxLS0dwnc41N764NEhmjuXMBVOZ3rkpBwRsfXGhnK1ih2U1sAlY
1eCjpxYdAo7rs5O1JDHnkhtIEKJXFcFw6BBT+y5eqcKBcxVIwJYJJxQdTEQnSsSaQSTRvPl1d1GB
TT3dIU+CrcEpcTBA4gXJIQkzhnN0TSeNg084BLaSjIykm7Aa6iDnmJc0hnqnRwNXTi3O4FwRYhB1
8TVKoA0oNKie7uQa9dNfZStv34f21coClvAoJHfK19hmi5oirenxbudORWrSgHxtSpD9VOJVgG0T
U12D3+P3E9dtfgTUB4lrkeHRx+VzsGR/+sKmjWZbkMcV3GaHeOOqyaOXKWHxWwCYpuNMvzTUHZVH
XNWemV+FoheUalW8MQqDsJhAW2cOc6hU3R2wTQS7LKlNAOJOg5072VZ6Ht+zBqWbBiK3NrAQgo3O
0lvQt5RIPR7KqJx+tpW8xOk03kVPLeJ2zqauE3moQrs9t4i/2IqOUDeMu1kLyrbJ/AGyS2ziJj2a
BeOlvjKpvKMBNE39xngGTyIvL4u5/2nEw7H2SuDZFX293OfwUTU63gW9/hEtUWuV4A6vzJzf4tfs
hcHQbnsW+SVikFn2VLz6TqIPpsmf8CNGTabdANtog/NiSD7N5mvVLQziAZ9Aab3nkfmc8gQCZQma
ghHpAq5/iBMiZMcREL/vZyXWBmdrlEV1yMcGNUJebuaUsVjDFDSmM7YpOUov+3ETjLtiVB4ap/po
6u74fcXrICRo0gMzX9ju0vHuIZIX/TmtCdtF50HL1JD5g+UzPmxyP4HFSJ8rnrqHcMJfJfvB3cCZ
3GkXMNmAHgQmUlltdVk5NM3r/qqz+nGoJQAVp/6SBEapNIByyi5o+k2z/74Jx8nD99/YC86HhzWC
2mAoiNXE/xiW5+GZhXmYId82z63H5yxt/c3yy89uCl6jioneoGCH8BvOysqwHTDcTcZ62GMtwIHA
FIaKcTZJBFMD9gDToYEkTNzz5VfvU0V1RaxOFvCRdMAcsPRtZOKundxAfj9z0nctc8VKkz24nX6y
y4Hle+JlM9xCcstoDDLMhrx+Zl4OzkNmabpxRdRdI40k+nuWNkpmkBGKYbpf5UkscCFVYIkNc0C9
Cw8sr9pq77R0ZWlRZ7s8X14xMFC2QE4Q9g3fGsp6Tc/H2Uoj2ls0img84jidvL9FqZyDW1hkq9iq
OTs+705VfFSdaT22gXrqAbNvJ689GGUzE0FiSNwV9ErqEctc7l4Mq/IvlrB+0IkL2doRdKCvNtNV
idLvMgz4RJmyIZOHWpcsV9/sfxSeaB61H9UbUUBNjAmAKUPiyriDNKzlgqbTadgLC+3x4FIpTctw
cBh+GsuF3hjFNc6LZjsLjxByP7hFAiPSKNgMYjcYnzlbptsCpeM5jy7syNS3s82Qo7BHKLEz1Cw4
k0mX9Xuz7kEte6hNGufJEOmZUXazl0QRIWBHte7Kad45JhO5js5HEzwnJg8gFjAUvNI6pjXekrnB
RdDbcXKUXXzRA94HX4nftBj8Q6j1cWqog+cYpGUKWJuZpqQRRHNBGBcaTyX3qltyaDV+1svAdnSK
t1iFIF9qJMXVGKbbrsrctU5deNltUWzLZeCnzeDYDU3A5YXINQyokFQ+/e5KhFg5OvTUgcJGAY/b
LWTxIOkIPVAVfDm6m0GGX7SssJb3xpcuPEbk+nUqI+/ZM8NXJEr1NUhMg6QITaR5gqm2ahDO2DVE
JYqs1ZRBr4vdpHjSNdKyhASWtmHBhQez7RXxXIWvXtsYQXPbM/fvJuvDIT4gkHV6CFMhTxWWMAwV
9SvHDS+CuFDSitm44w/RTtBv+TstpqMuNctdacpbXnHGGgZcCe6EUFQYaXr5/hCZZs72P0Cn6RMu
nAQQqrcweUoITwdabqckTB+tYO62jY1uaJjCD2sgJtuTxDw7ifs10754KOEU6c7mEMHIDoZp5u4D
wwC4s8TEMMjnMCMXbJP90+mG49S188VQ4iUOPYiMMeswEOAWeE5BvQqSXIh2Exgl/j8e8eBzrXBj
IL2xS0wSo39hh3xJWSe4Zjp5sAYxXV2z/uW0yYRa3pL0KqxTHhLfkJREjJiUo25l6wc9qfwU9v64
c7V99SOPvzBjgM4U+UDFbOJ8bYFghs38Eab2UxP6l6rIm5OpPX3zw+aP07TqR2OiHhCiCfYog77c
SEyLHenTNktikLXYqFkH1xQNQCZg8zX1j9TI3qhJJZ54JNWdvwqsvDhWMjjFqdesgwH66uihgqiT
oN0OuSLNgn32QwjWdkcY77k73yeEzw+WO05nq6chUvDXUNFZ95ehikjfGduDaCKU1CM+zmJeDsRx
f2zonl5ynMxdl+3zsperpsd7PYZ/wybJX2d7/p2VsUO3mzaFlMxYI7mdWyj7EG72VgqwiaVEow9B
rSk206D6Y1HU/bHvSG8tZEAuZPB7CiQqBk5Ca10BgowcuyLXtgYRDuJWOh7Xjju8YyTzt7kzHrI5
wVMV5+3aIKaD2Bb7Iiya6uXYuC+Oa0DHQpW4rmuWq9R7mVX8oSOBk0ySvxrzuq9PvGTFmnqk28I/
mEN5SCcF3C9lD2zAJzTCHI+jal+bIiQgrJQzlIUX4DjmgycBl9VTRSJmWa5Y4bjXbIa2y7hsU8dQ
GSrEk7day4lac3zvXPsx66e3qB03luToq/RbZ8dXPbu0B/0R5FP6HMeghxsHJ9FMO+5B7hN/4SkH
alr1w6+i4qhQW+wj3oAsUxfPFZ2sdT/AsdJxQGDXSEYIPbefOraYsrUUbY6gHeOPS/ZR/UXjD46l
+xhWnGZ8/zSFUNe4OFbLg0k43AWZw+4rch4lDh4hgpdchC+N9jBVNWS0Y3WQnQDi3BXveeY/jrMz
7pCXjhjEAtxV3ZwDQAgnqOEQwJ24ebFFd+3QHBISk4r20pVdtUq9ipzr2AcaYaTRxmF1RDeEKijp
6r9Z3WfbXI3Gtgm7QzeqMzVceI0abcCwwDc/RClcvfmrygeuHE2DsVURySO0e5RpQTJvf5YDjcJq
CVH1f+nY/SjUoR5SuVMj+i9d99Ol9sxr2nQMLmyf7PDpK/KYNiR5+er0FFR10T8FOPQPmexJbGQ6
xJljGxcCjQzxKDN2Am0v5Un/1vCadC5HvgHFSTP6L3kTfnitLXlYAXP1If4ydPTi0xxCwi6LrY5n
jtnzrTQdhrMdYTiixG+X0TYaW/yGrsm+TAeZNJ+2LNeceyX5WqyLZVjAXgRV2khxM2r2Ak6TGN1p
nbdLRk0VlcBzFhcvUw5wPHRieIIhpqzOkHewCPVihimjk0LS9V/8oxyoYvB25MUPRII3p4U4GXmM
MEuE/SRG9ty6QXtt8/jSPu+kGBDyTLeiGI8qUoD4j+M5M+Cu2pTUcz/9svHgxKXz5hCmWskOu4tN
7slfR7W71EjuYk7vdWQOq/8yHTqkde5RWgOpzEZ6xlXlvQSiPA5Zck8YFNqZe+1C2E/fEoL/L7O/
/z8gZgtf7P8isy+b4df0vyvs+YF/FPbC+pfpSeHJgPmKIyzv3wAf51++DcMMpa2woZKZFhLc/6mw
9y3YPoEFWwd6xIIq44f+W2Hv/ytAEI80xsfKLhaP/n/r/2//yEL/wc79nyFmPIZvmfd/BKReEPi+
6ZlSuvROfWEtlLX/VRVi55QdaUc5mgb4ah56iUPPGFENdgvLF3wcXqE5fldess+ZVl5RreF7icby
2mcB9nbixnX8kqecdkwZG0enBqihkFnAKGffS4JsXGnUw+Gp6RnoyIX0yw/nOvis3CJ5chyMh+3c
Vnf0n/0uLNP0QPvqjzkCHU67EnY7FUrBi/kYFumXoG991RHBzIZKntymv+LLIdchJ3Vp6NKjnXZ3
v0n7teVE8YsG+yokOuNeUbJ0HEuVXb3PKQGtmaeLg9uElIJG0tONNXLkeG0Et5ic8JYwhZtTe4uL
t2uuZf8r9U33tcrK4db75r3zoyerL6vXylk4DqrQxyz0Q6S1UC7j3H1s6K89QSUtma/mxQbD2Ku9
NMwmiqCV5PSyr5jQdqN+RtPmoPSOQepoufLKlOYD+sFnJ4sQqeXVi+fJW1STFZLHJXO15beUmH42
i/k+a0Jr0whd3HPXWpJRsPaGNUKXriRRul9aASRAQkXyux6GDxpWq1aSagsoaBF0S6c6Yw/pQLSb
Y9mtnBy/Q0rj/GX0DWjnfZo/FD2aZkac1U2ieN5Uhqp3knSeleh9ogiCyL3bInQhkAflz9CTL7Pt
tX9F+Ti3e2tq/M9F34dl0PDWIa7JPafQdl+WxgInAXJAUSRvFPe4DLPiFtSBeC/QnGxoKqCDsxtS
OCpVhcC8pbuH87GnsW5tmJGK7czE53GUJmcy0Da1Tx5AFefj2Z05LI3OV40oQUL1V7+cmk6Tybtw
LslJ389U/kbSHo1yUMD1/KtF73iVCRPyTe/Z+HX5lBf5lBlZtjOXl/z7Swvez9dGfAz8miT6uL3T
op1/+iP7V9UW4LJbTB+J5U8P4LutvUXULPiZRj8zJUTemsk/UADDk/HvD7kMfnm6Pw123+7dwhSv
acYNVMLdNgorhQ+vedY+r0IAXPLh+933KgRFhVb+OvPz8PqfD6mh7lOZtOtQMuHOSexEHCFdXKpo
VOpGAmMIke0eRoefo+cry61yBmSfWettAqfTpwIDKE29IXn2p+CUpMMSXush6DAICFQzyE0ViWuS
+vld0iuYwn4It1EbMzPyaufdwFwdF754dMoSs+sgIxrcTb9znIojKXSIzyCQHLh6BwFxYi/5TzJ4
sqRT/QjkSBBXWITnNMO0yD10c6k+HvvWps2ci1ugQ4BgjPmdOlAvILQSnI2ljT8vfgk5ob9b42Bg
D7+037/dMxu68Ih1H1Fms6375bS36sRAZq5qqiA3J7a1TfZx4fmYGRkHtZg+H6Mxxso5Oy+G9Ic3
r+4eVTLnX3UuGHZN8xKEgf5YonQB0cuxR8918SSSCKREV5Vv+eKmzdL6R1KT0VFSCt9KhyA7peJq
V/qTvXgnJ7WLK5Ug6Zw3GUDSa4zUykgT8YKDXYioRzRnTodZut2XK4zfRjb5H7EB0aiqfONkE8Vz
xnhEv39E1+HNWfqcIrQ/TYG+1yW5i9+Xlw3N45SNJBSXJYVH3Hfpk/WjnRoOozrH0qqWwLTGCFae
xe2v5zl4/P5XOgvCoNF79jEdF9/mssj7ZAy3bkqSSRANGFpKrJkSNQ9C1OlnIwgupC07Au/HYYWQ
23gL+c+h9YNjsRCoMqu2zhkVwbkO65fEjzj5JC2jErpEp8lK2ieK8WoV957eIXqOT1rmP0qg/8e6
A7WCk7Z7HWz9Rd3RbrI4xAQ9KUQswDtkVl8Qyg4AILqHIFARwXoJOC6O6UVUDHfD4Zo0IrSkYJqG
tUMH8XeQpIzkczlvJrT01zkb6AUlEUlsjlugkmjV1m+s5olLoNukoLPwzQbNU8qt4wwWsM4m/zmQ
p7Qy5y65NPSWH0fNPLny86M/t/598fOMkwy3aOvx7s9k4BRegjnUi1pYQLV4D3vEFKZDuhH+kIcU
gx4JtgkpFMar1WXcnY1rmF+9XdQnZm8srpVrr/PRlrs8ja4JXhMMt5bGw04dHDdj9CYT8cdJaTh4
BQtXVJqkPDvTePPGOtrHVDa3GEwKW7fxSt+A4Xedq0smMgJtZu9qCzd5yjnvVpPfnpxaL6STibP9
OFQ/mMyPt4G36NTDjcQvoSOEHnO8Dqj6OK97v+XYv4+AUdq5jG5z0SdPcccwv3YIaOy4EI/QQaNj
NOTv34+kbhpSkSQZNvHyPmYlc+zoApySWizNv2boRmZIiovtBC8ULjTgjfKcdyEDeOLd0FPpa2MH
z73Izt9/Pjbzu1HDuPrnyhaE0nwvPqmYIiJWmFMuS8xAKiZzu5mePdBBXGy87VU2MQnMx7fQ7Jx7
Evx1jRnQcCGHixFb2UYPiCwlerDzYrRJtzkSgmVpLdQmCR30Z/U26vD74xBDhCAIIizvhaflSRL0
nM/V2SxtevIjeQpJZWxbe75aaVfsw9Ekw49RowVLwEoa6DG6Lzn672ThNoiSHNQntIVGt/3bpXmy
no3mx5JjlAYJHEQPqGonNWTVdP4zwybFXrBrwPyRw2JCPWugLRZtt1HmOLPiqHrtjMUZ0ySlleWT
s5WHS9ZPE28ngRPaDvEoyQiOzFBbRKExv1gjQLIRzpIp5V6adtphCkn2ZkBGq2pVuZaUeLva8rCm
R+UpQTWv6bSvXUDtIVhY4YRvc1+TEtTzK4zfDRb5h7QP1HaMEfuqFNx7+Qha+4/RdZe2+YW94VbE
NvNHBPBZfDQq59Gcn5Ha/fJy42JWw5/KLxDLpTS9o1Pg76KGKFAQZsESFOCpuyMnFy+3/pxT2Kr5
zEELCsk9J3YrLIhKn4YKE3w90unN13kLDpv17bhMgab62dO83uSEZAT/RuqzCCcuUJdRaGXDGWBC
Wo4+28FwHa252vlNRE5uRuaf9xsSgbligkBKK0qPVM7wtW1ydUBR7DwzA9XqA+MuMF85rXvMQ3DY
9BTUSjr05XtHMZIuzBca+nlHqoCtrWTniPL32NoYF/Ilos7tn7NsfrLmmsJcneNx+mEU6OIL4o49
RHkYE9eKi2ZONX073d2U0e2MEaVNXyJpLs+NUxwCgIyZpns4lfW5mroz46G70OkhMq2jl/o/JoEE
ncPHOWSsg08MIDYHt1WfBH8cYolYq5bwTvamRETIGgt+lc5+OjRYeTfhA1UtpMKRVyyEZzEjJlIk
KdW1s++H4n3kaU5GcPbN+jcB089BDsbJHRwTVrp6q/FDbR0n3c/d0K7ERKb8VPi8LShrzKxDku5X
F6MkIEfa7wnJ5BAQ5d1V+a+myPDzaQdjDPQcCBD5L1X3T6IBiTCFqySz960uDybpykPkLXAZ76ER
M2xCj1pCImWtFtBL7qTn6iac6sVfyFAd28msgrtTMjI5oB+ZGKZeExRp9PHoLQnsLDjnrVOkxmJH
NwPLMd2sdTZbv2RNB84ZamQ9dL8RSZGabpGh5KPP7jsypTUkiXywnvrC/m2W83vWHQP32aZ9BRiJ
Y3TlVwAlegbHBuOfvjCwq9H+bul90fAeerBbvWhohJk19gJcRhsrbqp9G+mzMgxyZQwTlUsARyag
NZTR1a6L5BxX11qk3ErV25w1T12RfNmISla91cI8JTTMAN3FokB+rWKUWXNmGbv+tWrRULu295kk
5roKzZNnSRSMniD/bDVAqEvn8Ar3lBcUEfmq9qpH3yFHep6AEVfahnSnn7EE/lBI8B/mBFUpI9eF
nfYSg2HyQzJgszFcSWJH6XL5q8IbAdaH4yn0bdRNAWlHgYqnjTXMjGf74dWaB2CVOv7DqGEHwgRm
a3iIovGgfa9YRRlx6MuT9BLy4VoXIXeUegQ74B8CrDxW03kYCcJr3NremG1CClp9Wq6FBnG1r670
7wuRMraFSWfXJGfWyXtf5VtLglKxevTDWZnc0mxS+86r7iKNccoxBOHpAmbAgITvZBuw2JFnsGAb
FNwD19gTa/AXBf9HNOZI0lH5KQI9ghwWW4ZoMPf6P1Ep0O47wV/tzvYqajC5phZOlSCp0G8SRZbO
jMswR9znVhwzN96ZM2vvrIb+7MC9zF0ygPsJuQipVBknFk4RiBDCfD4s/Jhwyp4pwsujLBlZhyjx
EKZDtY2yFyhyO2Xjr9Z8r+lmiI0in1jfHHic4h9TQjue4fcVZfimEj1jcUFgW62q13LJNc3JtooK
NByB+2U7qb1xY/zVeZ4YR+urbqrF3OYjUrJQU3WU8Q8iRNDk1CY+y8a9G2bAcZwCal+GGQKyo+ll
Jl6ION/R46YioHtXF7G4zCJ+9ya8kZxAi33vETvS1aAzQjMj5AtxSXYvart49YzpnihWlmVIvRo5
EAnmsjs2fhAV6VcbDNMlm4Y/AY3gte4WnpHFN/Y5w04yUbhUCm8zuB75HEFznEGYPfi6Z1LmekCX
yF1nvDkuE0AWBUWx4Hu2XPOq0961cXuEVnwyYzqrYUGQsR0gZ0WAApSUJ5M7LP6aNPoHDwFXA359
g/Pk0XFq4lzIA8Kl6FLUoILnrSKUjsAUtJjOceJdeTBJU0fm7D/0g7UKkmRcqvYMoCtgs7bPmg1H
TfzQBPpFFsSZvIrLQ2ubO0+l2SkmlyGw0nbPYCnfh8g/JKFulzCxL8ZsfipzPuUZvXhaRX9dN/oC
M0ssSXcfahTORn7yk5FKTr1OGXHCxfictyDOs5jFDzYLjlXG53b+7GHIOABKxiPkiAPVGQknQ2b/
sqlEpJ0Yr4PHIlym+dGWISolG7EbI+Otmgv3ZzzpfIPrKkE6HIEUdaL3xPDphVTIRrxk3npl/TPn
wWxDV3zmYtg0PPz1PDqQ2W2mrvaEBVGdZTd9Kq1R9I8vXeiE274ayUCFvRLk4wdlY3muC8UrH9yD
xIqvnCr89dLHReoOyMkh3oZJbrcWabXIWz6GuZDPfY/qqbEc0kkYDa4cns0V+3xyTVU1gLbirmB1
DC5BJdWxr9X5+7N58ja0xBHBYBDYm1y2EeX3OudgufIKy96HQ4/mhtcULhRBmimEHS5uUJ8xlk5/
i/O4OEm/xX3uic3AUl+krrkeKlzHY2V99jHT8M7PdtYACEt3E55v5f3Ubvapg+EUmFVO5p+/hZBP
zMDXvOhQAiaHEHhqdJ+G/gmHMngYU+Jzo2E/gGZZj063dwJwDqVLLWTlbrytzba9NKq9u1U1fTDc
jndFYdhbsXw6z9UGlzzBxpX7SulnkfZJfpYlEu+101N9aWQOLGb538Zt6QdEjKA94COvaTf6VHtC
HCPJAJyhED4vOzxGYV+/GYm16EeieBeNlvhoGmOFLtD91UyaZS3N4zM8eyxnnHvAKPEfhRv9LbJ8
enZwiRxjctA331+fuxv9wPEn44F86xEN8YBX5o+0NMqy0ND0yBB0u5lBh8qz9UmkqGPAXQbAhDz0
pU7LIa/xqteim9ubV7dveST6d81YmBCtfIDIUKEWwZux7thdDuXyv3lbvzSD4d90rZ172yKTWb48
+15/tn32rO8fymOB8MnmbD95DdDtYECkgCbkytAa+GWmnkLJl76/PkMys2daoP/+SizqR6k7Rv2E
ENMZkOB32irXK0NZDNFFtMiW+eDp7G8v1Hj0qJ3++ZJt148+mtXzP9+wfD02Q9y0mX/9z5cMkhVi
XZ4MTOKcgrsfZT2TJoTwBt1zhioQ6QoPfxpWExNdqnsLzLdZfNoeNgl01DHKd1k8TglBnSWL12fh
R2dyK7s3U2sfMx9EO0Sd85tlVKfvbzDGLl1pRnS2SBcJpGnuMQOLfd+b7U31YEgMO/J/lv+DrfNa
jhvZtu0XIQLevJJVQHlDI5oXBCmp4W3CJPD1dwDqHdp3x3lodMGwSFXBZK4155geUV6OQwJsVajM
Apip9uNsnWcxq28dZTxGgW+NJoZLJmjJhRAB3xwh+4Aij7eNbEjYVq0lO2mFkK7mrvaZxXTMH/Py
YJV0iN026148YRu3SM2DPlTHM2c40DpjOsYgdD+5GxrU+1r7QHyJ9kLkCNo1tusVFYaZ/gy2KK14
8TrlylsLJukwMYtQFI+yTuaPOW1fBMpgitCen8bQWhF2TFzkUfYVTSSJm7XbvahJlW0hxBiX3B2H
XZGRkOcxyh9j9PiGQt0GVkxEGaPozoVSKIBHKu/iksjlp306kmuXgLlq3XafUXA9mSXM+7SYm18C
1sasG8o/eudcGlVHcKkuWLGRSkuXhy21G0JgISZ4z1Zr9xutQVhZmxCrHKDQftIqlCXVHrsUjpr9
WFnOKY9hV1Wam9wtBU1Ej13zKmMP8Y/RNw+W6ZTvMncQhQ+TFVRdXb33WkM+vPhs+35XO732Mqsa
MtBmQpcmls+0K9Wt06LoXfciGvVNDfVNPWXI57wBZMEQe8884iXt8gQXm4pYeFZqwDQTHNPQJbvE
puPu903tT2MVvjG7a5zuuxWNs9xCjWPCWPJmZGBa1x2OYVyrSrNema9ZONLmm+4ZZjBog/s6ZO2N
/dp3puBVVRpYMi1F6gMFHbktW6v7LMmmWo+gGObAMNWM86jY5pby4exnP8KoK+4T8qO7keTkMlLo
immbF2UNtwap6L1KGuWmWPV0LuYpyAW8RZF1oYJO84cpbePa+VNatDFzyrTezQQP62PhTZfeiogG
nfGTzK5LLLzFrQrl48kocNwMo0t46bKK/sIN72NnJCdlSmASZ/P7uqM0rP00GWhFrIS577KgKa0c
10XHSUdKpesuY8tiQG7YxTs0cq8jOOXTolT+s1AY1JyUJAW8N2hZdjCqPFgPmf7/49ZtfVcclaEs
frTYSYrenWPwz1+wMkDKKmhOcJlQ7U6WsM+K3pCnNnt1mvVfnVGScKg23+5c/VJcq71MTtpsMpDa
rVkTSmdT5uCsHU5jwISvO62vk8omnnJ9Wac56sE0Qq7clITXrxsNw6CuLPPdkDr1NhpV+xxbdTvT
N+Zlm8XGKTY/raZ28N6N9C0QJiCXa25uh4wCPMQ/zbJp9iz4TnVmPE2uHh/XI9ZjM3r1QcncAg0c
vuZtBawmHZv4MuADA0nV6qCnFeRFmqkfap6ohO6Rz1Jrbfw58E3rDFZ+G5X9RtV0/EFZhd5HUXMn
VePsjAkXBkDoJe+KN1/XQ22luiAI7d5nXB4bO7Hac5WRw2sYktmkRbWw8DzvveStMx5IP6WS1w8C
FsAT8w0J4UFxAiGh8wIAQX+1HDImKkl0CX0ZUpoIXyQiMSkG9TrV7YKFrHeOGYU/sOEdVeGYr0Mp
sn2WkK+BJrL8IiXVMsgbtuLED4ey3cOW7F+HuDzby3ZZwrEzZjc/T4rR3ixBZTpdPLWN5FMZ2mR6
dMxObrNWNiRCVHzAy6KnEJzlnnHFVEakcOPIXfQVqslwQhMfUftSqhdq09VLZzzqimc9rytSFCij
4vbTrbVmP+V2fJyzNDmKoYIJur5cF3aKqLzGZmlJog5xaufnddG54b+v1lUTjJhZetkBBT8K9aaY
eK4Z9DFSp/cgm5fDK5MI77GKGtdXyqyEKlsZjDEUBzyZ0D+4bAglmlzjqixznVQx73QVsEmrcjr0
FE8OqoYfNBq7/AaKgYkqF0hHOxXhaS72kRDabV2MaYhxWgPInHqQSuCkJfEJRfNZHbrySIzM17yA
C9YFnVMqPsvCsCSgm3Vj57jStxBb/D1kfbUet/4Esqf/HLyu/8/udXVd9NQRt7Vec7o1c3Vj+tyc
ow6EjAirWzjK1GMei+q4ieYoKJaN657Go3OhWf1pXVu3rz/faxPKIJ04q3U17ev6ZiPqPORJ+7pu
+vsDOUJ5CNtptl+3KYZ8Lmpv2PAU5ANX29tcUXhGHb4F5jDuW49KkBINr0VC8X+Qw68+c5p3E/K0
pyxJC573WgNQETUjH0XPJsIMVWPT19BZI9v41Q7CuGTu9CXmrNxZs0XCSGN+j9A5ubOH+jHP8vBZ
jsKAzZ05G/q94XNuDjzSBcJApjJeh86nafQGBRkT86aRtDyWVWxWT16aVH7dEunSo0aGBjMc45Am
qExyVPqmEuhtr5ymOvw1Rjo2wSr96dEExUumMKmdtQoLhzMCtU3AJos6fapnWAgj8+fX0sk/kppK
pURxQy7GHOAK6YOkmosPiQ7QK7L8q7M6daumdFmGXGXeVujxa1iNMJKK+svRBdmPBtJYFMzWTcEV
z585fyHT1J4zoT917cR4FeMsms9PLW3szyTUKh8BE6PVqoZjNCnDiyXjwleNZto2JIy/YK0PD61Y
/skjibhtzsNzUPPuCSzzr6I2CW9d1jK1Ta4WZXfbtsTTugnM34z8v7k2AxUDqmXVfQTzcY8RuPou
qkvSkzF+lF6xVxPK0ImRqUdsmUszcHlJnS1GNEAOh+m5v/qpjH72Tv3e0uOGSj5mO8BQDmTAJH/1
ivl1PcBV4VskaNieJ66TvQcUK5hqRfvhFt5ZSj36mbbE/1A2cu8ATSKMp1Dpo7hi/GNQQVp+iZ01
nN6W7wrKBW1u2beJjidT9CVzeQyrezzU+aPI0+zVacxtkuJ0WRexTjqA1uUfpZRka8plMtNS4yt9
1N8Y/uC7bB1EdlhYHMqDyfTKcy179nJBzJxXI2abolO/ZJn343J9llz+U7834uW2n/FYErJRXglG
5GxIo+RXj/J30uc2qFykBbGmB0U9FK9jBczVo0SWEURFPYp5o+H9RNvOY0oYVGRN+4hqK2TIUGx7
Z+4+YjueuU3Gqp9g5fvINOUw23oB4LnOz/AbOXeX7cxInz3UCNOs1deijP5dyCixH5J88oB21AvR
FFe0nXTTdV00EXUYkUJE5hm7F6aL1NkavaemugnGAUc7zD8R5np3BK36QS2cfzK98+7rggY5NGqP
0cHfbbZaH/DdvORhRgeownFR27Lfh+58AVXBBA+I5tbJSsf36PSTkV3c8O1wRtXKC4WJoFVN8NIG
qUHMSqcdjJ/3Vqgxhi6xZJ3njAOMIjsDlCn3Q/yTR4agnDqJy/pKW14lI2hjy5XaBs36E14VSY5I
Ki8hLYvLupoMBNUbWfWWm4TpxUoxXi16AleBE+dqo1SDQDsQO7esrtvkkh/s2cUhoaSFZN64upSf
744kLL3qmgNGs/BeGK29p7OKh3xEwFcpbn+uACPtyHIAiODo9T6a0+GA6BNktuSZrzhjelL7nh7W
bGmUqmPTr2vmqYqeGoz05vRew5jcjGb304NgfWkn+TvHhPVKcYw5EHRaLZybbw00/2PPaKjttQsm
E/SogP2Y3swhtX7LfDSaqN3qMf6DDapN0AahaW5y2Z/1IVd2aWGX574e/3vRNvPnEFMT1LSW4B2z
cZAPuvqDmKJWPuSG1Zz/vJwQsp7IvMc2wI46qZ9JcgJFgNxcFArf1mAtwvyxOPYqpLS5KovHzAkR
3AztHJSxWVHGQwXYUeDrmoqmEEWgAxIc+6AYtX0oewYKJs32zbpj3dYxEeVTXnavB3aRiuh8XQ+N
HLQQpYc7Ihy5q6NSP+va3NKHNIidwu9+XreRhqn9+2rZNubCwwyAo2eeFJP7y7Lx7zEVczm11dTD
3zf48y7LYaIU8qAVNGP+/ui6d11kU69tvYHU3P/52b9vQOMWALxMen/9jf/XcfroPSJRVY9/fmr5
41UDxMiD7Gxyxqrpz78FTdYItI8pntUIzzdFY567brl7JPHVipTxQDy6MxcXZTSOTojYKmLqu9OM
0N6Wsh83jWF2+1anmE8bK37QZzs7SPgI9xx5aJDkIQ49ghbcintNqDj92ckwAk4XJ66obyKKfq2b
e6GSheMpb4OZIGVIc5ytsk5DH17XcHES92JqEgxIqBGAAoEDTadVJAEXA7wZDahaEf4eJlW/qkoY
39eF6ZaXriEvzSZowEEoMunR8EQDrjzFuvejhcaHo6wbz4bXnbV0/GnJ9FNRnWhXW7Z2y9rmWpsW
7rXCsMESmWMgtb7wjfTEvS557/vaPeiFSXzXlDVb08O0GJf9pkAMNRrSOiCOha3pjsajpi+kZgBZ
bR0TRtQNDr9vuLctaQtV2+uMwnv7UpT9SwhrsO818wcoWr6nttPenPQ1tdyLugS/VFl3qI1s3jOx
D/TF/6BolEhNFbXvHFU+6i0Mt8inzLohYEVw/Zp6T1EErIoxDU+YmeS2yamTZLqrwOGIcL71MJq8
po5eI60yD+hqbObK7K3bKr2UTfmeLGstFlwYQdF23dcnLvI8aS11hIUcIIz5t24Y+JjXVX1dgs5p
Duviv9ZBIHCzX/YMSd8c/q7a8CRAJi17QlMWG6PvvccBJ+ZTNVvxU23yD6oScSuWtXzO5Ynp7Z99
61GAyWbXGi4herc/iyjU8fr18bD5u219Nc/Q1cp2/K/tXj85F2ddKGFH+1ZvaUH8552gk5B9WliE
iut0CsOauO1oQHmS4OcEW6NCK34j1y4Eo8rpNzRNch/H/JoV8opGKfyKxdtsmAPjEMrnMzzYjSVp
bgNTrDDNopXApg9Xz6ifEqqi+0mmvw2nv9NUsO/haFn3VEYqqYa5HzLIeojENN1p7U3ULfs4mLAw
PRTElwm3Lk9KxjXpeGEC9HBwb8VEknVdx77Zt8WxqcrrnBDd6iRtddJSKRDk6dXGqSoyGNaN6qT+
u9vO04QRZBxbe4DE23Xv38X6Nnb1lmZl8qJiTE7refpweeIFKLCSwK3j+WPhKWJDoZZhFypO4dhF
58H2NKXpq4QFADczQYGIzf1EfHYyR9prgeMt6AFT4UHrHjsdUEzU0P3VRzxkar0k3w40JryymQ8g
9Bbv2K3X8eliCcdUF2nTm6QY9wBPxqAJVU5vQ0rmg+H80J3KuUy2Q7D4chQcNztABCy3xbKaRF71
iBNkPPItfmuZLnwvVMQPRVJ87FyfSZ48i2+J5eJd0t4+WmMW4s3U7PfOJhYNcZVy8gzVfDVJWCgR
qOyomNQB4lxvF3qpJB7HNWJ6Wa7YjZWDwiQbsIbAbmSEpdGAWBYFKS8iM6Jj2Cr/boLDq53a8uRZ
IGwexjmML808PneoPvZ9OyF6yD0Pds9kQJDLmVsj0OCYv4u8yVoCazhzaqvRDk6IFwpFx7JUZYGZ
b928TjjXhaUxxMxC8JyeAfHNisYoMLJef4PkWyNBhYFlwsV4o8O1bg4jRpBdXpzJbc4JKldsvy8W
seqyikQTX5XT5FeLbiltCHH7n+1lYdoXnF1/N2coTiiXtgeyDmeSMhkYrK88WELMgHK0ThP+pvo/
28fUkEeo0HWifFOOfJj5Pn6b5fwdR5xcTZH9sIeM3ObaNbZpmhLD4aQ73e3TN5GP76lQE6IR5+7M
fbA7R4IPfn2Fb4/cREdSUliI5IXEgWtFEY05Qzl0ekImWQ8fwoyb4hyN3PhNxkfU+KYBiKlLJzby
2BYvWTIh31waq/lRK1R9Sa7h5Zzal4SZMreL3cTQg9JmpZH/7mUPqcadfKiHowrGE9vatBdKTWqb
bedXHQAfo3j3Pur5Fxw2MKaeeJGjNj2qRMg+LmXxQ2EXPgM6bZ9gwzsNai1P66t1IZfVP9uqsXj0
wtncWK2kKFR1qXdibv/vAhaKd8LctaeVmvvN0JzyIi9Pk/Mg7NC5xWnj3qAthXtCI/9Jl7V1O+lk
817DlhmmPFqnxLkXHjQaZ/a2fQ9aCnAWqQytTfJOQWdAzdrxkEGQ5TnxgL17vpV1/08MLPUoTT5k
o509vMjTSzMV7jFN2w+GgqZmGMz1v7oJgkdq6e9jIvOTZXXgJvSJ08kb9tDlSLpV1H2bJ0FWITmm
hE74lO0eajN8U5dJz+gaGoQPl97zaC/s1J4GvNdBT4zx8yBlhwZBddakWdm2JTqPREc0EoX5PnZ+
pVr0HLcqTlGFSl+qTztHf6hS8F1prAGz6vXvcUhJC3fzABgeYm1lb4iqfjRr9cR5sWsr/VK4PNuK
C0zJRdLDqTioLZIcxyUx3Ha3iZY4t9mYr41GdDdYwItS4ABqQxjQk61rSPa+ycPxO6ncuxKINCiL
KsWmP3YQN3k+bPSMAULp7sH8C9DzL2OtyDNIh4qRTvQ7a6tun6YxrnFBmlcXhSSYwQfq05YiIWxZ
jH2bCRX+xPUERg1va2y/qJF0tn00Br2nMy3QibApRm8fjzy1lTIHEsGAeMqoPY80UVzp/sCbLx7V
orgBJwEglwiQekkKYZHRERiLctqGs3qaUw/enpvySAy949RMlPg0CD/UKK54tkhcSsozVHyLJMgf
eV2Nvj5E26Kk+EoUS7mxa+29y2pa72360Sd2hB8tf6rQKW9Y8G+ERCvloATRFNnbdPCsH2X26qpL
DRwVNwSXur/LqD97ULoyA3ahW7nDpdLeXdGVbzVdR0ZqoMPW1W4ynjq08ef4l5eQv4w2ifgNc4+x
4Vl6AvrMuE0ar39LBTE1tD0fiwJRZOGokn6xCjGtjPY1/AnDSH17pmAg8ehhXYi6XRQ7Nvpdhq61
S3AszXQPSy/5oK5OYwGFa05pZipJ1vIcHJ8FeUCthjguH83mQS+Rujqa+5Qn/UlNqf4PLUkzDdN6
VxnvfSdejagidSsDKJRl9ALoeKFlpRVx1ELzcQI5UoDfOTSx+cuJsMEyJAcG0VQKc7ouEPGjnvW/
KYHvZUW4gVTPmLL/UWnSPFS0/4POlluhUdUJeSZlNY3iZAKv0hKwRyB8JVWB8N18oNlk1yM1ixHV
dw0/eaea00snjRbjb/1g2uLRZjAL6LMuN2mNxMsjCaGNySiUIQC82FAuqUHlDU6f/YjLYzq1QuC1
cHkgJ4pYyBFKirw4ureup8DbQaq9PpF6Y9hBnKAd5sLJRtZQPfF3JN5zNYG6q5thwrnJfMhx0YSl
YKiiub1OdoPLP6U4GOHGHTyspmb8TJmM3i/e8BgpzGBWx0mhC6nUcf6Qmt1nz/gOZ+LFnm1AuR53
KkR7p7K0AsYy6FJqFIGhJXezQuksFEq4YSAI82i8hBZsjGns+1OvNtMBBvSjqEpm4KnbwAFByAsv
a+/K/ksqWX5zsflbJiLHNGGmn2OoRtkCTzVXnSGwTO27pLlyhhQht7MBGZDorPyFkW2iIuPyfEGj
Z4EzKUdn1i4zN+NrQhswzB+8nmpqp+TVPU/b8koX8FGX1rakEXEFvQCOpp2Vc0iXraw7jxJKb21c
WC4PbafP5FSmX7QLu7PVSOGbCobCLJ5eO5uqjlGA9pbPBqfFIticTgk45pNM47anbPqf9fXVMGdE
51F2/bNjVNAvd0ZKtC/g6k2bqPtYm8VeM5JAtIS8of0AKUG6tYbwFnAcckPXa7gpzdpB6W0sUp4Z
aJRw9gViAXS3eJszMqgU2qF6pL1M6JTr3k0euMcXeYOdeTDRj+YY9TGbw9XO5XbiYYTps/l2Chqr
0gC9n3hLg8ZGrIRxQTg+3ArvYBIpvDoKytb92YiOszpxAT2SrW4jb4QAFSrcA4Cfd9WECGNc6mNZ
Q9eqxe0YdhUY2bQ8l27b3jw9hzYUtuZGiVrnsUryW4XICTmFEJdZm69t0loPkWzJbVcU86S76oDc
ljJvG+9Fwj1Qtb3kg9t7YMyE9fIQ9AujeR8Iz/TpUyFM7+mUoeMOzLjbedpUn/PBuSZKpmLUQpYl
iOugio7rI3S09hqm4jxxFChDtB1Fnhi4KoZNzX1/pg6ONF3kYO2GV03kHrfIiJsvysjcdE+qhlzb
7q13gXYQbU1f+d6AzKeng/CnViPngajwhjlCo3bNycJUcMLr+hPTFDoJg8CHKTZfYiuXAa0kFKA8
TenrERlRcQ/JkG8rjINmREAdOZxSu2QZ988BPXqhlD81w1Z9Y7ar7RShA6VOjtC3P2c43Q+V91nT
avSpUPCR5To6W6ZLh16pf4VhAZu48Tq6W553wSD9u9fG80Rh/061HhEn4qaH3jO0Dd78/LPrrCe3
mdKd1bt8NUZrPHFTIw4w1PJd7MwWOWx8RR7IXau+m3GrYQwkRbR0kPHUGlyTRk2swyTMy7pmt2Nz
7WRCFqbOVdBGGRIbEiK4+B3USwTYAmwxP8uOCMUoj4NGn659BW1oXbTtYJyVtgaBrXnFFuvQvzts
Wm30BJYDJ7P2Q4dR7nrw359dXxkNhdTUmG//54/GAEsRrsOa7HvLOONnQh379xc7g35p7G7Yrz/8
X7+Sq10/JC54zyb6nZTluGXAsI36fv5qU0zmOgKN986rqLnB9KJagcdf6qP5hMEx2WqxWdz0Qe/8
flapr0SzEqieXGRZ4hVJvDyq6oMCASvA5/OGt9vlfldQ05lUIkPo9eGTuKAHYvChxZAWuQw6E15o
Y8IIU/O8+CgWTKWFBvEIepUCFvxCotI0K56fJzWnOtON1gGWyREXnHetR1V/oUmLD79ogZwvqzVG
0Q0OyDhYVxtbKXaIDZIN2gG5UxfBZ4R59GS3xW/68+MLVXj9ySqCKn6aiIZ5wSKe8y7ZP65QSA5Z
1oShdttMU3PfsaJ70znnwhYFJb7hHyNOAUNZ2mPeRPlD3f1ywoaWWr34CpIS2FA3qhul726iGZ2D
TbidUbXaXUlxNFU9drSSB5jdiOKWQkHpSQLwEjB9Sube48h0/KYEbDuAXwniVuzmvPyORmwIWVoP
QTUwOBvaYIxo9zf656i1FfN0LpuxMy953fm5M8QHtaZzExUEKgy+VvR7V9hfLnbBB9uJfjghY0pb
XpEzhrSn0Uo2dRFw6VkfFYmQcevuDD3ur3nUja9WhGDZoYmJvj8Ocge6WJ+58GJHfdPUmAfakaF/
yKD3rfHUm6lYxRnePibAc2kWT3SKrkUP8HNumDcPO4z+mxSHEpzbQ6fFb7YIPzWNEZBWKfuq8kDc
jpAvtlrqoGGewNa0eEMKo/Jx9d7SNtnTCb43pv3aeBWW/6eZ4qmwMH/OBHn2zpJRWomrG+V3XQfO
0lzF5PwzGdWer++7Z4BctGCHK497ibCZGYpdSQUoHw3MDTdsu75aK4ccxk48P2lQnOlGkba9wTPs
q+CZHoyJ5ngGXXuOhzvKEcYDlOq7Jc5BPylPKF5R7OE9yYoZos2YQ95iaqCek4JMzcqtd6lufzUd
bfFBfa7GmnQdB9OFO9hBk5Y+ERQXKYZbQ0XSy+dP+EOn+Wcx1swWrA/LeLIlQPJER+Re2VxyAFT5
z5ToiJzOV0Ybru7g/YSvg1x93+T6K1Ljtz5JY4RMil8ViOf6/COyzJs2yAPt7R8mN8xlcoLI55Qk
S9+u8aErbBt8da4ibqDXIbk/1N7T2JE8VZ5qxbnbjndzdGVPLeXBajFhCuuqDt5+qKeKOjJkQ4Tr
V3werqyBRrpf3iifE5MShTrhzQsZyjd+Pim3kVu/qQbUpfFGOqRVxflhTOrXcUErteH2WObmb0Xa
By7ywwAGe/T6q5rSpYpBkuF8olGdFO8VA2fEVc9D3jDkGpjpuxqPmlHduxmlAKFYn41Ja4G8yg6t
2EZqDY8X2pWL9JlczavTqD8cyOHbbikGLp8XVSAyAbmsHgA2/MLw3Kj9V1kA22lKRG82dx8ay1ul
ZIIgOxT5DHPHTowPeSK+JtXbF1qytRgBjgnsz0Wk+iht1FqMbFLuiZkNzxerbcG8Pcq1gFvpNvX0
26hD4XGmPYnk5UOX4T6JwoP7OUp7TxNAseen2Su+hSl/yMjao4IDh1/4cjLPGBa3NS3wqKf1Zc3L
lwn+tg+Q7/rJZNOZIH1MbTfQr3bFhIN5VM9VKu+qQ3V9jCmZGNi4+xceIpJRz9kdP+nQzo9CZdaa
6FqFoGbnDuk3FsBtZlYXEPEzpC4CtwWFVyxP3M7nTRXb27bPr1zmP4ueG1dOOy0hTqVMz7ma3B1O
Fwc6i+zdaxt574MELZ4wfYVAu4P8bxntXhrDqW/MvaYpu0pPT457Zva0t8YOxniGFmjqvkq7MI6a
/qtWPi2Ugrta497YDtpG1xV1q/0ExPjduBlzJ7yVc+6jEH2yLBCSzoTpchiOwG0/6FYgsjQihPvx
WdrqC+NsH3J70Ahw86OG4j9R5Mfc4+2CNPpA0fgdVRF0m6H8Ro6+r20u2qZFe0laT2wgiA79aREa
YgIlEumHo6PUiOBrjMn80rvVN8owDY/KzIigyLqPyZoOLZawyiPm7Sc2IsLYxovGgwnnV5ETtpZx
XUqlQ3l0qkq5RPVszA5ctJ6N71MzowmF11t6F3w0N6tOfc7WRXKSBrpMjshZfLhnhyiCSDhfyAtI
sJJlfBHxoeysExzlRajMQwLsQdITWi1fwI0z86RbObo/4zl+M6L0MntUXuU/JSOlOXQeu/YNWUV/
LKPoN9FCfiYz+HpaFHiNvFiD37cghKSNNoLzraO0MTQ9BoHmbDJ9dRUNI3+xnS/1gCrcRiWBPJg0
Yy4ViwKFlRHdxUTwqIG+YcqC0ISYmW4Oq00XpzezUg6j0e+lS145Txs1AyildBu3wBrjqD8mE8eR
Q+XOziG48mwJwIFfIj3DBqe07wPxtJPzglzrTvCn5zfGNRusb6PjzBuAJXScsQQE4ftogamF99Rm
CIFsY2sIAPUeov9ZR8dkFuIzcZVLjSIOXz9AFzzSCk+72pMPFA72pQlEyfgyQ+sX6VfYKYXzVFFw
0STKO6Be73ouJ1hVIH9KUlNM07pJc/xADEC1kNJZrIunydTerfLEJNh9wNId4T4pdsbM2TRQFElo
djvkYJm2dUMYsa3K8YhwDft690gGMRkaFYVBkQ3faQBbIWgZ2TKuqj+BBb/fTQ/HkaUsfDTkh86g
mhth8uBy3fwrw99JreyCPfUHUPt/5jC5uQnwGCYZjAQM+9VssTmXvfbQCBOEDzyHMrkkKl3DgXli
W3nbVkptV3nRZvKAC1q5GzBNCcn91S96ae5laGXUGrPfZSxeVceHzhFTqWFAhZPmoiZGgpNiDmxb
/VJBsJe5vkVt+Jhgl7EYjEd0K8LswVbI8WD82X1YKWw/FIrGSCElQxoNYYEE9q2m5f5AoBeGBCNS
SUasfRKWiKuNA5EIv09ptmKMygATp1C7kQ6buZ/xtilvNBNga7TxJhb5tie6O2vT/YKAIyRQqadH
EaPm12iGe+NW0HbPLIeORxsIUaAC75CylAHVauI9SVPgAStqUq6ge43aBgtvYJjCb/KODBFjK4aC
b+qQznqA1tXXqjCIne+SuVOCBtpGFi2rca+XgHqN2Y+TV343JGL+6HTwVQWIsYzu3BkPU8W/u8op
DthBqBlBR9HFoaAlxsmXLmLbxPHrtPIj5r51F5g6jzPhboxqgrct93ru7HKcuwNlDGJ87z2/XTNM
n3T3ACcbAby411tlJyzkO+KlpJY78fgI0aZTFN5HcPPriOJOpx5hSPiV4WzHjAmvTHb0ErZqZSIY
TbZRfRnogoRjugei50syjMOl0IB3IMK9wTQP3LeHjGJEb6GiAecLpN0Y8Q6uFWhFsi/t0U/0ZF+7
1nG0F/DiEGhOtzHTyVcS+7GEJRKX2aPkBJ8oRLVUDZzm6nEdyGb2qRRusTf5E9oLi7nyRAlYCIei
sOO3tb2VrdyBz/BbHUFF5QakK+6U0N2S4VZb894jcNS0bSAIz4aTXpKC1G9AKZVuozJ2dkpPSn2q
83+MyUB8SyRSlKcxNM9bkwhBK8+CJXcTXep2ECN6D/XZJc5o2V8RnPykJCAJYYGppIcpGJ7zaVMr
+TkLnT0TuKACuSwhukX9ZrFyk2SidsZuMeEuqqlhs/w9TpzuaCruTOR+cW8GWV3tTaAmWYcwf7Z2
kWdumKAfwGf6E4lOiftYGvquSxsfviMzBnGMzOKUDeaxAnge4VyJSuNnxdxK4+SN1SnoLQvssdww
ZpzmLQwB3xEuGXTqJoli6FHeM3SHvZKquwXz1ij7YiDGwfoJ42qT1UsKiXXI8HrKxN1z/W5GdSeU
9pAAjsz4dFzJsI5AAuOXXDQtee+XjDqJgSPRm4QBq3oTlTjhbo6aT2n31MjsraFq22LJNRcajill
A+uB79Rrg8WwQY18tgRfeo/PW60QP6wLXJQ7pcppdA3oZhdudtoV8b5m1nVyizgK6HF90vcg/1up
1S2kGOdsm5WDmkPPzx2SPBepE9FBIWLi1Dm31vQ0iuGDphEOm6qV5zVw80/qpmb5K4SjU+b4lOMU
EUVWv4/j7v9x9V7LbTNdtO0ToQqpEW7FnClKlmzfoBz0IeeMpz+jm//Zrr1vWCTlQJFg9+q15hyz
6enyZ6j9e4e5SMek5rQIdB59RcBLGxjpKcJRhT9AJucZwL+rcW5ebSxqwMgb49hYxXKdCjJTfqHb
w1RWRhTac5AeRbb8xlw4/6RZr928yC/Xhg4EQQul34QewCGHpo+JaPxdAsVISJBnZHuNXA69ibyZ
TX4rvCZYX/0J2EkZ1Kz3vn7WAQyc7SH8rMfK+iZoayNU9taGGSZbrFj6ueesf+7i2DirhzZSRlko
/ulaQs2ZME3fM2N+F/bSMLbK9GLrdBdGoS3cbPkuFFXDRzDNpLQ6/l9FXw8nJ+Ua8iF00/bnxDPk
ZzuO9KNhLz7bRU9HJo92FJvkxbBKARzVrW+WzNVhgdpYtT0BMivCI0gHCvAyLlasPqRrGtAL7CDj
JACnhNa+M6NZAzVEVN1dEdI1Lzf4hdpVSyjVk+rTRhBWEbumO47gt0rjfIMbod9hRrRZKhjiB7Ts
n/9WZib2mjisFUd8jAfdFFA7cIPjGB32wDCepToDZGN38Elb7fLvphj7GUtxNqWf2cghvuxyZc5O
38Ichszc77uwr0+2NWRys2sZVvsmLYig91aZFlGsyN9r7Nz2Vujs+s8XNA+U4lF3DIz5K8orAae7
Xw0e1ibZs4kOnT0fVXqsSn9T99RNV3dYcJx2ggfhGjQehqU66VlzMMmivT3fmKnxvoT7zetT+zDb
WkIlw439yql+uJhZuIdGEpzUzTTXAfD7+NcUwwrsDEk/iuVPzatOM+8qHMQn6qazWSaYvRzVo1oK
mKrCudp4TveKF6NJMFGFrnMXtOGvLjNra/36JF9Es/GjhnPNfh1HF2PRNYZhqc3Zif+pUf/pv5f0
fOz1evqiIRDZqp+o1zQF7us0IpCaoKKgDp+pOsKq9baKz4yh9mvw3GY/j/BEZ6GjlrdagULS16HZ
I0e8KnxYXWePZoqGg3pEusifqK5HHH3dhGHQqteNZGINtv2t4c3Zx/Hsnwen/pubc7FTj9SNMLqa
pAX5UyzlNQzbZtV7M9aApLI+Z3s4L8FkkiYRDq+2+To2k3n1BaNWYETDGZU+BwqzqnFahqD/aeOr
53ntBz3AKjjRtjbmZL5FQ4ME9f8i83Btcoo1ESLibsDG65jNdg58h/DkyEZBJG9GO2RG0RFmThAO
BgXHD7p1VJsWYYO4FtRNPWJVMFGXrgkFg9hGrk6xBc47QR/pkrUD4AXmFQzekD/4KNPwPS2id62L
th6h4PuBXjiZ2Sb+y0oyfeTi06SIr9yBPpyua3xRtckmF4R5dVkMhwD+/4FFbE+LIf7W5KzBNton
BwVQ8CKz47Du0B7qeXPuTEUTUjeZPzTyl48DtPRe8juWJG7iceZrwBp7xbC9q0ojfxQLooFqCDXc
DWW7tgIDVlifrXrZBjanxL4wvbEutj79lQ58+mbje9RhRHUo1ff9CEegMV0ay5W6Kr/xiswtAyJa
+PDs5tYad5XWB93BYqeQPirvWEYfQWR7CN+Th2EORwLs5mNs5Vz2dZGjnyd0LhjSW8yB/SCk4Rcm
X3Id65BjdlKby4uIynydGfSHbVnZ+HoBq6DE9T0t/CdWGmFTl6t3J9fxMbeZ9iMmaomcNSXYxitW
yHKiaWf4QM9HtyLv3XNPT0KWY2bxhnkTZw4gqluA6cF72zsdJt55Qkwcw37zZ/fSz4Oz7+L800eg
rEsenmUyhh3sJPuwIu9Kh6lxlviCTbq+AK1tLi22q1PaIU1pS7280HOx1jYN1ZfcrwiTA5cntEIH
Hi0AY/TbNO5MWitITt2Ir6ptAXx/8c0p2uA38LFXAGvmUENH0qk1T57x6z/turfQP7iKAeSlCP69
xv6vnsGnzG2b3JKO5BanWWQkJmziMedt2+mFXZzg//rfZIa7Y1j+u8sRKbT0YWe6lr7vEECuRx9Y
lC/cdN0MmYXW1PF2umF0q2LCq5p0g/4b78adtyuh94YyWEvvMYTDJWxvvt2+hrroj0i2BqRENno5
+bBgi76YtMhcKiC9us/j5B7kK06qTQT7GjEa/AOztulLWskb2w1qu7bTSmZOrbvz1oCR3UOfImmL
5Y5vaRYNb2ozFNEeXvesC48pVJ4R1MWpKZirczySnS2uksz75bnl10y64E59Hn2WlfsBXhatzSQ6
gFjs90nLR2Aib2kDlMnqU4yMhiGMbE7NyW9j7Kjj5T8XJsAQrSoaLlyNHUzcsjqaOm4PBA/Z+flh
GW5cHOsgrA5LMG6nMSWV0gsOojX6YOtU+rCZgUK8OJOcXS81cmeJbVb3Wr9jLMjA0TSJBNBbTSNX
PM1r8iGtoypX1E0lx3RhHn/avbyyfYJOzaF7K5GY4dwHx+rUnvMa5wE87Lzv9gWSr4C5DIy/gpQd
AqLWqlyxMx83JiONjGJwZSo832DYjFTnnZu5xGxbZQQjw0kxTAKprFznK8GliKUNnJZggihrhNEJ
vKM9hmDC5kdQGZ/z1CQ3vdK3rTdH8grzBT3c2eWINOwV8Ipoa+OnTh/0allm/bPQ3GhbEQQxNXV6
7HsTdZVbjhssvSgYPcKN0yiIH51NXcmMAv021rkl3cOqR/ya39UNesjiLiUL8hr1zfhPZhhoCayh
32H9nK915uUHtQg/F1Q99QEsZehF1Ho6AevTzBFZ3djMz+t5FH6+awsfz7c5trdn/VXXX1qHY0pr
deviyxsEiMXZJYvrPhqIzNTS8OSwVQ7CMtQm1n3OCT9DMwtVzCztu3oOQq55SEOGll59V9iDFvkS
LCO5DGqVGC6Gs9fbJr0ajbCIh8KylGeZ8/BtF0hBLIpjk0zOIwgQB7DG3SMmbGsMpdneyHLzGmKd
wk8L9DGc+4jp9veaL8fbAEgi99NmSwpisxHMezZ9Apwjpcu6Jh4N9Muc/pjssj/ws+mSMpfeTyuy
lX6jCQvf9GKMXx3wwhl0qB2ksfClzzsg4aEWmRdAgc5phgNdS2aDO9KiRDwQb0Wi+Rf1nA9k8DIl
mbUvI/GuyreogcZhAUcbARXsE5YRFc2jPrYmztCiO7QFOdaXzTFP2+DqWJZ7xa4ncaeRZ37PPd3a
qxImBNGjB0l+ELSobjpl5dZOGsTZ9jBGG7EULRZwBhRDQav8f082dHjMXSxZ7oNauYR8ptEEWxDG
jlfD0tpHlzCkFBHSLEaCSFcycODPypukzfMUeMbJdd7VEqRu+tjxyXZlABbPBsA4iAmHzjHdY6MZ
hD61Dc04l0aKmzdIR/BsvjfiD46ebjMsUp1RkIkG0U+/DGlKqBU1NsTY9MVaRnsjpDHqoP4b9ZMc
CgJyxmNPWizpwdDx2Gjr4GjEjN6mKk22vqa/6RXBBGac2He3M76imBHCfrQlrpIjxh0NMQ59GNqS
z0ZpA47RC0hn7szHaEzBzp4R1GeyIIXTBAG7ax1SX/JEZ35Y2gf6Qq+q+IgFVqpBDMsmqsnjxRf3
My01IlncsXjNaXhslxlVpb4EgtrOYiohl69uHBvyuNm/U6/ukS3B51lmhDyeH85rJ83qNZD4htZT
nX1A3yaWtSrduynQmpmTX7BP9g6wE3gsHiEIQxTBbBG/Y4nA6xgtHLCJ3hACx1e1PNhV9Ed9eFFD
67eL7HBLIerftfR7k5YMPh2K4S7rTkzlP4DZcIII67swNftumv/FhMWoxXKmJS+ygQ1avWCCNoxT
DTAERCB9OGcs6HINH4qy5ybGaTbHDA9X3JwKPXi35LsN3HdVUXk7cWjcCb78TZhfc3Z0P9taEcpd
Lg6IOXJfUzclEUUvXZvEBxXSlJLgu0RVv7PVwbEetmZp3F1CfRj6yc9nahBI5w58xQrakzDAYw9a
35yjGCCe2aEdLVw7vAzsIlTlUPx7HENjvSwvqQZD3AmSd0Mf+eP6tDJJwEFmUK5xk2ivYfQnki+1
ZtBxjJLqhANCv9pLpq2NyAguqCzBQuZwlZ7E2xJnlRFeyoF4syUT3keYjq8oWJZHRBRKHvrxLxaN
vtTf1CE4sojU8dpcX4kKjSJqo/mnoxsZjbm4OLW9vposO1279ph9hPaMTv+D6tb4YWGgwqTCpExr
9r6TCnr5XnOenOabbvnldQG8uMcR9mnV+acV++teEiM1BJgE+C7iFITM1FtZT6qNlgACdk+rfY3l
2qYWONwYzaajm7Ay0JBewsI399M40fTWzGydUwqD9My3Defe1uBb4JJAtEZDfmTLEyNGkeHngg5h
bxpGcgPvitIvKDEe8ajom+hoYb3NYBBcvaSjVSbc++R3LltcgIW/DPTf5Bri/hjzc0vd+9a9D9kU
ApOpi7tLtHbaQaox36Y+LEH/1WRlDCzB6i+2uQvXVS6LuRMBdDD5KOpo0a9B7SIg9AY0epAf1qGp
/dD0AWpJ+D3SDT5wA18O8PZqHyH/PzhVYBwizyn4baMArhc3RsFUrpizsAIt4KLaD9K3vBDigXrG
ebRlDtZpAhtRyP0LResx8BxmBF79p6zj+Jvnp969Suw9ouj4W2LInDWQwSjUB2Z7kfgAzymH5eKH
elR4lQUN1GtX6qEwnHhVV/TafLvA/YLoKKxxMP1baXWM8BiVp4MK4PIJDu5Be2XWVxb1jxL2vzZV
f2zJv6bugKHDMOU8LNBrOLpiDcPMva9mwMb06ejjUzVHMzYyXRZMC+Mgko4PdTyaSAv7ZC2Grt+G
ItIePt9WVe90YfPTn33r0QLG2PjM2DbqYWYWLdxTpnwAnfwdYQmfGXEmdV7PF74X4n1a/N/JnDaX
Pq2izQx5euc0ZHzhDmxOM2rhvd0lxSoYQusohvkdSUnO1JqTEd5XiRGKGYCH2bmNp3bjhAV2mWUo
d83wrZmy6gy+4ARPptmlsh00iz8sCew9GY6nPNSya4y+Ypi04doY/l6I3NizezP0EzTfRRy9B4nI
X9PM+i7GKkDJSzS2rrnzpxcxd/KYOgfm3JBWTjsysDvzjAj4Ja60YW8nJFEsAVnQqB35S8m+MbsN
Mxl0+tFuHAdSJpb2ixfsvWKgzHd1lJabWCB5VQt46Jr6bya0LlxqBzo0XWGkwDro7szM6wMfDE3G
OU/PCzahnZV0qJXbCsCiYZZbk/7bPieAnv40KaNGiWoWIHB8ZDGsAUWQVE8pNNEyuCUiyTmdYUvt
Uew4TWx9ojfGjSoLxcGLnVvTogNm7PJVVsM+a7vhvqQ5QOOeeQrHKnfVaFl9MMeEyU5mXfsoOlkL
Nba6LgwHLHEgW3dAbjfNIsTJoJ2N0Dl6hNFX4iTmrtTJsjR58/DvgaeBUB2vclP815ZzeaqWotkv
gS5OZjF/2J2VvRZgYrYGdB7wO/ZpCoeB2o2qJzTZHgJwkn2Qo26x7FerIo6TfiHWesv+RWHRnIul
ac/qnuYkA4MGIlXdiMsmyTA2+tJWjugWP7R+4+8uBqe+KAB9G1XLcrW7s619QtnbeEtlXlQh7LgD
Fjw6tKY8tFnyOOpNaQIJmH6Q7hbLt9akPHsuHbbgTQ2hzzE7CT89uggvRWgyS8v1L9WwdNp63+Pv
pZ9cM2/siLweqXA6Al2ywOEjaYW2G2V0WTMuybqKAQFNCZFQ9GNb74iFp8/8+hNoq3WEz3W3OuDm
Cvw9Skh4bpABlZmTt6JO9F88JETXEZD6ZtDzYFWIFjRN2Y8bo4v61ci5hjQbc9S36lRhlW65JZs+
QUk5JietLxKO20wW6YyiFGbZndJ02PAd+SJW7I8iwVstkLFcp5Bc3KvtBx+lZ8PF191k12BDi0F9
b3TfKIEMTtEJocn/bmLZo6JL/ptMb0iV0N7uBX4VvAhDCjuS+iDO6WEXDIzWggSqtaqNOcTQb6hA
4cOi3xNXngCua2GiJQM7XJc9SEEEHQxiX+23U978Rao/3KzJQCPd2sGuDyG8i6ZHW93ALkh6oNt5
QEG3HklUWvsMo1ZmYTW3DDQIg4xrlnr+GQEq+5xZJQlxOSXKhdizWioYFuymLYd92E/nThNnRgiU
3dbwCGv3vUE0Dh/POw/4L8nTAV+AnNPZk/KW2i6QTL/EE8qqaSCHn1Cv5JxldUfAIRjMCaTHazRO
zOma4ZXa71P1DBx8t3t7HN48xEAjn+7dqrzxkZrabnF9/YMivl13GWlROOxAkMobjLIEGxmE/Die
tbOzxHgXdKeOtizfmqLcO7ZfbuoF84Zhxm8mNfuh7nChYlPqnt8Brh7Wdt1yVupftFLbOHmz+fVs
F5hT+T2LB+roqZgA+y4FQEVkNmbnjB9FHd0rBrtHs0xhQVLmEQGuM8moYryFS3nK3OzX4ErAZU1g
uT31wSEWLdAss3kkXRffwwbzkzyCVhlNv44Ow4s2NrBpPezAtaYxRXU4iAdaGB/pNxivRqfzXNVc
fAcbM6y5lSr0htLrDg6U/2YixghvL4pNQtmmvpi3ZtP+9gvyAxrsF+1AlkoCuIIBajVeWov069S1
xR5aJ+OGXEZrp8FPIJa/Iyofw2BEQqbaJ4fNr4yt9mVeFus4x5NFxKR1t7u4PaZG4m1qm5MBjDfE
ubLcXWqiXILB+lYHmnNNslcUx/1L3mXaPVvo1zQaQlyjwspTVDNYxH7Srk4arj1HfOsMbxmwfhRv
Rm6m68gd4u+pyyEbYKB39DqcvjMI0MitSNJWzaQoRwsuPJpVZqMF+6D0ITZnSXjwfebZ0dBLFweu
jGU0/jBczd8NTSsvfSi8XVgXI+l5iERSIv5UKi5QHKQiMa7pzsA1bbOvBqj2PKP8aRZ5/Hj+nwjx
Nnrpw0GF73uKYE3cqL/TbxKVaJbFRVXKRpqBi5yKdD1k63hCvKDpWDnV6aYsSH/ULN1jekMv0401
1Hgcy9bqYdvbt7RP/zo5oE7P1ZxLt7TdK1LK//xDvdaGrqTCzroPUzHtIRRhb7A/AUuDQpB3QEET
OLEQGGtpF6O0/AV5BLOhLnIgz3FiDH+7cqygvg5hXmfwF2RjzioLbBap734rcv0ndljnL/oXKFHC
e3fnVmyRTc7X52kykcmSYLBhSrrjSy5g9yFX6M3PpdBJPAJZ8ciz6dCHVGciGL+rq9OIUqZMhUcg
pVyz065tKG3n6vkQ7ih9ygo8djnxC1UYdnh33q0k2Ng9JvXUG0mRmpJjQr9kG7BeHqM4+UU2RQdb
lbzwSJ7N9bT3bxT+3YvwRbmDt7m0V4JJOVOTjuAX0aXhTHqrrZgOmjP9TSpTkFHpRG+pX41HtnKa
M9oj7qPmD+ywhzaMzZ+ZO+TBN6s2BnBSVCGUjxCfOYnxW59s8qEgHdMSnfWNwS16OYdU9kHrJsBN
49roOZchyVLtCtHJCFt89ytvXIyTYdOfUPd4C0ltiYvfNasAHRAUIf9mxmNaVFiwIADptZjWs8ix
/DdEdEShQvtF91loJSEIIOWbFCVWkeKQlS041X1LJlQ5L629TNhe8gEzOXEpXtE6ew3M62nu9ALM
vaD5PNM5LzX7rQeju2mwoyJy1WoaXuMj1KPiXom6Y9BB2GMyV1gsDR0sQupaJzuY8v2MXQCSOrNZ
h+O7+mpWVVNIrYqPj04MZ5hR8MjYgsdzBRnccJxTa5lY13SDSKz//+pSg5KlpYirvBhUZBmwONkZ
lzms8RU+sHgdVxXRHnEyfY0OK486PVMrei+crepdnxrFVsfis478N4Ba1p/4HcGS+OthlopJMRBm
4uy8VNhvDnyPk1l1cKPliRgKcblFRe7jccPMjV0DqaqawYFjOhhJ9YX1s3nXdWPFLMl7VY/Ybhag
DcDx1MOlpa0HwErfIIIbgG/T/AFG1L5iHRF74dCWDkUykL1jG8S9+70FkIrg8v+zt6l7zNixA6gF
cdIhf8nOlDo5UVF2536snk+p51NEVKuuH8hjcDT39O/GSSsU8m39SVkd8QvzSP2w13+J5YcqXPQi
BI/uawlOITs4qhMq/uj41KAEVUdVkHh4ZKnT1yYU5nMR5PU2HdLirSoHmvFcCPbBMuJhpUZe/27i
tF1nEeB/oVOvQeF96XUz/l7VIA9aHVN62pn2bWpNgX8h/oPXz9hTa4OKsqxd0HlDsNUwGHIykZ81
0OYItkdkbiJHv6XgHD/10WsPABTXyLVJNaNLeV+6qbkn0dTdhvj+7xn19DJilSonNkY6+8Paipmj
NQZHDiYiiJotYe+dsde3duXLJDNMiqnoQES4CAIsfDxrOD9QHssEolw/GvnNeGWW2vJaKLcbea9x
6/zmvKWF7V4KJIEjUI11gfEYxQvKY5pk9iUi3w2cuLP8LB3q41C0wdHSyGRWW4NSSJA3k7IlZHlN
/8bt6r3ByXvvx27zikO62E55mKy51BCxJGG3WzKPvkgfUjdEAVgleVk3RMOuncixtnQJxVtrc83U
dvjb/6a+KjZRJMaWRTxEpz5EV63Iy1dPVKtSQERXO2bnMeEtXfByxIzgyxyTizb63auhlfUHq/0M
p5MkejoBtrDEWyXo5gHpAfLl6IJBfDlVjA8H72ymuQeMkUyefw/jCnoscQHGCvYSoTrqK96RVXNQ
3fya3/oIQ+oKyqw5t8lUnRH5L2OyKxMQkiXxMDRPRj50gq4N+ql9e1MHN9efhl9uqVPKE4Y5WT3O
cLnY9HLx6R3UsENbMT4LHJCrtYNXVZQuI0yRPPBwQRDtSjTrPHLqAJxneFJLVav+CXmT0QLEywZn
Uv1gZnKCeVaPviaL5YneQrfuyiLhn5UbYoEpklWbb/rgBRjeRYF9zOs+PLPPmZ1g22pK6wETmEZQ
sqAHb4J0M7VAYp2lP6eCpk/mMp1b6FpRWjCwNAaO+W3bJ9eS2SXuTrzBsIEouwBNRDczyDnyRS0U
bHSf/9rgWbz8KLsftc072MhGsj5XP1EpTacsEd0l6APacClSMpoDZGs1OoXE3H2EEa2kcLgmU5m/
6wSNrmGBgdfmdJSBO7rFsZ48apQifj6/9smc7Ql/Yvwdm6jaOHZdSrdNjkbo1Bs/bM2bbQ6f0Zjg
eMmH6tLn6ZtDyCoawEciBzn0EetbcUMcTQx8Qw8AhffpqZmSZVIJ9/q8uD86EzGX6Mh8itQqKqz6
l4vjvYlMh+6sbn6bEuTxltniNK/Kb7KdWLrh9M54cFjNrfEbhQh6EbVQTUiEJkTrxDbx3Y0udf9G
fQWrcbEPyRB8pTNRzqpaCQjTAWKHKj9kc1GKrzBBfQxhx74s3QD4LWWcoM0eJjKmoYWDfMHrknhn
L3XIS7Hf/ldwMTfLW4nokH+M7bbbFg3TcxCc0+W54BeGm75OyVIdzJKGTJCV2cGWDAPVs64wWa/y
Io1X6jlT/srzwthzNIS3VR18LcdQFmkzNbQ07pPcfmg6R98lTf8Mo1MHT2r9HNtUpW18HXHciN7/
YYQ0JcCxQOxwQbvXZv47KzUI+T3NrgCd6CBzgZaFzNc6j7uNLU9NSxuZJ3Uvy3ryOeOC/HamK+eB
tkVsdfvOcPgWGCI29gPS6CKrboGcz6geC3/SYwqfEEoFDTRgVm6m17ys3tR1ZwJmfwnDsX/JZPQX
B8s934SRExaPgqgn2qMCgqpEIGHglbs0Xj50tymvutXi7imrCjF5moEjSxloGIwtEjCwL4HSs7jY
MdW9ysIvHFj+juQQB3dpZe+9QqdqHMS1rN3lgSZhU5nzBbJxvIKTUn02+Pu3gZ0jlg9ywAluMRPI
h1xD3cSOYUC3W6z1v+cinMiuPa/VlCI96C5LrL7AkzcCPTnBMc7X7aLR4SAmlyC2OMH+zQ/UQz+g
SUJNpBR8PuRi1gE8HIM44uiEPSRvPEZJz3vqoWPlP0Ao+Lt/zweRk66SRct2c4eJHcdysKO6O1KL
B0cboNQJ7jOnANIJLsaQVatZpD/11uuu6pslHwkC806uRayXnDrNUonlVD4rvgbAVpuiFC78El6w
Q4V7aJDv3SyKaB1ECJYX3CnxgC7fYVB2ZkxTn9Sy3RIxszJAEeKFkWvgYI40cIdqHzJERXrJ/7gb
sdlvlfCwrfmm70C91JtaZg5OxrENiFNW/1SQMn0O2xQBohve3ImIET7PeM76D0wB1ckrvL36Prve
m50MFfF74g3qsHUSbhbena6Pzkie7ZeqsgdoQkGCf43AsspCeNA2PYyaNP07JCCUAdwIGLAwnuUY
JA6xqADvGA89bfVTZeB/jWTe/SxIpIeWWdCB5KYofeM40E7PvemhlhFANI8EzXMMr/Pi1QGTv9BK
ITcQurp1db0gGsuLiRAyUbNWnF46umrde5z68VkVreEMRiHxjdUU1NUPzccHU3FdzChSL5U17MKo
8sA4X0Kz8d9VLpSd6v/18otMDjhBFQ1Z6pFddPvEsdOdMGPv0bmjnV4Wm1J2mqrqYtpaBebCcH9O
VfgJF/qmLmKt829IhtKXabwEUTp/94rCJI8aE+gYuvoPXtUH+p2/TezhcCcd858k8HmVJM6I/8Im
Wi2ikdzH8/c5zr7UR+nUJX3VzG73OondN03oGcy/2juC/hYrGgfziRkMbsQ1CIrylahRySEy8FKO
PVFo1DVEdtS/TXJhfw3jO91B4zcmeQ7PqZPSI0qWq8gjILQcx65kqwR79d3SLawDXksSlnooZOUO
Wex1DkwgMiSivNjGGN2mnATOl4EUmVPGll1rjbuLYIm/QMhix8yqv/JOC2LizmoSv7h9Wu/bidwA
soUWHHhE75VxfGj1UPvy/nh2gt5l1L7kcwLlzYtji/gNLfM+ZY94tQFpsuhXMtaAlIag4QuoPsre
IqYhse3/qPAKcC1fIZigl+IeEEWPhCeeKElAG6xLJ/ozubn4ERQFexyIAMgZw+4ZH9aK/FY7Bu7l
jnfaq3rmR166jesUHoyFo8qIWPNHrkxwxhiitPFiBlKCFJKqjD+1OqLji4F6TDRs8gglvVaKYzK6
/bHya9xLgGV8kxdZi+QYFXX9EZgdIgW8pMxC0kvL9+4mqoBA8sr6Yl3o93HpYvGSY8DMNFws4RFf
Jzs5cJLyrpjp9LXQ0uIx4GLspd5Aba6qr1FBMNoY4If4+LXmsNjjq0bmT/88zUB0qrNE/xmYlnZr
NeumGam/Mb2GmRwns6ych19VPhcm/ZCu+DXmQmb+6KJ8sD6YzyrcBRpxNhxBhlzwN6ySjxBnyjGy
6BFSgnWvyBAL+eVffpGRVLzkNqO3OA7+izAxvwWTnFE4bMlKxsO5QgmkF3xwF12bsOC1ZJ/NqP1o
eVufpefPm9GBVbdIHTX1Mh4Qdh9blCuSJZz3gK73/XlcIo16vnvMmUMkULP9Ap/U2S0ho1kvsqwN
mWAsQmWA4KiEsdgZ2GXDihGSZpj+rV9Wic/RqmYNexm9Yf4curDaQVrFG99N5kptQySq/m9D+rdJ
ucjI9Ki9aDUtWq2Pxq2hwQ57Mb3QPz2XcBhD8VMYDE8Y39wMRj+tw8s8xWTFhSTLqHYFADFE4xZW
Etm8UFMzxKA//bQSu6fK2MnLg68BATYisCxMANOdE8cRmgX77zD33TEn4fTFB4xXMY4hb8SOxTYo
KWpoWvd3uENYTRmUXZ+XMwiDeLekKJuKxBMfzYjWztWjea8OPTmr/kvZY9MuSNEoSaP9wIGRrqI4
tV4Jqe4AL4wkBJGLZciKo+6AuTmovWXmLSdSKE7rok6MVeK1/YFjg/NCAjLE7MLH0hm+Po8JvCTy
9ej439G3hPfol1pZkyatjjRUECCiMLmPSxSsM0k2G/LFPSJfY+HTUAo4A360Rim66hy481LgnNN9
WvauI9oHPlLvFpC4YaGZGmQIKWPQhXTbihmBB2AEhlJifSMF4R5x2oUf4ZJsko8SP+XK8M40ouOk
Pg6MzvauJKTkKQUf6mGj6WW3bZZWfyTy12WunTfok5mDpu7ZrNe1h/MUe8ZJdHV61iFgAWwN9sKw
/nRLVGPJm/B20wEYznrEGe3hRem9io2GsIkIUyxJOVZVeudk7rNLEHc6Z/C0+hmTmJF5BVmk0fhT
/ZrSyH8jQWebdvW8en62jEPsakFmHQ20gmX7qps5e3sVaRVB7H33Ozv/nujF3rXJi6qDXl8/36Gn
+tv2M/BjnoZR0e6R+Wn0oialyzGLZqWGSaacKKl7/89Dv+OVE1j6E0AkqB9PJNgqTKvYqBleFpGf
5Np0q/4ppDUpQydr8hAOY32ZODaS52fWwDs8jcuAz1SLI3EzHWKdZcHvpMSRDf6M1aUIqk0OdGMt
ZKqpK2+qpP9s6xp7uEW4NX6F4siQZkUbEZ8APo5nifb/bMhTBahi03d6s3WNrN8NRSwOz3fkuUtM
LbWEfB+pFV570WQnvOgXTZvS93COH8Cu589xrP7kTIP9aHgr5UiiHgPpziVsxsaCp+RBYNXde7Dg
X4ZUQ1qwlAyFdhBiJM1+KIHHP/cHU+x0VxPHViR986wWF+nQGi0H4ZB1V5JiHfkJ/B5MOKOf9atq
ETZa44c6ACd+vXcF7AzYE7cUzP3N7oS/KogwYAxRv5pBkpzJ3yMWOa5K4mgANrQ2FhVV9hkWibUA
7wFGKW+MZmJIrrzmt5nWJRjUnsmc7bfrckkXirHe5fLSPJQVzWFcsnw3CBxcrgeGODORGcsBlOkg
MHUsqtektDRcb0B0QBMTDlbaDyjJ3XXu6Q201G4FEXFJmmMU1lMgu3L9f7bqq9DbCH2gfiO07zyL
lsyI6pdWBfkjsHVxHiWbfGSe+7/eWdwwBOqrBQRKHROBy9q1UhptOw/cHeuSdZgmPrbFLcQbtg5/
nWfWuF1p3kSG8yTyPwnZ2A3o0q5s9auFoxykXEjHTGvqbq36krALNgG7EsNqRN8vqjE5LBcPdUB6
ocuIaqr20emPGcd3qfxkELeiU74pBvZfo64eZW2Zl9rJfvx/XJ3HctzKtkS/CBHwZtre0jQ9JwiJ
lOC9x9e/VQXdyxd3guhuHSOygapde2euJNam/GCOhqLHRv3XNOhHk5Ti1XHbG8df9dObr2jdhWwL
8K3cR+24a24sckk6fBU+vt0g78q3bGx4qrXcOyS55p+XlQvB4nuUzA+2QulFuwOslK6c2w6mNPAD
lGljth8pNO2TMZAdwjlV2nj6HjPOOOnZuk9YwXeNwYTdLFSdyFQ8Awxu/zpKd/WsdnokcZRQvyl8
CYdJO6FvT665InwfWg1qU7TYq942OV+MH2Y+4j/3CtpwGbrl1QzRHH2aBTLbTprtgCVqbYuHWrHH
aT/TXcE0zdukyS6AkXGhg6e5jBjm1yazSgbLTCNtUJsPqg9BgMhu/pvi5NGJPfXdqWdiUR0Xxk1F
UGY3R1/MKAGI/PcjUE3nAb4mKrc6Ix/EH+hfVUSmkrt1XM4fISShuGcKnDpQluVMIZ7RIDBpy01a
62XvIYhjANxAIMnB7GH8K5XavTRh9NdjgX+efTLVagwUBWr35yJJyeQNgpN8+uNBUEN6IgW02nlu
0BaflgcEUQ9Ke45dYABPc5E6z7IhApOCYLboaQhZKzWSXYi0a+ieWyoM/DEa9nNrRg+Ko/r3y9R6
NGPrIC0SMzUfEEPTJIhHZS6Zq8HOVup4aQ+4okfwP40CjiGPS78yNBz3iAzh3pwH/1Fe+OedfUUI
FJjhAXuanKv13Pcraenj2YlWGeCbk5f9lYPkpmd7rrGHVz33y5C3JyDwTJfGod5WYvlMIu0pVIvk
4MZxDneUWNq8nY6y3DDxJMDZRYnpx8Tk5B7rQM4xO6WKAi831MuWLFv68sKdVpEfTVEoyw2LlDMe
SiZtS2d7VIaHPoDahSXZGoQRQUWljkN/3Erb3brn6Mf4pftNOPSrSuLzbCb9JR2zhvzRYQ9ZcbVI
f+ycnbjHoz+VhGBCMXhlSjfdScMTXjUDIFnBZEdMfILZaVeNiucLF9h7Htr9daiQ3SoFqcNmo1CC
ANYGODBOI7LxKNyq4juTlyah1qSXDhlH3O++YkQPwGlDOmFMrQBEMXbyjXiVipOn1ivlRfGPLFHO
CSOoc5Kv5MXTxn9vNU+BSS7+VH5WFgT6OmXjbfI6TLG8w7A+Lb0qpwfta6o5KVniwUJGhrk7x9NM
PKd9isvwPJcmfo+BeWfcItgxJkfbN5obQ85GYbXMgKwsRVrvaFB2YvUL7+FySFDStLrL0/Yi17bU
2SCGIzlFJxk1byn/eh/6YJSgW15etjGHihbWzKYPlYPVARL6uUCn4YCuYk0xsr5ie3HwJ3ISGQ33
Ex4/y0GgRZ8ITLpj06ZE+/qWtoGrMxb73Dla+rOn99NvVsc4iNkJ6Mhx5NJIifPUZFc4bXx1SCbZ
ULxOv41hYzfjr4Ct9SAVFT9jrdlBGhJ5yP39FnCz6vFco9Xq3xoiNWZ0a7eGsvOpDjMCZmPvsNSf
NjlDmOZ78sSFJtYomqciYE9PhCcvA8CwHDAIOsJ1IES0XuAo26qDuzHo3WOtD/jjVE40XoEi1qdZ
uJp7I96XwOzlSLY3+Ua6hNSuuYhpzdKz3s66HpwjE/OWfDWKtxPt1EPoGQf5Od5/n7hONn8yyg1t
j1JqoAkC/aUs9OYiS/gio4dt581mqW3jYq4I1cEYz7/h4MHz/mMJFu1tLTsqWb8t3SxBykk/TbbX
cpOBQzxj7+PboXaHzgqGBH1jXNify9ORethJyUmQD5d8zGLTIMM5jRiV8Cs/UKTT3KaTs86TwbhQ
IV+zyK6Zko504sjxs652/K4h4cC8jXY4gAfrAoj+OYPpoCBT3+qP0VT/wdww7aTJFqsDYAdRPPRG
Ea/l/L2MLO8+Is+DYbaerNXSeoIwH+GoRWsqY0taaDsXcubv6HF1AcAbsNuIU5WDyrF5m/TIg3Ry
wDHtcQahk0iOHLgm2bOz3fQ3dqvyaDIH2RPvxAxVTloah+BCwx9XYzpM76zJb57LRDNVZrLgUlJs
1D6zN7MT8lNrQh217APop59kqSm3HbyhFN0UJLZB8q6cMMp5oz9ZPeEa9cBYHRa6XWv1YxnprxjJ
k2MzV/pxGDGsBUGT38uWDEKxiup9uhrg5D4NE5WVkrvhU88UcRfXVg8CQWg7shGjq9P0z5kHGN4z
OQX2TfUQWERV8t00V98NSchJKhhKiVNsUQQ1a0vpCyLMAXMSCItAD8sJVL3OHaf3mHxO8c2sWJ4Z
FXYuwZlNSLin1h+btJ8+Az388mIvuxh5srSNfzrDVtvTVLP9iihWPFscuGfY388Iww7V2IdXGFbI
/pngrusxL9+AeAKuxPWzHx1IvTiiUHWpJj4Q+ExuM5OmnsTs94V7DJSqfEjMET52jiffq9sZtQ9+
q3/HXxoBO0XV+v1soYGj+mAy6NarPIvb5zzTN1qslSd8HtlDkXI8X2q4KZv5Ehlt5oZX7e3JLDd+
k/wqCLyFA6hkD6Zt8K1FLYWiq5Av3FCNO6AFbhY8CQoSWhXyQTLjotqMRk5MGgaI5zZrCEhnMAPG
gxZGUA3flQEOQvYCS9V+r2JOQSgE5nyHbnCtQC+4NBoy3kDv+p1lo/SQb4tWMxFDxas2orSXQ9k5
LZxHkUcvz+HofDBL6tqd3OfnBI4zQ1N0C5zcNYIiUqGTbcNs3LDqQhxDOkJ4RL9rqw6SQ2WRSN0E
8cUUer7MbLqDNjPS22jBRorqhsrq8AsUxqWZRoQB5jQ+RHpJFFD+qXhKcajEqgNj0LlKIXAoliOl
g4GIv/OX/Ny7wBuqYdyiG7SxDAjXP2eBdJ271snIUCbJXyhJYg0e5fpgIsf5V2FPwZMegMYOU/yc
VTgp1ylqESK1pIVeHWd04DI1nBzg7W9LktUucn4ux+lVMbVrh7MGmE1GlY0LdBopY3/USxMDopVa
YLo0kFziry7Hg3IlTZzmTc2dZzuMmouadSHDjQKjuTe2u8K2x1sxqSW5YkH5MVrGv1fLZ6MZ7kJd
twDtztM5p6hyYg+HGYIRJkqfPPTBBuilcx5GxDOBGrwvhd1Y5I3Ifhs3IVvFhSyEfhuFzB8aMZZw
yWjZxyx26xHyJ902oW0rvMxYy46F2wczRU0YoMLz38iJSl96NPmOmbnv2GwAsFhgkIe6Ma4WqX8r
rcqCJyGHhiZX/oLnE94zJlFfA3zDaCF1JI5j9ewmMR71EigMDcZz6zGmA5S98gvCvTxBX+jD2j/x
/e0VmvRXhSYEYIwWREuJaPG/lzJy/70N0OfskDzoG5W+MiFqRCL1Dgw8uaFgnRy3NAzztYf9bFsl
kLLwm8/OwQnQSkrDjAuIk0XAAbdb2zf8snWmPsm5RRxgukc9suk0yLAiW/HaFJ2jbuhxizByE6OX
0YVPsx54q8UU3+hoKMeJ5lpsAKTN3CeEvwNd14iCKvOwNQ61012hlo9ObOyVlNS1NO/FKACG377C
I7SehNBsqDxv4XYUdf2E4Z6wtbLikC2YA5w9kls2IjZC4uDNA1hOWlvy0gjz8KTb2AWEG5d+bYUb
tw22S2uIGvYE1pxCeIwtHCsGMlv51rWa6fBqRCg1pVwdSdqqMkF1LGcJJxzqvcuxlW9pKM5Vl396
lX2VW3Dfe78Rj1vHlmMR1s5kx+8VXeEYDqgNiDmShZGsh+QrJ2NfH0a3XxlNu2r1D5fO/qdHK2s7
KZ117NSMPJcItCCJK/WOh4ZeDwlfmxmfI4JdiCfT8CY3XHkjO6GTbcmQiVYJIZLMNHXzV+lyKI3n
x8HQz5w2sudymp2L5WRfdt2GV2bi4bZyLZiRRtsDgE7XjI4CQiJ7FqVCoGx8wmhrFFIWg2TxnOdl
81tRXFpW4l3tViji07jbdaA8sfP7HFyEe5y1bFuU1lEqH5iXRK8Gzap1oMDtblx0lZwgzjMJMUtn
KOUddlsdlt9hgYXQAbSlc5/KhyQW0XZNbNe9a7s/skcoL4UVXGMS19AUltmxUKPyHPdzDSKj/yWL
Rs82mnM5WF8+D+F6KUFZfxlS40xZE8hs39H+35KMKHykQQG2ggdMvvq56NjFSUbC2qTkk/HQQg9b
kwno7iIhDG40BvY4cEeaXf8pK6251V+MmVPw+Hfw8+lRgRtziFyV1KUmf1P7HnYo5+OLYQGAmTOt
OLeR8zLUvX5KM6LbfZ3TDdLfD0xHnDJV7TsM6YhHDWMKgyCyo0N0/C0g2k0RdE7s26RwVBEtOCAM
qyCZ+ULEtCVQacFK147tgFhjWqDe+qkoHlzPXMt3GZ2mi6/p5UGuO3ZOG9ysACrhS77jF76fq1I/
yibUaNT/aAHybXda7g0NjZu0i1YELGzaiQ7UOPEob3uvSzeBa2EcjcKKDGal/CDcwdx47IzHPiOS
OPAw7yz7DGr415+zPhE/RbWKzOq7R2q2rw0MaZke/KlcSP3yEsajepIDSKz2SJMgaMa18jKmfbjr
dGCwrTVuB61xH1VEwXRFyvSfcLlQlZXi2d5HaUa0eqLS/xgc9agVDTi8JrrU0OJfuvHXMr1TESEU
s93+bYCPqx5ta6UslSuRPMiVtcm+b6JXWchBGg8PDplMq2qwPRz7yaE2EaxWtK5gWMByy7K17Nyx
etKgEqHanNG9gbW5U8kOzLMAlELMLpZ16VYd0FCK0b0lThmSpDKPcANnE+xBm6A1DMwESYJ82ip3
a2reR5QMJZzeQduOYz3uB7Rn18DPvCtR00wqwT05lV5huKmDc4oQhEM5epRAz4ajdGuwaJJxYtB4
MChBvCF7r4fSeHGq8qgEuv0WOc4l8A3rGzvzJW86cpl0Z9MHcb0Zszeo0xsTH9lVFX+n0AGxYiUu
QyfxNlF7oXnayKGk17ZI+bBXXlxlbuFOpNOR/rtV2cVLbTDha4buQSeRDN+Y7S5NmTZBdRRpdNWQ
rULRQbsgL7I7LodU9IS3YageieUqQYlrYAQUr9wvZwhb506LSFc/VLpuoH4TtmyOPCtpciXeQidK
hd9sFiKM/zeYoG2Bfy7JH3rTq7ehRdbmcssXxbxHOQrHR4jQIsvI7+yaufTkEbMo2r/swfy4Baal
ob6HIAhKhzi4u1Qt24MjFMXZOTAc+MpCWGwnCjtohFHGF+oQi2x5UksmOtrp4OpbYKSUnLWO/rav
mN/MBgTW0ANyR8JS1XMchm4wAig29dq+aHV70mg/HaRc+Ue9nFQqfRnXjNgkjTjgd+27m+VXowwD
ImsnJlM+HLqzV7babimD7AlMClOp9FBYIiBpnHJcdF6rPFHKNOv/N8slOZs0Ppos6IqDsz5q5r28
VNaE4luD2S7f9ni7MtsuL5MkkVDlkacRO2/+XGJ3bhGPHnLzoVR1c//TkJCvSixyK21CUyY7vXJm
oHICqkb+f1KOOXK22S4Vn2Kr8frnn0sTWBe+kx3lvRIm/NUbjQiYGoxO4yP7No0kea4Ue9NG1JgN
mzy0O5rjKp24N/kqafsaTyEBRoMwhE+qhtLRMYwHeTF6UK1p7vvWe6SlwUZJ7ZTpYfmGGhjUjanF
4aWP2vAyJObfFCSWtulStT6r+BrWHvXWIxmWxrMce7gV+hyWknPlpsWusHL9HLciooF+HK0S/c0K
w/YlSSKOLGOkPyfN+NwJDSJtqH6bBAPHGELow7WrAOMrmqA6u1XouesscSGQuwhvtTK4CT/4HeO/
7DnOb3kDej3X/f59MFCKTpC3llfyMzq1/WoQny2v1GQzaOCLYbvGpMdelikqolaiNumQcYiOfY4h
ek/wfeRf694yV+SWkWGuBN2lGd3nBtLPsdVDDdL4f5y28pVFUCtlJUBZnfSlIOz6p4Zw1AcrqpZ3
tpFXa05K04TMhb0O8UcCnlR2DusG2/ikI8GRR6Cq5blhhOJv5H1qTgVlp/hnLoU25kqKTF258+IK
HGaLQgjh+B+1dfLXBlU1Z6RuYho6/dHyCu6WsJB3PkyOdqayr3qMj/A8YlpBc7kpk/lt9tCzI5Ar
b2qIPCKMiSl16HYwdUUpzVQ42NUj6jbHCJifiSXCaYzPVt4e7Prg4mZIxauoDRqcCFRtNSkERsNA
UEoA4wDBktzHG8PMTznofsi8c5EdMN5hpWULNgHkHA0zs50Fi4LlCzaKob+3g1UyOxd0bkiU/IMT
5QxL0kF3R+O0/FqCjkkBFfC0yyrYhFpb6bs5MCt3FVumdVeXX/iBIiYxTfRQileNR7CEna2sQNN3
coQzAYlZCR3cxdB8Y9PGCC7+VnWP/NGqiE8VB1v0joTRSKmUNsO6jp1+n2bkxzYRSP4fqlytjA5+
C5yG5G0y9QiOvcgZrqc4OefIVmkcd/ytmvk3c1c6SnU4vidEI4RjfFxWgIXMoOMgp6iFeqZh895F
HQBMpnwvbGHTpihb5a4fNWufOO6WbVLwtlDKyksW4xdp4Lgfzfq9KTjxmaLZ5QY2+cHyiEidw8kk
LAnhLqZPweGriSRcp5ObbfT/ThrCJCzWcxI6+7LSMcZWlgm5uxqZ3HQvoaF9KLEzPtiD/c0atuKP
xyeOhQznQkJhGqJbAiUYn9RgNk+EU9xK+hbn3ukf5TC2EnlS8lVS7ZkN5A8NdvPeVRH5hcpZzqqj
yQrXMWlFSzeDHNZDEQ8WPBRgTEPeUHAMMzz1pIIaxsxYqLN0o2uv8p1HtiDaaKFiwvRprAcvz2GD
OZSv4sSXty7hFcG0Yy77MExO+RGZgU12EsFJlsk6KTXPgdbDRCJmLskS0kvksMV1PO+iGy4AwbD4
tFWTbJ4A9HRl6uDW6W8eAwHHtNX6TbexUS+UxVj5lJ27hp4+WCtlLQttfbLih6Kj3zB0d3kXNt+l
3typDNjeNReBrhuv5aSyVJPyUDHVY5+lHzzG2rjxhVo/diJzpeXGtTICWjOmGZeAaPXm3sjcw+ha
HPmC+HtRnoDhgjkQN6dFbu9VXx3pm3djfYwUJbz8sNbA4gwXHiFv783jE3VuQzQfoeqFVTBcajR8
dnoQUJxCqpk0h7xxPvr5PNEvU+RVO5pF49bSibhVaJtvXCSU32WrJkcmvMNBi9O3IpjtW0TS0Fbv
UqRf1A8+jxulbaP77gc9V7i7feR+4ONF/lVTnk7xU5MM815rgevqDLeBzLjHYkZxoMXqmWE+qPlu
bG+yExzDAWP+tI6Y71xnF5RA5FD8KjZfQplSGzqagMc742seQr4RSJROK3vmuXBAMTgEuM/a+ann
S34INXtLaMP8FPp8VAoRUDBjPncqJpdqXkeXgPX88D+vhpEUgaEUpLE2VBk34qnqMKOf45Cw4tSm
0daovXMRJXpT2d1fpr17WomkwGE13Jmjg6cSlN+bqiO9qfBAfA2euzPiSPl08niCiMPd7E30k7uC
Q9XUAWaxNds8DViZViidqvvOUq11NRSkr8ux8qyaD8sz1Wp0gEI/sQ6yZRCOznOJem/d63V3nC17
uDqA5IbW/W3k9PV47szA8zcJzOxzWMOhLRUceJWPwl7NXklaeG8G587txy95fugK8q2zfBJyQope
RBaCwV0zXOXxu0sneOT/XbY6m5uLtIpq7WokY7SxXz41dd+sYwX9uoJcXQ7+8Edkx8H5bWGrJbJE
N09BRRfY0XML+KdtgJsBRSGHlxm7PAOXMwbym0vBtUhSoGRZaLbbfq+EMKdKr1Q3wTBUHyY1C0OJ
F9VN67NcMtEoxcSquf02/OU56LhlEz8BobItQ8Sw+IyYlZjKlTB4P1lPNAd2fdxWGwMB/00zjRbd
eqG95FOHVBzpMfy4MtBJD49H896saVrnvZWskiHFdED/GYMGTaw6feKWsI54g5uHaUPCjAe8AZx1
itufeam3Bxa+cBuDAK4CT+p7PSUGJu0IaxLbKjK7/nUwZuPB7QxoGkWCfYd/Z6l6SZkjpZAfTb7t
3Ko/ITk7K2bkY4S3P+TyKdsWhkhJqqr9DOQbAx60Tr/inGCYerlriRxcmaZ9TKaSIArNowco2n+y
oLUcTocdzSQ5L8s07Xv0CmvX+e6dVBBHxfSO0cN5DCO8uQKu0E8t549wWubzUFYR2WTtS5cEor8d
CcQpbJa+1v4VoVEP3zjIxrfiIu8LQOr3pevkGwdb9rOu1Lcw6P8ksSUgktRiFEMtmIfsi1ZwN37O
2QAS+G82+LvW7hzW8uKuDkkIosOz8poEHEOnVZDgxaLaefbToBePlqzDICwQoxSKVR/2S5T7d0xn
IzwFBkaZyEn2qakc3KfZSRTA7GPzPVYDlpZWY2ZbJEYCMkp5sfruOUp1/+i2HTAwK4aZLesMM+FM
zVkD3Tt1Dapg7SovWtf4dIFTwkOTYP4u+e9dzdQZjmEXfE/dZJFgx/HbCKbsC/S5VWfEHURMUDQc
GcBIAwTIbpYfakP/g5ipu/v5XL7F3PuSKwkwESGdkhczmV+nwlSWj3y7NdZlSz5VMOQpidZ5ujOD
li75oFjRHhgAqn86nqFTAHGn4JAjtvAXsfenLHLpZcnKj6reupiJRaMUMmNQvBskgO1Fv22wrRaU
uSm4crwawEEcKT4xW2M+IxADjUzd9rhaI8gUefdbzxJum0ILDvo0vS/nXrlpF6ZRbIJgeit0p/pN
xqMserTSJD5inmCgi0N9EwLXsBuAXmSH6Dtuv3Yx6f8c3uLY8XdNk1+reSzPdu6cMagf+w4IpKbQ
JIIXwBStV4heHFjmsdzR46irtNh4ZXhD3V9fVdF4N9FsaQmNk94NDJYZnXyA3P5uk/GDvQO7jAdb
Vz50qhXNV41cFyjMaOCkHxZaVoImj69eaN89wE2J97dh/CamOu3Ng3yCIj08GG6siJCZ+Fmpogc1
rEdsbQ3SAVWZLj2pnStZcfQ92ltQcXSoOqpe/GHZkXFbsabbre1yXVM3tkf7aa6oPdRJsfaxk00X
pFgbG27CHQqSV06aiGUDEZTJ4RfhFLaOA6S2aq3alMVdY32Y1TCIZZ5ICUelfS4djOqgt3eFiom9
1UgPZ2F7QiDOWKzM6FIKrIKL9XnF8f4dtShG/P5+EiC6tAcjCw7P3RKgMz4VvbcM1jAqHGMCOo94
z6MNVDtbKFoK6CIoZWdTwXA9MRGxvOCup3V4NKqavXVwtAO+8uCwyH1pWh26iVw9uUVFM6dADSjr
IYWlCzM1SW9dPj8anY7RL8XUF+f6vU53/MyoGF+KRaJYotm/m0iPcNCxc8lB3OCr+rk10/NQm9tF
0TSUdHD6yBrvcq22N76NOrYknkMWeFHtrit7bF/9ND3pYensvaGcNrJA5/y5Hgws6Nxf3642XvPc
mL9p+xa/m8D42zJ4O8spBpIO41SOdrFSiAZbNdHw5XWCcaOXjxXt+qsUHPpgm5FTtONDrJHkLgcA
Yw6YSEMwuTEN2KphWxx87kBpfnExfpxgE0DvMOwBPHds7ALxKld5hqVkPEVju+48xzuMVho95jad
LHFoQtn9LFlJNeOL3MrTM3g5a6UmkUmwk5Ueo9osD2npEPtTE6W6NGgoM9aFZhKAU6jZTq77U4xi
Gw+PCSEgUFmQYnujNnhP3QjhQJAByyS8+oG9J8SfrfYn6cdC5YjOLIIib7rOHo5x+LuP1RnV+9Ds
J79n8Xf07g9rAnTtArFYmOfbTIHE+bMIID1F9jLP/qbAzLN1ScY4RAakeCwJ0+dE78208ByhzdC3
CXfrNffqcmX1tLy5T+Oj2hvtykfcdtCxFzFTEhjcAXF5RfFMbR5yqgAwJOVzhR0050UIO6GZ71rC
x2gembeGIwgnxPZznlgT1qqP9LyG8L/nbuVMo4Q0PlDuXFIRABiSG3exq5QJxkhWl3hn+LCqbId0
e8xED4XRhL+ntndXWMnak1fM18WZHmSfgC7w05Jp9E+aXSf6fVaTRTg600lPCIEzpGBKGcbqSYkN
HTVe3T0saF3Zu9AQldd4mfdGn3U09bX0CTv3Y5FrZC/V+lNnthRDwjoxAFmOBc+G84rKk1vws8i3
4iJfdWCqtpGCxi7MteRRyQ13xU8Qf2ftb72pwjObB4IKgWOfUj+5OHVXY98Qii7icV4t9MLbyFCD
5ddr5MF6+e1Wnj/eBf5d1TOeiItyAByOUEXrR9SKRfyShyq4DIg3WtCjKRHjCEmcRHNI8RmQRSQM
+3XI+DkqR2fRQjILLk593r7L71LTKhEGjfBx5fD8HwJ2ZzwPgm7ozvawiRF8c7vhhGZfXC+fmegR
a6Qo9zYQDQmIT4+0Wf1dX5bh85Aa2Wry4z9k5EXPfafSfVYR7m+rIPxcjn9E+Ppb/lsHs0g0/EfM
iPtgwNEjT1eKfcHaAmJzIJbH6XnS17Fa7cuWtL3G0uE7krr6DHSVaHUfC2IexZewI8NMx7rLMKWa
zsQw3KOnmplCgcP+56ruiGidS8840a7AY2zS3nfb5J+OONGSfSNmmwFOtY1F/NdatsuWnhl0LgAg
jJF1PISdEmSrto5bgga5KHHmXxDxHWyhNZMfzfH8DRRBQ5qV3MvtjGlr/CDfpZBkl7EbKp9hmWuW
QcDgWURgSKNHVTANzdOp4DHAOmh1dFPjxldvcpyk2sEfI1SiQ+0X9l2aBTqGL37QzO6fPAexud6/
uonh3UltLEuCd5/2w1tZ4rbF5OutFj0b3SPr0igX3y/nRVD9ryXvzd25QC1Bj3JOv9pS2zP6Sq/K
6HeXvrduI+kqf0woOX7bP/OEI5Oo+g/IRfl+HiB0hUm+V+qRTYFvd6UPevI4lfZElpZ9kNurvAxR
jKKmxPWZFL+mVqtXsoxAcITqUuqpY+4yKUpVU+zw5O26w7pu0d5JuQPfIfNTSr9VGGlQxESTU17k
l6hp9ABLVavIi8NP3UcawBnJUUg7NHESqCsv+uhhR4+Lj8FMYK4KaY2DiOIuxADlIJrdKGqG1SmO
4P4rUbQbc7pD0rALpY6cE3kUd9S42tCji5LptEzaaBETF4PMuoAItAhBwjbFOwxonlOVQG8LLLm8
OMRbQTGnHdiX7d9AkH7iMFZIaJumnSdIP8XcfoXGxiqsBmcH4n0LoPHWYS8EueaGW7eiI5S14Dxg
JvIXrT3nEllkz7VlzlE+SKLfczO/VPsgadJfRdd8MYQof81+edd5f6S2ZGij9GxmkQANetoldgLO
M4qHiXgR+JRTvjHwqJwDJbOuyouUKMiLlLQQeIq41SH6rgCvu4mnwH2kWY/VmJxvLGHs7aiin4iq
nNkpJh73wjsXYxqRcq1eyFYxX6s0+Brs4N6I3Pai0sY+RvP4LeXm8rwWEpe20tEyHKVopDEKG1NN
129qWPVSv4Rgwd/HQJVWkRPEvwOCZpH0CogNnLEqRRphdZvEJsnSUObLECfGQ9CrM0ac7AulonUu
guwqXR1zdpMN5ISxnuq/sbhO+0ac6zSHXbE0snzpY2o+STWJRU9c9gc8NDPIB4RLdcxBUbH2NpB+
NrLaN5JS3Rd72vnTk6474NAi59Zl/aErveCmVZp/Growg4ZURFvDm2puLiJAsoFTXDANvxD7g5lR
ql9jEpzjoQKtICb2xWRpxEFS4cuiKadbu0JF3yKeIi5q0ZXppXuTcxnTxHgDIYjhrFWuNNTel6Cb
U7zgQpHT4KzIE9O8lHRK9m5c4VSRg5RAbc9629PjBZNBRlQaHfKhste0jDTiykbrNM7kkWF2ADaQ
sWxVE8J7FHQiCGiKH2eGbDi9G+fYiKCNysPcvpIvAxE0k/UmnZyMeKKVmsW/2Vjo9RBbVPukCrE0
KK+m2XF0H+gtyreRy2/YIUrRFrU4FQPa8Yv8ARE6faf+FG971F6L9c4UdLmlI0p2db8ZLGKuHHW6
931T/ERh7BOGDHRM1hapBpx6qtD2QSET2MNAaUBA6qGxQ8ObbGU92hKV6oMuWnm01w/ydixGmi3L
/2V2am3rkpcrOtSxkviP2owE2rbtr4wMicdQmRth3fA2JO15275JZn7vBnq/qryf0gKrjDkfIsRf
h8ZTC7B+BF4FOoozr8dFKC8uutjl1c9njvjTZMCUUUKS2vz8AfiqAzmN53acCrwC9m2Q2oEopQ4Q
b+V6DBTTIIjWZnHEOn8HtK9w8ZOz1Neu8as3cuWmwY1a5ZrKsNHKHiBLgQDNqFUU26JWHfEfFyLz
J49VhBhR9TKL8ytiJVXgRxHqi7cah4XajWu6udVER5nQHeih66AjTUGfyy/K8WEXZE3yilIuAYqY
AB0odIXBFkjxaTcc7KmuvhOhcdHQ0azQb+4gxVnvuQ4/UTZ1nC6rd3OKSKWcTBS1VBaHsG3nlxQ3
7VfftrRSfA9rK0anONSa29xHDJVBo590lPHrUGes7pGBgCHLRhFJcXWtxpPsFAKn1i9FZr/Kdqbf
NN+F7zgijYrpWdn7D4XLVtbXnCzMsXaO2ZQRYkT/LnQDIA+zNT5AhqxOTZSkK8WAQk8r5jHJ+PWC
vzlqrb5iqNZ/WCrIbH+qe5SzAO7kCkLBaFx8tEKPHTzFVd21LgdpxqByaWoLRlVpEt5+ZjzlwJYz
KMm4C+xkvFohip9eTxZBk0hQuVehkJrt2CFb9sb93Dkvlat0+8X2h8f92iPgvR/M8pyWtf8kL+B1
bkiPwzv5ToElAG4SEFLrxcpTBW7ln6rTjuNupbWO81hifVdSr/zI8Nj8exYLsKENcV0V21QwoH3k
1lHISxL7Ts0AMnZBcWkA8zYp3r7PsQLZ2BJqnXXO7n9wC3WLEHMRj4FV+IzBez3rBAE3pjr9W5Uy
Ul5/9AzyFZ2AqvAulkXMihpDrg+6qH5qNBh79YQop6706in2sCKXnvKsuqZ7y2BJCj1cVZHhaGKi
WdrCCD6bXU91uiGATBBlW20/R/FhbnTvM1DAInLczlelXg8AP4Wjs46ieVdXaBKIK8RerVYORm5V
O2R53nFi8nMG2nm49zpvvHNpUKL+jqizhFdszkXUFjlYqTm08yriWVwZdZPu8xDBbUZtjEBI2I1o
3Q1oLcJpBRq6vEfKQk0J3FgCj0eHKXDX4PhCaVrk6+nLLOvplvrjjeCap0XI1pEGXFbDDYADEWkD
I2oSmW82ja5HpaV3tfTmE7MlZdq32rMa5K+64tJZsZx8nQ3o3ZwsMLch58VH2MgBJDKFEFa3zcjQ
4v93CZ36lzXV+V6+Uz2VDk6W0oGV73uCEzcdtMw1PbrpIv/YxFZuCVn8dHFmx9pHzDbjLDuUkXno
5yMRkeClNU93d7NfJxtZNneNsglzawfaG66WPgWbELzsMfGIepqMe6dn7MGJN63OHZ43eTqW0+6f
i/xsgI4Amru+yc8LMSloylk56f9H2JksuZFkWfZXUnLdJm3zUNLVC8wz4HM4NyZ0MsLmebav76Nq
zGZldUvmIiAAIshwB8xUn75377kN5660Y8RSuX2ybUwmAauws7H1e9BOl9dZPPwYm+QvPyetbamI
+ClfbafTT2Fh16e8qsILyR6cZ7rSxCFuRJvG6N5Z7vQXy06+1fjPVhm2uYsU5BsGyvr4H8RBK6SL
Zc8AbIUlVrfcn4U+k9DNEGMT+gaEXYrE16U47Uuu0tm396qdAfzGlX0yfKO5pZhDNkCJQuKZ1I6M
xcDazMhaz1GXErybkIW6ND4CpebArif2iq38R+f1n1OVJlvL8D2Ate0tIMrrxZkjdz+oZAwQAnwK
NM3+IMjjGJuZcR3Asfw2sqgKXOkxex5ElsfMSI9/yhsjR3wosqbwY6ysLq4pSxg9PQUUqa4hx5C6
ooAwujEy1mZaEtLlOh9smcrCFPytz0F8zDbRzRkyBnHXOB1pK2YA39V2qp/Q4Ch/TGXW1xJYtPw3
LUhDzGTldqhAYjNQMD4MJ8RnETi71jWMe1pdoD6sYLjHFMckq7Wr3ii7y/JUhUm50o6By4lrUQDo
dubzvYpJr4obXM5b/V5xTrRjQMTSQHQMxdt5Lp0cGZLiQdM7NElkLy9tkZkCyxbHN1bdrZPFn2mL
NnJvQOI5SGgkglZ66jLHxaqMF1eZlMsIreEZ/sNXLY0PItUcO8PRGfv1IkKFwz8T74sIjzED6icC
3cpdrHIeYrRKldKO4VqazHQjwDMkn8alsukI97pNPehx8OZATKW42P+2NKzqmigRmD93f+wB6JhB
8Yy0rbjRMzzKV7N4Kw642gK/OBdW/2fIHtyatPzEya50ynRVaaPOj2MzrSzJQsn60IKyhV+DUBP5
4LtYx4mxsra/36MnnZBOgTekd61i0yEQOzT0CLbLOawKmCoOFlLNSgM9VSTfpKNvqFJ73Tjgu3OE
Qtc8m3E0ICl+yxF/xHb4GLX7souiE9knejLe5rFj6l5l6S2JAc7zMZ20qXV3+TxnJwu139Eg8Vn6
aJFFkM8IYB7aiVibp1iJ9gRkMyk1PffuGQgwQy/gwhR+1jyFP+JZvnkyZ4tlWm1oAgi9axgo88ZK
CIDjyvhp+mSRyKsI6c857Rp7W/gjObTCM6wVIoPbTjvczgmy31z3TrrGAc2svYbM1kTdCjwqrTEN
XZJ4VszmJc5KbZuWUDPoTesPxL9gCYE1riZms59Rnj0yZ9zL+6qIJh0lslDXqT4nBWQebJdwYWJl
eDXsTH2KAnpPXMqzlnwjkNLZhJMNht74KQXViLh2XYUJrzQCAz6aICyM5vCIHSwnEsjteRh1Y+WS
Njifl3uUL6NbyUrfJ4b6bE9kYVdjRnI2vdjeiqKveGxRgSY7cinuARCQ/SLPr1NMZflwG93auzLI
L26Aam+AP4uHQsN7+/uZMrQI6E0IVousxdOZ03pdRQh4aaj70SZbVIq6Kh0d77JApanIoLdD6+J2
DpxLz7BPE6emh4UujYmM9Rx7RfugJdw+fGhWx5S1buVQ7ElFhwO864DextnmRTsuxR4NTTDCsxcR
86IS0WtZP8HHseMMnf/ojOJViSuLA302HQp1/gOwQbWrEGqRoJsHW9dnSVE0IBTSFOY3GcI4D3JK
meW7IMURT2bfzZvjj2CIlCeMzdk+LNXpZmjQhrEQfDnYXlcInLlYcWrgl2Q567EwT+FDrZKfbFQI
FazJegW5Pqxp/qYwtBXrdVgZ3+0if5NDeUt12z1rpb9vq4aVEr74IWOKtFs6PMjQmd2k3gHe5vip
ReZLY5dlQq4q+pQqojGI/j3JZ/KUtFHZQjkcz0Cr4frMzT0LvtGMqfdyouDpL/jFoKPpnDtke9ch
MaY1e6ZqdW9ca+oVcly5Pc86coDq19EmcIK/cjfL7gVGP3vQCDjE4IVn2hyixSTicot6dbDLOs+6
tqARnkoT2iQM4PdlOYkCEk6EjUJe1EOFaIChVXWoXAIKUawa/PFwOBNbkq0TkWEwcLwiS3l6Lg2F
WYmYQGpMxk8tnyFhMpzGGUKke89uEvwwXnuOhgp5Q+/QSp9hNHEBxPsB2iM6UGKVQxFoz8EqVMiD
7upHECmfrlDc5AzGds4clIckzjhZD3N/lkew6qsEQ7b2xErMumO9KAmyFa02PXJPKrKcZ515pd3V
az3FMNMUc4fZN8Vz7LZDc2XU3EApymkdGEf5Qr7NaVDbVT2QP0f0PeTIXtMU5LfYhOVbkVE9jTMG
p5H0iGPrQ4mwrXOew560S5Szg1AA/n7QAZWtGL1le9MUch6oFUfZssvAgu2aajDWAaESK6Rh5Jf5
pX+nLOsuYZvtGItrZJPq1sbySQxVRQMsEfkTLThVhKugBPqZkFMSsXaL2tjUEEFN7jfVjobDsluT
24M5179boQrpkHPyRv7ficlBayDvKtkiUixUbxJjkOsE+1TtpMECLV6LrhoCPl8Sm6Uv9Jcxoo6D
tWbPJuV+AMTVI2KUMwYOrd5Q7X9gaUwwEDhgdMzs1mtesMzKi4vWliALI2wkNmlas0qnT+boPtOt
UF5FbUlJuioFw4Y40ZJ+Kr+70o/lXT6rZoRH5rBvE61evD3S4NNC7oCtXf2xYF8pymOK/nL6Q0/Q
lNHy2IEY1B4BhIsVf3L6EWLEXPr0fCnVGL6Uc6fsSMJcYQ2fFYP7l5nOSxD0lNPjBfPD+NQGmo+1
euaaL0RoNnFI8iPzXDLvJIyDmTSZjnBR4Hz2wX4UXlAHT8uRVYFyafKzleBNnFSK9z5tlNtSbYy0
F0d8Fn1L0KcU48kHDT79Dh4WbphGtU+dooECmOzws6pLxACV90tknjVhfc9SddqAlnO2tIqPaIZh
9HXAD4ADpBxdFAJPxFuOF3XMG8QwThmN/lFk3BwocKMjyCHoI7TZy5DkZPpYV9l5Dy3gB8vlFSn2
JEDF+WYeVZsUVigGtKrALHi0tq+kOosAL4r8+mTb/V9LL0xTTG+XXqDVqCuQp3Be/S7+08prfdW2
rnnDBWneDL8ktm0kFlGaHB0z/Uq0Nkb3Ofgc/YcvDTLwc05ESrDCijMhkaV/nFdkMWjRDOOmQHCv
dfiRpIvNUPpfhmBGaPCvDO8Xf8rv2V6AQK1l95ZgVKoxpLV7yYSbbNujPZcX9GJZscEHRwjN+nwv
Z+XUW0At5R2jUDctf0Mi4p76iqGNi0eZs4vuPjQF/KJU70j+LYzHt1B071VyUBZ2SlYjDRxdQtbq
fnqtDEcQEhOXVDh5ThAa3Wk2UEXJqf5E2/4Wz5RvAwTgonDvcn5i10hOIztGCCFmKpHTP+ccvs5a
6+r7yjP1FW9Hm5hyPdnFZPyuM097NSrLv7ZGl70Srgh43Buee3hpuE2Y4UsZ18wxi9Sg+dHELcVl
k40HX53iW5CYz3I51F1cFXRJwN2IGqdTVDJLydvd+BzQr6QGdtxzT9R+zi4sbe2c4tA50yXArCI/
PTxKB13EKHkcGlggNCiopX52lapcIRmsRbQdk/5i+D42BMJzuzxki7gBDIwrEwBNpWyT0SqwGtTV
KdJ66mriGQhI6kEFuo3xPAbpgPSrvzohTl/f1DFVDxkGlkVl6hXjnagAJdCch+4jnOgIdT9FcQEt
vE9vqgO/p9aNmRn0WGwU5S8F4RcxcNbXsmK0UJLEt57s2q4MLpw3D1NgBsfBYhAmUzRIFe8XBVci
VCp8wuYSv+wrPzpm+2917VyRPXdPgTurb5X37tNHOi7fP1Hf/n5p6/ZDepDrrgao80w0cripHcfe
yLVXBnz35XCWjSAb3+qqHz4LPQ13XmQ3p1kN4JCA61srNP2fIR+BQslyZyNfeiPp7IzMKz7LGIC1
+C7lsREuybTPKIqu6brEP/uJXjg6lmhwtpZvZC/qPIPR8XQCPCx3IwcNGIGPKKixG5c53CbI8Gtb
OLPr2RyPknGmzSogn6R+7UYbqsbIEC9y64+50ozrRBWEFPRmoQPZQ1IeV/KlfFBM4HsxYgg9naaj
A+5qH1butAPDC0KjmrJVUWrxT5vjYDC1w6dK+hFTjHs+ESM9ikK1Fw+OHY8nvew/IlHAznnoX3r8
G9b/NUxJ/5TpRMwqETVGZZ4+Mbz4Ltt92twKcLt3oUloH3J1cA4RY8JdXpD7XU84SyJnfnaMkn0G
LIl0GNmlc480zrizxzFY9tZVcyS6U+57bUKP057gfrYVuwSUj1XwSZ/Vs1d2qEYifwXWH8rKj2wE
V1ZBzt7pEYJ8QkED0zZvBf2MXUPHWiiZy3VUK5eC/vjPritextADMlZG0P9NIm4yHQ5VhOcg8vPy
1oYBLS3DtS+ervvPEDCfSY7Kfmhz8RFtllk+oTE4MotPD+n8E8o946ZH9rQqRe7brFr9GkzOtziY
qo2c0rsK9vnWCJ7bhgsv1ebvmArLzRi6BLWOqb5ZtmRdi/ytnEwmPQkVXYSuS8wpvckY79BjVzVJ
POtKOOrIB8+OrXwZjB9GSJd4EutTCgAZC2yn7AMzhnnt1Udp/U3w+a6qzJtvylxuyUD+zApcoqQF
fZtRPkdt9Kx2/R1gjY7Mj8LDZmwrQqiCa9YwbSRxu9nJYIXeSEglDzJgUx6ZNMxKtHPYxeXBMYtz
bwf60azwwQrqV5UCeSKVRT9Z07yybdP4K4nrJ6mRhRMC1zJ3vGPu2KC8Ul29Y8wmZw4bacJae5BR
L3kN8LwNc3WHvFhbGQSirjSpHSC5vdwXTkAmYlmx3U/ztm56ezdExkbWyZVJgxpkuYV6iU4ZONw3
D9rGylayiulOR2USIMECWAVXLLAmsvISWv8W71t0Me1aq5+GBpJOY8UQdMBnb8i6ao8GlXqcJGhD
MprBhUWr3VOyJ89QSO0yXEa/akhKo0PWnS601WPfE/suXk6+nxAARrFD66Guj3VcFBsrshHIu691
lNJF1NDkieRWpXPRTZR+yMDECb9sAj1KHxhw19Ixl25hiyihdYH3XzhBDdMvnskBRTsfALjUCGH7
SCmmD6pP/wghWPBhh1SSgtEZNHBH84nMrNEGUwo3Nj4kpoWfB2Kksu6LTmOf4sxcRu1RXP1FnDD1
mQztlio1YXUBxvg4GLwdJOV2Nynlz0Ezb35P8hE8DaxAPuTLleaQDZM7mBKyfqT06qC01S9107qb
Zda4ABdxWKXIucf8BMJm2plO+awMZsRPNMf0nsN2nUzkfdj8wBsTY8i2r8aZuxDViEeo7GbZbhwt
L9/c2r/kFvMiO52hUghgK2bzcGXOifIZZsUunk3nFbjQePRHRHCdyTWguToxu7FoQ8YvdecYR/xb
+0boe13TB2VZGOGmUjkf0MAhHwpRzzXEu3sKguwPiRsac/6L2snJQhWykGqy6AaMLGQsQxe1hiDS
U3QsNOTUaZNd7nnjA0Ua8r3hzbdMMWvrqjuWk+xbAv5CjmhDM552kmSoMhADZoYs3/ZKWvF6hLtE
K7u1Z/P3Cy4OVrfVTBaKl0Mnk/Pppqr7U5aa4gAz1qeiL+NdXs309osMCS86aRu514N2dnrhlPVd
EpfQjZorO6qpRXNjIE5y+ArjbD/PsXutAcWc+4JLaFKH7tmsYB5BA/QPTUReZZ8G/kreZVYYGOvW
isqVWtgf+ALtn5RyR0WZvzOpR21BQPmxrgx3mwuAtJIkG6uer6WlEhbkjvoxRKS8rpzsz97s9TfE
J9hVaiaifUCMnF2nFI9CoJ7lLPEY8r8tSsa+4yBFdsS9acfrMvREI9pt/dHbNJkfnvJo6taIKXZy
9cxS/cuZw1sxNNYrTLV83wJs3siXcTeAtQU/tGpd5i9e7PJ5CCyJHHni3wyAm5sc5qwo3usjA8Si
DkxgMGF7pqFIOhCJrk+BkZ3zQUFKIl5FZVvwC5NSCbrO0FURLygwLq4/3OzCQfjlWS+TEahP0paW
KJx2o3jOfihIv3uAHiS/X2UkLbjd+crsHFs5t4abds2bfNaM5vwIZ9Yu05m6lZK3yjqyf8TGHOxt
eypJyRIz+ykn4V0WsszUZXRVC8LnALyN8DfU9ls9aUhTNnUaKY0zbIOkdQ6eFs8vCGSfjXAYb4Oe
4lHJzJPDcPxaqq5GYSRmeSOO+8MS08x8IypWXK0o3kjN2+gjRHmfS2Uf0scZ4pAwKXHhIp8sabER
AKtYGBHEnCVvCIYL+i45oyXA6a1bF0f17gHGlkcQzxUTNgNmtwVdRF6lMVkXW87ybxV5Aqc0RSNM
DnFzdVTjlXuSsUk7fJHwpz2XIVp/5LI2cclgAOA7RnwHY62qbyAOuq3ULsAvCXZGmw+bqCjdq0/9
DAGpj88O+VpxwyBc7gul4p+sGehrMGCidggcW+ep8TDgof/ROWc1HOBOAFM5+VH1lQlK4oDa0upP
zOV6KHw31xk45xq6ztU9KxuHNu1ukSzWdcPG2MfHpIGMLZ4EasHYZBoe1HEmFbRJgmLn3JIR3nZb
ebcCV+FGCUeK7ZIR3xmnHQMGDgSrRlKLFLeiZTmPmyIls0e6kKCPtYBv3AtAUhF7jFdJagSrmhmD
7P8pWpadTFsNV46izm9akxIKqVzV7u7afXGq6HLcignpPZCMdaznw5t8huIMicwIkCjRtOgy1OPT
opNRYjW75FmIwUZ147ui5PugNXrW1zy5izmPOguSz+TY1S7FBLTulQxVZbmprXz44RYhwR++YKE3
IzecOz7FM+Yl3wjsNW26ZB9Vk/8CHGC7jCp9FOd9f00qrftkKVX2jHFS2L/ujVUWVfeQlwfIG4wt
g+AoS9hGpVHks9fvo8k7g/3VmRgypjJyGoMUjgplbY1DYCDsXfpQR+Cm1C/6wgyDiv3S663QP2sP
PaGAF3lwKsRMdCpe33JsB/BXdiSZdk70QuMw2ZoFpqquLV+I8Tb+Uuh98U9OhFrKgFlJzIdCyvhK
d83yswyddOvCLj7KJj+bDyQTCwKO01KKmlb1ZBMxvMnkZIYlYOTIGzx8O3gfBR0MSnK9rsHDDmBl
jo1NBpFS6dqqREIlEWaTiBAzTLtBO6Bvmqn2N2WfI2/vnOelYikAyynkhCRIka+u+9nF/JV9PUVw
KulKzh1gBjbUaBVlnK4cnIMvE3UkJd38nc6QhaeIRA/RdL34nhOtGiWbTpWw/Iua4KQ203ertHHP
kW4hWwND6zT3tOHA0zcm1HlRCbtxkd9gFG8ggtGLtiL9rDhziSATNXZMAiP34vzS2mZ9zxmJbQjC
nbdVTwetKD8tC+1SpmvmJmrb9GE1rxg1wXpUzYQbjKGEp9dvCmO3fU0STuL2SMD7/OJMqn8KSUFb
6aZbc2UAGZeGjdxNm+VlPD/HZJo8FnRFHnjbzo8RFjXathPwe7EshH1BETu5n9HkNohqtWGj9FmA
3rs+05lQrmnetc+Fg5LO7oML/hN138/TT1oqaoplQEyFFtOEKPiSNs9OY2L496GuT66xZtaUJSsE
nk3X6t+rqHrvBAGr6odzY2nOS+WXqJXtwzCVDOPFmD7V0r2Po3DdGH11Sdy6PDMxdXfEG6jbFhoP
8oSxufjd0K57YUfV4EKD69poUx5/aLb27jF++tGNHhIO8IF5al0i0cUJxIM7kdio5PqmCNHQlm5j
3uuQ/+ucBN+gEtn7ZbXDbN/uqwFyAW2IVFAY42cKgKxr1EOGPgFPOc1dJ4uMN5OghxWK8Usv6HtO
SaNRXnmO8TE7+ZPvphXkc9HHwGxJRz0rIRgIh1hQq9YpcpRbor3RxnAeEjQxqFhUmox6aFTqZk83
ETmdHJOrGdTrPl+T0ZLsE6FJif90cIrvxh5L8PK/sCMitcY5p4UqEoX73OwOiV//IQFjPQ1haKz5
uC0Ho0Kk2QMls0ukb4JRV0WhClfJOKAPrJ8U2LRbpWwmNEBAdxdeVZEiU6/SM9b67hDUAEk8s/5A
jo6kDuM9yM2OTkM1sGmZZnJoLO896LI/pe1M0w2SGdzCogHl0eIPEJGG+nPlE63sKCjUmVR1QEXR
wbkWaRp+meTXVHM/dMX+kurKOnN3Feq/CjHcsWISQqvZ8u5ynUAt225QqGVMVnLax2hGWEvzV8Mk
iTquGE6Lw+OMOGPhKqZ2UNJvgxfVKrgv0I9IK+wwiMi5DEFR3bbfYfWR/Efa/YI7QnXCyAELa2aM
TCHFEVQ8aEq4trkX333TWaXXoNGc747CDtolNTJAPO0rHUeqsUoDFi5Vhwdbhcb0R91qHzM/Xa5g
RNN2uGjm69KKdiw3eOYSyX4xzpmXuwKTY36pyE05zAh0vN4464CIw6teV0xyje6iRtq+wunTIk3U
I8ZcjbcOqRbH6Q/NGo3V3//2P//3//ox/kfwZwG9bwqK/G95B8gvytvmP/9uWH//W7m8ffz5n39H
pu26uuU5lung3NFMzeDf//j+HOUB/7X2P1KlmrSQynvjsWiKni4OS+wdujkd5F6upvNPsnbNI4kx
Jyv3yXGLlHnfoYlHdDX2K8f081tkxV/LySJq8DC7xF1sqoI8+AFoB7Wu55FIIX/hEcrgkGFsIYzb
2EitZObgmuvddy9A3TeRvI4C+B+4Dpaz+uED5Zk2/+YXV/8/v7hje+w6uqV5rqb/8y8O3MswnJ7D
X2zXf8pf1Yr1l6xw50uVYu+pLQwHTukPZ6t+NR36T0m6sw0CHAub77tP1Pnci/fqss52ejimT1lA
dkE8BDu8ZSSkReEBKmV397TIPjmM2yigEue9j8Yn0+dIXwZ7nWZ3CAcgqPf/+tdztf/n1yOCygA8
Zbge9mfb/edfLwBUx0BaWLtni8zsxOkPfq/ph5a8zaabXsch9AD4UiZn79SxtICpop9mRz+4pa0+
wgQwbgq2yeCmfjfVOTiaikvT1SuavVrbw7bDf7duHQZ1nuMQZhkOw3NFwEjk9+5DvmI7yo69CnLc
CN+ZIxgYCwvzKp/RX1DXY9Kh7g/d6jJw7GhJFuI0qO+kn7/RUL8m4eRuxgH1gk2gOXgW2STtozo7
e3jhkjIsnnOWgKIc9UcDB8pyo2E7GIZ+NcAVHQOt2PQ1HhSK2YoJ5HCUTaaxReZe9tpZygOcybXX
s9d+92a9eXbabz1jos1IyMItwH1OiycnC2Nkeo8NfD66CWwI1I/3rlTf5V9nGWm7mrh9AyJyjwjx
qodKMOH7v/5GNV18Zf/1VrUQORHxZdkkNKuYy+x//kqdzjAyvyj1Teb132jvcv/oe91UV0bZ9Hfp
fhnJJb7PgbtyULauHCfIdm4IvZGWbX5E13VnBGW82ZNtiOlyd5YXgHw5pwA3ZX6wnMw0VZLskmlM
N7NpPWTX3rPzmymXQN+mCg9tpHFFwXyvMU8zDEZJGgs1tNAmPFKIpQE3cl512BDN8eGqEREBWRq/
Gx3lt5kzBvSB6ZlR1JyTVo2Pbl+ayPDqV9sFzDXhkTosa2SWhTC2xGycWcUJiSVpn5Ex7iJBXFZB
L+seo3Rcg+ELlt9pbSWJv9FMRuYctDNwKB3w97L7SI3v5VxnV5eIygvBOvR94i+p/YKk1m3lWMUS
Q+fOm5/HOiAxPTMvcFvVFzNTLq42735rP5WOs7ZsttFWyu3uDUoBa4TQv6eoL3YSoykdJtx/+Eqw
Mom9y8RHLbuXdRAGcHLKw5jH/VrujKYzOkdXy9kbvPFeF0N983yvo6sy/5XPDPnRFbCsCpcTBLa1
gYR065d1+BJU+dVNI2IXe7AP2DnmPQ0x3XOdw1zGA51L5D4tlFqU4rryYJOnVhwq/UJQog7PwA2P
1JfB+t9csHLv+OcL1uF6VW363IbuGKpYgv/L3qLOKuGRU2htSiW3rl0FXwVPYiMABcVH6nqnkCGZ
pIQsXzQONHXn6zMS48itNjL+Tj7INDwtgatVq9N0wNTw3tVOfAHAB64VDcEbG+PU/jlGREquwOzA
zNSDZhcLojVtaHvdhinz39n1HOTuClqvMR1XbZm4PoFwRNfT0sLe86PER/CrAgzrJy2cvUejD8QS
C+879Xp1lC8L3KTHIGxgEQT4nBnh+r9GRxFtKLR5tBqY2c0r386qTyeblQv0jeLQeW79i9HSF/VG
lk9FQRtbM+Zh43mNtekcjPqSmoEULnTLYrsoluokT1byuwfqpePlIvVgCdDQSwOBhvC3Tg0TZ2Ev
kUJuZa4CjlnES46acUuSkdNarTj7JMFtW0R1+F7Y2i3oaUCRr5NwcSWbwnVPvy0PZZeba3NiHh9M
9lrxYusW8lMFRmccPOKaXxGD3fECEeMn3K/LBl+2eXBmwO+/+uBsqix+5n5jQlNG29AHMdDVhXcw
omzbT6PFaFB9+deXnfXfdz4LVapjWo7quCYAPNf756sO+0ej51XQI+WjQ6mCeF5JSkCAPIvDcfWp
aKG6NVU6pKadEjdNi2hLgnywduF/7rDmpHfKo/RuiGcJxLutj6CRu4+X8j2tDLqtDEdBem1u5ByD
DBwSGvP6nDGGUGpIJE1IL9cKp008RgwqwqjfBhoJo3K27beW/quZMER9t25nPd30nhfvauxMu2VQ
mzVZiRO69HZZo5oYQ4N8i83cwrOLh7vWinU4kQ8huXewhbKtXGL+zcdpis/rn+5iTQW8ihLacHRG
W/Z/+zzd0B5ziz4hUaUNZx7FcK5RpahbZ2zDdWhb1TWooWXT5Yb3p3/aOXSVLGlAUtbuhlY30XlM
um69C2KSWVa8Wapbv2jt1dDg6FHG1jr2RE6q0CXoSHj+n7/cmkquvqAMTJjfmdpLUESwmSYuvlkt
sBwU3iMzswsDXv0xMEtXhjDH4E+eHhsOaMG2vE9hgOhFa5pN7yeYLUWBa8IcOQVGiThclD9aEJ5V
ZfYfcpwiXpkNikF9PmJsSB4Wp6czPsvnuPeMh3zQSudnLHShsWNyFNMm9VN+8DQwH9zh7nUsensv
p8ajEc8b+evLT0Q+hETXZBGrv9tBMkYfO3/r7D9o33GUsbH5yU9YEx+zgkH6NNTumXPeHxUb7ZNd
pvW+yFLr4DFoeZkRRBbhgw9bfZYPoOLGtR9n4AqKSnumKbpWuzq6p970hIBYP49uRzjO1JCfQcvD
IuKn8B8wab+6kiY+MBfgKQXZ4mamTqckt7iJreLFc9PyxTD7HEliGpzle/TsohNN2pkALv5tB44J
LCNCPJJ335k41DgMSD87qSWchkUCGVWg+BRN+QwCNC/ygKombQvxRbCctFADhcq5msNOTau4ru6y
a2jP5YmL6ybLiL6KurvBJEr1SEdxSAJIiNc8ImZExjVXykP68JcmI8I6tCec7jeg8qJHh/no4M3F
fcBBQR7p/CQ1LHDL+rscmkQZZW05IeZ1HYUeWWiEDy8Kfz0k1B5VNUcXaxLa6DgZD8lITEdVsLdT
cS7jONhCHeBMtzjIi2t2w++1olyHOPOeKWFixJoAXMSMteksrJ5eb63KzujOyhgIIgJ6IQDv2UPR
3mXF05Ihsy6AL27bIrbPNh89g5J/PJPvtbR3dphXP5Z/2Rjgx8x8oxIniI6RZgmpld1RmUa+n1kz
n1Prh+wWqn6dMruJf6Sh53OyjpngcteW9peLkATvURTcQ7tosO83cX+yAo45czPEG8szsh27Qst3
CaC9hYkLUSgSKaVJsZf2psn4KDkxD9V7MfeYCUQFGLvBSxyHzipMfPsnLdnU1JglWj+dsnWOqmHD
OEO7HtFG3Vl91p1Iku74O4XOHWnb97Kk1RMLxqeE3jvq8Gc3I2NAf3jo4F29Nqm6dcPSeIrS4hGL
4EvHr8g6cJ15IyZMt5q0hpsfTCfPHkwUUhZvifdNM7V29Mfic2sP1qGdc/yCCFYHq9Ef7ThmRwer
wqa0CHdJBIdxqDipqjWg5QKS5i+OXVOGwEqspn6a+i7Y9Ro0sLSxrNfSS6GB06Do2tpjFhE0T6Hu
dRsHOJzs2XAOzTaaj0Y3TtT4lBBoslKFkks+I+dAP+k5tzIEAGJa8RP0CP9jWlHzrOj7uqYOnNUZ
p2ThOdO6ztLgzQ2Up7L4Iefnv+EOeqnPp45+yW+lKQWUptP9Zw1gdh5CGFadZkec5300y+yneFJQ
ZB6WeWoMippdzu+2Y8EodGw73DpW8UT54j/l5hjttRxB5VC4/lPNwPCpLaEz8WfqSNUvfjTMZxpp
1S4gcoHRDPloUxZNrJq1fkkUm5hTR12skpFNfKcbW8+SDTo7fbgCBlqtTDWbT4M32Efxo/mYfNYy
F+v3Q2hRd9hKWe/ke32i7RnPXozRaA62DW2oEH0b4CkCidjE91qr7BfdHo89x9fbZI/+urM7qCOf
gwE8o0+jBBG2VZ28utL2SKv8h+V+xdEndrNoXVRz9748szEMT0n2alqzv52qmNKibptji46faHI6
ZfKhc+Y9Fnr0NE2+MFhsvI2/BOCyqJC1nDWnBlpuw35YhMjLWYEXzvV+NoixRBNXHlsoVRwqUFOn
tpM8HDJQmZJm5o3GP4L/KNgxTNPv5N4r1K+o+FW7fIqH3nxGeapOGoHpumJusrpccoexgv6KSIEN
zlxUWnYh/bBrO0p+o0l6IFMtIGGLNnzjWBMimHDeVCMJOkWfvBSxQs6C5QCQijT2cR9+CStpXazm
ErW9NXnOW2V0wQXcSgRUye63NMq8Hd6i8lg3wk0VWcMuHysqAXH1Z8bw0srQXGzcxqnNtX071+aT
jJZwgzo6RgAgTmYxvFbC/aDnaX9eJpFep3TbOJxIkSl7c5t1rvYoCQSAMuOGB2ILnmQui1VZV8cP
Xn/HTWGgfJqCpr9ILmTfc1bFrdLvam/YhjEtjuWIZ3Ujf40eO1ddbNRDRfU4RzAlHXu8LxJIvKrW
DhLYLe+Kr0VIaKul/UvBiIYy+RWAJ/VkC1QgM1Xv1Ap1gBbQbMGJNKzKBSMFZEFRQJFVpnuW3fqy
q/4Kv5tapfwSGhMg5LP5mu02KrUX8LXFycZdt7aE2ckIEOq5Ub6J85wU+am21kXi1QcnD3t6IV59
YZBNOPaIYzXIJnRsX8psBFf5IKadckxehig8pAjb1AC0Ubxbly75FnlR8H8IO7PmqJEwi/4iRUjK
1PZa++4FYwwvCuimte+7fv0cZTFDt5mAlwqXIcCuKikz73fvuZ+jdnBYFqm841BoH2IvyZ9EVL9p
kAufbRpsz4ynM9aySP+DlOc673aoC+JM6AJ+qGd5Ln2f/93xSzPMaxyM4c6UXbG/h53xANtoAvNE
80SzceHhnaMpS6ExZIBoaMCDDLv3SpA6DKDT0zIlwu0x2yxL1HRht1kPVVI+G2PlvcS+84a13L+q
P8vD6eYn0z7VjaMXze2XJiYVOlVFdh6pJF6VLeZUtfx0VPDA4CadOte88UvMfhgjwP29g2iwDA9i
rWnWfuPq2zFZ2vGKStofOjO7uFMfnnBNk6hVfsbQ9kMSheUC3sd+pe7Wk07KCF7ck5vr3fmHvCox
8q1kD50+njGHABE1aQdBv/UMqumt0jr7RtQf8zimXczXuVnZp2Eu/zYG6Z2FW2CmBIRkRTiCH2lH
iA5moZ+5o+k7izvyZ9QIi2lbk5kIhx/Upw1vQv+ILaXdxEQJAVJZHwwjzPelpEcj0YN/fn8gcd6f
7/DqObqhO1QIIqFLXf733U6sEb/DoMW7O+3KSRP9IR4z7LkjbKqmD4rTzwcfN6JZ+F9LY/AvVo9D
x2h8lkymDJvMiJ03yXWK54v6KmrAJlCFOpYqDLi6pjXngUEG9zHenj62qX3CcH4oF6y9abvxIXdS
OsaWLO3Aa3qa6hrXLKpqMhvjYXa1m9XgI1JyWmVQKUIw92iGEmNVCX9i42caRM0ocY5m6a6ZyB6k
HhQPPX1NlLw18x7sXPlXa9YzRnGbQ0pExLNON97yJO5cD+d1SX1iVl+DNPEu6p45QGFZ+T6FkM6A
QNJmzuWurZAnlztdx7PvmOZf5kQtzkQRDGNbXwo8fVly+/37JN/LlR6kRd4p1C2sQrphv3ufYhfG
ru0iDN7PAQ14PxV4fZeLzSf+Sqx108qklkLNQsjjjFf1IMC/rhyGS1vFOxroaN14Wv7AbZyCM9hn
dBCHHlmEYOdHCZ6dpcPnLsuJuX1WG0pAoJuskc4VHf7BoNb+3GKGWeUe+MdwZnbvIzInvZ286j7A
SbccgCG6yZMxohW0IcgRi8z5GjC0sy6kKZ86G6ybjZFJPZtsI3v4/Utnvv+Ie7ZDaBdzi8FUxpHe
u9mE54vS0QK7WaeJeHLCDnfYsmcRvfnVSgKIRLSD+33/jfFEuUoMHXuEsVAwlzK5zj2mTpd9m4OK
mpCODXqceMYxbj371riTfdNsgwM8/M7f/9C/vt+up1uubbg2Uh9X6LsfOpopE6+GrMVFQRV6EKbj
UxUEH1UIxLXoZZ13YRyy+SmN5JMu4X2Von+y8/S5VmktMzvLnpgaZcrQZs0IJaVK15VZf1YyqhJU
vb50z56oN90y60wj+UJQgCEmqCBF3sQyH50E5geh18mPurthIdeqQZMJj+BaaWxVFrmKXWJftPGn
tgu2TlvOn7zav1YpdeKLpjr6i5ulJINwGMrM2GmS1P4fXrHlCviPsmLa1IBbpq5LYZumfHeFpOnS
ueC7w/Yud9RL1KtNEK26zsO56trfkA75RHYTqdAOW3Q9EOH1qClOATseWfWKlW7JAUE0ihAJpu9W
iXjoRBRgFhYWcNfpt14Sh7S4BS7RwBKu58SuLLXj9sUeBoJhwEcQlABr9mcnyu4ZIyKVcmfHOUne
n1WdwAr0gzQi60R0rlu5hFD3dM1KG1WlBJo2ZfucK++SmpbzhyGlYf0/r5TQJTRFy5AWmt67aZZN
D7OtSQrOfqR8NP7brPsapNAgiXvIB/WA2dN6EJ75BmEEi7j+OewNxmtG4thYVaMPUPqx+DcTnRsu
nfKxByDe1AlK5mH+OXbltGNMGmJgcYDxl91TaLRU7VWEvnKo010qD/eDrC/tHQ0UDIPzFiK/HGBm
9ySsFw257kCZ2lrx1KRNufaF0zyZqefuw8STePVn40pOPryZGk0/duPQHkzaS+U+AEdx8KD1BfMy
LoO8PmHPmh6lWVqbPuPAqh6a0JInch5ffKuajllTjmsNA+kqH1uxF3AtlW/Nm7He0FuSb2rN+2vQ
6+FmDnX5WJdxtQrsv++3yGikykn03XPtyEPBPGgXjKl7KgYMAnFDnzGOGnKuF3B8xmYu4c3cEOaT
tdKYFR4kSPRzN8EwJo6MF7yN+BB4+E+H0L/5MKrXxrKRVw8JbYX3/7ZwWueiGFv3z2bUDJ/aNgE1
o9vdLnad5KPLYMD1GWH5WkQ/S869wdbz5Ox6MXV39HhtXGFxBFLzljrF56lewoCEcdTCfWNlFLQf
4uEaNRPdj1vJB+B3ycGu7epQhm5yyAX2kdAdaOkwoX76Jm3ZQ+dklAX41NR5idttGGZHyIr7MBLl
vdOtWSrS8sZfJ6Vh3vhdrXUKc2anzvF6Roqwi5+RcQHbQZA4eUA89lpAS0c+JHSDOe5biOzj1oGN
PwJLu/KSq6eVLP/+/f1FKbPv7i/CsjxLZzWRXDvvBoZTNU391HNyoXX2Cad3115sJ4f7zT5JzVXS
GkW5DymvUk9Dp2QoK2jFwJ1YUnZV4gFuKPK4jMswY8ZjCwWsIzRXCwKTDtgZNwk64JWE8ayygImu
l2vbAx1UTLl+GBeH25DY4U1HHDS7Eq9HFh3BXq2txVHfEquAcDJ/9JLaviplpam5zSK3UmM8wglR
kXrRVuNB87e5zj+sPt49t/SN5tKHFjiQyr1yvqoz0eDY58qaOuhZZo1Ak72qXcHg0R3U6+IjoyUb
HB3krmTU3E/GKeoN56NJt1jrQ/sr6iW7j+3oc4VncNVqZUg12/zYYr/7wy3NNP8fWd1edrC2bqOt
S7Ecav41HMsLN9ecIgd/kMi/1PDWdplw2zMUt6DULQ7/KLVkVGK4pcmDUqcnoC+ru7hZtEtN7nJU
ZCThHvhfLu0y+lHfSqJC7jNPpCsr59cmUpi7hv6iJEks9BRRO94udyrrqW+j9hmgXUTYYUnOC8Ey
4y25X+hc1jb2rE9GAYJVkFznpoDtmPo9+lq5t5UYPJ5talg29LqFl6ImJZJN8Xx1+HC3GXoXtIQB
Sng17VTkFQ7gMyBfjxim99Q3pviYZrUFrdXFguiUSFtJUqUrVUnUJmF0Bbs8OeO8rgghXebAR9Ce
7VuMoSQg2/JXqA1gPsqBnMLyo2OmxbQ3ye1duVCS/NhUJSbSf+COeq/zSPb5fkzSUGyI/Xb1aRqs
8MQRZlcisCkXYGMDbnQwo2yZob/eb1lT2shDXfT+uVwenLgFC2SV5kGWpk4nZvyAH1XnGssfFaa5
TsvbHZIyW1FAHQjqz4Q598w84Dkao/GZIoyD8jirhyobDnflYvm31D+hRRpwVruml7fOmZ6Uf9s4
qrYcJ53bPeUbk9fc63ImedU7OoXwWLNb23jhQlrcnDWdoAo+pQMNGi2y/xOmpQxL8V6Nm7sQwl5u
ZKc2oX743lNSeMG5MumLhRiVIkma4YM29cXZiF7VwY4VTmzvhR3hNLt0FEJAV9ay1LU2zBA5di4z
17RLEMS7zNq2CwvTlhU9SfM0kGsah2ip32RBRAU2ZuzTg8lIvO/eQnPJDOuT+VgyONglkV/u72e8
xApeMsqysFlohC98E88xqaTmwcFhBvb/VlOcy0AB05IaGUh7Mex71atFCkwdOvI6Hql9GJ7u19GA
yzmKB4h42MXx8TvOTsy1v8bq7eytUsyn+6lJfYgC+Kx7lnXWe53yUu5ALrkUcEnKESdwzu/naYvP
vye3VmLccmym/BopVPZLVb0zc0JQAuFli/DVbtUdzNCtCUw9aH5BQqWdSNIvvthPfen8qOUTk/Ha
4U25mVYrPtLN9JoQy+BnXUr+cqPN16qdSj3oCz0DG2jxBxeRfK+sWJyzXaG7CCyuh5Po3Z5emizu
tRz9jZ0Z7QZcRLHDsBrfJ2daDu1KPVUvqmMy3E3ZdQPAumjjAF9rrL76Ll3fK/W9kVdn6dYVsH3n
JEJxwqOLFXNFJwEgvz6APtLWM/BJLQU+tTy154EtSltpm8D+VuUpBBifZHHhbJdq7C/dOJ+zpBYP
UxUCgq5byKaUfpZJy12RQui6Gbw1oAY93/kTwH7NyUzO1jQfMmUgEIU4yTalM7a/X3jle28ZI2jB
Wi4s1n+HcMm7jX0y0nsb9TRwpb4NsLf3qicrEMPKq4D/0NF8HJGMtmMFCFmNYiIyjJM5xOd8rpuL
vA60wg9gSL41s//mWHG1s9KwPS7PXGPI16D+uZxI5zMyalNjHUBAWBEowru+dPGZXRFvyq70t/HY
4bM3o3al++OHcAl7zVNK1IJ1hKbSN61329MAsWWV1rZ/CbygPjlu8fT718NcNhr/2YgIQ9p44G3D
M0xpKmfTv9Y6B2U4TCoHbMhy8Bqc2cL2whl/wgyCC4cxzfc5euaEJ/+xZPY6MsMJ43Kv9BM7FsPF
csdHIY6GNWnPHBCsD7QPHOwqGR5i2xlPrT1/U8R8toLYXdDpV+zO8z+s2cb7JXs5luO94qDGm8q2
6t0pxKM+2bIizBLKhmo5w7CqO724cdFGELFz/7UdrBRZ1MkeZjpltpUeZkBJmulCQ6vDohgBnIRj
spa6WR0IXFMd2lTGlTIJUNvi8IeX/RdvJz+v6+C+QTbmrPf+561BvQ8UEbbrLC/NS9SO9oPhXYfR
1G7qyThk9kM9tcjvefbdbatpqzcuCqGCCnpEh7pM7MlcJEeCz/5JPbi6SE9hzn5umZ5bDE1Xfj/Z
Wy3KbaJMEf0jum/84ahs6OL9R8j0PIyEYrkLEVR8fwJsJxx1WCy4z2JtOyto2k81SW+iect2aSmY
WUK9nqB0G293DtN5AnuhbpJBxnQyYp9/sX0/2Id2A/KxjhiCJ5F0LjbN6UlIoKnOrZhLLQcg3hHP
QWNIM7rblY6neda8Z+hgr9jARpskA5ireKkJtZlbVfVBOa97NvWZBgW/+ZS4xQnfzEXdIdOp/UC0
5TYZPRhQphU0NXWSXl3crt0AdGSm/MCxZuLweNAbA7RAVzFKlMtSJyY7hdMzLl1ryw4oKUum95o4
skVC6EkYz/hhihPVqeZjyW+N0LeAY/GyKYuV7lAak8UPpeGmHD2rJ5WJVg/1WBnMgD5VNtzrYcmO
oZ4X4LEubobZrptD+yMHabz+jompLsjA4JvsMxzPB8Suj9pFax2Ns4XuEYw3hLl1fOKznV09a35M
ZWabJi8Ry9jKZEH7aqfJMdNbAgbtQXdm+RIVdQVBKh6fiYvi41i+yile//3l4L6/HCxmBLZpC8y+
mCgRXf6743Y4ZtWZlhnbe8q6QQRbKSuabzxB+Ixfo0RwQc5mvKWmpX5qXfh7k5fghnDDYf+zU3XO
dDJlSDAcluhZBdxWr9Vrb6Wc8ojR9Gtw/iCFSgxZZV0l5yIW3jdTr3GOO0a/I+2rbZiid4dMi5nu
DVl2AfC6DkGubeCUc2pqs+bBHvV9zpzsYhRgOpaau59YG/WVNg/Fqu1K56jhRDreSUJ9+MbgnA/M
PQocyb/sDPf+Ik6oNnANW44dhsnDxKhIBeXiGiC6cme75iz2WdINH3ASroK6PfPrR2cjbZP9FNdb
N4LyFHem/+RMeGzyeWx5T5vuyn75rLZeLP4ln5gMQGLdHkmlZw8JeMjHZp52M6brDVBaPFCw49da
OrdPep67+7YFUvT7d/vX8xXqM584V2ctxgj2Xn72AtufW2kzgpxIdadULcvS6raYBT/0E41H3ZK1
jcac2nSDdBJnr38yzReXuLb6l9wzwWmU9AwgYdaYe+NbPofFWe+7iNmRWbbXVqd7x63trRNhthTl
18wItTfQUFfDRNhXu7bJ8uS26Mwvv//d5PtPMvc/wa9lONzghfmLtG6ZRk6Mh+H0zPpDvK91TuqB
jsofX6mnMh846rUFnCN4bo9+7w/LAHF8NAOxED/hguPQxKinpy/3M3fhAm8CZnYMYy09B+zYjrOe
PzQGkIt76H5J3hOpjQZmT/dPGMUy+nOfpelaMpvb/tB4TFEe+gpz4Yj0vqsnXDEyW0cK4d0Y8mMe
nDLhfVKx3jDFoDhXzieVlvj9a/WLHZAxBFsOTxr2Iqfzqv33qk8qkGe+BB48ypJb9LLtwHunrxqd
BvWwfHAZ6OyaXJQPA1zUTRzXHwdWMAZEC9e3GDxMoVCMxQJ4d1UfYm5aS4UWN4co6E8qlVVa9bhJ
hKRsnJPa1pGOcdA5ALxFjn6wcm3exuxT901qgZOmwu4yLw9GiamXU2iP/7Oszlk73Y3A85imuNbk
h7r0xreCHqWJV3JtLdGsH07ZFu4oC0K/DnRBfY6EwpcOH4wk5K/pzHuraHD/sP0Rvwx0eP/IS0iL
iYRuC+fd/bPL5Ij7ju4eGlHkRbc8LozwHx2w0q4s6WWMkjg4F0ztAYwl/srL/f5BjBBCaJWBGNHX
LT4wYix2iPtT8wr3oJ4uiN2Qt25rtYN/Fo55DWW0M5bwnDIe1Gm9Anr8YzID6LF4meM02mG7v8w5
bans9Hsq06edWVftYxjb+FHtpn2GQwozvQ+rP7wQ7vKL/ns761lQRh1dmo7nmgSe3p2KEtLh4K7K
dn2XYjCRpuuMucLFD2NiQovFvpLcdEKLuiiLH+BRNpMPHZHa+znNT9kon6IlJJfMeyQyTx7VzgHx
eTgUtYGC4abuevKDeB1VbvTATbm7WprDyQjTTYhq94rZIFsHicTTu3wVm2guYd7AK1xQWpJyuHHB
2QyR/wjLFG9cqXt7Ex9km5YRxDIMKH1K5wput2rHgCnaNXG5DSY8FkkLLMPOnno+u88NREGfO9Bt
yKxNqplYyvxn1sny2rghcVSv2rejaTHZCbbt4GUvU5lb67zF4r9MaLhTARize400ELoJHbNkgrF8
ukV1VQMb39e+0YY7HpMKiVBpx9qQdTR1Zvg8kHOTOPcPynxQEybALW4XD2B4HcP/ElWBe6NU1t38
/pbxa3bGYn/JFhQyl8EJ+P3xzS4zrw05q65d6mY/lBn5I7MJ84dujrVz7BjftHTSdqY/01XQEWmc
i/ksoyk6jL3zVou2PDuTU5xZJVo+nKN5qJqlgQRRGGsZciW5r96dqKld5DsraEnIuA925WYPZSXw
d6bglwo/jE4jPoQDuZjsCvCq34VDhGJRJY/hRGqSfHnGeLhdDYBqvwCSoActCA5UNVXnwh19BkEp
NRB+cUodggDCiAh1D+aLSZXJWnPTAy9v+WT7yYd0zLotEPuQbb49XM3ROuZFL78OQ/4lH6b2wclK
pN8sG3j7I5v3F1Xy3JeFvXb5/KAT5WJFsG08F7r3beI+iJKWaFs29C4eQD+4laQLb+orc4pov7T0
bq348GblP06yr09z7/WbuEfRXSyLtAZ9+P2bav1y9yLlxVupm5zL2fy9D0SJBm9cTAE3dunZwSa8
JOwmmQLoGiRISFoRTbuSn6a5pXHVkNTMhE1/trTW+pAUE9KkET0OIoSrkLbzBrgsJryWusc4rRla
Wp32GvbUrsKH5MQdutorlujPrjuR5Fj+sAlOCG7xayxnSPfhzOxZg7mThDT8egsPRYzrNNTf0uy7
Wmi7doHKNp2+4HTilefZQL5kFAOgpj61kOFEs4JGpW0hKBRzMHJJb3TerMw4uwVUJATnB44EdNe4
t0IAgccFKr7kPRiiMe6+F878UlLW+AfByHx/TGOaaZjsSnQ0bZc1d9m5/Oukr7OzmLSO/XACKRiW
EtmjuqlzzidsNgpvKdwd4B5P1Csdoybp6UqqeTf0zthbE5JMZrONhcFxGMa82UauOI/J5J+iSWcR
yJLsqWuwnPWsLJ4xAA4shPkH3wKCxLvb+3J356zAGd+R/ArvPylaSIVY3nfhNmvq6aQSpSl1jsfQ
Nh+7rvxegaNDyC4ZFQlgIWz3Z1JSWX1uiPQembnWZ8Bfzp4g3TUSzCzY1vdiNcIku83Lw1k3Iuf+
pcxmqqCU/9mKrVdSAv7etDApVk4vPoX5eDABQekc5G/tGFSPPsiHVVEBN8nMp3niCJLERnGoaEV5
MQeyuSIrS4jKprYXFp2Sdwd1V8HUofYL/qxJick8VkQRUe8LPxFH6Od00NnFX0Ut5FHWrvEwMk/3
/NKE1QFPy9fo5rnvlOPSeoqs7h9mOgCmksWyNAlf7ofIXdW21T4i/I5Pw3B2Ke+mDD19Vk7TBob4
LSkKtCVOmlBKh1s8kNm6s1emzt9BYpUbrzDSO3W1nMJrWJXaSi5NIypPE+mAeQycz/c6jiboIUwT
2v4s3NvQGwHIlBYAy2IEVA+u4TZbOq6foS2bOxpHu1Os1+lhJOqxSuOa/qKORjOaJEvkSSDRehdG
H8CVKHRMiIPfGmheyjw7ZRGyIAilXrEL5+pB7cr6fDtGXvm5MKP8FSBK8OwnH2sG1NiG/MZJH5Re
3lAQ/Yfdh1Bju39vP1AX2cbaBDK41Gh/erf9IFZbFCP24u2PSZATfLmTHlFCUQBNCItimd7JwXBW
cezpHFuGS2VRZdQlQbKRg9adOjtnY5HAxGzTFY5MQi6BzZrg6uWncWTyinLUnWatW6qKfrhx1CRI
MyhZpkJh5dJ5fE/WoGud7NK1P8VgvbbFEO/x8sNS0tP2OR4L8XTftAaaFn2y5lnsbA94FJ+F4vPY
Pme6H3wWYNr4MZf8B0Ut1Slof3x2dRL8feV6l6RKPtop5i3r/5hxkRSUpVTpUUBtbt3gLAbOmqT6
Tl2fW3ixuPtkMcc2DjiUFziABnEZVNsuwedHmhJ9a3mYBZYIIAEUf+FBJo8yx2I/ti7QgY5plv5V
BXwUZz51go9a5z9oadacC3p2XpK4efS1+cv9vZjZx4IqyVCp6PmDkhMmlv+dkO5HI431m1s6qGU6
4pk2t/1HW0gwt4kfrzioUZ/ujRNvQ9f+dRcokPrrtUL5THE5X/pR4L11sy+jC/zVBam+M/zWuEjk
pLXMKLK0ypyD58LLGOMXIBvDzRrk3xSoa4e5phfK05DuR1xOK2QW7RtV6Zss0rIb+OVxg+f5q+Dq
f6ILa36wHWde5r/GoTPsnorIQs4rjRKhve5ru7FwPg6DsH9Mx4zUnD7g1v9RuxF2xlEjdL0CJGAe
WwSlbWB17oYg0YOasN1Ts/ADKqqtaBIx8zuWvDapC9DGEmpeilVLgjXCb5XuUe0fIwy7Vzg+PtSD
ARSPcidXXsPhBzD4hWvybzMes5c0KIptwAdsVWTtfOOHfEsrIz3b1pCe1X/gR31+cDK3gCM9JueS
Zg630tFRymZ8SWVAF1a51Lgip1PjKs5uFL9WWSBuGEM/qVdXPeNNeCuZs56JDcNb1+bk2PX0eVD0
U57ociNyEUfoh9JbnOLRF4duNbHsC2zomrvJHMNdtWwM2NXK9RRUr03GSLx0Uhhv3AzPORql8lgo
P3CU822Gge6eZcQ/Vjix6FSApc7t4w0fn/ME3xqWnNlejG5orvIxqwloFDOtTj8qaOT4931Q2nXz
Z3pIsY8Nq86Gdd64Pbt3WeGeBtMIrtjt/V1Zw5pV0mRh1EubDwZt9dSVRbzu2cbt6yg7KephMoaf
HAMjvHBKezsR5ea0vRhR3dG5KHKgnrhMHBpK7MMpLG5TYq/7PF2HxL7OVORWZ63736/U95yY2vK7
9VVkZGTsqAy3NEE1u4qY0PP9Tyz6jQ/+MoLM5tA83ENztIgQOUz6nL5Qk3YQet0851/mjaad6cVS
FCKgf2dsHutmqLK/zNp/amEv1L7lnjQa56yqJWKRL2WLEAroI1q+qius7Fqiu+sG4WmLY7jZK06k
z/aX7g+BYsjjOueIYK2cPLneXwgGB8/laM1bh/TOyhALGY/S55X4EvjUqnZhfcLQ4tCC3A0V8wWu
4STS3A3hCn2vRBJMAB5Z+FDfuyYwGFNhCmtg2Ktl5nLws3GvBtSoHDb5JDf/y+UjaWV9tlVCsNpV
glfM93eFZp7ooGjpyDoPXf7MhgFrXNZdG9+UJ890jZuTTAF3xImjLYQ+5sb60ZxyzjAqNWtNfCCr
iIw3RAFCo8u9Xgw0di4pZxtRZRNIuqhV2qUYUDGWyc/vt/Ti/ZgNaccwloSx6Vqu8NQY7l+bzaAX
86LRyzXUgGITWh1jJZtdjh1k+xTX72MPkByHQ7W3E60hBP6/tmtPDju/9dondUOI217/lnR+cKKT
rrjqVZpfDL9orn5mylvSZDfiqqcojcXFnnomtj1WSi3fRctJxfXaiztiuqxGGqF//wv+ol1Zhql7
gtC/tUh97ns4h9Sg6laNleAw4DCoJcBc8KMV4GY2StNvyNgwbkm+zbo7nicS61erCd8oX/NuJolN
J64efkbWB5QZ2WfuxaUpbs8PbaykMYQP6iEsnZAxKlFisvk4H+cqW5xd2bmcSwp21ZeFbyIDL5mj
O9DfFma/xuHUbycG/2oiW4aDtwkdvzt57Mm2dSHBXMOtW3f1GTeIvlVAG+WiwubeX0KmM/rCMffo
MiL0NznkKOAg/f6F/MWbygtJVAb5j4EsgzDnnROqhdVtYa5Ot1PrP2vcea4V52QqxPkqarrvqRFg
b1m+pf4QaUuQkKdT+OeMXX3VeBXBI8snvrKwqnLfJ7lCcqDD7/bT6mZlRAh1jP4dZ6QT5XLaVXCl
7hsD7rXBR0yzyl2DS5sQZl5LTDoeYctBs45uR4ZDddPxcbS2FSbCLQQTvKCh/gQ6H+WeHP9TUuZy
gwUge847ov2D0/bPQ2ijI85gTP/w2v0y9UQNtcjw26y1FiOcd9tNbbIYy4Vl/cPHja+kutJ74x/8
uUF2+6r44eohYjJAuJ/yRubIPSUEzmmO6ugUZoQL01QbH5hec8OgG2srjD49DDM8N63hAE0gVN90
FqVoKS1cN81tZjyFSO3+eAVAyegCGRs0pnfkSh6ZtNn6R68m1BQbODYgJyE/uhrZV5APBE3mVwfN
7OYX0415V/gtJzqHKjXh557njQBpxEA8YM4ThIsC86mZi+ARokn8h8m3+EU0tRCfEQsNIXFRkFd4
l55uENlHtwUCG2bNXlU5WsZSDKszoldmd032vMUh2ILJpfJD9k8KwMqpMljreaavQcBG277x26ci
yaJt4ryx8BM862TOBqGYd0Mvp2vDFb8Ij6iN5WMZ5UQUYhsiSQxhYZFSOaZ8r6oYcl5FLMTq+h9K
svr46lNAE3aV6iuy+qQdmYDvymTqH+raemaXbWzuO3gRjz/wLIhfnEgNf99NHsEZWWV7GuXkCd9t
X7P35dzTbvyR/EJjS/IYC+vIBgEg1aIqwrk/JNZ8EWl2gNRRHw1VCxlDOV7Crg95K7MnRFIgS+ps
PGRD8VaWYOmmJZB63x8bQWavERy4ogP7H7WI6+EEIBbIPs6IKSrExzI20h2YnHCTMcNiyNijukZU
seYj+XvGt5fRcy86rMwL6OxrXMfRBycfk22K0qJ2KuTWtuHAKPanvS7XsyeniihCmGA6FBouTha9
Mse6mEmX6tKpflLB5jucEHT4NZNssfoFlheabKY07jRBYxODa8vwGng66A4Gk0UFHK2wiYYVGJp2
htFYWydrB/xUUcQgdvIOhdvnp9GxcX7QAbCBLm0+qgcRWKuMiBRey//9VkizzMplzT+0bSjufw3f
dr+TVayvYwKwm7Tpv3NAhllYSWMXjvm4SvR+vkmKNBw3DHeyLIFOtvm5LoT/AuSuOWiW1/FPTBst
mqMPBhP2Nc1e3RFIkvJLhfCYjyHblVUL6+WFKxfRgDqmdryns03XM35k1hD7EqpxA7RBgNvtIhkz
+aKLtZ7EdkyhZXijCRCvmeUSjpbbqk68E/S7juzxsDc1gh8YROD6iwHOwERTbD0kjKYj53EsU/tQ
6Xl8qAZcdH4RfXeycbzqE6H9edFH81ac1PYx6uN+1zgZ4cbR+ScPLECOFGFg35n9M+3IzaGX8QV2
dHSe5RdVMKyw+FM7fVXxEXpUuvv2S+3BxET6ANbKo2ENTzp9Tceu9fmRsQ3u8yglZA9WvGb4jAAH
7Sj4psXjR5Kd0TeCLSvoP9NnEJ5XLddQS4qZM+MC4Vf/r3owdX5Zbln7uwF66HPtyL7yKBjPAFYu
sxtEX6DJaVmsQBlWn+00bDY6iRB8sFpwckz6mAqGwKvkY9WCZWSYSGGXY875WSAdKdutQ1W8AiGa
pO+O8P5OhdrUMs7y6OPNwRo2HNTNsbw0nh8cQ3gbG8/W9nAT04/Lb8RxCIHPC76q5pQ67q9aWA4n
XtlvUJ/sXUlX40XzpnTV46Taq4CcPpvdrkq5lKyBQlo5xtcsE/MlTyFHctGGp8kucMC1IrXvBHGR
uSCQ7sNuq212KjDsJKVzajuDN06Gn0BEuDgmMrmayuzlzuEbLcrSsFVtDR2Vr2lr/wClPVr5dd8d
WbCwxBsDozxVK9G06MPhIGi4JtrKdJ/KBfmzxay0vkVcMJBVyp0emBQzjEX2AuluuIjZ3+Wcy19j
rx+3+vyc5VO1/hkdvSOoeo9COxmf2Oy+GbCXAM0L9xKb9jPxrulDn3c2p++6OQA5yv+0OXq/wEOS
MlwLvMeyMXLE+0k5C2hc+Eas70prcI6KInBXYsZZFqumBMR1RwvEk7WJYYGv/XQOl17vi2fQngUD
xT+bWqidASPoGZQJ9R0Kf/RzkBx1U9gfdBkGGw6du056RFgw0atQT6J1/J1xKuIdRTf1LWynaaW7
Pf+Qq1fxEZPBoRndgTd4GJJbUer5iqu/3OtdbG09yWxvwFv9aYDNCnfS6mjDwDoz0r1kZEbAZEJ2
33zWtdwgpzqK2doCBxr+oHobvzrDFmvbYkzy2GI6xnunPd59T0+62GcoMw3neaC+3DAdDDPLZDAu
X3sNs2srxclBGQBZMc09bSK6s+4DOh/VtoABfLQWlacBJhye7pGo2KOwCT8I0OEvYoLNuELbdy5x
Ua7szn8uoRgd7r5Yu4nBy8KMte/Fb3JcUwyU7BCym8MIRwQeTaR3q8nACTHbRHnMCYFeT61pH/8f
2WSAj4UOaLLnIDSrHE+CAMk6SxEeUjG/2CPWNlUN2QzjS+Qk8MVEzVKhD8O+ElT9KZ+J8jvrGLa3
GBqzHfHTpW27SzYw2qjp9oZi74kIWV/6L3fbs5b0L+CVilVpBslhaB04LX1KU8L/MHZmy40j2xX9
FUe/4xrzEOHrB4DgKIqaVVUvCJUGzGNi/novgG27u66j2y8MqaSSRBLIzHPO3muviSXFAP0dVqYG
4xGxftdP2i5ePiXRwbi5djUas/0oFsn7DAn0vIrTsuXTVNEu+NfNQ5SZ4pmCb7OubkIJ24NB7/O6
hLKtQoGXJZV5rT0dqzS7s0Oyo4EqDuh5DfHQk8G0WRvOitWxv8GLwPeucNhSMvrCvXEGkP2y7v1d
UGrbdVp/Lf7poGmHHj+2s0ZFCwQTOyWIfsZW9trNE6mWi+c20V7/5uT+f4y80IgAeMRNZ3L0/OXk
HrXBhGkpbj04IYWHygqowWzigV5buo4kjB1N4ffISDpvwrx3RPFEDaJCLC/6yE+asiIkySbWk/St
IzqYxkoRAVvWs4HIiVaBg1s8G6Tn0cTKkqa29Z3x8qZM1BiMB2w/CrvtEJbTDyvqoZLTGTkITMUI
IXmLpEpBRpeaFhw/vfDLaeyuuT8qFnVPZcnCYTtkd13WfIwaiF514PxWB08YYdsbdZLo6S6fUpir
f3NDm9YvIyDuZQXJkKww3oejuE6I/9BZgOJsgAed+9+Pn1HVxdi0Z9mdOKA/rA/SqEhuE3bqfv20
S8R8V6gvw3xYuXRkUzI6HgjS04L2zFSkcAuBz0TI0e36MDiNvsMXkSP4kuqbciSdz84txx9C3Txf
H8AuUYnDXWcXCO6v9wLh0Oj7FsIYtNrcazjPbxXROr5Q9eFkphGXfKzBs66T2CWSqvmRyvW5jMdT
UerilkT5CkvHrSXP+Ys53+VTAbWoWJ4fdPLdXA/Am5WuPBULFGBEU39SzYrImkbFdYnW4E4APnPN
uan265wlNqDPwNC/mVIhbqiKcVZ2Yq+05eGvL2ekq7+8K+A64ZUq2ABRpeM0/eV6trW+Zfc0q+31
tkpQiG8j+V2rQJg7ZMX7SmfeO5mWeKufJhzpeVtwLTfAFDBiT5WtH7TGYqPTCCtTGnhy651g14AI
07mm3RajCV3H8rVNA+T6e2ppgF1mdTY+eBjdjhRAUKAKXzmVqw1houoo5YL7zKluZaFO56qVqI+x
CHS5K8eY02vcxNuVy/a/7rn1oyoQe2FZDg9wUrIZCxyF+IhucJlQV1k2ECARmVdegGyXzW2hvtkE
mW3he450XkT/lHZzCBaIDmTfOPM2zxR1cwV1YbU7lzOe57yKsbM9XBufoYT2rbCt7o77gFBOg8GR
k88EpS4a+tHCHC5n8BG7cVFAructJnzlNSRUrTc1Y6TzmjTbzc1+bUWVFBF3V1iPMWO5W7cArkVm
1gyDqdk5JMr2zloVVGqhUs0MMjVhyeRu7XCvL0Zs5GcFtEpOVsZ9IGGhx9X9Wiv5zlRScrOUbaAn
jCNqonhK5pPBIKTdWEyYHYcBLkEllM/rUdD8TsvCBMVOOyIawK1f+61Nggzr2mltm9hbDeLNUlJN
EjKTJZgCPNt44Ij6lU1Nfa6CL1y5+BImVSY1hGkoVZF2lWJFkxBIcGdlbxB364WFdrVgSVJFDIJi
EHQYTrEXOVxY3DpoPdaHtY5chaOoDnpfmRcyvYX06lgB+JDtmFArg3OxaG5LwFrrsERx0ArUZD7t
8zzZjGFi3a6kIfYe2WOSZ2/jQ70f1tdghru8ha/zhuOh9YZFHtQkQ36g1sKEVEtvEUmn22uftofb
j99vefdLyR8rzGEhjWJ/itNdCGnzBj+uulNmQVbf3xF4Vy3AH+eYjsbJT6Mp4lggboxf27dkUtZG
Cu7QW8A/jM2PjvJRNFFGQkffL0lEgkTHZesdGwh9Y84mMcboYdZmArfiJujj8E4zx8/VKNurRnXU
beFg/iZRdQq6x1wpCoRqRXlph+ng0GLzelkn7rSS9Mc8bS8DKtBDtPKXezLfrld6hwa2WXLFrgeL
aqIz1S7WuuVBbVMHl5mloKtMvq9iafCb5Q0i/Nce8JqnMSLgNhw54S4PointHVm9HzBGGz9S25PS
1S1NmaJN/MAadA/j0HybzeN8GxMraS7IljmuHxq7tb3rxYHDtDunVqDdkqMbbM0O9uNfr63rGf+P
74VlqYq8oKB1jVY67wtL7x82PDtvMJeBZ/Ovlve6Q/iwKMl6/Rk0KMt/XZhHgVkdgmdXPQ9ZGXkw
n6zXAnmoM2E7rmrllCwPXdIqEKYechW4Qh0n2jPvh+kl+dX5lNDjPaFzZuhvmZPjhTcjILDT9dDf
RxhbANFou24ZKKynr7Cx4t8pKF2oCnpaBENJFXYjWNy4kUdZyXC4OvDHskndr8JbgdVBKxiYVJVD
UMWCPZjimfZpEtCdbOXgRIXHord+JcjpzYROSUkXzy9tDybILqBaEMSg0YSRxOdKCF+NbetHWkn0
t5pZJgPM7udfvxPXWuHXt0LTWAxRKyGhkRc4xB/eCg3lZimreuCng626TtlHpB8Z0a29PFhaeCkK
Uz2s/x5pSXybAeD1rBDQA0CflH5BBoR4VtKTZgTpfuXb0in7AvJNdlk4DptIJo9l3fiayYEHYqag
W4osDdl9QtmfCA8MyFZ1zZwk09ViIPQf14EWUDfQX7mCt6tkZIWd3NjK+fDVt3J+stlVb7UQL5GT
Zhs5BUMb9Y39okbkzXHq6JQp34TG4FCKS6dViDxD+7ONybol89gXYDY3qaQxS5knaXe1hcJccUv7
W990VABKEACJqsqjDgMnooHstF2v7AvT3MyaTbj4R28M042DRlnrsp6kL5be6wE/b78Xc+Vs8tUg
Uhnm5/pFTmjDdm3zrA/JWORXMWaXT+lNb5Dx6pjtYihPGXUsYIgizTlhSeOtjjrjBJo4gh5BVk1t
5ubWjoOScE/wWQXKoi1HRmoeOpiQlRdTuTVgQUHr7vhKGwjC7PXZi0ReA0VT2eG1NAFhRLNlzpmf
icrsSGZCm57jnwCfPvngbSHlT2SC1XRZ92VSDr5SDlsh5MFbHdCkezXb6w7o2P3eIZuPvD7CS4oe
dBPl165vOFPbJmRJmpbV94yd4mY9TkpOmCJEQKm9Dq6lUFK+XddaMatMm8dp9HM7rC+TZQ3HpBYq
4d6Y8NSRhs3apRWT9UBbLgMVjsLVjFIi1WIhvWfl6JHjTojcYlGMasVgbtAMWzxxH1cypAzO0f/r
G0ldHdR/upFs09YtFjRIKhbL1y9rWtdnRFuW7bSNgn6z6ihyTSdKtZyjQxFp30B3mYdrKyNDpiPF
iVcQvXO39tEJ6tgqBgBzo+oT8KyQQ3qNGw1Ih/mmfgV5unFok3+R/XNu5DL+MXOJunOfnozSSQ54
bsmuVaCQRb2lM0AmXpH4ZAR/qFB266eSIHGiNAeZIp0RNsmaw/F6rcKhHffTOh+uSoPrvjEc0BR5
ArY3yzYrDK7j2HCI8kHuXRHZ426mp0APpVPdXNBFD8JQeTCqlgwHpZBPCmrukxYlflu30YmmA6Nn
OzWhaGqbpRSDqogTLRZ3CnkvViv3OxoKiMQW6ow+kP6ape2d7DSYF2e4pwuEUR4NcAqG/GTOef+E
CSjxFLATAEzM7qnu6LgnctHdRmUMnTCFDQurE7NLt1vhxlKP75b8HH27ltR9CpD0f4+BcmFccZ9S
arLKLNYVua/C46IxvasaTA05JSMRHvA31Xmy71C5+lWul1SMZDkg1YzO60c4R6stDJ+JjYjO6vXG
aDuUPot5DWW5oOEgM/EYMeBYSvoI0jNx7Vn/cmD1ogCTGeLVXenPbHVgmiSGLI16h5bDT1Tg6JFT
mOcgfhNzVD0V+EA6awQ2kw6fIuunH0GVtN5UqLG7jln6EEhWB/+Y25d0zGQ5kK0YsLhCq3F9780e
S008ZPa2Hx3LXb8sO8jTrn+7YSbVTRd0d4o0Tbfo9MENJsUdINSbJFZysCGEnVzPgSLVbEq0gpdO
kImM/PMGATOoCg2d5frqKEOibyDDg8YnttO1spLdfvXS67SYvCFoi8MwmwM9+VZ30XckHwk1Ccgw
P+t6t6NnSk78BK2yt0J9j3rXOl4LDBTF9g1+0OQz1KufalUVrnkOc4cOVh7iRVyFfyM6hcDOlWss
iarozaavp/5qKocp0R+yIT4ge9/FYXdenUps6dK5a0C0COO0jguyeNJvCHs/M8VnHLaIToy4obMj
7/Qp4q5NtP4OgVJLm4uqlqX09wdUElHlzna4EHXQu3AVC69LYK/Wgmo2odkarPZ5oUX3MgxARN3x
IccMfjII4NrU5vhwXfb0Ub0QbJAd1yNaHpX6zV8vZf+CYMZ1ISuWzGGXhVm+KgL/cCSwe2V0sqI2
vWFo3xGkBo+6LpxDwGTWnYAxP4at1j7mFvoQ2Wy8oVdHjIvEO2KD0476FNg73Ubi1JRC3FuN0rA4
540/qtahKfP8oSljZWsaZJMb8WzzptTNPlggEDpThqvKMstkymOwvQywxasizN26DNk1DlcHkK6X
EpONp6uwj8jQin0JHJIEOX0+IpQyycHU/WUhBRwh7s2RRh8YLxjqxlrN0RB08yRA3dBqHymj8r9R
iiwr/R93guX147ggo+qVVdakRUjyh9dPrWlO56ZFzINCktMcwC6cCogBdT4ZpDK///Xb9S9BDeuv
oxnMXk1bnQ7Sn38dpnWVtHVwYVezPsmZ7zGDB0ilurENNH2+DBMZmZL5RBg4mUVmSEJ7k+3gsUtb
YIU1yfQuXolT0nO3pyXeXAca6goOt4T9NA9iun6mht2BXtyMEYc0m3lhqYLhEH5WW39Hq7KW7sqf
X0QuFmZssAQ0sACrbPoPL+KMJW4WuRZ4uezoR9bj6SQx3Ua1yUdwd+UN+G/j2nqxsw3xA84dKnkA
9rTjNzRbgmWo1u9YKulrLJ+WSj3s88yEord0rSVznHazDmF+/RRFSOvWVS0BfyMkAXwFCUbSsl6M
uvoVd7U4SRnUIQtLn1cPSFYhuzjXlU2dK0IiNKZiKz1RK3frEHyQtFMzNhy6avPZAHNFa2Ww7iMJ
QIweRkzAlnJzfUjDt+tS6CD6M8oMok0LI3BtXwx1/KpAhtwDJSBXOZV3K5pAKt+jlJjlxpDq7Ypk
uLqP7UIxPSWFhiQWpkG3PCB3rU/rp+tHk/ibK976F4ugDrcBmRYXu8Wi8WvvNyyFTTCUTbx6hj4c
Mwsiibl/VjjWPRih7CG1xRylQuxdOdNJMw+H3kLrjJSW4iR/Ao0U3Etm4Fqz4g2SQq4IEcznoNE3
vZK2x5xspeP60fqgN4Gy67skJ4id1PCQ5td5fahM5/ePYhOVFrhz5SlMdkkWHZLMqm6MttQPpBCw
GI95fafkXXcwrQjsWg9QZnZiez/VtuwJFGDXxIRWjs5Sm5OYhiJv26pUeKEevRiL3XmVukmpu0R4
hD1KTPx4TAyKEbuhgLFizcFOceK3tGLotLObBv/S2k/oR6IWCW9KSOuNR4/hjbyViVz1MpE4/qSW
ktfZAsKCPUmXspvuGTs6xzhIq2sp/u9/imQSa0TTe1lNULSj9pdP//OJ6WCZ/8fyf/7ne/78P/7z
HL+zWpdf7V9+1+6zvH3LP8Wv3/Snn8xv//2v27y1b3/6xC8gkkz33WczPXyKLmv/O1pq+c7/7xf/
7XP9KVi/Pv/523vZFe3y08K4LH77/UtLFBVoiD8ss8vP//2LyxP45293ZfZWfPzLf/h8E+0/f1P1
fyhok7jQF1+3wVn/t3/jiMVXFL4Ce4kMJEM3lmKaraEooVT/8zdD/wdOIAdiLORYFDoLUkCU3fIl
3fkHGwVbrmPpoAkN/td/P3H+jiVT6/qO/d8ZW8z//myLwSpo69yLOEoMHZaK9qsKyFIkPTRp8Xlx
0F7IOzilTQXpTD41yiMS2NzTJc1TtWlTgE0JVHEEbIduh9JSi3YKPsCu+WiTbqNpCHhUGPvQZ6aS
Wag5kk6ob/vse8IBawSJeIjtlnhGxdNgo8sE3BJ1XqTaZpp/WMqbLt0GZr9VgIZMfbuFBOZ2GSkE
HRaQ9q2K8BJ1jqtM6lv+TaHLQWazmzK3GPT32hQoFogQ1xhKTC/RzG2Xipu0Pwh+gxZvlgiZvqs3
CRL1ljwgbdra1UNVvxYw0X7k4RN3A4rgs+o8Ih7W2pM2kezgZF6sEF1j3xfiNl8yJMiaJzFPDJ6i
Nq4JqNVpGBbdG+Uel/lGQtZoGIDhfqDdc+gjQ0LYRJCzCgvxkPWt4oeq3aU3Hxw9dbVNXL2VCjHN
yTbo9m0Qb0pDHGscfQh5A4Q3y7moi84NvSr7qC1Elewg5O+pRQw37MDmoZpp+EHu77WcjEaWvC9L
7Fvyi6pq/OzBgNJpf+hSA9fXOWrYrLqSUQ/ZOgaD1k1qoOyaC7/goJno3S5EfQ8xm77qtjcU3Bcm
B2qeI+l2u1x7JZHcbdTv7OE4Bw9BuJ2GYANvqCUlSSUJUO3xsb/G+TtAZFdA5beyTcwYDgsiLIHh
UkuHmBhbA1cZ6h8Xezd4RuLoEaaLKPbUSSZYPfI5HILKiL1ZVn1iAM6qeo+7lzdh3Fhi08gaf6t8
iKHfhmnmZlFNMkyy6feT9jg4bNeZfWiC0GtEdtaJhsEnccSy54FIts3HyQq8LJ83vdGfAXG7Zqq5
A8O7IHhwOowXBAQK2kuLpFrftJLLnJ8l2U3sJweFM+1C3bjro+5+1i6OVnkR0YYysYSEw47NjZ30
dzOjSA4R9LZzHz9OBc3V0FFpzzO+PoklmgFZU370BIViNbNvLP0lCe6B7cBEJxhdanea/WNJr7bj
Y4/iqSkABHCLDEzM7N6Bj86wEmbQpNo7kSDKz57tlIsmHTyYW4g4SH6HEh8MjVc60kkuoMkWhRuT
fBcBSSg0x2tqgl/jfVNFd1rDrCmafep55FqyK0/ER4ZvFr3ebiN2U9DDEqAMe0lqXJQV9ecCF8f6
MZcv6Jv9GuW56arfbcgh0cjWFFdcvNyvGApGJz9liNYz9a2ZvzT1uc74idPd0Ax+gBu4hliPfP5k
N/nO0D3Ol25MLo0baWKLJcSzZ79w9rFmn0RV79theBraD01g88R51sev9hLDNOLAiFIAcc0rFFQ3
B43Xy8eIOB0UnXHxpjs02eunTuBIHNwYS9zcZF4vhh9Jemyr92j+aclMdANwdFD8Yudnpt0vGKKe
DuwEPTPgkkLZsTXL5yBO3CZDWT7qpyGetqlsHdPw0bCBohTNlnmHD0CRSY1IuESp2KTLpJztJGWP
h5iZlfEuzmlHhp4lcy01RxktXwH1SasM5sw/BV5oGodbm4SMEeWloTjHsH8e9P6oRu1GVu8TGUW9
dsnNiAROxZ+72ScZ/qizXIScFvpZO+Pv2iIfBZrYgKCX3VnCWRKazF0HgqpjCsdm/okDZNOh1SRC
AwskzYexjd56zTcRyPpJTzpGm4Wq3xLv7HFA5HZp026roqXhFKrortDAJQ4BGRmiiVzNoT2bV+I4
K5gZnCG/pQp/GujgoSTQmKOXnPyb9FBUSozI2+4JFPjQ50xlbmOOOywgzRmii+RRGdrqN7mO3/sY
fLUh2YSQjNZRNeIXFXHLLgmldwdau2WEGZpz9STM4Dk3GJsVFkZOQtKZyxv0/vr8MEmMp5KYM5Kz
8ItQ+Kh0MHtJuBm9EmSa2rSkZ5MtSDOJ1MtPhTRCjDnG4FVGiunbgd9qOvFjytZVxz33h9YyaO/N
byWqMECSALnb6LtVKzHWLYKAjDIG5ic7e5b23CacE5tIYWCwn/dgyGePQJXCzYKxO8D4Qhmw6brS
6xdvOcMtPO8zbXKpMkdXB8tKZUFlwugLntGYbiz4C0aTKxtSML5E7XWOXvkwj7MNla18qOlmCATk
vIJ1Fe/LCR2tNKmxV1OCow7dCeO1Db6PEDtcG61pR59VDziLlnoaoGNsPibfaqTIn6Pkbkbt4GaT
kx/afoC2IXuRXdfvatzeUyr/jPRQv8drWzLfJ76OCB9mlRaGvK6SPzmpTm5dszAGkOhl5oWtsHwr
Cnd6AyiMEIuutr5Y3GoKqcY+2PHM+hYND1lcWw9dk906Cos97kWGGG0HE9vqd5o4Z3I27XBHwwLK
7R5BRrBlINL5zeg8o1+o8ZETVksygDoRbVItxYXSmyhXkSW1+ZMYGqgVXBmN6vYBdzT0RNwkzxRI
ysao7Yeo+daOCXeAI1jECOMZZdbk1oqm/cRKgleNmwO1Xg1Deok22yB9wPyX9PYzqnwEfCH3h9MM
BMRrxyiSu1MSZ2LLlOQltKzonMQWovQ+YQFs3/FodUeVhqvgxYG9X2AKHJBANrQp0+bFKMsMh6ny
Ohg2jj+H6OEO5TOhpIxR/XoilTsIIwpFdQnXNnUdv0R2y2Z4G1AoXoKZLLREuQXmRbZZzgHJGfM3
ozZ7z7bLD6PGt83QmUWLa3QkTIAObugXETEkWh9u0OAUfptqw0XO9ccpJDHLRCToxhrbS5wQs8w1
dXAy81EnUAjgFJNzudZvh8pDwDQINHCU28hIDHewI3JZJyz3HQxdT6+G/RiIEL0m+zHfNtG0IYIr
SMIXUkJA4d7YjYVZtzDb7dwTL2EnLaKQvGZHtWGFt1rt8+w4A+Iz4dkl28T6wOL2qNNa8nTyHTyz
b28MSWu3whlunKTsz31ZI/Nrt/QfMEQ6b00HtlDvd1Kj3REut9HapNxSXyUAM8XRph2PRNqtytEd
2IxUteQsdDKyfdLcFBoCJJxviQ24D0u8BJMUYKS9IWLYg4WVEQQTEsOptG9z5Q/Kyewuop5hOCOq
ZcVEwoiuvr7QjsuiH5HybpYnDVGAc3GiXcOhIeMZkB5uk14QW1sqiksjVJ7kJQ8PYXHjyNJOSr/M
5DZtq1vcU9wnkU/SH3ZoPJJ3vXJsccJVVXTIymMVFtvefgzoX5FTvMf2jZ5Mf0NQAXF7PKIZ26sa
Qy0YFhPSxdw5ZW38AzzGm6Rh0sq5eNGbOBgepXar9ExXh86rlNcm/j5lwDx49/rObeaTkOB58f72
ZXhK6weO0NbQvJaLbRHBh2T+qGqMe+YtQQNHAYLkDufxk9nCTuXql/OjVps+mn/RNw9RchnnCGfF
3gQXxjkHljdez0jaYC1xsYvNvQ7tOsLrLm9NlChiiG6sQYNGcFTmh5IcwsFSfV0iF0I+0ap50olm
dVHw3lE5+RGBpKmCpxRFUv3dqfKNjO0lMYKNY+xmyTnKkFH6frqF+Q+DCAok7lRubM4+JcE48MSM
b33HWJfjRF5sG4XjhKOckGgcOGuPNsjV9i4eS4+gcA4vRDsF56itvHy+AB3b93jsQiIVop/RaHG9
zm6TL8ZVdxxrlKU0/kkalZHnV37XRaDr1E1j0rfZah22Et6rbGQamp9tZ2Lk9ZEKwi5SCq5Zd6Pu
s5NxIEA/p1vnj+xipjVsEK4z0EuaUxi+9Q3zjDu5MrCO3ljZuUehhV8S0cguNV/FjtYrR5v7OXro
BlLRumd8smhTiWtLXgJT8kJO/M4MI5StDvcZN4xyyIA+2GqAKOBSB1g6CawSTXo7ETSfW9hB7L2A
JcryVC3zuEu0pLeQpBroFiLYZH7pesdlX0a5G3pEZLnwhLwRTrxVHuopuosH3U3wDkA14phq+u0I
VgH0tXLoTTq42m1o3CnlXaWz20l3cvhg63f9gLnSkg+Rc6wH+vfxdxWViRw3W1nbOeQ5yHiwh5FO
EQQeAaClGT5MUK10YHMU/jkFQM9vDX6kUbpReT0ra9jGteDUiwt6LnBsLKhXbFZy9dCn06NZ3fb6
eNRILqKvui9E5SdacZDtiJRHtFLoe1r73JXdqy2VO208adLJihLMoiHnrm+L+q6bZiwPd2lBhdbe
RvZBj7EnJuYxo0Uuq2duRvLiUJk2m5qManQ2+zj/NhW3ijIfqHdK6z7uxk2NfdMJf5ghBwKCIqrg
rUscj2qzR3HQYOVWiXDDBF6HuCv7ehtTfdWkfrgxV61d8g58M5r+WcdO3VnatpwuqjJsJgCgGrDd
ouoOFeVFqh2RsG07+RzWFIQD51wyt818E9ggPUA9WE8jJx8SB30H4qRm7rUu2UvSUjTQDht0DAdH
UDxPArlQloSAHKhGi9ETVuyPTfXYSvpTQMcunn+OtXGrUsGPWyejqzDDKh9PQEA9TXkJWCV0qLXo
FrmIrNZXzH1KS2KspM04nnL82iF6yJa4OOl9FoOPyYO7Gld2RAU7OPV+bLoNI3PGCftKqXZJAgzM
zGoyNaJLqOVewcBl1NltERVG5aXIvw82wQJhdZC4B+qQZIEh+Vli/wU9jsEktG7qAmXeAevQlqZk
qD7W9rwnJGNniZt5DjZGZFJNPNPgO0hNeJgM6IuHxmx2DsMIy8KtA0rFySVQ4jrFDBPSunxkWdhK
tXgsEMGBr9zkAonUlL3IEcHXZnNfsTFrdn2T18UmTF/ITIfncZpIviPL3jMeDOvJEK1XqSkDGfqW
05R+g1V/yqLm0qVbEjM8YVY70gF9B69XVar3JJ0pDkr2KfBkJY3d2NJ/5Ng4Lf3SRNLZYm1UyGGA
Eg69dZrOfUzMHvjHRHd2tZMgefFiw3ge8YLlectpkp5QGFrINrSPUc1cq+MtFi8q+CzStk9RIH1M
NiIvOLhlYeOtmu9tSsg8L33J/p5Ar3Ya3yg/RvNJzN+aRDsmdsr599kMvjKgfqmus9o7rBvCq/DL
aHVMNGFXAorST8r0VffGFjfWIaBKCI3xvUp02HvloWrJf8XgvDUtDrIZOctMOBH4+erUnKPFA6k0
mygVW2GMr5M9uvKIaFhcspicsaahI9F/syeIqgbpXVx6DiT6Agd6cVGN0Jd7LAuOudH0hzjfywNy
uOVyn2+xBiH94CiqwVTQjxn+whdFn+5TFU0PcQ8OcAaOykZccfb9HJ3XKcOKIGter3+1dI6K6lJq
wxYxEuqVgzkew4GSTVePWTrxUkXbRkOETOEunwPwQDbH1QwTYv5TLgI/a6IbSTe+K5FD4OBAzkZI
mgQ72QjURnuQa3BKQr+djb1hsXUSzUj32rMyCtOQPOuCqU5xlr8ajtix2iEJhgmfL8SmU10+2xko
kwzGj4xCodmXRInKaeNKZeEhhts6an20gsHrrREFm8NOpHuOuJXse0RYJqyB6hOh4zcIHApZxWnp
7MqoupFLfZNQjVVQugi+LqroPpjuAAWzwLK4apfKyE9loT6WA7XinTaXhLSc2uRY5oIQC+aC8kMc
6C6IVtRvP52oe9JhkGrDtGkrjaPiV4f8qKKBHk0/+xKyaRQQgZTC0IOzIKNmVdXHuH5mH22S18D5
2Vk/o/bWcp5ydfBnFLZ5oQDjOTg5GRPixgQ7JX2b6+g1pmvTzAS9A4jRSAoItXI7zaTp5mJbaJta
OQ5FuE9i6DePmI7QJ9kMO3n9o8Rzghv9zhSXcl4KzRbPBO1R0gvU/ojtJktpdwhCNOyBcSfPUbHS
fRUPPAfmVsatQnFndVC+GYuSL+tqfXKOYZ6bpXrUtiQiuKri0ZloUxYP5GpVFL/0NKuAsuWd6t7P
MEIzhlxV9dRm9hn13AZynjeEj7LKRI04juSbE+v+OKsH0Q3IlsXBirszd4OrTR+hw5FNV3YYvui4
LLPsea/ihVKKQ4l9gzBPDw/GduiWk9d2FvdY6WgocyY0a7dP79Ng3KocVQrZeU87bYN13CtRGkxG
up3lV6KSfAyL73X0lQHzUrUjZaXfNqcFF9qJHgnYqRj6E7Hyrjo+ifhThurF7eYGY0O1zjAZCsfY
Bz6GRJJI70bBykNEr4y/PEZKI5nfLWNCQ0EPgGUVHcFCp6OcvqRhs59IBkC+yZLqUNAl9w8zE6MY
KFQ4lbTJqIEm9DoIVvFrHfMlzTu94AT0xtggzyvyEm43WIH3U9s8mIL/Qkmao8IJmUK/ty2Y8Vy2
ThJECgclksR5qJGRQDjETNZe+Vmy9LEticnwZW1Lb4gzqzj0fHunoCLN3QqVbUit7NAB6DKapUZz
FNkuHlLfQD5TccZBTxUUF8bqRGectPhAyu25AEpsdwyAg6NIEXDwzc5GJy7UoZtX01YBytrQ/kE+
RlPzPKXMQNN+n/CExXBysEs6ZbPv7cId8DbXsRtFdCHtDxuRydTRmSsGOtD1Ts8nolg5RVVf2fgq
onmfRCi7enXb0eFNMk5zTrwn46SCrBVwl3YS6eptx3Hx+8y13EzvaeP4ZoX3UX0LFcG9AebEzPdW
vVeJF2OvllM332noddv6lQgVJHccoVDU8DKM1XmYZZpwtVcMOJQLL4nb85hc4unNinuvLglOpumL
gcztbdYbVvU+yDl9p1Ttx0KftxDqFOM8kHEUTseBAAgp82wIZ2PqJuawKcO9k11a8yAxyxji0iM4
0h8KUMgvyTB5cc/V397kHDHq8gSJS80mXjq2YPsiTzUr59HmJF21wb7SXwpxCYx2r46S2xZPlfGj
greZ8bfJ6CslWkxhw3ykx1R2JlNY7g0/JFKE0qnL3vX4ZUZdbGnDHrqAFzEz7EX3XXPuQwwjxAP4
lDIcZnbEdLpJ3wDMRatzSOXbuqx8BjqzPO1HZtFY/mFSFZhopUN+nqBvaCTXTuZjT+YS7dkQwVEt
n2rph9KUns7qX0E+5ySevDfI0aBvfmjtZ+Y8CcqoLn/Av7XLFOTej3PzE7z0bkg5CCmar9NWwxa8
l8dvpoPPvo33dXwCoS+HBBuJ8pBqoafEJOpJ0s0UYJQW4L5V2zOqjWDtaS06NfZjO6DAbSKVdS/m
ukPbORseffHIOGtK5ialecrmTxyCnqZPGCffrOagEZ0USiPNMXcwMBKoPTy64Lkte/JIKr9X2h8l
Z9Gl3Svp25zu5zw/4rH30Qky4XkvWMY1hNGSShtARi6QFmczzZY331WM9L+4Oq/l1pEtiX4RIoCC
fyVAT4lGXi8IWXhvCsDXz4L63uiZeWHrqI+lKZM7c+VDTLd3otV7yh01Cl4jzl2hFW+pEvKo1XOj
D4Lkd9aEgLO28nQjNBJO5uw50scy1jiwqsNxVUmWipmCwOTbTKY1dtJjp9xV9ePISYaMLQb8mOfn
XaFCLOtpTaw2CEMTR9RhurS63AYqRa0gspBU2DPql8Fcbu6UkGsjPY3V3QRNIXeZ3uRnMCpPNgzO
YGn+nsMVHTs7BMbe9Qy3OpiMl11HWUXaWxSNnNMeKJV3iExg9cCp3NCNF/hZca20S1E9GuMnEbp9
61RoJpNPboVJnuU14bEwsOZ0vxUe95r0MyLPidnnCoZcIHNexGRthaSr8M5r0+s8vEy2b9o77TXo
v+x8tSRXLZOKtfCpLI2H7HVuzi1r1qiK1WwMTyl36lRVL1UF+Lqm9Gmkotd4sTp73VCHPffOLZw/
ZM6Hq3Ro2WlPAwpmqmR+o3V4ShlFqjzjMPKq/BF7CJmIuFzBbX4b1fk5i1DHLPZ0cyKvQQQWMSh0
XYTtt5mC6KBhkWOrrYSyc6RJwcjnzHURnPckz67wJ83yJ5Efaq1cBxls+PpFx47eW9mbRJizIeaq
+nAiqrHqhvYhM7Ujp/SDU2soVBQliU76Irt37ISYnr0p0njfmQDPj64TPg+c+U3WRSN4abgS9GOz
TeuOfYuWewWbGtVyo12gcyuPJlfvRDlMybAuRjjp2kweNnkymMSVoPB628ClIL1OyG1BGDB9dKpy
3bpIdbLdhAGgvzjGihVw2HEeo8IkJm5siY8dNWRvzSXjb70aQKWcMNpJ27mTWnoyreuMWXgskS+5
/KlNsIlCxS+cR8ulHMJ5y+qXPrGepmb86nOa3O+hDnt6jyHQOuqlgDvDOWo4VN1xzm1k6sLLxJMd
L9U4T+4RdsG5j6qNqC9CHb3JOg61XEUq4+3goRTnWAOgnelPAYXaKzi4fCo50CEGD7+p3Z5bWETR
HGHMG14C/nSzta5yiYsyB1P7bj9puj/QMFzV322brBunPTbcfeZm6emmuis+2UVyjAzGycvyf07Y
T2pz9ND4PXei9zLYmyZ41CTyBLEJo+bTNWwRN/e8Dth7B52aeYcCYdT8UHtjI9wNX6wEVnsL+5M6
EzE9j+5jbDxEG40NVxu+2YmV6JzGzzY2mMbZzPVLkl2d5DKBHeoueSmOtbWSt6rbhdG+czftk2bs
0+FOBDsYyGTsWzf1ahzkDvqH9VFn81dKu+CocLKLjE0rdE/rqBkfiLdEVuxPPVp4kW+VymR//8k1
eDJxvdPKdgOD9SWpR4J+hc/kDknXvkrn0iFw5NbDDERXkfk2rDeS9b2bk7ti8RFU0y3GQIDH8cOd
SLvW5aZjJmPkwrc1bT0oAv3xfhbWehl8lHO6GWWB2ZX9b6goSEBhaOqDysABCqcHqnKVjxmvzUPB
GyOk1toIifUy1GWDL5pxC7/IB3RFihtMX/CmzL8W+DviLuyMtDGJ6DUfMAjThFfWDEXxh3K2ohro
FDchitu4liUjx7FH1LuMjvIR2g+KW9wMcaUTypA0dzLibkuUT4teNevFaVEOspZ6lA14opvdKz7o
0a1pfwpYdqj11Ej7bfCjTq+c5td5AnW8rL1Qe8fEjUH+Q8jhjrXAYJhczdzc0vsuORdcBARrlM0b
bw5KwF6aZ7cVd3ausZV8r9IPiyKsKMPeXLHWu50fZt3W/uxExCUYGGP4RvksasfixxC8KtfYeSo1
MGLYA9bDrDDZyijG4rMrjvE7fuZzXHJgAdORdfdl/lmabwXJCZKzPwql9kUeXNyQwiH5aSoHtzf9
SDxHtEB1ZbDF8s7r+CPd+2jWXjh9Yy9pvVaJv+0+WztDvUsY0ioJkubI9BuUZ2t0vhZxnFC2Khs6
81SPzOFzAcww/y0M7MPBOUcOS/XpnGjaamKXNAhlyQzsNE0Fs3krrckPSJjP7b4ZAQbmxM4yZa1m
UOqNL6dq7x3pbqkxfizN6eAY7t7V7Z3an5zhaUpCpAO0FM520n2x8l+z4Dk4OATbEjTgNtsExeyZ
7K5wfDqQgC5vPEro/JizNm6VtREpjzgxWAFYInlZuM7JamVa/V3Zc6m1Nb+HBiKze7ui0aKykh3B
DV/04942JGjPYdcr0UNbYlmVl6FTvgSJWkyUhxnKvmp1267KDjM4DU1F7WPQ2uUUcThrgyIwpcge
hyb5sSNYPAsneco35vyTDUQd3hJ75F49nNWWtFH1IxqM99wNnCULbIxnJW44Sj2DnCNSSY9PsKow
XRR1TeNa8DKJq2Ibm1gDJt20R1LpjGT4V5Aaf1wuDIzk3zqL5y6ddrZwe95fA6IXsQJKcctfjlG7
XFRPNMFtknoV3PoeKS8wqr3pUr3VgYONtw3IjMQ5tCN181X7lBKAtTEfJP0LxcrbtFR+bIV+esd9
KCuGTGriOZpxjgP1XEIr57hhBEnH0WEJHiww8GGtTvkJ4f1IIQtcuWlPBG5PHawXLk2MaAJlBWWv
36qtvC/tfi+js/5dIvpitv+wGXnwtFjlvdpwAhfagx72RxwBp7pvfsmlZiHGi9naLlneqJ03lSm3
oRMd8S53DInDqLqLhqNgOQuVELOyjfDPXNKU1l6nRzeki2PCy96ITVA6RGA0nxYo/CPQp+PeXmkt
09h8VrySVUprugcwaV8kuP0jSYS9BGtfJbe5YYPJCpS8+mqzrU06krz8pGWA2aYGuzx9ZrZwc1NS
1VMBBbEhX4nRKu9v+EXWjci3uDY3ut75ignCCJFaEYRtZmI1bFoAbh9tKl7KFLeOon4wEPDzAHN3
o+0rvENMJ2lrgbILuDWuLp3WnGwbXxb10v0ALyx9c2SLiI+t2AFHw+89rjNIRRUxWbTPdQhpzcrK
Ndn769D3G1uMFwXnRnCh9nBFkBVT2Dg80CXw1jgh515J9BSAqYHuhj+rl+s4/I4IRbS8+UtNXcdc
HWsixswVC4VaA9G9j7mCAeWp4bAZk/onsMQS0IMOYsocrC2mc/P0M87fvaJApOp86p03c4HZRxjN
CnjjjxEtund3KERLE84xUKIjxxLZtM/F8smLONS1PeziXwf7UlECP5xmv8R5VKRkDZp5VWIOAnzu
zYN4xuTn64FD6C3j4+naF20Y/ALUCHU3XE2Csnvv0nIXJZpvdYxak22FWRR8MVO9N4f4Y9kgRoeh
shsKfKDlZkSzyDkJMCghJYFrDx9TvZ3aK6Clu3Qa/YDn3TCY+3K5blFbsFoElo0BKV9XtG4HWr1T
liFcqDyzaPplerG0Ze4sN2lzD9v0aOI6w3lx5Am51wLe3JOfpgo9Jv05DHYtJTKBtI8iDtemCHea
i7+rhe6DRI8eAqUdx1tXbQwiITmwpKa0DpUozkEe+s0n3YCrHmfgMipCaccWVL4W5bMixZmuNTZ3
ZIVYXqs4W0v8W1DcbwV38yBFaeZmWFiNX17rJmQeOqzsZt4rpsLzXj0k/eS1ZYGA8GYYb/HMQdTm
KkJFCQSXcY69QhwZMjzDCvUb+IRUX1GBtyJM8lh1xaExgy9h8Ckux4qOyeGmpPqbaDkq6YW1bdFg
clVdU1hFyiTd1hSRjhOnoiJHzZp3aqyuBGellSTE2CYCWjRPvOAWjn6xkAAqeP0N6OnYmajz0PdK
iJjjRBvq+wjeFZ3DSTxFQwi+46Df5FzKyEQ+KZnr1faM+6XyL7VLrz35b6ebD8n8nWJgw9JO7l9/
DZLFP+1Nxouh/FQIKSMORregsG0iSs2ku/6GWqILbgfRuWP/DCYQK5SiN+IRlsRuqnT0/PhakaSx
+2RlE4u3PFKp+5qKVWISK4GPriMfP+ieFSV7I839Bm+cET7o5vtc0KlEs1DPf/MBZ95n5T6IRNlV
pukFRcRk/35Wb2F1E+OHLBCFDNo9uXcYiT/xzJJk3hFwu5Ir+7FzhBR2Bo6y3ciHpPgowf3og/lA
4OwYKeaK4yNICWUt9Wo7OTN6GGUYZnKahhYSknwDvrPSJHxJhSyqae0UBiUaJ0Hb3SrKHVQJrgMY
RVjMqrm7jj1nF+DAVKGbKD3aScbDypUhEAvH/ZF29NYgrZdUn+OQ6O8aFr9+GrgnjO/wuQgCfJZ5
yFEK2ioD6lRv7llQTfNBVcBItZrwqClaQGjBK0ljL+Kjmd9jDuXdEA4QFqZLP9cPdQk8c9S9FpxZ
1KrHxc7oVCtJZGtQvwb02qY6zHP20Y5zsqoCelDglqB3N+w0G5JYXqnlpyEVdJvMpvGCuHuxzD4+
ppEabueBy6s1qs/SNb5pTT4RGX0b2rB8ccJxXc72cwHBwqsUs96pEbCuvGuYXlvTNmgmtNEC5AZG
qvBmKq6N852DLx9izgirslGqB1UyGYWQq9vSK7CDDnpnvvfSgB5o5MOdxoudz23jZ1ZPeJVZMapC
9lY42cYuk4tLqxGNnzFjepa5uYLQUsyodyNjqS1GjSxjNQhICY/0WXPF6r6dXgk4NDruLYixJrku
Jtak4O2XG59lqkaHpO8DH5olaZbY/mUbtnamFuLciLj5EPe21UVbLYghznMTbtOseon4/KbUla3M
SV0LrAhuosMZocUkSteqRiVn8KyctAj5z/h2xT0AKQbWr2F2HUvgJjiWFvuFSCsQVtN6ad+umZ3m
ywkdDw+/IU5Iw1PpLGa/dMOdsGEwkYRQDJjlQuA9o/YteOnGcQPdfq9ynq0gb6q8Y1D+mOQzjdeP
Wjg9BANFNSD5s0fDwZQipPqcx1wW8+fJYLNpkuS+HrvKNxLmVZ39NXQsYdZoyBcQRJRCoqwhQbi+
VApsLdFFioq7Yb8fxmVFKLsDOL1d6lLoPZDaZaBJwlaJkhTjMMPeUjLkKlPCcgmAf+pPDW/UISHC
mkD9bpEf8aDqHC+ZqVtZswn1BxKMq1rrsTeijY84HwWuJA2gXNIctHr8TBCkdrJs0NPGYfQwrCmP
GrCbUitWc1zZzDFSlcteoa9NizYovAtVVDyOOF+m8D5mdKuHEYzIrxnNLU9U5v24naFPaOx/VOZx
YpvWTo0febxbDlaIhZ6hHVzCfkAhV83AVJBa2ICDkM26oA9s31Qa2SY7GXAKxFim4742/GbcQxvo
QIPxpIcdnCh2ZshA9AqjdbnhZ43PweHVSswPJSe6yZgnK/FHqL5j+GnkcCr4tmHcKgCxqpBSjJ5f
HTqrxcxepsC0lHHXgto13/Oi25BhI2P3RdSa5QRfjvukJTjsLdp0IZMCMitDNv4KnX0He5z7/DaR
G6RPb6y3QB02ms7lO678TKKTMedTEMwd47UwPxKD2VN3zwbbVI959eIgGg0U9iw+1rk8lAENKva1
jEZicsx6HOJHRJRM3C7xwEWSDFa90wX/HLU9xfaJdbtiaJfriZ+q71KdUBpfSkRbPVURIbGvBI+W
2jCxeR0KpF02x9ZCNZi5LkHWKoxslfOs0S/qx8VRVL9cIRQOB/HE6i4xHWi0O5xttgvdTvdNxER/
pmrYwud+qLDhgAvxTCm97AHFaeIO3J3U+IiEYQZnC61epZwJGhX5zK3kpm+b74N2q2zKYBNzFU0b
i9F2Oa8jWsXrAHBssgeys+YQ77lOtc1b11PYHQ2k5+gbWdTL6XftmcuC4kObTePvKCkR6XqML0yS
32lw983yHNT3ywBJYcCB/biuP8qc4AHTi5yRm5qt9b71NGVg7oUdATrPyFMjeuqMyXYCa7RfXSTc
Pn6teGpGk5/Dq1Jifi7rTT/EvoPJdnFiApXunZcZUdrU7qs2OZY6eLYhXoDhjPZek3Zf56nXBWTm
GUYsl5JjOPyI4FJdAua2A5udFHejyjmSEdI0egqRCvMoSQp03NGr+aZ0eLejDAjT0Q4eQV+tbNb7
IsUnlz3myXBIuaJHsGLk2mi+5hobvbjU0XcdH1pMTviMUnk3uT8BkBMtrFagVJgmrR12WF2aK+YU
GxOX7bSzME8WGI1/3BZ0/eJx40PccDNXzG5jub9WxuoyI3KOJtnSH5WeY0dSasW/git8XRwSipU1
40kdtwHbWR+1wDrXUXCMk6eiG1dU2a5o44irX5ygq8Lh2rQr4byyKyFEaVa1CrLRy1m6tQMF6aso
2M4mDmVD2Y8sJb16Veo1ZTcYx5Z+Q/gdxFDXZfOqhdZRZl8hp9m+I8FaPo/yqAJkmLZq3K6Xt87M
lJ3a3ZVak1SsPkaSIKASxkWOo6Kz8EjMr/D3TcUmF69N+stGuxLmsAlZLXWajukaW0H5WuU1RzvN
q/K9nj7O1k877MLs3cTwWX8TdvdLF4IznYuGrwRPeoWRxKwbdWeTv/PsuZg2yAVtPFYXp7zRngwq
q+VW0tTD1ySr0C+FZu1BxmZ724k1v2RWW9sFly1uQhszyCKiMYniN4t7TunKa8qgD5HlR1eNN2tW
sDBPMam13gweXPMsuSTZWmw8KzEwFInWLupw9GQ9fUdm7jy3AzepIKxfKQ62SDCUDAR6iiokU/PS
QUG28+04gkMdEvOp795FkdhUzYnclyPSlKNca6sIb0b2RRdoxgCNpYq2dpJKlrA5OQ6/eTW9WBm7
J/YwXsEreBKeTuuhDRpnG/XWhiK0N43B6mdeR8SAuSkYjLO4WFZobj0LvhKp2joSMtxAQ+4lrpkz
4fzz1D+pfOwN/iK6HTMJuWoxHwbsEy5/DuMKhFsKJTyHSJT6OabqrihuRXrq3Qm7JwMm59dZEp2X
qUwfJ0JEVjEfGtAOHZomhMJZ/nb2rpGPtXJysm9DSa4xTy+eaJvD/HMqsbpaBJ/6da8jxGGloarT
t/tuZRm3FiNJSEwpymr8xnfF+OwOxr3rvivkdpThb7C4bI56JtGRjXUayVNj8K+J8kM6Yj/Bxy0v
pToUvuAi28XqW9aI+zlnft413JnngKY/s66wxpYs8y3+t9byLEtbZYqjfSO3bg2zB2EyeEkQzZc6
biG0cuTJbTrqEiuPNmFpmsdsTKotO/9Lp/htVsuz2esLAYEXB0Dxjhovl+4rtuFAPREZvY8XiD4+
IjY/TTKxSq2HDAC8atemXypAUEVVjXtQQh7+b+4rojbxL8iEcI1qXzIlOVG+u4LUW9/zWdBWAq0R
fMjkZbIdN2Tvnp1qKO9E30TrIXVoqJizk6PDqp8Zjd8C454B1g2Grk0urpW+vji2ZiCpnIsgBSud
dW5ytPK8lqUXxxa+woNWiNGXMgICxmm2HafqLpuxn2OP3kV1+ukKDAociLUtZ7q9a7czr5QP2Pkx
wivspOcmJLxtcitbJwqtXGP+rk0wg9rkczLVEfkViHFLM3Cb1oyz0+wHCWfx42DL5GPLQIW/EM8G
IR/tGbKz5D104R8Xc9pzRgR/CsQC9vemwTxj9Rj4YqU85Iw9VzVPJ5duuiT0RNsGkc1ohpJPppW7
CrzXKq4jx3Mbu/DmFlBnmFDSUQwWkhNy8pL8UrpquZ1wUgzVEThuugA+6DlexVH2QBBjh1+CcwTG
z7nGmlDmbP2NVr6Bp9qTDDyEBjtfGA2XabT0EwFhnshqrYSJu+uLHB99CrcDZaOw8UjPIZNp9j4t
xu6whPyBFcbHvx8btWogR6QP05gyHVwe0kxpua0vX/598+8hM+3pABmDOPffl3/f7GqFUYpO6Ret
NwcuH9L0/r6csNvQU6sRYbTKpPG4sHOSKZlptmqhHvrlYbSD+Z+Hv+/9+8O///v/vvf3f7tO/u9f
VlH9enCaQ6nzFoS2RsfqNASYWbQ2SXxFQdew9e7iQhTdDjEHvlU16uVRqdXkP1+quY2321VpxCXc
70Hrq444D+mT/fsfGsurSlrByaaDUkmycaYKgOufhyGhpVgOeIMFMZ1msuyFuWxz7vrvV//8MDar
vY4jD8R5Dl7nvw9UaKSecEKFu6UBnAbLFcKseWSiNm+xRgfF1AHvpbXq78FMmPXpy8P/+15QK9le
yQe09MRmq+3s499X3OORodIJTQI9w+Bes5q6Qhcbjgjltkn6NxnoWrcqoq479RRb4n0Mik0pqmSH
AHqJetM4OmMaNxxfY7rHU4iTSqL/nx9HYzgfo5d/f8Lfr/r7qX3BpyTQrGJN47pyQsP9z0M/V83x
Bx7LSqcF7Pj3IF2dm9C/P9Z5DpiP9ggHBvmF7RioH51oxNE0C2I1jl1jaM3Mh3lwXihzxM/AvUQY
V6XItfsgQv9QkuZ+0G0oO0l7NfQuPjC2fRfkgnCJ4VDH2OJsZccFxGzG7C6UhFZ74R7I0uNQJqOz
llCJuQwl0clKxAcGHXPTGmq7ImCB0IqCefx7IODZogIpWB96mnLGGNa7p9D2IPrC7daKF9iNfgzn
9jNNww53NGYZvBJtANevCsOnMDBqhnApGBMGXAhWnOMLR5Lnp9wnQmFcJTD/SrUajk2PMaZW1Ns8
WOout+d9XkhsBe1Y7i2bM5qL0bSyJpLIKXKcFrWbstC3pkWxTqbWcEXCzGZ03J+TwCj3sXy0InqP
QvzexcCtQtAjvxVLSTJe82BvuzFG30TZDsyX1xSBbTRl9Esdh7UB2RAPB3erThHnMCXdp6qqXM2R
Eh0Et174WAwXnKnbdLW6zDLiW+Eim7Vzl51KqjJ97ImX8m62O4VDu4zWsYlKH2t4Gh3ac5satBCU
yr8/mnIpwg8BTbNFRRZBxvNjMREbnAImU1S5PloKcRasKX8/caqR0TUum/tC4HaBCUdjXIbWOrgo
OhOhJECR+nqo45ohX9ltRiPA7NK4iUf3XnQFGb+c5vO3Rk36NZgKOJU5R9BEV6xdDov4UigcTmlz
z7fkf+aLa3chKdsBib6b3wBmyatFEnIhS6UCIIhYypXm5LfMQmzVmpZeykq9G+ZKf+G1EOsyr2wv
mhlN0l0bbjnS9r6wYNEPtLOn5dhi5Vy8pkH4W6iTeQSO6gb5HnEI/T+lDieh2hED9vhs5nAX/gBH
MfkYuyqaS9ilt8nJnRukqVUVKzazhN6+dUIftgLhqFrK7kdhXQ23tq42zlvuhnq++fd7dbKo0sLE
SdWP/blvqUgK1e4yzMzvyb2X2wRp5PL30OZRjQUhvQldncmc2dHZmsUpEEtqtOTG2hY8TSCe1W3+
h7GN9XSjAfxcxWC2jjkUjCMSeb4t9XZkGI9iY7MRdtEpq6zwxAlb1e+G1DIYTMfucktFUhNTuAVl
Wd3hnKnu6pBTRFlV7rrPGlQVDtqbthsFEH0wFDA0aeCAUbm1FkmtberyLghq3Lx2jyHGJL4SIpb7
Vd+PJw788V5PsrtueTf+gVNnylV5TzgLekzvas/qw089RTf7gx8SmySIOgrms4VyN3Rae1IIho9G
/x9IJbxIlTFhjzTj3FlsKceMxslLpDE1DTD77Vos6i6BwmtK56hXNRq53OX3qnNIb6ZhXLp6QDIq
jOYqlM6+FCbpJEX1ZW+o+3/aAbg7MUm1+bg8ma2DKbUNiPBwALSS3r78w1CxgxearG0mU4x7+DNU
p4s9cyHFx3VCVKh3BEoqKOOkjzVsxYx5aVofoSIfh/bWNhk6Ue469yHJ16MKFPyYjtO8IlIb0DKm
DvdZWQ/3oxZerZA8Ny+14ecTXTw61ZRrwYnQd7RB8xWcOzsHDiERResa6u5z1U0uex/Xuj8SWCvl
sDacvTqwNuNFl3tmJDe9J2hKFfZd6XZiN0r51wSf4S+aHges+Cfo6Xgjen0dzfn8UTnVoxSEwINE
hYof58mj2xCwQTLhZU+fOCvl64BTxF6oKV09Ok6Umm7figHqpWCEaoePjhuLpfSmIZKam9u+xj33
t0gFJqJ5XiVYGSJxs+rW2HUO9Bq6KcOeLOHSQdfAnq9zXu1+hD1vGnG6z1R7HWg4h0xYXRCxFoY8
WBSgPKBqkIOZgUElMw4phgTAu/+8v2xSPIqQ/QHlEQemHKO7Tjm1JlUUfhbjA/xjtsk5Uc+6iW2z
GB7UgBmw2jH0t2r7XEeTAoCNN5SbIofRdTNClgrjHcfzvRyoemT7atd1ZVuvMV76xThV7VoWrnOj
acq2cMDdjlLLzmkUhWfrISw15RyyWG20WBaeVtX8cPkezElsm4Logws1dKVZbJ+Drtv33fIQmdDu
o3hW//lET4Nx55Ri3nc9JnrA+38fuBna/Iayd3y5Q0cQRGlPlcLBLvxj0jAYjrmVifasyVzbQbpi
kpfG5IHU4TlIUnHmAiPOAAo4DRSAnkELba3MiO+7oIvxl8bJP1+1nYmS22OGRPZfh2PAtNTkwaf9
90WfWg2nmNB9xwTumYIKCKNGeGOnkgIcCKmP4/A69mF5J2PMbA4qWqqDBCE9Ey8TlvR+7IbaDytn
q4PnQ3A1x0s3Ob9tZCdby6FjDpQFLR9UD1bTDyA2yhFafQOq0vYs+s38eM4QfkD1r1Ul3tR4kXeM
wC46Y05chCrp9iDHRR0GDEAlEfuxJCzluM6xNhFXdKt/TarNYBfRrypqHD5VrD9RNsaGgqI7kYMz
uyDZkddOKG/ErNymJmEttn63xZAQYM/d2sawmXJ5HgVFIkW7x7zLQWcyL0SibnU/79oo8CRVXxuh
cuurOvc2x+FjBtNh3Eqs0vB43g0zdx9Mjc4y0WSJV9ZrN8an2QP+9s08Cg4WTSzRRAatMGKqUbv5
PDfNZkj1FLGsSlfZYF7zstrNTsHND++WNHbAwmqOsFO5gdC+BSPJBWNUXvKxg6ifAadbzCS1Q1AH
xOHKksG54Jm29cUsMpxogBJ+nFCmkTjO2aiW6mgn7g5ymAjQnSc9ZYer1X0+pqzDzQUxGLBJRw4d
uAA9sEzJKJSl05RjRvoFfiakla2MPUpYGJXlz0AvEOEymjHDm+UUKt7gNoEaGX6IJKOLsMZHYBXB
0R2E2CnOsu3Mn0MIpVJFkVSVuT71unzRQtxnlTbfabV8d2xuWx1c9DYw8K87Pb5btapWSWfU1E8y
GjSw3KYj4bfENG9FbLmMmAAs57Z9p/KpWWvwng5TadjLRAmxIT0Bd39QROi74/wjYqR3tAbMXhFo
10QpgVZnL5MFqQSzQuOpKiWY4aQfVcIHLWvkVS/lfWsAmQ8N7T4s3OZZZgPWDZh+66m6us5sr1jv
zHPYIefNRYkKj3PskGE0Zbfu8KblwyqIgQNYsdi0UAHQGaN9ZDT9hjHH4qa1Ir833bdIgG2Z0ubk
mlF9D8aRozc+aFpEEFwoQHXC5tokmfKmtvFWON0D7TTnqmlqn2LYg0LojyS2mH3VNfnryuTMca3Z
kS5X9r0qDwWl836Xg5WQ5vw4ZrJ4sMkynji1PffgBv+Of3+HvkDr0oPiiE9Hr7CfSIsDbEnvl8m9
pqjBJC9BA9UOsu2kTTFuATzpZtzjSC3Z9pyEAVZe3o3YBhlTdV6iTmthDf2GcWvrzdmn2tXPVgR4
ILADgiBNtx6Ha5C0A2R4fR0LaJJ9Nk68Pi6hGm6hA5RC+t+nDzUK4Kuo4ycWAXL/FgTLAf67L6N6
EatJp1UAhiR/b3y1PSd4IjaOYeq7dvrSpqYDaZTfeMJ7dH2mVYYrnXXLC9sYCb5wYoRbo7U/7dIw
j+r4PTsmFqzp0OmUvxDcftPo2fHTsjLv1N4kjj7BnZZvXaGEPsUxGMwmsZ3GkudbGARjZfOjwGLw
p0SJPafF9BhdZxM/V4wTlbxIPfgZohUYnuFhtNN5q/RIy0l/IShMDbaWv0aT+NUMW19lSaX7uUDc
ylWM9wmW8KDAmT8zm+txFzusuL7bafjIefsdoYDojJg7PXlpuUSsu6Su/QLl/dudLkWbfZUi2/U2
ea5C40WlgjLxchNWeJMw6MryRvGwkG9U0aj+7FS0qCImRvCIoCgWC7z5XdhTtjGSN5eh6lb2LZaA
vr5z6RNbBGI8CD2X/1Z5rFLJkC7JXnuzf47KkIIz1FrDFA/trDFfbteopWqZda9qI340yn5PHWFv
V0Q8gRw84Ypk7FlVtjVrvT9OgBN6DTQIqOoozahkqs2NOSS0q+JO6eziOvfFW2QyRB9MDIX0vtNC
gyZPjpIFEPqGF6fxAazeTXAsbcrf0FaCbZHUxkrVwAy44Y+e5q/xBIgCviAkminfRb0RrisXKs/k
hL+GFKM3pMTgDUX7odEKmVmOH5qtPBWywAxeMK+ZOMlYIjrpDRAnVxpgCMk4U6L9bbSvhiVHrOX1
Z03TGJ4MdnBFa96ngKOO1lprqy9xheErqnROxMOg4s5ABAuy1rOEc+oYEZdTVKyxeJNFpuxp1Ib7
Ige5VK/KR8Xiht6rzF+K9pULD1Gdif3T1m8gNgL/ahbJR5PVJH3DDIWfBT6w5GsYLaHD3v4Jy1Hf
hhlKU0L6TOUWCQ9Eu2nxVxpaj51tbY1hfv4f9s5jSXokXa6vwhdAEwERALaZSF1aV21gJf6CDsiA
evp70E3aHRqNYnZccDPW09UlMhMIRPjnfnzOGSo1XWmjLDAkFA3DFIrcvTwPezkY5zxLno3cY2zZ
Z+xgqk9XJzjzK2xvk+/ertEiEVl715noSYra+8xykeqy5pCmcP9NH5U1WNERnZrXvkVz39YE6UHn
83elzsmridv4Be6DKbFfnAVhTLpTmMvvNi+9c7COfZeauSzHfR+YQWG2O6drXjJ2oztoGIdKxZeI
tok2j8IxZWVIbZyEAGdSu+Z0xwDYre1iz56KObNEzvVmYngWGf21Yy7txibEPPqYTd4lxjg4+DBL
2XyhvQ3BFaozwd7Z3OfG/Fw3hORpGOB5M/ILfbnAe5gzbCmcW4qo/XZWN6f12YuhJNTofeT09nie
2rlT46HTImbU/GlllL5NQ/808+gE/CKPfmI2u1h7h4plS5aci0jkA69JN44q73JJBweWWMWh38yo
mYT441d81pni1FbW8U/RcpNorya6YV41pADAcxTnFKwe81DvGIkHuDQwGyOeaB0uKgfBoFaPY4tj
w1BbLTzzKJKfOJm+S1SnjZNibef0uVUKyznLHB5W0XwGYIo3oi7ul3I+K9M8ZEqlTyme0ZFDGO9k
s03VWGxtyoQ3iqcSqJ7hpQeTd0pQl7iNGc6aJR4O2GLJbp7BnYBPuaB92du8oZgiL54d1dL+WHyY
5sPY14+wYMEk2JT0+tre4itf3xicie08n4eK9SeKnKPZJMOe1qSKKQHQ2Sx59/PA3Lg8pDZdpy5F
O5a7Mv2cVS53tg2cxZ2nezMlsWBFlJ8bgNbYj7YHL6NUFKtNsWLX2s5s9v3Em9R4zsGc+p1pwlky
AtJ9Xv6oUofYUtnTJTbknFyDgto3hyigfACXWW/9rPuTRvSUrGlCImN4FGu0woy4qWsLiU3ufuQW
iFRLNiNvvotslvvW0dAhokemLGTD6C5FFw+1ZpLSjM01ktN9RuTh2K7v3+DBuBETB9EkyM5mQJxV
SLib7lXe0w7IUeO3ofcnlGKAmaK+8zX1ZzteQ+UBd7xpO6+W1dsbRRMLRAfrR/fFHda5HmERtt2c
xDe5jbBXLdktHTnlNondPVWZr/yRCxPC7K2YkxJkEp6bmXZ1wH7oZb5ANeQGOCy1oEeTACup34sX
MAeFzTW2Ke5PeleBH8iQU/S2Xnd4QHwaHCywp1IxC0iZ9s0sIXvZDnuHysOHU9FpsPGwJNQGFVHO
iNczJ3sKReR1COixYXTAhdw2tEFV9amo7fZCJxiX93JYVHFVczn5thyP+aSvAhYpC0Oco7w3EekL
SzNU1eB3lgzkQCLicoMeNVvOI0oboMPE5smdfyyLbg9x2d8UrfeaexXoFnXIqq/YqK+5Vz+avxE9
aJPU+q75PAijbm1e/Ni6LjJ9NcfjnYoo90vY7zHZpN47IszDKyd77DFEcXFQkZbRIH8aaGAdHecL
9SYbIPzdClD4IAaHPDIIdQt5/nvs6k86Xyl9que9rTBQV86tl8XjuSxPlesTgmlfZ8arfIDyM/P4
yK3F6cJJm9vZYH+9pU9dsScobGru280yikOONMEhsIu3vHIEETmRdHKGp6Wrn/H4lCEdVCRuRWNu
gsXvzx1PdTZmH3jPgHbEDtADZKOL30/LhjfgCZd6UGbBXQnOvRpJsY1+DdPQgvOfjRhJcFrAzZ9f
A6LOLgt9QaWKZb/ImNcv2BpHBoO5RQMczLnDOafMuJgN7FZYMBinPcydTWrCMECz1OaPd+UuLStw
oVWY5R43EBydcCkcOuKt4rWdGMbDg9lVXv2sOCvWWVIf8wJ0/Ah4xStShFyb0FneXSip/loIjNH8
3DF5zknUJGz+F4qgd/G6630ojZa1wKNjzrAazNhKim02NcVW+lmxA8SS4LrLOR0BQ5wd2GFgw47L
GDyIhESBNLxlO3YuEPsORbfqOxhmDU7RDmNci2qdo51uLck3d0NAbWMEsMXgSKczCxSI/1qK+9GL
2COCINlQXoJ3t331V4qPNUQvXac/dIPFQPaor/TL5XZ/FIX92NFKdq+pK2C3yHfPfYk53pkOU9fT
ErjJCmndtGl+iaIJl3E/JyFzmNs6plYaNjhmkrb4FqPNaurHu9EvXnlmcCHHgcCYOXExtvKCRNns
aJS7tRp9bXcvbm4LyHpDGGQjvni/3MdD+kHUi22/qB4iBIddlHnXenX7UjTW7qGdPvYVmKSgsLF6
Rqjic2dedQAUI0wwhyC28KaV4iNbGMnbnnUqBxZzXYsTNyHLSmbR5Cx/6qQC5w5rhV0Ii3XfxYc4
BVlZo1gVPuHlSLYkzCKDd9gdSDi4bc1GjWe1vxQPzO2IAQVEo4yietK0l2MWQY9camhXdvxdIguy
p4R0wvzjqYHiXtnI1SZBZWfJxX5BR0flqw++hUZsZv1MomloD6yw+8AIgj3VpVApCfEbDvPpaBpp
6VDldRcw+ZRdWd9mE3srum7KjZ/W7jFDoSpinuxJqwkXAI0SKcmf2U72dq7MY9Qgy2smqoujP7Mq
B1Z135COoz+LXWNvk2CMrexSptOes18ejvGnMmnyElWyqSzk12oBY1eNoB2CyAoLj4GkylFnRMn4
AyR/EkbLvi3jlwK3An19eP6Vvi95SNP/XJd44OCNMWC/lFGQ77oBD6pIiiflc2rDkIpNiVg3oEZv
GS6JIIASeXAYTanu+tz4McvaIDfiTdvYr+8Xo7rqR/GhkdG2VZTOmywQd3//P0iBVUiha4oIDvPW
Y5QC7nwsjjFLZmSb/cb3MG51M2HHuIhZ0iVvdDTuLQmZpy4YiVMp9Es1IwhauHYdjvomTX5BT2J1
s/xlJT8e/+ZdawsEtDmpowww/GQu8TarxtOUpI7emxLnrKnuqLVzGY/jV5uzbL8Qx4T/DBVwEP4p
Xh9Xqcknp2MyUsoZ99XQ34h0OOOJPA0GtWfpPP02nEzZF9hbz/J4ZlL8idKOO7v2psucExlz+zEI
bei0mCKxBKU8mNbLA3ZLDdZm5exUbPfsov9IdT/tDegArTOJbZ8Pv+miXofIKXe2ses5IXCbjkuo
icPVFvv60QFU6RSYPTLMPEF0zaiI8YOfrh5tEhAsi0P/xzTjlxLi01W3qI+Cem/2Tf29P8n8Ilt1
BfQfqx3EwTRvy2umZK+NWdEqkyQQhIxNZCOlsn/BodPay8GRvBtZabyy1ZyvlJ8z1Fg4hfoJpYgZ
t1xlz5dilNkdm8qpQB2ep0iwG1PToR7KI9voi9FDfDAW09wukuo7fpiNuY90qHvsRXKkbfiVKj3M
ez5IJgpYDlnKD3btJcxsj9yt0iEUcyJApZPDLOcyS6CC79BYuETK82B6SDOJG0oNp8OdeS0SQEKr
gQ5GpLFKb3Tw8s1Y4xu7w2diftfcl4lpJCy7vA5TtY9R3/CEUxVHJAx+Sb0kd2ZBMmUhIh5jdOIp
n7KqEh0ox9bnMTftFyMeT3MKZ2iZfmcmnptJd/5eMn+4mMK4KzI3vsZnCyQnex2D1N7T15gCfiA/
3sTQgsh3NN0cjq3DHruBFshwDefYkB40cY+OZEyYOnjQgySZrqi3B+M7pA/JiPMIFkcO65Y/fcQ2
qdhWgdznvLYuGLh18rrk+zPChk18x5EwPTqyeZKVsJmJJQdnYmnWtDEVZXxXFhhaHMZ9YDw4qjZg
tnScFSgk1altPursw2x6F47nFAZL4GMvsL7myv1yIl5HR0X6fkxWYqJLA6YjPmiLeeiUS75T6edW
kihfFJTYGogF/iFWbhSRvMA+FwSfvh/hMrRuZJ5/479/oTx3T731x8zZYjtZ/u0YVRBFJpKhs1Lc
cibuha4Zz5Qpk4UeMGQp/VToeptVPYNCzOr7uVv08+R04Jyr+URm5hrLPoZ+XfW7nFbUba+w96I8
b2iZ4kkCbnBvRbBLuO63NFhsXUzzo4fGnsbE6rsqAznI4WogtLCjNwvHuh4OBaPBrd1llGe57WpO
Wv8Ln4xlHj+IweTRihPUWyVbv70wrpo2BAdZ1XNsk1YP7akXv3Wb4nMtoo8yTa6WhowBAM5v4goY
S+G3mvqdGUSITQHasanFbszl11xMjxh6yEY2+6bD0mrNjwVz/NAz7gPj3NlIpEWE2KsKhee6qqut
TCmJbAtYed0wnMooci8x+3QVpc45YUHBmdWTGsCKvZScl2nt2c4x3Ae3gw3JZCZI1XtpIpoOc2+w
BA3nZfTZ7BvuuLMO6Vgn26jJaaDBkG9mKjsEZvaBXlxDgoBj27vDj1eD1ZBr2eTYlQco4NFmgKAx
lXDYSoXZviFShJ2cl4SSj/+9Satfr4gCGN7RcvDG/KXBhDyWLQ9qBTgJP84upR4y6IEKjX6A0Nvf
5RWRwcVlMigrRBYD6VrWJBstPniDJvpR+DDcsMTxgVkmH0kuc2KsOQcM3IefKXERzqB3ReKhObXO
rams16HFzNk0Fm+FF7QbrNYxCvKyazshyUupCosroYMZZyX7rrVikyUqRZfe0KTNVq8mSDi46EMR
aeGEgq6NFWOSMfw1Fp+In6KonhtYYsoysou2QAuQ9OFTKDscItNF4mbcOM70XqicHIyTv0mnaU9O
R9V6SrLS4CSsu11lwsJp+3o4Wq55E800hrXtk7CQpBkdAlCIrzXHXUJG6qdu4wkglv9ul8Fnlbug
betb08+edIILOqf/D4RSsWUPeehs0FsjtA7GSkzl6QRnhdhya5ikiAhXMvAc94NsSQ9Rz4ePM8PA
gBpkYoepc4PgLsBe3wOJCAr55PTklwcKdeqeI3bAlJig2sB619pwE6bbRVbuyv++N3KSWDlOYeE4
L23f+HyoXrFNii8j+lPkEreRJwgQoFICCST925oeCMeBxEqCJyseKlo87d9UDt/9gOEwqWmt8ap6
z0QRV3Rw6CBuSsP5YAL4GZtUAjWIonjUeFJgi42Jx6iIrWjXfBmpPht2FZzw89zKuK0vM8W3G2UP
98ZAjK83kGnjP5hALjTKOSQT0i8iTC+LlRrkkAzs7N47bjJOmnNzKlk50FYdrLlMWVpSIVuKvSFj
DS/B+zA6f6S0eC4NPrsrBJFikp8RW/jtgL8nX0Dxkq6gwdOPDrm5JNtaMRoasU0T+5r2TseNW7cD
GpXnbPpk+nvdei7LlcB+ohdpFw0EzRc7vsbTs+eDcA+YD4jcmTMLGImHX6gZcAv1xIyxtB+ziEFS
ibTv+QjrVKSRJW0/poK8/OiaIhSQWSQvoRMV2ccMmFvggDlzf1Uw22Efia3b6UvB8fGwzNGT9n1x
6fVxgnd47qx6DwoqObn99B23MmOoFngIL2obUCH9iKsel9iYXxWszDMNjodmFLdU5BHBq3FnUjbL
NDMfzwbosr5/1G3fsZzEoeO4AWOSLRTwTYaBCCfLHVrSiVIIQHoN5G9tdms+FGZdWozPQUt2sDfG
lwL1Bx5bcOtI8z534O60kf/FqowWbC8YY2YeXp2hMSzFkxFGddh3XDZLBGWgRkZi60iA7hZA6vxp
w9UPM92wEnRw7ZWhoy1z+/7ItgNdwHKS0A7Ul6r5AUnx0jAvZaCJRSulQlcbPcicqDlCT8xBl+fn
dCDkmaOF2WmDcWJo/vSIxOMo/owGXDXFKspLYG7d8Tyhmq8OrZZrfFqgTRAxkQuHMjelw7JFkm+J
So5M0VdxTzTA+CYUq2qa934BJrMb2FLAVt8xpbuqfVZYLa8NXuPGbgMic/F0cMuq2o3l5IYWO610
wDiv0h783mh+lHIC1g8Cw8E0plB2RvQUAHCUM2aTf2gXcDoVB4ydyoyXcWbRWiQcDOI3kB/Q3Hys
FlUP4mtcytdlOWR59acfvbMV89sK1z7MoKz4RcivscPgTzDKMhYmZX10UkZwESnhrwJzdhCb8mTG
872a4I0ITDsbmt+2VDe/svcwd5NPAglHR4nVvh+WhNm8z0jRZfrePfdp89hiJwJeAcipn1HItP3I
+eqgbQEEvilXfoS6cNxAVLHdncHpB1mDJNSE6QrGylW0LE+sNN0mn+kOyFjRu1SaDHnWg3FOEsGS
xX42WAXc1j0NbMK3Dg1pGwMOzsaxqvtipIUMrLZMb82MMMewvFXJ+2RYJ2fAJWeZnJKV0tx9jn2d
opqywQLhr4izuFQvGDYjmCll+s6cfh8w6+G+yf3denHUZGWYZJU4KabpOqneTZ6QW4eJE8/95s1C
3aGQMt1X2fySFrrfTpqVZaT4fUT1S0DpZ9MPf8VVkXq3awh4nLorINzPTR/Ddmp3eRoMx0UZJEHR
tAsHYPMSj+9eG8wbLG+z8shlIdbWkVeBtTXv2uB2SAKgQWn3QsWh3gSPKhm/cuj6+/ptydit1D1A
Xq+WN1aRvLHprLeV1Yqddt5YQQWeyPFu6Y07A3QoZhdk5+aGm/DiTe4RC7vGCCgJ2QRM5keV/dSC
tDM+i3iVEYxm2ieCo/ZiYzkSATqSZUFPXXtnhWl/MjILjSRlIpqqo72yWfOvCc310KmKfdZIAm5I
UExVsEpM45HCKhu41oFDE5QsS/qHxnXB+fYgihdLLaFcJ4298SKKOiA9gxIUd1VyMurngjq9UwG1
12LLxCYKyojNUIYpzsFsYTxnCyuJ6TlogIJ+YeaL80B2yh7jYjs301UQFw9x6f6Wy4V+y+eAizxF
mdy2SeADA4KsLkcU2gR5hx022b5GdseiDK460esL0dL1oA5wERX/4vvOq7lwi+eqGXaZ/DYcUH6B
29yMQpDQiPVTYqMX1IN6wQBPtClijVlQWzdtGYWmRDPxkCMZAIzMoDymNCNsavhon07OfAn/wZcf
s21y/empQDoKk3HIYBegyLsCVZ9tVh5qD64tH3bb3DGUwEjgOz+lFFf+FPh7NB4yFi2J5w7oQrI4
4dK4nzImm0gE1yLAymGJIdScI0rQCLpJFXCkqclB/vsFa+/CvzdYsjfj0TDmP4ndvmaJe+Bg8zDR
HFJb9LtOzh139oC3CoU08YG3JS4yOPFBP9IhA50B4yp3nrCOscuN5CGWKKDmcVrKTaEi40BdiQ/7
1A6ncrizc6u5MzQ5RydpTyUzTll2+lDEw41o+nTXVByExzE6+W79PTEiMGZGVlniYQrWhB6L4bYi
mMXhfQIfoIyQ/QuvVOTiZDroPZBpTuweaWVDcfY66xs3neRNYj2gwmDXLUzTgSkaYaWy72Qy7lVV
PGbO8LpE2AbQhL+rwKp2PRuzuneP+C6+szbIT1jZdwVZO8tu+5AwUXcMpNxZExCvOvmkFciDN6Ou
XDCqZOgiHyskyXVBzBFq/rwpe9IrXQNoOsDKzyDrOjYX46wd4xlTzlcCrXIXj8PbnE7MAJJnE/Dt
VpekM8TjMiMUuJg8lrwEAd0jCYzIbcvkIfFRkxpU2GfzOn+N6EVm6scpJo3Eu9XOKELqg+e75/2o
qX22W7bqRkRlSdbd1YY+9zkHkGpSH5kPb7EU7/6U5dySDPjzNrF3jZs+DPZrZRbHpUnzK0z5Wx3t
BBHobU6gq+9A5xvj52CLd9X2t07uvHT0SBP1s89YrSGFVuFEBJVz+yeR6UfR4vbpBguMqJvt7ArP
rGCW4EnNQVKYN4wJhtBCc9mlvLGmdiqMFeq25ZFrTOpl7t367I38A9rQWcjxNm3wf+sYLv7iRneZ
S3w8BqhElA9CppjyR236zFKRNqf+OQqQTqWH9zgo8remorsiqxs2YvuA3F9C/rve6xY2DvEWkmXz
ypSADDwU6ZVMcbCTAWKBbCeoEHBI9u6tT9kwVzYHZ6uxgE061VvgIHzM82vsguK0quQCEEbx+5xm
Z+k76dFwpBkiuMSs6egGFOMLwUl+jonl6vUJivg1JiTbO2sXzPKF1hS4uSmiUfmG5bHZDya/CVUE
9zrOUe4fR/Jl2U2/as5vgjJoNlY53wxYwMK0zRBxxReGxvJi0darW2R3Lk9YHba7T3Ji75GSt2Za
vHiPaILBEawpBOQM8yLVUX413tZTf7cUst77bMltnndsLxei/4Z7skvGuk12O7br5maOnwY7p2Vu
sG9cOE3SIoTta57xZoJPbi0rFU32K6r82HUvRV5/eElPuXqr76qIP4lObCfw3mub5abBqhkWSb8K
xzUfsB0cI0v8RiMjIKtpQwpd0bZKKEgxXnGMdXTFu48A6F9qDYcJTHSoJIcr1Ri7IdUfMi8RVMbp
qu8LtVe6t8Klx5Ds7eiR1nvfd/0wEPZbLYxQs1ULMRk+ZyYqrUX9U2jUmF31MEOAG3FvYf8kduMp
0tXlT8aUPkx9z9o7OJjy1YonyvmHKhQ2Hv30pNOF9w4RYYOF81JY7rICXUksr2gwD6TYbNZiA21e
iufUxweHtG2Gtof6bM0MLMEmrN1BxqmHg44NYUew7iumSiqNvHfXgaY4+GgJg/9iItUfasnosYKe
dSb3rCpZb3E0tHBRupe6CkocrSAjYp2G3kp3KGacOPGCO3kOILQazbPbQC0hyqkdGCg6i85lwnPb
zAyeStL1Nj6bkcjGtUptasagQh8z2/qKR5qYXRvuIFXPJSAOD+w5usF0n6bjccx6BLCV4jWnTkNC
vP5oao8PRDWUYuTun3iUH4tPV04lU8Z7HJ8TUfKIcPOr64qB/LboeQhUtvs9B+8Z2AuLME0IVmsN
kFlP4Hqz7YRDKLTx8IeTYeKO8dbAlgU5rqTxqGciOIFHCyl0IPRHFTn/k7xqx5Mhj8sTT705tGPj
tLTBg2Gj8RLACFrnAGfC2MRZflWvvWbMNojSF/4zmj4ex37h0hQGKvjYUFDCXoFmQUCIAE0Z2LGd
bLw/E0h4+nro6hFE6xiJM6d6nqjz3CwZ3P8OaCdKYO/eUwjrVvrX5YPYD6X0Q5F/1z6CPq1F2wIn
RRrhdeRgqLfBALOLwi1nkAWLkiJ+Vpl7niER+1o8lb6YOCw50iflxkChU1Q/xbgl8GHb+x4f2NaI
lbGfbYaXtmUezKoTUCa8u2VorIOIoStUi73t9bR17PLOjd+8sbsGjXKRAPWy5tmIfhEW72yrfOQA
m8KcQFuWhbvL3OxZu8z42jr9Q6bkzaI2CV6ipm5BCNrQDQAI1HXu54R5UJrW1tE07GeqySpZXryK
HEud1KyvVk1nA5dz3q+80+ZDaVbtGX/WIHHPeQK4FY70Jf5sYiyU3SypO8f9o3R31OuC4pcXo9U/
sTXDv+ZNrzJ4NHh3Nu6PXxufora9/ZBmv25m1YfBMjGOOTl4jIUzN4+O67LV8gaR8+SSCzxjHCWE
HJns/x3E50YSaEUiuWZwxiIdYBkvIuDZybvjGm8TJ4i9HKoX7J6PXWD2JMQeAtG1+8XSv9ZEFrTJ
aeVwFFaUmoutWMEc+EGw/8iT73n9iQHKwufEL58eJpw/paBPAF4jg6vYnk5oMD9Ym3Yq/mL5AiO+
YnDW9OTnsnb9jd76YH5Y0y5JNr8uosDI8947I0NRSFlmfUohJzmlPCQUFld1cMEYgXkxrs/s8/lz
qrMmbEmuBQwpUGJnS4fAovO7gIVE42MsYUrb6wJP7HOJjq3Oj0NQvjfsCtIpvsxL/i4WliRj2lf+
e2txLB8jKBh28pUbPIe+GyUvdXrfvLt1fCfEa2x/cMedR56CBQwg+IxMBoMzlpobNkZhVrdfEphE
R7Pj+EpglgI/PTwHw3TNmD6s/dVQwZ8IN1mP6q1peBc0xwG3ay+gHHKn2Ja4DnjIsDs1D1OPe1js
bBXsg1tmIzvXBSlRiHs2Hh/t4Oz86C5Cygxi596FVKJsNgyrK0FOjCB0dIkKcMZp+UiCe/L0b2wz
Bh0Ce96MNPiMgTjJLDtqK3l1azAObFQ17wwn0vcK1zXb+I2trUPiTU9xl59ppzWb5k5bw48lngV1
R6wmlFrnuyzn9oQ66siH2Yw5o8ybxPBvtLqZZ45Af5eM/v821v9DG6vlUSj8X/976en/1Mb6+In5
7L/sdNd/9qnu/rWW9e/v/PO5lq8a0voLcY97E9e1CHBF0Yv6Ty+rIe2/TNMKvMDyiDSgv/El9U8x
q/D+ci1aUk1hm6bp+D5f6v4pZuVLjnRcN3Bd13Rtrvh/p5jVp2GWLcna37o2zrprmzpTHhyu5AFc
W9oeX/+XSmuhgrq0ZgEDMPNunFGGWWzfJ8gnRuyf0nnn6AfLqNmV61cdlecl1o+LwyRlqY4tUzQL
g4AovJDpxTa9JzrEMrBNefiIuDlxztj1tRvqyDk0RBIHrHa1pR808EAVsY0DLDmR/vIG9TFP/d73
CrShi4ahzZzuID0q/HID7bfYpfxzUAwPMHj3Qc2DkUdqRM8d7Y/odNAeFyxbI1umRoeO0e3zwXhU
UYHKn+JaAThJ+sLBgdnaFVpVfLEN5JN+uDblihoy9pEj9maMPTtbnhUJwoymJzXK51g6N8OiQ5ku
BHFQXpmgF8PZkN3BQQlR1nj7799t/3fFxv/L/+r/wWZjS1Cl/r+5l7DO/FHp5/9wE63f8s9NJORf
kv2W5DbwXdMMPC7Sf+4hYf+FkoJiEgSWKV3nP+8gR/7FTRcIUwqHu0h6/LT/dgc57l8OgUKfq950
bO5O+9+5g4TrrWX2/3kPeabFVsgS3KXckJAAA/6Kf72HgsnF/qkoock9kYcR1QWZKaJ9Nsft3kH6
SoqZDe5Q4MLJkO9nPP44BPr2tsU6scGiFLAzHvDhM19JVfeYtVF0LIiI5bR/jEl25fRi7zNYowmF
HE/rUfSTqM/WqlHqBbgG+rXR0oPlMEFNCDWFPlzTxhEyfbrBgL8CEyq6KCkIjqcarX4g4sG+9sKz
5Er21V0ZUabqaUGljI3ZSiVwYtLMJEm6ILBzDoJ5CUfO6VDzyV00J6WSY66wMvtqxX+pAC8m/YWS
yMOcsgFIxcA9OWNgo5rzn4Gq5wLVQKjZRY0PiHDd5lD2gi0Dqq0scI706nNdPxlli9ek4+masc7E
Q39ME/cPskZJ3djaWRLo/WwC+zEGBDCbtopunIAmjfaxRNbdNQszcctunJ0tsYe1udvsVYLnFpoD
GTZ/N7I2YgHGsA+eha4ZvJqqeUPfv1lqxE/OE2wWusjd1GuEIGgfDCIWnEhmzGzLbVtX+Cbsngmq
zWdB6P0YeIg6a8VN3+MxG/OWAVWyuEwMl4F2EVltK0mFas/4ikQfCA4TsXVBymBCjsGyVAgIVZwx
uJDsQ0ab45m5ADEtKrz3k/vWZMkhEDj7mgkf0wDvFttvONfNE7sO6CA5AtI4Gn8sI341evVHjQnb
hKgnxkq/gIUYvhkr9CU3757aKtiPGbhCjwPmVvQrwqFJdiCjRehPeLnrargZOtAxNrm0ziDA41WF
HQI/oReOIiZM0eWRl1iEecO+tO+ZRkKHqva1/QLtlm04421zjvmT5/ZVUpI5IEaZ0sZYzWx8RNTh
uJa1p6TtOfjSQeugemwbVR2cwjV2cuxozOPI7WIGnWRCiF6aO5wn1x7lgLj9wLpG2uJGid76evTP
gCW9y1Jw4GvXVpbGoQMnLV5VydgrbULieRzQXePZzKPrQgzMT63lmkbGgKuCmUxQ+zeRtTClQUpW
FRRnpUGQlhp3QwXUI+sQcKHp7w0+mWqmlVE+lFacch84CEAmJz+uxSLsxQLMk45a3qX5Q4uJRtX5
72baF0ZRt0Se0LEQNTnE0w8y0MyiCe7vZyLMfdyLzUTyYRcb5TmyQfhlU5ltgUsK1/7gLMyl5ZfP
KTNyf+Gz7SuocAM+7jruq6MlMNb3GWFxrJsHS7GSCJwchw5eW2NwwVs+BNchpmJumTgMdsNhcGwu
3ZqWumikBZUDAHP1xQ3B5FphhjdiO1PO7lniu6Xma2thE9l24O3txb8qCvdg+nYXom4wHKE8cIyD
ew7OePTEwI1SEqW3rOY85aS7hwwtoyOBkaZLu2tSjSk2EOTqIevHrgB2RbR5oACga/BiTBbXo9PS
BQBYA6ZUsp2jvN5DaKe9NT6QDfseWeQPvSRJVmKptNigbzWEeGS2dDdn3LUuRSsNQxRwsbiy/RHV
eZb+fW2ACxRUwGLYJPKY0BSQgMnFnMQx2N9iq8oP2O/J8wWwFzWXd4ftpFpOceeTqSOkH+ZeqXbD
XJySSAYMlBeAiX0JXRnzJgcEVtfMA1rE4LHOmDF7MzCZ3EGDhmsOe7P8mUzkZ8ebmdmuXJyyltui
rcGK+hyyYhuVeWZIuc24ujvPxz4NUGHTRsa9F6evfXXt+paiZqv77heD8qrsZfBW0FdpXIiTAjZV
wNQNtRwXUllZsDxVcXD6e6ms02ztWOS1ORRPkE4aQcbk/gAiP0JQFQlM56Cn7R2Ep/K/NOoB9jai
a3KmFyB6lYiz+yIBuJMM7Q6C7r6ncLlzP5BqvYwkTBS4gIey9Itk70/s238TR3B8w6nfstmLzg2h
NBgRsFVtTmAe0mzsAa6NzILE/JSYZG/Tu1aYBxoOcpN3gjv1yfNHKpmKbRPAROke+4jJvgM6CNXl
J1h1n34hwtW2LhAgUpCmMx6k+lbLmvW2hiuDKJVNM/wBA8PrmkhpK5TX3HLUaazrdwSZ4Tihgng5
pARmq3RNa+kwyOMGbM2oPtb9wbFHZxthzF5/hjU/xJ1zCkTFiM7sLWoFDApSDeDfCeSQxgZ0ncj6
3kUee0iAUV5cPWH4CMSdJ/6DvTPZilzZtuwX6Q5JpsLUxWvHC3AgKDoaBBGorkwyVV//pjivup3M
kf3s+ME5QIC7ZLZt77XmQo8iNLpWAu1oHWKD17RFC41vi84uf4rF8L1Fc8owonrOCrHpygZsK8pF
yu9slxXGromwZrGpdUxJaUtmpoX4LHPOoBZ+I/B2HuJ1aunsmOsKA2yfX4HHQ1OLi+bUhL8oEnYd
AMNtNSwDWRMM9GAnuznpmrt0Nh65SxcF9gVi6eOsmGgyvEXA1KGvKxKCHOcP8Kv1uhnTd3Tg95Ay
EkQmwDXL6r7JeuimIyKdfO5dHNziyWE1oMNv3CQiPVTD8lLQ+tjoNYgVgywP26k+85RheRO6KSss
Q+CwqMdVmUTXKAYyV9bRZcqHvWeh7KdF9xTn6VsBrMOJwfUTNnyxBNZe3xPMQxA7EzfgX/CQcvsB
3eOm83o655VLXhcpD4tB8c7KyJIwM0QwZrGeBuJZgebtEshs3sRAK6SRpx3kRA1Zg2WdN2g1qE3g
wYQDJ5be1uvURqRnTv49WroOvyWkxjGcTprJSg5m1Ukdsopz1vpG1lxZ6CNowNMiThihc7PT7S68
4b0T8cgcEIP2kC88sohzlseAYmQ5vhtqv1hBJ8PW7rsMqFCesC9t0lqme0/rPd16AlkT8RX3EeVY
RZMtsiStqu5xXpwSfvts/cQA+5SZNfJ6F5U6QlMoa+iwNwO9pdykdxSgK8A/QONG1HLt1ySF217D
ThOUHKloYEoCtBBMVsatS511lBCgkA558A4LxrLnaC3QCCYoFhtA5IiMlsgHcZz8iFMb3GfDcvLD
NKp4a4xtsx5ndHLuXMJiOEHEwpjpt2DHZ/SfurNom7qsfjL4cDMwKaOdpXeWGKGEOQr8SeVu5x6F
N10qZztCYVghwVyRsdCyHPpiM2I+2tidNR0CL/tbCzJRswJHEFYVTHgiWEuDtmqXIF+vhYj2zhwe
AyQtWz90HkWJ8jCwYcPWDgGwTuRgm993jtRkKTrw2EkqiTuCKzr/NoUBOZfRM03K8aJcsJWGtonX
yLBWOxzk7/BSiwntozUbXEYukUP4GM1e7mGDGfuUAJ9dOzDjdBPXXrk1lkK02nu+c2m7oebFrvLi
53o+qDRkKxyPhdHOm1YR1NcnCOW6rhlXRmytmfiRZ5sQ42NG5RcjdElQTDiyxRoWSzwC6S7L0IaM
zM/mhIAQrzPg4kw1a/UXRl1rPUXTaTDJelf+8GgoanHmjinEZWrKmgDSlMzAk7Yj4joCQrhS5oC2
ZtBf8JVQnhjF9HF1qPgpimw0+Ob0/rwBpm8sZcC5nhCWOsLPNndUlW0N82ViGmz1wDNMS59srw/W
2Ix+51GzNgaCcDpzntdW9ZQECI5i191SjjMi8lnOmRYHa4XRFflPs0mjNzelDnTn+M0mPWgX9Nkv
lu1LYU7nrp5vCXFSZ5cUb3SFdw3jWOQKqdqq6UrMBXTAIbm1pJa+RJYWDBS4FlB2V34X72kuUpPU
QEXqvMJbl3lQ/jQB8pEDfVwF5kVxG7jBRcxOi2x06NZNH3xnxYzSS6rXxpu3KZLQVSCeW8Nwdl2C
rVmDhBNp5fITRigSuIQf6F9T4gUG9s6pzz7EUHqsx4RzIwj5zBNN52IkFWrGQcKa8uiK6BGeNKce
I4XgC5gXodwd3VkTreAIKoC5i57TZ/g3v7ROJIg65xalEnoDIRE5uhyLiM1VqSuGBEg9nVyWMHap
AjmX7eao/dCBAOKPdpPlFd+rdvdFzE1N7oYxwr9ow2k6WCN5du5rPsLswq1+Pxn0naueCq+Iiy21
BOtehtq9N/HM14S9pBHjj6qaerQ/AfbjkdwzFjmISaQYEXhwHwqKRFve5tbbIfKizy4cMONJcc4p
wZmKxhtmONxPgtNvg2R+FSsKhTF40Xo+B415tnuWtyKnHd0jmlhHZQ6uIlTuHofTBSBkwUvFnjCV
0EnGhQRHJz9dxQ0FTCXGP2GcxueY20hM4RfWJLm3eYfB2uCv5Xt7lpE9VgZG9G5kH9GiwoCNmvum
ASrGHGHCIgKKOsA3zPEuQKZUEbuU4qbEi48meEzLvYpnrtmxdlDoI+sJmV1lxnAwmCGWgsxxkbqP
rTrosLSfGZcrcFl3vQiwxAc9jETAiYEGRTKC2JLkQtzinhhQy0DnVJFnWzLDKVyGkxME/QT37ZpR
0iKYlgGIof6dsQ+ZIxLjP3Y3cm3QxUN0i46tl6ljQu48xMsGnXJlbQzTPKU5s5UinxquXOJRiTi4
q0yU/iNGJAQB6Q06D7rSCA1F3LTHPkgOY12fCLF9wriH5dC0P+Mhyw5jRxweFEP2v/JsmQsSGvZW
DFo4DeBzsKijAbA7pmkkwrl+2exiSWjionIQYEtBpcmthGTEZBmJTk8a850dzIu62nzOOgpqlI2H
yM70Q9YTh+mCjN/i0Ie1tJtcPZzdyadubywHkfm0qfTYH6iuV95YkZGwrMBt/zecLUxf+YCxEXKa
w72e24CXfKTJluQca+mbq412P0z9izHM2YGWYEzUWnDvjnteAp+xiGljDY8yUKvZOmrTbj3g6d0b
E95DOlcc7ArT3fTt9GfWjK8yzKOzoLAjvhM59hh+hgVDQcMsN6EyPgkVWFbSGwchoj8q/57NjQFD
ePBMQIVeLrd9bsG9YT3RMWJEvGXkieMwXJeO/BrML504amfDz7D6Nli74mYiqzkkizXSDnZuzfLT
ECfDERp+FKEoHXrC3YQaAG4DMk2r9uGARHQ6caJz9pi0d2+Fw6bIKP5oLaWtNk5lGr2kHTuMadvV
DvMuMWgDCHwrXdDGEv+MQZtsg09Pn6NQ3dwStVWr2VbodLDBlC4FZwEOQSndrKaUozsxOZ0yx3s7
IqAr4LcZhwVHL/v6HjwsoTeI99WYufcw4OGOJwgn6PqEZA6+FQ5CmiorL41qIELGe5fYwjyeNsj+
/i5ouG2M3HUVTnl1sDVvqmuGFSo7JBr0s/md14TJsAPZQ7FmGvxVBOOjCv+GoNwlhvNRpTS4LLLi
mC01CGI4ELxppV4Ghs8wMIcHpmprNpyNzCoWlwJ+jQUYaV02Fha0fCJX6yvTnILTzoDtFxnB2lHJ
i4sSEBLiH8UJkK09XeqRatOI7giHq2X0ry/gJ9HFZWTWu8Tczq69xezfIW4gssggQ40gCBMGUyb2
vgXLpTPeEJBmG//ABRQgSVgNKFfuNUdw+oafZWxDDEH6gRw821kLDIFpJX2k0H2M6trdkeb6WRj5
w2ja81bEOSzzKIn2WF4X+myxi0MqtKJONg72MWp4bM10SmIgagG1uTMyRUWpOMEC3Wi3djc5SB62
D2aOVUuqtqac8cDgkfHEGfoh8oIGKoFOtyMD9swy0TcTS3R9zWT4ypQhZWpAdvxsduMOEd1iHovQ
NIf9vqgLRgCYuBSg26yKk6M7JJcMKATHVdzdzW9banlXGOEhHaPDiP0ts8ZXVa0ZuqHjYqOw9Sd1
VLAqcHPoHP1mEgxnCpwHZ2woajV+ddsEX2b+qj0B5JUq0KsAkHdeuO2WXmdCNpdFGBp1EITnxawi
3+qmIfPNmVgPVLgfIy7BuMcshif0GhvQo9ySDqxLmwkYEBaJMT2W4/jLHNOzX8nLoGITqtcvx4dU
bLCBgESz8TeP67yl8DHZiUDdjuTNYvrg1htvcwzkRsrHyBmuk1/sJ/kC/GbtzoeZltGBV2M1J2rf
WvmpSA18Zip6g/HMCenoazodFsxRrGxEwuC7W1UpKekKRA5YXP522qmlhWLBofIXw81TggTy9GIX
4lvaYLyw4ZXkOLducnGa6MmW3LNZ/KhypvGzzN78xCB3tC/qdZUnD2afyGtzPwf5BnPk/ODpjCoK
9fRqnKoPfC4x+jjnm0O/u81RedPuF8SgeerY1PoTSe/ah3W4AzmMGihnjeR1/k2ixj2+AMpT94/2
o894nNkBPX0LuIWYYPeAr82UFBbR7ghGdVaOPcLahNlMyGuz497kjOt3Z9Mp6NEQHajFrFFPhMZd
UYnnoexe4hrVSExivRxrc1NMqLJ61UUrdNlg+4bqW43+mzTqa8/qfg6i8qCm5LnKkq8hEXKV9fXf
2W5JOo0mY5/1DQpZs9hZRJc+54ZL5e0CDGvkIyGn+KVHuq2lJRCBc30v4UXuLrbtLZnZKEe79JNB
WIp99QV5NH12P3nqG4Sn0zEORLkOe2SrUEPuyIZDxeVH+jg22D8cSeNtFuk+DV7oqkZrf0mMxgkF
eBJ/iuFiJTWiCZ96/T7p4p7/g9E2HIZ16ms6YAmBmvSFIO9VEdXL1E27uklvmLYRAcyzvRFFfRcP
POtwsGE7lZsaJwNYKYNc7ip9tnpeMEefjAbhHapEaFnhVbicymrAuytZPxAJ+F7l+rcGJYM/AUhh
uxyGCTzZ9F37zAmoWxUjSS4/ba4A8HNPnQ5cnJZkENQN3XOk7pX12LcK3xBjPgTHSOs8Xo1RDH/I
jPPjtFjlcx2Ts0KouA88RxnFg7eQKiUJRBnzpTVKdPhQbfZaW95Ly9uKb5tQ4oU5xUThhcZgvpoD
Tu1+1eNkhuPYAn119ICfC2OsNp6zON/0Y0A0g989B8QeG3sDcPFd00G5y2hzcsbr7jBr94802o9R
yVYnCxSoqZdhGQet5YOOCoxhgELgw3AhntHS73EUfRFNvm68/in0XTKwKgvyGu0kaPr0cUYIWG5L
4yL2ci4vm/s6NgDsYLiuOVjjA1Mr0VMaJv7I38w9gSdjAu0wPocmfRHDQ/BYV+7HNEMJkW17IBdH
bSwMMro23xw7R4kdAVyqNKZSYujOeSzo+XJ/KiZXXMfwPzN2gMLO5o22bCiRnA8AYaVcG6T+Ir3H
tiKFu8vQL2V03mE/EluQKucNLSdB6oaAAM9uUow4ut2e6U/V7mEzYr9O6CEAkv5ZXOkWGqziSzie
tq+Daaeb1kb9RBFLtM7IX4ai8Tw6AKndpIOfeleQk3SHnN07GAmem8lcB7LAeWrZrDvtn6CHykY/
16cBC7iK6uX/yyf+Qt3ppv+bfMJiSvt/GPnW6Cf+fd7L1/8z73X+JWxLOoG0bXh4JnX3f817DUv+
C5LP8kkXJ7Rlo374L82EI/7lI7NwfWbF/Mf05X9PfG3/X57pmJ6kYYYxAanD/8vE17EX+cX/mvi6
ni8cYfmOQ2GFeIMB8L9PfGsyKxIaVd9JQ+ITdq8Qtyesod7Mu1sZfOohGp4SdwsGvHyxJ1hGUGTb
BPxlJZJuUxvjfMmIuKONkxRfZNxNR5be8qBdCwfiFFeX2DSvKfXCNtCD2MbOk5CWOHLc7TGgkMhC
F1Kz95zdPmleLLgxCNfFqzYsCDMCAgL4zGXByc1PG61Qqwjxy3vD2LbQJKKuERtlSvvFsVwMNKB9
d72SzdnSHm7chnldhLvqeTIca0Nw6aia6SFsXQve6EWTD/TQd8WvTEosrPMcXJvIhFqV13hHUzs5
5k15U8LMTpzvs1NRq+wkzaOsOozbg589kKtAc9tP0V06lOfYBmgbdvrd52D82GdiPofokBWLevin
X34+2XzBNU6GL1P7Awxumlll0nfEkw3Jns1bb1AopofSpxnTt2a9NiqrJ8mwT3coAKCyL98vy4qz
fq0PP79ynWb3baxGaKxS7k22sIOuu+yC4QcrspFca2JELnEa2ftgWtJUJ43TMRmrbJvW9OqU7xvH
IpiM489H9fIU4zQtO9GSnUG3O13PhoH9oDXo0Mhyunj1NIFkldPF7Dz3fkQ44zBfZUbHCbYjdF4n
0xvz9hx7zAzVcCjNmxOdRUemHZ25STxETFmeSDZZfEdNt3eFjp8KYxjPhRtgqe+sXatrrinHitTe
mJ3w/ucBEqRLlQ8uZHg0GY7Qe8ycV5kO3a5qwVnb8jk1Cu9kS9vZoWN9G5J3J8TDpoovEH5wCX9+
TRHoU8O8lrOqV51MZwpQiXOadUOoAyS3eeAX0/bRTryQpdcONlGR2UBiEslZn3cRX5+8/vPXSOwi
B9ByMDOUP268Bq671yamBicU7oNGUyuFxNr9PNSpa2HhXF4pZ87BkKeGc0xR0q6npte3wTmUJKMb
EWcVJL/1tgSD95sGMvygqLvGo3POUsc4gvA095nLhALwSntNlgffCWgF5FyD0mkoRROgiVxO9MGX
bN2KbtiD25whRDl/VEufvhsZBDTpi9cQala0reCsn9+hgi6+HEIRqwJqn/Lje4S3Jaxyi3ip3jF4
wZ0lAplEPZAnf1yzSRCSLjbX1tPEOC7vr1HqTR8G6nGuAPEoL05BomTvg4tj1uhxchu9/CoLZtX/
PHOg2EkarnTZF2FH6EUEgGofX731krmKZnfcIKptkYkjoUg7LFsqWZvubD4Nw+CvHP+fJ8HyadjU
yZqcQOsEXU42gfVsVe6ztjICRew2fmCprt+l9j5o6VSPMsm/5bi4G5ZnboYNwkizYf/Pnyrz6FcL
7OH68xDUYLDV9AQR3TyWaek9hrn+E6QQOYraKfdB4qvHHNfzHRyizBB7UTTlQ9ViQZ17sh0NUPG7
ca7Qfi1fyUAPaUkU0THMGih3IfqInAIYYexfWX7HOCsiNJ3xJW764WOCzrxqPSu8JSX3rZeP4jRY
9StvEeHJIeF8pldXv1la3LL/jWzbpfgqURh7aOttVYoXo/P/xCm4q6Se8Iz0nv2i8/AP1J6OWcE0
PvhgmWzDCS5JQ590YsazKQIXIWo3XMIhfgAwsJBHRxcy0vA9pQwWB7vv76s8CzY9ioGriz4BbF7C
gTOqNyOF0dmsB+vun1ezo712atkfVj6DlMNAvR6ZcfngDwqscjPfs1D+MtIofYJpdjCq0TpCfKtA
M84xshvlPVVh/sZ0JNuohUc9ldI4ezoO0e3XsgC/4XEsUFD4HKD9+TC96ZkZCX3YYO/GAJ/nep7u
59K8r7tIHfOs+zaXm1y5kvXuZ/VmSNDuQZztnYGJlW7IxEvSCM99duW4lOwmPSVMcZL6lUqLICCB
OchGom+Bfzj9PNheKCEjvJbmWjveZWqjARawi/O36sWOBeTg5HVLtP3cXhU+T6pvV21RG4OWqxlA
NfA1IHjDsh40UpdxCgm5QT3/VKj6BTJuf6wxQt75HRzxn98+6ji5N8gDVkgAEtKCxNAcOJU+cg4x
cbagbZClAvgdLDl8TgXngYtPIiqvWJKJ3Pmdaf1Knmp9dAKcjPPgqFM5q5bbGqBPgMgjyI3uJgbI
aZkSrIwsjXdZVRUfaV6ePadyvnWn1oH3VfjGMu6iYV+3pAqBocdg5dBNEqhxts1Qi5daQsEeJLlP
aaKAqKIxchkuvlXO9BwmM3SNnHZnPCTjnpFrtRbcvA4InmO7sPRdkU0HzJ/vY/1YmZa+iOV9HXt4
Ni7oKOz3Pq9ANY6PyK0Wjq6qLtPy4CKaPk1i2nVzJ36NcfJp1XPzZjo9qScBrQ+DBkZWI7jPQA0x
Bs3ghc/N9DTE5gURxUziezqpP6Z9NOPFhGAT+g7x2r0Uc3psp83gC3TQsoLmFNJbMyQqKqNve5Km
CK/zCSrZE4ldgj4qGngfvQ1FWH5VSV18/tsHUYQPxgcGQiK6wQQeHxnWnH4bxJhQaUCTbrE89Fwi
5DJHW8we9tpDw7FLRaxPakzRioz28Bl7H7qq7iPEUm/BMqno7Vbc7JSvxBCfHjDJOYT89ExGbTum
gEN2pjKFVj3gXzKQM5giNA5NksIMoK0HimY6TIaydzYUidvPw/KpFD8ynlb1GCjQPU7kvUlGHTUd
mVgk/bMu+v5ZSY8dMwwuYZjZpMj79bEkwsXvjO7JyefuCoeAqXmiEo626INMuDwPUzOzKifdzS6d
T+6twDtGc9UeKruE8eGqgJrHMfcYFeoNnIRp24aDTXAtUtx48P1zkPRI/tz6OcKexqSO9S5eku9i
UvZ+VmZrWZ67w9zqcxoX5Stpjno1T/b8CKw7weB150ha/zGK55eka+8dI1SfoS5R/AvTPs3hPJBQ
0ZKOwuGOokkxFhbzQ2IaHzNwursezM0fYuBWpoAGKoaxOGdu6Z2rjpkDxQ0pkVb63jvcEO4grO2Y
Ts17Opr3iazde6+gu0VOwt/Gx5qY6MLdWbgLNky1nVdLWAaiuCG/b12guB6kIjOKrZshW+sGbW09
CJk9iCTqmX3BjBungWq5oeBIHDN+mgeMmbGB2zOtL36Wur9kRWRko7E6CRV2N8b32cohDuYzdMSh
jgmfaP32cxybrWB2SBfBRgyKJGFkdvGn59OV7qGhhuj+wlllx35By2Zj0T4mkHd2xCP3m6EiRApo
DPq9ezOJpzNkIbnlifvzWWRVP9uJr0ncTcfZ2xTad1ZWCZ8zqpV7alDQEH8WoeEs25lRRNmfR7Lo
j2SZiN1Y8RI2EoSKby07ggeKuIyq089WYfSedypsxVjONqicdNdf2RaaH4/m2ksb+8CkiFF/WU/7
wkF7WgbB+DAGjb8Bae9cnEk7F99DcAVVAbVRYbn7KZD63LkDf3w7p48+O8I6H3VFrB5bRhMpfd8x
UFl1FtaaePaOP0Xzz8OE64WcSUWIjNszwAJwqwdER34VkNzYlSTLuaIGHiRZeKqI4O9oaE8zu8Gf
5YNRp+2b5xpPyhG/mPl5Bwd+8VWkKbQvZTJ0IeaRogM/V8dBK8P6/Gduu+8srrtnMJ4FY1HMumkx
emdp18WCVf/Pj5Y3dphlfP/z+f/5CsZajpLyoARjJPrjmO/Ksb5Q9NXrwaxwFDUTreSp2GRWPJPv
YiI4+CmhbYTtiDxKEAULdBLfE6ekicSK3urJLGBcF7VJe3JjPLY/BWbTR9UHdQaS02b6WmiM/5SV
JKiDpknVC7pjdu3lFAqM5duaJXOAWFAp+Oggm3TunznL9M+2Oe1ML7cf0LHQ7LaN089bWcoU2SyE
sxXr/rBkxPw8dD1EabU8/K/PdR655SCr49oivZlL8TgY6uB7pL/MyzkycbxT31rwSybabu7IG/rT
hPunEwdWdWMOkF5yQE0/+9c/m9iyZyVFJNZGyia2ZgEkZXyMjinJWuewNcUZ2a9DC5+nMTcYZnGY
l3Zg74LaoT6Jg+g5QfhQxol/8PhXtzSVPiqLU66qoRenAX5XqMzFa+BwzI4a6zdtMMIvh/CzzuLk
2geEdbQxoU6MafunKU/nq4tMhDJUd4n1bORTcSsinJk/hePyzM+qrWxp91fYxVeu1t2DHqPkpAoU
E1PrEayFCBLn2kHlzLnS3sCr2Ks983QiLcM+2YdyUTfaor1AsCT/eam8lvcQQ/U/n/rpJhRFWO0M
L/Puuyi31gJ7wy2Kio9+7D5444aT0SVQ3ETQ7VHJI9mEWvE0W556kgAziZ3hCJMl1c1c3KaybcAk
BlmA+odfo/MB2mGqe2YuaHEkMBlZ9vrUe3yTNw7trsmN4kZvNVpNlKB0R8f6HZD7dG3a2dsOkTB2
2kef2Jfh1kSP+14IcQgN23vCF8Zm7YKmejCqPN+kPh1GDrq9uuSowJHXuV9h7nMnZH73UpYla7vx
nQbB9NY3844EMfoiSTwe4AL/qmYT3wgJUvG67WKA7T0s7jgpyjfHqC4OM9pSCHrhJfLKnwoapBm8
oNoatj81d9ygxo40sISSqdNuNjwTkprxd4qifGciKd1OVsuhWcNH9MkySPtOHtUYFqSE29O6FfMI
HJg8AcHUHwZKHHRHxuo5XpNGbzvU9ER8PlqZ0V8N1EFZ4dX4trE0TrfS6z9pyT4ms8Y/Z1Gooidf
mTW+AWk9SaN6aiPrxbQnfHiU0Xfutw+QLo2j19hJn4o0fand8HckacR7qLJnkiyaAPVWUnDcd9ob
cia3JQ7Fdvz7NMYUJ82M3Vvd2hiiozdMGyAqqZFdumQWkJnMGM/PJq6bY9uZu0mlL0Bi5DoRikyu
WX6k4NCCVL6YlXuTCnskPls4j+q56hP73gjnU+jnDdNrjf6tQcQN440GEMl45pKoS+jtzrBG9mJe
GeI4MoAKVfieI3onfPSbk4RDfCzub2VNv8PCs9cY9CDSJYF/ngdOsx3pWrpDRS/QDZ/z5stKiuJs
KsQyzvThM7g6eSbJ7UN60jF237m+gO8PNhgV1vnk2rvQmlsgXMJBnWE/itG/kNKBDChHmlDrbVnQ
jiLcDlLMOFyDmmFTECHulR7aJ1h6Fy9lfo1XxdnbzZTvE10THLfwyaFG0mfxXoHQcea32u7gl4Px
1MJdTghwp7E3/8KPxKpSZtvQN6Kjlka0Z/LZFKF5DaLauvaG+dm6xXAIIFHprI8O4URnm/gg4qUi
YwfnfpfBRDkFbCinhnbb2FjEYnADkkHWrosMIQrNsY3zhVtTbpFJ8cuy23VTexHec6tIi9Y2UWjY
yF+Qom9mHTwGRRv8aatrPhOrrCfvWhbcRK6SM6laSOJsvRuN1DlgADiGKmJIYmm5SsX4mKcCgVIH
fGIAAISkwZCzfZPWIvkEqrXSJKE6LqdLisBiLeSAYqRB61AFDAxy8jKTXj5CLa5wkmTlfirIT0jm
G7pNZiVhyHBeHVw/VmvbyIH9jfZrUBTucyZnd+swbETd5aAEXEgKzVQE5+7ODZL6GDVedZxrYW2C
EXWnq4Bp0ruiDBHlowGrlDPGd5qiY5oD5u92jRlYOoCqQ9Yga9DAbZv6nrHLfbPETychg3vkjsJC
Uhk0NSeRqbowSDv2tbVJ85AzbR3uKIeTx5wMnTIoD6aJQKul9bACHI8BNBPoFLrB2am6p8KpzOo8
WSekgeUSWDUfpcUrMi8Q3SUNg+jbvULdfpfpMVm1TIQQSkzVoQ8VAxr/W0T0w5LUIr3XMh2UHPFb
Lbtv+yWcqweVmNWNaS3zsgIZH6NZCBLhOqXR54tfelDERyjECizlx9FVG8+bS6zTtPpsE8wtkpl8
6O4D4nDJMpxg4VPlsy7QTy6tJyxGAFaT9qm0k48qjrEftWSv+vy/V6WifYBzlSwC+6z7+mpG5oPv
23/MehnMF9hTO4jo2ZKWUha3Pkn0VsPVw1YImQOpI7HqOESORD6incWe7/vDJSLHEIi7ezDIkRSe
PRzxO+1mKGJAdgHZ+fBqkItc3bF9kkNi3Zcp3qLY7/al/8EMiBPkDGn2llTT0bRi46MYQPsg+r4b
YwUSozXpVixJor05vNGxz9do494N02/uQaUxks4JtCe2vnEIqeBwmPHDjy1szkrNb0EOPCRLvpfX
AB1Q9jrZ03djgjNuYmQWEzRwRr/fopDpuRQDxgYaW+c+sh9djh70QYwEGY+Vl8EFlLc6ZRmGmJac
UbqxB1FB2mgDx97NgIxuUSejm/MwtUwWMMjHO4AvwMkn94osLF0NlTR2Tq1iXP44OLx5wowxX2Vr
E50Vt0+qrudtHPyKLfjYM+eEwoeZb/nPmYZV0YO7qxbVtc1lgNVMrfManacckHqMI0YKMHBQcxLK
RcTlXmy/xvP0qjrJaL4M7iM4nxhwiu9ZOxKmBF1pksU4D9rzsNHoX+itEYLVTjKkD50bx2ogXqoI
NUO/6bvyiHMi6RIKF5RJYVzSKbR24zik93ijTIoelGo22SKwR+cGasbQmPhawvoDHhNOlL64IQqg
mRvajNEJo+Kir9AdNtPbBPI8doDLimBGqhagfSpiBdqVGLm5dE794GHOgXhjufhVffZJbTWUxYqQ
6QZdvqGyP/TrUQinBCjWs6RkghrzkJT9hVr3dzH3Kyo0564NrtlSSyUG1C0ApNG96ZKrMod9vRVz
ScAG89zZZJLqKQAWceWcpiRb2iL+WllDv4j8jGvvPw9znWP+sl/4ca/ASoGjUOZwNBytTW2aAseR
R8+fynlld2gfyUkPGOyWv1lSPgnL21F1VWs5CYhnLCgIuvu/s9P8HXwudlHFq6wjwNzBDWC3dvXR
zMEp5NBm+0F2veaKIK4yI2oka2hLR2jKc0YNhWq59OUHUzZs/4nzNxpLD4K0VaBYdh8iWY0Y/+x3
tJE1vR0s9diHiZEp5GtaBWLX1C8N8+VfZt39FfTGCHtudsJR+lrVpbPlNfvbIJHyq/DNHCySY/rs
xbOa6ljPKMaE17R4Jkp8Jsy3Mq/AT1IVW4HElGWC9Fq3dLO107cQkRdqedBtQw+GCW5MwB82YIeG
Jrmw/3qu9aXtkQbEYubPpuQl9MSxU1Co2iw0mdb07zGRoesiynD7DepMZtYzsJJrgOVv2yAZWU8a
tW7R/5ELLUh72a2tRgQWd/jxAM9F/ojMWIu1RQLVSwt9fKy9x6H0OfAA6gEpgpQ07KNkSxYF0+qq
G9RGy1weXTk2d+wZdDB1nRyMCNx+UPW3JP6b1mtODnJPYlW3SSC9zqF872M6B/VIw49lGdVBXffc
G+Eaak98mJVhHspFR9r1+Y4z2tXKhuAgyfySKoadlqBi6kvsRShNMNR4Xfjg+O3OWYzNDLvWQexR
2YVm9jKIB+xD+ljWbrmPrZYBGrlu7ULR9H34iZ5wPhyvGO+SSHylfgZ9PjMvSbFF5tswO0oBCDNT
RIEND5yI1w+PwhPfJHnoPgHZ2BPQlriyNbb1ODpblGAoKkiZgTXL4YSmt7MYfYryinqTaLUe0m4X
VKS/cCf0hghOywkCBtYiUZZgWvTfzFcerpcKsxa5WPESreX1A0TGrD55dXMai/zwH4SdWU/kTHiF
/0qUe0teyuVypNz0vkJDAwPcWMCA9333r8/jJoqSL5Fy0xpmvo8Zuu1y1XvOeQ75BlIMnX+OpPdp
RQwwE79J6VOBTG+TayzMkfso7XayZiyDelKcPRxK3Hv92zThRoTp2ix8+nsW8B8+nMhhKZlyLtA6
OUE0W+hgblhC0wAfnMMEr5iaQxHBuMkq923Ive6eT/PkViWxdvpmyANs1ZSWBzmQYatzSmf1mPSW
g03Syy+e3yXwnXJ8M0N5Jxx9BawLDosCJUfahwxO9JeylvISDsUGrrliVFBhO9Ii8Hf2CH2eR4en
qS/s/PGavGu3TNjyOB40q0FrHrRAMctMiapGdUWEuXJN/j8bnKINx7Vy4NwXPUOIph9f571SWge4
hii34ZhY4t/x86Pjjs1iMqFj6LaBzXYg8++7a9dkKFfQuME+VewdztQVKC8w95+BnKoN6gETW1qP
0tC6IwXhLLUBDlI2l1a1MoIQ68QY5rljOSKmlu+S2LVAsWt6dRAmvbRjGh3MgIIkBf8QZiSc88nU
o+2UxiiEFL3o1k8SYfCpxKVLiAZHXnQXwKBtIYqKosAb3RnIj3YJ1pWtop5Me6Mq/mhskAgNEXzZ
S0P7CUaCXCZ1ADsbPNDKtOu/xlhSo0wR0kGvCBtjnz2hIzO0GTzzOGC3OfWm1iLt8WCcbItnLi8Z
FSo0jPoEDWLCE1r65/bbwNXEPp665xBayMWa43aQ4jiDZOi+t9/L1VYWEmdXYM8QUr2xMS1KfIF0
zcD8ds5o/exXqGm/fVXoQUyBCJ5krU7y8+1lits3PRdqS29csc0VPCC/FfpjKkV9gDlLBnH+0jEx
6FlIXHnYw/dS5h850f/E/IIJFt5Zdl1Ot45x/ywSM0dQz0LUZ4IABbvMg6c4Z6eQn0GssuKIGVWS
0EYPCr5HaA105R/TWeHpiiE+TZnX7gtaPXhGT9WpsCODL9WmjQgGG3ZQL/sGNM805RCkZkW7yjvv
WBT++vfbuQ2ugngIq/WcQPrjkPIm9LDsjEDga1DpRcQZMQnNouu6V/7Z8DtnWeExh9nznc4KdDDr
aUJM76DRHHyH9rhG/7M3t35Xxt0ahx6rpwMkBaoj/LeM7Eicut2x7DGCla4dPTLefJBVZZ2cKYkf
1dSwXjm9oFC9i8ZLUrVvGOLsq0t0l5q379meIRsHj0E/Vg++tqOyx9jwTKctsy/KN2qh9nZOxt8P
bsIPRUU9mtRuGAErsammqrzASz1CdZVkALqC89rtJWjV0c8Bqs4zIt+U/kGfSwLysXn1dT/97Akq
64kpnr0Gm+OgvNnDsQihM+9/x6Z403hcUc3K5tk5R/OL0rrkWPrFrhwKSu4nPSSDYIurNns1+tDb
dVpbncZZAQOKs0zguC2jntz17Sq8fQsz8ems7TgDkdsUd31OWS/cR7I8HXs6260IzXq2fcTtneIb
s6F9kV2HPW26pXHIa9IWt5fYnyjfZHqVrOoyMBlMMwpYCUbUpwGrOdEinLgLAysDUxcE9Dwme5Hi
MLnLmoHuGciynCYLVr7ZWzCOJf4I2f61Qq3fKMYTTWYmp8TxrDtDTuKOsoXUHlnEA3vgKFGPkD+c
wl3dvuPthRgROrBXsdEqjcRDNHT1k0vam0smOg4EHVLTPovGbDcwrKy1X6iEcJRRXaMQZOnvd29c
Tq7k8jZ57BlX3/OYDYDRE+T7uY5k4Xo4Mvn3urpHbvc2XUoEMJPb+04+rTrVm3a0pmUgimOukwKX
sy9kYu4IjWE4ZA4mEg46PLoSbwNArbwvauIuwsnm0XTMz23i6Q7sHSWD/bUkWlK4fXnvuUa3iOKZ
xz9m8P3qLoUD2fdfboTKTRkud6tfu0cxMBNuVdkdyir58tuq2NmzqZKqFcbFJX1gmV1XD61Hh0mT
2Wd4WPATbm9sEhbeMuDcfyx0+Xq7G+LGDtdQho0lUQ7jaP1X33cRAGJuXTiIdEQH51h83f4WwYn6
DL8/m11G5Ww64lATn/KuevxdLRsiLemYQmnz4XfdXnyThvnciI7aOPGHccxWxafZZWhxDtZzTfnv
rwDhHCilXN8+g9vlcvsggIASt4rkCDIn5hxXMpjL4vlyBK7D4BG2gsxCtbndhY1tA+pFTTDvoW/+
SKoM7igZgSlTsomiZonYoLIeyEv0u1TG7RF1jOm2af1RPc0ag9WKc1qLb1O3hy0KQbhro9RB0Iu1
M/t1+r8sBktTKDWqx/APZbSYKEtLrl2t6CaLconvgShGAiO4xjmzvV0cTPNQ9w8Rx5c2qeV9QoOa
bFB0eI/0VdDocke9NIUZUbplpco+MgfKx4Bxa4EzhcaJZIw3WNvyg4Iy8ju4ZTt6ano0mtuyy4Eu
Pvz+gaqG71gLUvDYfrNKmgQPE4HLwM3FpeZBQ5LvoeumYocpzuXejImG52lL6lhiAaf+d2dQhAB5
y51ZW6lk18blW2B323dmGOwJP2d37Sz/h1nrLmsb93JT05AqQvWM7eIRe0T6ReXF+neRo0HwtTcE
xzBLH0jwzQad34dJjZH9YFCCueyEKXjU4PF2bdxmFRa1vzTaBbXX7HoDNDh5pnyv55ywmy7w2WzN
k+dxHn4PdjGulJDBQ74vpd6eNTysJ7cMx18f280LVXSDWHVVuSI/SGgyQMy5mQgKR58BIizPqJHf
AN3og7nd8tD+1hSe/oVdMr5TNoTuRih99avyuCaR25uryZo1rc6yLlSNnXQ+0CiJtT/mzWIkg+yv
5gBTcPTk0XR97C185fdszaPOxnqD8PbsQawJpAtcU58GRunD2Zaa3OCmVkfMiatOdOZzL53729MS
GwtBEf63Io2GrT4wGKSHbzjfnpj9/KsyZRIbaxD2sqGnRHywzHdXOutJETq8bQh6i53ebYm43TBG
j+tIkQsho0yK7bbK3V4mf0xXFMsNtHZgtqf3o9hORmA8D2b66MdF9+Xb+aM/MIkzJ2i7gSC109Ac
3rj85fMSNLlE6GELEwioe1i2gjb52+ZrrBmCA7wdt7yJn6JG1dCxVhm01IBFFdVL7wTbMEYsnGf7
ZhVdpO3zHMfXP3mVcWV8+fsjA83rd2Y7fvyuZYY97nlYElWaH8gNwPBdS4o0Eh7cDVUkb3nYPUxj
239xbN5Yoh2eb64iUlmqODSoaF9ViKtAxQyN+ES6cc9S5u77Gthsn3s/hp80L7ajFW9piuhsVyPW
w45TgHK7OavdBWv8KXg44TCADq/TkSWnGw8GuMfFUGoUX1r9tuHgvDYUuKvaObVNBoU0qa6aaWBX
G2mdYETL2tuILNj20znioRRp1B43VnXQjIgj98CRjcWfBdjuMTr55QZUuPUcDliJIsfdGylRiDaw
3AOgkXzrxThiSn/S1r5l46K0wfjGvQZuOKWaS5W6vq3JNTVl/nmTk9reo83FJ70Z5pytIPPwACGd
t1Nd7FwrK/qstaq8xklBbr2yNv3st7L74iMOpXWyjO5KuheNWO+qB/DayRI7YLVJtea1bMALZMyu
UaZe074Z2Fo18S6bv4QUch2Zvpxv/4ZYytd4pCYqU/LtJnQLQxVnqxvR1/PwIxdixMhO21AceR83
pU6yR191heIUwRzp0lfExFzJkCEsnfIuU/REo1WgN/iGfddhNcCsAzWYW8/BCWHn9n966AyESEZZ
5k5Lx09O4hYetLbZW1bPOlkNZ9VNHS5C3d1MtiTFNLSfUvOnnWYz76rKOY5hAVIqLJ8lyvMpnL1t
CUKV0IxB5om+nKDGGFL0KE93v4tlgMW3T56YSDBFm3epeTbVqPesb6pPg01fdPmd98m/2jiMddDd
3xyPUSRwOaH0bCMmVmc3SjHqCTLpmhP49zIXXwaTjz/MTMS+6qnyCJR7aMHk7UNTf+mFejSmNvqr
pf5z4cnkJYVctHHUHEw3HFKhprujRQfA4u0+FGZTXfTxjwfw99VGJzJmTyAgMlK3o7l3YNwwAOvF
5iaZspq4K8dJizXtEBpmiuTuJvzdXsL5feTbHyov9FZGnlxk04YH0Xis+eH4HEzp9KHjvVm0Ghn/
EZMDxUhF9ijb/qme9OKNRtm7OmJjr3qm8RQFWc+kM9DMaZFRQRhehTehXwaND1EknI6RkvUSfllx
qfq321ED83N7yUyhX5Q/kSfDm3KKjdI4pZr+1d+sdm6ab5vRV2fscM7ZbEznXDpsJGVrOsuxbbsD
zEkCVsM9tVJY6DwEdnbKA1OX2RfpR9R0KOPeAy/hjN6P79M8LyhWv7RegiMBFFWVNygjWG88nUhU
4AQvoMrMHcdrZsJu+2DNcpWDRl9XWov3svtGZtf0MrvrfJp+O8/W11q5t3wngQ0LStNlMIu246n+
YsDAug7JxtY0XNJNDSlbc+7rhKUVEw2omSlap3XOLIPxSxTm9baGEAvwiMYdAQKU8g1mEjRc0mJQ
AtP03A+cs8TJXXlM00TtJJKoVpzJObqcv/aj25vMs+JzFupzje4r+w8qkJV75kqjUtppiKtgEV7g
r2M1lPlOZMxf3OCSgD5bDgoDF2fUj8aX3ioQ5nfdVj9l3rpbPfJO/gD7GafdMvDwFaEcfMpJ23ad
4+xojmdGG6i3lu3rfqCJ0rS6RTYXn2KWLXZU5KwD32EiOXObm6IF2C7xeSCcrUIvvJZJcGD3TKTP
PHR4EXV63xjofdQptVRYp7dGouot5BwMyUyegZqkJ2D7lHZ138IrFQ75ScLMKbp1ueZn+1YG3Tm+
YVwad4Qnx9nfFlq37UOXUgO8cqI811dhmsOez+qttOkOER2MelX0+7Yjmlto/uzP/kMvu3ayC3Kt
WePfY33WompaounsHa/9SAdG7Z2EIFCXfbWvcNsz6lbzMs0UpJi+/YSaYJ0E4YJx1Q7tpVpVJbNr
8m2bMdaNfeKUcKis67hjQQe4ktTeXrPqr6qL/F1UwWjwIuYPwLPu8h6IgDVr+qS9+t7SN7g92RUQ
U9gMjibW+IiSDVZr7mtJUoy7YOxN0Hi6vRUYTMjX68euHT6mUl+GENbm+UC99Li6F7oaj1VliHWk
+IAjuvUWrKNMG7E1R7zvJNPadu1ZBWSSKuGjIQyhzxftxFsUACYxo/I0Bu5VZqIEuaCtORXhWQqm
90am56EHbwEq7Wpqcmux8R2c8jLSRH0wRx0QU4PQ6Cd4MekaVXecOYIdVUU2w8bnnvADwFr+rlxV
OJUtJAXVyPNr0XEBRXH7jmkFdDShhIVb2Stdk2qfecGBIK4qvZ1dhChoIn3gmA5l2MQuGGfEVF1G
0n2yiXtKYnUgdBgL7ZdwJMLjzW4FZNamrv/S23lCqPBwnseMqhva5kDnXFyQ0wNIjpixG9yq7gdH
9EOTIRz69IEvEG4vPOJZe7Los7TL1+PUybeIPwlUCBbDidy1mYXjsa0fBLCeWo67oso2EWGxsZO4
iCFowUx57ia9XOlYMYyJ9c4t44mJJcUprQAPyI6JQEwCnMX2t71jlss+bf80tnhuo5K7bH5sxClW
W5KfO1ymBMY4u7XKX5ZWS9kODSeL0JYfKoIYA2A8Hgwq7qyZN9GDCOryj76ayA4y2VWlgqQVJ4I4
+0iCbYppJ4cRTmNAp6+YBDPEID239X2NrLuxbapKO1AL+D1N08bM0ZVZdCbwd2sxEcJz7dBaUyk7
YxSTJ5fZ4FoU8QvVQMTB8Yo7Nvg9rugXQWcrxr3U4T/UuR+Es8U4dkcutlxrtjdsgObju9DBuM1f
Yce+L0sUdhOUKc95gYBJS4Zjtzu2GvtsrD90Ha0vA9uCYEmuBWCj9TTVT9JHwMqgNDKZpqO4IdA/
TnI/AJLd0FcYf/Z+c/YwMRwN2ZzdvnrMOz07sMOF4YWMfSVCy56qDE5sZ6oFsJ1PvWUaabjVcuzB
gWFrAEnYMJyslDhZ0MAR3ynx6qX5EozwYqehx4em0AZaknrBPU2g70jTXOwpTfcV9Gg3TSgJmGum
6gCawNhewwn0dmy6F1EZ34CC4o3rhuAzMhLxRf4aBLj9sGodFFQSKoqqnHYeyorD9Idrh5bkijlj
RHrGbmmyom/7wP16yY1UbqbyPk/qbh1yIKMIghYBe2qOWhFD09CQoJCy+E1xmqqR3KVngOqGkiBC
6Pglx5ulGvxpETLLG3NPWyP4vfFjpavEQ8nJ3ewKeirHBGcDsAWbkEbmsGB4rx1l9oJF01mXKbel
GfkbWWoEhCPqnbPg2PF96hYDp0a7ZBc/DgVFPJbJIKc2s01BrnOB5YdMg4e61dxFuGdpuODRRBHz
yAvR0BTgFydFCU3JqxclbXAcigFscSM940SI2Ar5jwnPJZ6RUBVzlggJ0y4vwTuVEI6WDkN1Z8Ag
4TKuwwTWLgvKabNaW1E2gUxVJKDrko+h0z+svjJWnjhRu0kzC5bjvUMrY6Ovc9tt1pqCg1YaiBBa
jd01pIEDrl0ToiSHOOPGN5TBhYEpcFt3PIVVuCmGsjtWqkcl/WlstNDBQPqPOvqbqbBaekN84JBZ
L+Nw+kvJYkwfU8WjtAICNoblsXFDEnTeXW76TxBCYwR1daebu0a3f+o+6NcUK6xdqMJ4wcxr3Tmn
2dAGEkcg/+IjyXxVLYobZAH7uFWhdKic844VD0sHDs2xgMyjicsE33TdRKiuXh5wvTREGjxNW7BX
tbhM2tmXJVjILKPeQCCnTe4ClrAh5qNvMqAwmRiyfd13X8L30q0Qa7LqG8uMvmNlhgSrsFaz9t85
vEUZfTsTPOTVqGGwzcKMdqMm2nMM0Ng8mfmqeRwDg8Bv/6dJSQfq3MErcAXMzHv+CzExtoieMqvu
9ylIjrg1r+g9xqquZ0qjRp9zT4jbhGuijekrYbi/aQV31sEcRjNbALIM/yB2QHiKXoTn4k9iAOCf
Zq9XaqHpGI7apq13aIqYgvMQsB0KnlH12FDSA2Wz7w3YthWqJjejy7DHr6ZwZZrGR26nL1WGZ33E
5FXRY6bswdmnLWZkl/oIPQ9opZ57S8Y93uZgM5ZnOdg7PmcMJIV3wis8sYc1LlMNsbYIO2jV2fTX
I6SFA/QZQBiLdH3KI7tbWvlMzsJZtJAlCF9t9ndnL7WH3yyK//h0XyovtVdM0XfwX5+1kXETqbj3
DmZprQVvhrIfnICS0sIuli0lpV2SgOujK5nnMP8M5RB7VFoI3heT3eRj2Wb7FET6Bwt7xRTo2bVc
wgEDyAXAfZiB+OFkTCCwR3qkxTq1HpFR4lF7MAYPOdl7cBxQth2IJEA/a8tIUHyG51rW/kVJ676l
i2ewgxdiNUsou2qphwpfD6r/ZgTXFNX539Y89RFZ+ybkj8MS4kHWwS0Rk3YmDKdYkewNi1J41P3p
VAMkSOlRXpfR8OGQlq4cBfG7pL9e5vG9O74lrrhPTBreepNahBRb4NYJy3dWO1RRrU8OVay/o1y0
q7yiANovmYaM4bTJyc7XWUkvY7ZXdteckpYVjckufR6cl3g3GcqoVD4knXsa0Kipenuz9EJt/WlC
v4KTZGO5Z1EKmnXl1nIRmnJd5PXZU/gzJG1EZhocGUlT7FooeqiwOlrkWfYEGu8Bs4yHeOweeh11
FX81W1HGG7TgshSlQivXJSq8Xl6KBO6hHRvgesMO6cKnbncozTP0Zm81GhCQc03cFVnanyoUXx5K
UxBRV+jkfzXF5w3pDjy5z9A5ruUh7ehsxCE4rIzayYEf5B/C9qjExheBh996HPTgy/OA+utxM+1C
TdCYkO8LgaWOYgQ+U+K2i16z0Oa6/N014J9jNqAutLS3LFlkbgUpQ5FqO2X61SKEO7QVsy960u4y
jjS7ETaVZv4ZioFLu+8XonZDjmSUkkMNM9dh6KGburvA607hVNIkFRlrp3M2rS/YU88zHpS7izWq
ozDAKoWadQ8sY+65GDGhOj/DXK2keNPISclwGZDsorTL2HQTdueMNiuopLC0TDvqd+5DTUsMc9UE
HInFDQJ/IBliJA1cTUB3c8iMSAMBt7/gwObCB4ZOxkvPPgnMFUmwffg3nBrkSoMyplqXR+wiYjO6
NMdgaoQ3X2ERpJ57K3EuLIPUw1UEXmpC1CAgNqwaVr6yJfkoMHyAxuQJnbARoc+M8RymoT3nNZDy
SMZ1S2/aMB16XVV712xZEnk6pCw4QdZ/GW40LzqHqIG7mk4o5QyaT4qQn+Qs0BkOxGFjSFaWo0HE
Fj65RvdnGNx1P3CnKvD20rWedcscVmMTPtlj/uTVAqqJ3CU1GcqMPWTm78vWPQ69TVt7P/UbDfXf
wgkR9t69T9fbUPnvEyfmtkjPZcB/EOZz0KXEueS98iCIl0kBVyrQioORi+Ugve4yNgU74aHG2MMj
kOt5y+gqoXdFyV310nLGUZmmIw15HqjjGbaLLXmdeQarEXNOZN9WEhLpP6MWsd+cRqoqClhTs4He
yyxQqdrVMcgRj0MwAzIuGmfMGYuqH2TDzrqpQY6ZNhe7NNjPOh8Gx7MFoXR5bNuDgsG8yCL5WrkG
o0eayfm3LlBnFtboFhTXEIXn5OCvo4yV0A+TfSp9en5V8541zbOTOvN8r682ndW9ekUDp0Y2C2Ip
E1G/uQDpozNlizMMwcxZwgEFRDGarOAdqe+C2eQm61oMIVQ+bDwLLzWgLoyTPyYbh0WeiPQ4r8XH
IQ3YYhbXYD6cNwTRS9OfLoYF3KzXtZ05tvqxxcT6+1IM5hHDEbaK1DShoH54NdlOTo/HTPY2pVCJ
t+6CTO3iSV7Ienz6Fg0+iQ9AvqdyL9UTCWqIy78atl3F3M5Qj66Yzoxb5x5ZPwZ8LEjoqjEGWZWO
Z/Y0axp2A56SXRe7K/q9LGrvwJ45gbfJQxowtYABYwIrinJUxRahxtNV1dCD8/rLjfEKlIz3FrXZ
7fDtf3XzXrqiU8FzC+0YOjlBVZfpkmitpWlnDXqNv+pKZp7onUujrlvGU6O3bkyNDWA9nTuFlGtx
KrXz+iX0Jh+A4jUaxUMdZc8OpLVFCinBiU1IoOPw3EUEP7tGH1fCTmtYzDPLXLakL4JvCx7TmpFY
f4db4QGpKmGa6jIndawzwsvIIGDir6AevQZ+nPhZfZ+5w2fcJc5W5fCW8rL7QhcdlMo2sBT1tTBs
ZghGjsMnTPc+iSXYSVO5D8K/hkYPeRDq2zTNnbXMdnCosnVe46uxtDiGLLgKR0Ybo5s8hB0GMF2U
ON2rp5r25nvXGngKcaJxq25NsvPRQEDHVLBJEXRB7TAj5D5jJIBpvDHB5Hk+1yZ3BbH/EKdBiOXR
EJyXi6d4qNBbE9nyUYlv1wEB48nBv09wUbKFqwjhxsl3a071No+iiWbVbiMbcaJM41oVNDWVhfEU
NJusAQYa3SGWQ0jSykc3Tp6j+gL9L70ULZ8pV8laM7L41dYYLQmH3XVKEoPywiWctwpTYAKQx2Nt
4dFtoJ7nw0KM/R+N+vmNnSZ8BsSeUHgmjOqZRZ2f7W+CUf7YwbUJz7qWfgsAU5hSqS0IlM1cr3qe
fPosuUt5BNMmBYq12LDbbvZerV6JZPNEwRoKGnnTGn11iPRtE2k1SVCjxWmUfVgTdQTG6LbnAmJd
jdln4dO07ntT+8A5JSxhqdcl3yYz2P55dvYzJSS4o1CdzC5/BX2BAdWnCHduOZkYhrqt2LlNTmqu
942XgoPrxhvtadmIfF+l3rsGKX2ZxMwuM2bn3rXrM/PQW0jf1rK0x3E3BIFcypL10m0fPY8q98rO
6OCOynLDE4F00vfcGVoZBLE1/k1APcx1K7B7dWTt+2CApLxPDmMhL9TgvTiWXe5iN3tPKPtcaBZ5
z9gP27XTUjzLEEGnu2XLeP4zDNodbvhslU/Irh5S3JiWJF1Z79Z5HAgsI/HfqYK8nvUkd82W+wFF
tHokBwrFKYx2E00Iz2k+kL/Thx+ogMY5VhB8NOjJyDTUZk8BR7ghoqrKjiFyAa37GNDm2JowUdW9
eAF4i6ivWen3ycHLO+ehG0AcJLiAopYJZDt8a4VxCHoQdrpWtyvfeQuH9qu23nOk3y6kyC1lzM9D
dNsX7lvjzg3yz72hxsPQkDtP3fuBB+MirAXGhZdorq9ojN2A+Gbw/HKm8W7KrI8EikkzlcmyRuRS
lrWFo0Qsb3Av4GnOSKELieW3dWOOyhPTgTHFlQjwrWIghBnyc8iuRm16F7yH88AXq0eRWasw1O3j
rE4jYgf3hamOni1+uB7LpyBvmq1tcfaKrOmMrJrDSAoc+6Oy4xdAzFU/DWsrs5JdH1Gxw7+GUEOb
7Yq+cTAIQVWqS2aHesWZkrf2hcObQdS6WpQlPmBRY4yLBXsX1OVLY5IVMi2Lsr9s2rfwnqVN3E8V
gBo6vpGzLVv9aRqSR9bgkqSODDau5YPG78afAcOo6WAXgAfHB8VaSyEssOpak+vICjk9z2hggRc4
9eYH+kSlAG58aH5ro83nnr8G75wfHESnnTj8bk1pLgxs1rsc9PCyCP1+5dpOsw1Gfhw2tftGsIdJ
XBhrQClrz3SeyQJ4mChXgUfSuuUPPO7a2Qx6Z5Ke2/iXgFLDvVlIawPaMdqU1bSPhlqRY1kwavqs
a07BCj0Lgj4suzLn2ZI6XBSduSkFcb+qXrT2qJa1TRTCTupkp/vRuHPkWMO1hlA+5nycWkmXROVu
Ob5QSxfhaxUuJQW+1tP13Qcr3WUQ6FrNVteYMWpj8RBmLngs9hJt8qxDHje66VpG3VZMGzrveS6k
w7M5wgQnkE6UHzRKHzBR6CRXIuZdAjntH1z8s3O5fA+RPsh+OmJvy/Jaak+wGV414b2AhiAJAj4u
z+NrUpYGS6rPzIRWM5T3EB7AJIHelg/C0yih1WqIMurOtFIDWwewdAoWmyXJNsLspeK5X1rbugg/
Ot4rzalxQSeXIANlWQZ3qslw6HpUrO2LXt0XSdWTluJmVrnPUEuKbW8lNAfCAARTmG1LNlJLp+k+
Wh/0s533M8s7z+nPCJ79eHzvMRlzjfI7DUexWlM/zXeVcrYfLPcVHfSNlHRqsffPJvmOR3itXEYQ
dNn83WXxnebzrnjzMSEs/0oX6oudF0+EaV9QgxhdMLLlohyWHGa2Xj0Kzm2KT67ALnGLh4L8hmDq
iv0tMcpjSGMa1g5QfiPnpWZUwBjQi+Jd0MuD0Tj10a/ghP4iiTSewWkeAGUjLUwyY0SBu71UqBEu
sbYdjwRO5/0ojyXk2BfG52dW+egBWxwnAxzjeEl04sIhhvGZsmAFrn0YySFonBqvth3xuBjiO/B4
Ng+NXl930rO40Jif5j3bCz8Q8b7pSrUEVGs+374UCELMRWINaK69gEdOZKLW0rOR68OxTkW8cWzT
Z83mUqrwe+9RJLn1cJWnViHeKXQEDGca3RkN2N/S9nN0J7N+nBrWcpkVjJAUHdQ2iXAmLw5+S09E
s8i0yap2fBjq8BNbXXhpaTRaulnqnAYP/qmtlhrk/YMC6XD/Kx1TwHXnsYc6hhaPlWjqKUoxm7va
yjYxVU6PgSBtMq9bIGoRqxubvzEuQrw81UiycZaf/bB7AcuEzXsK7q2AmArrUbFmLYMH45eLMLM3
NT6+MunG91wUYmWFMHkBrIL8mFK+tOIfZnvp021vmhe1CcSKTkO7tLudPmbRSqaTwBDI2EimX6aH
HKD7yHxudi5bZe/nN4mru9rfAEkBBFkKP8Y5Xp555YrnH2n7+VdaPp2coWbYm4ZvJFb7A5IThuF4
uveUN757GLxWsv+xZWqfoBdn+6Cl47wcfOfsOIKkY82kyizxtE4qYk3Kjbrd/0JX2M/qK2khBhmB
G96XcwCrizjZTpqXP44dN0WFEe0j0dkPikiNl8k/dLPSzrDc7qL2bCgNlW+2m7YGl7JTYH79/d4a
p0lmiafQMN/bbpQXV+/kwQsag8kuP8B/g75d8lvR3L9kbXrJw6yp//1fTfl/kNRsQZedFHRoOfIf
/XNlLmBQWO634QpWyFEe8sBAts3sYx8Jue+m5C0C1gUU0nqiRblf29ipgIvQY88yO1tzby8pWXii
h8MpUshnTm1FexDdwQN3+mKElLJS3gN5h36tZAaut7XT/f/zg/yjSE86nLmgkkrbNaTuKBBz/6ME
TMmOh3M+4ZUrJUCCSt+aafkYNNq6AFm3ZoRV7me7vp77T6ps/RkD9gP7NiQ4A/SFDSGHTAwPmc32
2OvY5EMo4LEmzXst1I5D4Gu/ZMKv4d/87/z/eO8d8c/3XjrCsnWluwKvgaP/g2LXE2f2gxK4qJ3M
1luRinQbl2m2rRPm+TERoLeqMfdq1CwS5bG/zyYjPuc9VT/oliYZW8Y1W5qEByyTiXfwHeYdmW1c
ayc6pLMlBssfbkhlHt3ZfX17KYpgJT2Y/6nyvAOPvu6O1ABTUQN8euwwE4AtUdEHM8mVcuJroMMY
dQWN4TdXlYjQXnQX1FAj9FM9v9x+JRvr3QJyAXtHMHQCHXZmFN0uQbcP29EDbpWxcZ6YT19QVElF
KEdsfXvCvyAc9Zq1Pb/SgvvS0ao/8xoU1EV+bWqNTs8Qv6aMCBXptI1NBMHv4qAfdsPAXrYo8IPh
seVONF+YamtHDDvRYyfN5pKzDYotq/p/7hn3f90zylEWF5ug+w4rofjHPcOOMWDqpcEU4REf5iUF
0JN/HRtZncNivCdosTADGqi3plaES6viiFPoiGw3gByYCPvqK495toDBSwf1tp+pTY2d4QVCEtzf
vmwlmM2hmGEOevNYtkm81wKNYAzz0MfyPxg7s93IkS3L/kqj3lltHMxIAlX3wedZrjkiXogYOc8z
v74Xqay6GVmNvAUkiHApQim5SLNj5+y9dghHP7INZ285FVuDpffbzqXvW9bY68oheK6r6VmNdnyt
QomydeL8Oks00wGzsukyxAvdTF6UyhjeIQ5aluvRHrqNIpT2bIHAWTGpDM/SIsec1A06vk6dnhFl
HOJE2G8OPLhD5STctmmHLyhINLq6CQwkGCdd8PFaluYlKlsmAtjenisVloepc96H1H1cdKjLBaHx
I/g1VDuWRzhJSqnpjUH7Cmce06ASw2tT6XevBLGrhhTVhmXQkyGXCoN0xrAjxk1x8SPSs4JMFl+Y
5myKzJXfnVml15HJsFYdNrROaWwJONMxTSTudQqzb5TU8eGPj+W+uv79gqT+x4LkziRM6ZK2wdQb
bsXvC5IWKA5EhLAg/LPdXY3GGiKjqneapMvbWYE4NBOiHd8WtBn62r26Ztw+myOL0cgdBmlVJ+3c
6grctw6CPzvUN7pmvnZt2Dy22hg8TPKTrWT9VEY05XwvpPqqOPZE+qOomxRwjpb8Kvrkl1tMV5SZ
2lm2HGWHiolIMZFbXkRmvS0CNNYLjGWqUXL2urmPwi7Z9n4yPjhYicLKIRNkvuRtCzIE9dOLUVCz
jMPgoCIlWAdGPArOeS0YzArd1BSlx17qP8MkrD9reYBCO2/efQB/MBhSorAikbyBhRzXkDyt/d+/
8RbJkr/DQcmA1F0hTddlS+O9//2NN82xlTirSCJwXNwmqihIBkjz9ADMX6T9F9LjJ1h64L4jYtgv
XuGB0Mjqr5UVV7dKoOiKENgh4MoZ26C1oMdp+9da2nc/joanKCI8zko511oVZs+ZGsjiap9sb/i8
iK+XC4B/2gi6/80ZDVxDqnONV0hAOwbwYi1qArw96JA0MtIKNRJis97qpwuBbIiubPoxQX7zTVKS
/v690cVf3xwwpZL5giNRHVnKdeY96U95szVkusIrYxgZdhDstdEXB0A0lNtBcViIUw5+QcWRm1af
vZaZMF/53dYxe85HfVLopFXQe38mi7VHoiCr89QO3oU89nepfIYrIKD080IIbBv1kwOUDrW0Phmp
Xr9qmWhOAyYlSGf+Maq9cavHuQlMoicoBCkj3ePwE86nANITeU+0GNOr0Tv0z608vYatR59zoh9O
uHdwrIPMpwnupFuN+uSNc4e7gTi0GUTcX7vEbDgTu+qRuSNqGt5RVlHj4pRkNqL/p67rvGkj0Y9u
FkJZIqFTYhVAtp2BJYoLnc5np4v1XCSY4LsewgljN4FL/U6fXy4fc5j7HDTS7+zZduHPUdsUW1CY
G3eFFNb6Bl93y2k191eDLrdMnnwUC4M+nktFvkDmBP1pjDgWykZZL5VZ3cKihqLZ2l/QovzKvKh4
FBqnmjxGCrxASjUM8EyzaYOr6Y6TMn4qZh8U2scfwBnD8/LKL4gp+Bd3jznvbB9F5JJWrLhpWMgk
ZZYhhWUI8fvdAwt0StygjFc4GK39gjctZ0cYmk1CDoraYaJk92fyERlrWDmRonFnfffz4EsnZfXI
uMeDxNBAOEsnd2M2aCXZOIZ9VYn2PDSdfZqAbxL8huFAb6zHXgHGzqvSvxAYkzKBmdXUrZMzVfu8
fMRmlT/LFBrV8nIMo+pByz3xzY3bTR9Hxa62iv4SDrp+crgT9+Yo67l2YQ6jY6p2lHJBNDTHNgiy
73WvnqzCvrFjT+eFJNQJm30tcqEwlv1EoEQHuleDxEjwAVqJ9sQQqvgWWjS6Arpobzih81Uopgd8
Ft7FIkTvwwejoVn8uOl6HQmdC5QACF8Wj5ueFvdJZGX2LJT+LWjt4NsEtScchz0Dw/EToxpiK2pd
HZjxkUVgM3kNRG9sEz6xDtoGKLoYASwOdQTepcSwmkA1YyxIIvnHDh3mqDlLWy8fXJSisy2vRxG2
HktwK8udvyz/fd3WZw5MM7ZluDOnqKHFt9ZuednN2GGEGo+mk14Wpa85y33FJocReDWzwuUdtLCp
hW7zAJp13GBpzd9cqTPJg9SJk5hzvaq17XLsrEu1HhNtBHuVbLpo4B01NHQHbPPvEU3tDbpEbw8t
k6WzjUS9Z/42zbFm0+ckIefW7K1fMLfWOnvcv6jKdWu+iX+/yS2bvdki6JhaVcm/lHeTP+ipXeqc
AqI4hjVYJpuIR+ptAOQJ2H/0fwCtweDcwo23QUUyS6/xahvlo6H0h8HQo9d2fGiA+D0UIjpkUwCE
hCEtrWdfmfs4R6fRwF4ABg2EhIEu4kgJnZWJxRRs7UQY5yaK1uUksAfadgdFJgypNBlWREYt7520
29eCwKl6JvIluiuvTc9tZ6IOirKXgtHskz3oH09EQ8jq/eO0ULna2g97HNPCtE5taQbPSkf6OWTV
Se+brlmpMEov2We7CYLrclk4nLKhSuKREnTN8DIIdxVkbfE+0lPfpTb3kGX7xXvcqBflYgcLLHh9
HcKMlRaS1tP1DJwXkxDfV7EhuAL7yayUXy69LyG/27H58TFfH2Kk8kjvJPy6E1ObZCNK073WSFZR
6RCdQRciIG2oA9+Y1Cirqg4Oj2TmOmOA7Qaf+Zh19k0LR+ZF4MOYxz5+tCdIr7im2tfBkuNBithB
0W94D1Wq7HXilAEEDPQQua4newdEJZyDaAaeIjq1s+ew7QX4JdLLe6ptalkGGvU88mZBrk4U69YT
kBKyPxrj1TBt/1YRKODG1YfzE+ncJ2cYkrPnwUYTo/gcgpK7dbPeMxx1qKdZ77YHJ405myl2LPTU
zPZkSSSqMel7g+Z9h8Idjd0NQbh2+Pt13YDM/qc73jaEMphJKmte2oUFsOb3ZT3o9XG0Yg9lEQ6Q
xJAHEpjuXT49Bew5BajWQ0FvmO4mFtnBOepWHh0a/26aTD+94C1AOR3BUxv17Gz3rfniJdnN9Z3t
x1apo7fSa+gMAxZTMAXg8QpqzpYe7lE12e7vf5gl7fufjy8/DE+tkuxPpqskb9b8w/6pwpmYqtJG
qqOVG2pIRtGevFsFg7HFBmIULJf+DAMLzXKCVNHurb7E0DIfmkRRImqs+5POyBeHASdsnziiTbNA
DfHphscJuC0Sw/G9s2EnJEQi5qb6gVuB6XNUfvn4m6prNAZ8WgFIsd0luldBICkNyIbdtF3cBuPA
k9OylSxBgWGoX8wyQRK22BoJfK7PldT3UrjRpQ4h8BYeKi4jhCHpM+18oaNib5shti7O8JwQBaZF
GXeO1shn7Cz9VV+g2mXyC9cmfq4+JXVuKHFg8KhTOozTCRVNftP6fRcQctPnsCt0f1Mbbnwda7QB
nDdJQemlsQ0s2uKN9yOIPQbDRd8dNFceJ9Df6yEqzHcXFN0aNXd26tNsvdQn0asvvf4wOExWF0h6
mYjvYNfcM+ahEMppfF+McpVBxzyqfHlYXhbw0/7Fje38flK38UiZpu44OgNiEx2UOVfDf7oXZKBg
46vmRz6zMcdpdsAby3tTmDNpmuVlVQhfu0czHcpzjKuNzfrJQma8jjqi4heKtjbSxZ2pa5k9IAMn
axRjqOatcX3GVwLk7HXfNvuSfuAuyiglMCl46ySqOjTx1ki+Yd3dx3YWqTKV0imujpR74HW81jzl
MZrC5ZZAPPZPG16VEbfcjfgWDMcqPs9CPZKWV0Yv+i0P2HQyXNILQXqimrEBugpbIZQg9Xk2IV0Q
U2cc9ckTLIZ6nwxp/RhNwJTjqYRzvBimVfGgGC3DLy2BQofEnlKh1KQIPJIzuM49U6yWXg1a/fES
GulLj/vlpHU5M8/5T36vrI1q2/xpcthysouhage8kw/5xZ/OjTetnRDWR6L/CgjCpqyLaMaj8nK9
r2FSvfz9M28SSPHbAsbv2REUpTZgZV06zl/qUlBrdkLK84/BeOtNu/s4yXD4Ljbsqd0hTILqIZ04
WLRx8GYbwQHk4/hF7+AqNNH945boQ7wlUdNRO460pSzim/LOLD+XHm2CNKnwyIx28RlpJGz5xyq1
k6/ob75PyomftaSLT8UgzS2MDKKVDfHN94n2jk1ORpzsiBjLNtpk+tfl4swbLNDxv38XOID9j7fB
AY2vmwiLdZh59l96oLT8Qo7G9C/7KkU1p1M5Rp0xfZUJNHbP/5JlYtqlUfJOvHh5wQxmETKOAxZO
dHFALZnDLqB0ESaqsJBZ+Ncy24Piu5pOXX2WAbtTklhASYPiUxGwIY9pON6Xi4MS9GQFE2Au75Oe
5pgC+YOoqb8b5X+aX0z/9VGqvRrL9HufVSS4B2CucE+W66UgCef6RFnaC8O5/AaqJGVCNyHaol9I
MJ6/54lyGOHBQc6QU6L2AaYVRC2KRajC+dcxRWCCB7K6EnC2suYxTtOFn9pBxhg/iu99mbUPtqk9
MayPL9ngfeomYkESfr9XK9TafdKws2MarVdLdypM3fxcx+YPk8RdXNoYt1FT0ouP8gP2W+u99ExI
eQrHUlVVUO69Vr52gQX4L4KKjsP0YKh3Gg4/qtmEWphNwR6S4awOK5hKqAtPnYk5hIfcJfV97pN1
jWntl8feGhvjkMwtOwb/H39J4gc/+e1sCouyezP+gUcmXgLhEtzOgz4gHhl67+fQpIc6wZFaVeA2
cEXXZ3O+cDqvzzhwZE8QM61X4/BxQjG83N6nmRpfQ5VuvKjbffj8/CrunxZP5zTIB3cwb14YZ9eu
8r0rKSL0IROG1B9fIx7sB5FGFUz89wKt+zt6mStyQW2HwLTYQtEIvkG8KNyaJvNYoojyMwqw9sWg
X/uaBgHW+tY5FBZeZTK1unuRqxGIW2KdCqXao2H1zFk4v+RiSvZZG5DcWNkvWT7mj6aZzKmsKE7S
3HhOx1x7lI2N2KhsrvOMCvpv7J40UzC5GczmlttIEidSpLegSK2NHOGzQvlJNk3V2mi/w/xEsAwF
obJ9GJsYeDWpiWuRleINPEV/kJ2dfFcZEvJlMuYR/ghcE0Zi3BzScjoYphyv3jR6N7+H/2lJ39xn
tTWdLKGtJr/LvzcsWxgTxjeL+vhWwzY7IHfZZ/6I+ah0zfcElvm2rEvmmgpixsipgiS9cfQqCIvU
H2anRSAJ6UCVZvUrM3g7tAw4iG9a8BzzHfrSb/4U3cDgNpdaimYf49ndea3fH2oZNYduFOh+yvro
q3i49iFsmkZPnkwIf+C57KfKsvvNAmyNZDqePmjHliNYGJz+mnmCjNvQ/YN2bJBrhp00f8k9eJNx
n2z93p3eajr7tKPhGuocmHC0eMkAMwwA4bPorOZxWQT/729Tlfof/8Hr73kxViGmzb+8/Mc1/F4R
Jf+r+Y/5n/33X/v9H/3jJU/572//yv/uC+1/5rev6c/6r1/qt/853+MfP8Pma/P1txfbJc7psf1Z
jU+4GJNm+UaZIc1/83/7yf/z838VCmWwM/5NKFT3Nfn2tfrxWy7U/E8+cqFM8e+SMspcWtqGMudh
Yf+zbv7z33Tx7xanB5tgKBhurLX0XLO8aoL//Ddn/pRwqMRNU7rm3I2t83b+jE3OlC1NpSjTlk/8
1899/yjnP36t//9ZmvN7t50vPs8w+c4YyLhUA8uh/k+VnvCknnsoB3c9mocpleK0XHQ5TECl/DTb
jk7QnkJWSERkYKWITSUKIe3zhziN9aPigZsnldY+MdsaoEXybqTxoZC5fm095xP90fyQmh4JUOMo
xlXSKugEo6C5yLm8y4YVBwrvBLeBOVwXmDvHVvlmUP0LcRJk+ZEkcpe95m6TifFF6jjoy1VYEVeg
fVk6hzps5LOGf17o0n30MBJrLU5fPfXtXRer7AUv86nJ77BAmkNuNVe/zYp9mHYotfzYRP1JiirA
LIprgf0wcPHkkCDtHlELwBwMzQ1iMOMY5GV2nr0O68pAMNcFMRIl5rUfl9zXNwxjgqPuudHZ8Ig8
aA34nlVEAzI0C3tFYKO/w/ZcnYnFrs52F3NCj0xvQ8/Zf/rTzffHL/nPw2lzvtX+VNcp1yIVyJHQ
PhBc6JQ0f6nrnCqVUydxKYXO4FGNQ/1wbLG1W0d/HTgLWWRoK+fTBO5sL92sXA+ugHAw5GcPZEM5
dMFrzajjWjvohJ+iPBWPuRwEsTmINMYGHZcT6OdZ//0MzWsmxwzzhqzTnUL3ZHVyeALrBtUuAz+m
ahdaD6yPUDjDXQzr1DS7bx5ayArJPP1Z7MFF0FtraU6rKCW13I8cXF9V29u7Rphv8TBi7PHIkzkW
zCK0DMNYxxFPn5Uoqd3RHdY8prpZaz56eF3b1rqjZdka2Hbu3QCFxU0JjMI9g5DPDLO71NtXR2GK
cQfyYQubkRA9h0M2Jn6xzg3rS1knD20W9TN/H0dPZxrP2OJ13StorgHxI0aKKWUtCV4mMuyij0jq
1dLE7+2kPZciHXaqf20CG7JYYyKFM3WsFK21SazGxsaaFGtO4dlz6YffisSK9iKF9arGnK3GsgH4
AOZHKdF7tFORGjXhrQGOugt7iVYlJUh17AdxMrOgRM4j5UYvTAuvM2/0AgarS5vYZSuO/oDHmJ6n
rt0wBHdCFHDHtZfWISlTmcUnEK/Ioob4s+n0qPk9YqR6AXkvkn1wu1IMR2hsKQt2ZYUoo3frfj/N
7zsZFjDJI3xblV1+Rvg4ANT1U9QvHGiCIIQgUBkpR+fabs8AaYHv1De7jbSV8gNjO9gvC7OqBLJy
wcy1Fm6MvY1CfJfI7mvVdt1toLzlh9eKTTV0gOJsm4hr5qYOxDij+zWlmrNHzElO5EBuiqcnjDbd
EAXA/NsRjfNzihOoWPaMBQqeltPiRCeavZQEKJE5Wxa/aLsc6WnjEemgTfU2pon1EMQVUNa8e0kq
D4dM0JIW6k6XQts6DQFwkGHA2qK+Ohi9aX6c3m36tTTTvMcydnF3z30CQ2C36AwXNZDetEcRjsaa
75TYYru49FDI7p6pf6JgeQOhNBwW+gjWJH/jecjTSpwpIvHIYUoxZHZI6YkAf1gu8BuwYOqctobJ
w27byghtGeZiouDsiTljESQYdbSgPcQMStZ+lej7rnDDGxgfbRd4NsE3QbXNuAs+1w3EzMI9A3tr
nmQK51w5YXgLlNhTenkXo+9/IuZSq96u4GlDuLvIbE6t7MrwFA/44YCLyHeaWs9RhKRuIk1X03QW
eE/sP3AWYQTJ0NSC5OwUKlvHefsqAd3nRcqZyAInOV/inKJYRzu5cWcgmepsiHstKnJ6QpZsHwVi
wKeq4900pLFOJ5SK3swItIF6XKFP0nYf7Gi7jADFfIdSewIk8De9ZaqHqrTSJ3DUT1PSHfrYaEkW
UPrBCImgD60Qo0iR6LuloZIVhLu5nFbWDYN8rZIIhVHJIrCQ1/LQ+V2PdQV3DLI99UzrR67MMM6v
ojk2lfZLC2w2qrxmRmWR37TnvZ42lkKQZTBUn7uDxslJm1sz2yiq+eJVYtxZdfI1KMk+c1psI0kb
E/hTg3JsKWN3yxsyQHlsU7M/N2bf/Yvmn+UsgqV/tv/YMqSaoynpAlKGzIKg31s+ZgoNc5xwvCBs
gkZn2tcu8Io5VJDocbtiMD1or5GRRo/ot6JH+KPvbJUpfVgf9BdtxSuA8fHKcNGAkBUnk8RcwyYX
Ilwrs4jTiWF4N5SCPa4lYgYXgonXWBtbmUTr5hnHuDnma0lxUQUef7NVAm910+4K5qinVhLxF1na
zmmj7mRoDuMv3MlbGTAI86ziYpuGcfWKhLuyQ6VemI4EL1J9coDLNXEuH48Bx9VD4vNEVGYYPPM8
xXsN/MFKWECBYs/Bpw5RaEjso0HYw0PEsPuCnoLgxDRqdxQJhC/NWWvmd2zUGblknnvm5l8rGsE7
ywEUZnJu2DRpCqKisX086ap+ColhSeT3tqi9W6mZ4Z1t57UypX7sI/MzHILw0yA40tC2lOuK8fVK
lKBv2FTinUFu04sxPtRxED14YPFXgF2tHSEz0d2nmebJ/tcyctDrgSxfpjMYlBH6tpkBi4kp/Jp7
N7rKtH/TGHKdOXcbO1HSQM/SpD3Unno1nLohDNuqj4Rxoq9Rs1FHeNspjsKz5re32Aiic6ZlwyW3
oM4TG7TS8tA4K+Xcl2lf2NLm04hMX3VjHOwwOuJgV2ZKTxwcgYLQt5Fu+2ZExFXapbx4dG5XhjEO
bKnEnAxenpBsrx1RM0WnMOXxnqw8ucoK23edOTR47TDei5MQjfniO72+D0gvJjRAecQE9T86rwtu
CSEVacbcs0c+ebfS1Nl4Y4SrJx3FCWgMRCTEHX6dZ680IB9LR2M3KcNvHskeQyxWyhjkNaP9/qTb
gPPjkSAIR9hbOwamSVfFQ3oavyzuGLeJSEUYmzPBQrvY6MdjCarmwj8zjtCWKA8cnY7+pJ8hSe+5
3xDwMP85jf7skQfVjphFDx98cGxz6iW5bfDG9qUbpSvTmuKrnC8YdaJmcvd+JPCFIGx5mZvuDL9X
7WQPJ/IbGBLJvt5CO5geRtQaJ9aaBM/ic5V7w3NdpP3Ks7Rhk1aNvpU1fdlE41COf17exsG01zF8
mbvh9LPXcxwI3aLjro36Oypq92jDS95aaYZoI6GvEM8EPDEVT0EVAWZI3JtrOtNLlZOZTcCbv1fe
wDgvcP2HlGEmta67sq0iPybw916YXaRtNdxs+IWpbeWkUcw28O5djUb/pXUnwGkZrAeLyuteQmEN
S7mzkagNhN78SHAzV5febuwrEC/3OnIYWBWKnrESYMq9Dh67pnNgybI4PTMHMPe5zJzbSGIQbnYi
ANRALhd5QLfQyNje0bofPG8I1r1VogPTS2PboAXf+PGA7QdE/2fSGrR9wTD3GtdJTBJuDpdwBjUu
EbEpK4gAxGlm/A9qBYMi89vw4k9xeJlgUKwKa0AR35MxBFW4HvEbFABadQeerJjw2bkN0bM057jr
UD8YXkciplZcoB++0t82Tqnh+xiGyyMybQ2iLY50MefodAKbB6GtU5MyQzEr+xvB1O/0Q8wz3l7A
c1XB95lP0zWH2L7EchlReC1HLD+139IfTKlw4ba9KJBMzCtKsuQnGBNaWr1hXx/XsnfA4Ylq2NGr
gAyOIAUzsahfyey71V3xywDPeKjQEJFtPs6+SfR3nsvwo/XiX22aMPzp0+RMlNAjDY3gsWi8vdRp
nvnTsarIVFdY8AiuT0J3H6cJRFgq7ovLfYDSefweNWjxsgKntbJPqFXIbncIfBHaiIKl9yDEqwlz
1TQBpHRd3gieqz57M3KGQQYzrKsxYrrWm14B8AtZt5L6G0Y3e7dIrFpWnksHUaqLcTLQZ203Je7m
E5lq/S6O6i++UTxi0tYOS6cmagZuNAdHElrl5rxcak4FbCR3zyPuquGAvtch6W4nnV4RFNc3HeA8
dFrDxIoTK8RzjIBZQ1DXW8FD434DkTuXP2Jbknz7oWAt5QCiZL67ml0RWBKof++cxj5R2PnnN6tI
0oM3u1xc6qvzmKpr5FneKW3b7lx28oEgdfuSu90zrl3S8uoBkRo/o5uMp0L6xqmaL3gkmlUpzXxr
jRlIcT9sDqaTXbzWtU7uJKxTWoGGzklC6DhV5LgFJ9QdqzTxyJVbUF5RwDNHf8O9ZFqEHbzj8E9c
gvHQpjqS/+on9ofmQMot07OF8oZrHVSLDioGH0S/1uZhWifa4szxc4PMSr9OtYWuaFRyw5a2jXO0
0OF8qXAUEglV3LLSsmi+2wZ2+v4LfW6seBwsrl3qfnI3+uTi9A204Iw4Zd1x8OKg0DYrA67ebphh
ubXQ72Dl8bX1gX7NHftJA5GyTdKmviOWBN0+FM06WfHksISTB8hwMCMQy7USTER9PR6DxHTOywVA
Due8oH/IwAp0fUkiUeacUNarDDs5s6pB+Zxc4aseEzI0SECJU+BvMEdXjaqpExwEbEXkGJfl0meu
s7NUeddmYnKr4NXqaQHdBW0yJtbRoAUTVhnr+h4GldttBvhvNIj1fTZnOGOvfBvpOx38Sq5El3RX
0enpQzaOe6+TnBtx2q/coNAAfeC6yUZVX432TTV9fSVJ+mUElHlgjrDXHMc6mhqj6rIg57vLctiW
gaVt0dV5HTZXaeX2VXO096IO8kNrWhBlIFChh0SyMpM/CS6bozMsfMe63gEfnmVjSxWOKHWfoXZZ
iylHi6OZ6XNW1JdKK3dR02T0kyNQD/gZgGCyxQbkFKd5/8BQQDuXVV9slhPHKFkv0SQfJyjssBCK
G3KmAEbXdxGn7S3AARuqz2XwmTQkTNu9P2w7P/Jf1XiTWXKzCzt7RLNdXjH0fE40sVumFCbG0Odm
3AIZowWcthktaQiQAakz62gcv8aGU6w53WA9GgNu2ZjbADYD9A3njf7qXZFWcRf7pZTVc324GnNs
TljJkyqmlrBpGAc6pcOh0vXwkY4JKKf+2C95Kn2XPeeaXh4E/bU19oudQIR2JBeiPjuOaR0sLN8W
M4iriBKCosbmW1yU4z4ecIxKY7K22N/F2WQ+gtUZ2muYS81aJcwH1k0Emsw1qncnbrzdssAxuApp
eecbBKDOReaaOsiAzcrHy19TBTLzye0TviFAnyH9hYpj4UqPqvaWROiwW9AaWzWnBRCGRpDVkI8f
C+fyxfMsAdIRsM8VBpWg0wTkjvRU6R8ijaQCjIze1bwFzKx8dNOaoRgiZVa6bqh249CPr7Mb8kpZ
/sOs237XGE1H7TnjsQwWeFIkWgK2v9X/jTnOqOiwKM8akFqlnMFTpd+FgMw9NibpHk1iHkgr9kG/
g4ugrYStBUpafYYOsVJV0B21iCcXx/Y1K+3+IiMGE5SFy8UiFEn6znTF7JUyrs2qHZUe2FstbkiG
7+WmygicsIrwqVO9drYa0rbCIZYfS5phqB6Yb1xtPcWPaLIIoEwVwa2GA90irHpOtAGN5lgFe1TH
X7thqllVZXfjjNbdNC/j9MDyWugTRw2UU8yJoJQB1wlzjMTwp2h1opmIcN8GZEHgK8xRMXg62CGT
pWW+LH/q3C7ahgAL+e161i5Bx4nHEMZlZvvYcms+IR0VPxAAZR+drA9o94RMLXlGnW4IH0C0xAPm
+SqP7FsZj8MtU+GD+JRESfmpmYQ4+53LaMl48Uve/qbzxSPnJrHSmhF3PrPKZTLnFUb4EHeS8ACU
joUou2ObTgXQauRZppvfIqqyB0F2zQNl6bmuhlNl4ZBZ5vrgDXqs6nhTRlvcXSciLn5Mv7UYMH4a
nFBPjiq/h2V6MJzE3RPF9AI2Xb/7unfXUgbZmkFeXekJ92oV1IucYE+L86ZKGmdfJYzPfOqtUmjG
KSOn6+jLb2PncYLCBYF8NeEpTYn7rOaxXBIDjZLsSqsOY+8aOp+8gtBUgAnsfkf03cixoOovY4TD
N5+qx67S4zvsL3Qjg474PBwP3IkEQTqp9jCYEKvi5srAgA5X7rJDub3YOTlfn+wWkAoiJtlC2RI4
elumxPDEcXAug7FDtV5ABZxjqxFihAj+8ZHvDDH6e9/qflkM8y9mj7aB9h00t5FIU9gN1k3ZZKvF
7Ezo8dxtSFjLiYKHA5lRjOcCB+wQRYrWHpeEUeZhsAPYkfhss5J2UbroI9naVc4TE6B4uSy1G3JH
glNS/TAZmUCSmJCONLPfE+MdxDv7FPLSvejzt8QrcrDwXCCH2ziiyR1i69svEOnlQmzw3Q6qil9k
m6u1KdpLnGT1h+lx8UHyTByEMSHCacQuJArhGkzW3MI0pl2v2dOlxVmyj3TfXpW5qUGX4xDpiE4b
NyonKs9nnomcjgDAIWw+DQ1gSs810stc8M9eX+zEXhjdSWZMdzFTjJXdaViNgpp5P7HSJZRUghRF
7/wio1ec2tqotok5jdsW3MMTCMMjmSnFOZui4eRNxrlFGNMMo/9I06yj85PAucuD8LNjfp1/22Dc
nTdXtF8Uz9TG9kFNOHXcwV4B1ZQBZZlK3SSCS/405lnvmFXm1ZjuTlkPcq1X4RqafXNTImhuSQnD
nWa+sytmQhEbNyUoEoVNGCXdfvlNBcr4NBd/B90Z8h0ZsSTGF0Zy9Tra3IZL68JL5LCW2mQcB2Sm
o4A7EMzCRDnnRCBPObY9QS6ha8xVXnBMUhhnIGO/tM3Jl+DjBdLXPSeg+JwX7x7kMwTo19yrtSvE
fXePV/C9MEiqzeZL1Fb6zrCMl0URrY2OswUTBzOagunEgegaBlp3E3SQrzpIIUAdFw5T5SV08vKS
GVV8BmW/anDXn6dYVdAGum6r5lCGhBI/AKZ3xSka3rzsFpP8cPfiOWoQhxEDA142dUOIovvOYay7
eH7eX5JGt5Bio57t8mxfNG38igbGfxx2copIaK36Hxp8aOq6odlrVLS4G+PypQmd/smYCT0sXzZS
j2MYju4FS+oMQIGe4ItG3cL5olEIkHOJ/7Iqd2POW7iclobO5YcZZjhmWOQ7GrrB1sgj2EWV+4gH
rz/3EwksjpYfa00PHpBWr3tu7VM2qIStlAtOt/RSDiaVbB/kSPT4oXo8yzuvJFvIdb/qsRnvDT0Y
L9IriKkdinJXtbn5iDwA4NmElilJU3RK5Iw5KYgaVsHpVfr9AzC854YGL4ABIPJIKxluB5F76Izy
u0VyCe6z3D5OkXgl0NG/y8qfsNc1kFc0gVLTZFmi7dJe84zfpMyG9jrpl9LDLBkE2nZBSMdBwPSh
6omdbS1jR9PN2SGyM9+0tl/V0j+VsRp+EH/6FTCSehrJLwx8K+U0qMw3E9dhaogjNctAnmVBk0/n
XmbHesBtHT3ZlP4rc2DiLub6LiLe91ib/4+r81pyG9m27RchAt680pOgZ1VJ6heEqiXBmwSQcF9/
B1B9tiLuSwap3lsqUWBmrrXmHNP4OeWu/o71G2h6avJoj7oFccH7dOJcXJoKuX5PlwEuhQDhPBKU
PVQ3V2sguY3wX3XL/O2IoTirXrSzCspcgH3Rd2aXL4ID1qmtVRiPvRTNBiEiBiqOY2IRITYL/6cy
nrbC5UFDT6DdxbxkznjKcvmtJGTlyENcviZTC7Z8g7t1WSTGfrTEXVBs+stSSEorG1YYlF8yaOLK
BPVKZ3GLdUOA5mVM1SSG8JfByteCbjHHFL4cdsuxV9g6daF6aotK+ksYxVB0zAAlMeCB8qk0JVzy
vAvXej6gWZ97HIOZ9mzvROuVtp3fhi4rbr1IwrPpDftQK945zJ2fR5tR2tml2UIcjL0xS6l8N52J
Oz95drgHqK8rctW0dLgy10sfo12TFeJlfwDddmdTIpwlFNbgESe72ct8urow20h5jfdl7bxK15Xn
3qjk2TIjvG06FavSK801jmto5ahKbZlCDEFWyA08CDF09tEJ41r0NIOW6cpk1xhHkvBmuU6zsfRM
2XR0U+C04fnCN3pwTXy6y5J1BL3FTuTnZlJfYAS0TxNX4trwon5TV+wTSmj111zyCUXEcjCLSx1f
KB7PhOs+EihuZC13e741LomlgDiiViJpmQNOMO6EFyfI/iSQ0lehRbLw8oFGWZ/faHZKn4HNSWAA
2Nelze3eyTQMzwzz1w39oo2OzNSFhGAlq6ZR8V4jMPc1Sl+/YY/0yeEmrJnnbg42AqIWsjPpSTeP
HuF/1m77zRpzdeehufPBIfV+ULaY0TWQppIzszb9yFHZGuetZHnlzZtkGkMa7Stwy+rcfOn62jsB
oqKJaAGgXFIPRntgnEbQ1Hp5q9v1T3L1yv1S9aq256Cj6mjTBILpIrRH7wxN3j2bWfvfqyi2xVEA
ro+TDVYH8AThJTO98MJH908Li80v8GgcJfnV68EkUiEVyoH5LvGHvUkbNaGNdEbV3yOnxCIYxcZv
2ALDhv6P91K08hYqXfqPUQ5+0HBUDIOt3iQOv0MbYCvBCJldCqX169F4IlQ9R0o9+C09YC5ilA1L
7CYGUySgVvXS6iAjOsd7S7JZRBpy8+AAt7cpYtSnPX53msqixYcZPM3aV23GNm1HaQPatZoXIXJw
PxEITqX12RNz14z0+U233egpBKSEr9Z2GekWNvCrMivQM4fARZXSc47A/lfZPJuaCs/cZi4tV3qy
8cXSj9z5VJ+/kOovryLb4JVW/ml0qAXaFFgEW7EQWWP5cKpvGqCkfVwNxmlIyBYMogkozbN0W4W4
NhsQ4IQlDCjyyNQXzIzYm4MDcVWDpJpEtPcnj5aK5pSgOTWuFkPkKKRGcCf0ettaUWp6D+7I40F4
IFvpAjiXsrN+Z1Fr7Zd3Dj1XAvbgP1dte4wzQnU9fcSmVUxnzxHJEVhPPhN78ovnVNHBjKPvnNbN
pZiXtoGiBBJqrSA13arWaL21gEB3idmQnxK7yaWqLfVMu/tlRRa7RscnBXPnhw6uDbX99zIFEYWa
8SO07JQgb27+kVqfA/zb1+WXuJC/oaMAqFXqQUAQsBqQ2VMo58KLd47d1KcoDnAuwYqAx4KrgdYV
w+sqRAQ9Lzi7YhrLGowsSUm1L5L4biuyOlSHMBmqM4FjAjsur1o0txXcmgPzv+jsZk50Xl7hQMz2
o61/DopdH6WpvTGLHuCKsPnQh8ZIFRHFRQivd1FqIsymxDwv7zR6EWuntWYCPdt9q+og9qKa06MM
iSurmU37aqKbBHXPL800IvF33u//hgctCUL2HOqUa/JiwnHpR7JiiSQgq6Ove05u7V3Hxe5rsK1f
+tABeaFu2OBzSdcyJh7CkS28d2KPUXJYuX3URyYXduvCimOxJnB4aZx8JjmYfVnEpm8EpuH3Xrem
zwYAQsGQtnKQTq2zFrpy0oZ0LueLu5J51iaoGGwsY9JlCcZJPafj54j1xV/2jWWpvF4eU1m/Ik9y
1yuggAxN9gEynZpKYCds4Vo5qd3PKicyGcSqLdJy/xVk5dqwuJlurycbT8iqKjS5HaNaoXMftuDH
bWef6H1zs6rKOSOlHbRdTI7w1u1C76t7uLQQ2TGdptOhK1kVvYUBLX/sckkIBiDXWlX5y8Jtjz28
AqAXdemfv2Fiy6umg+QW2N1TqEzByhyh6bIYrvImybEDWdtrD0vZdqPZPbKmj/G3wZfxeq/6LILh
EGOE3zRZZewsvpNvjkUaI33Ap2vGa1fBgRjZfbGBIdttA6VtoKmgnjXqFLOupxg7eFPfVf7Eq2ui
ml2Wesj3UlP+UevoH1MJ6p9tzRiUxPf3wsr6ra4nzP71DFYjPEb0ExPcuApMnnAoeOyoUx4dx1lo
I+aYpKUCH0Er4TRhdEb8v/3yd4QA8lZIQqwTpSnB2bWTbytZWcdx1iQsC8qw8qwwImsM68gOqTK1
RjTRZvV8oSEZjL9uvo1V5CKNDKo39L/NyYzNRwypiqG3dsoARJyWV8vSixmASYBf4J0wQzaXUGuS
a60zG/Q60g4bhZn3NEbXKOr7J8gKeNIuU9zKafV92TPt8IQTPzLNjPdDWaNfbsf/mr8FWB1Anm6O
3kEtjmNFuuf/DheBwu6Q9ZMfvy8XpTArQCimJfEUdQVQ0gIYMI+IzPx34Qp7ryBu34djHzFkasMT
v0/tm5E8LhFy4F6/DLm9WxNxClvkltYoYINER09ahfrOye1ivwyYSms2fCeMctWOXF+Nm0U813+E
ODAOjQqGYkUdHISCCXRKMCESE/Urlp+tBUjDyxj4F/Tj1jmaKd8ARuqXIv0WQwjZjt0Y35fRcFUF
xxC6XRgULxgL9NetF3kpKrDYuburS/eXJSb3muakyk6UUg/dQ9kkVe8hsTKeEiucVWXcmgbj0tmO
69egyutVPRZ407mWb76mfHby0uyuOdEzphAIap1mIE7BMZbiROJOckLn3LjApVduMFcQfFHxDdKz
XUzPi8opTW0m6G1VfaXPLJc2g6StitsSHXAQrG6kjy2baEC3dgxecU6Y+iboo5yw6QhM+EjMW6e3
n4v+2uzmsbWnxCeFiaelCLgfUhPQn5rsUefBp920xkXrmUWR2MHpTz1ZibnpxCT7Z9IJulyFfZMt
/2997kOkEgCDq337++TwwY8nwOw16SF9kn+n68CNdPDhkXCzy8bum8w9GvTkNl6hw1d7lDNP8JnV
yjKCnIPQhrH5a5kcmuDEVvR8+LBDIBZFbjHaiMrmOCCS37T62B1xHetrs22aiyPoGmeOEuxjGjxb
Ku3+Ta1K7Jg2qRYVH8UwEzyasfwcQacdXEZu+yiFz72c/7o2BgeNocsmV8sfdT90W4xgjJYjpzkb
WU5MZ1gOtyEaQMLL9KGZ8l8ySvA6xkn68KSgPVVo2jaVwPdixX2iVS/evQqxko6wJx0hWCCHCG+e
7ijXnCAdf0DP1hACkXIhxWgygKY1c/WPphHyUglSMxnG68BjvO53L/VvRkwEqJwb+RYhDH5uMwHv
A+O0xHwvr5DuZFiUFW/t6cdgFjEtC+mkuZ/EiPRCaJoN5OeVybzrG60OAiXT3je51pMOAIYstFpc
4NLp/M6hfjO7pIdMrFeXyQ0F8CMWRxY7wgeLo0jDwdcCvffRzn54XW/DGGSv3wbzSbssdl0Ty65w
K9uiAA7ITq3ru9qppDGbFeA73Xy2ZjCeoL5KSAazZk8g/z0FNBvPSdrvOmBSV3sOZmxkESGTSQW5
EGr1qBT0lVpWNgeRdjMQIpjFSXArNr1NBUEqEOVMqqhrQdP5nVifzp/Y+lYTabwdIobjcoVentoK
rAaAIaz/RcpzMUnEvGS1Ag6jxXAKtfRoWUFwJG248snuWH+pQbnHN5smnR3CNBHZyyffnquHOtA9
Yuv4jtCB2Y9tbjABznDeFQgVZ5GGralMJ/DG9ytUjeAEFY/9RUH6paXwxUGch63RfBQfHbtDEWvj
o9GgClPUxV/ysClo0n0yVnRvcZus47Z1t1nQjXckT9ouFCjl9Lo8YBqR3CYj+mKOMWzhWlXryNHA
d+fMwtVaB2zjJWjvylTp15VQjXOrd8p6DCoqujStT3pFobR1wa+f2rwHccmo55RMTI6bAIhOorPF
6vMlSfSxzuAnekrYMxsgHvKFFrJ6yumulKCpQGOQRgDCDgmA614MtumbgSiKZO/VQjhLSlc5C206
yaCuXoWeT5shC/J1RrLqM9AcMNHAw9vajC6EYKn7esS3PiFVIZ2UuGIt+deTpncHMUPkCFeEozpx
+W4njhcA7XB+ZGLtM+nKZ01qCL+RfVCVsmUfi9snkIoVEpsMN2MAuE0t2lfVNaiIDB2wOijRi9bQ
7tXBbhallezQGclZVdmhS5nxT1hQ45sVKC8ZWu4tKyO2OZ3TcxlBOi02S84m40sX6Mm3fuy174FJ
+0Jnd3Rbo4Mo4n1jVtfe80RJiZnXylefBeAYh3XW1eGvgDMRHoqq3iGx9dsKlc8Xxa4OD2Raa49e
dPLJPHJvEc4MWaB/iyZyj/VaO8iudelmBfa9lnm+AVAt4JGBSZvmIiVlbGBSDH/9TSjBxXVxfqKK
fFhR1148xQHyARwDLoYueIRl8dvS21+0R77SARuca/cG8YW0/ssJ/Rsb2jQKQFNmO/s+w4kly4KT
KNBuy5JCBlsDHSIEVo1+TWOpvcVYSZ+V1s7/0uRLT431snWz5XOoXNxN3NTUWjvVrdAPCMybbxoE
VokK9b0t2YScyboqRuUromyQuUnnmbV0psUwbCCTuxsKKv09Rl+6bmXzz2ir+QHbVvWuat6zD7Lp
s/cUDEruryEn2n35GWtD8psAMFYDHWH0xDMb8g/zpDF6wGuT3FCC6ltKDLG1+wRzVVrfFiaDVNGE
kpSzrkiiXk85EUqLUA3pEsS52XpOqtJ7V+jRLlVNeXXw6g8jasAljTTQ5AuZKNC9AUV7SY+BCrbI
uE8fDDzcxJJiglSY8TiRGaOL5vyv6hy9joJ2nXDruz0g9hnz9ptRWcVR86JuI4zEpqVelmyQ3MxB
Z3ubNkvtrcgsh0S93nnoKsjnLhE7lbiYD+EWl6zX+2fLDO3kKuDkSd2b+Nrci/kPK7stBRampMqF
DNMmaFPDKEKnMohHpVe/OprTtWlHL0jtRJEFgukGGE3fK1ouLUjSjoJO7FHa+Q8NZe/aypVgh0TK
fcD0y/2sVX5WsQlBL6d88PqieFPy/I/eGD37FCCVghvP2lZwS8SdbZ7svvE+6BF8ZBjib0mN3t4i
7WGbNMRbB8yNMbmXr4ASBAAX0t1YJQS8G6PobdBE/FBcQgikU94KTzsMGR885M7a3Fe9SzafQ26D
g9t07cUx0+/S/V+ULU8lgnaZ0ZWItP57VOB0QHAt7xZhL5AciKkaZftSjVbZL3slqB3IcEp0JGFb
XFSNkCAR4fM0ghgKY5ooOyt0OKARSxM7Mj1olVSvRpG7v6Nnj1v0qsCoTA8LNfkypSx1y96rEAxX
iOj6de5a30aka/iQy8g9F2NKl1CPf5EXlW+KwEaylALJI+D3CCGh2Xz9HpVySwbLOUaz0C2K5Lf5
y3OwxiDmsj/+KVo1uIlaCW6MpTCPy8zYLb9WMSBEuKFf9Mq1b5UJ5R51AeOEzHtzmD1xqS3zdwZA
JHITq/sjER+ueIzyzqE0/YwMWWxUQKNnks2f2qj840nPRmuV6x9okTdkPhMq1OF6DBPlBlw8PehJ
P57VeemiJj+MsfHiDxvV1Zi6EvAktR9kMUJvko4dfb4+2Knj7CVn73oYHOtuEdXazxaaZbFmHw14
aUiKdX0u6KowoGZh0qmApE0/PI75chir/RLMPeSVMkuPoIhkaMS9eVG94eShezoZ9Nl3oQ7Vni6R
ei0jI33LwzLfGYwEyH/mgeinqVmb2IXunZr9YHCknvAAWfdlgd1+KTJVHgiK1kAOtytCSRHWZ/E3
aeBgH1Pobras9L2M9cj3cENCBI1AcLMNcD2ezT0yH/ZNGtdzirw4J4WDqRjqySHLahvD1ACB3W3P
ZPyhemAEL4KxOTrzVVIsQ7FUFAdipfZZ5uk+QkvdX14pPcGcTUY3jXhjq1ZryexcHc/LwqkZrocM
ucxStjIw+a+KNQb646ELxe69cWnodlxaLkNXTBBgV+oUoqMKzIdBiwWOLn2qiUj2uQ38wtepHxuc
FGc5xkfc8vYtArFmCK5d3KgvsxR81bvGv5nXDv6ypInx36t8flUQfnDMSA10FBR+5CZsTYliCpbU
Tla5d2/5ot1bzUDCNrkvL+XL0jI96lByPBwi6Pf1RI8Z8Qgw49A68x+T2zJtotllcr9Sf+A1Z5BT
KqfOHqZzOms8lmV5q5ZwiTDuVtiO2lVW1t3ZMMeHOlCe0zb/Zddj73eD0/uajIaD01UHkYUTzwIF
1NjoTb5a3lfaC4lBc6pcFRbPEHYJc91sFZVFM6PajfhsD0U+Dzw4QhxIE/FQpsSjEgXUZq3jd/OC
ysnxE4MSNJ9IcQDVopywRt+8JNVvAYrPW0jzGIgJgsQp1PR95pElvEzGIJsbV8M+tIY7MmZvdAQa
N7sax2sEGkQU5seUwO/iM24PltV9YDS0Dlj+rYdi0uUBs23Z8aat2vR7Tk7znrDKn1mtJUSpg58p
PCa/bUWeWWHiUYn7EGkz1KC92TAcXuYQy5ynwYVN/WnsbSkYOcCR5ENM+1OD5gZo9hQQixPnlM6A
4MferM/qvCzdfzILnP04xJjzyJcPu/9b6i5ARDcSj2gOKkXNPGroAcygRuCmzBv9hSZE8cdFGGcX
5fe0iKAbLSqEVg8rAudCrLPFcAJyxWyZG9ppWUpEgSepF3uU0kwViVXJwp4hDKC9ZRlMqZ7bWQqq
DzRzjPryBdrRtGit20QHLW8z0mrImEIYCifb1FdmaOH54nH1OtIqSTiYQw4Df2mLLq+wjGCih5G1
/f++uhLV5poZLSrqeYaxqI6WJRnTP2EVEio208igKs32Z75gU+9Rq7vyZ5+hFKCp/EJ/9RGSk3KO
i3xVpbX9VBqlO1TgtFeWaOHsRipVku4Zm+UC+Pc+GBHoQtWuHZejKDOwOwZxNW3r2vwMIiu+LsIC
Qh0/XdW8dL2XnmThTJvaK/RNP1skXMlUa7mXdlRhK0JtqqPV19Um1vJ82+Z4+wc1iYBbeMYhDRwD
eRQBV4bdmruwL1CwuQGF0mCpG7PWpyMtkQc9pfZK5EqyQ4QA2Q1W+NWG0rxSXJx4YLw0+Sujd1xh
qngqCcEcuVtj/uIDvEMX8c4kwZZQ1VdIb6J3PbQGviN0+DmBlwMnrjAjofcIN5FjvE+q1D+XF2ms
Qr4LCi5ZC5y4xWQ6AHRY60SEUeWFUPD6Hl5JNpxpOdsDMzoTIkJAQrnJSBJ6TrpSUpsgqWIM8e44
9WGwxxPT4pQkHlj1g8s+nZFZ8qUIccM62oxNkO0nN3efbe5sacOWh9EZ442dVuH+q3QHgwR1dW75
F8FUnLDZ6yiMZH9OZtnAsuCFpJtNqLXBNEUr7O6YB8CkNi3XW3yrsy4H4KhH/hQpf3yHUjR02Kio
Kec/JhuEyrQoUS5aofRvRlTvRohCs+trsVaZLUbJilZwi+947VoKw8gmNxz/Qe5Gely+OMt3pqiZ
Xdt1TIJMWYU+GPMQzT1LLwiQCzOR7ZoJDbzX1+FazZ34MAlPxb+VVBctcXDjGdF4Kst/FwHjwOac
aHxinTf+k9IoWC8sCs8se9wEtocGhGUIjXBDvqS3KYei2ZVuV1K+ju4VLJz75g7p++UoZpjfsuB+
R2vspNTlNSzqkpkzPe1JnIzJPNSzkntZCKVv/ZT06C+2SwrBx+9VtbuO/1syqK59KDcExf2LviKn
bOTnuQVgxNeuOyhsQbV1M8tcOXkd3YuUTuo5pY10xJxziNqU2G6UGGiN6FItiw5Hci011MlZ1tJS
URNagBHkOCk07yLK9Bf9a/vQkBH0wIenPPBWHx5CVKgz8cNcemkZlzQ082OOBu249KPjc6B5wUUX
hHAKN0X0HkMLHWIzXdlT49KoFRjfYF3sjX4YZhk9/e+leTEPLFLhjodQFcXOwijCbCsqvFNjrDKu
TGgBaH7HGtufFA2fvuoRo4UB+Kv9gNGAKoa/tzkL1pdFpUc5/OKipr7qSVQE1Nfmday6DMZ8sXJ7
1znz6+qlbumPKcU7vPn+GEhxZo4Qncl1+28J5rcxlRD2wrhDQmypJIgp/aEvpmzLvW7eBqx/jdC6
V6ZHidJk4q1Syqsw+urpEM+66pEvIN8lxd2IbG1b05VTgPueSqqhVbJ0/UBCcixHxqFSjZ+9UKyH
i/D8knrJeXmX8pP54Hn+FFptb2RGDKJutca7SHPeOp6xdwzsMswf8nmev4gr2znhNZI7QphKPsRx
+Byq68gfUdVzLei+GPdoR0eyV0B43Jkj6PBV3HOcqfV+YDj0VqjBqSAo9ba8E6KZvTI15jlyT5Z/
yxZl2r2doH7SN90bBS4FUuYbqK1JGJ/wEyOhmu+u/dSMR7ZQUovphgU10fRpQ3jrgN9151aoho0+
GrXVaGdszeiHgvnXoLi5u+WGsdw5ypiU5hK9OZj+wXc5Zw6Z47HbjGzDU62Qimh2NhmORJTyH2ir
9xZhBm7sbPH1MD+hk7GSmRk8qAIwto7tbdB66C0l8Kim6OJfMLaHYP4e5F18sDIQcIpZGWslxH9C
zUBuGa9GGaHH10LrpZDK4sgg+EHsHGOgqF1puDLvy0Jb1sOKFL5LNwa0PDf3Fe8pFNfEKGrW12Ru
eog/xBbkh0Vd1ir/5HqrPFGURKuGzISX4enfCwcJ1dBhDDBrLNd45Pvt5E5MBivFSMisgxKluiJc
sHqXCXHTNip/T4m0/bI1wmdfduHKTDvir0tyYrL0w4oy85CO0/AsKGcpkuZjcpYC6YZek0zPLTfj
mbWo+x/U0uRAKvENuHUBsSYgkqYyxu8qhJnS+IN/wv7R4X3cEWWuHRIjP5mNNj2wNZO32RZHKpnJ
V6Sa3tXZhZfnC5NJSe/Lrzlu6g9cOg5l4TH2iCwjOw0N2n8lVDcyhY1DulrwysqgPpex81udWuah
hBhIht5MlbKOjhoVuV4L+6Izb7m0IB5Rfetk+YqmIiuVZZrgxEReN+yMiGlBSbgoFX7dXHL3lQq8
F3JWC8cGvaxqNLhdh8XWCmIgv/8zzwndjFcwOKt0y/MroKcBhjHTkYQPnWtIx2OJ5DU9CYjeqKkn
5aCnpJr/Hbq7kWtCoev6tac1+N7j8QvSqdlBesaed0Z0ToZE09bbZQtO5RpbjXqRqTEbUXOFhEfu
B1yPgzXIJgX/Rhb4yLIzbO1kNS//flqO/9CymKbNQ8ki1TgZ5PgbPe/lSxCRNfMUoQBeQPe13Sg2
jYwU8BbZdN+M1EbOjRdK25KsxV437yLpl0SbV6oJkMBzMrRsc2m4FIm52j+ZYWs7pffujB/Lvd2V
HjlR/VivvxAGLlyq3TIaiOeBQgRGijFCPlvrg3QPDj3BI9a0+4H24gF4B0pXCqEdcO8M6DkHr5jt
96oBR9kca5KU5reym7HNkmDIKGlHvHXxiDM0Y4QLI6NIaLu2TNsiJHb8HLpgshSJLN/nEZF0OIrc
M+WPfZZr3dHpf8/L4nUoW6Y8k548wpz/IX1gmm1GjPQlmxNE6J+/aYroLoCQtJ0D33MDDUQ4kIVS
SEZV+5FLOi8emLxVPeEw6HrV4sLK9gSGLy35QMpooyS6ecRZc8xLemSrxnsnpIJIrJZoZtuxs3dQ
ytzv8xLVKl2uLUKHZNO56eibsRx9J2r7tWHAKxlnbUw0q2SygFT7usl+eCnBKEuNB6QSkVVpEq7l
7nt0DsOgQcDsquKFZlxZ63nGXQ1O8mtMjW7jJmq8baT4TZCg+ezURD0MMd3REcPLc1SZcenGP6RZ
xMeoC06l0cZ7mO+/MEfZ8V7jaBEVridBnvk5GQmi0HgkrLnhsCy5/cjgqZxcVUe9jC1I2/QOucnt
fEfLpFROel7crKWDTg4G+SlZsRvqUf0gqfaOsiU7ljxQD8f0ftfomHfqTGhx+ZLNwew4nBSmTTln
4lebXaOmRyenjHFz1ZcjBaEAgqyeI6rKcC1MeMGhLJ3rTtM3BuaCnVCy7CNvAoQq7fjI2fPu4dAd
h6z5kC5TW6N3EZzOi5mZ3Ungmqt0btWBpmOEQlF7jz2aobYufrJxJaeiCd4VExfxOEsSqVxZHP3Y
kgnr9wF4Lk/v9l5SoW8MFEncQVusiwRXx+LV6WYxYR4k/9qRfJVUH35XOGeL6/VaN6rrgoZG2MTG
XSnmDoXtvzkRBuekFbWv4ZrG7WZ+Z+CNrrEbNkaB36xvtMAH+uwgZGjKvTYhfywjG+E5lqejDk/j
UuPRaYW0HXI+urWud94WpAZy/hwoDwAPAr9lXxpb4kr/BOUYWFszzoM1Bz7l97QkdZva3obud4pn
HViWJmjSzCbf5DZSn1rF1VDNSyEqKiia0BA+GgN93Gx6wEacMZiioGkjyzxZZE2hllQ7BMce0bmC
SSCtbutEnQWgr0qhfC9Fk5NYyP7c38h59VOGoOG0vNIokI/jQr0Z7GfXGPWOYacKGCztNsx8Vbot
KO4nz37UhfFbq7GwCiUYj6UN9jACavasUAVYjXHXQYSsApg0u0XisyzMRsXaSgi/pdUGPW0k1Deu
Oh3Bn+KuHVgeG2yA+qXd5ZPTng3rc7FRc2NNLx3evJOumHcqHXSsKP14npvwGtgJ9Y4hswOV3iEx
W+cR9KN1pItcc8vYdZUwiCCw3z2JQ8wQsbBRTqm5L1BX1iSfN9anroVEUYS56GCzj+8q8Wn7GfSL
95vl61Wwaw1CHdR5gDvOi+clWMyQhK4hf1T21siGfRVq/Bz8pFyTUfCAMsOMEKPPQDVSsp0onftB
n+CgtYycwKJoD5p76da2rT9MWcWqm4d3ntmnN+FaR7cK70Lp5TWfD3M1woFn1irf0NzbMoVj+5Nu
s3dqOudf8hqjqocjDdIczNGwd7LSfPccOK2rvLKSsyLL747j9E9vXprEOsUTXJfQ9oXuxLeun0y8
L8whc8qr898lsiVu2LpDouXkpv93IePHXokQOY7iTfllWTpM++coFgMBCvZb2CshzsDEeJguj4SC
D68ZkKXVcy+yoxl+QgN1HyIE4p6uKk+Ug3RBAmZ1uFAuS6zCYvdt5kaP0mS/FETtR/RHxbO2O+bQ
jj1sQ1xYAP6qmom7OR4lGvHlh6+CVDJMZkmmcdqpufY7mjzMSQxq/XKIAPjOljhiGdyzQMxA0wJH
/rPtUoT5TV7w1Ivy4mGq2vaiIdI3dZqHbI1z2lrpaoBWfPi6equksZxboa45swCAzkCQKGIcNWbR
ibEXp/d8hBNyEvmlbvNliYHklrlhb0jlwKU0v8Vx3J4mTTpsHI11KPV4ui1UAM3snhhwlD5pgPmZ
H/Y4aae/S9u42ilP5lGiU1wU5P9oHrT+HVwZSbRd94G7fkTBo35HitsjeHczwpST4FprTcdstPrN
KMj1UVHVzPLcYNcx/PsxUiyqnnRO+C2zDY8f/VlCppH32eJdI0AKC/Oy2HJ0j1i610MUTwXySyQK
yPJXKoj2a9Z14kOI4hx5/MNnccmU3ZTx1kbU/uqpUbmkJON3epCE9cIdylqU8FbjpTPVt4qvPTkw
dEL3UewQpgxtBzxnhmBmfsXskNDNmtwUM9aUfTqbaTOlUk4aAfPID0OZr7WEucyiGtRKj1laOhbR
xbQ3eew2KAW5B4C+fxooDHdQkpE7au7dIiKGC2eJAZHHu+HyNI0bj+kvZhyLQLp5WV5p5VvThJgJ
PO/C/knRMFrk7vBzHLgswtYp4FVIvUO0Ro91eVekun5hhoSrKVJO9uJTnhfc+KiYuNivRRr8+srA
mXNxIB7ZIcohJYqMk6G0xVvXkg3oSusji+s7DHu+2UV5He04xPplTZtY1aqbvl+azoRw1teyuC8p
BXSijkxA0oNtCLpaRY/1sWSmuUgtnQXWk9KeMBnL1MyCCDPr5ANzd7yh5QO5zUbgmXZJdaAOIpUP
9/GyDKl4pR1UG70Ez+sIU6Kt7NHI8Y8w4rybDMADnvHNa1DSuvGkXP4blJGsGrFTkWxM97t+NBGJ
iR7xhFg/vXfy6MqnaubVVcQO9jLsnp6q0ssKg/DQNTyHdYjG32oKcWpniEygm7REiK865Enx007I
MTbr49hX6b7XCaaj4Is5kBzvUNsmXmZa9oiv+Jc+1OZ4zUbFAgFrXMu0cQhmxLuKx2JGnuYiOwx6
mVPiEqiyYlL52Y24pbk7ICmbOzuJ1MFFMSfjC4/iK0QMhtwACfuoOO0x07jrzrMzAcR8N9rt3RXV
v18lLZOY7jhp+n0RRHdmXIAnkvmlrQd9NdKoWiWKNeEahRPqzkupqsalyX9NLfrToszR6lVY30Eu
5Y/a0UofFME8UsgjC1JBgX+HOnS8MgkcrkPdhFxL8BUjXuAcgsMVbYSDk91tBroPY/qtGEJ93KRx
NK65gpmbKp8MVB8xESdUfAm7jJK6w7FPxX/dbyvUTH/0fmlzHWDMizsbnwdPzAyQKty2Sl+BG2Mn
OP+fuqH/UZHnwZnTp+elx73oG74apY2N7rotx2bACBSIiwL1BRfq9Ab1i+9Aa5m+Mp8/y8KwqqXl
QX27deOWNjGt+TMwwPwM+fw9l53cGxUci9JiYHPTW6ubBUrNS0567LNNF5w3GqlAQ/UG2Og/Oedi
bZg6DIiABZFymf+PsPNYcmPJtuy/9DzMQotBT6A1kILMm5yEUVyG1tq/vpd78hVv0V5XTdwgMkEm
EIjwc87eaxtR8ioSupPp+BVKwQxIlQ8494rwVvSI73rBZnZMXeS6hZABKrHxbejLLz+FKy6FBCqp
hbjq4OIFZ0J/i+vvpe1MsXGpjTKka0oaEk8UUn6MN6NARntpbRla7gfGC40BVDcc0YUL0Wh20chg
FyFn/pSM5fMgp3Bq4TjNL12b3timuA9HDkgJY8oes72zcrIW3NAOyH5txlu5tKFBs9rjKpc3RzUc
nm3ts8U+EaaYcR/Yrd9GhOy+Ujl7aUnTOqp+fPgHMJgbx4jq3ZZIsFazs7OrlWSRBHH+2Y3YfcTS
lFppmn1xUxc5q+fu6E6DQUNbvdEZP2P4riZIyKn+Uefy+Qx7DrpHYg6kAy3VjNF9/kR8obmzpzE/
p5JJgk4lwbtUtkxOQ4Jhx9zfRrPrHwDF/fLNTHQUjoCoID/iHiQVK7tGbTJhQGXbj0lsIMemjV6o
po+Lb6Ors2aM5uO4XItG+0HQUXkyXKgWNTsvNyKAlNNvfSLdZ7RHvMagpIK4uFXayOwQNTp7I2OK
Htm+9wjrsnJ6z0jQEE7O2FXHoIPVCP1tYIL64jhzD+0wgrfcbDHKpddMKyaZxT3dBQbtXa/h/1CP
zehgPuR8NILQ+v+LX6G06ChoyJGWPkuO/nalajYo9Zin5NKKKyxn7JdWzkY0q8Z3o3MGWDxMSxu8
7+QbYl0ejXtmwB6KsUfewjar93qRNNdBuPfKDrJXrvr0NEXCSCNlmy+CurgNVhuu2YlEO40oKchh
Q0EIyLD067Yxm5exED9sfchXdJOQ2snhpD8n5AQzOxiozrYQtfOt8HC9mw606yyYNYKfMIgqWaNV
p2xsfZISa4vPLBmzsxGRRpCgyXQ8j/kC+m32JQXknyl4m8yZrCHK0tXv8g9sEdadFIPaGGCcq7nA
r3O0ZFQdQIcC6QiDkLJrqsbdCL0fbzjWLdjvtr8WyQxxUdVCzYhprSDBd5t5oXWzi3zXxrjbLPqC
68Esmm0k/Xpqyeugvbh6+B32lLVv+iS9Obk0rJKLJEQE2NIBUhRg/H9SS546x3Qc5jPsK2BinKrG
q+dHJDKhm26ZOp6pJf1zxdZsm5p4L9MZ6V8zdej/5C21+JJCJaxJbAwpprfkEnCckAGfeQjTynyP
vZxrroMI/fjx4GjNH5shtQ1Konw+j7JdJafqixHjEYPE9HGLgU+81fj4XQ+rTyoHnr8dGCLoQCyn
Xi4++yWjbPVn6N2wXkZyfxQiDgdWtPJRHhzUlSv38waAf4gxNJtTPhTr3JfhdFOLXY/6EQXBcxKU
7XoxIpvx2xRd1KLPNL/HjANHTurQi0RnklSisy2X1m+HU2YeIjk0DqJOP/keyKKVh3RkQ/8I/9sI
kH/uyVlJkHhtSCqnWWqOC6oJtJpu7adgGVpObJz5cB8BZsJAQyPumDbeJljm+OzJBTQZzv1O60gn
C5NXq4deSTy54O2VN1HyGHKgbK5d9G3rXNblSLBNiGUMnqvWf0lc3dyAzELD8K8n1S2vdwvA6XIb
G8/mgd/qkehg5JwxbZyDLrtnfdvv6XjQ5ppmOz/T0fRW9hQWGwuHwMmRy1RlsLkaWtJ2jVqir+cr
B6Q4KpA88Q60DdoYHE7UgHm1YtgODUZYl/7ZJ8YO3tpFUvSitZG5ES2zf+EFw/Zj7F+EhEpSXUoh
QGzZX5EjtTsTazN/P4sxJNj7xgj4exl/T0Glh5iQkUMTY9xhIGgqJneIp1woyZiiCsRUYs7epjGh
SpYe4pINsZMCB+iVtziN4vPHRX1O4scizeJqyTHUXAhVai4NvLN9tSRPYo+8D8uYVg/iXKW5gFYV
PXmkTu6Vm9GTZCl1SzkctcnNDpiWDgyK3JMPwvhjsbEsY5kK0QLwp1qW/mtBmwBMVxiv0mT4cX1T
Fzl1udNEu8Za754ML4GmkrbdqeLbqu4lEqkgIpMQcjaAmeysKCVPKU0pLsoip26mg1Jn644rv10a
WawANw6jZjo7gyALiIfl9AAFMNIl75d7FNwRijVrE3rN1jbS+DI6Az0aB17WCaLH6g9BRLNYHCIM
tja/56RNBTQ0iN0vI9DDY+Asb7HqSrT0HXe4je29CQ9527jgoSfPsh5kF9sPSMAxI5SKjqYHPZoJ
4LFn20bP3RC7mo/clm6naraqj2WUlie0APWZA5YzKHvZDXzj5aKWthXiMPftjfNWSk+r5xJYeeei
SpiZ0J3ZqLtTM2hbncp75dv4IK1jZnCRqAgLRO3d5CRxoAST4M+aeOG6P6MO5ZsCaOlkpiC1IoBL
yMtZ4dp+Yz+vWQ5KmGnKaGqyGNL0VBmx7FZ20XOXdBKSNl0jP5nhYC31TiwIHJugyXYpo+DX0W5d
9klxcRodGv6I6C0iOPl25pQpZLXKbyvn6mHjC7Ytv3v86pbeIigTC56i9yJ3GYVZ2Xzm4jafJ6la
cp3SOGKOxn6h51z3u3sK7ACZRYHNHzPiU4dBZO9AU2GS1kh2FHihFo4gbhnsZ7xfB3Uv8qynOaot
xrapfR3kjDmure4MoXCjbGiVvfxypaVleeds26ORtr5E0XOU1ICZA/qBh6xBuODBLdu0mW/ux27E
feyf0N67z01KPzDPq+9csptNU6dfsoo3flM1zMAsn5MrG7nhuakQZSwvMAPGK9kC80s1Eg9R0jI6
6AO9U81A3oaVv3kYhtczaREd9KqwuJJEtVGDDjXyIGpoOgcpRglcL2YSVuAm0c0s3mdSinN6gsYm
7NdIWCcCfoyp2oMrtI/An46V7OkLWdrLIoa8n0hfB0TUpEUIelySrXN51Q29iJS4JWl2SsPT2/Fy
8dtt5FFxCbMhyLEz+1vXw4OCPajtymExLuhg4sPyRtRBv/Uoeu+BXAw6dZi2nXTbeeGD62X6VrYy
tsCHqlMn8Y6YdXGfwq4Fn8jwDXJwfKdDw1KDIqvNguysoLtXsiZq4WFzcQMR4XGJugUMdjei6D7V
jmbw2gN5YiKf1xUU0NytMdFDMN7WtS0uid07Z8N8mzJmwSRh2B8qA6U3mLvhZ5wkzVHTXQPFrgAM
2MNzhgnpXrMJYY5n7EaV8JL1r93ilc9BnAD6jHW8GV1/6lIDfjx7QYB9fsI0S3M+ZitqwDJWBHqX
Lr5hpgBwD+WZTtHq1LaqoOqnGsaXFytgu1x6yxoISaKXLlx4IDXDq7C02aBzrzE671hqAVYYg9St
GwW2cXc0Jpp6+qkaW/sdLb23mqgWb+ha+0M/Io9N8nxkzkgg1ZC8A0d/FYb0oaODfpAXQ3Jlhdxn
kXZpDjcNkw2i57jBOJ0u5ne0n/q+bqIKPp3Q70FrV5AQu26tOk3I/pKPnlPuRPUq8Rx/F83tPo3t
/CREkKCIcTk52fhZwT5LRJwSc3m6U6LUE6+6/OPVG1JLTWcJUOi0LMdO+PCC7AxaW2UamN4Vdw5c
aXMesnqXef39Y+MGwCLdwUWhO+1FSJSYySGNlWhStdjDQsEdzSUDraY5EA/m7hg9PIHfmAlOBsvM
Xq8+Iif8EjM3v9PIbbbs3PSDYdPWajPBPhHCibGembyv1ZwvqhqUNo2/N3rtZ5KgXldRG84Se5ux
0OeNA1U3co3hLWQ7okh2uezAqVuFbMM1HojLmpko1ep4UJAKMw601RROQJLk7ogvx65JpvysChdV
wjD6dI6tmT3lk0cnMiZYWVg+0c+xRoM40yk56TaVK+ABRML3jFGWpEcYNI+ko8SOhyreoCHdRU8F
bIWH57Lxp8/qsaOMnVMshHOiketJaRrQMRHiaYa1YhXO8sq57eyDQFlTL/svS2ynT1o3bYAY+C8R
7QO8jx6hsNI/rcBIakm89yRKmOxl4xscYP8A5XpiAsrBeHOLY1XJRn5mvzc+rgI1uI+o8Ilj6PJV
5KaAb9t4O2gi2SaA6T7Xrvvu5J3Ypp7B30Fq+AdNjMmVf5HTJKtFKtb5AjEb3ePDzH7dtUftrha7
7oJV0DbpDvemt5ksm0PchuYHdxFp/WRCxWDmdlW3qqyB+Tc5a10zuJoITxyxPkF/G/Ryopne4YmG
x7cfHGi0HWMuvS/qu64Hjz6tMHkyWP64brZ1iUE2EmLn2r651T0sWAGdtcfnaQrR6FRTfZoVeLK2
2nc58riJyTBuYz8Gm3paOdDJ1p5sQOLD7jivIl5VeCa1+PNA2szMwFcb4h/klbm7j+t97Ban/5y4
oMLxKjaFWGZ+/N//80HPdkwb+4djGpQMfyQBphZ632kxgu1SUhAnZZTfcem/FuTYDNiakfYpGKIa
lpKqgf4EfQlFi39iO+1sA7P5QYwPIjI977naxc8mYpDbbMDMnGyXY9hFMR9wCr92nXlbBt9BDVbW
p2HAgJeDVA8mY60MYkuLS4zpCEMjDyI0QszqrBYNCPvGq9p4rcIvRFcYsJY5oRq3qQyJeJQhHUyH
SDPjSgaAjotmx7aFYdSibcoKdIFV6X91cpwowAadPNiT+1mg+s9b76Hbx97V9BNUZ5yWc6Ix/ucU
aU7NV5Oql46a614a/LcnPqp+LSpy0Gw/35b6WBzVF8IwXv7LpyITq//5qbgGDGLL8RzDc+zA8f6I
sTMYbBkOktG9kbePgonWT+2O3t9+CWeawbqbORdqvhCaLRpVeU8tiJZQ1BTU4ZhC4bbjtv/1TD0S
+I7rI0h3ppa6q5R8kUPt1wJ/LpTRqauNB14FcdfNF3XHpHFxnSriSOQbphb1/kVSQvD/vTtRUq0S
qyTONXudfTf/O7a42tOyaFYLwX+7uA/cG87lX0sdZysQSONVPYQY/NfjVgfcsRcxHrnavbtSyqCu
uVlqm3wrUt+P9pkLLIt2dVE5FAOiAxEaNDk3EbzO/+VbYv0vn4dt66breza5c2bwx+exwElkoO84
+wR9yI0wF/MpmthRZTSYc4h3T+qhmKnJuXRaYpz+56G0Co1Dgmd7lclf6nSPjlwIUMZLqvo6yjxY
oF2EwladfYSmeDLLIpuBePFEU9jAFlMEwStE7NH+H0+BwSd7cLQJQSkmEqOYY20yhdghpS3gWh5s
//MRacvzwB9HpEtP2zSsAKy9b/zxDgSZnce6j7GpRMXU5j/UgE0tEN8zyZJYlvPvB70sxkVTGenK
zzwgUwCMUNfr+SeHMg2weMhgXd1NKu2IThy/tGN/0sP07EpkQ8UYB36vWn31gDtPVLHRDu8mzyik
g3riHz+jHvzH82ERhKgCiMsgyCTZN0ih93bRT+95kXFGiK1PuW06Z+/xX94q+Vb88VYxyDVsw3M9
3bT/zCMNnSUzgtF19ng70mNaOPkLPTbQWXr+I4pbo0JbzBszOOzt07LdOnkJLoDG83yJ6IwAkfa0
5eB4COA40Xz1kjnutqUGGDUns0Nza/hSc7SZZ1wjfDecmy8Xa0mdm9wemqStk5yje4jdKjJG1bPG
U5z4kKf/9ZPyFQJQYwqjiSfsUxzj84uLKYcsBVlTLcbizav//O74/57QifEXEbZtWKYX6OB24M7w
7v0jt6nuUbmPUejuSIJNt4qMqJYYH9F14eY61hwCAXRmOYDcmP58PB3Hxa4U47ueOk+cYaiEouUL
rvr0pUnF+AqtB8ldknYXddfJkJbbcV3s1d3aaH26hJAg1F2jXsRNvhC7t/FVPdRHX9WLOaL4318s
pxH/jxdjtv7rxfBLi1uZe0/qdWbgSdtaG8Ke8DoQclCcXhNcBPspwNI+N2P3quuDcQ0b4y1rIMGv
mcVVjtu+qB8dOj9bZW0Drkz+KMLVdLuYEcBI+UIF17IjGyEN+wzP2kDVH81k7j9eqDQD7DNB+VA/
SzcZQwz0zqO6K+YFoJ4+hBt1F/4Nva0Mdap6JTKazRfmBOo5ve7K/X/+1IM/Tx+cOTzPsGzdI28P
1c0fn7r857x5juBbDiWCUX8gYUAuKbMtWCTJe+9WJj7GVrJrzMw2zmDznuskt29VJzImoRaDJ7ev
yFoM11gT0r98XNcnqgJ3XWoEtSOYdMEnD6tRgthUBpK6Nbpwzzkrns3U15mh5C9uP493tTAMgYjt
03wojRxrgHyiL/yRiEKWvqu/J16zSdiuH5UvuOWwuk2NfQoC10ObO3jPNfz2jVEShOTJx/CPllfC
A2n1QhrN9Hm6QGKaL7/vNkUaw8Kt63Uj66KPjYysldRdZYLTu/deNHvesXQ9tE39mR6zCxmwq1F0
ihecbNVlrBr7FsFRXdl92L5lgd5C+quSbT7jhW7s8W2QjADGuu9tUPi7ISm6fUfuCNFlsbP2JAYq
kItfxi4DlQb1ZzIBkEgWG+CaCY5P4LjFSsa84YTt8ddSJkCW/vPB4fx7iil7UJTsHrsdzzYc22M3
+u+nBOGPtmYSibG1aqx5uTdu8Tf2KAtZymZydlGI/gv81K/HDDjoFApTeFI/EnTxcJe/ledgeQsO
6nXfac5r3nfQ28c5343ybk9RdUhHzfh41vIm/xIVebTSpaHdXjT9SpLPc2KhNtsoH1UUpuiKUWeT
BSMf9EwiD9SDGAT/9SBG/JXpAKK2wpbygskCFrS6e1IqxN+PqVKyl9GN6jGrHVs4OwgV1Q///jn1
mPph9Visu/V/eb9Nyo8/LlFO4ASGZTCLDQzdN1U++D9OwraZDHTDrGiv6RpkbgeAo1r8hhZi7GjR
VrUt0nlGHgweNPYhoFgYk5UZXQ/fkm6anuUDsRVBk/JNks1CswX2mWAvSLpsgzZaPAwE0iQogOwe
dCxpXt5c3QV8SlnE34Xc77doMo+TP/+aQ9GV+1sIWiS/aakTU5lV6zIO7Wiizy04SZeT9LG08+9M
3pdnU0+6tQ9b4cLnHcNuGp+DKOxBctvac4wXFna2mhBEGvFGjVmdVEeklDIuKylA1cU6nMY2wz4G
OdNErDiv6lqJc62/qsKm6dwNoM4HstQB+kGEhegVbPSF8dkU9vONeGQGTqD5FuQ8yIJ9EqyWtySK
83s7ePDRgYtv6YnwDauqZl+5yLoyokQU2ViPSmA7OMNXutxq08Arj4lrrlXjqdR6b+tPycj/1BQn
Qy5snnpYsA71EGFp5cGfqmHfBtCv3EK4p9SFDBdl7rDhWlxDsN2Ogr2AncAaMDTXvhu+kd1GWjds
K8Y7I5YEh1puHvhHx7twPevo68ZPAY9ij8Nfw6CVLHeTToJyeybw8mB06vO+4MywYng67Wvs58jK
khr4L8r62uHLERRQ/RuJTfXKRNtB72SrL/MXBpHDBh704EjYwx7jQXTu+3hDGHV3s6S3LsmMvQ+w
bj834bwT5dhejaDdspdYbo3XFPsy/lZqDZFpldPdga2lq5DByb2Lr2QKrq20G/6G2fzdKutklcBq
P1pOMtwBMSJww93S2QbcfctoHqEb4s623pZaT/e+zZR0KkYGrrXRBOsxM79WVdXDsEMXWDdw/OuM
UK6hRWhl2ZV+qureeY4qrk6o4kIY0to15vPCAddUd0Csd4cMjKNrddplQL9+SYMpZ5xBcy+ese2l
xUTA2USkbTNhgVv6jpkzdkJUHyEN2UkvxX4yWlCsGYqDLkoQ8zjDsY/66WWIpf4y9D6jdtw1Xhld
GDsJ4mz4AgS0S1UglRbYy4aOkLHRZQJL24XDfqirH6JgYur/D5Qw+/nRqADgTHhGvBCTVc4tsv0E
AU4wr3xsomcUf/NhmbtTK+mcalEiUZg774Gw2czNeXppLPI4WtNdhdLwb90NPpvHxGmdGMfPbRP+
RBz2cFtXoK6omb24vA3xnLy6AWwRrfTNtdOTmevzp6847xfkgeTvmVTzFsif98IImu8Msqa1Qkf2
LnFlCUSJLRaMisQ1si8wc1FxNLV9cxlT7EjM1NhNI4zrrOai+gRq8dxxPlaoNwB/hqffSwNMLa6q
5aDmfLmXjXsDC5QpVZYEsmGQTxmva+675PYODCn63Gzu4KXmTZS0y95gPLwOMRiu8R/Gu1GOtMOB
VAkvljgPpyNWzywSUndsfL2nePoxZZX5bI+v1Yi9CoyqeTVi48UmonCFQrvh6EFHBfg63wQTWW+9
rd+8KhyfRwNWH8aDK1cxlgo3/lRYPbFUqU3cl/azb0kz/L00sfGp0q1l544GGIB/LZjcLGDHfol5
O6ytrfD991QHY3MIbC3Y+CZ4M9zkBNJl7WQddDRlAkkXlrvZz/FpQav/nMbdsDPRzp/UIhwuBlMq
N6k1VJVEKooT34vpp+tI2DrQKi2nFTr2kFzl3VEQ9WkDl9jAICorTNUzvI1qwT6Q+PelsQ44Q5tL
1VXBqmOicBjc0H8WmewpFAF0r/TMWYnpulS4IrGzzpJiXMLuP3bQzmi5WuNpkLcaH5k0tJ6DjjSU
U/CynkzAcnEavxV2MOxHiW+0JZlokPtSzzLfpyH4bBfseeqYYTS+i+KSMmTdAyXTX4ekfrLSZess
2jdyEpptuLxGQTTsIwI7kQsmZ4d692hy/iZ/3jlpMrDGjVcTx/k5MAhVSuPaZvYiwo2BNx844twn
XOjyakUuVsL0VyS7VsbpGZ5B2hXKWRcYQU64RN0uF49zBET07vobiZrrNgpco9yLeF+H02ub2Hhy
Oy7ro661R58N9oVENGwTGe7lcjL+yo3w+4JuByMg6YpaSdnQyrmXlvtXPyuWddhPsKVauz9XFfRh
krhDytHOX/VQwoWYihACG4PJtgXMXnr3vk37hzsM/cNn15oQMh+TuLBL0KY8yH/ACYi+fAO4eUKE
RIGqNYnzNNgQM1z2/XZDEE9vADWJynck8Eu2JkTts9LFtfaU7pRMzhmatzpG9Suysr30vFkbRqu/
BCdmn3ASRiZVV3d7Goz3qDK+NCXZP8gPLn3BODHIxB62yYZ8ovio+uRz3ZP6EfGF1aPgEQqmnsIl
ZTNu8c72RoHpeOIkQrjmWp1v1DJm/efQCupwU1Wvih6g0RTYVZXxHd25d3TZdAM4We5NWVgXqhn2
p0YGCXfCSOkn8IiWcGa7PZH01YCaXQNQmTce4oI18h/3xJ4q2Tiam++nzlwAkDn52SavJiDB+D4l
NuE06IR2kWQ7ToYcgOvYKvsOqGpqWukHq7mWgZlRmh8dacsQKBjXk7xEqzQJpnszoi//LSkxqim3
eO6Zwwq7uM0eq/f3gtPJeoyaluyIKj+GSFWcqCsey4LVnp5ZgVkz/9b00AdUByZgLk5WOZurJXYe
/uT96HoEN425fKGKu6VgWID0jSfSx/gijNljJAv0UI4kkJu52DGQqg80jghyNVLxVBWxOGV9eS9m
MR+FaUbnWS4xXXZTF+UFw6531Rv/2Q1cY28Q/3zE3b/5TQnvxuY7+RfASDzMkm1GiMgss4UHosLY
+4crTzP5jsr84wo+066a/C+urNlCOUVqzBJtobHxgGcEPXU7wt2bwCO4qXLcgcq6VYDdPaBekDE1
e1uWSvWQpaCccWQNJftKK500Km0oYaoB7ufwPbO0WikFh6UnP1pmvruoRyM4NLARWicl09hxnkZy
tTcO3cQdXp54rWlACHxRRRdfX/YF4UNvmuXhGEuq7FMXlz8gchOBSDetpUOCNbgrt7jtUThIKXDt
wodAHP5WMA1e+UN00pxlOpoIGrFLwvdh2+5t3NnSn5bQ0DYMzfdJF0smKemdKx8bZuH1xZOWg0Qs
ohnddJUdFJUTySUkaNNcgV5IMNJN+s3W37FZInswKwc/wC0FICWtSh3KXYydM1x7gZhEGy3CZ5CG
revQQLHE0P9A70bsHCjnRAonI0M4urqdQ5AiRCv6WT7KubyOvmuIlNctO3N2SCiFM5e8FLvRMQQT
cpanvvM5McLnuAiPnRSYJaUQLboy6xqUUXYIovIvHETWLiX+el9b4gX+GSk/KdXxjFglb5jCdxJV
WLrWbgkoVhSUWK9oIwAlpHXOnhaOHceNTTgEdCBnV0uVAhIlImtK7asFzQ9rx/LRsC/c9uEUjnnQ
5fR0wkl28kAM2KYxzqtZ+8viG7sLWueb6l3oPb6JBMK3JtPTMpmYhH8nouro0pVujDn8zvZJMEu7
9GmR4m4gt3VuZmc/Lvo+cGb/mlYWwHumLNt5xL8dWZ86qG2TmQF+JcpxkxOmN4zlT2CvGST8p9gb
k7+6ZjghD0q2WmaPh6HT5nVZCMhqs6tzSSsT4mzMTeUNBiUz7gmnG7ZhbRj7YijOnMG8q101fyOn
oGRBXrkuWnyuxWj/TEvLvjRjRpluji80tBm7MVvfNlNtffJRny9Uhxe7CPRtag3fk1mL1gaQWa5W
UMHNihkprvhdJzvjkcMFk0FGuU2i4FBJUmOlR9j6Zv9iB6Ankfsn6wJhzrlcpnRj5UN5sUjJwfoB
Dkot4AY2Q2zYfAmQc+UZUYkLwX2QCDE1j0O3AjsgAP1Vd8tFUh06RC+jINr3qDOeSb7ZjVY77Bok
ulvN75rtUPMPBcJY1gVUQpR4xXipJe0/tfCl6WF0JCwyAdz1CT4JYFLm4/xjJK8IyKNGOopDq5f6
iRGwOJEOmo9fLYwTh8kFvNpUss3pDePfKJXSVU0K4wGzKumMEkLkBPOnEVPPSzHhWsSlX5TOX7H9
CgXh4ZtyMICak1BjDMpWisoUzdFY1l8d9J54rxJx1Rj8buzRJ1glHMXZ9AZcbZH1mgCWu5K0uIAG
zMZDX7gDkrcwp2PdIanFjlm444uzMHmrQMYSaTF8awHYrf0WNNWUxPlL2uAD15dyXK/REKXXQS5Z
RzRwmnYd3j89WnHx0g55MAJdnBvnWyps/l9IEi5jZw57NUT3RgJGXA34uS2Nor3MJ4tTK9mFvsC3
oldimwnbuY0yAMibXXrlJHvuqB82be12l87hjCsPE6XCIVeWOUPt3y3vvRnNmOMJWrojbdPYTbGH
0lc793KJcNjvLd35hoAPNcIMaESMWUfrOcm8Fd3xLXpZE3lEFmVcpZAqZAj7Nj7OQRjlBRKT1ClP
ekc2p1M0zYvtJd9Nkn4PxThaF2cYP2UaWYn8H3t+KQjQ3Lnfpiown5Ko3LU53iUdwP5TiM/SCIOH
4zDBmyykabpDdBZn6OrVEpG/SWrzWZOQzrQn77Xr7SuWW+Pcx6knU2r3QwyzrJBCFfbun3mDg10n
ZWjIKNKN6MW8/gCAeJICEuMbmPOm3wz8woU+R3shWtOGZ7CpjIbTo3nQXDbCml90lxH7hGRfqIWg
tWXXxBHCaemfUEtkESYaWWsOYW3s0csIc3pEPTgVtffgahUhdELTLpqC1AiWGqEDV0+SuPzgpMZj
gZyWNT5y1dFLgi1tJVICk8wMj4XMQ5J1BuQftsWu3X6d3V7ynTVjXiFFnU+6LE3UrTx48AfWD60s
wLpgnIy0bFrTu9eQp4EaKNjQr3DhWrvBRJFILC7tSD9B0V/mTzqZQAeKO0hLLQm2QJZ+NHKkrHYa
mkwbaIQ423bcnIZCPzswle75EBBDFJivwsOCPiN+UzI4wybjNK0tqFPSIzcmEHU0y3/VfawzDcLh
zUgv+uBlqX4kDgRfDSQW4Up8jJe9Z179Ja7m7FJZbfJm+8npb+xm/a32G4qFlnAPnw78zWJiJIoQ
xpTTvalrSqmRpcDOyn+2kUEJvzvD7s5OtmHUzwi4PZATxFeX57HN+qvvfcZM6xzjVrQFX8f5sfgx
qVQ5nm4ucOHJMMdyPRlY2n9T3s0q63EzuI/YdigOHTF9SDezFAW9JpNQ1aYTdjYiIlXO22m4GqR0
L0zt+QjD+q4KtL6q3zM5AG7bedgTEXnt2VgUUnWuy+rTN+0vC6Myhc51BsjZS4czMjPGkQ1r9Ekl
T7QZI42RlIuV25BpN3VUCLSlym2rUWUZQ+Y/qoq8apfU8g2CzHyDjptWWQDGKOGCEMpgbcdwB+Ir
KDH2sLa7rZD9RFitAX9eNx8D/xNB36hPcsQMajMAjBrtbFtfB+TMeCX9ihyKVt+YQcRACNMiNv2u
dBI5JSrIQObwTyxXCl1p2I+W3V5DjXZaX0+82f388AFUb2P+Y3xaX5Jp/tYY/UJRCAwI7/DXviNP
kEM4JUOY3+1cU7/NPjiDyM+0bdx3kATIfai1+S83KY51PHvH5CdNm/DsQCeHBQ4VHGbo9zQgMtD3
aWwNk84fBJoNQam4esH4vbGGYyw1vqXhrgAZ1ac0s/JdZP+E8dRe5qostW1TaPFTr2ff2omT6MQV
aSU8I7o52JgbUJmZ7yZnW6Sc26yRccZyLy1UbzibDfCE5cJ3rQU0pjvxU1dK4gCyt12WZ0c31EhJ
A5Df1AHOnWKsNr3L29aQQt2Wot1T+Y8boaWnYXGI207mb/xXzB216TawGcHEU9xd9bbyTwOmNfLS
K+CkPUgXvSeFK+ntVXx05ffV1gOmJN7AFks1Y+kOnjLQpgitO5Kuz2lDlyLJFlI2dPBgaXf3gb+y
Oxryy8ye56K3tCWSsEgohfndKYaTPNloqKi2x3NZ2ZR0B2VatSmHj2yeBXMgeL0YScet/+G8QJRz
JUnik9NFy9Uyp7/CIKZL0whz62utc62G4UUz+/xgiiE5NlHIGI0iqLeTH0E1aUej1fUNM49wQxdl
lS+Z9h4jeCdAh3fKxgei83IiRj6fdPTLuh4vOlMwseup6vfkkD4akqn3TYY7prXdT51JbwR2xc/F
17o3pxre6KjSDHEcsROytRha4l4hkT2aGXsBS0YVYCsXp6AyoLPEKBURgAX7BKXkTS0ln6CAZUZG
VrGO08a6z51uAgcEwJnr6OcmY/kbol960vLGulGXr/FBV9dO141tNfNVK5BKrqJ6Gml9s6XQG323
SE7/pOEADtDArdtYOulcqNOOFGNnZnT1NX0+EEdSXfLYtrbTYuPGkeDLFs3j3teDz5nVT1dNlIfE
ZGdF3F1/qNqxgCZlZM9FYVMoRjEBfTpElxy/8I5Oq0sl/ex1oFk1ayHxam6dlwN5xs9RCBqCt5/w
yYIO90JYBA5fwr5d2D5RkqKM5lZpnmdvmG7mINIHur4jpCMDa8Co7ykUmD2YfNDZWLwCOFi3GVCI
NC3dtRfXkr+C3vP/cXZeO5JjWZb9lUa9s4biUg26+oGkadc6/IXwCPeg1uKS/PpZZORkVOYAPYMB
AoSbmbuFCfKKc/Zeu9Hqk5FkTzBto127p5wWY1RYPQrlTegWqO3Lor7LreraIX1vFVATtq7b0CxV
zQjCTGeHV6XyPnKKZwf8D212vtipw8jS9sPHprNH9X0IVRoza8QgETHkJiqkM1Dy6M86PhHfTWFA
rTbGnaO7T+oYi0MCkwtLLBZFTEb4r0NQARXhLv3VjE3lvEUm9FuJlDDQgzqzAzFRL89A5RHcV77t
CiH8SLHxxljgtPBeMWNJtMLbAf1ve8wAvP0ux2w/qVZL4GSIo6+1CYmWNLGOebuQ65w+5K5qvs2c
OSnby2CUf6jviQ+Jd0gm6YOuFTr0RTQeiDZUiQY7u8I8DXhKfVmxjHV7CKTboUkJX69HrFabilN3
c9L1IhuFmJqyRm+VDNdzK/f5dN4qGeaiTUewPL0HDWYCXjiyybVKPJV0aTaKOtYvAq+69DCXtKAY
WK8nura3VCXNgxDaHdwD0hAc56Y2JvfGdhKFb/Sb6hDmYFJCwnwoxLWp6N+VDFtuWRQhcE1FPBKm
6pfEWQStnuGsbFYc97qxzdYt7jiFT8aozqYvcqfez6qMblxClfZlSZ7GED1irWJhZSr3mYmQuIiW
l5WbfDCijDey2iLS9BmDJWwuV8muOtb/e3cOyysnlKCnxHiPaovqY8GlsbgZULKM1X9eVO/16uYV
63pi+2kaL+omxlxbJLBOJ8Z2TNKQtk8dK5JbouJzoOBLcyGvb3ykKM+nXNKmQ/gsSbVP4SGGCc66
AZJBl0M+MnpdXkmuvXOd2jsTu88oXPUw2HrYkvId2nTm1Ld2jotL/+dhgWjBNZzXeM4znOC/ABlG
ieBTmRWXgp3xQqamcUfUvPXQprnX4eRYjKq9cbqwudl+6jXTGypYMC606QbJuYg9pJ/mPrREDads
yuxd61IAF0A82cmH3YFgvZCLigbKnwCHBVgOEr/iziX04KgT1zrpAhYdWTHDqTJI2nY0C9n0TG0u
iWV2mBL5JIEdnLdDJ8k3y8T0UoJl20erl3I7xBZ12ybPUeOu97lrzE/K0jROU+ra68CxjR7a6nVy
zeLGKakpoyA1UXuLKN2LEI0GTB42Aizw/M0ItlnCZmiU7GhBkEDHQWNQjg5aZ/GowFDmE1YHSohD
kQUZ23HC/MI0OW5UimYt3CPAj31pZFVAQsEf+JG+z50DS9QbFpyC/z1uius47z/aXHZYrBuTQIHS
vZld1P+DKc+9apic0Bin0ebGPieC9DeodiQqbW9JqGjbzYEzsO2W8VyigRy9besz+jCFzHOmXYkx
K85JHRoCNTC91j5Bx6qvy77fB23KIDDOObA8elTT+pmPGwtCg60gTd0+KMKeB750Ku/CZRVp5kfp
9vGDwABLE29x2N71H4JEqcO0ihfBK9sB7RV4wysGiBJVcdMO3/iqd5oj29u07JsHmuc/yw5daMs8
cqZhsKuiHtP1xLvNyesLUjcvgdn1DtFwbHICfKnz2e0AAw+NJL8oUWgibJGErZbA0clxqWfxFExU
NHfMXuNZi7v8sJlmY/g9LLaz08SKiCoDHeMqUU8x2/DztDXO8lThEtQ65J5OclWtB2uodxbc6pO5
2pSiFVQ5aMqpZnmPO5las5oKVOwG/MV4BUaEES6EirDnGiVvR7bRNVVqX00Hefnlhy8MjQp4xry6
hpaxyef/7obTpOKPGkrHBaCAYEUbpuXOlolxSXT1tnMSJwDWTmiuSmREuyrSFzm0AdYgx9/IkBsQ
LVdsOik5CuxYL0yHeEG7voDbVk6TLsfiuLZxth3psA4PbG6Zt2OehnqfPG+HtLDk2VrkQwPU8t+a
YCwcXR8DPJrldX2hrP6G1KAyp1XxmyzaniQv3fRRgSyASxRxM7rFtA8xt+1qFMG8HyinMWfePqqx
XndrOAhSC5rI6yHX7TFAZMdSM64P9romXErydCyDWp1XG/IFxEi4hxd+trQ8unPWA1ReUGPRoh7L
hRJeDu0jIDPQuUUM3Pn0tmFRTIZ9O5BdYNiUCwiLiXdJj/Jhg7s4APXpem6wl8iWCHDnB0svxVVa
LOaeVxR79qpOLhT9IWJHdnEzycGebHrCr1uw2cbdMFeJpkcTbWdi2zmyd/BiO0qviNo0DnlsPM6k
6YzevH7Bcj2geV4LKeybyKGiYkzHbPMga2uVpZW6pF1EuA0igXO2pMopzAl1WBMARhoPt10TunTU
7XJfGlyLdD/KB6wN8bEsZOmHsfU66u092T0tiUxXOv2yy8bRaSwFWthAhrdThW+J4mj7pcH2YUct
eimlR2SJtBMX09pL3Q6a4LWWlUN7ZcEto69wiA0XlxhISH5NKa1OYlrdwDhgBHX63Rw1haeOCc5+
uYTaIdTk3UaXDdeyr7sSZ4Qzf+Zrd4WC2QDelhARM+Iy2A4IZhi/JgmHZGCm2NFawCec56SB2Djs
cJDmnqUYBjZNw71IupkXg0xNeti7aW7YAv5p7YiclBJbuCR+uNkMWWNZQVhRx425QJjArQWok8jf
QCbSkTGRDLEHWl0lPVkhIbKqLGzfQ+aGfb267cEmSooy1XHqDAJuGTWojjnwHYhFU4bc2uk6phG7
qfvrCJMxWWSl2FmjIIjLYahBZ00V0HYIoqaq/Ew+tr0vahhjvhiwHfbQGUtypPP4R46MBdBYYt3I
KtF/iffjBgV/1oFoaaQRHbXV1qkoh8RIHnJ7GW+lMClISf1ZZ0t5NVqcGFWoR7ects992Ly1kdAe
LFMv4QOqFkELkIF6tBEoDxPjYC7l5zxzto4pkjZPa3BOzc3qXEelrSmMDRsmJh9UModVrtJtIZLE
EQLf2EGyLnURLO4AyIbW9G6p8V4vJqAtLoQaHM44wX1US8pDomqXY2gn+1pgZdwO1jpGmW35og0o
HIouXt9kwa8tSbejC+dedeD6TmESn7ZbfEn3qQCuaiCMv030lZtLpaRfMHj2ORd9rgz1nYZi9dYh
4BJPBgYyyuU1QdM+C6iJsi4GXD2lLrAWb4G/F0dyw+83rl6vz1bpqdXOBtR10wzYgqI6JUqFTJV2
JM4HdnQMeo7OxbKuJwSqiYvdGJeI+v9xA/4Za0V30qbLf68qFH/X7JuuoVvCMOBiodg3tL9JTpGA
8XLbJj/UoA8kvYCjTeAigkoCAue6u8uF+llG7RPr7NGrZcT7WMBCBrGTx0cWyRfUT/O5q0jqGUYq
ys0I3jVXMy5svKNxJnw5UW9nBxPu2WHykQq2ZWGMOZdT3dKmkyFZd9lcop6FYwv0DsErCJKQv5I4
Qe0GGk805ucsPVYG5lg0nPRdY6sn/pDawYT2enMVA+3qdi49H8DUDMv/l4/J/ZsU0ILvRAXbxDKg
O5r7d/Fl2qsteiO2Zip5ix7k82BcZXrboTDHP37abrLMnEkhPjOskry8diu2A8rdniFpvE/7tV7d
xfWtOQpxpLDD6K4mOLvpCTBB1Gu3r8zxoYia0xHRCX170qhSRDVNQaZLB9QwKhGOFYps4WgyWdPI
HK5nFZGaS/7Ybtshdqvd9SrVlPRbz5ppVM5dl17oVZlPpFrAGqHMzenrUsBjgdJvpW/FDv3//pPT
1b+rKC3V0FRz/fB0i9H8794pwf5SN9NiPOCN8JAYzujvOdRsFm8WiyEDE6W63x6obPub27FctBS7
O2+HXsv6Xz9tN8WfD+TOQn2DGnWgAbZhwZQX16hKMZCSRbfdJdrpj/t/39x+QmxmBlNVdP52czss
65N06VGlNX42SYez/CSakst2yAX9E5D2TKkrAWha4yh+H37fp912OrCM7SEtzbFBakhPDLV74KpQ
buF22YG2Mu62mwnEbRvrV34uDIDU233bwUVdfZq0+h3WoGel1MvzTuGsp0unXQ0dahjqVvg8yWZq
doqbRLQVrjYTgNlilTbgPDQYsK5/+wI2c0DbkntiZ9rr3+7fPAXbbyArh1HBNLr7fd/2wPYXS9qy
jqSCvNsCGGJ8cmfh5ojwBpyE02o42+7bHv19E/M5kJrt9q8f//b4dnM7FAu5DttPv56nkdUpV3Of
fWB67ZB4vlY32iVQcT/6NBhplK2HWacAFWw/RvqqDsrpnY/r3/z+HX1NY/l9EwbFaTQpq0btms23
0qAGWlxXYEzp6YYqOPT1ps1w17H0zVEfhoBD8mqZrqjFTFcapj8fei+Zcut9vx/4fTNdH4hNfYSQ
refnVHHiGz1vb/SqZNJt49sSURBze87iVuvZl5piXLsEavMriT1al3tKshwJC09Oy5pE8iuhff1p
u8nmoQTT7JAxbH0yyDd3MwUzdIzsHksXRhLi4Q61Kaaym2o9zH3OViTs4305JhcCdMQxAvd12Zpc
psuifeUxizgIj9ZNg5pwF0apEeSkPd8VayoVmdjw9FYZ93YftbDxdhsv/seP6X9GX9XdLwdQ91//
ye0fVT2D6qe4/teb/3Wd/GjRqf3s/3P9sz9/7f/rt56qgn9/f6K/PC///R8vL/joP/5yY1dS157v
h692fvjqhrzfXgNvZP3N/9cH/+Nre5anuf761z9+VEPZr88WJVX5jz8eWk2mum7828i6Pv8fD958
FPzdo8Sw/tXmH+Xn//FXXx9d/69/aOo/BcUQa/VEwqezBVO5/FofMf+JOVKYrqtblmrq+voIQ2Ef
/+sfwv6nw+C8etX4I13o2LS6Cr0MD5n/ZGCG4+dgCydlyDL+8b/f/V++xt9f639AEr6rkrLveDs0
Ov8yhxKUR79fVXkZLPccnm99/N/k9EbSRQ3abB2cUcZMSK6j00NvNhd+All8syjf+54Ind4JCep1
RpaAIrawYq+aLoJtxVOEjvimCVFUsxXQfAJH0dJY8trWH1JWaaS4UbPDLbprREyumOp8Oun0smCz
80TyOI/ojydyKRAl7srRIGCp19+6caEUUw8HmcJNU6a59braJhVaxfel0njyBge/jN5a7kE4pgHO
bTiy+16uh2jZE2u/1peFfdBaMsDagtQzYI9A6BVzl0wg0wkeafwROW5dKnd1EprHRVsJSA1h6XRT
Lh1a7SFPiHfTsv2oZEpAItjgV+CIAomP2INQ9VwC3MCenjrMAYhn18WSwgI4iOOo9S46BUufjgH5
cVHxXbfcWxmF0yEiuIiShXiYQv2rblAkxMNg7mbxRCqc7hskMlH3p+VGK5gWYfo1ivEHadMo/MQ3
ipSa1WvQtMmB13sKN5aVPErNUajmSmbDaEGGJ7Eu60XEOiL7PjS1dnRG+TZZCh0RwL8IjhWCG1rc
QimvLddd32zzfTN0L1PafEM8sWaa0Fpp5ojENDD00or9vk7OakzTiiT2GwQF7U4V7EHJKj1NZtbt
SRugsg682f5I9NG4zEvyGDUYeafMvVaBjuPlgzMPSDSQGtRrS4HJESMeQI8kn4cWSIWoKTeqUkG+
YgC+k1n3wIXlU5/yJKjM20xH1GNVCBtojswuirA5/i7aYt5lmnhoWAey2QkvRarv3cLYwbvbFxri
xDwqDVpaVGCFET+zyUuOOVGVi5ZoN33fP7VdQvquLwihi+Zd9NaYJhVQozuNCeYj0ltHDDvVI9zF
d0QDS+DGIwxTPaO/U1VeNKPeCQu1u1OAE/SApVSdMFqlovA9TrhcGzvSvQ6xbz3Bpc3DebUKHHF0
JqzcUVoj7yPboCXI0pBsI0f5Wg8Ua9TQjHc90S2+6cwNdTD9UTPq8qap1ZsutvaIpc1dZYEKjqQg
ljODNs8U66mZTAK9JFewacfXZDZyP7HXFY2IbjrzzRbTI4UoAyyf+5wV+XRP9N6PAuJHv6rRaAv5
sQG3vOl1k1U/gK9oKbGcDgIuF9AaVYnfG+VeX8x513fqiw548ypR5aMyE29SgyKIlx6Ve8uWFtzM
0ezHAh7BVPvWm5qXHcHybuYD51wCc1BItx575yixD8uEXG7tQtOAVsQ4xfue6Mxr3RZHJs69bRti
59hmRVBKdAjLGnh5CT0hZg8bmlAZ4/ZB4cxBjwN0aHI13zJDw1eRcpYwjA9VsnxjO5selLr5Ni7W
RWTdeBR9fU9x5msqSKuKmsm4qs0FiH9PviqEGYdmO18lYmWqXOUdZ1rPe44uS1dW17nDhhNsfr1M
waBb6JFNalLWoFMHORiGE+3bkmBlzfisaz3j64wrPAEWAdYKTi+wSFTVI526JJlIkN3hWjdSyXbO
Wh+0w+8ItwJ3FD1Neus5xXBTmBhre225MUP0paKvTp1K3nVcENmMl4Clc6NOHzUoJp2IDN+G3ka0
w8DX1yfHnqgq6ja7tkX879QQ95bEqPe4SV6LtP4e8ycnCvnofm4pdjRc9i5RqmZxu6iJG8Ra/15F
VhUw9Bg+RWOfiAkGWCc08UtBoG4fzI56XpkZfsMmEWg2S/ZBf2mQz025PFOKtoIU888ORFuH4WJ2
vEFX8Z6k5k4rCOU11rFB8rVpvZ7SujE+bQofjH9NUDjLzibb+8wZhnSFtVVVmcEscjWwp+pVDOF9
lNkUy+3umnBUXIkRKBbeTOu67SFxtDu42ySdVbP0OqJlEbqtQVP2XdtqMQKXLxiGRMBoJqJce/lw
1dWNRz2Ozf+4UyLifNpxei0JFpoRzTbgh4I5AbKEAPJ2tGCWsGry0UXl3tIPZ0smCR9+kuztPAtR
kCSgUPrxYDI9hvAuqeKyGwwJRO8EQb1tSEuNFGaDuys2OQSfNgGS3FVNnYbwkTFjEgY2r2EzRJUo
XqWOOlRv0e7ikAVfmdDfAlwbuBbZX2a7OrIjkChFax7Ubh78wiYkhTosjYJJoXJpud+s5seskLYX
jdeFWyoPYSnfW8U2qWwPuI5ao3/MkMUAiXGuTMglLo8RnNCdBW1vWuwHnBXUCcOoDybMyX7a9W+O
OWF5sLsAseCCoETB5SE/1+tdZ3I5wg6hNBfGh4ycdiVBODdp4qmAqrKfowSMLptvMbsCLkAXexE0
pQT1rDd3yGrDynghxYhLaO4QGmswAyxwiUFnOCeEuf1sXI8FYjlEX5xVhZgBAtJT6TSu5mpWfT1z
Aj2tSZ+0kvHNaBc6BLRX7Fe9XUjGZOOPhq31m9ZwyNeIPHNa31inUq0D63ZSFtDheWl+LPRDS4Gx
KZbqV5YXvp1ZAaVUGVTIVMsQF4EJJwEJB1ChhYoH9aqXGHPcedbXpBa9/TIbmyglfKJhYv5M2/6e
Ks1x5DaR6WWwPlCZPYRIIun8fjLgYZtWStu2hwsT4TvgV7+nqTi2sOGOeoutmISXi5obrEeMJgpA
Ct1PGrVQwzapw/f9gSje4QkExAJAUWn29pz7wuZ8HaZzXxfhtc6KzNFEscsoIh0Gtzjqihz3jDUU
fjST7A5lPMhkeZyj6RuZ4xMcQnotdC2Yia/4n1M/p4odiHDV1klVO7DVPjfw1r3U/pCMPYHB6kAq
7KiUc0EzCJuO+tyNNpV5mZzjTh92JM3lzHuW4VupjA8F2s/FvFaVdJ3YIQiaGtLQWr8myu3ORZjv
aVSCO4e8j47WbYqpiCEKTQRArOOw4Hex1gmyIGU+YWTCq3Zp3ORDUxYqOfhl8MIezUL9TpsVBvXC
PJy3qHNj+8NcYcGSdsI6/98k9GnOujNfWTpteGeuj2qMz8DAS28i6BptY6/rdXfRZNyi2Z80f0GF
maLQv7YUBD/Eqo8Ij8Paaj0MADzzyHhvC2Z6p0Bv6aoy9aKIJt50xf8MxARmllWPCHiEFLdLT6Bp
0dP36mp/pvcHqx2wNf2Tk2X3yUObq0/jqHwfQiFPPRJqMtzy0CczufHE2N3Vi4HnKLf48Juf6WA7
D3atOPsZ1GFQzqhRxzi/Z42XeC21CXCpXEpxdu1mV7HmxCfsnizFDflJa/AOnOMnMZsdOSnO6xDm
5UGF65bV8pE0iA6Fc0gzLH8V9VK+Iq54FOXBiA/aepXmAHaQSxAPZSl8n/0Pzew8zJ9nGElglrBo
jWxmC0O/SRPaWJ0DOKqwKC1nYPsiRMls7ZsdRUX4gHq5lvkr2kYWUXZyV4rombSQNd6ZvzKsMdol
JZlfJPt4LVOlCN8BWTIJ690UsPVZo2iJAZoagO6xnhIwNxhInLhvJEmBplB2wVuIlwrrsBpFnY+p
myC/dO1rmQcWo8WhKqsRqrlDxFRc+xqoB8xQSGsrTQgk9ACDajbXV4LEGELnpXW0CAxb6EmCjHPi
3cLI+tDU5kNX58MF318OcRhRPrqb6BrK4gUdv3Ov3PQmcrfGzC5ihv+2umSRaN3HGl3BtTSA4YdJ
tlB3qJfmY5YaP1QWiqNdvjmW8kV2EWwV3JdqUn1o6NfObVfediryGxHOVxS8vtuNNRxS1b3DxVYc
l6n5cAZr3GtIHw/TMD/1tC2J7ABCtai7fhiWc0PgXFk456UgLrZp0I+wKqFxpb4vGSYAqgrMS7Jh
Jkxv6lx7HAmgETaGhDDS2HlJcz4jTwBDq3Unl1qcV2NrOzKjJbb4XLeLQ4v3RgTOXMp78FMqm6SB
HY2GEBFj0LWCG4Gr0vhsiCu6sQgNFaF+p/ULEa95Aj0r6fsgkasmS9e+FZzmnh1X6s4ZFdsvsCg3
GpkrzsCbzY+0qbAgql1gR0QczpLXLpNs7+SkNQ4yu2sr9Vi5LaXyqqXRpk0LbqvlueU0ikbVYuOr
voCDz4OwJFVbMjkhtscV4pDzsaBWc22sH8QhIm9ojk0evrdmq+86TIelOX6n/gIVq27Z45Qj2794
CTJDZ0WQ8zxjyGkvXD8ZpHHQxiUOIBKbHdEPtAR+ErtmOOnFGLMrekwk3a1JjpCjsfEDNYSiWHlx
xLZuZT/E89wd2laeB1Zy5/ktWqHQpB2tMPnpdVDl2V7u9ZxhD3g8JF3X4xKt2TcTMRqRalFpqNCL
6hbSY3EKjf6CEJ1XwaduDkOIzJi+QFEioYzBPKIy5tPvICgyz9CRpd2ampwX2AO/NSJC9z5YFAwY
KIamHSgfMIr39a0xqXjYQnNPP+SBrN9XTO1sooS9r1vi66upP6urZ5nNZB6Dyyf9kVJoerbwZnmj
4vyYoAAwk1DvpFZ8IfboU4loYThmQ+R925/mlhO9zZ2jgz+Pmfs5InHEG5lRx7YjWbgzQk/KOfYz
PpzaSYTv9GZDurTd4mxnmCSgjcmzzX5QHExh959m84vqPTkyPUIHP1NKj1IIMCNTxoGhKBkj4TIx
3VHVb8Vt1ZiwlxOkOsWAoRGKrxZDDHcH6ye4NiaB3Gp2uRW/0cigYVCpe8uczpKe91wyS6s0xksX
6Ab+DzGizGnrwM3n9FhLYGONdiEvsru4lf2eFQ+d+1WuUTmdPFndwIiXsNMg6TXdgcf6TBEhnnLH
wAJHEcobBH1eMsZOg/rsjsZn5xg/CwZ2fWlhFqjZTzLfjAN2lh2ygcLvWBoxGkx+3corp1b3pEwt
WH4sT1Vo/s9wCGXvPvFxk4BgEQinOYRW03q5Btgw7aowRVNNiz7QlvTWsaFt1tGDnA7otPtrHSxJ
OSqfs9C+GYrzNJhI3ojWYuNPvcfr5hDzdkRvtv8xq8WHq9d+y6WU9hpXdv0OX/QO111ycKKgMfW7
qlaCGr233rXkGDu8ILSTXuL+ZCedeH0fgV0JV+ETWk86so9clz/7Dm+rmowjHa4e/VlFprRtFX6Y
FF+dav2QyF39MnvN0cZ542zc2GwzykiHkNqua1Mma8NcenQL4U8tnH90RfreSBizlfVE0HzIDlQ/
ZVZ8Yp1Y78fVNd+mrJYUI/OjKNR2y01X814zi9lgGPLbeM4xoDIEJxZt8hlo/xGLMsZffwSMQxBO
8uw6pIzZiUKgZJG/jLEb7+jqfVoRUXlopFGYd+9GZ5DqptOlLBCKz5GJeGjIPOqEyi5VrojBQjgw
7aH4IJmOtGfCZN5b4WByKK8JeKv91LBTH/GQvmIO/K7kogEGae4z8SNHeLsvjOFKqNbdhv2aS8aE
yCVbUXhwH8Vto3/mc/0ELjnbk4cMpmYWV3M9B0vVUWiJ3B2JEGg8tZLc2eGp26nFcm5zdkVGpOxk
JA7zTP2FJhXTaZuepKTzoDutB2jjacmLzsuysaS7jmvOst+Zdr/ydoqoM4kOp2iEh40EA7I+YWa3
A2bfBpvcKYbwNzUZW27C0Vh2qUFS0V2NkIXbY3eaIgKFVWhVMCtTNX8ZRMsma1g+zFAiBjS0K+pR
B6WDClHb7qEyRxK53PE8q2GNukABohTRKTabnlROgYt/Qf5h9++xaGe6qESslAbfv21kbIH18Ds0
07thPoilHh7bYmQjNwnylEycN32WW8csgZ2FkJuwKU1CGwGRrNO2j6Po58T0nxT52c6Sh7gbnMMk
BLYPtgeiXU4xc34QZwkj0EhJSVfbh2YK70INEZ09UnZqzOqnwWx9SL83OXwOyn4kaQYq2pEg08jc
0JsKKCvDFHzX22IZ16Djb/Yssn2CrGHVyB+s8iltegTTDPZ2WV6ThAseC+hpFkrfVI23ZVoVIlOe
+0ymCNel/Nkr9vtSWg8oQinwDY8l9daAuo6WLK/FmnRXZwmRJMVetRGBVL3z4IbNQayUyrU25OG0
NAOdHBmtgFuclUw+UiUZQxlXKkMMlV5fuGi43GoTTcuU48cpp2bHQNd6tatAIcujp1Ub4lOCj86l
VB9jx6FqyQo9dJKQtO4qZbPZmgQb6dqxV8R9Il+JlVghKfmeEvjof2PXj2HMroBicl5pXdYEfUaI
r2pYfpQXFALm+EbL4YaWjU2VOJXMLkPlV0bKSQmNYnDj6TaCxAcJCV+LxIPuodWvdlqKfAtT9BiY
IbIKXD4FVvuhPPaqru/GtUCoC7lrZZTsi6zPPaRrXR3m+xpXMFoodP24yH0z7B6WOn7S3OSiNz3y
y1IRvhbhliCuKYiy8g4XXsfAKdlnpu2hkxlLnah+ccLmR4HAaNHkfpqhVXQxe/S5Ko60Eq7thuK9
nggu9lFcg/cmrfaN8g8tg+ZhQOZJ9xYkd1PP1P7ibxYFNSj+y0OikWRJ0CdmgFvWKgkLOrGPpfZu
aZSqlhI7GiuHwF4wdUV4IP0iNt6y5p4d7nW5GNmTbY4Ug1nuyNFY++s/JxIAfD1y3gYtfJw72Na5
MiXeoq6qGHSKrQ1tmd6uQupHPaj7xe3OpYZsx9Jvl6m4iqqEb2/EEEiI101IUbTuterYp/ZPKA+B
2jCgWU4fsidTXpcIUYyJMpxtanIs2rdicd5FV37U8+iNY9MGqjJ+awZ3r7tFup8kIP9Yw4xWRPZ5
Kq2vqkc4UbejyQqSpIEkebbrhfXZAHUUT3VYxWcqnoVfm0S+K0uPv23pcBut3h3mY09g9NsbKpVt
KevczytJxZaRZ9TAELFOqonu8SPkeT45jw+wGMZLNDoPBJ+2gRxYqkgRMtZMvDaxqHyd9aMGyEur
4zett6+MRkyeW52N8kIGFSesdC7KvGXgIuzI08+mdexH1VYGD8u49FqqR1nkWgHfLeWvFAhK0svv
FNAGrEk2c0aYp83ViCnXCxUMMkaZZgdb2siwkeOhE8Xpw5BWLu/p1CbUluRt1JCinmnDi6U6KjMt
sSSIPFlbR1brk5XY+SoSLI/N4nI71i9NXsuD1OOXLi04ve0uezCz6Lkr2+/TTzW297SRoY4mz7Vr
4Me1W84NAufZK2MZRQb9AHUEvoxrxXsTBCSTV39B3fTa0s8FaFQMO32B22BJ5XVOpks09cRBRpXY
l2R8+UYn5HXdMrIZ5hiEpkR2Pi0kiIw69RfiAcA8D9NbYVq0upKPqlSOUuRfC3ljHmcH+vhQCZak
eYeOh3ogLq7qTtsnY43/vTAPjQYLKr+BPGYGWdON98gYq10ehfAmot43QFr4KUYvPzMkTkzKWKA+
lobIL+OlHbElm811t4QnTA5f8HBCNmacV9INnaBosbewYDd2vTsmJzuFsI6hSEFpC++6p9KTkOQe
NyFl+lycOsSZfvlhq5O4rcnzMeaPqQrl3nK072ZqMHSNSqAB8KdtZBDX02Saj/0NP7TVHS3Z7TN2
WKvQvtbWHpI2/6R2A/fFrM4hW3H8PdSFVZwpPiRQcoa0AS6PrhwpnjTXw9g/Iq5E18PCATIDhs+o
fUFf9iOrSxEMVWV4+JAiD9Q5cUXQqdnjEx8aMuZOVvYS5vOjMZYmul5KjJZkDErC2qZrc1+L8dau
y6eWy9Fzw4otZoVDzKChiqGKnJFa11iC9fpzlh/bcQyDuVg0qNJQtTvm4DJeqUV1+G1UqMQrWJn9
aiRtxqSfVHIxTazSEg0jjCo+UdPOngGMlVGvDFwnXYKhaDQG91M8hCug0XjSi9nykUS/Gnbd+M3P
zKgfYrO5wRCB3YcFja9l9ndZf6Zr4U8ZGZaTLICl8mCPFvX+EjQkSxv9CtP5Qz0VXyPOy7Kv6P8M
4TetQr+c2LQ+jcTxVEsSQm7UT4ObS/zsAwwSw8EuS/XEjcaXzjJ38JmurW9sQHT12IbO16BRVWCj
PJcPY2P+aKyKxXq4V13chNZ8ssns6ONw8spW/DCKHeZA3IA7Y03i6kTxkQzijVN6nis+WAKhDPOm
V7Vhl4zVR+i4PeHczo1GKLurAHBub4Z++a7NcQDkimA8bfBglf3Ml8lkbr+blvKus9Dj1i7Dr1Fm
J0eJ4Cpjl8BC4XXZGO/JeUiOmdkqd+H6JnuHlDEF/WTruCajUb282OF5Gmuc3MWIYZScE2+qVTy3
Wf9tJB98SUey1YlKnSlVXg+80INapCcaiKe5sAkndDpIL21+jtlidJJsDsWK3aCnN8TOPqn2ksy+
SMC/EVXUHUc3ZBmP0EnYfEoq9TLslk65whrwH/QAWhSjhp0yVqQudMhEfmmuUgusvwkoF5WZQvXr
MY6q/0XdeXQ3rqxX9A8Zz0ABhTAlCWZKoqg8wZK61QiFnIFf7w295xdsD+yhJ7y3e92wWgQqfOec
fT5dwwU5YlZPiRNhdp+tO4DIzdayYq6fjOVWSqhmp1s2D37QnQplXTiukh9KTOBlvhdzIIokDibS
lsd6Gu+nlNZPnbOxzln8UHndw2D377NLTSy8Exk15CfLkROQyYtB5WVP8cYqlQZXqiJeF8T/OdTQ
rE1TFEJ9eGfR9jQV2uxDLEPpk2a/rXWunjUoQnIZxrlIKmoXQ6c7TlpDAWvDaYv5wb4sMK7SBMDj
bT8WRq6WxhfDD0NEby9pj4nZPuvQrzhM6Vtdy9W6GV1tE9Qj4XRHw8aQCs6IVP71U3fC+EABYM37
RMIyPHEYLFZjB5c91c11MvCEqxL9M4gCHNKJeO7GAuVA1RDNBmBwggtkNY6wR4U6h0sXUavoZdIR
XauhRbFxlZ9xr+YWU+jo13NCCL8giNSx6o9CI/ic3WI9JQ9sc8cvayP0DdsFZir1rxE0g2/maKTI
9s6eh2JvpoSflRYQpRVgTlhIOGXvrSkzsHEC2JkjimuKaqHAVC/p5NzwWT3NmtNtpIy+4lcYRKis
ptszrB0bUgTcuVP1ZQnEIaeMyUNH4p2GksPMOhXomDDEuimP2CLs34b2RxW6u+nreOIl/y2k94pe
AMNUmz/gu4a+Y9odfKdd1IVIOtG8jYxiI1Uvr9YIboCS341oge4Uw+jHcVh90O2IWSMlCeH1w+8p
+0OY69tOx2eDTZ2IFT3IwScMAUajSI12ZXPBXTLJkap39AU96gE/6MZIkgMa0AsJ+E8IitnRbLJv
2+6PRSenlejERA+xOfPn4U+jm8VzIHrG17i9gBG9MpbhlmuGL2AqXpR0nkj1sIQoA9zbSHK7pvpG
hAl0biZPK6wq4UFPNDb0mor7NMzucwGezGb7Cgzzq3Odo1L2t4f/0FeYTrWocffCQylEdXShQW2s
Zdw/8XPLKXvWAcatuLVsPAALXIQsfT9LasKg722TQuNqybCzdRUjyl7wCM72k1QESUxq13wD+M4U
hvGeEZRvRSO6SJURedUaLm20KE7I5RW8eEgEaP9Vq5haQRaAXb7nh/7Rm7yiWkLoKfaQRS1E+KFJ
1hU55JUpfhPrN49JBvBrnP5oXvVVMLFd1XSnbPpQNy4DsCUq476zQnwA6qa7e5m5eiQAciZjZkKs
3S2BvgRXBkUXLVDZDnsyszqE/zJgqCa6DpwCOKQ03jt6iEDnEefikrTiqcp2VEH/HrKS9kTgEqGT
6uiwOS24gEIiQsrnnw/OXWCMiNGR2dItRkkZo10QDaekjb4F/V6ruS6hQQfW6Ldx9yFkeDBEArPK
ExsRG98UR6ZbPcjlSnb8g1aP5KcNhqIWeMFADszR0claf4ANufioD8FHzGH5jK8XyTz45DSzmtye
JphCfuqdifM/uEUFAdy8HjmZhIQaeV/jcTNI9ZK0gvVj6t4raFpzz3ypn146J+uIvA23XNBT0fCF
c/uhmcGYH4eyuCN0nW+ttNK2pNoeLfqbjq2oBPlnVmNa+b5cW1LXNtSU2XFe2szVoDbVMFMw1CFi
drlzJ/seLtvAv6QYARTKBrkYMp3uJf3QngVlhA7dfl9XROQ09YqrKDmOFQSc0p4R5x0uY96sFN1x
DnOi2sPQWZvxhnv3vpfptaUZD4XE/D1AsIPXF3bbFqAZGjUD9vFSkBdD22eho/mvjh2gcRk/tb7j
OmRPrwZb0SqYVbiHVCGoGdpWRsei7MlXAmxsJpZ+S00dBZ4z1qGiULSV/Rb+yLRJ0ZPW2YLq0oxa
MD4J959pniT3dfaqjdeCeXEf6PWGxPTvQGeOlDZI6QZnl67KfiWTdldpFQH6qPN7I0p9hJkHUqnG
OnRy7tRort3EeIfE4Jr2xnte8vSjVuaqITqzxYJ6hevXknXQ/azW+kPRM4vhGeWNpmNtT23eZxLX
2toSjxUNHytpEXvuNUANc2lRQZzWe1uv+le5SPnQL1D9QlAVZPBOU1X64VQ9cD39Q79wvPNii8bc
NGJERRCJ9SF6dZtWbId8PmVj5+ImC1qspUypwDfmrGl8fy99NUH6xWS3pob0C5AiDisn/cADZ+6D
uXheIK8GrF5FwmHXWTooJDcnGT3pXCynz9lt03MSTOa61IHBwKKDDX2MRbKYhxkYr7XlWm9M1d7p
hw8kFbWlMJWZnTdfBHuqLqiecEok0yjAGB202T4pCZfHrf5C1fT3WLfWETK/8AdAZB5/Ng1PVmZ0
KNGZdZB1El2aYn63Msk4IHCGYz9oUNTyWNv0/ZO1TJDj/KxhHAFPOSFPtawgqsqRSqt12BQsdDVq
WcCYwWE+DS2LsrD4g0saA175kVD3gjMD/I82rSBs4eeJkvvG4+7Z9vIPzSIXLW1xGdVkvZ2cO5rU
oZrcWUlacgZx3Q3VDBu4FdcGMP5KptMeQDrerUVG/7dCwgpoPeSltsKWo1ne7xyx0+yGG/IuPif7
NVLuLi16pneDVsBegHlqPiVeTufczPS852EHBgb/o34neuKt/q2jbTPBgy9pnMHFMaZcg7nP8pjH
647jXzIwSwcV8N4xwgHcwIBCi78aPbllbvogXKBqnst3acbZEdYzRh1uiB2qOuUT0BwwUDEQHq8C
RPVRwSlUY/rXeMHf/Lj/4jP9uw/4v9qF/2eL7784h/93juLdd7GYbZv/D25hi5jFv/+nH/e/uYWf
Vf0Z59//4hRe/o2/OoUt/S/EMECcEFFb4iyCUNBfncJC/IVRH2dC17UI6JhLwcXfnMJS/AUvh+no
OqZg03JsTMT/6RS2/mJiEl7CHaZp40E2/i9O4SVx9I9iCAeDsm5CEIGqYlueaRoLB/2fbMJVX4Nj
aKZ8E0Jk4mT6qyrqB1Khfm2KX//0Q/nbw/PPpmRefvNf4ymOkOCCHEdKw4B8aP+3ah/LMAh5y7jf
2HncXNkDfNEK9+qQp7u6ERepnHvAytWnsMNiMDs7V2ovP2CYnOjyFohMy3SKCH5t/pbpwH7veOCm
oyZ6CJaP1MSRZkOGGcju4uFr6wvn7nsBiuA+L13qGspe7LvcyF506Il9m2x1WhCYPQr0i79/eKiv
gmVnb5a6eCkZToWunhzywZk3SWG4xyCbgChRb7tpZPDJwfi9juzkwajbP85MBfo81GqHXhbuMWIA
gEagRPsuqKBH8DA6HRKPcmgVkio6Jl0ybi07PUE/M55gxdqnwCs9/HfDvK8cfIhwo9r9OEn8DEVl
PNKbpz867a4vKWaoLZSNH5iyStNL6FDAMaPZrGqVDLhRC3XVLevBULE4jXw9myZ0Mp8whOCOTSkX
+DhzAyJlPM5uOh2N5SPqiQtiUEm18mpqh5+QHkOT9CAG22OgMA47iYcbCs2UBurszDr7t9BuP8lb
bvPevpb589gxfwLCna1TqzjA3Et3xiCe8lHpt6xm8qXdPENozw0xohuBcq2lOD177ll/V+4IOt0O
cDUn5Eb2cCC7ga6IHg/6LZ+ZPTjYH3earj9BUqoOus9sNjwbo6MDe+D2h8M+wscFBh608b4vovmB
uQQmGotkLiDv5ikpzm1p9zctoAS9g9yVDDXFs5XevTRN/p54oFZU53YnBLVyRS/nfuiH4ZE5evk4
JL29h4oQNUtpVBVMeK90nCWO/lZwwj83sZ7vpk46mHrpOdPnEk41ef1iKQUpq8h+MCxFdc5p8Krs
vgk9+LTQle9LpdD20Ju30FD0U2iDxvIKfBKqZlKXWogkywekgGMHGvX8j9+K+yWR3ufWalBpgok9
n57LJNRWkpvhG/+HDfnGYk9W5xd5+bMppuaOwoq927aHTCpjA92JwSa85yYuflnK5VKTgkW0jcK7
l7iV9ylHvqV/muiPaTp3naTGumdKDo39Istyegsq7TupqJNN0klSjUX2RasySiFULje8YvG6Lix5
7lN1SebA2+Mdtk9t9xRyPzwPS8rG6thEKUx8jtzgpgGjfokTsQos5uwWVCRk7yJKN2KazC3vR01f
sjQOgzC48bjedI2bCfNwNCPJMf+qxlZcagoyqWzJcHGQDsThozB+MuSO3H48MvR7sAeMpUiuAI+c
eusiHDA4Sw5yTG/5IorL1H6fsCyi/VuYFIhGGDMnd9oI1uMEflC31B94NHsrpTwHIbZ9CD3GaFGm
P2ZgJDDubaLRUOCMMLvn7sqIi3bdJEFAc4Q41VHzVWlZ7BdquBHoYH8XobbrGf8UanqGyT++G1rI
W99z5h4rOT/Qs/GUOWaFQ82Uiy8N13elwclvkjf8kChpzJ2rkFCBYYIy/PvHz+8lNQ4IEkIUVWmW
fsj1dvJ1PSseR2+8amY7rVQMNApMa0LNa/zNn/f6w6XsuWxskoqxcIWMVKmC+goP6l+5dEUwhz/V
uRkfRmXcEqbnTy09S6w8zQ6LIDcZxzQfaks/CzvfNSXTgYjFEfgLHHvycc15EEFztmbIf6WOUMVf
80yz//qBoLaGHDz6WFQTX5CKfs5Y9MbOeu37KNmPnnwLC5wzin/F13vX+czdafTx5tRrl5nNSnPL
6lAO1aNrjfDkOjBgRRtQ+1Wn06OUQbgqK8w6Qe+dIAhUN8PiFNkFMQEZhyKtujsPE5pX0oyfFmj5
Xd5z5SkqkKCA4RiZDJAI06x96VyMawlh8JU0q/7UOli3uSkSFWnkAoYUEZ2Z7cGMGu9dhSUb32xt
XUUYvWjyV1caHRICVWlDDzw6KAnxts5wLgARXzRdXQMD0fOH8RPG8mmKOtzX0hEPniO5js+iAWPE
mh7Z/B7jO4XDQ26zWODbkb9SXfYv1K7AMhzJvhrOPLxk7VjsxYSLLk0R8D2VGodI1z4h5qZPcVi3
uOjh9xD5756FLJ5SSFa/3GyOiIoXxa2QNSSd3Dt2QbAQiTFlQtbPnurJBYoSW9avsY3QKcfxD/PI
ZQZOwZs+/qqH8YN9jSaU2Z4Jqc7GHpNAfNNDIFSLNuUFqfviJla4LspUu0F0VmjannYHg5PdNHes
Y8kA9URtJlaxTLwzYuDaC410NfLO3fUobq/ViIVKUg5t5bI7BW6E37dNk23LjPAT94bqMuODspEJ
xHl1jugHxClRdM/ZmGvbeIgr/+eXemFjRk3w6iaT63daqq4/H9AulT/oDsQrN6VrXMDPUV1XXbLl
A0WPdu/BqAmHhsaubLPrJC5CjmtRmuFltOpiU9ReebFZ3rgwqQ9DoDc3Cf4V25h+OTJxLoa9l2Ky
Lp6XycvP38W0xlzgx+ssMMpkavFT1VGZJVeMQpSHwWaYjHPCOGbAyzezR91GZTTagyfRO51c3swM
v89oEKEhXXsDPmJcwHY9NIVzN+KkfbRJkh+kV786WaR+Y4g/BoayXzJUPtVobwNuDz9YkGcW4BeK
HZS+J7Tb+OyTjGAb8zBabeoHqo8BTOVy68J5PpZOI1YhK2c8AtguFqKhZ5jgXGRJnHpsynvuWkdY
+d4mbCQKPz9tfLn4+rH9aYobWdYcmHXQKiST5sAgMdpbYzRjvMEcpvWNccOG2mwR2PSTWVftGYYD
JCMNBl9Ah8im0pgLT42S38XBLKGT1wz+Osb6Dz8fTqJeepO0eGzgPdRp5Lj0nXAv7QgslAR8HLA9
1kZZHxlLVq8pZPmczs93lIIP8C9vGFMVz6FUWx7I4qQtMDJv+aAtrvZBBOVsWcredklX8eZV6dVs
i47srv3r51eZpa5zMgbncWbGw/Tc+cBY9dCgQuKYlC+0XNebYsqqu8RTQHsq5rKU5h7T0utu8F5o
nO1z8ZXquR9kpfGns4ZzwO16F7Wd3NEK7dJZl1VP2jKAK7wov4/o0NhRO+AePRfpuGttGKpDiGlY
MDbjR2R+NeVwlySJy7GtitezZtl3c5h/LmiYnd73w/ofiWcStZAWTOOOCbmOUmJGLy3tLEdbLsjv
SQ2PhgsuEVDcppCOeW+ZucbJLWuPlEfqZ1NHr9Wacrqzo+yta+zLxIn2kcbB4TGZYIUXeB42dclw
hmf0yW5M5zjDQVoldlTcmvrrpx40pUJnN6Y8ZSY/4fvlB3s/Vnm5ds0S0vhSY/fTvzvX0wdvMb0d
DkgoBvDnNJzplyKG4Q/LPjUk+gUjoXsYc7hAPx8TtXScCghzRJXaZwT2tMgb7umtma91qPx2wnac
W0wIrYmHtM+GI2z/buvNtsbrzWzUm2R9Kdmv/CDP+4vuRdHJSwVuECdc5jke9vU6uVcVtXleNiHf
e9a9NCXdwF155MuMadTe4YTjQO/WNoAWsz5YRvvVu+Z0P4a0q83SuwmaqWgwwBRMQHKs1amT5fSH
f2TrRXX8ZZDowi8knMe0j3SCffF0gqpLptDIyHfYec3rQfARXXM6BmHGjKjzJj8LYXE2EoUySqvs
tRSNuQ2zoN6CAKAUPmr/4F+EkEp2LyB/Tz0D3HPUXXBRywc9JPdidKfjP34r8lK8pQLLLQbVI449
esLrmvYkeC0myU+Op3yUAmiiZqKjx1QsnDKdJacgG/6W2w3GmYTawi6DpG48KHoI38jbynUb8e10
NEhFwrzUSThyRYMw1xYYXvGgbPFFIHXhPfDbOpKwE8PtJMJ0k1uWcSsrZp3lVA3fb3Ezf9VRm17z
KojgBSTVxlVx/VYWRck0bqbaBo/Rzi5pomDEye/p+BNCvrJtTPSTiQ6xUYsp7EuNLQdqZ/peTDOZ
MCKw+7ze0wI03RO5He/Zazymrl6yHwrKcsYppGBneQGisekf6/KJA6270mqPBZFs6J2iLGdtWngj
uqacN6F4om0Rd5g+0HE0RMzp9DqYV6qqSNP0HaVhOUcBfVRPk4sRtpkySAuiNKhRsDtUtID4ouq+
emd66perc8BChuEJRJPQv7MUr7+VDl9WwaxK9iVEa56ObS6jeAOFjCqrPDUYLIr5OqSy9LXY6rA9
BSghnavH256qiHtHoFIXE7l7112qQZK6u0smzDYYzXA6NYS10mD0ObZdf7qgMsxqVoKP2wwScA6x
9VYOaCjxxJv8wzRqoGzsUi86ejinT50wTrUz3SCFAGyc8TrAVDOPjlj2C916QBcpHhkLWDBWydMk
LjVHM3VfGrP2ldNPftq0+V3cdepa1JItwmH+H2fSeehieexa3GOJLSLOpsG7TILsc7azDYvbbzYr
/ptud5xDKMF4uLYinA3OVTlRhCJGSnMjhCKjglgWxgcjNjnqAM7aUVme3tUh9h6IB9WzRSMJt9vk
OnS1uSnLdPK7aCLKC9znGT1gIQrl88FwstS3WmDQtkUVQDGKjT1/DnaNf0OXL41j3fLaHjfc0SHT
EkJIZsNjDFkDF6P7Aw9S6mCF1N562R7SlNZtsHiCix8aWasZ06r4M5r1q1tRQEVhJFIDfo+kI9KV
F+FvreuuXGEsDBosBsWdJs9Z07hH69IqCvmoZCjWA1wtePeY7Iahok8Eu7qsjUtcIqBZJMr8Uliv
JBGOJiOgHd4hFAVbdBuHlZqsAw6tYHROmEuFrePtTV/EIk9rpSHgQWCuDPkbu3WebXSGVV429U5v
jStBrbMxB3DnSb2uAjXQZWbcB6xVqAVPs2GzbAxnibi1ahKM6yqa3rs7kxqaokovmSP9zPXuPTV9
izzGYpfSLB/RNBHqrXuYunDY1BXJu9r6jC16XyrditZjayG3p/rRNKPAD4S6G+0yPYSLuAyHt5oI
tZSZTrY9RQ/De0xhS7kCiIQsTcdpMmCmZp7PRq82ZkxT5FR/NVLnJzhj6GAmv5nsjArdVH8r5/QW
zwTIm5BuNROTv+uUVI83d+1SIIFCem+PC3xi7s5mSN6hjnAIGIKwt5V74SqFeYx5z0PRY6dZlcw8
sCfwXRCaKJuy3rZK4EDVSrs4/nxYXlweCzCNjPB9Z5a4PxVhZK0Umd845XlsvOdJB+GR9gTBStz9
nnjXOr5MuKNbKovOYIUZ1+v1ETYWYWIZPKBBEyj2DtTMQBMlG6Fo/TwG3G8Rqat+WxJhi3O3gL2z
SMy4zNrfdRt/gnmH12zUz0k83Luj8+SpjlS81FeWV92ICDB833Dt+bTlxEQRYyTnexb8WR7GUSN5
DtB/nVXmIQn1ZG+2pACHcU9LKhY3QNmQ8d03h3EK4syftnJzztaSCcQtHSqAs8OhHIfHoao+Zoh0
SFPXaCpvHoe7M9rHGRQwy4N2Um25Cd32TI2fojBEu8muB59I/KIcfotZvNCrterr6Htsw++cJwa4
EGRdpJu1JyJEh9AfuKDgo6COLjFJeQUoG46BCF3XxZON9WIduYCvRKAnJ71oxq1ems8R8LOjNxBn
oJkboBpM+LWwSPFp5MDStCtX+picQlPcpyXOYvJDBC2hpiNKl/yq6/H1Fzc1fTm5gYUhpV2CvYgX
eIoq3MZL7Qj9I4McfDspg3U9YoGi6GoGLIylw6q+qC4N1k3t/Cm0aKm5Pjqu98SMAq+EBqw6gpe4
HmiEWrEXgRajTXkyPz0jBSEEIY0q9/6IU/DPMOIMoHuxXXPUnxOcGXhhjHWkmNDU6TtQZFaWCMVM
T8l090A1dWUtnVTGJvSumOM/VeDRoNeQ/jQhAk+T+qPPCuveDIw1id23ebZvc9xRhFckJOSsj4GO
jB77TldisVeJ8VlSVkOs3XrSdAuL1eiIdUp+Drw09oNGVijtdAFMcCBSEyq6adUPitE9j2Zs+pay
btBbobLG1O5RfeT6C4UFEbSNfZFa770l3qw8o84swYVkQ05LiPGvgPktsY9mn5aiu7AiwOJJt2ZN
Z7ACY4yqt09zBDOIbWucDEzo6+4xMBoaDEk79FqRrqX9LAcKZApbfuMo+67Nh1TxAmKe3ZvhiVaU
36XjZIwSNHflTHLfwcY1sxaTcVd1V4LExGIn8nOWQy7UwJCvRgKcFH8QcbIYxsVxB2/U2OlMA1d5
qgHSN5thq8Frh+RZsSBk0x605jUde9aaqMs3SZpvmCIX9xVWmGkMgoPQK3HKeryugpYyeir01TII
pYNOHGfkiVWRJ3BuqBeyHG5A4lh4/aVonPlGTxsC3OBRRVOVH/gyNviJJSaJLmJL5wfl6HjwCjKU
THYH90DazIwcyCBaYxGQwXqMSYpBwlh/dCYlMFybbElLDmhjqGhWS16zEvhX8FmQjo02A4M2skkE
97MAOhzmHq5N7RJ5iCiymei9UtkLtVPeFgfJVYvgSfSUI27nCCfkZKT6XpMLzrH/RUOGOMN3kA91
/Gqi4xx4ifYx8MRVY3rzyYvhVzQEXMcF7+NyaDsW1vAemDpXdP7U61CWpDeyxKXCQd6Z3cIGjBpa
gPUeSLRMDZ8ODoiuHlQUOvr8FNXbpzTnTp/cbek6RIH14r6vt1mSHuOFomb1267HJmqY9Z9W9E+q
1e5Ch52FU/53lA7friI9xeZir9EsqHMkylk3IU1nZHLChiEAh+GtQcPUHuzu1rF5q+sxUzurQYGd
xSeZ9+BcDY+Tp397rfXHdq1rif9ExFRTaDbOnMpsz7VTGmep5cyL5inYJCM+Mnes7Y03iZONhYwD
WXelfvkA+aNbDUDS7jIGX2tXHw12E+tzTKN863BYHUSGxjov0W0C7nnOQHm0NWOL2pOSzsc5XZfl
jk4vd2O6DTaafBDw1yDAGOWZObtBETwrnoFTzQ9p78EjYK7sGPIMuPNVrzA6zkRTCZ8nOU9ZUuIb
yH0rsT4DyFibqIg+A87DqzRu9lbTecfWA8xXMhyOko5TVcUwt01IHoT9cO2dBjpfLYhMznJvt4yy
O657BHGUYDUfE3dL6zFeccN54lG0Db566lqczRLwBh8DfCevsz0PdbA3IjJqgWp5qbsC9vlAc3Nk
JYS3fn4zzEJxJwgh10t8zuP4QWEYbgPRbJo5G08zEJSdCEh+VBYZmZxWJ5Bj6DngJv3Qac4UK5GW
qLMjzl+E5YHOJlsMryQfjYfKpO/cpdGAANxrmSUJmQzGlqHR1a8aF5l7ev/2ETk1Xv7BgC3QThdv
0g9jFxYXzrDhSUQEHBNANalL4CsTzRdKDd1JebvVKb3x3SD6StLgao8JKXA9fmmn/DSFECxHvX4f
MvNXkWbOwVu+dMZfK1zX3jZXt4gM+QHaOwOPpoyudgDBVzdeZFI5Z2rXG18Ofwz9VYnYrxnMbmwC
mG4/hZt+tD8zNe3mlql424LuKSK929QLO6USd9hA5hUO0cdYUrE7A8DGQSFD9BYmnEyh9J2+/L+a
yfOwjJ2VCY4QHlQLR9x3Jd3DXNwYgaXC9VPF5rvELkNOLScgX6eIpgXO5oHjF53AeITLg3urWHVC
YJyMxb2ZhZdIiPib8vEVB6oFFpKqPf4vnDcy1qmQ69lsTMT+YR6ap4bOPRqfH5ysHS4xzu2TzMe9
nKxhp+V6umu5eq3tzhl8jsSXNogA0TgRroWEoQpNvxzJwHMnEZe2NCiLk5U1GEV1t99yvARIkiEU
DSrIjy5E+SqLLqQYRmQ2j7qpYtkTzdy3HcCo0us2pGIdyMfKubcyLpdq5Ctp6gDc3nNXUi4h5oF1
NIDX1Ecmso7hENpz50+HXh/OC515BA7xUos02gaZ9yl6S9sNTgKUtK2MXW06v62GcF5vLVlaDB73
BpRrIbPm5oDOu5kTUiE2M+Pw88uCSBAu2eHd4dQELEUuR3vOb6N75Q4HREH7jBEzr41uvSmGQSMc
AaJPKXxvkku2uHNtpKEFA9ObFzft7KOhD4DpyJRuuP5hucVfDFQDw2tqbhqXXVTDjXGQpP3Lgiig
EvmtENN8wcijrRgdI1DUd1mAD7aoCHfWHryKpUOhKUxx/jVHTndXxbSOuExedUmXqhWO0UveU1Tb
u9o5jbNL6ELdtvkeVw7YsYtkUBulpN7Rf3FbQRa6miBATRuBpqhpO+2JmnDrA0dh5dRsexVGUxPz
rzCN5OhaOotfizKJuQ/eMrcqurXofcY3Y1Fjo/eVxQJIISozV/ekg6bhBwoXD3O9uwPH/YY5tnuc
a4AR+uJgCVW800Zbnmg+JdehhvLO5RSOqHfNyzw9Jd3A7dGLtZ2r0yBV51BmskFDQuBM/DCOY/Rg
hM2b1xeOL0pa1JHDfMMc+3cnmh5iLsYsw7VzNDSiMbwIBMseopz+7G54abvSXWuaoPc4/fhJVcsq
wFBXKe2Q6UADBraPpL1rNQRpIiVr+1cCDsfvCHE+RQ0p8c7Wc+KCyXw/OAr1W39pCpuOLIOC5Lak
kBb6JQLXUY6wcyYcnUNz7/HdX5wZZ3lultpWr6m3HCpwzx3JezNisypLefPCCHOkDU14Lqh+VSlC
jYvDcaN5jnFs0FAy/ldrXWfWVYZLNNWo521ML0K1UHc7Q8CGmAxW1YlhrBWLIxHs+zqWvV8DnV6N
oTq0sm02uauV26B4ViZg6iZGqwHrZTzqnjzksFMjOysusY5DD77P5I9tf09Jl/CjWVKaZavkrglI
T1qUfnMizQ/eXNzN3rRVhvPVh5qJxjbSc6RtAT1FW3fo/oTUimLl6AMAsnaKAdXL7kwXTHFtWvGO
lkkDFyIKccqcYZhBsfO0bgjsIC5yg1+PRTTi11rAVk3zUQBjXTN5c9Z6UkxgFeuFxOVL5pY4pUpr
bS8SXJyoa0XRCFVrkN0F7ivp7onFcKkklB84R3vqPzRsopmuuXeW4xX3+OV82rUcirawuU/asI3c
olq1q8DL3fuSkrydY3JdztSnV/KIVrg+/K4RdzkzIFLoXIYgjMxEVie1oaPglOWkUI0gGzkTYzml
Txe58y6sC8ABmI/XiAfmMW5T0ouOS2wmtl/Z+RIcYGxKLvnRYORm2Cvtt0zIOSqKGTY2tQfOZJMl
KyG/9OI+ZxG3XS/cRZPVruk634OS7k/OMknsl8hhy6gbJWod0+yzbYG5B40Fv7dQr3N6XzD4hqiB
sACC9tjAyt1kkXfo2W7+kO3dZsMljHsLU68+bQGQb7zRMh/ofSaJ6Osz/82VLDOsJLgl9IyLbgFZ
wgk0epUqjlg1/mqMfoPaGnnmrDhHkihQ4cOQ8ewEY5k+0QHcXM0ZXccJmJ0gJYGrmtw7kF76Oinr
bBPpjJE1rCK/CwZNc8pSNSHcnTE1FBtXThRIdmZ6Locg8/s8MfwkQs6fS7HLGEceWBR/BWX4Fgmd
OwOb1kYJ8FalMVkoboh0diU/DRDnxiCsdQyjfOvIqfGhLC7WRYfDWJ8fPa/iS+d+mIr4tztYOHeC
6IA54pmp0nxQSMbTSDTdcshAWSJf7qc2yb3lo8gE2Zu87k84fLXVlCawJrqerlRkMzO3jK1TRd82
rw6DnyjfO17rj3rmchId39NuOgmXko+C+SioWWN6SIphK7kOBMPYXYYOSNbAJpx0PHpus0zJ4rna
kgL5cqj9JaIyYiVsaptjJ2ajMCr6dUX6bDVSJh+XXnslf0i0g8PuvuVL9Fh4Vzb2qgct0z6q0GyP
Zon9wc7HY/MrGun3Cjnc+RHgFqozYxd4Rn6mu6tGBzQVh4HegMvFRx7SnIRZ+KNyPOQqLrhEEuvu
mCxjB2YZpE44Ylhpy+3oP0g6ryVHsS2IfhERePMqQMiUSipvXogyXXh/gANffxdzXyZ6ZmKmuyTM
2TszV+I/Wjzh3HiF/HfcLY4Z6WOF8QIEljmi+fRSELAslTlCSVGuwMaN0B0hWaGLYlnBbjOSfZEt
eACj/iM+9mxWlfVO9yaJ1v7BBp8NWjVW2QlqXSh1OinUHHsu66rijsGKM5i9gkLmMzCgyaOlyI9W
tKExNPXeUMYbTDMFnxDYGRuaPllNWBID1JSkqO4sS9r7H+yqyV/mFOeOTqIzTLr9yML22RMFFeC1
2Z17rson7TMDuXRoGvUFzOTyatRaxFtpftRX8an2TnnnUUW1Gx17XzTEi/KVBH5qJPSbr+0naVQa
9mzjpm1/QbTpfUsD0Lbo+cLJAiZJv6z2Pd01T7Iqm0gZyYpVa1S3XcVCWv3sWSAFdSVIruQlD9j/
aBrFlpKBfUsC/ZXyKL5FZUpPaUP9IMEZERjJ+pLwDVDWYQPpaXrwPg7JAA5giZ93irZV+dHOi5ZA
zwoplMGllmKOtSdrQkaduNODeasVRBiV5/9+NaKf7itP+TYdQlDjeMCsTfI1JsrhTjxY4xIwygA/
fx05KeN29XXayy2j3y+pSLctWyAqp9wz+2Sv7hK3IUVlG9A0gVpaW9ajJ6q7ouphybnrP8Ox8VY7
cVRUenKndqjGppK9jH2X7tVcI8rohq7NljTWLePHtDHRKsOjwSeNkdC7ptxTUS7ePDnqQZYvjCgJ
8ySW/vFuxDvA6JZjICigrwN6uiq8ALIKO7pQt7DwGaiP8b5Y2ZHCcw4FeQvtRUvt5xoIJUYej6L7
ZSNM4F7Inbrza0khoNnX2C363HcmFm/s4XnwgwRtJipyhKBHBjvErFFK0myhpVL2zyBHQdp03kF1
uEpUARAAO9ado4/ybKoNx4ecqHTnLmKHBo5qOe7LUVa+OijN3h2bow0hzKoauubGejlqU/qxNHZ1
6ItWvXiJ9jpxjN63DgWZyowH3NmuSZxSvtpUxb2pv1Warj/19a6oYrgwWfoFL55fdNVwkLPzr6xa
g2MbSB3YVIUzAxlq5tfFFuVpyvit56rp6OQpqah0hmN+LfN1frAmted7BBCYZvUxK89OOfAeM1to
cW1cBYiaypEUQrGb7ebHxuPDNc1ZjA/TCixVNFx9FDs4ZNenH4/BGjEKaNlah0bLYka4/LgjLQmB
xyIMixh4dwD4CdkQr43w4fIAyFuabtOTBYhpak61SyvzaseUMFJk0QobC9fJKkYZ0Z5RiK6+ZzG7
43l4zbORtqkWgosu8yBb6od6nLd6W6cJ3Zx6Nj2VrBoMQFJjPtER39T0lXXFLVnKZO+oW8DV46vT
WxhPLSRDJ4mTbYGxR5v+4nV1qmpE8NSjLMce+e+XKY9klf5ZLe8miwN/Oqj9vWE6/5x5La7qi81j
frd0vGTrlPWJQF8nAoUdMm8OSx4lU2Yw5LMtkvYw360uy45MCqichzjL6Czuu0tt0gkwJyfX4EaG
VpYUfX+GwBHIFX/iuhWh8IRmGqkL8QHkRX3mI4rqlUdakibr3UQQnwKCOrK16quxhXtm/Q3eS9HO
usozulfnBFFt/pNDPB1Ftvb3uYK9f+rlRU0HkrGQMkn4jESL6RAjF0+mlIxGwQYSkH9JFg3Hm7cH
gJBPZRmOeKbJNRDAhVEU0KENcy9JH9u1sfYdDaC1MPO7Dt1Pb3jg9JrZ8sKY+Fa0wvc0MF5dTLog
ruJpb6PblxOFuGP6MiKmTgmiYy7RZ+xUUspZOo9u3DD3ufNrObBnQpwZHttmS+tCbdm5nnshgfGR
rUSbdNcN2wXKzCj4ZIcxp7wzuan6W0Ge65gpPSd+zHOVNz9WNCbu8saBXmWAypKpA0O1MEga1IKv
bdtDi+Hqak0flpPShjgQpzepyS+4bkBU8R2HLl8QTMkVEA2/Id45yPwd2pKMqs5kQUviKJXEK5Jc
vcUkv6mCr7b0lNEDXBqexjwno19xtxnwLVtolp4FOCWP0WAmb3pN4und4iAbMPxu8MUCo3NRKH4N
HmFa7jVcqJwKO1wqynpFt2NF5/zNgyBIpMGAqG0QLHFn0+E12a9NXrwp8+w8bCJay+shiFtKeEyj
wZVLM2m2umfMXG+58ZJ09GrnRcdUKzFu5XZUVrBvi8rZdnIJ65wunFsTTcyamVvNHocjhdQPpWIA
ABuzcO7M/rgIDteJskB8WihBVRKgyGyxWKTis/rvL9yo1gW+4z9DimpfWnN/6p0j0NyhL+4F0d3G
ya17jkQaPh/z1RkaEdalRVdiAekk6a4YxowTbhJxhGz8/9LOJhcvZOIgqImeptr2vk0hV4H8DO06
vZQ5thhmwra2eKgNH15th+3QpdGq4/PxoNPaRSsijzZUnzMsTw5eQqS/yJ2cMsX6yzoaDIatf09v
ht/R7W9Wp08s1FBxk7zgcbfljAedrmQOWhWmOJo1eNoukj65bqEzz+SIUHYFjZf53o7RmAsNUJJH
ZsmfdXbJab5ygk2qC80Sb1OMjCSzlGVamtGObBFg4tgxNA+2pxwLpx94MOmfq2dOobPMl07UjEMU
qu2oB5wupImdbNR20+qhiXYc2hSeDPspSZ6sZKQELV+JXVVz1NPqw5JNj6nk1qCNv2ulbl5do3ls
cqJ1KMdJPv5KQyMnJ7Ccl/Fu6RsONiroHY1vBVfq58JLdseR4Z819AcSu8aVaWNvekUV5h5hIyaO
yKmzm0pLxQWQMfqzs9lAcoVHGF24NMwqcCRrnxF/ODhgolVB454CI9Evaq5Vh3c6eXgV7lk677RK
N87pkzLIN5nl+7hWlOBYxlV64G7IYJRz7Mgrd7lRLXcahxmKrFMNIYoS9etLpjDnUgpRiIatsyMa
/n/Nk7QSajFzZPZWfWAvnEWDsCkBSza/zAofs6M4ymD9v1bZHBCDgCJW6AQ2mcdQ4iBkKQqwLadM
6VhvAMITRlUdKzkReYPPKVgXJDxXeqDkd6BsYr8sKCrkZm131M+zw8RN7SVEKgjhbpub5oQC9wju
80EfTV4Kq0SKEymPcwwF4Vhin2BP+YJn5Wrl+Pzh2IOkMKoPnQOlP2kmCF84UzqEhBJMMKzNQK3Y
ZlqpTepCWSq2BMO5UCc15AVylkniHfVc5VAQK4/mxu9gPB/C2QImMxrZNTURZgDIDWGfxmWkt9hg
1E1eTJr8TdMgu5sOYoDY/nSiOroe/6o0gXVKyiiFbqw8qZIvbwWf1WsqGixFs7h8ml/idZ0/gB45
O9Bg1Y4BJCuU2affT71z8XP5qzZqfPzgrmZQ4n7veNY9pFpkftou0JHgrLJBquVWVYKM5dkd2ivR
MMTBSduXDYENti4UPnwOGLPQzajmrdP03YmLGwiOp4lsZKDHn6pNz0+sTVowd6nx3Narz8lo3q/b
jF9lmQKtzPshgKdFYkb/1Uk+6sYdH117yziV40/LtUuRMT/jNoHq0J+SsjGenLVWDwbXIU/aMViB
j2DXHligL+u7bcyclthQ5QOPwZrz08DexcfSGnDEdQLe0hG47zeQEK6P3rX4a3vTKe/EMM+eUtAm
rusfNiCXnQmqP1TqGQih1bDrncsvYYMOpib3R+GUDDcZOGdGbLvQ9S0UR885d1NAhOWWpXjfvGJ4
lwuHnEQk/Yvt8dELOAC8ZzQ8+MSpU9ky42ng3AHPKfgORaB3BbyG1UluTgadVrOqaBjMUOPW9iun
akPJmlFqbuvHOv3PMdlHWdefNHzPuyV3WXWbZn5I9Pqld2a6wDyEAsIEJ0zzGCLFcVXaONTV/NF2
v9tB1wIzQxElZLosGKvB3B8QJnhbsDhgaue1Ixx5zGeQiipJAJBAtBl3eA9G7FQHxQOd7TVEXGWm
/616k/hTzFJF53y7b7qtkrfDhqgl7V6l7XUPr/W9Bj2gZ2VkL4CLclbreWkPUHiA6EnqKQcYUD78
tycyB8Z+GFOIUh3GLWXrbcjN99WWfEUYzHfSfJYiA662WHc6TxICGij8a33UuxyDt6TIpiPZAbjI
KwHnQd4ARXfLKQ3yMpWDT49b/b9eM8zi0ThVr2AmXziOJgcPlw+wTPMvgdDDPgWEsLoGq7EkUb4C
1lRz/WtFCAfftKLqtEUEvJaKmdq6GGtr7Ym/1SC7+hc21MpunEiGSrcwDo6bP0li90EWQ8bgaJTS
ILnm92nanw3VeLAswKijMt/WtflsAP/C0GcdU0FgFBQIrmUD0ih28D6yQI3EWRusp5Tk0omwD6B3
2q2w0CHxeKmw2O8j4TX0goUavOVlyZO7tIb1ZxPeYU/UnNj/PWgckzVg/kE3IpWXPNB5R+PlXPOt
z5d41cBy8g6z0pEuQ6gC6ayciQXmvmUZA/BEamxZkdjnUp/fTVOxAs8qQsqI6NRrrO9VwFFzaveF
Ssz5uXV5OSVrwpl8PNueQ7/Gar7Fst+x+LfuV0qThlHzaI77V48MPwvlGCD5zpVD4bCcjOvGX7Sf
cgit7PX6Oep67VljjbrfEvRzjeTp9saDVFzp4yGiSDlTKn82ajB+Wv1gCqndUbHpW9OcB0O/YNix
s+ZmUXRDp+QD7JzAxN/itzmBDq05cezjgEO7ZmWY3j4bVfI09MHd96IKHZ1dU1daxl33bmkYBbIS
Di7xq5+5UPW9PRK7xkmd7k1F+Yb9u4KSYUdQ6PEaCrsi3M7eg9g36LzWjFRrxu61vGruzNOYFQkY
uP5Asmx8aIkPMQ6Bg0pi1tIxLw9lsnh/Ax7mEyIk1Ls2PXUL7+BUEHOrs2djSsddCYx46aFidG7y
W4njkP/oKgqIm9dfNcSqZQRZqi+ceszYfS9S60PTLKJSbqpCinmVSsF2b2FEKczS97zU3VEk7fmt
g5oxN0gRYohEyu1XYfu4E/Rl54D+g7TjcTl2jsSbjTJipzfa0pC1tfxbp7roLq4mDsGpch+P87dc
ZMnbxQkpj/+xM4uCFAyvxKMh/DTA+HfrvSMdF6ShcqkSzof4rAF1sq/wYutE4VLDw8W11Yzvo2sA
d3s3tKV5xxl88nUQsfkCDsbqu1NZe+LgOvqXl8vQMUjvcDaqFON5XmZmE5ZghNxXDkry2VBBJBMp
97i83fNo1o+4CN+IagP9slWNwLIUwdciwcZmqveM2R+fdz/4NRNOeBMdRdAIvbAMsUQprdFF1M6m
XXdndVUcTqmgxrq/TSifmxnwhnvyqkrShvoo/ghXhw5XcdVAnq4YSLAdzH/x9KrrugoP4tx046cC
BQtcanaaJTkhi4ApuD/nT8vjw9Q2b6DBDtbGs4XZzuEmV2tqcImkoJfb/woaQsaVl5eGNp8vJwSv
NiRvRMMCxRxKgsyLihiBBww56Ny1XPN7om+vzrLst+aEmubrhQ8Xd4sBf0qSeZjx2gyNd0oMLZSr
F8MAbsMV40KYZ3yqCT+zvR2b62+SCbfWyl/svP+l2a4LJGBOAb1LYths48iUWYTeph96gv6LiZzQ
PhTO9KsDpAsrtCg9+cQae+2WBQdXBwZhqkSHAxf7DQUDrylPAcPL0XO04c2Z2HCUiC62C3UW4wOy
DTFFsjZwU3UouwmWEG4slzIgjiPhKp0na2jgJ6K8BHDmRbTxLDgonZTqWxg9BaOW8s10y6Kcqppd
hRse4wFLrk1B2fg2jvdYoNwGQyxujqs8bd/ImgKEXo3pSfyNVS/2DOqsLxY8uXbrM1br5zLn+GgN
mRYV8LUlwhq8Iw5d9cz3FNcPzsYIJxuSUNCO8BZLPPyFy31gPSJJyvDDXies7V1zFknp7drphwU7
O4fFag7VEiVpH+/JHNzPbqsjG2bnGJKvsAo97Mn+8Coj1OFNEx5fwFDaUu6MlfkFNerPsIejGNeM
CoL2joU2ThQH6QTt8OKtND921mWak9dm5cDvscSQ81tlre6+TMzQMVPYhBN+Bg3NoJOo4YZ576Lk
JJaIxKAcIbdmByNPZQhJbkM0p38MfmxE8NDsXIM2wqXPv9S6ehqFZr6gp7S7+Ag6x3omN3mjXrLZ
l17X87bJ7lNDtB9LfobDhVGvlzSw1Cw4G5E5V7fDWpYiGhtWH+88z/o1nJ6zGa1BGLooTkVOQIXG
zA2YHTpnrWVPTeNcSYFLXghco4yY363BRmr0FCjH+hOB0X210T9GHtVm65p0LK2E7XJT40JNl0Nv
YwE2Rgo6zWaCbD6lFzyA9QETM/A+mlszh+BT8lTHq3uwEWb3qdKymeECpoAqYM8AfEKl6rFa5C/j
33zwcnawRT0fV5sjV2cweMDf5xlmzK+GosOo6zXKohRueZc7MoMee22q7KMeXYBEaloeuU40hkMq
dJqqYYtbXQzqIhC1QFEmqmCuA7PTmZ57VQ35JCz+uLhuP8nBHp2GA8DkjiGiGCUNKnyyLOExrFcs
+3IbA4mEw41VD4YrzqGOYGcWoZ7S6BN/GIbinRpmerXCDJdgmtAHB+6xPkDh5nrrWDgTSkzNwDH0
1yGOWfsrJj7OevybLDs79QKa1UpU5cBZyM3OjapY0VDPvxktX9gXvGNaCcw9qgidwuRS7Z8XHsqT
aY2YgXHWFwXkHauyONs47pF9r+kbnpmc4uVBIsnd1Vny4a5Ar9a5zW5EKpmvmmNOROc2Ax3GNgPR
VLWTOSySvTcW7hEf5ifLON8rTbYPhXE2Sl3dUUbBR6TghuoS9UiMjJ9bSXlBxdlTr/IGqMn34cZ+
ZMmDs60Q6z6xlRfOobs0ZTmqSPBTuqp82BYeadeNz7nMLmnc5fDz7GfdxsVgs6Ll7hjOtpoQzquM
zf7jr7hPLuW6/hpVYDnaljyq7UtZUioivxRAap9p4jqsLRyk4FrTAnsE/qFALdoRCiQ6O1xmjbWW
7UBoY/rfcjXDvluc/VyQI4/ZQoQ9mvFO5sXL4iojrhrn3kMiu5/U5ESrk3lVWvOJYsLX1BN6pMxV
d1JHHr3OltNiMiKgKj/c8rPjk3jvYovhx+lJcIP3BsxqvqjltUhs0K0lUz+HywwGDnRHmmUyKEI+
fdheNFd2uhV3dbtSjJRQKm0W1o52tASdmYbG6QXsfVRZ2l294nBQNoIR6cA5VGSnBO7IqtDMkibK
cg5VnJZOesw3RsHKEfaKeMTOQHbHzbiaRzqiLbYMtjXuMoE1yUgI901sBDqAjZRkLYdkYibQPAKG
+vBttOa9WlDeXbRMHOnaJ7ym4HrPdrnP3fwVB8f24W0NVKqeRB2l134BwvYOF+pjRTDsDHzpYK54
NI3UexBblI/DjbNj9lOPlal9m+3U/Mdx9dUtTmxm2qVB8lMwm4NvByVNVRVR/Ui0hXXJCv15Hlm+
ZcV8Gyqtuwfk768FHdOcNX5itIJd7zltyEcI4Iw89k6XiXWg1tNl5Z9Atuh+eQ0RRy0dZNk06wB/
bw4tC2LfXGFfd9s6aGvEA2kuB8PlA9WJR/QeyEHy207oaPxzL1a4rHHby3Kdz731vrg2i6aC2z5W
vRyCg+5Gccy+btPTCCy8aYb9z3TthONGi8uMlDn8GSMc8MCyseSosd4nraUzD6Ps6PVw0FZgyu1I
OYBYuz8j6T8N+inY16xfmZovWwmE7nsOq3R9Sj5YsignW7GVoDHxrLok2wPTZb3cuzy76LC/j3v2
f1ZTh2PrmJfxs/LM4cS+mQx00nZclJMTESlL/cFkHs76uDlKwlOhjSReJw5DOP9BxILjoaTAPLSk
eXIa780j+knxEzbKtDuDaoTW584oRcvVQ1hh+68UF08kHps0BuHK/ZgyN74z3Yi+pWW/LXJ6hfpt
7xGXWBwkiJ+b65CaMKyH9xkpiLzgt3ahEplFQSKBuHfQ5ukhLT201MT29pV0fEFf0y7p1OkkHcuk
vROGJXiDECo53Vn5MPhYoBmZLBHSTEbtTNfcexqBWjAaeMUsyGQUZ3Cy5poYKw4XUjlvWC7F62M6
e6w5gJpFoBMjZiop3Z5mdB81sc0bNS+HuPsE7mM+OMryWGKBDvCgT6R2YIJbT2WcfqqCpe9gt0cz
mTmhtdrJVc2fTlt/PUihq/TcnfWNM8Bli2iskSsA9mKaBMW3PC2muz3fj8tSoX50xplC7vko2aDN
+YQ5nCXAgQoaMl3eaISrRT2SZHNIEirQZYHetjq3se1s9tUNdVrl33/OT1Pq9YWN+i9XgOMbXSn4
36VgpHs8id44fjk0AALHYe+BexmWE8VhsdkQoOOqM5lxiekzLefxBcJ8VHv4FDl3yAus9Qj764vZ
COrbMyYkW5W/ijcjQSlaBq5bfZE999JE1xv4tDxIElTh4sQuTuJKhsHitv2x0lcntEvlnc4B88RJ
lwB1x5tINazMb/WZYjK9U0hiKb90RCtkfihQYFJtdpa3Ztg+6KbQMDKZhcbC0wbaxdKkmICrlhNm
TXP8hXtDv33mvK5YXKwppdRQMR4x5rJTRbELSpzIHZSVF12zDkNCn1uDKBQOE1v7nqh/QDZF7uaS
s72Z4gZl2cTo90y+T+VJl9uwI5X5zXbSq/ef9TdFTrcYtQgb5XujKF6HIn/GmIc9p4Fo5aKn+1VO
5AQOVeJTwgG+JXHPceP+cJrGULu2DHjVwI1EGTfDcXnLlSw/u9k3JCzeRLgygy6p9QsOfhRaOI56
95Pjm7my/BhZeDK0O1gGRq2QO0eHDcpFzFkrG/GvUEwvs66nNANWSAVEUDHj/o3+q72VzZa/aFqM
zwSPnN6BZCvNodmr2DYcsGzof6q/mjVxlBW4MA2wMd0ouNykq36hYjlBt/mJqlFdDm1iXvqGgEcr
wrbEdkyR+hQ5EC2FW5FKrl/YP5h3SQtJfFZKAMdVeyWKnu4RTl8IrBuRrXRJaK3dM48XczcygAa1
8+HqSKopw8JBM6/4peJ7rD1rAzKt1TlxAYMLzdWtfd2TIDe4lGD/b8SU7DiKwOLMxOCHPZfm8VPW
l8fWbWRY1spKBRxJKtgjUWGmMeYd46wRK9wRaaIwvjHP8AtDBNH4MAAKGRcv5NBHe7nVLAF2Gsza
RvxaoyIf4J/62YS1O1MB+mMhhO9WtDQcMAcQxM+JQUfk3ll7oNSzQIIKUJQUOSgKYaGYA5enZeeN
Up70JA4S6jLknBPSXbzDArjtslrlJ+TjKvLSdj7pCEiL2tLNrMU/0H0xPt7aeHGoCHUwY+ruwYwT
JxAWka9sVW4g+ygYbdoPJKOF9e6fTHEjV1aJBYTcuGQ68aehiZYs64900a1QNM7q+KB1AHCoCDVh
wWa97wAhDZqUkHQ2DRidcQyu1FGvNjvgJmGz3XXHIV5ZumsZXWtgikOO8dQEmhI00GjlZ4YEVuIt
E/qrPa/0VGb3lUoZ9TAia6MxAYSrcf93ReKe+saYrt2sR1za43FR+H5LjkK3sZ+PSyyt8wIuBGDx
a+Fq9pkDRZCWtX2oBN3vmjssYTZiwszTRN7VgFFQ7Bpe8dMD1AjlVA+GcoJrg8DcxE1AZV+BhygH
OU2x0Q5Cnq/j3z2uDc8JXbG8vZxg4qSsRM9sQm8LKZaDXFJo+/o6HIbWZWWRevIwLGzQtvEMTCJc
T8i6FbY8+knjZvzjCE79Z4+YT8rku9DyYt+vWIl2JSE+32URBS2yh3Bo03PfwsOGk2d/2qJ1zhg7
f7J4sRjMLHrMxOpGhg3tnMm1xssDXF3NyRhqZmxdh8w5fRFmL44ToWpRMnUbWttFk0bOQmUbHLbV
aOMRNuWVECb52TROfijVQ1FBb3PLZ1lVxmNm9odcz5K3hYKWu6IhM/Xf38a95kae1zYoDvxbi1GT
E1VRHmk3oaS0VJpL2k7WjsTKdAZdfUpxxp3G1L0oSorjoWEuqJo4OTWxEUyEii9rrXwpqfEH/yLb
C+toaPG6b+PmXWIcg945fGWKSc/Cy8LLd7KX5UqNzr1ggXLSe8YWfR3FHqR2J4T64qB0+tVqnOKB
BylGOXL9ELnN5lwm1gACGUfWsiyT33KAIvgGwL10Mi+sTAxooKYXHIR2MAFufagnwvXqSCGR1JSz
7MrnokECESYJqNHhWS1HxrVCuRDygh27nNepFK+ug5iP1GYjgTQzxqPKi6tL5036Ni79B8rUTwMz
9iLBvzokWN12y5tZdXJPtwhGgU/R9cNVbZQYZ6H9UnRvmfuxpMm+cqmJBjnEbsSpOSE0BPAYFE37
Iekrqqzcy9BnB1PL9m3zIWmZUCl/SNTqzHkkSrDkdu7zHIN6zTPydt7idySpBs6DDt9mVoCTuaGc
RZWc/aqCboU5YqYelmDUS4sJYJVuYEMArfWT4Nmrat6zhsQ3jFADZHeUVBMUBlEe2ZP+RiOQb9qw
7MZB+K6bvMZUX01YphLKIB2c2tlJA8ov5oACV3yaxCIrFAspjPMwkSjAKsAC6q4mw9asSVDxE+m5
7bvdm8cGrAPAsTW2dJi4pQzYLhk5fqf2fs6+XWGGHdT7jvKPGPlTAWmlLR+Ky5opgcrM6VtaC3G+
hk4EpnN1ZVHYf6QWd+ICFprW9crWEYjRJUZGKMxzKhyVEd5F3Q93reedGT2IZXwpnf3Idx9Ywgkn
802V6wl4MF2OI/mp5YZgD8ROvGgKrmcz4We+Kq9Jrj+NyYtl1RFcrBAia6x8t1D3DkQP6uxNp2IM
vI+TUKjRMUYozAsdWj8zlUH/UIdM2NBdL/4qopq4nMEg+EtPIS447aJocQc3mDW/Hfep7IA1EMyJ
A7C/kEaVF4f2qaS4ADooc6L4+aeLtmEW9DUIvA2r6zPeJ3iq8B573bhTmna/sg4pXcYLaKayA/bZ
MnLLc973AUgaHwXiDXDgbsK+rah9JAycBPUNNYfE9j322n1BNp4TkFQ/yLltZaCwwFWWV08t8Ym2
Omus0uBLoCexeqcOBXW0tuewM+4IfVFhRcwWNDblxUBbM2rUzOoioWjPe1yIvmJhcqcyUuVjXGmD
q9pj7lgnyS7MiTkqE0xlAXbBYBmtABlWLOgraN18+IlZtXi8hqf6qTT5erAFUpG7M+PIKfpPHBwh
qbJ9KuOXVp+iCZSXAAENbV437T3QslX7MpGeW/ahxfova+wzeORdYl1Q9BVK0kdkP30iXNqn3Pf8
WZb5aUQBcgFMm+22svMLl/qKWAdcHt+lsNByA+oHO+TCpgMxPbXZmZTZwTY4f8l3XOeHhNM/8AzO
OsYRYm802d9J91RoX8JaI1E9qix5C+9ZF/8GK/s1uGbr/MciyKS2J2BvFiOaLb5a9azMJX6i/jDy
UdlPDL8BKAy/vEgcJQ2AGYhdO43gCAoj2sKx54JT4/u6A4twl3EtFbaDeJ9HM8G2JA8VMqa69zAO
40dZMxmxJEDOPlAIeDSyV1H+4PjekfBVEYSz9qpWl1ZMPPkIROio+tk9JUmAQrjRrc+hfq7wrCiW
gNR1LftX8GEwc6d71TqpWFTj+uZSXamVC1LLpVNO3CB+Qdsmi4JJl371bLZo60sfTlkDOFjzB/vo
lpTMHWiSCEw6ZIvxfZPBk+JOQaHEvalaF6rFUJKxvJ4KWZwcnPCVx/tuYA3Gny0lLN0Rscygwedf
2FCzTFxozGQs3k9I2hP0aI0asKGM6nrY6SPmWXZ93ZteUrQXVdgcanKVGt/HwcX2mfNYVAgajzqx
9eGQ917YLT+bHCggPYvxVZBA8uYl0NiLOmNA7vFA0/sO82ZAoHOPuBmIdD1Y+RtZ5I4CIYOduRy7
aNanUI5MUjVYj/5fhhrhsZRNvPuRYhu3AUII81q1zgrx6hamniwEEbTL3FNVyOQ8oFmweWBlTBjU
DsuZMCfG5+IeeMnJGa99zE1XplQXHZXiTpCm1ZcrXB6yCuNO4wQ55WEPDcnqT6JkmUjDayN0v/Gy
/VihCCeM48N+BKJJqpIH/H6YTNYWYC+KsP7HCci3UQPUdMMrO0g8fN/DvlSdM2ccyFubwwbqVgxR
AuAIlsVuFo912jxkYP94U/tzhpPAwH5VXEfJkyQeThxzfY9ETGL0rCoZShBWlzI9PsglfyDNHKkM
N1gQMOr3EM/oOsP35UJCx6+UeGzqCELH9gfdqVQrcbZHrYeURBvaQ9Uzz07UU2MzzbFm65yvCEyg
Nwjo3f80+byhJ3J82YhrKCD7GpgebXoCnYorTSIytVhKS+1Hjfl96rdOy/c1VV3mQGoEJH7foYGS
W89jyTjxANRnZxsQTXlu1ekDDAOGkmBN4n05xD4mkECtNw8M+4uFnX2zg4uyG0wNbooCFut3yyYQ
DL80xnCkNXEvCu1IV2M4a28qKZlVP0/Jk0JRnUI/Ij0VF899qjIoydznj1s43F5uPTB0z1BeIEmg
SvEScXdYwmZetaDRDfWUVhRomuml31StzWY1zgeJ1wfL3gx0b+uJ4nR5AEKyY0Uf9QC7isKsqH2A
dz+emJHphLxUxA4YifmKr8bNai7qJt3nYBr2KBmM4NbDxGNcclMvwwnRdqwGMlFloOgNLpWJcysD
mo7fLIf736VvqvKOWcshCj3WUbccyxp9DHAs+j8bsOdE3I/dTzz8GPNb1rO/e3Gk+oRZbZ8maC+M
7dSx0JBDGD5dvqnY5u8PvfdnTZjJuU2bqSdKNT/39vesYnFs2H2ojyU/o8mdmg7s08/62jxp1q2e
T/PAxtmqzoNxxTO30ajCKr4B339wa6Dr8Tlzs3BtzKBO27sidiKO9qc6O7SW+p7Zv5lt+sKP3Qd3
uLcxJNERhntNwvqkF03vTjldYzESC62p/HE57I/dwfgfR+ex5KoVRdEvooocpkIgUA6tThOqw2ty
zny9Fx7Y5YGf3S3BvSfsvXbHgDol4AhCXPmUuwOqSi80M0T1jMxgbJo/anGSit43oK/oWeZKPZEZ
FEBWnWxAGTQqwYpYUOMEImznhLxupMNfZY77KDfOEMM+Ihk6R2phX/nuM+bQK9V0RnRzyhk4Y0UX
zMhN0/nWqvJeYICjTftm8oM8ITEdbVVwbtUUofafsJBgrZHJ2bzL7T8VtE/IfHOICCTR3jO5cCdl
vF1z/FRAYQ05ZRC++n1xCJdnLUFejkl05hpv78S0bKXB8BWNxA2TgQgSAE51k3TsGSS4nNL+vNcN
dRPyAwZs3aVVmWtMCOamN/Lk3B492LqdhB5yotl0yAdj4d7mTp1gRmzcsmsk7rHSLxPV4Xn6sRpw
DKHi0/+44kxetHwo+vIm1zE9iEUi5riaSizeEPWQ8nJqwR853jGTpzpR9s3yPuovmfo7BogUBWA7
cO/AvZUwVAmZLQrzNlrFhpAWh/CqXzWsD/nCblV4olF/GRmFsFj5JaVjk2pEXOeIgEcGaoATnjrG
Rgs7sMo2AgsWfQ535HzKCb1n0EmcUyyRaCycdBWf+HSIDPVzoRujYoJPxLmui8eylHEaku/E7kGM
KfGpuzD9pVFzMRMCYeb0HTUV1SnETpWaXzVe1PuMZHGeqXdA+yEfEZJX3goyB+tjiR5K0ZvbEoUM
PzNk3UwSAvJNDPrvun2Qc8BYqHyAwkUWqqAuQKwnC7ZAfKepkqSsNzscmZp2bLTIL6fZx/bTkR1A
9A3v/pFGZTeXkidALCTmIMrczKtF8gIq7QjH1AlzCsLADL/jRLwYTApYUfnAR3eN+t5ZZytqN5DM
NgbdfkmJYVUCdyArnMHU3Kwrdz3/ppZ6FnnJk1V7HQvKurW2JMyznW4B3Ak/yyqUSpgZ9yzmDlIV
bEng22mzt2itU8lMhdfCQmjZt5evulnaSckMSHIDdBg8LEruZYMCifNbwAVdqfJLVhQPUKeOSPOX
Q7bPedxFqEb6ALpM3k+qL5YWek9+liQlKmT2TJJHDKF3LBBXivGSDMNLABRo7TdF6K+tXYo643Io
JyqiNabJKwi091U5ujDIpwgct2NxWUPaNXXZdAiru+w9WX/U7grOjLVyBL2vBvZGGpzWPxURe0Vj
0OXql6W/r4oQafjSDeWgrbvF8HNW6D5J1a2Mm7bg1Z7xqqFzfi/yhLOcfCMmeLGOCIR2qT1VWG2D
RN8rMQXp4i/dOQPzmJKTOkOqZbVvCW8VrAzsNS7Hz1IeLKHckWz61rKIIsQmIGt6wWpQVLnPyJ1k
G82ToQcnnMOzcFpIWR+n4h6nAX0GKPSFABFwuVHdeqUxun2IZ4opdkz2NDYS4kc2sox63uC7Br7x
20ABhpCzHcF6t3W8n1rQUeNuiRtXwv5jxh8AK48h87128XvS5Qz12rb3prmt+BcIw4J6NZTzQoOE
aiGDwk7qohjpTjJBjgtxArHor0Xhopcw1k2nCOiAATKlK7CV6HUZFbaYLK+Wiv6mR5KVgTUWUemK
agmSCAFdYpgeJ7QzUU1QxhVU0lXQ2fNKimOXF/O7yZKfz9Im4h2oOBsYBrmyHG7H5LWUtF2oIMaP
noFGUS5BGLnRqdvNLtHfBonEy+JkdEBZce2bx5RSxapuWFjH/ot7NFm9BTge8XaS4g1VmVVZv+lQ
64T9v6bSKJQS5F86Bs9fUSAbKgcBSq8uMYjuJydM3aL5ydE7D0RiSOmazXlDfuubyrpDRdU2gkQg
nogZEdQEhFljsqdjdCwGsn15ibsKWBsKeFLjJ1LUSJMLm+YqiR7rSqj0e2wth5qbrI1zlxIHKB2B
hso7BT96ZUlBa+ZCKPX14BivvldxPCMxABph7qm8Yi2AToElu8q3rfqhMxwWhbOEY4HgW0pC68pm
l5WwVCLNOigCcRiGTJFHnbrcQ2mvQJwS2eTEDFYYE7pddGXxpm6a1mnBGsuRQNAHrxyJdXVduE3g
jdCAQ8CVc3enTZBrHbCXP8v6JhZnu6nSFzm8AolIG7Yt5xJMRKB/4t1AJgjpIqve+gkFyL0vw4PO
BopVj13Uh9bEeoirPkvdOsYL8UZEOc26Yata6+ZrIaMC8g3dBvlr3uVfIGI/J/Wg09FlBSlsOH+M
WvXGELI3o8+qNL4WWr2hKDyLPaxRQhFjzlLuS5xTFbM02DudfrWgqvG8rWHL2cCLMhfc3WdD/KuE
0BNyQKE+GpiCtK7WokzizDX1e9g+0hwndsVw2XDZQSakVwnAUH7S6LO0/LEpL8BUtgED/2ZhQDUy
5ekvg8Sh71TmVyiJPnChTQ7UMyPYWN6W4TYVeltq1nWbaTOcArnkp82x6zwjPkqUkwNYwbKcULwC
g2OfCWUl0r2IJQGrKVcbmu3SSiDmh13dm2Bcra8snl8WuXN7PHdVGvQk6w5HVaAG07XmWALxtEd1
AKLUiw+l+dWGIXEhA+wDGW6UMq4Bu6I0uEMFecMatfYMaoGcHMgb6Tpm0fYxUAkCE6xnqqk9+FnW
xdD0GM4Eaehr1egRzJ6iL1ZUGpkIrGKLX6JXEnFbrZYsAvfSIzwrpvvnwWrRKUZKuptC9ZFWdezX
WKJjBBjOnKxZoKmpem0kP6amHS/oLonk0RFMLgwclUQNOVHRcCLkITweD0tRik6b579wFQbOcrIK
65LJkMKIRWGDlrC9DZArkE+anE0lOYfDpO6kfg13HUzmkQoanXFbwQD1egSr/sK6Sc0Vc2tZ81vG
L3hibPfakgtr5802T4V4n7KIYYm/9oI4qmur/ulLZDwxrms1nKMTBKzXYsS82Jl1fyCHeM8FMPoq
kY7GQttnZLH5TJhS7no1AQVUtltdp2ewOsXBVn6ZYn3ywMngWR+Gwot5crSWIJ7OemPfcB/W4GtR
Ep+M818JnEAKRRoEZK2+RCTa5S8ScVhoH5himpgZJrRvhdF9V/XI9I2k66I0nnQJvQOk2q0YgRL4
Nkh21QYTMU2nSBWHnUwg12V1M5CkhAsDsjpcBP3OQX5PJ6L0SFk2/V7kTMxH9U9ClH4GGq/oAWx8
zv4AWERnLPOZRb6UEAqPv/0f+u9+j34xIo1M6XfThEFLIjX0xoj7O4iaW6cb1U8GwhnClq/1Uu4P
GbXNkETsk7TImbnDy98SoK43WjS2+ZxcTWBeo6TImzb4aDSARbu55qdqRqbc5bqu0QPCq0DGb9rt
HEf/JENgMbVgp5WjpXIgUlij8E8KcD0U/KagcpEDyPneYvxaQkhUL4kGNXkRCrrXBIJP05M318uF
rcdhsv2KFIqXkSxhWKMAXkk4WfTymqdobhewFj9l2lqeNAj/kHrTn7Kt2RhB8F6NCXcS3BmA62S7
aTMXJEYujoabroUcOkrMOAYx2SiLo10tbDfatP0XRdZa+AxcK9PsVKIsbFnxsP+ZiR40Bb5DZeAR
EkBJLg8TLdv6XNSDpXqLCqAul6x6R5rhcxRgcZG2uDcj/RCHAqhqxhKSFr+iCTf2Kp7ePma5vNTx
jyG/SxMlv11wCQnNSZr1aacsJDXOyKgG9JxgqYFiNqmvloygg7UingBzKZr+olpjfp4l45RV7V62
Uk4//LhlJTE3hEK+GWJUOaAQEep2ae8mlbTgx+fenCJdYuSQDhu9wPiHEmHsoi9w4BxY01ge5e59
gCAeKON3ptSeGXPz1XLIzS4c0J5ulJSgRIaKVmu4/aKchLreKcBEFC3bz/2CRhjCGuHBpnJRopqh
6S1P2y3Wu30ZP7vE3Ety76SIXsMhcxuDwMnqu9EVSJMSoiby/ZBtwQ4wZLgG8j8N4GwjV3uzwFZK
65acC/gydlSCKOSC9rAdOdTrrsrANwkfjG5wSRNSy71WZzP6e67t8olxxEVADgqXgBnW4gLxsFp8
L2Prm/44B1OiiyV+rO+JkNZ2zxT1s1inFzxYVkKcWrtL0WkvFfaFL8O8SA3SVWtPwgNLiXwTFv2b
HqU7SFL4egjrHt7CZfbkNR00+GGa9pIGpVfHxqGRCA5x5qa2MRK5cRvw0bLZggmapvivdOUQR+LO
alN3ICRAt6561+1k+Vkvf6n8NaH3HMFSVTSRAfPjgIG1VBMQHAZn6SOvqB7OgmU6ivSqYpqZwL2v
H1PBnKUyX1uRoqw/NTsNE6SyE3tS/Bi3og+RVfatKbEM6WDDBrmSl4zbmM4C5GDSOBGH34L5X1T+
QEMgR+d2mpBy0V/ENH5xg+44bfeS+pJGgHCQU4183NjucPhZ94GxTZqyHUQk3hfTBtrmXkk2svlp
5Lsi8YmlI4EsDm5K8zqZRxIC+2jFbv8W5uJXkMTIsqFZSY4Z0yqBxi3OnZCqoYDeaMbTNZOOS38B
yWKHVWFXI5mmCpD6/iar2nVUnqZFTunL/1Nfw4OVwSyGFXNDsbnqKcxet63gPuBT0VIFRQdi0nk6
pfmyjcPANvSHWZ7lvEYUsezVDupNWpwKcPezBP+FJ2pSHr1XMGJMoxo4FMI7BeF0Ifs14g5asywY
saGxg+M1EJMTjTYtD2B43kuGKGjIyBuKYoYchl1Fgr9YqG+QgamKwdOO/FzwgXlc5nLxsMewecq3
qUprQolPlJ/6RrQIvSCYsw7+CUHOFhIJh5ep10g8TT8TdEqZ8oZbfqfQYrSIlDeNILL6UaCsAxll
vjh0u5LtxTLj69QYs1IG5DQ30nHqyw1FthOqx35momFK9yU1XWvs/1U08QVipgxnwL6H2TswT4LC
aU/smlMEktOhzT9gLCwjiiRzj+QCU92q0EMGT1ggikZioUsEddA/rZ7ht6tmODqrL2A16+iov0v9
pUTtOXbASYh3GVF4JdXWZHGXZydUT6aGvyDiHQm3auktwTWKSXtIeJAbQkfJiIQyXjOrXHlQ59K8
xToZEbiwiBTY8GnF4Y4a2phOksDUZXmc2Q/cy/rNqO4yMksglOQOfzTgvRoF+xMCMzNARO0LSXsE
fL8BSZKwqQNU5bCqhhj8m3CATi0E6Zg3CrGr+CVQ4WU9YXTBp4Deqcu4OJFvTgPOfJYZFkr2Ujrr
0ledfea8ImKwQ2Zky3JJ9Ilk10A+SGARRn72U5991JLmWtQvUwlShKFQIqPqqoHOZFRc5o8Y4nVh
JiGmkcP6dkPQIjRiXicNIwy0iCZZQyykR2qKfDklXUhzqKP2sswq7YB16hLj3NEvLWJ4VPMH3D+X
e4a5MwijGL9cRUKn9Bzk4Veq6yuw4KhN97ExvTTZGrxK0jEZpU0XvA9JYWvpdNar6HeQozcjWdNm
mO/wIY4WJVWkoCeajf5vAkcc5yQWgSUJDsYEiDcwCEAuFWKeSeolO+gWYLAVCagkl70v1E/I5rdu
pWJS0UVnIzRdQ3JYnN/NHgddYNlFS0gofiGOVp35/FBPx9lKqHXG4v9V0UA0JcBiqmmCHRV8BFn3
7BE3Anp5SxHmSPLXIJXfA1zkrMuIGadD5E4l3nNlzLNfiveR8ilLb3oVXvUvqbs1mM+C9pc4y0CJ
vtVW3LcyocKV+TEKkysv61GZfpDGfmj4ZDjAP9qeYRM1rcHTvNp8WYcMQOWDvEH8ll4LXNzsbxn6
NzQ0Q2RiEyr3YRxv+xDBjsUwvaosHmHdDy111wP7tMTKrxs2Muq6KPkQpQyF8fw2ZulL35Z3YTQ8
kbeuUL5aaBSa3NOxmIdl+pJ6UD0K1Khy9GO42wV4At1cqFg24qb8HY+tDqfXzhx5IGg1R3hLMqhh
sluO/SUCZV3dG+x5coOCv48uuRXxJzq/ikBF1Qdh9c7hvSXM/gVN3t6qers+vowqvSNNjjgIV11a
8MutWZsOH4FgEBt2yVkYstPCcHEoK+0lmNkRzd8UhhL98bYDOWQyVIcvxwpcXSjN2bCazZk0UqKS
YgrWbsMzBHcuWsmMFcoh/lI5z3X08BK3vYi7JVT/oSIosNKjwJOWS2TZSuCE9UlJ9mL7kVnmTSSB
dL4jAaeejaXD0hBfLUheAoy/PEZoCSKO2aX8ufK+uXP0JHdoi5L40OvGTsj/ukLy1pdiiN+i6qHh
2CmAWoW5wnF/QagK30KbHcBGGhTFU55fmtplAYKMzZA8MmdxuGAe12u8TnAie+5OkvQ6EavNFjYv
ViKDi0RxORpBorLOws1KboECgOaWvHJ441gXgKxjhdGYXaKA5BazDXFH5VqgFiar4MFiWD/yCDTk
jL/Kv1btAjdwCIIQe1umzksfFiLQTXxEcMJGWvaRQzR/iSI/M1kDtMXQX4Y7YmGEN8GS9BJ75eqa
6AUZr8nJaADlNTlLyta4dblq/2RsAiNT9GWJbwbTrYNvXax9M6ps0gP8rMRM1Y8MQbnr+8zPU+SU
kF41KdxKjEosFj/cKAwKxsoj3i/r4m2MH93j85BOtApoQqdninp+i5o0a+wg2ORX5a/4mtHjX8gU
bQCMCPvYn/32ZXpiOF3SrUkpXG3rD6YCFnLmwf4I38sXXrdVcXy1/PoKeneDpWXGpHhHTownW81e
QnQLIzc53+MlgzMw5EiIhpnUt4zZCZ4ltonUkjOLs0n6joOS0bkx/AnDVvkcWd7W28W29ggF+hf1
KHELEXArEXRmW/9oOCwI7UhMmXywHAFC8ptfkdRhnqPxK4Q32OesdqXZUeuT/igxwpg7vrYu3U8V
N+umcSosojjLUQcspwk58Ay0fVP8ze9QCdAp47ugDF2wwxeOpXzkq3PFY+6Ldjjc4MYtTBPxG88u
RRA5yDbPPT/asBDMww/Ij4LnvF/cmhVhtiejrsv4mVAdYrxzg2orlA88NcgD8HCO4TETHUvyaEmd
cdir4UEwD3lELO25mn2K4rBjbuwJ1QGVEDqYHr7RvoRWxxcIGZ5r8710uxMmCZmQd+MXk6/xjzw4
FLMllLHRY3PCGIX9HiS8ejlLrNPDU218NyaT0+mg9/CItjU8HB+1q6SdZ+XJVjnMXsT2oVSuVj8b
7i6a0fBRfZaqp5nHXrukpR+ml7bmR5jQrMPM6S9By+1xehKoPfZvYuLmmtehCgCMQdUW8Ivqj55/
KuU7GdA5tHodGbD0E2Su8Fd1riwC43PacBPdOYkQSDNmw8BHMRjbKNZRsbFtSX8klIpAgEznibKg
VZ80Ax2TaeNE4YfipNU4sHYaVOUd2wMzP6no8fEgQ2tabPw3RKVzfnMtBymBiHSobpq5uLdr+aix
5YyfUuAkqYemU+12debKrQ/VZqxfOCh4vAMMETxnJAWxuGBiFn6DyQ4iFDw89qSpuIXyYvZ2l/iG
tJsfY27Py2F8kxnJRyhTzprgjCqJTQNC7K31mXLW4jXAg6a88IgU1YFvt+34w6dg2DUlHEuWXZy0
nl6dFl6XMDhpKKh3eePzEKNCYxx+y94i1AmJ3zTrr6SQgPi2EHVn2tqu1jhVoy9NPOnTwSgPbeuJ
wt4kEjXbc6pLpp1sqX3mVdu4ziUK0ljmB7+QGNHGnRdys3Ig++quDn8Ww5ZIqVer22JszQp31laf
Mb3sZOKBUr8o/zJlr8h7MDsBFNPlUneOCrLkj4+C75B7snbMNZd9q+hnuC18PZ0/ndH+ViiSop1q
UZmBg412zBAL+TLK1+lsi2ANmi3tF2tcodhJi1M1v0yyDQhynd+EgCGdBBQGp1DCKsAZMHqjlDtR
crKQDbD1F7bC98XmoH0j8COhDAWBglivZBtpV8OjpZyxfikH1Za1GyvtLbBcq96IVEMpzqhNfcF4
GF4y+NjDCfsWC2+egOBn+FzI/yAaWrdJzOqLTYVKT4aUxuICgS6uOHtlHKmwPJmr7AeE6oSpSS6o
t4Z2CDGDVhDhhQ37kj7wVcntgT8XILakoN80OvOULeob/U34i7lRFh9UBAW80w0AWXYZN2L54K3h
VyeXZtgx1y/ghmZ8g6+V4iafK8bvXYEkZ+2R64lUKZ2N3i7nH6BfJhviYPmaAQ/y6ZJz0+CFZWOF
UuGlG3W/Y4THYUfKl1ajbnpME32hSNvNVAiAvnxbBSWDcDcIhEA/hI8FtsDOGDy5OdWIjjAfiSiY
n4W8Y+UW93uTM5gXJINTQOwmyZXbRjrNjNJi8dxxyKjzQ2WZqTkTI3kV042XlLum5fjYAj5Ir+P2
Q6Er3KThIeTDes8nl4NYDvycjGokhtMVzBnblFoEB3Bb2MqwtWr2zBOt2mY+QHypJe90Hb42lIOI
t/tI0Czv4YwMd9oai1PnOMQYTGzG4+rZWhwJ4C5xTqUInZUT28U7l0W3iBYCIA4Sm62MYmrYxR+T
Zc/WaYyp8DyknAEpneoWpUon2kqF+3MbGh5Ingr8CAEWqSv3m/CF+Vr9IxFd9+Qdo4DjkwWhWJuc
pFulOSrRpeXBYbCd362vYrb7CokMbrkLmVLpeh7YesOIn3Q7D7WakHgRsnjr3IFcxhBY2SDF6vCL
KEedoDN5X4kev1oZOanqlLAI2OX/G6UtPx957hGrms8QmeRDaM7qVcM+Bg6FRSUxkxp3+7b5SmNW
Ez4tFGJWXDzqO9Ez1EvcmeCCOvW9KH/Eejs0d6JmBv6Vxhl/WzJvqE8cXideC7621ufhIYok+4rO
C/IzNhFk/bXraQvXRBwPKV/1coUWMasMoUgh3PRHIX3o/Jq9zWKFdVzZ+GmwZ5Gh00Pw6AfmRbX2
QOWZ23ZObngc1BrBBcIbA/spR3nrJmzwq02HX3bDrm46cxpMDF16bN134IIsQbF2HWUkA91egywl
BG+z4SHEU2e3Vf4tpBXEWLovwx++POgBP2WzNbvdbH2Zht+CZlchPDReWxOMND6U4hB1R8ZYicjk
EoQS0jIvRVDQGA8mb8qT42K8cDPn+D5ir7wor6X2kxvfc+ONOILbihE3/9Ee9BfyDyAuEFFNv0TR
ZaC9dxvYOI2nB/va3A0suKnVUWosJ+yYLD1HroU8s1Xk49g3NjLjDId3iCsWe1kLjQE7E7rwZUMv
UPKuoIDR1ipRXg74sTjS0KfWwFc4IrG+Uh/LdvpOSd1fqrNxWzGQvv6u7DtilZLRzhaEkTAa7oLB
A+9AAqODoi4xAHhdQ5P6A/3fNhMvFKj9wPwHS/iGWXFR/aMoiY0frBXcOrz5Qr4l6yy1/LS6LC3o
WxoG19DJnAKr4ozsEIMvrLd2TybHhagLtudcXymDdjLGXe5tKnrEjZ31SJMnDKjIlt8hwekjU8ED
eI+G+046YVcIGZgM2ybbasW+QbxQjEeVLA2EHMSpjd2pii7SdBcSdL8V5zoxIrhGDWok+ZigSXlZ
kMEvMHtDw+Uxo64qaSGBMJfTAWsPMba8Fxx3vHTVmcfPGOksPdBhAGrQicG92oXNKRLJqFx5Ejx0
xpMna19OBasAaFJr+cpjFRU7CloqgPiqM/1/V63NsE+PJEdycPB3xi2UMrzkssIq7TmOe7I0WMj4
OmZBnNuGo6zrQ+bLtoKHJ4TCRN4up88RpihQHyl1ShYC8Y/Vb8ELkIoU/k5nbof6uuSPeYQ5K16F
irgEZDVwaGluWTGLwiYmk6kJJj+yRD+s4n2/9F4InXaqCFWmOUUbiMQW3Ujt6KxV9U68r2kes/aP
S3tMRqQKhML076SEU5UZxIW/xCYarPEijMjwMl9l7MKURJE8e51og+mklYxP0FZWUBqDLYGRKBl4
jMOQE07k7vLMlWK9WVQBWfVLWxGPoeEItoqtaBDaLaDRpkPohyuMz219nevLPPX0Gaei/CaQhuMd
nV10azjZy+JTaRanmL8y7NtoPYvPlpN3Jn8qIeVBkEzULwhkpE+t7cBZV65Z8jkPkiMiLxh9jaFY
BSoh7RO++ow6A/Ya9qPU4FjhZanPC6e/Orx3RgeZSPVb4qO0ml3WKJ2mbMbOgnBDu4XEAiYLkyYF
12OjXc0MahAPgjExc86MzdgTYLgcMyY+rHibgUm2ABA9dHsVBdxWrS9xzy7rlw+5SznLl2cs/xQN
qRMh4db1lwrBpa1SOx9GZl/Q+Kjj+O5aZp/htRXfFBkr1vezyK6qBqyABeNPq56Y2AfD51Bpm85i
tHedgE1l9buofJKNhd79vkSviD5cAhHvGapjiJO6Nw1vmVoz7gw1YCBrTLhKuxNRofYd4WMzWQpa
uWh+X5MgpZlEKKjjvZcmfcfCrZFw/JiqRb2Pl36IejdUaQzkhNNZMgsvtNi4CFObs/saC/LNJupA
kzOx65GyTLjZRWsrpBPHDLY+RFck1bNrceqazV3DgJbd419bsBvqBtkzck4lfQFzRe2Byi0V2E7B
+VBqSAE1K8raDqWGMi4wGYuhfieQexESrqtAoBmfWY4SoG2n2i7Ss3QvQERl9V8dJ51HLzzGZv8a
Q3UJLS1ABaLdghm/ghY8SLgIEQILbOd1OGs16m7dMtFXycZb+z+D5z4jSRL+BapyKvXUC0y+g1Ac
MTnSQsTtW4mUouxzVrKmBEtLuqpFh9FQcYKJ8VanD04eV0+NU4n4JHzMfl+qH7jeBrqhwdUUy8/m
5lz16k8jhDeSYB1LD3ZSx8AgXuh+VoPVMiuRAwgFq8dr2eFGD8ruIJrhSy6lia3eKbTVGgruIpDD
2xoMxmbRuvZW/qe3xvdApmlSKO4wZwfM2L5Ud/+6QMNMThtRsfoqCsMe5wh7gkyrKe/bLPmoxFBh
9bKGCpbHYFBQ2VQmQb7TUZYgCTS/E2emVpULSqEU6qRs/da58J1UDO5LUrzQb+DvsboSXFeI2sXU
Cfsru31Adi37hTWm7T4Z81HDsbvNTsWU3sVgTFiAJwcwG3g+W4qGjoQBuWLgBzJddQdDcHsBeJik
qTrzVgY2BEGjjV9roYnTOVP6BogU/vA6WjXeuyZtDinktILaFa89a0j8ulskjiL685k4M5WUq2GY
gATxOUryi6hGt6w03tIJimCPjwDkw6HP87si9odVHUyRXJsSCepJiMW9OVgi64ha8qYw+kWTDqsc
QCAjQghrDZE3OGuObADPZJNgtuZwAStKOrKpDH40njSGbDUxVFrAp18aOk9/fhAK/Sxb/T+94f03
hPcpuNfzWud2VzkBKx4y6odzvmjJnpT6fWYi3Z56fr/M0RiDFon+NzXaoYPzKxjjrYXivDEnTpVi
OEgkbqTIiVO+vJ7VbcFod1kuFcuhRFJ2bWN8AxTEwkJgDaQuFE5lip2GsX4aZN+9EbylnLqbCAEX
P6ILxfUFcP5JWgTeG73wIQKwPyz3Shu6mhT7lUVKSwSSlsFgeNd6ZKz9HyPPU6BOp342H/hIla67
AU4n60IA8RbQW8r0+DxGnqPQ0FF6eCbbTRH4rcKYWcm2tB+LdYFm+zAlxteNums6rth1OhaTb1Ax
Z+zufbWvS7aaRn5qIm2XDodmHrw0by+KgpNSs56xFJzq5F1ZUZDr2l9BbYz5K+9iL1ZeGgUbdseE
IqddGxiUJccU2aQJLW6mGNMJJF9DbhP0Zz2Jj2RFlZQztyHPmTlmKITep+Q7HT+XZIA3fiyUH7ib
cKKWTcvKF8qTN3YEJS3MtdgQ4tNCkVqwTs8nzakoQOIW0SiV+IBdSq4mwolM/CWBnWBIq1dZAleK
Wn9VaMdaPhcpFrbVFOFZYruTsWYEhEZMJjqthPn40up2LyZ2IBS2OO8l0tziXyP8aFpsT3TKHGau
gNQM6iBbmRaQCfJqqbR7jtkwLZ1pfG/MT8X8BH1G1LhjRo8q/SD0gFHPSJ+FInPIj20bIzRUt20f
HpuYA6bL/Ay8dthd5DXWUgVOFLS7JNfcAgRZ2TOrFEkya3SIsZABSHaQBotVMCltBLcSiubKUKxV
oD28AF0FB2X+gcm10Z5t351LJXRj7bMoUCO3FqPfPzCYZO5EO7iGDlEnaDgVRw4qXjWE7KCxJgBB
7XyspnfRtE5SxnI5s3EOH5Ml2KfKspengViUnrS3gq6OnZy8V8fgSwIuzQriWHYLu9OCuLAZ3YYI
Yk6Y2FMCMo8C4pSlI+uUXUKMbIiXcOxZxI8jYySwhr2ivavUYhgJSGRRp+YhcgKzG96O4YyDAuxA
YTg0kQxaQKDYodXaMvVuiT/QTjKmq5q4rfnTRH5V+XweAhVMjnGVWbR3HdbskTHI2NJr9MjQg97n
1LwiQvLCNNpVRcFGgk4W1NRVZbgZm/zXmS3PxXSN67MGYG5jxeIu7LF/BOK5IUybM/oqL+RQasKh
Zv2h5ea/GkmQsJh3CpAA474oG0C+wK6dcEQT1Fd6CI6zKvgT9PGNMKKDtMgPPVr2WFCPBkpL4k6g
upPSIgCAN6RrAYNULiELm5MXit9tdArq0B0D4VzsrIFbuPQglt7kKT9bubJLl+ay6Iy02dlYknWf
4wb+KbzvQT9GmP2nCUgPJM9ngXElRJoTI1NWSLoBrOYb0LQLmt7JwuxfHpUlBf1SnPuxQYP8sBao
Et34jdWPKYbEZ4u1AUdh2kW+MprMlX97prr66LIfPstR5wuFutWC8k/skA3H4cvcZS5V6YUer6MT
6QR0+szpdEN8KroE3kX1+H8ykBL/xNY8z/Fsd7UCRE30NAAlGqi1pJXfmrF67/v2rI31gTxMQoLf
pxQNsywfoV0SqD5yRfYvumYQZwUyK0JZjfyrWYZ3FkWU5jvduLeR4sWTQPpEelrYQEP2AUNnPHKW
k/UQ3BvmslqOasnAfWxV79Xw0Q3zaUnrRzEs76Icn3rSmPDfw9pMf/rp2pFwGk6vAm1cUjNFwssP
jjk/yQtPUPJI+HCnkCo9j7dGVN3hmbHGCQf2R+0R7hUQXfLku9TJgJC10o331UUNdepxO2S8hlqk
/JhTwMixghcTf4tdu6nj1g3D+NbJFrm0JD1q+njJEK+zRqYZGrG9kSf8lIliQCl4noTs0S3WayGG
D40xuMSgDtqPn0vGn9jjITVSqqoCiDAjJOjcFRZlEWKQ9ch75UUGrQRLGIpG9x9H57FcuZEF0S9C
BLzZ8nlv+Bx7g6CFt4WC+3odaNEzkqZHZPMBVddknjyKgkV/TBYie/kitYHkR4cWWXHmy28n4pGH
4zpnxePQT/BVp6EQoAGrv/aTkHl8h7Z87Wrn4dXRs3arZRkYP7VAmRMXxStEMkA4+bKv6wOES/KJ
be9oefV5sPRZxA5eLdFWOeOumpYIDne4X38gglBVZ21Z2kfYuCeaME50d18Xxd4xJ51FHWDCa06u
uWywJGep7b1ZEn8NYpJNyPqCMK8Ed0FTiAd02QeX1yrFsGH2dxhQz5JYukKmd2Xfd/XRrZK7KLV1
VnQ8pajJau27TGdh2K+TwkQM0oj30r/6vvyhQELR2C7M6eMmRR3zdI+2rXhH2fQ1mAdEieeuqLaW
lrx0fkhgWhESrqqpY4NOtfZHf5cMPGyD+gM+dq0EEfr+Y0fqSAXYKWnZocXRTp9SIiyUsmWr0RaE
71WqHQupzZJOrrq6P4ai+R1kfjJTZZnb1f9SSqRjzEeDhtlz2hukKc1tn/a/dj4huJyNabbgEUZt
9R+aI065lh/MAfEmHL9hQLlefBA1d9JBOizHBO+Um+2pKwLdeNpjSeyVy8xSaVduMVUd/q4I5B4+
EhyIdNZ4e9IVlwWTzU7hAILIEKTaukb5UrNPLaNkshHx5k32puRfFsMF0v8K7H5QeOBh/ch2KZRd
RxUhyie4eaCRjyRlUoMrLkCKIRAM8Mpq6RfhC4R1Q4BYNdyCE2s5A0NOA/jWlWJZY69RGadmqBhE
xIbKfVRMphTsdIPRYrWBYQKzxE7nwYRvaaA0ij+CYSkVPt2eGSxF2OC34MFgHjQoISzQliUETeyO
zCUUIC7J0JMvhoxMDdcdiKWQ8L4egznemnUJM1LX0CMUSHSfUYJkgW/ODT6gCpIvO6yyuCTJKFjL
9qesh3nHtLwERNagz2o9YucrtoFsmwzPnY1DCkGfZEjznJz8mKqxq3dgPTadCOjJfNhuFRYT1s1O
jr7NXIyIYyoUdBqCB4c8uKRwNkpxkVixkvbeFycFKk8dA7RV/jlM9Wr0sZawUEbhJZ1CQnos20Oz
irleBpy/jYkYnLUyEjPfAEMMQwDbZNuryFMJhZ9ySyFcuRFeMxpENX+YwpkpLMcqvZmTVcE2sEfJ
6S7sIDjFcbtWKkZoXbOl7F34R4nWM+FYmd4AHxaygJMKxn7DNTIf7ezHCO7MqZDmLajO+4H9N3Pd
uLw47XtZ9lvyQZZNveaMo6/ih9AyZZwkigQL1Fj8Y3JtS8F4WG8WdoWoDG5ExF7DgeWp/Q64c0dC
rjgSTeuCXMLwbPYl1qpkh4OBrKbM5b86+TCqTaTb+8Bst+i69Q+cbUuz+Jm+TDeNS7GV1Aj4s1MP
E0gHg+gzwCWA+y1kDpUjy4F3WH9zJb51Yo++8S3D1lx/DQie1IDhsfUtcwq9NmUDcvEzHpBn4r2j
1hjLA+gDCI/9ZkK76sm2tb+Fcm7kit9pxHfI/177NPO13v5iF6m0L/yxSfQhscEl8Ym8XF0A+roC
Z+JMXBYlOXXccJmIDoSVHUJMFdg5640XsIqs5DFx+zsAJ2Qs5YHhMdPFwNF25CWj2kGicFUVsQZr
Tg37KYofgTgp2zrMxSz5dOVpdMf/y+40/eQdN2X2GpDQaua1ilqA6x6SLwdXwsKRM3s82bySHjpP
G/kBE0iK6Q4BRR4NcxXJfj08BfsnagWWRfdionmnf6DTWQrdSyBRCGtJlWU2Tq+KZBmCAiRTihuN
WahVrQGmMH7VEGUbR/h3CZw0fVJESW8ukZLh7kRUuW5TlLLlw8NgF1kvBdU+tmfW7xBruEpqNEnJ
uA9xmIw4+SUEN4HlWoQaaAweGjwBcF34rdY8CN3ldKAQs7ow0HlUardyEZcwX5WQBgz1FPoe01G2
fhxoYY2nvHPWtOFkEdX0o3sfkWLb+dsWNLtkgl1g8RuhKUjgPhaKUCUcKLdQmut7Oh9TtTeiYoDA
uFsAwnP7fqYyaZJo8MaCrU8A1bLCfYXMc9DXKUwYG3WOydfLCdAq2Hd0VbJ1YaG5EuAFdtiAySio
rFkRYsbBlOwrjwpZaM+S+mLDfI0GGkhctJyPjMEAtSXLUWUpiihXQ0DhcVeHjAmR2yLnXIYhMIWI
sSCmCKK9CngGA5isFleKHaPLTQDLlawHgruZ4P/1oaCLiEmbt44EU4NkLQSRUR0RJxEKgk77GNz0
wI2xoGlc5RhLfDNf6jsGaKzJaEaWJcuYMRjngN6JES7h45pHhdxamBUGvpthgNYHqKYLk02aGKuS
P0JisRtDvMSldSEF9EBKV8UWwg+hk6XdfNKURmW8g9a0tLzpn00ETzhapbHqsE15nbmbHLukX28b
DTNiQJRFkZEb0kFBUcnOQh6LpBgmJjG17NrgSWJqWYwgp7V1jsZVau2cnPO5ibYBfcSa8BS81tUb
v8ka1EUTVjBGlTnt5Ap86BUyyDJs0Bdx04ddtIGVPa16Y+ch5G+asDNoL84kBeYMNe1/ghkzb36R
3gSWrjqb8M8z5n+I+oe5meF/j/4kmMyukktF/a0Sui/nNjA2Agy4zL9rGDm8ZA1pBlb+0VYXUIb/
O49Qx9iALlWTPpxalBhy5PnYZOA7439Rcnaxr5hhHTrpRvxT6LHC8RYoF3VE7MsNjGBpN2AYCpJL
7j6S5mwpP4EPxBQJjOWQT/aQGb8P+IjCrrxhtzfiNtUvmXhE0aULX3r9S2R4Wn84zas0HiMDW4O1
a60QpRQ9QUG66kdBT96iqepZqWTIvzt5tuRBi1Y99ZQXfQ1otIE3mg4ejpXanwL/DHYcA/lbhB7a
Rm2ovwF6794RVhnpWZXvo/5K41/bhBqewc6DUXqRdH79LQxJl12SVDxod40w2Q42iYP0tIT8oLGx
bd1fmjYzWwdZgRWumXkxTxDC2Kj9bYItp9zaJBGPODZu4VesZT8W1X6GA7hhaeTC+3DaW9RCkRmq
pTHoCAAA4KXZyieXY2DfMCAsyEauPKxhISgYJ8E8YpQH79yT62IpAH08iNI8SkFhIyJOKMG62V31
6xkWwqXqsbJN2CQy6aCTlnwMHiNGPbmY49ekEAYYDsaB90q33uro0Q6vVgC0g8mS0c05WDjzlkl3
estcGtnTyCxMu2OYc5WdVyztalF1f5H9j4FyK1jUTvWdw/TGRdiLaAZkNlJM1OWIDkdZojuVs6yg
+mgtpK/WfDJbx8lxBF3U6QsAke64TFTm7RQnGSFEXBk+kardAagm38w+D259+cWVq9hPEtx41P+l
ARCIqxb9jMa7iiLebH8tAzK8+c7HaYy3TFza4q8cIIqfXHeTunPB+MW/922wTCzMxFy9Ys0fJB0u
st4HU3xq6IGZAdTPrEJ5FazQhHqLw0exCOJ3t/nMEMcAKOowbzZdAhKK6mLrOCYf1KG016X2sFjc
N8UlpyZJKUE9+SyoB0JjVigD2pUvlyW2jRSbAKM327rwOnbiTNQnOgqQOPF7AoxkVB9FQamNggn3
T9Ch5vbORfev09hjZzuvPlnFZUTR5gbwP5iFi4ySU2eLi0MBbEhQTFJG3pJzYrOqrhDa2B8W4vDC
a8mlRSZpfRFJPwMW0fDupinzyPDmik++IYzhtv/KlZWXfVao0Grj2Xs/ESiKgpVIGH0zkZo38dls
jvXUPRZ7Kc/SuQTmxjOOYXzmP5NwGRTbxDyhze8VBDgKoHBkhSZdOoZrHh408c5kizJLFntUjTFS
z7jfYARixjcuhDpsTOmfXEkr2nTrGK2p0+GaLJTjZPIbxaZ3svv0t4pMdmNYseNGPUknSq++7sKa
U3c4AGEAkk72RHjtSl7SEcsrpCUtHvZ65G71GG2GaW/7ZB/0xM4N/2xdW1UgIWRhLGVHq6UZxIxq
JCdqexDPwP9Uwgk0MGBgWgCqWxoIxcRcub5kU0y3U7jIM+Mz1PwjoPDvAA2oHzLpdpprFGkXdj2f
Zlqv+smShR9WNvaSG7ZM5SZitqkycHIlsDev2EVHUZuQl6KT05HCEQoUo/2HXmtXpPq4IPqnGuhk
lgxL+L/rNrlHhs6aEqJQETPgzFdGF1+J6twOnbI1pnDRoN8llFW52y6SCdBeF/shnZo1jpspL6Z3
PwouNTvCdCeHvSMrcpWwa3TxS5jBjXTTS0t+dYfNTNjoxHR/RcbnOmN8lerfCkK2jjReuAjTfE0b
rbXjd7it7G0OMMuPs9WYWBufEseGOQkgAz26swV8r4TuJq6bjcHU0tHDdeCT4gJ2MKTk04kaKRhq
g8gxGhyWisnqqRvXseu/WzZOPCO763qvvOlW62B93gQNC9K86+5jxWYyYOtPitilNfiSeq7f7YkH
G5YM7nyeAIRH7DvZ4U5iLg7HftHNhk4iFamR2RLZRF2m/ZQkcVr61KNUL9FBydIvhdG0uynXNfOZ
qqRB9W4o5t6WzUqLKrZwCmQU48g3uYlRyhSsDGetCoN9LA5mVn4KtV2PYNMnx2U2LYwmvlZn0Q4P
3peEqDcQJfUWCKKKDfucUOs6ZDxwCYyn2qCw8OE10oID1Z+DTN9jb7x0Wgeb6q9N2mNisGbsQ/Wv
hVJHyVuCzVSV7N+Y85Ca7qdC6ab82OA8RvKjKkAfvU4S8WQlwuDY9V9utUsemavcLMR5Puq1ui5P
eJk+M2wjRUZ6N/lXrAJZC+CUsIT23XuQuuyWb7qKWCwwi/D7Y61pR5PvHa7PsXO6s7DVc8iesI2h
i5Tvuhy/KhmeMXx8li8nGqhFWffnk0oCpKftNzeo+/uec8zIoIvSWbPv2ZnucBVQ9h3r3rnR2m9+
E2hhpas8heqezSq9WvSBKAUWtp3uLA+Lpb2yRub0RXsZbeMEV3JvG/F+YPkn4MAKSVaouq2Y8ufR
uPfrcVW02RUqj00YbkbAuaoEDGu0/j2Kw5fvsjaVEpO9zsw4B9ee0co5ub7AjbIo+3phEHvhOSsD
xnSKiCaN3UODljdSglVPmi6Rw0DGfaInIFJ3BWtRXAYc7CA2zmpDFCi59JKLh0wtYOHNW6n+acnS
Y76JQ3s0vnMf8FPOZEqyMCi0Zh0HFMLOTYIbqZOvqB02Iyqd2ATLGdkLo2iWU28YAn1xx7vNlNVi
m8sXsgZtr4bl2ci1p5uMszG+262yjdmuu5CthgAxvvE2T9SL4XzGQMLAgJMbEOFyYh8KphMExdrO
vBMiJue99EyczQzACfzGeDS3IqgiJtMFAEN2duiMaR/3JmE+uIIHvPvn28MW2C46SG0RNnI9ClSE
psb08NMcTz36UUKJkGeHME6F110sP7rACT2CVVkTcakiRmpHHw0rAugmIg4yxJKRyaWrUEZRSPTt
K049pCFk/sUpBhqgngaVVgyaHcFznjFkgodiQ1qs19za+jqHDBry0peufo75Zdj22bfcc9qg3ge9
pScKAnYWyC/bCS4BJS7syS3Qun8xOXdNGW0yNgxSmmtdKfcDNAF9Qr8q+SY1aM+cYdz4kbMvqp8G
Ka8oLewa6VZ4Hl4ErOSqfXB7Y2+9wrMdlEedXyDZLqQlQG83Lm6IU6LUPytUzQW4vz61HuOgPSNV
+Rf06TkQ4wKEnPMqhuRoiWSVShSQpHJZNgM6jOWZFmxzq37SSJohzKJNhNyLpr+FCObc9GJBN8Q/
5S8AqQAoI2sGlxCCpfw8OpvR/fQ5kPJgZTZXEoAL/YD35KsgYbDai26t1dsoApjG47g3u9uYc2iv
QZhGyVQV+RwpoAn8a1A94/g7BKRm8avJpml8hHwMhcuwD7cFLYJnnvVsUyN1pX3NFoW4gooaifUz
vyX2x/KmGX9DGb1F9TmOP+v+ndFr/9Ly05h9sALpKe7Na+Osmb3R85Xty/FWmbaR2kZxt0qzKUD1
VN7M8Q/q8K/Dv8l61ck/BOMGt3kY+lPWYA4p8PCJNMoPmCaOsx8MV8hefxIiD7rp2x2I3DF/0+q7
KRGffeiAngr9xzWvGo8tCvTJWrZEtl4h18guYwzM6lbLD6psM7qR1o27jOIKd6Gj/iJBYF3ainQx
TiMLlIMJXsQupawsH/zh22gPiY7bDE3S1lR2Tn61HfyXh4bEvPycVFhrMd3UdEuF52Nz+sMrsRjr
DQz5I4FyMwNKeCJ4c/mFGpuyFwpe87KgRSr5SVf2MDbE+CXFrm4/nG4bUPgJjggGfwor7G6X+tt+
OILOqBBysYlMDg1WWDyp+l8v+VGN73r6BDU9IiWM9k5zKJqj5gVYY6M3w/2NXHeb4mai/vVB8Pim
xWZ1YrnOyDBkPU96D7L0CiZqH14hvUwfL493oW/CAD0p6MgELVaZQb/fU9+pGFfNb8tl3/3U6g3f
WeftZL0rAU87oEkeQf7TuJ8jZOK2e6rM8pqcyLGXqexryW7gjCQ6/qW3gKXZ9AenW2feUiGHnsxs
uQmNa+AeKehTLNyWA+zh2yn+abR94CxM8ZVAGNbOfnU0xwW2zTIk2YQT/FaUjLybX8v9M+StzK5k
OoXFnYG95v+k+ntDFc16kXfAZfLq+NdUYamkf2bWIaBtrn1wfsNXYR765sRsOLVgtsxgkNYWpsw7
L80Y4964afIgdCj3mHon9t21G5C4b/3xX2jtM3eH8CpvmKqSm3OyGdu6T7qXQPuMsTTXvHE9A/Y8
RaBz8kBfMedizHMy5efAbj7rk4WLqaABScTa5E3rk5mZ/U799nRO8M0D2WRIMZy94jBw1kN1j1rw
+F+Z+IogxUyX21Hh+PMfHipikoNQy0SLNjuk/TK0f/r+6em/sf5nO++Sx6tn5K675Ndgzy7J3Ixo
kb/aDnBXObdrRF7lU/f3CrQZex6hw8bxrkyKaKyM4dk1QbesG//UNhtZH9Nx54hLox1d+2jX9yw9
O+IZI8jyLOPNwXqieTeRnAG+K9bJT1b8RcrBqOHMyP/8AOyA+3KhjkTQhzVG6TCcAP8cQvu3Srdk
tKtISNVzopwH/QbkmRaBbXWPM+7OR69iOIF/oPGR6OWj0m9mcKixWWvpEtPWINAFHewO4dEjDP48
450Bio1xUJJjlH/pTJtMDJUmMzeVHSVTJbi5v0Kc+wD7QfHIGJRyCbje++Ady/ifGA8G3BrtmVb/
phcMj6k6ed804KnaHxPFDoPFYN8Sht1B/ibT98DYmvqhqpZje2TT1mMy198jTAOuf/WKbZacvQFh
z7yWT6JAwIMjjNtpLDpNfedQtGsbzT+x+PCZ10pcBv2xncAFmCgbifi7H0twKNB6Ur+w54kS2MQ4
Ww8S7V+Bi0oZIcN5GLHVDf4rpCEI9AjNJdFGU+4ybSqh08K5Zop9z/PwS0mq7yFNFpJiRxvEr0Ol
OffaV4L7763UmWG4LBcFub8jAXIs6dVzb1Me91I82qxDdx+oEEcCMOOu484JESFHOyP0yrPJ0i5j
Z5ER0lk12UHTS1BUGqB2LUAEC1CbT6RSEhYIZTyHfG+i1p3Qa0r3m1QlIiJ43Y4RWovCFAjSfWwU
bFn+oHywDQvTCXVAbjwOJBttfm+sNYeRjzQLxrgmHozYjGnlYkuZ8/JlK7spNhT6/i5lgoxefaXI
6mwbch53xvz/hSdxG6gA64rVZ7gcMwS4ThOGTDhsHrQRPh5uVsjio1zWrbpNiVFhtGufVbdkHVUC
nRkHequyXzWWOxzhuJoqxH4rZmDcDKjzUwX9OtpxfhjW3JehviSied4XUbNsJAeiHtFAlaP3m2mN
vkygmhU6S9xY2biDFoFjEXMZZVAgVBvLpBkOvMPXvjV2mRoS0JgK5tWKsjcpoliWZlSDdOnkZXIx
sMlw6MPIV6tOfuit3Nwlp0SQZOky1G2raiL7BB8Si3czDJ+Fgp+lnti4Vp73VBvFzk3QShYBR8j0
eUPp37iEcyNc4r7oKpLGvR+HYbmaA5CzQMtVAHD5uUebLga6pAi+24799cyhZesbyMtOP3A/QK8g
0UR5GzRMMGztd1FlDuumNv9q182JfPoxs3SidJTKTLZquBmJPl+mXYnqu2bETmIb4Nqo1pdMOnP1
YWpgO0d0CNLSd6FWXKuuLq8aDzhrZXCxuLs6q/y2YNsQ5SN2bEnEti244k2azrZIYBsooHtRss7C
BldEZae3HFWQqF8jhqDQsLQV2YicmpoxD9GXzgZRVCtijRZD7hDq1cVLlpEugpNp6jfd62REM4d3
cnUpbO2v1JkwSKfCj8hYgK/sCnzBA0ZlvVXeLcU7gWHJMSySu5Z7+dHNqoqEzHbll89mRFTpuCBH
o8zMN5I8rqF1lUMEU8BX9W4bR5Q+IQ5gyP57YeAVS50YIXnIVZvKnVYPh2TSPqitj960rFemQgfv
laS8Z4y88b6wm4FITxRUFeoLX8TwcHpM2X3EG2sy3SkqNBNGDeSOfzH1QWjvh8yNT1KOH65I8+Xo
RitVMY15A6AQX7yRbrzcs1ehJJgqcwPSXdByvg0Fv8UWPTXRaIBaBgZnDtTsepad1xHRkYvSV/FF
O8Grz/BBATNyUNXE6qUVI1L68doztVulJctkSyofZuKfKLz8XV90QFga3CNZpLDGaDQmfGDOOuc0
OAAIxgK0lu45DnWVs3XIxKIGCc5w2BDmi2LHU63OlCiBzp9M3mrbvJAvgzcgSQ9tZrPLiLERhO1V
y+N5arJisuxYX0Y1JvQEKbluYlopfRPDrEqsS0H71PhvZd81806Dh4Eed157jLs6c5Qzo7cRG+vF
Z2106VteECphKjXuGVT+kPODGYktiI1asjhyRmEuEbnITRnwquycs1RZxxVtktV6UFzYGiUxinpb
1mDVKn+pM65DKs3HYKY56wQ2yrK02ZGFbT8ThHEQgxgt6tbCReGdeolEXrgDmHykVYC020075Oho
4/EVhWR0KWDSl0xW3uPMvvOkrSjZ/pg8A1wdTcajbfcAvm9gQShOAK9eVixYH7uSSkD78SHMWAW+
DDJ4NmirLonPZxzHg+AFCjeprnRMiYK/SsfAJQa2kj0SBNBTcmbS+aqyuaQZFuI466DHeRcvg+mm
+FiwmFtwuCNQTMmUXsjKecRNuPcNZcfcTXE4pb2ifLWdeQMpdJWY6ETizztd0wHnV+SK8sO1Jfg8
oXrfKWzflSnjbWGw+FKYTaAWCk4i4xbR9HOkt9uB1Sdgi3vMmT2zMQEFtrEoGjYC7hDs9S5kmDSg
bSFEnh9Zjb2RVVraJDco/qSR2OO3a6ifpFR8Ztp3xxgpHmyi6yE7kDJcL/S6/5ve064dKv6mgsLs
HoQdGZvIgCggCXEpyaKbuY51dgJudSdtCY9O4cPbwG1rSJA4PlhHcJy8GSbiYBEb6qoe88cEnYew
jNZbVftFohDNEbT63Ium9RR6szFkMm6NbEqRaLxb0Ka93qLctfSfCO4zAh8o6RM7L87MVzrW6blB
itmbx25Mt14yfIeF1IlrYb7X+tM2NfXIXcgCawk1laMXs1AyOCQRbaneqeR4FDmrfC7pu0HUWWlO
mVS88cvaq/DX0SuW1W/WMqcNwtJedmLHBhcVt3DZyCN9tCv/MuhOtkbI7nBDkm2ZLQbhNByGrL3b
tILfl5/tSmULSXKpF8GUim1xilD1wuY6NKYFeF5tbn4DGymE9oXcVu49VjCNgRVk4nCCfvY7to/i
1WI9YdHOrPOAgOnU0HE5zkify/tlcMl0lIVevfZbOneS6Ix5noE3HZG7DvEfDRl3584f2X76Bj9N
RTfeI0cN91q3aPC16w6uJKchU6w08aaxlIQkKfDLVWez5+eoN43xZvX+Qxm1WWtwmMqQIEBpI7Iu
Cjx/1sA9NeChdniPfcP8cNXxUiimTm/c7Ae9eFXkf8R9i2YkxI2rXFxPBktg8/zI2OoO7MFd6XwH
mrcswM9uylhN0YPeWj/dWg1Wpi7MXF4e7gRUu3w6fg03DL2LktmUpZi3ghh/KsQb1v4uxgGi6dBP
8XblynuWAy8wRf1TiQmy09bnbLC7uUbZGCs2MiOoZgVZX0lmrVK37hjeQJ/tMeynzitydFBH2GGQ
y968Mcaty5jBZ846F158izKXnK2ofAl043PxP1qkxk2szdUi+x6wcQVdDDo9ZAvTudqvVLyb6iUr
vaDm1B2KA9NexZy7AF3CTyHjq6nyWHoe+m5pzRtdxpin3n2lc2eVc/di4KDkvPwOThVshgaMHOvx
ic/s44tKGI1abEH4ISnxyU68KQUP0HzvEA7AHiS2LDwYbUowq6d75LAY+7wVn20jj2l8Z7b7Gwbt
OlLaDelvawtVjau+axWGmb7pWB5bFb5j+WvFf15iMPiSrJQKPNrJNDXwSAWVTvrKbPuOhIIng88i
NnA6pkXBqxrjF0+Az+oZ+VktsK0WDw9YBnUrFZa1iWrA9h6WmBIANLMqasNhG1D+CklDXul8GoZb
H3oLtUocNHeLOHgiCBjdYKxbNxR5EGU6Dd8J6wB2kJt2SiFOoakMJZRCRzGYJnvfzvR/yzuagDGh
te/MeTHYFi4aLLEuCrN5liYny2dyGWeqwf/YKLPM0g+j2aLZUQn5MxNURiUXeRzT5LPuJfWGXF1z
+AU7hUUiMCLCbeg4kZH4ZlWT4hJoK6p98EqGQfK8x27UgLBVCZwcKjmKuoml3h0eplld03LFtb9Q
6+7XSeFqB8dmBMTS2ugwm1au9dzaWSNJ4VXSzP//HcX0rxmL+OzHw8PpCrqmpuLyNvDOZ0gOeh/c
Pohxtjbqqxu9z0Dnnq2Yir8xpx29nKuiwpg7dGKD/IUH1moPKeBijfQat0TnEPvYqBVFfxc5Nhpj
yKm/zlJBexcIKWaaWt7DktIuKnUSS9PyVgkwQRrunFISPmgrMek8Og4oJYGe4RD7mWWYyoomvtm0
rehwvrKBdjv88yynW9YGwMOQblKQ7TQZsGDV5PbWdqoeSlTuLskB3whF9luzDLGut6i6a5tZpocM
I+r2ELqxGJTdTR15FMbGBgc7dkjTTSAkNu69YmiB7qrjkuZzpKnovn3G80GIaqniKAgV5H4wh3Oc
XzK4+nbrMkGNl8LNYrTsCZvpqEUEC1DDse9Noj68HsdNTkaTcLJTNwXb+Kl8Cs4o/thoXqTOB2kO
T0TTVDjsRQEAnDtV/TaDScEu7H2ihvc4ZDbYBxXC6QIzP6QfdrydsjToPt+GFjGOH7ybifJUfBzi
UWAiiNPYElem820FVFOIMJAiNYA1ex/2CUOKmUiDeOViwFQaaxdAf2QAgbqydj3vbUgmR46er1Ux
wk4rb6Qsz1Rj/CwEzSiZNcx07K2by5Xbd0ALE6nNJZRoFOooTV2UN+gbc0gAiYItDvr3TSuI4WQX
0XAXvbQJkUa8GAJlneQE37moSsxHmXjY44NwGUMCRu3leIu2GHalkPk2KysOYc6KXuxBVMJX0CP8
2EOY7fChEABbb0we4iFmAlEn4FlJp5KYKKxw3Y7pT29QEQc29oMh30Zp95sTWznzKp006eSUlOm7
ptfGPDEeaK0+mqi8NffsRFUy0Wpg7w8hsiaHxCmGlcvOQVpteAQI0uFdEWP9JX0Y4O+v703F4DY1
57pwgE3HycSA5hZgpgzf7iu38je9dpZDbN1L9FtjrPw4NfJpSxarXEdpMarc+CWRA1nECV12H1rB
tJXwd7ARtdKtRWMTUyIRZKkDlYVJ8rqrkHmRUU238GkZdSus1wyvWgT60c6hwXaauTdF38y2cR3e
aNfBnwZRuAsMc+mUsQ43GBtBYLAViZYYBSFmkR7GJKOozq2p4aTpLHcBf23gx0M6jJE9PMm03IUs
oVQEWUo3QOzSziGwvlS7kEt/CkqscRiOKTWHIe/SCPdc8mqAVKF1WDaatdkgpAVNlA6TUM1iNCNz
l1gHuMK9KtZRi8zNg1xfZ76+1tIQjlVD4pMPZngSx+ElxdjTbISNwFWBYtLQtXRFhFPHaq6jIk4l
sj7FIPSAyo3hVvYTuy0z32rfyuC3a9SvjKwlrbGxBMA/idPxprnaDXgsLUMeYinS0HxZ9bFqQZ3Z
Ecb4FEeV6GELKtZIdKw+XmRKVU1EKcuo0FsbPCeUyspGIShb7WEJJ9RzeRV9ySB80s3xZ4gaOgzu
0UYtNpWJOkbRCEgOE+6+bqK5FMtAI+VkCPhaHYo2FhA89Iz8FLd/T5vqGCvjeRLiiaDne6AZiGUS
biLlVJVk5uW5tY0Deas93vfKldmepOxZ4RpssR0HwUzfq295iew2TSIqDQ9IpJUjaqi0nj8mGVNV
4qy5GZ8eWXeNYl7GKd7V1cN3HIZYB7jWK6O2ORJyPGw6qQiO3ggqe14sylqSyVIEH+96FkZo+sNz
NGkNsBolg9bNnOkreXjb4pY0P99VNr+klcFEypp20XnXquGMaCqTEAf16QRcQZbxSSoRrudqZwbx
LuvlF0cMjrUEUwazgzVuyDWCum/fb/dF4AQzR7RnPotQKk+PIHAL4zBLUkiM2CcB3WTT4JASPoh7
uqQgRZkhTkGpL4cpViMr70ObXxqBwSRSDayr2ssPVVovl2+mScplVfU3hzAj5tqcLgMPS1mIfxg+
qzkZmN8oL291A7t3yLE4RDrRZqNOlRO7TLbTzlkobRnMm9+yKM6G4m4sR0G8UxD7Aq3v4qK1mdwB
Yqb6Juo5MjG61KHb7OqnGenjttGxCecdSAawrlAh1IgxdHdpnHRtlRXGwoqKXGaTJ7bHkk2og4Xi
eq4Y/zF2ZruNM2m2fZUf//VhdTBIBhmNqrqwNVmyZFmefUPYTifneebT96KruhtVBzg4QELpUbYl
kfyGvdf2P7XNgEiPwcWwdlMkH1FS/Cb4wltPA7x6tyEn0EaHHZJtcuUwODECWlxfj9CZyqcOz/7j
PH65XsDOTjAaTpbgkJHNbN+Gr7EdYWwqs5kBM6Pu1hzJbyZODOhJwlSmD85cq8BeZC50DoF8qyrl
dJ13+i2cWiqxCOZtKrxNsLZICkY8SClREqNiTcBQB1BYTIRJ3YihC9jxV28p+0q25ufQxzVyssUo
yOi9Us6zGQT3TLWOhAYfssjmes05hiHzqgWjNFpclpyu+l338prp83vjZAREcIY32XinNayupYdE
rY3S44MmhGG3vR9ywvow4ERXyutvphKZUNOwHjEV52Aq1GWGeA3gAdKkB3bSR/FzLQwf8iBJUAS3
4S2gm0nT+C407GFfpwv7pr+enenTiPNXhzmRZzs3nodccMb72qNGZ2hqPsuo+0yE+6yi8Bp+4Ijm
iQPQq4D6RGiqyXfol4dYAs6AH/0hiM3FWzzeIjdaMVP9SJE5NAieWiyO0k6Ina00pTSVy9wF+cr3
OA2LUj0MxnznECJAAw2SWi3XOmtLIdfDNInsTY4mp3GIQ6iJHQCFv/fb+F3S+CNlNQmYGthOaSW9
tUdYWJ8hcc38JCPlLPoeZfLkNuq353MM0rU3OYb+vHjqOg+rOdW37AHPdC1ciCrVZGksN6SZwK/I
l50o3j+2+5BGTYWBw5Fbs0yztS6tR/yweBLQheUzzAO8W7EkyCkarH3MM70ZFTjJEIuiFy+sQpIV
pwjzW+vA01w0MqS5/R5nnGaIH/QMm134yNpKLYoNuabL4NmTayl+j1n3rPzskpMsL3t5D4o4PlkD
sSeGC9+1mECiJvV8sUKfeU+wTN/hz4b7eeISBVhWr6rMf7HH7MWPEZJOPiPABbSXBQmUzLB+rQh0
Sl3gH7idOf0ausFXQYUZx0g+5jH+APhu+d37PKc1On/2MSTDLhQyUDUWYc93PQclGSMv8fK8ac8n
0wUyorXPmrx9stjPOAVU8L4tELGWJP9UzJHWdp1MK12yP8ltap7Sgeled0W9/IKf06ReGkI9cH0F
bH5wWhBzXW8TF6S2Nc9siJM3p2Io6HruuS9KNBZGIFehues7yJ2ZLoJT1XjNFVW43BUWeq0kxk2f
I0tGP4nwmlyyaNcTMMZTyevTtyrrpskZUU4orGFvsp9Ukwfo0sZCj/wVDhKJxBOlqpFfiQRGVTpO
FtLWfY/gl6El2uUYqyKDUx7aetV7oMKLXuorv2xrNmYJV/RoUxVsl3WvIdhJdsJWxrdbNpQK0khG
AdOjIiIXbbwwNxgkxzDtoEdNv0oEn3kxfcolm2swQPvN6oFj5Vc/KYGSN5WrlDVpRnjgLi6nx0Li
vuxGFGo6hTmX2y4TkJIJ5K7yuAe7yMM1GqG5/h48sXcArpoByxPTBeodA60xcm/au5CUXJm0Gz9r
X32VpevUZoGQGwTIz7xA67B4g1HwWhQ9mKqOOQGPSmmEFLBdsHjpzh4RBUzYsEZlNSiXWuJ+ntk3
XGeE+gaOt9O9BZDSA1jYORerSdXGdlmOGkDfU66h12aKv06chtoyN6VHBI+iwlR1/YyInyCa9tFI
cDJU844R8lvqKnBh+M3csYQHZ7ISNfNfvj/sLSc3KCrZiPdzd2poEYaE1rE1RnL9XBBQKUwVSBmY
QaIVIXPVdWx0GChbuWyWe5K57+1OvVQBMzDTAGznT4oMYLPa1/140ylQwPBd89X4Owsi9xpRv09B
Z2LaYsVoPBnl3B4bMrGxio7bxjJ2DObOxtQ21zUzRGz35AMSWXZtG0C7LUznHInmWrrDxdUWlC4f
PbA7mRsrmtu9lSGdLFhtbbxFtJF3uEVmm7mFE9fs9DySzEEOuwi/FgCmlTbwmjBBNT1Jo7UuyLdU
lWDCPRqrmvXxwWwZ7RSoEqpq30wkZqZjv7S3HJ0Zuo8oHqgfnIyw6gEShiZqKqsKphBQsyyTJcro
nlJhYZK3yQAPQvGY5RymJUVk6no9Ftnkvi58+16145UTkD+qEpTSzEIJy3FR/BLcRSIp3Qz7vRxe
knLVusySfGXVfrIeUjwLAyAXw5L92cFxPkXnYXLkzpGkLDoMGZklKbEziSmm1tWoNlvHuI/NcudB
QRuwqu/DKX8226y/SVVxq3zAM5bhkNRjWkRVjGJNgAZhIxNrraAyPpjk/W4yqIWeKj+NUIORqvwn
D+gMEwEe7KQmC7flpRCNE8xS6UJqj351NniXUKiv3hWEX6PrLAeMNEgMJtcHWN9F09qJ591AI0xY
kxyucwwIkRYoqOGNWovRJwVzi+gbywen6hWSZoOAvNSWr3Tk72U8j2A60afPFVuebCBa9qMZuU7I
VxsRHHFbzNhoEL1xfk0coHWh8zHGt+PEZdIKhzs4vqwHgruusWG4aoGDrA8AW/XsNedXZ6pcYqGq
ZwKY1TWqvEthp/eDQZaMCM33RpX35FYxpeAB45LNPJYdrc/EAfIQsGCdLEtuf3l45vIzcqZL2CBd
b+38Mo32gzPNPeMvWDSDMp86J72hgGdv3eOorFAW82Nj/0hnDmEf3QgBKbi65vuq0w91/2KQaanU
fEsyibxidAfTAsBZ5zHdbd2532UsW0OHCM9aYT8pIUZKc9ozaQrY0pMbzHSRbpQsnk6RJBIwFVsM
daMEQjGPSIbLbT/D05NXLds2y++5YhK5TVZuN07bAkBajHyb3GeeEIAwNQaJdLhpOChnkIxm9hay
PPLT70DXN3kXnypOxc3vRHP9djtmHT27qdrYy75rGbylcKXqYpWwLN9StTWUSSg2CmMtEuc+irJ3
Pwte2ALC/ejZ7Wq0Tv4moKHvvZl9GVMy5GEBP0IdfSL0Cn3WhuT8iaXOkmuFTrOmTh3z27l4Gku8
kALmdF08NYOyUSnDUdVEk1hER/sesSWsyVureE/x7hTUQE47oFccjzHM/Qy5konyKGAOkwBozSX/
e+CI4+rKyT7q6Jx2PQM6zKwYYDpqdnJaVxGWHzL1mNt+ma21I7I+5ABHBjR3EKGj0LyWy4mp8phd
ogDi/udiWjFsuRKg+JdZoAX5vKGpG2hNazrrILKvMbFa64hRcaY1qAEWwmW0y4m1hcnLqFx1tJWM
rdhBsfuGiYqS0B4gRVIX2p8kxFz3rAIFDTRmp1VVmNc2WpcsuXYqtkTlHH61DmPgXG/Hee6uppRR
HjkN/TU1zXmIsX0lJJZTAcKaDAmRRayQGpVDfpMDgMxYPPfbWmsu2mpXGa8lJtmmd7F4RJuSULIU
sF3S0aCXyWlJZNcIZUdB8+Sl+w6fHOe2WxqWluc4OAbID/r8Q7iPDtPRdMlM9TKCiSKuc+ikBY4R
8zvIBbxjr3rx2s6ifCn0RlkFdlF4nn5v0l/7qGR0kKyXXNUl3E/h+hWAWyYDkS484JgBJtCAjM4+
7SdcM/kts2ec1dWt57wjQMscT5EKizYy4NQWE0RiNfjhdUI0NW7e5ZSNzwHoAzLJqXk1y/ZN+pwW
E8e9k631WsQaar5JZwTcpJRSXIcWo9W0jNh1G+lTZ1sbZeSrNm8fWkEPY01gAW1/Uc5vHQlqEhth
RT6uXpVx4TxJwtBk3YRvdoFJVHUgEVjmGpcmQ7Yzpv18OzsohXulOlRLdrvPyBAF9wKPh7RvWkjN
Zbi3jI8g7vpHqwc00wz0OOMLFxvRTU9qjoP7nxuU4dOhp5LzXeMpTcfwJNwBGw3S/rvAA2fZZ+Mt
W5LqMJvQmNzcz2+LgV3X5PXJme2xvmrcQGw9o3aIHYDCMbu4l7342S7r4WK0nrXqrcm9CfqeJM/R
OUVO6aFGKksCHngWGMak+7JE+8OBssf9M71rV3o8tdawd4OueFo+TljFYCHGVf7iFw6TX/40i1u2
/f2NS8ynFXvFq92EF6Ox7PuizbC48dU/H54TpUg6qbx11Hdsv9qyovGMw13mIChvGB88LaiUJs/I
h7Q6dx8IjhBLzcmrsgvylir3ZNfGtGHfXbyEc36xTNc7s+2qngZ4nj8fZmLDnL/E9ZM3bnVtydB7
+5nrx6Of74YCg+7oUqA3IwJ5TOEavupSj025s6avhmfVG3JTom56KAr44o3ltrzy1+EY2r/kWDKs
9VrvEmlEJvnIhK1touDObQGqD51VXwk91LftjNynJizuKRoS59rDifHgtigOVGO+D40dnxi3EVJg
T+pbMqNrz0I74t5Lan0XN/XZkSDS+MkvdQTsWvhee9vi16rTgUYtqKfXqJy/Sieszkz/+kuVTXea
K67tsp6eg20DFwRy12TdzoYHa8zsLin5VyvPcF7LCsFvlmONm8s62XoWeh0L9QKNkNEcoMtcRSAo
dhOi8geDrEQXHllolsVNI9uR1w7coyJpy22sgodlwbFz7VAfp7B7c622OVRYW+ExjXsgbaET8JlW
GqeOM3nCcPE4JWlLvOW4n5pUooqKcAhlxns6D7ynuGbABkM9E6R3tYYvV3dEsXTAE+6SDFB5Q/1L
sgLA75+bzEUiNCeZt6X3PSrBS174cjiouJ83weyBxucVdB5t+RUAa/sYkfwBCbRPVkxwIVNUlnSu
b50iPFYjRyvzqKZfK79MeZ1I+7YoS2QgSmw8QVBhWldvo09mgByhos8wQCeuVWEBmLeORsIAhIRf
MswbQBjwjM3hU5lbO6c6vJojdzOz4l4LW7XboefpHF0NPi3ehtOAGSpqP+yo4/D3kukQKhjI8FHi
6xmqm7hSZd3cWHDe3GXZHjLCmoPipE106pTawHAMKAE1u/KNaS+J3ZJSlZnRrtQhIqGuj1yUbOhc
B2EikJllvaYuv7RDHhxHBRbbSymBs3rac9VQezcBwBa67fSGyg+/XBlB/m6kBjE2f4hW1o95iQmp
aQH+Ki9l5Cjk9cCs+naauI4XQ1sdLLiRXubPlIWCVkUaCMQKsBVcz26qUdJwTebBhbOGN+pO83bv
SQR2KoG3RHJTW7jeHohE/sJwjCogad86MPQIdJlHA/U06vAydbCfms4t1iF7S1bCor2OhQm5HJlv
OWbmg7QQDga8Hr6EzO9SJ14ZE3Jp2zGGYwxthTUsYu1mMkbGWRUiGpqcDXcb7yt7Y5VK3dLeY8I1
pLuueDpuUju6ab2heZUW7A2BycLhDAFDyEmP3gKoUYu1HXZB7tJPB31LfeJE1Y6hCjITS8RbNcXe
rhpttrW9qMvTFIJPMoGcgfuo2ez+3OCmgAg15yjv3tnXIOxnN32HBYpLajpBGGtTJFvLTdOyUTdm
lOUoX7y9NQG0JsTvWKRIOqOuP7Azo48s45pgx14cbRHdd+Vg72K3S46wPtursKqLzc+7tpEkx6vZ
hghlcZBczQAnF50mA4uW6WDuSmILjeYRC2F19hxsf6aX4h/j1Xp2bfNMVDf+JbetD+1yI6oUEpSQ
u6jKnL3nmf4NEpT4F6QArFx1Ol0kmoPt0Fi/WuF8JXVWHbRWLUYSLUjZyRNqkuYmpJJdASNqHwl5
H7aybFuWfFC67UIFR4VS4apRhnmnpQVvKiUMpdPxdMpGCebC2zSj433nPqLRRE7GutZQUIPWJ7lq
tuaNfEbNFDEE/5K0kYPRqIOSWXEaOvpZPVrU2gMuLoAbzm0LGzOqaXY6E51cMubMp3RDCLEST3pY
pIEKinRBo72vVdSto7DAvGMgR8wNxIAGcL6u1ofCCeznkjynPucVmPsTdJgYn8bsM90KJfCqbsAZ
W9TImoJG3Hf+ohkh7FYYm0JlTJic2EQbRzpUaCaHFifUIan0psv9YTmtXeXCVWys7eQQGH1yEH3K
/Wa0PRK5z/PoELMzZ2ax4+X02cKCOY2S6apqMhD7CRc+zy4In9fdTVJ43YMuzfLsK49GMKSOT4I9
TUB4UCmLpmIblI04lbRlD1mZ862EV6FanK68wZWHVvrjwTNIkmshev3csEIgVYVprcc4/jZgFlsC
ydhD4wRwTcqX+SrH1r9vO/Pg2HH/sECPutDqUHhZ/q6NDx0n2WPJrIT9YJ8/eBVpJnk0nDnhHmbM
k0fTriRuOyY55HKlWqnD7BvgpJYb/h50KmE+rYiXtrgIxbRynGTkKrJYvhWVsG6z5aaN4qcJX9K2
E6HfwZfmYz+fjYcMYFfs39Pl5YvD9ZGBG9B+aACnn5ufj/+81cr5feqovv/t4z/vWmIJIZIdAdu6
9ln8VlVM0iOlfZZM3qmBQIu7Nd4V0lyP/dDDGuYMUOQ0NCTvSiwoEgWFz+HjeeV5VgGW/tkPT2Nu
IEefEzNde+mSoNCI8GTCHTz9vMUDoA9m04D/4eQRU4IdakuLPXthh3l6hKqvZh+16W0Dil3YnwzB
yMxplqPnB+603LBWnjdegEci6vPumDKPrQLKnrqrIajmsb6bk07f5Q6K6Vi7nCNl9WjjYtsF/Uut
zGFv1MmwZ24uQD6lzlsvPKrATvswPWL36Kb+qzJ5nIdStOAmwntUY5TCyzP481a7vPvzVi0Z5bCt
AVXI31kudsiiC26ELGdQ1dykSYJveMavF6G/CJyk4n5acfdzAzIUj21jHyYhbqzAL3cYRx0g/0G7
hzRYpo51Wy83cVXXWyFZbTlO/lvH9njTOGUMMkf+tuOyPfzvTYnLdefFJinOtdeLhXGK1A76AMEn
nNZoY1gjd43+0qIhx4ILCjbR32MUyGeXARkXgWW/qEmr1ZhdwxL/Rth4HZIcjUfIrIynaMZ2GYWA
jrOhflgUNh2N7Gj43aGfhHP8uWG9Eq3tuYKqMgfZJ7xiRVhCxxZbQjjMCdLlurRCVTJhJpuYdiCT
KGbV/k7pueoGQ5Dy/HzjoprYo4Lxblne7r2M/lfWxV1Z96cYMwHHNGfTZMT3NA0TQxrnDpUxPDYD
dYWdhv7DhIrzWrZMB6yUelwYTrocPt5jonNWQaQgQu74qJivXgIFiiizG5BEHZc0YBtGQUjIjKv1
xLyEUC/hQDw1rNe5n7xDnaYaBTydGg5L8Ge+InXNDcqXWFglxw11Tg3BMEOCsGFtv289+PYjlnCD
Jmtl5tB+XRBeKyKCaBUtz7wRJ6EL8nrtRDwOCQqPnkGTP71XqGGu8XVEJwUi4xDV4sI3vsS9N93I
CZK+zyIHRco6dTPITw1jqRpS69qHmbnOm1t2o4R2hww9SpiVWaQAKboCx0VoXpiUrMzS/RXrip6m
19Z5TMht8pMmJXQjcAjjs5i2hJa+jwuiHrKxpq0S1pHZJxlAy4sCsk/OBjTARNrzlPmm/LJjBkoD
O9y4H/2dNVbymKfeQxw9RN/+bBtrnbfjBkxT9Cz4Ndb5LEjnJi9tXbax5szhoGPy94XzS2hvSc1b
TG95+Bgk8rV3crbbqXwsPOhTIdGo+3GJDVay2Lcd5qJMijs3omuzc3JEqOrCbZzQMmQzBtyJlZpE
wrLumwqgh0dGZKzt+uhpBNlN5AnIWR3NcNY/ComLXtTkJQKQzLGAMQ4JbWWe/CyVp0oiypt9fxMv
pyTJ0E6jCEfUijEIDxHsJZm/p6EV4hTT3qpX3XhEi1JQk6InncMd7gCxHkKjvBlBABmRtQQmtNNr
aoiNYVTmQ+D3Cx2qoFHBkXxCWHgPEjPbFWYHGaYLosehd1FiVNFu8D3G3X3abgbTjZ4s802oXj7k
dRE/gQE+VFCHr8qWlGsEndNjONlI0YPh92xB7Ue1Jvds4pDYaPD9PPNUeZ3fbXUXTisrhW2mdcHs
Igqtx5luGmATa6FyEPIxC1GJ5hWjaqdgv278HsqjHcrmrk0NvHPpcjKhOttGkYgv3lAwuAxFik0E
SgwK93EfRt24RYYVMw3QwbP0YT8AeQ42zeDejaw3LtAu3nzT6L+kWJpa+nVnGRfMvnzRTcc4lDpw
3Rqps+nR4ICNJyZVl0aBa78n3aUfvwkQ7f9xbf25hJYGdrphwHubeqq4a/KkISHBN9Y/72ZTWt5l
LyZIwHVANB6Vn8nU0jiTLZGDcnCC15y0IW/28YJ2atvYWXNTeti48V4RUEAFQoMBw1AGXnwSyw2a
kGlj1rR6WBiB7trQOWq2j5c4M5xL4d57yNyYfY84MuyKTYms5E5nJBRCiESEghoSQVlT3It6fk4H
Y3jkvPUtRjAgvRMGu1xYwYNrXM2ETXPk2/m3Lp9cC1/XYLfWPhkNCr+l6BwXDqW+mg34XRCljbNf
BKgkR9yTbmi+ZIXPRjdvz24FO6rIhbEzCpQptSXQA2doOM22NLe9P93HU+feet5rGCBdlhPZP26T
kHGqRiJUaIiZC5LjY02fVTx8oEN0H+Y+22hYrxvTtf1N2oTJC6f0A1mGzudYEybiOoApJrYl6Fgq
hF9IA18K5Wa4qAkoDoZ8ugRGc4N0PF9FtJDbmpzBx7BGyRUMQ7PB0czZeW6wWg0j/Vl09eEJ4I82
DOYTI152rZFLCGcY4Ugye7FrlYOxLiL6FSooOgTseR7kU6MZsBeDbLh2OzG9gimKJqu+zeOwATGH
4LKKYzQsEUxboLgSgInUX6Jp7RuvHpu1m3rV2gjAkSzA+qPO8P9k0TtZY1ttA0PABkSPDls8suMj
wllyqUc5rpziuUCyBzeECIeqaSAIedawdo1e7wJF1zFP+LVGldQc59CWbN5gGGe//mqGKvtCAFoy
JooY9eviLHgN3GhvsRXW6iJK5AroM5tdaITyOGZQ91UQ2ndoRuTKcWyEKm38ROtrAIuzq6NRcLTL
2iHwqCnC20HHX3nGQn8sweEy+QUj1NCQul76wANcnFy7qdZ//vEff//rf3yN/xl8F2eaRFwIzd//
yvtfPPZ1FITtv73798ci49/P9/zP1/zrd/z9GH3VRVP8bv+fX7X9Lk4f2Xfz71+0/Db/c8/89H/+
dquP9uNf3lnnDD+m++67ni7fTZe2P78Ff8fylf+/n/zj++deHqfy+29/fpFQ0C73FkRF/uc/P3Xz
629/Slf8PFD/eJyW+//nJ5c/4G9/Hou8/c6/g7r4v77p+6Np+X7xFyoFoYWpbBPpivvnH8P38gnT
+wvCGYU8yBWmFrb15x95QSjK3/60rb84tlCu1hbfJJR0/vyjKbqfT5l/8WwXHaNrWqZlu0r9+d9/
+r88hf/7lP6Rd9kZD2Db8CNdyU8p//FcL3+cK03Psmxtch3hN3Gl0nz+6+PCMG35+v/jt/2QRssi
HMfNg9EUkLPpD3PUi+KlZ2AhXcXY2CUSRz3nNsEeYXmvWVsaQJQldoZelcfK4mBVXONLhAkLPJjt
B6SNRORPoqy2jkIyF8TFLvBCAxf/EyZFh2EvU9XUiF68sF93NnqogEtj24FNHFpO3UhuTrNRqatq
th/AxyFWQO5+LbVgIWcMhwJxWpVaN4x5SV5yKYiy+LXNSpIvesHFLzmrfMSFln1rjUdz8KHqDELf
JjNRTVlUbCNVfKQBYYzEGFwxYNq7YxdeO5pjMfKKt7x5G6PkghByQQNUgL8in6At+HLUvm84Sz7s
ujlA2n9VNJ0NaocoewvCRfGgW0w4fQUgIIYvksX9G8xULM/VBIWV6VKskBbBrAsPYA5fgjb3UdkC
YR3zbrwzcQlvoAU1x9Z3y51f5g+TCYqobB7DKHk36vypomlok/ot0JiKO0MgAxt4MJVtbGfaqiky
GDFRBuq5J1UxNu/B3j7hh0ItzAL/qm+a+A4a2kpo68bvYG/Nps/SFjXhlUMpTDEBiln23htz8HJD
E3YxUd9Az3+21KerCIFzWfOuKlw5Y4E+RVeEtc70JMyXLgZfZbLIjUYHJnqCxT6aUUOmVrFMqjcm
usnrbPIhGrgfEfmCwmmOoUdPH9jQ8T06Pp2RhRzhxEXboFatn36F84uKMsK2K3jfMOy9wURHloy/
rIHeExQmza+zbajfNjKKbP5CgrKt4i6uyXRP7W8ur8i80B6NTXvMw3HTZCSVyhBHiTW/apXvAxvB
zJS+ZCjJudPipgiS4Ca0fztmojEVUk/PCNHCVq6RXtC7uRqPf3acAGHmgf88NgnGY9X+Kk3rTrf0
OwNCIxtGRq8WHGGJ+UIk7VPF6naMih7XE8LHyspf5wbmRTg+FhgIXUDRyVi91MB8PJHtgBsd9eh/
WKl1mipANTakuxixhxUzL4ltsYvt7tDlRoIXT+JxsQ6lXVNNI3phk3aN7+6rnylkzPzNUC4WlHKm
oOdqGjTBsUbnXlbpK7JV5yorsg9b4fMHl581qJEhLbFvN+ar5Zfp0/mhDOO9zROESYQRKoEicKDV
uwjluU54NCO7tBjTeZ8Dr/9128mXuEVHBb+j1MMBWs8w+SSK6E1kjwB6F4liXozfHp2rG0Km8m79
qkI1GLrwjruDjfKznu9lhwabY4d1+4uVtIC4/bdaGr+D5U4iihKESdu+GZ5iKqZC+CsHkcgqSiqT
0Zs6M+Zo17Pkhc2U+RfWt8YGoBy1zYOR9Sdv6h+gGwP/nT/MnodqGh9sdoAgX9u9nTKvj1548NoM
TmRFRnaR9jfm6H5qgesrzz+yXM0bo5YfTRjgxi9783ogPl0O7mMJMscceFUnmtd4mJl7bIX8dc1d
P7rs1A/0lccMD5vJKlQae0cwGwfB17r5ntCatVsA8YSNzyh+6+ngZLOtnaptuUirU3tdBcHGnhfG
ULydEC4ZFqm+fbPi6SPhHbEZrpcWV3uiV4GcmJqcpZpWTRyweWKKEfVMuLMr2wCbaoyMYPObHrii
fKa53WQje4ii3IWW2I8zuGS+0xzsNaJ0FBrsIOqQ+jKG1RQdlHkfk8Vo4zhqjTszeVLWG66JXZLX
W7drVvx8O0eTXb6OglI9FOcqMrao/CT6uitniE5Yy1chKKacKEXsbLteyDvR39hsbTDpIDddZlIK
HVG+s0GZzDn8c4LylsekK4n6CxWKa9resYXzT6AVVXVt1tvl7lAsrQMSTpat7362Is4SNpIToNKG
c5uiGUf9d0WYx1H3v30MwyqGW3cuaX7tKbhwmK+Ipt91sriZCkBAlsusf7oqOJm5/R6RB68Bsavj
gQg6LiBlgDETfyCPlu+NN1lFECr/90b40YFZpyhvF28ioPAlXjcIngRK9IwcIiOH1Kn8h7FsSGcg
mCl+GXKAYdWwWR7XuOHTxAUuj/Okh/WI1c1EiuCRqcmc8FqE9VqGd8UIa509f1mQT9BqF++1PFQo
a7ypxPCJ9g4Q7Tl2g1OYm7in9baOq7Vp/JrH7aBISXFoeCYjPaLFFOm8C4HXV5yJJBdIzyHSrii6
p8JKXy04clbavi/v10nxmqrpbAjrzlfWC5iBB56VawcZZQ1Loh2zM0KMcyKCC6Pyc50yzoe7K/Vt
AZKE7O7HmdDIRmOsKacnNwflIa39kigzlel54TdkiqC2kDSssX+avOAx4SSawnsjI2mrK/9NRnzd
3D8ZrjzTw98GLt5HVRznAMR4Eme47wF5mi+CJBg5ftaKl1jLOjxq3tsp/dR+u1qKfVwG97C+Zfya
58Y9pB3X7S8doQ4GzMrJGi8W92H0/oOFqr9JjJPzFU1AbjvC3kbkiqbYx2jGsVyhM7CpZ+5zXa9j
wsnQOF3byXSjCYms5oFFrb5VKQTVbG970CSa7gIjrgLagKEWzLidMr8VBNZG99g093PcX+bA5iQa
PGsWzqod1prYXd8UazspDhkpvRi+Se/aFDz1Ys6/xRtWtAsa+1NeuoAFpw/bHi60XFHZfhhJ+CJt
RSxMUl4NYEIy8RqWqzZpD5WBYBFAe+CsimNQTgxxjEvmji8kid4vx4wyG7IA7G+flx2utEMozHNF
0s5cz4fkGu/zQwu0GnrC0XPlJ8KV3+xtV34835bl/Mxo7SXR6T6zu/f0ZzWEKMS4Haz8GC34KWtB
sEXNrQY7YPLiRl+3dZfpcxmwWaXN6ZtTPIvXYjhE+kNCZZiPPoPmJMB+yzo1626KalhXPCjtZFwm
WJe1QIKP4CUllInSBlFdVhwqNz9iviTQig39aHfPbkKIW9qPv/FmMtn7JLlpU7MoMg8jOIxF6j7Z
3UNjxPeBmF9L8osGyc6AAgbdM0vhcMfi6rqrrU97DLaoqR5bgI90sfgae01lHGMI5eI4290lClEb
Vh52tMCYyZG3ru2aasDKEEoZbvJZlU8DWDSzyPeKLAxO46ShAHKk7ADNHfnJa4CbI2jKO+1Z66Zs
bhv/Ymcf1tAg8pTdk1lHl6hLzlOtWOgh7g159MCAiIYo+cQ6JLo+Mf88TXg6kT0gH8Tzy5A1Gp/C
yiM+jqebpL8GIG3qP6WN8VSo/skeOSjylrPL7yY0Hth/IU41yDtwb7HZPnECeUgDqm13vFHYIZX0
H+LZewj19CI9BocypcuH9CYp2eLsPA6cO2bC9KbglA7YwvMmJzu8xHJvCaif8mOIKCGdtlTXMzJ4
DHVbs3mUPguGLFtEDPiE6yAk+JoA+sS7r20U0jkDkCxOjk33X+yd2W7kSptdn4gNBskIkreZyZyU
kio1SzeERs5TcObTe7HRQNswYNj3vvrPf6pOlZQiI75h77WvY3/MqvgnnpsyqGZXIRepvV2aOVim
uYbbRu47xihTOs2kaIUn0bq3iAz4pJaTzJGzERdQRvKKEB5dW0VEahOC1vHqh0kiEZ5QxjB5B4CM
hmxOVwZXggC+1xilfKQOumys84wIKzGmBDcmmYvIrPK56al10M3hBU12hvYM0tNQUqJzmgZSznwF
YoXz3N3DVNgMsrlQWI+XckTvGdbTsrNrG7M0j5IuScSpQamH8iIqiPPVODiYKO7rqHnvZYQSacaG
njJBtfTzxEZ5QwvKxiOyA5dYv60086Mjx+dWldA2eUW6srgrKy/mnlHeXsbsmVKcd0TN0u6vmPqQ
UR/Wr9hO7qalIJrRyYu9I/RNKcgQoPEKBpcLuTPobVAYgNcTw2cIKo892k1rsvI08dryZVQMHFlD
1ZkCDmeSq9B+t1Ie7MFh35mWd13GyxoP/TsLCkJQLNiTPj/m1PQQJVTAuRaz+WS5Slnh57dT78GD
ktu4QDo+cannOA6PJprfCTnpNunJW11423IU68kKt0fPPvQ1L+N2sJqXNLT/xBD/mqEJSEDBTMXo
wsE30g5J99/irrZ9YyEg27eKS9ZF5SXVWgSjxymVLgsJOlNNHFD3Bwk13+q4We5HH/AS3wmOtcEV
h5rMrr0LA4Kf7xg4Lt5h9MbTUU9YM2lKmBVji9ijEyUPq8bi5oX0uUXjqH3LYMe2OUM1kMN7Z86P
tSYX1Q0L6hnWCaQpIjasIF9j30puGtt6ygeGmjbf605XTWA2w3hJxIPCx/ZcrVbjTE0gepeWoOJU
6L0s5oypP3wlF0opUSBrQE45Q09Pl1Ui+kVKabixbfUbtv1N7rXtGVQlsJzC9njUwZ8oxCzArdHF
SsqBDSAbnqFovlbs7HaRHaegYJNpZ47IQMYMGKMVot9uxyDhtRFull/qJBxBcmY/0ehnO8laxxNL
h/bKa4595p0aC+uxFLBETKZyHqy8yPfplwSNXhY9LwPTBBuKRjEWLJZ8n+bRArLtsdEHwtRhEo86
cjhZpKRxjPKPwJZOslTCc5xZC10VBxDETvIACw7cgUU0s3lw6Qdmze22L1KA12P52Q/V2V1g7rlc
p/zs2e43Q31LXflHmIYIkRcOXsI6s8ekVNu/w5DGnw4qQy/0CQ8D5M+0t71PQxrUBmfW3p0qeRmz
ZCaoJ/nlTJ3v+WmUtD7+viFrtke9oWflnrVu/+ufas/rT0Ig5Gi9hB8/6p4uLIfHGc8H1DEcLGkV
XgZWfTA5jRklW/nPtvFBgNuCeLjOVcC6DS+y1Hs/rgk3rSJS09tseEzzf6rwcL868AYmu/rCXCQf
XZKLTOyQPjJkpbJvo/Kqlwitd2Tp+5hn8zxM6FYitowPSaVxlhSReZ+RoQJOEuRu7Uu2DIQdHb0Z
3Os6toU7khKSZ35HSwG7BbdvV1kFWUQkNRRx6t/MS9yBP3BAmcX2rRLZ+EDHdZ6xvp4Mq1n2fonx
24cyn0bNs5H09dWzfhd3Ma780dg8ODOA1Y8skEM6G2WjNM3Khzh+Ha1aYTCKv0s/99+lFC92N02/
jQXLZlhelJ2eZmilSiEWHHxg5JKYipKIBtO2bpLYB5DgIMrB4ai4HKrEoEo/NGb+EdfFL7UOdpzi
oy3yl9pJzrze+6oFnGvhrsh8ccW5d+g0KVNtfpsNhBDF5IDYGiZ0aQRujYbVOXuoOXC5r84T8vCa
ItoXbk19IL0Z/0fbbKxKHivNH4BwSHbniI4Bk85cHkAaf6MRJeunfvDT9lcsBP2ZKyMKbuauLvBI
TxGiVPJa0g3gF6A/9kLKRkvJ2TO4ni/wXtlYcKQgLPbQDvhH9dGM3j6vkj/Drz68ycYKdZssuyYf
fnzIhLrWb1wcgVPKU+S4p0bnj/l0HObwYw4xLAqGSaJg7gCTiD/Vip7CZbo3kKjGSw5bHqk0MKAn
g/HCdlp9DKuwbRDzbTEVX6AkDhbRRkkFWZc+V2E6uWUYFYRleDal+dq0h9xI/7Rn3yFx3NqQKI2S
xCqm+GZKUKUBtUSE0QOnydFI8w88rhgSW1weETMRX8d/48oi5lKF9Ro+rf9rE/jQd9FDnl+dKvlS
iHkIEutu8X/gcWxWMTPvONlR6i5080srW6qlwyI39jTvC3pP/KUojL9qdAfYe/UbymBP6OfRLC9d
7z4xiHn0DRzzYg209G89ec/GHrxrKsn00tFf6NE1w7XE5nnIVUm6xbK8SNSS2zLh6anyj7zqjhbh
JSJGoZNh9AoiHX9ZizwlLY1wFGaQb8cdq9g7AeQL5bKLjRU6to6LU4GWceebz/ABls2CwbxdVgN0
kddbXQ5Phok6EpEEcMhkXWWxA4qmOQtsZIrbpGlQckEpY+PCg5U/Lj16IzN5jBMXm3C8azRLehDf
zpgQQpHmX3ZOuDjfqevDY030oy7025jroxH5P2JW7wU//G1WwnFzHTp2Bp2W9zThTxj4qPqGt8Or
wGdWjPaq4UvExs1QIFMTA8z1/WLxzAEoVgQmqZGJVFsUF0YE337FtzTX8dc4Sphd85/L7xhGPpsS
BCGEpFOF4H79Zw/LBVC0LcgxYlWa+VxqdTWJ/YKhuAJTcDokUh6dgmR1GOE7rx1vFywqCfjtrqZS
BEGDRSeQfha0qr8te/saSnXXlRCQe2+nweYlJv401FSn0oowq7v46rJr5oFB7FTAtszmffbYjwJE
3Hp8oaVDMI7N3zyWJdwmvupwtfvUNXFSefSUImqsRtZiLBerQp7ShC1TI+JjXKK0cZkH+wV5OSVP
as4paY8ILLLXriseQydn3D3dL7p5i0yestIo0DLbVxLfKGa7ddYPTbOP+HBY7oL5RfZPetZADrq7
Dt/Vccbq77Fomya+vnpSp0zRg1X1GVn5Fy5wDLcGa8ya/yapRb4dHKBbmDkXPnZID83s7VmDXWwx
skFF949p+K4j4QWMW4eUMD/OMdJdiQZd193b3GZ/yhiiwLbLFywK98zTDmjZPOs8iuzPcvvdaAy3
DR98G+d/dlfa+DUgDYTpqdN8ycTFXWJDHhtTkzrq/+JlZQXQlP9cL/5qv4rKZLNh0DD6Z2zeX9Hk
3SV2Hjjd8gIEE8Ml/BHr3UzdfcXl0PnGOTL8c9OXH0hzrrZHYD2TukbynM4q+2pbTlc7Hm5vqo5D
YEzsc44huxZGkGLY3ow4kRg3bA0nvwyDuuvD8lFbzpX78NGPvBP89D1CzR3E7T9tVp8ImjeaZ3pa
WLOkXfMWEvx5AG759QegzO7Y54aOcZ4ztPQ8zLmJHRRgIiaZ1rp6joLuWvfkZiDBRpj6Kkr/VFS0
HMjVKjCdRJOgYfjJWfYPMEwmT57yMLrRc/2WLuOLo927iTCUNsSgPXkubYpd/bPpJFUyvrgMFBos
LOuH0TEIJSORrzVmH5AS78gzHWjwx0tbPjo9OZWkuOcVr3iJd78yvoeOp3ee8ovdIBbA49e4yW2X
FudkQHYrkwQYwnth06+wMn8Z4m/V62zvthzG9qiewmK8CUV7woDA+nX1pBgNEgSbe02K4WI8zbNz
V43V4xAr1B+oCBJ1+Ix0Svavc2wYRUB2J0wkJ75KEb9GTK0Vfc2LAPXEdTnJAe72uK3xFdS2OtWR
95QAaVivb3gbt04ij2NpXTnjqQc8TkxjOBV48WVU/RMFg1uTPyqJyn9zbB9mr4NyS7iQoznnp2h+
pRzmnVS46/v2bWrsH9z0rNMant4Gg3fpPiTW8m8w5pzhpEcUHDrsskMfG+3CiSegbORRGnyh5Gpz
UDtJEiB2x/HEfIdJFg2WCNakRCPCyTsMGYm16klhmCPhNHQpnsgbgACJfQ7olDO1xbElCVNWYfuP
9I4kakkbrOsRZy2wkJ68+9ZnqjPwbkIFIdMQDA7mLpH9/v/98v/dfln8n/bLj7/6K/n8X3fL/Af/
tVu2/2PdHvu+kEIJsAbe/7Rc9uCzrL/iugRYOM5/b5fVfwhfWI5P2e0Ii9X0f2+Xrf+wbBa1vqd8
m1/+f9su2yix/7ftsjA9yxMILkxieuX66//TdrnnsV1q9jromAiuBf/h9IBc0H3faK+CY8oKtHdh
CFuo3Xc1jmJNbKIsygPu6GVnQa3dGwtblMIqdyj9Mf7V+ieaySowEzAd5I6xgcaIvVSUxnGiXj3w
RYQ2RCViRXGfjXgVGIiho7AC/+LBN4WOhnwEV3YX0ez7dkbZkq9J7rjYiUYARJgfyyIktrpbjG2L
IxnvIdr07APbBTl7C4Ws8qYtepLfVaMhzaEPiIY+Fq4eqfUgpRJGQX4bFkm5mAczn+7CCcu9FvPP
2FOnNvXAQMLUDwhRkPp0GCKs0IIqNHmcJBkIDnMJVOTA8Rnrmuug5FQNrZPH3acUNG3G8YJttHvj
KJul1NHQWBPQDLAXd4HAZWWI7iu0Y44LWFPo7AIjno48P0G2+IekNfxAFgJUSPkLufEeYaKLDRzK
yqJ0EuDH+SAFtAgSAGCkVBHa1teE1pajTbHmRJcWBARgq7Fno2ckQbg0vwAUjIPwezg+Q35g06Pa
kRyH9NUnTzgRdy2sGn8mKIDfCNsi+wwN7HsIKj+Y1hQbImfXyyg/L4ygWSRaf8UQUvoWQNu7DsS8
E97BGhTkQ5FSqnQNRcb+GJlDSq+ncoI+Bd7MgYsBLrf2a0r4DB/wAFuWPraZQUjpSwxccIuWCyaR
j0nWgQKpXe1sVRdGu2SoAqsIPwnsbrrysetpECBw8oGT0b6dwtt+RA2Zr0lK823NukiYx3yIX/rB
oUCT6ckGWekQAkQ6GKU5A52gNTDG8CfMMZiROsxOSUifbo13QHcKkjMo1fOU1mF5T9OBaDpBKzKU
4m5M/tpEXRAMfRgkLeCqO0LuC3iUMX9xq+GYJA8hZ81+Iq8L8gxCHkg9XC5NS71py9vQIFxloFEN
d4jA+fh6KEVuoz6NanmZHV9up5ZbK4UKTlFzR6DpRZXRtZTenSu8N0lJS3tf3CeFgy3ReYy1JobR
hs7pYudryuGvFBAhsFt4YLDpiPiWnaJ/0CawSTEctOjulO0+auGeOusPYtOXyub7MpfP0RRe6qG9
x/qo1HzAgQ55QsavKh6v83SWPSHHsn1wRf2to/AQMXLGWXLr1Mme5GVnbAI+vJu5bB7gI5z64VKE
6CaLBT5sWGprx5zxlm3PU6QoTsO+2cakfBMlZb01OnrgR7213l289NY6s829VYXVGd+2l7xBlwN2
gPS/venhQWzMIfwAkTluDHiJW/ZAJVPWrmXe11c4s5vxE1fHqZt7srHFydbFairfdEp/GmySpTO8
M/DCi02/hKUA4KT6VxPdgN6O0NyI/IPurEBWbWyzJ9jcuOqRRHE3c28sM3sBHbHVaxZtnGNgtGKA
GJU1vReNQvtI3ZdbvYOLKvs6MgGk6Gy7tyTNXwGe0JtiBVCwb6vBeUxyzHNtz0grQdS+Ga8aZfcG
i2+8m3zrpCU26oLHEDL99MoM/W4wcfr1ZvRC/h7qycT+YgWCNJB1RxdnT1C2O2wo6c8SAzpNv/ui
PhmOg6Quu3MHhDKm9Eib1ztkkfzGOH7oF9JDoc4dceVnkNHEjdW5QNfK12REoTJN4z2Yr3bXCSTX
taL0ki7ZfAs6Ubdlg1d6LDvEISUMjUYwuk0IYUUwcTOafFO5BN8ZdjZJfNnVV5AO+/7H1mAdo4GB
WDaTvVQVPAU1RAujmZm8mMZN5KdWgETlBafSV6JizXabQAaTeQVtw3XyQGrxL3Pfemt9qm7Lfp3R
jWDrim5NbMMIAuTFNepDv34NHslgTBruxo74lLkT18FrbmSEzJsT1UYFkz80rrlVZJsCHfgQaTZz
HBMuKcKtykkRnZik4i/XVKrf5AEUTH5hyNGv4g5YXocakQ1NDECsDKpEmzav80Jq4NSySaHjixLr
uXGMD71gy7rFH/wTRurWyezAYDAEg/bkNj0KnVJ9JgX1c9gCQYexUHm0TznRW8w7EWsk26RK0GXN
n6Mzi50TO9eEg9maDGPDypRDB3cnyUf+a5wx+5/IwN7ZiC3a6KZ2vSc5M++v0vIni2MwMxVtB7uA
y0gY1cYhjyVr0GdFa9cY2gxl+pIL1yOmeTFHazOk5NQu/tvQ2X8F26qWtdS2DE1InUUO+vLa9DMZ
B8p+GeR834Ut5bBkHKPc8hqmxsugunmj/N4NxsgjJQV3dJdYh2XB/d9JNw+g+703HRL3Vnndrop+
AK0haGLJYAEu6+fyyttLYoAqcZhxt9lw1HKJIybrqboFB4RVTM8uez8LmkqMTZLj21B4FVgl5d4I
KLI/pTzye0NM/9K1ETc72Nwa26U7NGd8Y/PWS5u3pK1hPPjuhyWaRzHkz7Anj4s/leTmWR5KT2aG
TGL6lI2maXPUI82jFckPBeDjjZM0KuibFN1G5N2YYiQyz14QtiZARhOWNTC/TUZuVrzr2SHXMJjC
lVvgREym/eWCQBTcRItu3iHrbhL7ecD+Xo+IdWJvW1jqbiiMZpNN1p/bTqxQ6teJbtKK2NiEubrg
eHwoDSSoVvIN+pe0iNbcT+ki9lFX2IFvhF+mwS6EP9rfSSoDl33SEQFsygUKyCBjNOvpRgRFZ0KY
1g8touLtMvcwedLhxqywW8W++KwmH33LfIxrYny7KMPtkq43ZsicMCSKWHevxpQjp2P+uq3SiS7U
zsnnKCEYx5YNyYjw9RRdO06kartUBfuI3nxII0T8pv1GPbQSCGIRlEN+FmKg5tPgnL2FJRLrwtjj
yOXGY/NSka9j0c8tPve4v9aak+3cGrhPXWb4fs7Auoq673IFhRAQxtRkYi0afjtt+Mu1f5o8EfTo
5AGv50QSsr9uFjBL0LtjFR2dyUz2NM3cOY1PuEgI3lNobdykOg+sxrRxOpDebBZkA3UcYh4Xtx5Q
SMQDdN35K2Y2auT0ffxtTLtPdVgfKAiGE/ujByTze892KzwFGHGjJdpRQ95oAJS7hrH6Jsv1IyZx
4Gm5fmdL6ObxXxYlTIfQskXFdxRLzKVrdNIE+4GHy8hzEPAy/nAxdQ6uvScaHpVEpcFT0yOXkArn
Sf6kiQ9kvf7XFjFLV8HgrPYBpHITljg+NsJMcxgpqMoz5HGlAYJKhgzmvAKgsY3tdSjVtx+LlzjJ
DyC5nnnyCX+RgE5UXV8bL3+qC4m4LiG4sxH6tsuLT7MkgrxiiE5OJLFg+OO25cyZFSfDU4OihwaK
x68BQ5wxCJnUt5axTwGPXJvb9IxjL2iLdLmNk/GzNvma9djd+W1jH5FCVTsLmPXULA/LzFAgJl0M
3dmaAyuLvzSsb4EN5ntLrnYYwfJ20MeUwlD0M1PvrPuASUfpkrXooGbk9triBGDnwAKNaxfm+gj0
1MLaN7PNCs2RM9cRNvhRdz+UaMgI87bYxoMjwVVPCnGKtmtMJdl2ns8IGJBFtqyhPbCQCWn4ThfC
hXtxUvpnDjNvZ84UAB1xfWpmHqdrtyD1As9JO7BU6GpEnFGFzK1kB741Rwf7GqjA3eyj8WXfyh2C
d9NKNSaV6D2tGecCBkDhYXBwtOMSHVvMTh2FNhGP4VNIHb8vRGsQL5LcyKwtUBV5hC+XNTVhRcDE
RB7aLAFNimQ9ZimZY2c3TwlPU8TEQYnydxIuZ5J9O4GC2Rix+S0nFHsCPSyHs/tADwoXvbiY1WLs
+4LhSV0d/VHse4U1IvWLi+cSy6Ew9pILGNNDyv5PJJLSxrAQ8pI6o5rMeVUjZnWobVphfPct5iaU
Su3Wdu3sZBAPOQRy5v8b1foNMpICtE20Dytfmw+O/Idwax8W/G7boah/O9mes3kwDnY+v4eJ5Wxz
m9StmXThsl7MwI7Gw6xdeRQlYSOpU6HmDeRIygTDw+OI+nZbpyCg/dDc+gbdoUjNu8qVWIZGQA1l
+Yhq5wNcB4deju8Sy9rj3IqnhTUHJt0ZyTMYCNt9M0c74SLTc8Aa4TBYIj5bLfhancFFXKq7KEYi
lz5kYNYfGVJelZO1Z9ckITkq6u04ogfW5eyjGQB6iV8HqQFHw9T9tL4TwK0HmthpOL5IvSfu2F2N
pp6kMjb+ZGugLs4JgW9RE4WV511cl6E8j7RCSjm9A04GGzATQl3ADGE9TvchQgPnLWc7xTculLw/
NnGkj0sMhVVV4gYzDmIxBHfn0XPuQfI9hhPqULeCoGLNjwRY5IcutXm5mbHCWqlucPtVG6dJ0BtP
zWe/yum6wXhgDJEibaJ/XZryRsj00sQ+rV7451uue67m8SX2cpBDRDZsTJcHcxxIexM+cXnOqEFc
Ofy5KALYUHmcyUbrnojhCCwUUmBrqzMZkRbMMF1xb+9QpoMtk6Q1jAkgcwRliOMZPRPGDgtTSjB5
7XPsfyClR4lOqk3AtrtjBdrLOWjMkU02r9p26Fi0TfhBmpUIUTkoHxwElDOUBrhhe2p8Z9cIbEuJ
dxCFjRXFyA3s7Sjg4368xfvPwM6jj1d2ftYknRA9NhEzZ5jM7u1br+yJWOR0yWT7VBbC35pa1aie
qr+5R30LMDDdkvmzdxKUDL1Ew2QK+1hxLW+FP6igiY2XCCZKgjwXB1lNMhie3Q6j4KZvbkYPYV+f
k0OJZDhiwotsRtD80NP27KA5kkJ3/ikXcK41PCQbydYuH5KWQHPN4pN4mG3r1cOeRKy3wqWz9IQ1
B5UrGCQMz7nRTbumyKk8iyhw4xQtEV+XK+iZpIXKiZZ6K5WwtvuKnJwdbawBoU29aVJyMDruwMFw
pcfaJu1rzWngkzEX3Ob5mMJLYa7KasE9JowMMN2igyYQzOgoOp2pvE6Z+B17pAqk5LLhTvZZyDgV
rTp+hsgm7IjUvTa0iUI7Dtp9K6b6z2x4PQq4iUFtdTsHKWrLNGlP7KBAeqDeURMjipdgdF4UqV5q
CAvcrMQberK6S+spP1YD5s68tqptbaCRz+NPyrKqDCcYBivHtA6/UxamdT4+45ynxs6tdofA8p/D
Guc/hxIdgLO8ScqgYb9Nq2Mcy75+nHobmEYZFMi4sCrEQb4o1OA5uOaRUKANiBAmzfwgVG2diTu/
Yvb9dZeLa1ZHjloH+zNwezmwpyFi5mbotd4w5PJrNLH56DEecNlXdu2LnRDnbuckvyvymfzsN45H
g7bDoNU13WPVxgwp4kVsbGCtpncZwnTa1q+dD2OgivxnCB7fsyC9YuH9x12ORi9uP1pg26Ba2byw
fzQYwpgVAFYDjh1jGQNeCjIhNSLLmq7cvbzyInztQe+bWnyb6D89vJ3wr8wfgCyYAQweCop4zrTx
0Ajead1nIDWro4o5vthnoKNCk+YY/FeulFwFKWdVX5XvvS8PQyGzXVFq8uWX8MOHTTgq68FjaWsD
cbaza7c4rxTpOFwi/TOm+lnkc8v2IXlusQnaLHQZcv4mQC5dasJNZqe0MM1j3Kv7wkz/Osv8GmGH
yvVvTuLy25rjY1nmexshxsayItSC2XhjdxJavkWlZD4RY/TQJxFLdEr5tAyP+C23dQWqM5VAzd3G
IXanffTs9NXUHs6X9ffNRfmlHfFmcr7DNfXghNicaD1LhrSPjtNIEUNo0WqIczC203BVmD03eY4U
wE5rlG7OiXEnkUSdz0YMECBmn26rUx6HaSbJ3NnVcW9d4K71ob1bEo75MOJiJdGgTCHjdqPfc3Xu
hqp5aZLuUC1dEyw4onYJDzy1IUzSaHlPZo9uYZCo5V+bsF0tJP8pA7pmVhZuXbPfN0uDsCX6Mjv1
UUv7fgRWV7c9UUzV2IJrq7dIn3J0gHXFBsRaB6yIZtpvs4RsVw2RRTBi9p3QWsyR9wj34xGeq7sd
Bvpdw0t2oclUbuoBa1vk8Znm4t14aeCF1jcmm48m4x7FlIggLqSDz/uE7HqGa+UcU8bJ6GwhNEEK
89UqRoeTVXeB09QMB2AMMGGJ8KhjHmX7O/DpkpAGrzu6ayvgBXjgR3h/PizS9delYX6Fod6T9f5U
d0j3zfLgNWAW+ml1S/WS9Oa0ZQi/7KiCEmpu52/k5yC56/2x47O2wCbXxXPcOs9FpyU2DACLddK+
GQz2V6Y3u8ixetde+u7On0s3vvUy6LGe7Uy2+JskiRleM4EeY/VUmakJdVacJ0MxEbQ65mURV6dD
pG0GTtquNG957P/leE6adjhHjCvCBbzjEPPDmBGjWZP91cCD2VqCI3iwjqNY7B1V1bTGIOz8qD+G
Y0Nz2rGolbq85uX05qDUzU2Ogt7Diib87uTaHVDWcj5LdryLDddT+iMJaSGRBk60X02+Wzu1YfhT
K88GQpXIrO873d2KoreJf0PxJ5Og5HrfAmXfDhkRuIS6I09KLh531l718c/sJy/YCth3Q6NBloob
hxY+PsEaJkunRlYq2hujH+xDmHuMkUn2JBRNHwyDF66bnH8k5eD8oOAw1sFFPbAtaDqk2rm6Ilbq
ziK0g3GFAXq5YK2NxiWdGBrVysIFpbMV4ml+gL55dqseU71uA14Rjngro89G98VULrnPdUeFl92a
ZA5hvvMQdmYTNGUiLgDWPBUw8Wnnwqs58ONfwv5unmCUVQv7k/ZVIeCfMuYsFhqYLZ85bwBr0wbO
YYWCjXKpJCiYGopu4WDiENk76c6ZDePotQb80RJqHbj/MCHvjQdqx0572eZixtYlQI+WPWavzGh2
SU/gkeQObl3MsPAoEA2UkAHS+DXH95WHzmfu4yN2OLDw2KXvncg+IxthwrQYz51kH1LbXbcNPdfm
awcdLeI06KfyvSrM69RCHFYKMXXfoi4uobRwcr4wrmg8pwc3LtdsJIIxshgRj2sOcFm79NBXCdWp
TB7L2vmac8ffSoR/iAL6kfmOwaG04OVXWuY7oAyrifkXcghhOy0wX6ugV/Rid2tZc3lMJ3Q39UDp
3DYTU5C42s3o1valGNSmklOxH6LmxdREWWctn30YNsuNMn6SJgIKSljW2DEFsFKQtN6odpAY/nV+
97WC9RuWWnHO/HCOSwTEBfzquldFMJjz65wpvc+7dhPLEQlqDkEkAnyUIzvaSlGfraKwdlnzniT9
bTYiPQrDwqMqJ+qa2c6OOau5HVT1ExqfOvsHO3pNR6kctJsitZ9zl4g2kFoslBwENSrBn+4tBBSS
7cQIzF/CH+LC7pAcDSc85l3T5JRAE5Nun9bK1jbKzfhSMqWnvQRebhkRFhti1YSyxUb2zcT5IT4K
1oLstTk+oSht+zp7Sg3/H2lPz+OoSAcw1x0buRnMZraE4JCnQQQWAtdDlsD64FyZ5g4EJ+h2q+8Q
ldRUhE36Hcp4Y4bvgOfeTB0/29JnGKbtvynsvgQQSZ6lamdXkEvjiBPf9LhnYry0W7PxL44iUGSa
h1eHUpfSwbmODd+UsT7eyGHRCuIvaQyaKwU0CPsXo5K0c091oxH1MyN0fDVtmzzZC1Trns0mK5yR
rjQrC9Sq26CIz+VEId4KGgjimhQS3XOZiGgXaWhcaIjPlmHs4x4W6aC//Xp+9yZYjUbtogdPmcaC
gj94DjkIlRxPQ0XgjOUWdxzNf1adGahlPuaSAh3tGJdKj+Ma0VzdyR2XFBkrUfu51AO9RdE/ZU38
my1A8bLy3XcL8oLIaA5qh+nKhBkBJ1V4yfrr3I/vdVPEx1nPLg6yVVMQgZOPhTgrXJMFALjYGW7S
0b0QOvqRkRxE20JGU6M64yDJMgEFlZwTl7dQuHB2hVEQlUxxUTlDtkMLK+zu0hfuY0yyA4c2apmS
oCpEclTlDbkrOJkyki3qmWjUaX7XLr6tGagEy02f+9aybpxwfMqWGG9wgoI/QfNQ17x0WrHEkYX3
lTrsPdrRfOVGHINMrTEBJWaZGvXasjjHxUg/VxjLPuwLmB1Mtq1FMNBpPfxoZoSH1m4wus36zp3j
776lFa4G/pZB+ldXVdPGycgxNvDm9U1kHOiS0eON93XoX+pyFVLRCTOtsGbG49aDn7HOmMDNoccA
VtV+K6LRdO//Q+3NkKfKoPpDEMiiwxDdGuZckhOsdBDnw+20qJeoMQThotybrW8GSwQK2JXE3YY2
T5aksIVuEAZ9RqqApQjaRni/E5b3EVrZawMpcKV5vaSxeVQIB7Zegn2FSuN9hb+iK74j8Af8asf9
5jLCztEX7WauXzqy5iyX+L53C3XmbjyUMV1YX6CeY2Y1WCYTdrMgOa5cx50QQ2xNFFOW3nh5Sz6f
hz+O6DRI3t7Ci9DkP4XnffT4H0pGh1bEEnuxL6ibsfZkMNLTfPhA8t4OTOk6p/pFeLpppojBMr5X
++q6auRJGvSFPnXT9XMfpOH0QBTNFyGSLOIXf++7zndc2qfYk7eOvycAELqRIahO4dVtuCiz9i3V
Du+Smz/bJZMsmJrpR6RzSn5TNvupd/K9mUb3Ct2M5YTG3ZQlwUSZGNTrzMua5iJQODaw79WnJPHn
h0b4hxg1IWGC9V4Js7wxXWdXdLy+HpHnjQUb18muVVi6V+TJoDL3lSkvcpkfXJBYB/rVHDODlNaX
5MDfpzEzrmiu+fBmOunWoG4ZVZrv+677SfySt0eO3nnG5QKG0AWChU1ibqeLk5CSNcCmO8dD1MEU
qSCkLXeR2fv0gwOJGKFkPjnBED877f9g78yW40ai7for/gHcwDy81lzFmskqknpBiCKFeUYiAXy9
V8p23LiOcIT97odWd4uiWFUAMvOcs/fa0ZdfIjMtPO1T+uSfA7IAXNE1q8xLf7lMABvXWiajFq9h
4jKnUUl6CUQozots6JgLDm7fHaOy9I8KpzY4st9SOuyRQpChw8Va5RI8EhqwCENRaboPA6V4AD31
XmsuAYEww6tXZFcIkmpGi+2IqRmD3EJEEXDa/jRERGOx8xr1Osoxug4OZry0teqVTMUujybYUKFj
7cpRxyZS0Y0VwtNeqtG8ZQmYn0DkIzM8zA28LTx35Eiu4pEDvTRQc5XmKamlfh2kcFg7oUFJVzwo
82fWgKOFMpTGFav5XDtbHX88CAEaHXwk3eybG5PJ1kpY5e9cs7tNAQA2tBPMhG68jqwn0Bucpq14
8TQJ+xL7QSLZznzSdlewx2HwpU8A2O4yEpRFSJ8BceeeJC0XIp/ryyMb/CLvlUBETMTPQNk6ZX3y
yzUdhxE3UQpDSyJ5QFB6gUAx0znoOE62Re+/b+HnLmZfpocoxR3umGhycvc90dtN5FkgqWNvP+Q9
g48CM4tvT8FqFgY9CGfaWhHScS+3liPlzDbA2L5QDbEogvbVDFu4UJRTNjhyJmYzwKKtSDih9kbx
MAIiZCYga6ugJ1LMLNoclQYXwRgR/5jNiAWlFR9gaFdlrAPN9Sso6Gn2DBpEkqZeg8Ysr6x7H8ik
2CF9BoKurGmmNYfGcF7rjkthzc1fzzSLJelhO6nL33057coZMPMUIAaJqunH4e9chZTaK0NTg15P
r5H+50/E83hAMNObDS13t9Evdts8M86/wJi8nSZmKG2jfzQTbkeitT2kdryjjvbbpvDbXdviSm0K
AVKJmFiaqGxng/csfVZcLcRipyOCHFQYngQwnXXHMWtzJNxBvg/7Q9ePFieQMH0tPOOou2Rb5cGP
PxXTfgiwK5DK9ZHkJPO52tJJSAHFaToUlC2hvs1jmq3dKA+h2+OO6A61Sdk0YiHZ99LdFh6mI90n
jnOCeblsmmafViRvjBo7JwRZcznV5W2ARQd4mMQqtPgKxN4hKSX2MVZItYl1pM/rE8eubxKHQtmD
bvRIQ2zfewIOFg57vUqyO08ui0FgO5ymvOqENe236fosFFKDkCPFqhyTr7oPvjO/+Js4uCPbZn6t
NGuTO+O7KEZG4DxVKp130bLcrKSOY4j5l5bMmJOSeY9rwSG1aWACaF8roiFfMkte5cj4U/QOrdZ8
/oqpU/2KRsscdddGpuxDmdGutJ6R9eS36qGF74kLa2kChmQYWhJWxLlrodtzchys4k/Y9HhRjSFa
uS3IOVoQYWn8LtC7Li0B3V9/R8k1LeptGDWAxFo+IjWtFBFMZECMDDPjQ9gyRN/NMtvMjcVsOMlp
OUk8u0os2wFjYcc8Fzobj1kSCBXADGzwHHnYTOiDGr85GjF8nyfaErvRnBi+Tsz2PS/+bFkBG2pR
xrbpwNjWK1eYW3Xsbau+DT6M6p/bZlkOKQ1NIoaxwa+8bNh1OjVJFmkJLQPfOM7WSLxA3L41leMv
IZKXS3NM7QW6UFK1wrtAVBe142oUOgkArphPZlWtRsC+sBPOQ2Qj4XFfvUrfyVZ+VLJkwzOD77zN
dmzTuxmQ7c6FNjiG06sojb86p0Q/TC+DxfA3apJbTkxAk6DttVqq+iQTJzkY/Y6FCW/HkV1yoLE7
wtDG4UKNnTyduObgmo1rZvnM+BXh63tK0c9NAX+iDsJxVaBgXubApBa0ZxpGJyQKjAsAy0rbbDYH
7aljgt97VU/6a1YxqC2mTU+BmLbGjwceaz2Zzc2tPY3TUehSx43rdATuLlUrV+utZRFaHn5nkpkp
eI6W4t5MQcnnR3WMWR1lMJ3YTR5pLVCUIlt7NmWFUiXFkwCjA8sgs0BQMKhMoz+umf6q9QlseV7i
pAsxrEU0ogZ04wcAF099FB0xTElzd+Bo6mX+QwRj8WUX890rhf7tVGLv5eVnxx59g+xGzenL8ojH
Z4xIGum76MocodolVB3cuh4FaFeTzJNYe1v3n+Qz1vtJc8eNDmWtjab0d6Plt7GkYHdr4VGudtWm
GXFt07Fjpj9f+/xaBnr0Qn7LF1K1lZn7xO/BBFy5U/wDEGafGF57VvKy0PoVZgRxVDPl1CiG3ySk
vJPqmO15pP1FxmoKzyXT8fnbj8idKDZqOjvdzPOb1D78aGm+O0NNmE4q3owMrO7A4r0PeQLHsMsu
CgNDwHi0aqeWxssMkJGWCK5+GHJBZtI7hNhRReK3QTBCw6wX+uxWByhdFnFHcq3W88wRLFcIoR3C
DpyWK3GD18xp98uqtaCHDOU1d91qRbtpepkTOnaamf3uvIHNyw6/E6ylwmwIgqbzWe0m5Tw1lAdV
RvkXEgDlTJXKo0pDe5Mp16qcp0WkfKxIEaTytSYYXH3ldJ2wvHrK+5roygVLsTApX2yjHLIRVtlO
eWYn5Z41sdG22GlpSfwpsddW2Gw75bdlhLGgjRphLw3RxWHKDTDnTph0ESupmS5TPKEcvB1W3kJ5
epHq8EHg8pXK70tW77nDADwrJ3CjPMEV5mCm+qwT6S5RrmHsBUiUMBLnylHcuuXJcuSDhLsdOkRu
cszHcLIIqP7nR24ftvInt8qp3GNZrrAuT84F5JpNOgRqO86bR4HJueEMNmN6xpdkQFnBB10oR3St
vNFCmaRxqM7KNe0r/7RUTuoES7WPtTpUHmuNrW3lxrRhM+XATmngOliyY+XNHjFpN8qt7WPb7pV/
e1RObhrC3KTwWpTHO28cKoiW7KhSa+9NhuBF0N4BVQsiL/ZuIup3ueadbKnv0W6t9c47dZjK2V2m
l07R+rCbl8p3nmBAN12c6KXypKNjRh+BTX0Qu1bccqzrBS1HTUcLNGJqz7jMDSZ3PJ1L0TDbCEOb
Ojp6G7PtpFzxQQ52MtKwvru+/RshqLHv7T/AZ1vkophaU+z10LNo+4mHie0+wH6vXmToFhvXy67E
Ob5bNkRWuBoTKlI23H0dQ5aO4re4Dx6D7R/dKYKrw94A6zO3/waTgJId3+1keoxG/MTi9SiABYzk
ToEOiEAI5KAEcpACYf9Ku2E/qvBogAMp4IEJAMEMiEDZSLSIqYRHPdG6uxhgga62FJMXKiEZWGS6
hPcWvIFPZ0Fra9wMhFiCP9Bcc23QwZvAIkzFwgGSQPV/wEHI5vQIvezLVCwFVICQcCyQ9IqzkDSU
rDHoBUAO98raAQkCZ6jYDP/IKB24Bo7Zbxb4hh6MQwPOYYh3OPx4r5x3Fe2BBtCeyv+jBQMx2uJ1
ZltSCwIDSahFHsiIOv9KAUiwp/x1FVFCgpZwQUwgEGHoAHRCg69s08HOFI2CvAuco/NhBFMBbf5e
g60g5W/dTHsHmIWiuwgUcmMAi2Drtl/SedEi60OrxdkGSz7U8VqzSeFx5u049svYR+QHPMNkOY4V
TQMP2clXeI1ikdnGNQe6gV3+4ALhqHDABEA5BozlGZAOzzO/Wtc4ddg8HCAeHK0BetSAPSKd7wT0
oTgzDuAPRyk1AYGMfkpnenyXAEK0Ct/cSbPJ4eiZTZanDpRIVK9y/WMAL9IozogBcCQEPBIDIMn6
s4V7CMHM74J6LwNT4oErmT9xnv6UIExETLIzXQHAJhYfCo/gmqSMjQP4xAeAUgFCmQCiTIBRkjo4
FIBSgMZuZ8ApBPOUyljdh+Sl1N29AsuYhPumF6e59o4uGGuHaIPIJLd+JHswQjnnNeuwu3kcovrR
44jZojOZIf7SYyjabaLG0r/1isBZlycbEKRKva3N+Df2NG4fw13rDvbZ1nhXJJoq7Omkz68OkXZZ
buzAnL6mhnntgDRDzT+PTD74+jsBcu8+RZjGZVRkm2C6BlMD4sl6N3gg1QOIVu0izG7tmiTvhMPd
9KZ3UOpXhQpSXw8QS4UH0WMQM5tP5yLs6EZA+bWc0vuQymcHoHYAfGoG4pVqZIkBEgCld2yN7hU9
3h3o0iOHqz4peJh91iYV+xc9S108tEx/B3Fl46zTI/2qlwjkSaGMMveYj8l9innx03BGx3VOmGRZ
otsMLeQfK77HbXDWc/9TLSOgOxlmkOnDqx8FQfAJ9Kn4rlaSwMeoBPvEW/nuh6yvUZs9pVMcIpBx
/pJw5kf3dw4QmUzLiEeDc3Auz1N17QwMf8Xa765O+aCIOUnCmVq6TmANZiQ7tBzaDfDeow6Wrs/S
64hFs9Gmwz9RX5o8sbtfY0OcG+F/tvTM/LrbGzbPFCPI+Kpd8nkDeXHli+muljn1R5ltvTEBeljD
8GiQhuTSOeEeuTcAjRjc3F09ubsoxqIheuKHlomErs7K2CfvTJCvYiCVLk+eMI1PdoPfTpwVz2jw
pmtpaf/eWNfFd0uzH0bF/Fc7q9cTqM9zoE/JqayU4AXLA7kUTyFzqC2veRgfrfR3PLWHfgrOcZc8
rTQ6Fx1rND/K4R2kLniN+jzP6UmRmZxRnKHSvKoLoP7+wupO2rB1reiOkugFHdpDWuN7kySgSEiS
79MPa4qe5OIxHNTaX4nr4peXr+qOMgb/NHp/FKGJovneFzZoCmzWKOyDouAUONwp/ik+UB1x8yU4
3lP61F44YpoUd93nZwn3rL6W2+GuaX+3okS7nDynZH7Pq/mm3tRsJ1fKN8i7W2uab4wc31IhXlHo
fv7bdHTv0zQlR1gGw/FToZkSz/sk1evutGvHEtdJVF9lOx48YDStNLexP6zh4AV0/xRHS9eaX/Es
0CaDpBk2pKFxco/f1EsosnxHGAsU70/1RPFZnQ1hvA+DfMvFNh3Ss2kQw97cOmt4la2N9xWznzG8
MhuAa5juyGcAqlFd/902+vBQd2/kjHiAkS/QwfVt7SWo+1c0PR/zPNxTTX9HUvNZOZxeveLa5PYn
co3tmDob7kw2CNhlU/gwqwJek3iofVLaBchZSYlKRyyVN0ieb6JP7k70Q0j8wbaip62RsaFjL+Lb
GHz+217LLHoTek+QZXEyKghkSbQdm+zLtrJf7bs/t7dwQwDeoy3+TuFw4aD7quA/cdidE8lPd8SD
4eFZifsYbHX1hDwbbJQ/vOpm+gFE9KrZ7rGdLiIAytWOd8pdMgr28fjvGKJe1r/LGKAG7bAkWSjL
UNby8/lCED7/vU7XPGjDWzTr33ET3WkgcM77pd6F25cfrMA32z0EPuENkrUswhVtZx9mrL8X3BQE
6qH2Fo9ehBhGyK9AMkPqQ9c9bM+8tKxbjRowZhDuR19/KeINAved3/IdQFoWlotqpNzofNmrHnYU
P9TmZZqqylqTefrV16TJFRHm+OjqUlExPIqeKiRGsIJGFiFgY7np0JqROcinxfm22xbVfPICAAaa
fmqgLThBtIPGv005k3pU7KkjjpmnvSGs2BcexOogOToGoAts2Am2/UZmN7Wzt0Gxg+3wJxb1siLA
R7rR09AQTWmGfQmddhnVxcnylJOlr66y/JCp8S3gfiOKYlms30a7/HLa8VlY3k8nh0uRX0YtILUr
hpICmtse3lKT1Ra6f235W7syFgFDCyO6Eyq+cEuLVDyPxPn8Q6iw32bcT748JCgrC1h8CM7xnxkB
eZf6yhtpeQm4H4iL0LFsw94+DgXfgNTJI26jcczlakJemYQTawOh1oE4znl5tWApQoc7eqlxiqr+
OKX71hNb9NkXnUHeSNzFlU0iOdNA3eWhIOHZJThpWPc0qnv9JQF6F8bEfcvvOlVGweGeO+889cml
SaAmYmpCm+K70dGOmpc+GhBCw/DTm61uTvsYsYxOWxKwJ4qsJxzqo6yKJZ26s5L/EVTIbD58M0IG
yCbBrIBS6eW2zQ8zVI6XzkpGHGHQeup6dWgSEIroLcgNW1bZuFGfszpRIkvUg+iIrv1QKbzsELAc
TAdnyM4RZw7f+UqD7u6K5C7S6YbZAMlrvQ0c1jQG4UN9yQmO8REh4g9jmDOj6ox5JRGjBHQSS9tF
SDT8ibiLzJQVSQyPqh9eLQ1ZZAqkLuiUoJnEEAukWc5yw4/LPopJK7gY+Li0ZFuP02mIgZ7aKMQu
3mcSeain65eG1tboBj92RzwIvQnXMbbkJyHksZdB8O0d1cE1SiMG0P7WZDkb9J+0849KXdl72zQ4
mQ7SHDfe92NGsi7mH+alFb8X8CSaXbXW1Kvk9xtRQHUtYHsDPSE+dRhugpTE3ht3TIKXBnBR9WIi
fCKZ+SAlGNWQj1CT6Su1vlfQGYsA16P+dzfZYG6U1zuZYCnOZCJp5S425tNA8zbs/D0mqXFaglBd
mx58yQlLUEZnJoy7FQDEVXep02HtJ9OqDaeVzYgmDNWDS8DnSFSeE7YkQ2PQGfZVoV8wiB1mWeyt
Jt52U7MynAlGXL7vjQqw5AaCyQKF6TprTOaKyA7JgJ/TTWviy7FwKpVLqX/71OAOD9DAWwp7du5v
C4krSgHuU6SugC39CazOSX0C/Jc6L6urUEQ2zf921U/zipHeHdv+UyPtxAv0UwA5pVqPenBIZmdD
VyGhIZrcB/B1mlVuqfo/y1iVavGtyOzPNLynSJkGIt89WK7jJfTGK8r+z5CGOVVWPejobDae/uLw
6JObeWq78Q0t2RFG8nVAXVBDTM3q97zJ92nabdVdAKPgxHqTYhH6I11aNY6JLseebgjkGVJT8qjJ
qKusIxO0DW8fcOTMqoA4QpZnNJjRFK6j0du3GQ17qW1k2G5b7sK4vfskgi2ock+gHJ+2hCLaJWfP
z8DtjX/gvjNYng5A5ulyLW3LY8RcUKE7qxZri0G5GgzZDocHnttLE8pXBiZXI9NYAvWTU0tEqvYS
De6CELqVhWNHHU2biAbHvMFtfJKOs1FfZkcHQevvPcG2hv2l8FhNofhMODAmaeMgpFDg/5MCPCi4
R7+Um6G31y7BbLZ2oiJZpEcZrospostBeI87b9FRr9t63IQw/dmB1rCu1viklEsI9/A6JxdEK6aV
+m1geXvNC7c8mmdm6QOLgZKcu9OX0lRMCBnxBW/VRgjb+jYNBXGZNrRXZzMG8YtGvy++0RE4TPYl
GhALVkj4O/9c2B7YlfpCfsDF9Mm9CYNtGr/WTHCtaONEGxx0656GldbdZXiZJ6pBp95O2rx15+az
tqJbzbaXANyKnSMCTzpo8MGBXpRatG35UldD5yyXLmG6msvSmuC5HNoVzqnVgDDUStsVWdzbcBzW
VuEeXQbjsoBhlpFEr2V7X0fBOsbHlI8gkHimyeeWzgrb3rNOuXAc8BIk8qqao2IBHOe9MtJ/T+bs
IGAdm1/qpvIb6B4IooG1+CNo5ximP3KUlDTGNN9LneHcaMKrq3fGaG3+VYd2/xpRymS59dHU+kuf
xFvNAA4e721ZrmuHPp55nLhVSopEH4ezM/wuHA1EIROgNj+B+Nk1ez2zro6JA9l2dpbGCiOGDd9Y
7GSPaY1lB+CbUjPtvSLYFo2/Vx9T/zc959paI6GFQVuA1/DfR87P6mzCaxnK0VtciZSTgrlSLxK4
K8t/sKXjsOBe+SX4PSsjwAtLJQ3qTdiaWKI4BPDvNAnXpgRJXH2S+rpxK39PrP3NtK1LpxO1EQ+3
RBPHBs8hHTKCil0mCDZoZ5s97qHNKDEIKhnjaodKZkF42bIXOq2EeqMW5kEMuziBCMaimjUv/9Zq
nYse6NuC7l4JAJ3W/FrEaGjh2/FpTClo8qrcSDc+OjV38JBsNSLN+khCz0GhlIiNPegvee+dszI/
ZObwqBnDZTMcKJPYMkplTPps1+ZLHNoohoNtaCC2MYBuNeTelM45ZzSOVvHYJQNEtPm7J3U5kAUd
meRd3ckZIF48Npe5zk+y1m5uwFnLRkiLcqVr4yMRRDsXNAaz6x2KsYUR1S8msYCSUdXQbUujXhXx
l0ddB3kgB1Wd+i9lXW7QT2/pJK3UhW48pBtJsZuc8pDfAB1us/wtqoFZO/ZFJ4AKAdTBa/0tjJ0z
xJwDrIFdO+nbkMjjKPRXsAFemqa9IO2+hPmJQMNrkpRggopDEY2vdUbRA8x3TIJ9a+d79LLHggjQ
1OInIbKZ8XXmSCt0LgNI85U5+7upZGTKkdufj/0EC3nG+N3lqLbsxv7OzdTaojCq0rpBqgJLyrm2
KfEB+RA+LFNDt19b3eYlHP0YjFTNgLigEgjR1P9/fMj/DT7EwNcM9YMkj/9DQMVZZUr8t9PvPz/f
VflfSSL/83v/kyVCUIUVWLZluoZngAX5H0EVJFjYru16ZE7Q0/YwYP8nS8T8D4uZOZiRwLaQxll8
6X8lVej/4bu6EfiIZlySBDzn/ympwvT5q+r/mlQR2Iaruzp5FST4Gv87SwSp4YCkBhtbMK4HN+Ls
JwnT9Hz0huqo2JKow0xHplfd9l+cun1MGlnXSGIXIkU+xcnHqZBha73yVVTiIrT4l2OeSTx4OFii
B4+SVGrawYvCM73AjQchYhrHFfAfbLGG++HPzZGUgJ4jJ4d+qXTcnH5ChBNht8lilgWYeSwt4aLK
yMwaYN7r7rwWHh36PIADolf9XgHBkdS+ydTM1npoVJgHoWJEZi2JOCue/UhbytF75hYp1s0C3nWI
bM6aUjXEyKBcMCSuLcdb0AtGYDIGb+SmMkHE0NDUJ90x/9aBd4PWPx6Ihk4qfHT00plMEoaOGxZn
UoOAlvbUIp6YIGsCTjFrBNWqjRXQ+5R1MaFfIIwNxxVa8VcQIHTLx/AzgXqK7VYq08uMEWQha9rL
MiZ2ff6Dxg8BvzueEvK4XWARzZj3eIrQx2oNO5nJrMDrl0bbXTKNigkrSQktZRG1/tUiq4wOu//i
AQnN+vkEbOGagqtYJ0mNDTBhG1S1aFrSS7Is8cv1ht+65OQXSnJOK1AkGSpNA6RUaDf0iajrhuyS
a7+MPng65IXFOb8kyTvEwq8miY56LKG8lvdCI0GaseirY64mZz7hvIsYSUSXoRNMYrSjCTK0SPO/
du28SIuMQcOL2HJo4sCnenMaM4DQ/McJh2fi0RB2FFdEG7FnwwYg9AU9rFLkcTV1u7sWtIRj235q
ZXmTfX7rJfxqZ2KqgxyFrD9YD8gqDE7Q4AlRuvZt1cFxKx5owl9dj/WarsCip6Ewyis8SjCztX4U
hJstAOC/0pZeapmqNwWmnh7pVVwAfJT+K4bMHeqNTFD0kcS46HrsoBJpWSHH9KUgrQoVzfBaVsm2
SIxfpZW5y7o7sH2QtE0SKVP0V2Omk0I2KSPzAkVoVCObGOS7JY13RGorRocnabnbsENxi1pUJAZM
hfKI03jnDZ9dhFEmc6PfWmztZyUcSU3/qyyNR+GRXwARd0Gl/gY5gZm5LjkoARKJUIGxujEFQ8cU
zfRHy/LSxSSWuI39RyOZYdEPJR17MC7SckhYr68VAmnCTR7/vur0GtAHzpdmF+QQIgO8iZa1FWNx
0CTqbFHq3/RtFrEfvsRk1mCmlocaQVht5l+kyn/q/vAXldNXwuPP7BbVFNAsKb12T7Zd6TIvtLPi
GuH2QD4yXhzlajukXoglg4Dntt94CuEHogAAmEAEamU8bSCDNpOTv0/BtIZ0c5TpvDYdebO97uRY
8cbQ45dY6ocasLejPHHPava4h83sOE42aPuI2tzf2znek04qlhtYF/ie1lgvCxVwUQ64RMkAQ3ke
JRpyCHuJ6nUVSuudKHmMfPxw3+aQhiGomNXTXff6OsT9n9v46Vqwmssx6i7mqHgFQYDtjSAbYPoo
ercBXSKkyKgrBZlqTeB0i5n2MbnjLcJnlA6hNl7nob2nXkzWnI7CKO8PVR4zohf6k1M/KEPeHVk0
Giqxcyc4+s5pDhs786jw6oePLDVM8r/miE8JRMi06LpxXbjmMqsUGzqDlYYWbOfN9iF10792AzYu
MxqmxfTj+gLRNtZYnCKGtmwh1/Xd9MPxmWOt1d6B9ZvNuRiwJ86zM0HNTy+l2RPbMRCmOJXj2u1K
AFS1vs1m8tBpkb+Xdf1rRmUCMArI/yydbQY7lY8opAXwiaKVl9l8wl36QR4RLNpXAAUlL5rZeodZ
wiaBcEGmNRqic+kjQ2CxehkihQwY0x+kSche6xpkHH9Ws3jAjER/pinA9tmkWYYKfSnT4DY1nKUR
FJnr0d0h/TYBq/jo5ir9a7J/kTWENlGf0mWvpSj/Bg0NFqo10g7YSXKxwBrQk2O9cCUwk1Ibz7h7
WflL/Se0swcwhFdvHr4nP9mbk5LuSUb77Hi4sXgvhsfa4pvds5hdY+PQy0Oi8cj5RbVOqqWW6Biu
k3tQd/iG9HFL/AH/yIPtgpsbAu73sFpPYdEuB4Hjl0v25jsEJbMsfBrNTWcHWNZBguvT+0gLvChV
0S+aEKIR0A20TVb9imSWSpCkhc4xLmx+tD4CxuiB9dUJsq3dkXEScCrgppm2sIfwDLn3aPncMZ3r
rBF7HduQTlSv/9ai5o+ID1R3P15zQeLzMWfeVczZWvrozW27+WU4PVfFKd49Id8cM3vp3M/emZ9t
XXwagcKO5aTWAVJaNgAaMq1+q8P820SzoMLfUZqQ1rYoxgROaXtU0JfGKI5aiwcz6tlA5VDvMRs/
PGaRrPV8Ikk3orEWu6Fjdlx53bc7NtgGKn3lWARqEeMDA8HEVUB5HOmqgeGW5wGV42I22LC9gDlr
rkHhrv3flC+P1MYSbFb9m2sTWmqg2hlt+1xHXQYYAqzgkNsnMRXZokHYQqwcKuHGeMlnQM9W0bt7
qolvnBjAFRdVkr84yBcKx5RoxS0TFgWKe50YQIC3TNvbika20fZrVrsL3B5UdfhD+fjGX72rvyAv
xD/5hsmMq6XFKAOs06Bdojm4RWgoFwaa/4UYxmdQmD9lCzAk8Is7nOoTy912ZAzVkXTUOU+rMt5c
1z5InDdaBMvFWdZe/EZ7IkETaGwDrbsBhHqk75UfEvhe47aRbuuigc2o5b2DP8LO6n00KJmP50hP
+wusdG5hDDwe0kkIFybx52Ow5E49gUJ8t+nTbb0Me64J4oLI6BfZiUMX2vumaPeBMW99Q9nRP/4d
yoplM3QxFvwZdX2pb6q62OSpd6zy9ruwGIPqtQMxPd6E5finI62v0WsYkNm3z9SOEg6J6N++c5rl
MMZMSOv20s8TkKgkIcXEOVlFF+BIhMbq5n/TlCse+XgYIdQtxyalOR8OIUpDw0Gf3Bw9hhaNyDhD
InunTTSwyqLp4pT30RIgXwkN0X+Joplkxpa1gb0sek1EdJW6c8prBCY9gWTLaFgJZVovfftTs9OL
0Ud/2fkWKU245WzWX2FgvMmpvqhjIlG2e+m4bwQIEa/gMDzoscG6CDAWLNJfacVGTq2wyArmCby/
9ZSPDz2OsBciNyWpZbYXPUCOOXa/+6R4H2zE5j0bcxXPPwxpWL7SaF3G/i/T2sichlB111qOuLUi
oIUeRoxKOPd5sPfM1sulnyNQDCHReWzsRnlIFaCOyeOuU8g6DXbdqCB2sQvODrkqgkgId5UEdVfP
JW59zr4AAs1kaeLowp4Ufmop0tqkpec7xPiW7a66mNa34cmWqB7QejmMPY/BVmoOuzF3+7XgNOdB
7aKBZXn0hDBVw3ljXNKB7atBic46sEHnJcsLY9HYTFB0bLOTQv61AAJJ8axXjZzAAebMuCOZvaFs
J2YGZuCg4IF1xMoejPVdScLQ0uG+ZsDxrY3YCA3og1Dit6XCERKvdAr+AQo9UIUJzEKXkwiJMukj
isMfD6ohyWH10qrxVwXGZzFzp2WyoSEj2Eg5oYAxT3djHQXLubBf3TqBIa4QipWCKab1rlVwRSiR
2/DoKeSiZd70uBqWtE8uAwPLnS84WQCyfB8i1nIyaHjWEGLi3YdvhGYZHFD17XpkbQpyjltLqGMM
TXOg5DN6sHyLVVzsjOxgJlq1KizWYWeCF22lDTYYspXU8VS0GL2s+YS4lAMQ7QZb9R001YHY6ha5
pLbqS3DwenSqU1E51xTmBpaOBp3wdmx9k2wr47sTAIVxXeLmpO1RFdMRzdEt48GewJV7/syMy4nl
VnTOp2PNrEgtz2yPpa+2Gwx2ItbxOZgPc2Yn0IQ8FMV9wgmQ9UpqSTzJ0hb2B2mENxo5twR13CKh
9WajtY3z9leP5WTFbcWho3uF+/dKNsNihkoOxJDrgqSeri8LKpslDVkLHXxQZctME2I9t8xNDJ05
WOTyen3sMciGA1i7We0sG+K1QYpN4zqxwFy3KfK1gPS7gewwel3onTT3aAkMe4LgsyrRkeayamaG
fZJ5+QxFTrSGeHHAWvDYtCC2MRUlebPPJCv3oEHvqi3tYSXgOrOWS2lD5+KmjnO0MhYKLl9Avh50
TET0NrYTLjeGcj9zMwCAdpIZ907I2XKQCY3RjAoFM1PonWKZ4gxwxnpPqM46UNSJRvfmvd639gac
G3l/Q3BBcfpS9mn60sfB1i6qeJtkRr9ObHedcKMxYyRBiyywRdW3IALK5FG6HzUOuNU8FZe4tKO1
nVjRpaVoKsm+eEGmZbsDOdpuvy1KqpRa8SKzYjBWyFBvY0rx2ykdXjORrgV+uFuNbfYwZAVvuIOp
hzcv3folpUpkEO/+75c5NYEdGCkaMwIFs1D5IPspZk+GAV0W8sNi5IoHRCcco3xvohQcS2pQB2ly
ifOFra0I0mojDKLE8sI82TkozaI6DSZPVO2dyUzcM4IhmnA4mlafPztLfnFpWzwaY71hhgHadGpO
fk8AO2bqdKOH7iYaABuTWUmlFczMa6bpFomoxcN1Ki1U062TNt9hcwOUViPTa85pMgVHr3d+sB/O
mNkSJHePLErfEp0NurVCaznUBlNv7adpure0VQefDJmYIRq5EgkPnbQop3QdGwvTQNH/d/bOpDtS
pEvTf6VP7ckDBsawqI18kk9yzVJow4lIRTDPM7++H0NRqcjo+rKqNn160YskMQNcHjiYXbv3HTpI
8oR0ncghnQcvjR3gs4R+AdDE7n6cIoQ65VOcGq+mXdy3OpUnDymivgrumip7N/MIfKNznwFzahHC
HOPmrvO9/g7Lqa3AR2WLcfSDDMRTwdBLKuw60VnTmjhTohmDg4LQdoELG7cF/StI5QbudFe35Jcd
6I4b3qh1Y6L1TvCGpH4PbCm08dqamo2WaeMGcZv7vIpqHpFYX8WpfZ27hEl1B6Fax/oy9gsTRRV5
jiBUUNJAHE8fxesYMn4HZpUT48Vf3WQwD/mdmOBtu7r5Q5Mo9udI1rCMdULi8A2+ND4r4jRVQL8c
1ly/7UFVm/p0doS8RCwEK2EeePIoXjMQyuKL5ZTM8ulUbwc3+Ja0+7SqoSsI70+EUt+EAzZosv7E
/P2L0aPMYuXdj0Dbg6J7gkHBesb8ilYHBGRy4DNzTZINmBwSfZRqNMQ+c99Mw/fBSJtrFicAGy5F
z8jvIsiWaRQU4uKRRP7JnPP3niUODi3Kum4kItWjL8EMLMdr1n0cGixX83mTkxggGkAWjmJu3hcF
rBY4fDB2kc2MbVaZ/lbrLjKH71cEBKND4mxVJRgxd/g7Mgyd66ZOwKT7MUmekASSoi8Z7cOY6g/I
fcVXFUCqVe06RzQm57VToalpQC7xWy+HQTI16yLOqmvfd54k2pdbMSDI4L5jVGtRczHR4iINM2Hc
DdmLMMmxQjiUYSS2GaysIiI1aReOtccL4KuPM+kh060T8BXKfNz/VdlO732izUeocAg19aDXAu8x
mvWXEaRok9smVIW0v8LZ9mtg1z9m4dxCeN8a/kzlImHMbqwIVcjOVzruVEYwnujWrTOBI2ElhbEc
a+kUCNtak+2GrjZ0/iwwPkO868onkQkHhZRTNJT3teKzSYPKOqhzjGQe7c55MxqkBgr0wCGIdoR/
urVP6oekqcr7BIg9+ibzem6xfkk8xp9J1nKHxBR8Nvvdmb0S3lH93FvULE18kxLXRkKpgDsJp+cK
hvtd6k5y6/TiT39C/w+21GMUjm893MKt0ZpKGcevN6MzvqYYhPxfNrFWftT/j/lTk3u3bJdk/b8u
ARwx5O7/5k/910U/c//GHxhAo51G4h9RcNL1v+T+dcsglWlKm79iyb+5VAvb1R3HlaTkDcoDn7n/
j8/jGC+5pQvT+h/l/h0Lw+vfcv+OLUzDky4fybP+W+6/7UvXyiwLC6PM/W5SqjihcnHTTXr51Im7
Pp6r9zkbWEl7yPOX9cF0PSYvsrQ7snwMaJTkmtTdjq3OVIeyE/TU5ly7pbZCSaPcRnnU7Jp6/pYR
fj871inGyGdNOWGPB8CgJtW8OMtlkmW27dW0K5qq2CIU211tbbK8RmAxPfe4Qxv6CzWB9BQPXrB3
5umVG8TaAllOFAM4XWDAqqU1wj2s88ALiPhm2aAVQ9BmJDvQ6NN2NDXih3bOnphcWq0/Td6t7k02
yR3W5IbH8DrrsCGqGCVeUMj82bDbWfiWgSSYYXUdNcN/sIwwvBjob6HkV1zatPXWcfFF9MlTYVMW
8UbGktnTuQjHsspxNsQI7QabW6rCtb/LVCCVEFEJFVoJYqxZBVulCrtcFYABoQeMT0iGtnbAtyVM
S4fNTNTWqvAtUIEc0IB5NangziTKw+SU0Z6wz1UBIG439mYmJmyKGkGxnmLCKhGspJwWfXIjiJ4H
FU6mKrCMiTCzJdRUQadN9DkRhVK9QIijfG46+wywmIDXQW8gwr4RAaWbWbgnZjVnH49YRaQ8PhJF
6cnwEIoBj4lmnELgEsGwTozGlZ4VKNjkGJjqKnieVBgdq4DaJbKeVYgdqWDbV2G3j8qx1aMMDwGN
ZQuxeUmMbjYPQoXsZdITvBvtm0X+DFzPBmspZC6I8yfifZO4P1cLgFgtBUbWBGl277NC8JuepYJj
AVzMoe6oZQTuIGtfLSzw+4Fu7TpfzKAcdmYpdSRTqnlF3m1yhjuQn+hMqGXqtVeklELmNeUAAm4K
uhR2Ewq8OYVeScG3ofA7UQCOKARXFIRzCsMJBeKYQnFDwRgT2ILycU0Z2aOcHFJW1shNNJSZlUMv
C6VDRfnZpQw9U442KEsXlKeZFNdp+kgwt8vuWDoeegrZlVts9GBeW8Aa0hkkUlts+/QU6traF8pn
8tHvv9WgpDDg3glQJJ39GurVUWFpTPAzE5B+E/cwJBVOZogRXosmiVGchzq8B5+mIlg8TzGHKlhJ
eMmLHPONipjSWLwrbA2KMyfSEIco5kUepq2PbZ+gROMCAAgAAiQAAgKAATEAgT4dwKeU+5TiPcaP
TwptKEH+B4k4jhAOdSzJS5Rx59rdF2a8AwsPECE+tfybbMGUqfP3ACz04dvIqqUAxpDzM9jAGibg
DS7IB+QplH4dZa3rARCE6soARXSAIwBirQwSvEZTXgvuVt2ZK7t+npCkd2255Y9ek/JcRdSgKmM4
oTt9p/ozQj4goHfouqMAq21d8aUT09YEGiI6EKMUDNX/s6bcpmWBSW20E1gU12H01UB1ltXMLiIS
K+gjfSqcctX3Hio+yNgJfY1DMlWzekdthOINScZ+A/5Su5AKr5BJ8yU8ngGd9mjam6Sq1S9dYKU0
APzYqtsR+zNixM61Z5abJJG39qFMy2svyvEv48eYQpYqXxuDZw/8pvpjaGynOgJrY4FGT7yPkzdZ
RvyyxjGZ5av6ljZQY2W7Sx1t604VDB1zQyJ3k7d7rfK+SxA7M8gdDwSPKffVbMK8xOAHfI/5rQfr
Q/3r4ID9ScAAxWCBlI1vNaPhXIAW9MAjCkp5aOvUiBWaDrhDlBOy+ESWb9O1GXmAcTMSyTkgkCyQ
SBqIpBZkkgVCyZkrKqlItSJWaqAltGgTc5tEWcD7P4MGx4Q+YujzYDnO1ChCDBXsE6yrlEOtGd3Z
UftFPcrqnkNvRdrg1rFY+HhXckCaL9/G+bZSuhnhgwEGywSLFYPJSsBm5WC0arBaJZitEOzWDCof
JNcMoivAizQ8TqC88H0EpwLqC/SXBAWmgQabQYUFoVLc+VaAFRvAjHXaDt7XTeD6Ox1EGSiRTQAi
j2BXpZw2lNxWrc3wByQRNgaqVtdmjLMxvKR2nHad0M78B1xu0yOqxKzme2fW0XCdQTMBtS/xj3Fn
MCuABIMZdXVzrQZi1e6woZDM1uT0NjwI+0KBgXkfg9na5kV6ZkLdTuLk4dzlKD9y4v0Fa4NWiA1K
D8mtM3q9O9QPbmtQfKx2Lyja+2D7BBi/BqwfmPq1B/ZPkoUsAeeBCLRBBmogBCFD/Ulpd2WAHJQg
CEOQhCaIQlLrwD3BGDYBGWDeBpCHDQhE9VCFIBI7kInKezcFqeiDWPRALrrcLwmSsQfRqByKDafa
9SbjdOIerDnFh1F+Q2QAMy3bo0BMxsVm3ORmp+WL8pofQFB6ICl9EJVUvx51EJY2610g672LABMk
guSbBhazBJOpgc2cb1xwmgN4zQTcZuLf56A4NdCcBajOFnRnYOW7AbRnDuqzmSNcjRtry1h3QI3P
9jZaMmNuBgh67J/1wr0P9Wk94NGSgymdwZYqk2nkSmoQpzBZ2FP26g1oVBdUqgU6FSU0QNIDiFWb
9KQHgnXU31NENypoBviNB1YCrJ5CvoJ2EgN1IaJv8DXBHopyU/T8JKl+jfzYOgamqzzpA608AJO4
1POwH7CUS9CwM2IGaldbZYj3BkV5NFmMJOHMzDNs2gsqRmuNl7qMqSDJvlmTj94mCConrHcFnH5g
T5NLuss4OxUDUQrUUca7unP3jWFuo2u4d6sJ3LAamQMN3B5L0I5/UgG+OBVP3BSURoB/tCBBQSF3
oJF7UMlDf2eCUa7BKpPGvbJh6o4UXWP0VQSIzRBAtOV5JOkR0ac/tEmUtcE+89Ghns5UpF0lCc1T
YDTfO+D7DejpgvS8enLck++9l+Cr1a/ggLfm1VxJ8NcTOGz1ZZCkPUJqXbtfpo4a48MAbhtg8LkB
xx2D584VsJvC9Wv9LQTtjaokpUTg3xU4cAla2Cmdq6FoH9qsfRKhdmfl4cnp/5SgyAWDQQiqPAJd
rg94Y4E2D76r5zsDgQ4M4DKDSPflLRJXuwGceg9e3QG3noBfj8Gxh/XOBtXug243QbmXoN0jUO8G
6HfYYcpC2wETX4KNr8DIg3GhBECBL60OWeFcB151sU1Uj8A/avJ7FmdriqaGyRxPCQdRuidofEDO
UqS32psC7HRhxKd8ep5B7xug+CPQ/OjG7huCEqwoyMX35H+Yg0H/t7AAJGyAOtrGlxjouHwx4ApU
cAba4V2DQRATBHb6sSQWMcBvoohyCiEkdFhmVeTVVqkCYCq4YSPMizm1u4mvPNUnrcIVL5WnGu1Q
5DmxBGhPvI2rqRkPlTWuyaSRtWCAmOFCDHAiNOqpkKF3HvmcWnEmeIFmBIRgUmjUA0iMMDAjE36F
MstBh3XRw75wqxQ2LGwMWBk21ZQBloZPrgScTAV3A0nDUwKXQ4PTgZAa3i0hgFzvPk8vLcyPHAaI
DRNkghEywQyxBXEZRJERxsgIyQb+iKWIJEhOnDXFLBHWRSiqCfCk5xLuCbarmATj3QwnxYSbkg3x
XTUne9Z1K6+ftnpBoS/HzTYf9vrsPWoRN4EIX2MsNUH9Yq+0mwQlw0ylF6HP9ONZ84hS4czwQLYw
aFqYNCGMmh5mjQXDBjPPZ0dRbga4N6Co1x1cHAtOjg01h2KXgKkjYey4xZMBYMXOtzAhUHGE1uPB
72ng+eThdmIITTlcLzqD8IHURJjBD/KR4OT+wRnq4A7VcIiaES4RhV8TblECx2iCa1QOzYMP90ja
hxomkgMjyYSZ1Mu3CJ4SQn33IbylYHgMYTHZsK4SxWqC3SQUywm2U0txKFL0J+wlHtSBEXo2q48S
llQSQoEc0XeennLvEg9KUia91ePs1Qynhyorzy2Mq4EFA/yrGB4Wd+sphpdlKA4jhMXcHR8mZwTR
8GMqtKdp58Doql5M2F1on37rwM6WiP6NNfQtWGAFbDA1c6nvqf4VHmwxCWtMfa0BFpkNmYyVhQa3
rIJjptifEs4ZkOGdukyRRdVlCdy0FhiNhKs2wVnr4K7VcNhSL7kNeIh8uG3YFYAVau+JmF9L3Aew
szrmKAHV6EMWFYTcqrupm/YJufGnCIJkZ81ErKCEK6C2A1zyBHqtaXzTp/bB829FOOI8Ht6E+c4p
uscR2p5wq5uxTG9n+KdNAmUsxtZqeMl8/0EQRtR+SyT9Z8sKMOmLt4mIM2ydKylfUxuLLAD5+eg+
OLJHeS795gHX8tIN4mx3VS2/sHR+yBvtCXSMgFuoHgoL6nvsul/Uz6gBeJrH8a6GrQgpcbIiAN0O
X268U19BOtpTL9JzWX9NYDzilPXQw4DkbX5CZgb61XgXwZAMQbepYx7MSTTPqCv096g+3TowK00Y
lmEpLshj3OOMets2f5bCPg9tDihseAht7FThac5KZlDA3ISJ9TrA5CxhdKKq8qJZw9MI05Nf9t4p
EHiszgunr9MIBN0HjHBvRGe8aE54DrSzJqRSxV+rL95l2kNc+WcjCp7VPyoNq0NtACMOToN7n03x
bZ3B3WuzwxB1D1SxSsM4lpn3sHw+fGDMvcCQPsGBvlM/MpLfpF6HWxQNb8e5uRmcP7XYPKs/5c8S
hIJxO0fBSzlqTySibww8Z2DWOjBsHZi2CYzbGuYtJcf7bJDnGkZunX88NpXrP7R2c6MIi/iF3Wv8
C8ZmC07+JsCjSn0f3an2OSIYLKu+qFODcL7VpPaka/gVteMBs6f7MgtvdQHwrhlOuKPbsIpTRS9u
4BmP8I0FvGM7f/KaW5YOLv6Ok3dR/zDMO1bBrQpNzemi/5mU9ROTxJBugzI9DCHJDP+StK/A8UPe
Mn9Yk+mh3q7djWEAaAUoQ3sPAJbauNzh1HrnGnxH2MNYiNw5qfcg4FmHId8L3rXDuIU100vCG6nF
9gmpv8MMT3uGr23a0N3jjZ8oQmT3NMDq9hlBawvVRyqEcL7Jsj8NRAYVXHCXYgnP5r6FI64ePvVE
6VVwU8v2OYYtrN6ozvJvvbORF198MyEaPJTQL+ChezovTJreCnCA6ttPU7z19ZqUjnFRx8PZfQgy
42W0ihuJWkrJ74Sgn97ItdsOLzlMeE/gphKkN0noPYHtuZ3aFqAPWhw6lQ4lhmPWj4pVWmuQzs12
441AeRTrHHLO26RT7kVzzkGj0aoynDW8h1lML5MOp9YPVlmmHzWrvW9/1Kl3h6zTK27Jhn/bWuhs
hS2iWsk3VBPehlbfqdnBHL8Zhn/O+QhB6gU1mhyFyquG9WqQIsoB+mN29Vutap/UdwohHOOgsFOZ
GdepnmyYxurfqJ5sUPwEvdNBvasS4dY2EYe8gZ0QDk/NxJQZg/IptIfctW9y4Z3cBhnQ6tj8JJWb
Y3LbjFDz2uxs1ea6JSllROoZMF7U3Q2dAUpv9loWihhVv1kDQitDsrRJ2sxXRMKI4lUvUV2fjXS+
DpPXmcQOk17BFO6fgWgJ7b2JK7jSxHc5C2wnuHET+AIFEEVvwoGN8Cc1BKBcDyVFlBlInF6Xo3Nt
klQM642PKoQKUMcWXlOPkQcjag5iYXkDIJZYFinPBKGmKTzp4rlIeKyJB9VDMwfhLmPNC5JvlUjv
0XKJq8V0lP5LTRai7W6cVntDdg3NI0gh/F+xVfIUpFWGRzIslZ5iTOhM1wAWN3l+GNBjSoCJ4Hmz
R1x504piH8kBsU7oWgydKCYAMr0t7XjtITDZ/wCEdi7zGYYIxEQkLdqmPkbWBcuwBPxFjto/85Yi
2mURrCCDr423TEsIXIztjQ2mUwOcyq9CTgRN7iTEHoMydIkZeJpfR729RRH56MWEvS4Zo37f6eKi
yBrq43j91m1grTHKhlheYHsvd2Wk7cZQB3uDulP5auZkIOx1P9ZrF18fi7STXX4JrccR7Tnuq7rP
VXUHP/mY1dHOqLFJhl5GGm8lSTequ9Xq/CzpfKCmBQ2tPvmGt2WWAl2m2In+MOwLVNIV1jht2lNF
Idp1vEd1JeNUUI3X/P2y4Zai1xRXCBwryxiokTHLqcnU8NqLdoNAbhXFjSSFi2UO1/kEWx8vOO7J
YHs7fUA5n9KdjU9y4+SHRJnx9sM2SXyUd0p4xic9ZTDVDqPUfvh5haBA+j2NkPFKkLbU8DBd6U3/
ovWjcSqy6C1VAPMQ3dikB8rjk5Tq9AZJ0eqbiMH5xVZ3TDtluo0cSkEmPhrHTSfKc+SBguRZJJGf
HDOkXhXsAbiR52ToDhqs75ISj+/iUfred2MOq43ZgMQm47dKpbyTZVxdx7H30JXBQwNB3kOSwm+k
ic9Vs5NB0m189M9inFTWlUywuzDlo98MlybpfnSRH62p07pjvKJyihmkxTJ3KnB969BVnsvhvRAd
O7r4hk4+mL3obfLsh6CJr7Hy1ULvjCbCPjVaYHe2tepNA+gmRf4hzldlqnVXueZeJzNraS33Ez41
XIWW+Y5r34+AJUIwghROm6O8DWPMFpyZRB6YIoAmoGb9TH9x5u616hNEHmWzke0X166yMywGggv5
ECfIIZVGpm3r2LkKHA2WJI4AfmQiclaTNMy99oJcPze2Q/i/xNbFzBijLUr6I7X0ykNJamrtY2Gg
DInyGZxvzV2HBnejNXX3GMt4bcbpCmMm5A99TkqK5FXO+UPUgPzVRIUchUlGIxz/tBCJRlAQoJio
0EDyayTjg4GKKkThLX4KFevAamXWZOAzbQJ3CmZ8lbmYVnYNrir2+GMYguvaE1CxSCjMyssE7QAQ
M0m2qe0W97vuKXGHneUDtLNZhl4ZT/ZQALGDC8zEi3iPiSqTJ51HrxyclSY8XG1qD3xjASWdn3pV
TA/CRsGnqKobo5neW6fLgezgzyQjQjNUKKlrp+88lfZVOvnbivkL9d52ZafzD1wTnjRApVegiQ2k
jEOgw1c4jR+6vmvXWQYwbCT9hzDxGbL4OZIod7l+Zf9/MtX3/w6ZyqO6+a/LqLv6+/c8/Zq//+rG
rC75KKJqhvGHZQgLmVWdB0A3DQ59MKg0R/zhmLpuuLYhiXVtSQEzV8Ssf/831/xDOqajO9LVqbFa
Ood+Uqik94eDnKOrXmsXTvL/iEHlUcP9pYYqheFQaaB4akFKxPbZxhH6Vy/mwkZVRUf56uzOX1K8
945TaZbHWUBt7zTkzvKqYspbOpeNPkUmysDqpBA64fHzmqVvUAc+z172StveiqYdWOj35TWqprB6
RuaEKxPMLdK6ahcvM/0Y57ACkqAiHbg0Ncizjib/4/Avux8XpbajrQbp4xBQVfHWTpHucvUJuQG1
kTLs+492VnUdthDk4BBxmY5pUiDDYDTEuFqECF45KZNmdU3VmhMMDlyF9iK0Eaz4++e0+SD5Y6z/
7TmbdklN3D/xfcG3dfUpsol/XWbypbVsRNvj4vtxtCyx3ITtTSYI2YPlRF21ytrlwHIOHKwtcKcR
nto0Uae0KTn3qC0JwE9zXL6h9HaZEpSHRhC+RwfrU0UdL97sbnxziji+b92+3o0aRtUBtcajNsTu
IcW3I8Ifd+lJGEIPvzzutx9cu/+FZ8dtEeVt8+//xsP8fzxD1OZBrwpDN2zXXI7/4uftSBljBeYY
ZwzWRtyVUadN1KbphLInCkV7KAENH5YjS3PZizJkRlGGBGQt3fKwbESqlwfcqQtWh6rzl92l7RUM
kO4YtRuIq/qNTKjSB+ll2XRgjS4FFi0Dblf7QUj34LYddhVxdMqGAI6K1E5pHrCGDiad3FEHo1uX
b3GtuBWG/lpPQwIiQCdV4bOUswUs/qH7OrWJtQtj6CdB5voYCGTuSbo9GVgsNE6fzaUvz9F2tkrx
srQ+D36eq0nBJORjAsbctCdkm7ZS76aDQA3joEufl+6zbXRDBrxfHf84tJzlN+Z06Mnx/zzVVMc/
L1r2fjmn9TJWchgg6JptXSCgZGc4IigSDNalzRNm8M5OENqekTEpB3fcxz1MvXQU4WWaBxKCRn3X
lpazmmafGvlo28fPTebEzi9Nx8FpLCKnuVpOoW4EA5h04QbCwSzRHWjfUPZn/QwV+NDG1KJ6tRGa
Va/Q6QtBcrslSg9OchdOabwZg266k1YHiTmCwPHPj64lfn9yXdMSNoOzBXxEyoVd+suT2486+lNg
r8+G4L21h4C4LcERsweU5SQwmpAtD4ZyekjKWbsu0ehE2sD3rgQZxGEwv6I6xBq2x3qBtAy7c0EW
mLL/+0efVyoMlPFgGHfBFNUPuplLVDt1f+XbBujXeQhZoLcJu2Nl4j0q+hEujySXk7ZnUJnhc5gE
r02a3eTW0G9HI24D5Jmt4AzmgMRgF52XFg/oP98ZCUzn7/MCd8YxHOYFXU1Rv88LJs6Y0+im6bmf
UN1X/AzgX7WZ5CioLdvEMcpTX2sloErVu+wGvfmSJEm9C8wyQcUS5o6jWXCdpgh1tbj7lpAKXY2T
/j4WNsOY1hwHzWkgfZjebdJX8MoAbmdaqR1qO/NzAjZ2R9Nx5GrZbdDsQMZcnfWx+8sJZo7IPxBJ
ajFkWzS3rZHOi+ubXgzgA0ZBhnOO5LFDnX+L5l13MWSOqxlAmKc86BGS9L5T64NWhKZxfgrxwfi5
C3A1Pxml3qj0NTCOOij2/3y7Pf232w0cCpsEIU1XtyR3XNGcf3kQ/biNBTgd76APA/JbthCHz02p
az+bLGJZm3y2l3PAQtL52+kfZy6dgLi20Wiw3vtXH7scQBnN/PijDV/2179S1g7sQAhRGxuLvVPT
JjX6BhVagF3PQgux++Q04J1M+iXL+kNTs9zUGoQCliPxpLKWmA2lP08aIbruHZuy2tK3XK02hMPt
z2s+j2D1G11rpX0Jl4+B183HqLM1fF42lgfmwPKKmdlcIFxdp1i3Lm1bdS5NXkmxZXhH/bKdqWWl
xcGX7dGuJg15nsLFmS6NEPcw5nzdGYF4WfaWvg5NTFDu8VUfIV1mm5uqjb1TXSB3rQ/xZWlpahJY
9poonlf/xXPx+9TKcwFWTgLdsoUJ4E4NYL88F6MnA3+ITecw1FOGgskgoJWiFx6kDcrhQW7eLn3G
bFBpNzuAP/lMeSqgMIBWPhCOTFblTecSx4S4ICaq1foyQXBS7RYW9RgQZ0DCg/JmSES5m4vgR9Yh
b9xVQXBc9lLWv3CqGpNX8+9Hegh1i1AZhfBw3qOANuClhN7ROgTxdOW5g0spDQDCoZ5s52B3xCMs
MDmpL0jy1d4hyWbvqNmlR5LL8K+EiPX10vzc1KP785TPPmIH71hH+7nb6z0kDMR4ykOF7QnAxPGU
FialsWWXAoQGOM1vLuNcdAzhZhAeyG2Pp1zHj6A0rLd69GNyKdWLRBD8mKAKfczwS6+vPtvjVP08
8tkXhyMSrxIQRkq1WZ+MrFi55Qhr1s/ukBoMH/rRRwBWR6O9tsS+7AUDT1UN5fqfHxLn91lMIvZg
mbZwodUYoC7V4PLLQ5KaUzSMUPlREGvSAkhVRx5uCmtvVzQD2vDUJkzMeLTTWJKFwEHqpjUd73k2
OnkEo40XsGrGTtvtWteewJyoozk+Bjqoq/3okcaLvBk9L0Q17/FGODCi5khM0MLBjLHRK5+X1pgU
zf0Ea3MjylBslr5lw9pmMxXFdIO3IJkI7BnrOvNuM5YE/6rV5BZFKrXh7EEfgToO5hr/XO85C3Zh
54TfoianktsO+dHFEfzOcCP8+cwm/Obqw3uKTs59JvLHMI9O1IrKcxYrAwo5ko1nA791unWz+Qtm
zO3hsx+1FrwDhxZ6ombEH1DjD5WN/yRYRjTjt5GeNSApeixxMBuDTPB7sNya2lwL3UBTOZnKje+J
7FQELgPssquFJbvM8vlJFsjtlAVLolA1l77fT3djYTdXlVvmJwF+CuPxEBbhb5+5XLl8Rm9VDkFg
w0SoVh7WrJvX85ycjGWZsvQtm2yIcFJZdu0Q/WCVcLiOyuz0ecrSb35et7Q/rlCfir7zx8n5XDcn
Levjg1+aeOs0zU1GJh39V/IjndHzri3N5Yhte8l5gsSoTqtKqk+N2ixNLfVAnMvh1oRb+tH1eZAs
k79F/gB3jb8u+LyexaSxxqIYsp06uhxYPnNpTgLDXekQky4Hip5ii4VsxaHohbmuHSB2ZOP6FwyC
vhR96V1AGzpPQf5j6XVEV+NyAZNiaUaZRy0VeNN2adYWGg/U71EORDYbTwBA+2IcMJqoK32H0Xin
XSVO72wiCTyzUIeXc8rGgsOWhwfbKpyzm/Yd2OLE6MDVictHcznSepNzrtVmbrEViEDj2D7QVB/F
fersbPC20k/OYDjFWnZ43A+ZixsQOFqSgsMxE1T8cr2oz9i/I66OehYevyw1N8uRZdMWRPNXy+44
GcAzCufto28ynfraEAhEp5Eewk5xtqiuikfoesZjj5GDywSMQzqt0q7QTal0xBxVM9WgsaEZF1wv
TZ+Ba2e0jQ7fiqOiQ09uSC+YF96gWjsceVNcl7jLYmk1o2EV6pSCe11Tna31cU5mNPntcuCX87ro
Rsu8+jbMNP9Ul5Bg7NDVnlkvpdd6BCd3aXo9UCEIDRJDV44aJrcyk5Z1Xpqs79eG3g97b/D5l6rp
YdlUy3jeZEV01MLHzpiZMSJBxXyCr/ocpQx4WOR1+wivmaM55EiKRB0CLQMmmOsy0r/F4dxc97lT
X7ph+LkxFKUuTS6/dTvZXh8rcTP+/eyxfBEVy47l+nQYDqHWtodJxM5ZQCs9xwY+9rxSqTW0PECq
azkY5NBA6kI6q9BpQWcvh4sw5SnjEmvO04/zfnapc6YYudeaUUom43mW9vCxgUo4ni1ZDzuH91ZE
5nXF87CPZoN/OXh7eYyZksJ1ajjRWpTzbd1RPGgSQ79fNvrYINFeD/N+afqDVV06psmmaiFW+z4s
va6CSlWg0A3ROrC38G5JXTvKGTF5jFrL/5537XdpsVYyNDDgzlhHZz828mNcuxMyOgV+Ma6NCC3e
BX7aXJZN37LqAADTkRTHwH7p48djJaI2nweWvuXocsAqSBd9XlFgOHbAe75IvqIBUcCCt6l0Z2mI
ETdig0QgUezuUt04YDb8lfoDUdgUFtSb6+LGs711o4/20SrM0lxjdPjRN1cFefHIoL63nKzO69R5
S2tSly7XhwkkrH+OJAz52zrEdEzTkHA+bCGlLpzfZydNxh6Vo8HfjikRJKuV8qVAsSwJ2+K+a3rn
wY/mTZzZxUuC8uXJqf2FJ1++5K0d7FwnT7Yh0nw7UmzRBlkm1ELS4gWrP2uPGzCGHX/1eXVh7UN1
t5euWO3ldvqCu4W2nQdMIVXP0v3XNcvnDOqnW7r+6nfUZ32e+le/TfULZrv60c2GqiAyjhDlp/Yg
oxbuKch+BCL7/N7rBUp42YgIgmouByToyZ4JHK0IO78vBQW+ZNavl9ZyVpO1+HDlqPl9ftAc1the
ZUG2X07x8+RRpX93uoJ4L5s+UDJEatMlPbXoAUbzcqBBbe3oNn4IwVWdnYWYemlDsQktPUQTGj2r
ComL/WQWNOfMPLXh9BxPJWEn/nEA4IhH98vJOhoqW6G7KGo2rXnlRpF2R5Dv38ku8daw1KbN0hd3
wr9z0EXCd7CS+6W5HACFvu6SrL4sV2XhmLBSsK4dJH63Q58BZve9+q6ru+pUjuSQDJso7q/mcrBV
Z6Su+XFGIGPOiP+jWQxTfbectnThaHexmrLBRiY61Q5EbkqEqF+NfMbawFwKJ3E95nHMs/H8caix
rJ+Hls46L8dit3Q2w/zY6/NbikJjeeMhrHqU3V2AQAncg65u/otEidIy+zVRYjqWS0gnTJt0iTBI
9f89+C6lGbFyFj14cFQ/Jf+WIyzwn5twBvQMGRWZPdO76bKBarETXJp2xhEuTe37bHZyRRhKwNpD
+DTa8bvZJ9Gzhssljn0D8Is263E0SR1cdDXyJXioYzBO9ubkmZ0N29tF7xS0vedJ44VU8XsyOhe0
NMBI2T1wEbUJgq8DbPdb1AsoyfHYX//zuPF7+oKb4HmOrkshDEHIa/1WRZB8A6egtLE1G2qPaO/P
lPdUciu0sdDVTei4eU5OIS5QbrCHzLwOC52hWu/OfQlSsbbHnQNf+iBC0z6MjntG5MDc9W4yHT0z
IiAryn7XZeFeytndaD34R3P0h0MctwOmdDk6wyFQUbtInpLRm/azCL4Htj/sxrLwTmmlf8HfL92A
aAcD4jblVTGhfARs8N7AqXfskWahdHEi0WP9b87OZDlOpWvX93LmREAm7eBMVH0nlRrLsieELW/T
95A0V38e8P6sbe3vt+M/HmSQQJVcVUBmrvWu5903IUsiYcDiqeVdiabZzDVxZ5GgnJ2TXsK4gncK
ooqC1eHYOGaBzg7emA5nLA1bsI8DiixoCdlBBfbnSg1gvntnulhzQylIC4mqhUrLcohSF19DyQSi
TjBzBDRaBy+k9XcKg4BHyRruOiXjp2V3j/n6DkGju1leRCxuvNEbMVxANOcfkw7pRK997GLfpfBd
7lVpBY8tjrwUeZGj1MSnNKWWi/VU/If15/slDY88yzYNkySXlCYr0DnH9I/1p4MzZ9H4YwuQUyfj
6jrjafzZ2Dk0nCnGuh2EZIpetcEEMVqKtbibxeDkl4LaZFtzTm+NQMmyGwbvtazM8uQbqENz6T+3
ycjXm1bh7eRr6FKkgSLJjNM/DINLcPNHouPw7f/+H4JwNne0a5DKcBgKiY/9+oFaUrqa04fdtp4G
eACZwC5hbsCAY5UdAFbjQrO3y74h6YKTp9tI18v8sQI6vKagz9/W1ZA9ShV2dyCi9jqC2EeiH2jH
cgWZtorHlY/IHy2y51zezeXtLP7OvNffGdoUGDeda0aXVH2bcLa/ZRLh3i5bHZURcBIQlS/dpcmr
GdY3es5mWl4axpO9inqcW7XeCm/718aMNdxW7fHKJM898ZME9+Tp4bwCk5tLFatHE4ekuOWiUQbq
+w4l57nwRztZL5tLozwzXokITPvbvnlGASQoj60/LJmdd6Fofg2CorZn8gCzLcd03v0aPi70lL+n
zXaiRPXOSR9iAEXnDOrIj6b0VL0pJmoK4BgF96p14Q+UwzGbP5w+pgVIML3Y2FgQ6OgzWMoiLMJ2
ycY20vGfRQ8Y0m0pMWkqmxsaaOomLP2THpdUmKHMgeEWoK+gsnHEQnnw0NQPKRar1uA8xXEwYtTK
+sFzK2MfNBipgV7xbovScfah0X4FgiJRP877lsaq3bXyuu689DSj8LHbsSnrD5IGMXnTgS8W4pJq
pdo4eoVrFUPdeaKsYJgw7G2zxIex1Eer2jBHfMmojsqS/mGQs0+ISYSkQ2d67ivVPSBEQnoFgG2g
cHU/ZYh56jwHpWP41NuN0HoK1BTAIkJIHl6rYJuNHbGseL4m01H79PtR4r/cViROdVcIzyKhbc2l
wf98ThhwTnpY4FTdU1ESzxE8I7ABRmLr5p2WfpvV9Y7nzFOlAMdQ2nHy2h7fwiZ0qqPzthmKuD4u
O0s3r5m+oDnRYiSoBTSw47K1NKB3nK3vTheYDKQUfxxoQ2uHhr4YzXIX2qXYBzVD7TivAyYXXF/t
Z4qI7rjpsjHDUZpmwHEa4r8wb6rMRCeuHyJhf8U6HOhGUdTqrAHNOYcOzdK1a7RmI3YUhpvhVfSf
ZvJleygp9cCU04FAJFV78GKiiL0vj5UwJHlS/6Z3+MEBPRfnMjUm4Aml9Yfx2nk/zeeWYnLPgO3y
nHMt490vYbamTjlCUJEXENGxCybiFZZPISN4GtRLbnDvSyBysWGJfeTZzUUbw11g2cmtWar0VmvA
ADQBgih7Int0s+ysoWneFhn6sLhX1gofBvSslqb2OkuFuxZG3k3DM/cDyyGrPJMnjY5VxzdquDm6
OLfHE2tunMwob+eoYxcUl66uiks2BeMpFzDZyo4aVkb1J+Q//ZN0ouM4u2aFnY2Sag5XF3OMuluC
0tTRaWSK5nj1srdKuZikHSFbiD2saeqd2+TGuYwsD8ILu7wwTY6xMXysBYmxm2Xf0JJiV6nkiTCf
8nbyz9ej4wEnxHp6N1ptcc1i/fL7u+Zfcyt+K0tHBcLvZZmsz95NMEPP7GKYOOVWs/QU8SGRLmM0
+6eumAKKG/UePBLdOAguheuiYyIaxKNCbLQxQL5cFzddaJkz8sI6CllZR42RCaHdJ2a23te6bDc6
qtlHO420/ZKLXZosDOfEWwa+2ybsge7Be5CW6Z1S1XwN9Qi4h14c5DSow1CykJ0FG0kut8wU62dA
8wiicTBONeolbUX+wg21ZjOOnTp6DqrktyZPWtKfb/3lHL+NDq6gGjCa54/Dkiadm6X7tg/hnIP7
4c9z3g6nbfI9bMoOhxmKeOKBMc1ui3abesBPmgynH2EaMJxaQxVbL8LZgcvAiZIcalXI8iiM9QOV
8VBk5nUMy0t/S3AZuL/NTM/QY/vg6Ll/q0EIJsiTr5iYOAe9dI0HO4E4VuSff38VoOjm4fjrnMRl
gWHCLjRdxxbvM0FdPaaj07rdNotzvDIieL+IyJxwQ1nPKbP05hRQynszslBZxYgV0dBg2Rur6nWZ
IxcuHljAZZ4wLIZ5VoT4uGFAeZM140MRU+gK+ecYYZx9DONVPT9FlyYSYHSdKvlEoGi4bUu+wmQw
ukvuTYQlJ1BQzvxz9np0hOsLNV9fRQKBj0Iaf05wuPnRLN0M4yY1Tdk+bPoGbNZiiU1sTouinT3k
eKn3afowAJW+SXSTSkRNGsfUAK0DoP1r6+nDhrglZtoUb1P01pY9FbPMSvc0m6lx9vwQaHZ4guEu
YR/teT3R9kZwRO93jIbaxW1FqaPM0NT4FhXPpPeOKLh1bFSNbEXwudsMKqopzyqe3DAsToBL03Mt
dQiry34yJjuc2AAMY5ENqmienM3XhxFpaI7q7NAm7ZCtqznm7XUC9ZTUG6rQ0TO3uqi3Cu/XU9vi
qnnDghXpfCDOSlFPUgBbQrgY7rgeD1ng+cc8cPBPI54JoyvLj/wHqQSJ/blIboTzyYwkYtQ7mUnQ
lje109YnSpHqk8Ky7lC3EQEzp3kKK+2z5hflZenVk6jXePFN1LiH/kpj9rPT+JVPfY1Vet+wBAdW
Vz8Sm2wvSALqx6nRDBwyYnelTSRQYOo86jCO6yGoHgMbVXELU/LgSQq7KuYxRq1VRzk30eycu3Rh
5d9HOdDGUaZfwJQat3nitE9t+EzKcdxyoUJGrvEdNKU1npnWO6dcP01haKOyDDLBFIGmiH3tD9NK
+V+mlZ5jIdYWpmmTQXuXNYuboszyEPAbVZbAM/oQeyzTHI56Uf29tewjFFWuzKj3Nl1C5ZMXP3Zd
duYx7a3vJgB+mwaRLX7xEoMmO934jAXH0p+CS+7eYjqvHaVeidOk2haMlnksZ7lMOYYpHiL5E27N
9tGwWEHOfIi0dqj/1qj0d73pri7cduuDiVi1PtO33z9P5K/slHmJw7hvOfyjYVY9hzX+sWYjqI1/
pms1W7sZKRoyp4cRrdNRn5t6Fmst3WC4c1QnD0kTnJuh2lBmJXZTQAUR0pF8F1AycVOI1LtQ9Dzb
vynvsnSNqcU4xJFbJXR5ygeBmLWCquvUs0dKXm8qBL4bU4+np8gZHkPA4vtosqJzwkKDTArBjhJ3
6pX7h3y6NP79FHUt10JrKZkC8eP/+rFbuK+ZUrLbNg3sBnsy+0ffwMM7duq/TCzJLTjJGdKfXWyC
VUH2YhyXxpm3Js3kIS8+1rnbX8w5GBWm+lcATNnWDSYML32F1+og3A8TeDc4r9yyTAqO7TyFNJI0
P2eB/SU2ongn5qT1krkOyE3/4VOa73KMy48LEsfVHc+yTMuef/x//LgO5GJf8H/AiNnQdjI1qVyf
G4wnsQerGPX9pKOKKST2pHhMLV0joNq1cCWsACrNub6DE/CsERx0f9+LvsM8W2rUDBh8S2QOD96E
YVrRtO7d0iA5OFlm6TIHY1fZjf7BKYFqRWmVfezhEkZ1693KzoNvXFPNGU5V/KFnIXY76XcN1baR
96UlFfgcNlSqk/FiUI0CEDYlf7rOCI7j+IIkUP5hsf/fLgmysAYXhHSIXbx/DhQyDUzN7dttHyB4
y3KcupZG+KBhDAJP27xz1bHs0XrXXm0D9sc7j1BKmQf2SR8w+3BT21u5WUytqFTu1ewS98pBpFLN
GREXMA1pVNfJCuprTPoCiRe/Cp73MJG7Fzd+WZ59XYLPlVRMJob4D5/xvc5tviA8ip+tOUKjc+W/
i88Z1YCuzy15nhDH26EHgPgYmhTTItG0Vm2X1ueliQMBpafjM7/tg80H8tRKxSros/SEF7tBfRvL
l5Fo6sUCQJhXhONU5O+q7BbNnoVawK7FDfW90aWkevbYRhO1AUN5Jj8A2U8MxiYtKnUrAhgv+Jfb
mK72ybm2i3w9OF2LBRZMdq9qu71QNgX2Qbovkuo2MP1NrPnW/8f94tl8yYCswPXxBf16vxRJ0uXg
NJrt0PNNqBaWBMYCyaapjNmN27ibtIospDfgFO/YVPkOrdi3PrgQxwlh/mfdsLZkhoymmu5Mi9wt
ISsopJheWsfITdaN5pr3GNtmT9bwiiuK80g9q5iHHGMebSaVtFvQ+B+aJBhOmhviaW9oB6oLNtWY
+lSEuyUKG2Vc8374FFcW8fs2fTUNvG8K1/wL/83bCo7y59IpqFH6FKAPxi/N/FOg799DJlpxTyfK
65GrYhr66/c0lTgt1BaRGBUIjzqFDDuMZrRWkLDvCifoH0tAkGECJasyKbWqIW0eNal/4zN2JPt9
HwHVQFF742qHvhh2fqGo1Y3S8LYk4a8H3fceld45b6DghHyGFbaHLG/SXt/YAx6orjXV298PhMuz
8Nd5tacbklAfT0pBzuvdQEimEr7qVDYYVjXmqjXdjaeBnqlTS57hHrnHIpngezDDaxuo/B1iqB+N
lw4u6KjwgIif7AesxytZ/fFaN5G4aEiOYx/uCyzMt8btrA1pYgo+lEE66NzLpDvFYYAhR10BY182
wZcN535uph6QyxDhQO+xCOosedEKjfpaUkbU1adHVXbVKgo6qj6ktdd8rTs1aeOsOwEC267Nghzr
Ni9rBB4FhsYekS58Y6U6GQ2ZXx/rZD4qpZKzvFDznWzdGFI7hBkwoUQzKBWtSPiGoLquAvn5j6bu
wlfMnZI/PKHkPPC+/xkEkR1Uji4mA+9/hg4RfKlxwW8Tvi68szJkz3Wt+XdUhcuDehWTegmdWrvt
W6Hdouf1j1rnnolfyVPYDRdob+5hYrg7ONb4FSw6fJK5GX5uwemZ4bCVs7GEjI9TQERT6/BVm5u4
Hp/yXMYXPRu7C0zUEMy1sePnLXCFqe7/cNH9l0+LUt4AhccITeXHu7mnmYVO541czL2kFqkOsETs
PKfHW8RNtsFpzP0bj0zsd/zX78d8Z2Xk0WLoqAAMuqM2afIQ190+rMOBRMkBHFp2O9m22raiKw4I
6Ta+KnLk6na3I+VLcK0fPjqwR08htIAViZp6NUF02nkyi9eRY6PVVXrC2p6GVBd80NntfAw0hIdz
0ynT2zoF9U0Rq4mlKYKxvLhldRmnkQJ1QCdb2bcjxItxm6k6eQgwL3B6V12TqAF6SspjXcxrBqgC
7drOp2dDgGuLpqJkqSnUwQ6pPDPsIppjp/YmrwhUJ35c/uFKM/89BSTgJucvnTwVog7x60OsDFmD
mr1fkWQWe2Lw4UnHqWJPrfx2LPAD8RqDZBRA8RtjKF9bx1V3EZbxpe1uvYRnfj6l1boqDOKWpfOl
lIWcJ3ik1ZR+0bDKgl835+RGzCstCiQdf9wEmj4eFAK2yDdPWusd5GjEQIKgINmd3h2Rha8qNVvQ
a4NcgYNxpOWhl0PbJdOMrwYj9arGFQ4A/Ov//lKcM/04J0mDL+V9XEG0iSpLOOlb0yZrZDUveZ11
AAkqtdHEmBxT3T0HfhDfGX5qrID4uDvXc+NHu1HduW68daADljGLhBKBKtw72SKcxHy18VhPY99e
UqKj31SlXXywpgGbi8wL1oOu1sCjvrYkYvbLQEj6Oz06QNGiUR4dWdx7FGLYrJPj+qbwGvOAScp1
7DuDlSQZcApjml3VxJuywXNJ8wWZsnl+1Y/ys9+jE1niXWoOelVDginyoF2icpBHtCsYJRpwKbxK
E2sN0+Zd0RMpz2qLmidcmR5q23cfqJVviLcxZRYnNY71Bb+D8g8TD2ued7176lnkjA1Em/Nz7/3E
wyvjkcCaVm1FWJLaHLIHJ8ATYLDSEyQVntahI7Zm79YXE/ePg/T1EwQNOPWOhUtPNwGUqNVTVsVn
hGe7soowFkBzuNd7u99HyUSqza1erNZK1oxnE5nOT+jM5WPOTapy82tWWNElCXSqxl3sfNzZyDoM
Ptakm48qxepKaGUHh7gKt15pYkY5BYQPXRKtQcXYn301h2S4WeIdTmLg8jkG3mnK1WMYhMbZm+ln
sSkonMyS09Jgy+gSMpJwiwThmd9fy8vX9e7rnDmlkow8M1AeVL/e2qRcu4osPLd2a7OgJOW16cr4
pusgImoJ65Co0v4a3OpT0RsxM/CYb1g57ZbYsNqhSbiIHuRuYvJILipBGOg5SGPSzpOC4YG0xeD1
j6Zfl3vT3FDoi4atrv2XjIUFRlUVa/cIWwZjCBmtudIjXLvuqqS5tFIFlzow+FVV+RrV8en3H9ya
Jym/fHCS754BUIcsmeno7ydm3E1FOSiuI3sCiJOP3WnoK0mBa3ppcW/fthqmYeiFFIDvHqoYJXkM
ea5Okj5K1tUA6N1qS/mYjABLXHOHAUW2bwN5bRO8SfrRo5CuT4cLIih7X3kJ9Tt+uB2gPNxVeV3e
ounexqQHEE5G1nbsKkQsPE9bch0VJXiC2itvfOUP4hk7iXU9UNPEt/Pa1M69HmWYiaQj0pIkonxf
w3crs3CeoqYpd63saGYOpVKYxUzYkQlsT7F3YNE11ADb8xgfaNdTxJ6Kp3qOcyOyMI9thTLx99+x
+6+ICatDG5IWt6tt8eh5t4YS49TEQPABd3is983Ku5QUo1xgI1cbv6/L1dJlZgIFmiyrd5kktkzi
ftmNp4hA6Da/YGl8qwEWruVYyC77XBZVJbPHVWTF+X0udGfla1a3lanK75d96Nj1Gb2GO6Y3+ZfO
QA2x1szRAd7atge7y6dr4oFbZN6pv5oBkMqOUF2lTIg1Uq2jwMJVjMXojd5ieqd6xPfLVjdMd4lr
x7u3/QIbCRim83mj3XwXyuzvRoYQgLdZ9hiyktq2meYdgd63l9AK001uTeo5D7qvRdskB1yCXGgp
s6pZRvWIyn6EpSNj53lUqmMWQ7inznzneXIVbDQlGqyrhuJcjNazW+uSVFMer1IAdsd8sgkYoCG8
uKZ1LD3XIKygikviApTd8SuVWwziyXOQhKVwnezRHx4qxr8DhQ45MttwLH0ubpTvi8TMMi81aWfR
FussODimgzdvlX6UXVbvB4yptyPj+ie7+iAzUD6enU0kOmr/UKbmBODKvzZS1l/MZlIrCT7zIrLp
thxI6vlx6G1k0XgPAxafKwOixSfCjU9jHQCCSit+6RRKlZtMt4EyrM9orPEr10XwFLQpSkfNK084
Eq0JVZWPYWxezCyqbpce9ZzFzjPa2fqwQFvq8bzvFMgwDYUvALmc8v1OL24NwuV7rmqMg6FXGFEZ
PBH4kR/mHsul5GIAWhgrLXpSRvLVHWzQuUuvN3CYTXy+lLkL79I76bJO4CbQ7YGs3leZWnn5KK8e
JXPYZrtfrC5UdwG1n8xu3bK+kTXI3azU7KNOFP48zo2FjHXjhbFxI/tRP6ceIZIbjDjcqROo8zL3
HtcC6sQgMn3GAfDUcl1/x7NmbSea+1WyRr5pXdbXcQNVAln4eG4xN2bw6aKdA3vg3ctJnZvLy8O4
876aDfI9F07zHmS7tgocbNL6JA+udQQxsELkcra9PDgIxKTHfvKGE8/02b98oLoNSerGakxxz70O
XqTpyg+pBeovwyjkEzKW1xAN2yt1IgcuB6DEHf95rcFwUfZkNZPa/su3q4dmNOozutSvWRNSrzx4
0XCMjHogYcdW8nNrCBr9D7MRw/7X+p66coIgOutgzwBr+m5ZkuPHpABTw67E7BpkPo4iQySdXZY0
/q2JjASxZ5SMW5tZEhcLoSAwwqOGgPhhOaW3x/BQVe5TUxH2fWuquet5sjmiEgLN85+D4eTJkxXW
f5+7dIWIfOrB53OW/tvZfQkdxzWaFlISr3s7oGNtSc0TcpR2FowtqrGlMaPun923fakWiGPZPSnC
9pAXgohfwBJfUl/E+7qMki3EQmYJZXt1hfAfNCetb22z0TGzZb9FvA/muDEi6w6G23JkkAtyA7wL
BtbfeiWPVNsJCgm5pl5DGRS7ZRG+NH1nDw2zWhbl6E0HYKOi2aRzdxgofY4a5lZzZLmlphILJ4I/
iXBq65gMdbtSSUAwaNFGYu0HpIQVXrPN3ca48YPxuRBeflZ62j74bYGnutlSvzW0D8uu1ujdzdgm
jBelIXZqNL1z0EvMVXzx2Y9wiE70yriyAmz2DeGFg6wr407FSbCGgop/cNx9CfOs2VeR/qwrx2Zl
qJf5TWCWKPZsxmfwqsMqDCJEKlGSvWb1k9sV5pe2rYBS922wVxRR47ZXEM9jekrZm+y5vVqKfGuU
/HCcmtPS6LPOsQicAVtPRzQnbOb+PuLk7bzYnPsqDUGLgRReXmLUEx5XGeW1/D+9VQkgcCUHW5a3
oRuZ52oNKC73tq1k2LVttyKMnKUO/puO0WPNMavPfmwaYY8xckclQxZzxE6IaC+H/3HOspkmkR9i
+k44fDCDarPstIZY/OGu/Pfwg/0uwlIibtKxbSa2v05qGSsj0QS6t0GxPW1ALLEUm1SDfw72izq2
GCTtiD9OSZ5fUZhlKAbZwi1eCl9s00p2e6vHyXJpEm1MdommMWHAQ5VQgs/UeNmUQRCmN+icCdeq
oDguO5etAbMsNVnOOjXTHasycptzg2vumW84eNRjfN5C3xLPOkVda9tSw9Vo+mD3+wmYYSIV+nWe
a/JYcmZ5qWEYzMAIRv76XbDKG7AeyeIdwi0gTSVJpsn4GtSRdf+jMXoDpCyTMYzuMCJzfUNbJya4
ANfr0nhl9hZzzQDPqR/HiQY9N30N7fvnW9SMsX3hOXfLLjNOyOKyctsbZXEXN4Z5lKFo7qy5aYiP
3WVZdZcNjXksrKD9sevn/ij35/3pYPFA+/vcZd8o1b5TkXGIjNC/E1bt3XV67qzwGJSbpft2YNQg
5GoQ2mtyMnciKaxDUKpHXUliiHOjZCBOTQ+UbL1smhAGqpth7K5ag4Ri2ZfoRAvjq6b84NMYyhEU
cK7vl26RgZvlvgDt6FXnXODNNDESfPLEWK1Y/ZLCMIfoWRXxWtRN+EkM5bgvoVIhw+XdhooyAPub
PobtoybgtA26s1ZCDNdQztQ2Gw8chhyd3CFniCBrr6FVbpaDy65cCVg9Q5cfln1OOlBvgNrhZjn6
o8nC+7bPnMvyB/D2ynbSayhPnN/St83qcQLkqHRCW0mWri0RVbvlzaIQhuDYW8gAOZPZ8cYua/Pq
WtrniTI/ioh1CxtcMNUB1afrvgnsR3sw67vUGPC5Jfa4opzky387d3mpFPXXyTUclopqXhRk4tkM
uwd96uJvRDk/mN4YPQd4+G0tCtWPtQMfDmFdsVrO4DMqozdf9WyNtS6Rpyxz4VQO077RgN0t3UgW
gBHyMf1qi2Dd9G77l2/EXwd7Sp4LW+GLQ6L+XM4N/5EJE1AOoLf+GusxEIwo0Nd1ErWHHNO3Gzwk
+gQNS6VA3IMwn7IuefBVlDwwE/uY+4V/WnroTtW1o8o7CIxVDwUp8dzpXu+s7JGarRlMKz+S2iYo
nU/gjuaunhC1tY0YO4YgvAUHUp0ggU/+1VWafoxlU8XfB/6TxiTUI2jNYkW0wd4v3TZpmlMZoePt
rdovV01e3g4B7kUsJAklENDdlk4OSm7uigRvSD1DLbLcUsuNiLjI2DmD2XHVKxUi3/m1H1ICvuuo
nwMT9Z/7NtEKQPiWa67dzDq1fmVdGcHFh7lng6OAz6fLDyhDfhwD2CyXYyWFYj+OtaP8X7xueU99
fpffvW7+68tf+Pn3lv8ZlWflnW53XybrwQUF/RVWQrqG0W5dIugkwAoyuWYtb35unX5FDtB4DSJS
QAoU6bXFy/DoRwaGn7otn62kvi5nNEPxzZFV/TRUmrkbK2tEsBpG0ATxRFvOKDx1dBCovJjmZG0k
6Mop6pFumoosVR1rkLulurcSj9UE4s4Xc2qfGUAgab74btHgaQxE0x6U/UKyUV9pITDUWLO8reZl
02l5G7tz/R9vU5mh8fY2lE3zNpe3tynqORen194pSzMdoJb7m/fCO/Xv93K14nm+h3ivRmOZgIcS
VZWplJcUmlqYcP8vdzL5U7J8dk1tVW49CgygwJEwNbopCIHcRJ4Xnqsolh9qljY3JKT+7i5Hl27j
DO5c4agOudcEh3GSxDCscXYdzhRq3TBT+7Iq2oelMTHa6gmfeaggLGk9WjyfjvZIlV5QauZjDQTk
UUd3p1d+8QB1LXqso+xTrMT0RTUjwPcs0a9eHQpCsAlGrfOBpI9YygnteVJ4bBT2kOwoe/ReOph6
ywmmFjE/6lnEsLy+/ChtwxVUcyp9juxQJTWXSv3cz5RE5+HZM3otB4hA31j9qGYr4XwPeoEnuRZT
Uglu4wuu6N9L6IYPmtfCwJ962AFcLBhEzY7nffJBm5sYNx4Mp/JH24/pWZjNecK/W07o8KdG6BsH
l+VgMYKx9zPoqktX03D07vEaK2CyNOLK+EV6INDtVw0emxlK40ueDyUq4EZQb1/Z5jotrfpz3EKI
tBPM2Fnzom9Q8j4UdX3wTaq3EA8XH0Scf1rOsMPhQWYtKkpbfZigzd4UXSQ+Dz+3AnCEy66fG8tZ
gD7F55+7fmzcJWZj302ZG34YTKJWTkCJXFn2lzYnqG/OXUSScldgIIO2tCs/tp1DUKwKvENiburJ
krdd3tYbr3KJXapqriOsoZonipw6Pq6HJI1LG+Qf2Mhnag0zqo7b+pIZ8d9NGReUgxktdPX/7E8l
X/hyxtu+xp7Otl6qg8rcucz35+ujPtNAsOvfeaz4BN5pWCwZm17vsHi32r/3aX6n7XOnQxw/n7Ic
8BjlL3oaHt52LVtl8rXPSgPvBen9ODO3/WcApwGiXOejIsh39Hzx4lqhfTTxd7yWaeFfIyrUVrkO
t34ggard1BSwb9oYielyeDkxFQ44nEphblyaJlQ/F+h05Cd70tjej7chhc+0L21NQhG3uqe6a77Q
B+jB6+uu6S89EWdYr3DMwyfzqhtxc0/OprlX4607MclMNEEpkZ243l0lVX5N8s7CE4A6plgk+XVp
GsuzT7ihnHFlWtWlXJmNYzwFsd084Eizsude6XQGD+Bs74SDuC69IIxZU9QVY+J8MHcKDO+9NN0t
XeFQ0KADolnnRvXJD1hDVVaW7CgfGJ5KoX23tbL+ViTEpoRqPhHMscmmThr+E5l1TjRWkFmQJ59E
kJNX4tTay//qtMx6cpWjYf2Q2Ng4Ve3V02YpSh7k3/Jd6lI1ZBpSbIWX9EenEbuQvDmC4rlbCbkb
cnKRUVEPl2UrHEbKk36eXKGDtI4G0MWjxliznIIoZWtWo3PCu9y/LefGV3jfFXppr5ZwwrJv2cqr
DiZkHv2IRLztXw5aZvg8JDr8+8a3WNfNwYq3dxqLULtd9v04QPbg7Z3GLjC3VWiJLbn9L1kx+H+N
Bs6zkW+9Tnx1PP2z+JG0skMePXSPZe4o1tVo19RQTc8/X9RicI8213r1M/RNy4tc8HLbDnHDhifS
N1nr4jkuihsZ1ONLlMbFUSfxti5Mc3zxSmbAUdpY5/9ymphPw+Xsn6f1uEOy2qdKfd7vDHZ+zLrg
o2W0NY9es3meZg9cIqz9axX7mwJYBtnMqsEbKi++DT4snDgZgo88tCNw+dKiMtCNd45uTSdUc+ls
bESl9xS1LmWxbneNq/QazaFgvWzWVdDaXyeBp7ly0/hxEDiTwfxRJxPrzbMoKxb5NYBmVALIvJKw
+RYW4Y0nqua7HTQf8f4VOJKk3VplUXgXx6a2tfNhH1tElvJKjJ9d61Un7Ujeyij2WB4PSLOK8XNc
flt2+6H3bjeVYsHNNEztQ+V5WKPZfbM3fD1/qVP9lkqxmrCand0HQ/ShFFb24jUxy0Shgu3ShR1T
oljWhluVKYDNuDIvr1bBMvpgVN5Uef7iZXDwPRUXJ5XI/KGJCPuYxoC0Pi7lx8Lsd5PTzFaS8F9a
rX+wyCR9jKj8xlOrk+vYyT8YqL6Im5BbzHIiFCZRTJyYDCO+g68s97kp/lp6Ta06E5fLVF0kwZ1l
31sDXyW5w4oCiBKZnmU/AO3kbtlPXIQwFYhVCNpj1R7Bj44vZfgt4EH9LJthPFdpS1XRvLsLwmwt
iqkl2dePL8n4+j+ehYvb3+8Vja/SCLXnHFcQqKpNsBdE6u8Dxw13NuvFFdAD/kAZpIg40T9uf/QR
MGN2W1Fuog2Tc1/5uXMf4T2KKsW4xTLSuVeyAxDedngRcyyfoCQ403TWnKncGSyfT62tWtwBZLFj
AB2vbdghNOIuffYNiwhEVXivdh8hLfO53FlBbsq+dl7xV2Od1eyh5GQf6njQ1pFeFFSqBPpBOfhq
TczXrvbUxWsL/5iX1NCfKcgzv8flncWS+yb3MW7tc/SQuTDwkyr0f22NP4/+j+dpynwBTNY8RlX3
sbOn6kFlsbiEhR+uBkGxVR5DKWuz1LytpjK5l6P7V/L/GDuv5TaSpVs/UUe0N7fwIAiAlCjK3HTI
zG7vfT/9+TohCRxt7T/OxVRUZWUVKQzYXZW5ci2SPp8nfSLRk6rTye/i4AM6dUfxt13T3hqNa/OX
YxafWxJTThAAASMLH+RcOUFzuO+7YrhQsbsdrSl5neZIeTCRkdo08+x8LtT2e5xG9TOlEBavROR6
DT10Pw/dACPw4Kbn1KeIkbMwGh7488bLtvyq87HVKYTVq+9mqJifiVKjtgShf8v/Dh8G684wHKjw
FtvS+EZkIqdWQS3FSCZtC00q6TUlOYCosdKD2G5cRWk0o6vcNujiLEvu62SJbsDlSdV7mYLCMxHa
Pd0bnjnt/x5qrdOc5qWRFQUqrMd5yLeZF313h0E981/6AQCxvhBRJadpGda5aa8dvXYPMhuMU76N
5ol85DJrQWK1q2sz38pQN2P34CqujZpPnn7gk48huEkMTkfLzsvPoKTo+21UDR3MJMlJXCcLLHKw
ZFAWzzQPsw8JuetAL62dH6D2bo4diPys19YKj/ODDKumCM+dVbzKSF88UgvsUt956klsXtikx9xM
OcsIhN8yml1NgunptqLqwh3Z/RTtek1fWV6iXiPVfmf6kfcpGzx7HfDlf3Ky3N2jebiUinX6uZla
9FzBz39wkqzkTFrMPwzujPJXA9buzXIOY/MTtC8/lyseX3mKZsqtpUVgk2r+vJQotB7BM0DYBbDs
Ve/r4RhEibK2liFwLHMXJFqwk1mjtsZNbAXzQWZ7U3FWtdDRL85lg5BCHtZXfczH1xHWn9JsQHhX
hvfCoXQ1qNwAqeyrDjNQ0wsFMDlgc7h9tIra6sxXwBlyFvwYV061BjJXnWQWRuhDAHvseygR6nc6
IQExR5GmPYQJN01ZFAR5TtmtQqXlsmUBGRq1bf02SMcUidyQjJGikIBbQk7SzPPHLq9GlBqwjMiI
QwngDge5gAaoj9/8IyvMamo8P46RPqKzEqLkpFcK2WMnPHpegMp6TikpRcCWeRmAcaF0RM3v3abw
GqJsWG/X4m3ygV70pZGJGozUY2NYa7FrfaWeGkAeQxXmL2NrXbqudS+10eYvQZnBWO5P3l4mKwQW
j+lItFBmJ/Qpjr3thiuzG+IT5ZHOLlUKRPms+CQmpct/9sR2H/qe2xa3ZWL82xJqL9UDSXa+2vWL
Hg3a5zppS1CyRbKjOEP7HGj9qY/t8iUcc5XCybld52Gkfe4C6hMrJCGgffL957RQPspyzRvTdZnY
DXcogtZFGQzrso1TFAX1JZplb4dST1/IuhhPUzJ/kJe5M0X6QUsKYsqLlyxyGzs5yex/LxKvDHhz
tLDjUXf6E57QLbCk+1B6Al6Qnh4GycHWNIAnQBmsquBbenf+v9f+sdUNDLH83Pv2Dm+VbZk10KL3
oHUQzFYXzVa67ujOQCRhb5uzUj/avA2jjS/G29SbBZkxxeu86tuNGKWZB3NGEVc2BO077PPCfVeW
yobEZxBM6PAVzqqJIMJbTd6gXrLQRZ/Oq/Y8KkfCXtlPk9gbs5gOdlB8v9tvS8OOv/nB4TlmtBmV
7WVXDhdK2mQgSx0jXOqboROkeo8fVv/emczA105LQDItptt+hg737RTo76Ik4Ene8n1JPCW5kIeY
0ZkH1D35xvk2kglp6rY6Ur9lUDOH793uUEx5yXrzB9nb+GDKHncXmw93XUVwOLz5EdJtOr/fmCak
WXfv22ruNKBijVZf3cbyE3pK3C5Nbr8bbAQYOsA0W8nySb4vaVCJ8h24W5dcoOFUwdk0g+d7LhD4
W7mVRW2Yamied86VAPSi/vR2QbuMxGQPZrkFCtls75v8/il2zGEm5rE6FcdYU81dXHrtuUr9TxG4
6cNthIjk2dAjE26BZTZy+PoUCbs2y4zYpMmogRxXs5pB1qHqqKXk49tp8a6WJZDIuvsoVr7cdhWb
7CAuUehWpzCNAWr+/sHSldnGnIwVJV3OtoUIwDSQDA6X38pXfBUQCdERkK001jT9p5z4eiBUDx+v
6Zr9RmaBNbrrFmwdRQrMiM12Mko7ZAzx7YKCgo3wZpT5n5tHsEHNXH3FcQiSVwp/weWCpn0fFf4j
hbvtxXfT8n2bw6OkKQvnQJ4BPezLl3kGV3ubHB3KE3w12FEBVLxvrXx4ggR0I5OymT8UyLTbA+y9
y25uEgaQBievMimLfIXCW6X+1ELuhHoLgXEvdwj2UTj1eWrs/vhHRqtvrJtdfO/R99/+b/Zof/ne
3aT3234PxIt9kTCWnymj2++hU3DYZdeoQmiVQ1j9LFGYwW6e/2KaXTcindM3z+JKaeyzmGQkkRuu
r39bKHvJzr8XZj0VYX/ZS7b57XXfXlwtq7pt/++9wMtGj/82yULZ6/c/qJ+NL261nCmXGNNvs3jK
6Pe/4C/7/a9P4y97/eUf9b8+oH5UoS6ww692X+yt1jGvSguFte/l2c4OzGArB0ilt7znJP9H5sRi
FQqqq+HgALnlONondXEupulFRjN5qvd1PsUQYoTd7YRaEfbbZm2I7K2NfgrRvXNJMH1RvmzHfqPn
1GEkfBtlRmqObhNtCyMcx1ZeZuKettqvlXDKzzvSRtVKjPky446AxmatpxbCVs+pZj9Eeus9O2FE
Q/nBQckqHQK/X7YRkdJticbJVlxkAgj2ojEEnP22bFlresWp9MrpLKbQJVpY5RFaoLr7LIv0lpsE
pAff7qYROrtdVAX2WmyysmsyuDmT0t3dbbP5zg/A+rlBfpV0lDlPaPEwklTV75HMKQ2cAMucpI6W
UZXrf3reUlx9+g7lmzGjGjztpy+Ra0SbSpndkwasnTtG9JL23lt7Eifwk87JGQBbfGkyNac2kvqR
QGviizRqEia3XtAW6Gm1Zrn+c2JxLuuI07dlfn2zYLHLEHgf8OEw2fx138XNa/R10/MnJb/IzS1I
+5NCSrMgYYFmNdL1D3MDDpBn9GRvqff81RVrHGeKvhavqFVmG+YYFtys4hAYtY8Qp9cd+Be6+3HZ
KhKbE7gEVZrY3PTgNE7SNGnqnSbAqh3V3b+MeaYQb6Fy3u9bdThGOQ9u0CkRx6lg9grQkuoAYmix
3uZkl1s3RR7zGLbDoeW2cKlLqhIGKqArA6WdTVbP3b4LnWrVtY1j7xMn+0F95HC4TY8t3HZKqJ77
Qnft/RgUC69M4G1v022V+Oe5PpUQPevoWy37V2hPmsaI6vFSgVfoQ7TznT4FMw3HttgoXv3ZU0x9
ahA0Tz4l8WAd6loLD7paENYJsswkFjaEVyqqwcRSgnY3haUTXqt6fOnyyTqK15g5LOhViiTMYalY
CqDcsdstKg3tWqW25RI0vActI+hujZnmLuplEBX9MSHOrqacEztKH3QI/7SV2Dy9MKEtQdGZPcRy
362xbMq2XPN1cEAqJ6H6QWlUqquWJkBhF4FEdK/1SPH3b2zSrScoa5MxWcvI+71Mhkrhgn9pCmXd
NRygHWLSUgpOCWVwTkwvAPxLZfi9ETc9hgz433anzawtT9lubbduTcpwrwm/dIbExVbluLYFIhi+
l8lh/DnJJzCtnKD5mjbT+pa/0FEsuC7DW6pDhpYyvx3C4vB2+Mdan1kNbRKU6sLkgdze/J5ksb6u
si4+qEY4v9f1TDsh+E0Z/zIrtgFhqQRlmKuYgtk2t2prk+jy8QhDo7v2Q3W8+2cDQLIuVgswpGw5
mF4LOJYrUtt/tgjgayubgM8lq5ziYvteugF0Rvg4GBneJ5aezKYBIGN7Jl+2kek+QCI4FuPi8+e6
f2+YkI9ah/o4d+imKcZOM1MPkb+pBWM+dsn2Ng6sarrO5SHSrEVmdXEBa/rTRZI/Vu6ivgYtEyLf
ITfMSmm+hwMiWRX68o/xZNS3JjCKeAWCaqLiaQiJ1VnVSrcr8yMywM4u0d1hB7TU+OhTBrkym2A6
u9GgHl03rtF4JhoU64FJ+ja1LgXBh4XBIfoWLKzSRUnqe3aTQxSgRzboZvLi+d//P9CRf3PpjBH9
6yL4qiIA3YFSshouP3+eEPUZKZbSuGGk5CgnDdnpN3ayCtlmRt3hIS+8c2y75VcY/FQyBFryQYMb
egMIxea7U6FGONVoDKVNfiLYN+3bBk1lLfP1TeaTWu37hYGjNrKvZKMvYay/qFBxPHcIZu2yvEVD
fInM275JWqTrESt1xuGj83S7rcNtfh5syBTlli5rWv7sdtFytb+vKUpl+OheiIjNK60v/QuqYvOj
FcEZATNjDw1P37xXifgvg1tjVO+VKGiWbALzVaCvJ72mKIew+EMdUP+QeOVz4Brtcw+tKCny4iC/
aEyoGzaI0FrLr2SOECI3vZkeZWhBNCKLoilt35dGibobvynMOz8Xady5H7s4geM01a1TaIwfw9YN
3k1REb6rrH7eVagObcQmTZRqKI7PRnK426BeeDC80T3LqtiFrRIYAJq4vzbygVYe9CDUoSXHJo3u
htqmLnnR3G1tqv5n7j1ShEGJCkgfZNsqg0aCuB2F9BTABY8yJvAOd15MAm3qcpSkxeiYGcQidyej
jCiVg4Vn+8ZJDYOCP45lU/EMM17FBYcLb5ONXxqj7E6D2Q/h1ouSkwyRleF+Y3YfqC0B7Z5V+ZM0
fq7lT5mRbQnmDGcxzSidPgTj8FxaUWWh7FpYuxCcm4uC9iZptENkocCQhbW+o1Ro+uK4H6CZSj+X
yFEeCFL+NOfxh87pePrVFMg7KpHRTHtHkX7Ht071j/Yy7DvFvYDLPIhH21/bmtKXVtdKZ92NPb/7
Hw0Ujwcr6bdDHuy7fuc4jfGPPby2PPuJcc751c/r/IudBxkkcfqjqoz5dtT+UUejPkujcIa99UIv
iDaWli2khWl7GlKQcBBRvn3g1h7xcjSSdnHdI6MOQBlJT+8MlSEH1ZTyD6DI+zxXhnUFo+1WJkvT
APSrRloH09N8FBvSmEvxS0QdjEudxqPTeRvOQeaXzq2Ntd97/KY6msZkY34UgWJ+GT3OkFBQoyuV
5QAGIrieZEGsdh7yUCn0uZ0JWitoVQSeEEQcSlhmfw+nJiCFj+DhbTaWWRlapXK+DX87R6Qmn4Mh
DiCcCf4p1MhDuWEItlSLaS+db4anKUYYFGJV7cVtnAJRbDRFl8mgwxQ06JOPrf1OTFkS/aiMPDnL
yG3hcmfJKU/VaOPwJCU5ZgfqLuzS4tHpmzzdSJeKxllNjdNtNoh7FJcilRdDwit7rBH0tdIkB2FT
fZXzuQ7Yb90v9rqH5DwFWZ3mxsDn4MOWm0sbtoSGYr+M1jKVOxqytD2gjxRavDV/e92xDSLqJv2s
Wdt95n0j5b/StM7+4TUI4JiGXZCyqkhu/vbNq7oBXW244gvA2PxQqgQpcxRD8yWHDpDpSACl/0Ly
AKiWP/VPaplQkZi7/sGOffvamCSo0yHvn30KSc9IPYYrwVcZtt6f9RzC2NbvjQ8ylNk20/Xb0Ie5
aDU2RnVGGLNfVXpS75TIhi+hG7TnmXAgIlJR/r3wmwfL8I2Pf/PIQguSxrnPyT8QH0+Hj3wAS90+
A2kkHm6hJ48GA4jyPyYkgD5qr7KIQ1Jo3PbRw/DnAisi39nasQJr5JIernn7WhbFQBQvvO9zZMyX
p7dJaQwltgjHxMtQGanngoDSIe39dpFhoJzdtOqbRSPaNEpaX8uFS9lqYE/2bJBDiZf1m9Ba6Jar
oP7vsZI2/UbWDAtzFUFSYys2IbIS230flAACakZxgeQ0Bf3VmJeyUf2HsMrHqwcvmL2qgg4oWzGc
lRLbbUIpjUs6Pt4W+YM7XAfDCR9HFIejsLaj7YTo+LHxws8I7DrR1tCUcV8ni/Lo4nxbZyMVsjU6
6BFlZ1Bq/DSXTNuGephwm8XTeBV3aYJOex0zCDtTNaOKmY9D/pGqGjksAq8mQ/lHGn3mrDTTyW42
cRY/sclHIM7Qn/70u32eMjaWdffP6r5Olshe+TdKoxXKb6NHU6/tx7DT7MdgmgjU3sfS0wu7WEXu
VO1kOAZZ9dMnWo8ZjOMc6/ojGA+O1RW5IxNs/cVemlQJlU0Gp/J6khkxStMAukHWyDP2dZ4Ml7rr
+8ttteF8LmFhXCMkh/aEqkef6u6pgZkWgGStnueWz1/MM0nobVNW7s2LKP6HLkkV0oCz8k4N0pN4
9XGZw7OsotFcu+Um7NNmPdu28WSHmfnUN55GOTBX78VkLiax1162H5oULfLFLk0J4cnaG8d2T1aY
MtWom3fIXkAY3NQJaoYjX20YGZ7vtmTMmudsacTWNBQ1iIs0SZr0azfxoeRxg8q+LEqBL1XUwgun
NSpsw6N+MkLUaL24GF6n1HytCsP+UaaUJyHH9/l/upaD/aqgGfaDuykx3Pana2BQ1HffNQuc/nVx
LZZd6//etWwHD2nJYm2BenjSKZDeOHWfb6uy4Gy62Iopag8QaU8kY37ZoE1ozhMqhsbiIW7SRNVI
GahSXirbd56MLAxOY5G8G2fD2cUJ2p0pVePnzCq0c1NV6FpL15sGb22oebupO/+XMYMc5yzuUwz6
kVjAuBdvsb1Z3S1MALGnnZqJzBpA7GXfdCno7jV9R1ZHO9mElH5iRx3rsXAgjBqD/kF1IdOn5Cd/
RxWfT1pD89YylAlNV+dVZ5TlUWyccfJ3qXbietg8O8sAZgg4vxHIWMmceKWBp230LlW24iITmaq8
01SPR9Dyo7wCqkbYsXf3n45c67TXxmS4/XRZ5JvUEBVBOx3uPx2C7dWg1fGD6oUv4aDPZ2lqE7zM
qgLcW42LMsMyofMh8L/CWZSiIA2+DacxUG9L4kaxD94cvkf/VD03NkKSlBJCE2ggRwZN0BzO40Ua
u/PGS1SQJ0A5k3DYv+x2FWzVKHFQGSQWKeG8PDb7E2WDxkoif5Hf9Sc/491tBHH6OCqh/agvzyGK
saw3Qz/vvY0TIWspLn/zu9tq0g36vNDQLNtJ0y89l0opZNXsC3ofw8oiSAWZhx2+D4eoeGyr8cst
TrEEK+bFI+Cg8CC23x6UcYfvvcBrj1GYQSeHjMGTmRvZyguz+UvVAgPWNT29pG2jHKpeaV2KSYmM
r0BoovdpOO7Z8f6RQTNSkC4917bTK6zPOzS4ise7SXpzEf+nr0Lj8IfdHapurfjGM0XmYLcpyiEv
WfK8HIZdKcU3QMMOUwH5s+3V1bqGSmKXWon1ZAeD9eRBTbUzM69aQ9iKVqWLqsKjX0E/v7hIA5Aw
Rm9n2OtpQDGOAbOeXnKHFR3JaJEGMeKIyoveOHapXhkbDWmLi4qz2MQtBCmJOkPlriWU1re1fYz8
5uXPiFtUfZlVvuUxlJDvAGtAE9nM+isas/56QHH42Vu4T2Hkz88Uv8LW5DfBXlVran5mLuiZaf2Y
eJ4uR4728d5kadA9gvTz9F3cXF3fUE8yyflU3UU6lB6w/D70SxP4Df8bpWtPcHBKL8tSHaT7Qskp
0xPUFzsnzV6dweBUSfj/1NSQCgBfzO2fXa/+TNYXdYBFUAbp0mAfVQNaNHxeWt8kr24X2Hs3Mry9
QQT5g6ulV6cO+m9eyTU1a5LxqULg9eS7yF84VB5/C7YyH0DntnHm1joVJBzINsFICUphoIjSgsm5
/Zz3U3/yBmLdvBkx9Xbzc/Lu5isjFakh2u/icp+gILuc1e4hVaL45PqwPoAqjE/3odjsZUJ60mT+
DBgCCDHh0choN4WM/3Aa5vrZz+r8RCgleOen0T/qBGeojObltk8lhZb387NYhr5XT1HsfZKpm1PM
RS+emnRzXxMZebge6oCg1rKrNLHWHM26jC4yUm3PvvhasbtvRI2Mc0Ao62PmNPuWTOa1XhrpWcuB
jnyWeZtwR59q6Dn5BPZNJ1BX29fIDJ0rqmztkWIlqHb+tXxCA2vj5BPSsYvvbblrGE8hLOIPP3dz
0GOMYjAgRoBYaxWhqbApGmRK/EX3SpnmnzJYiptpb4YklF5GyP6iHJEnNzDnTa7+MGNVe8xIJp1n
YpzzpnALbWPxItsKJMdrLP+Sz9PPorGlTMT13Y9z6KfnhCv4nufeUudBPXTSFRwSm+KbjKRJHXgi
V9Kd/B50mB4iBeAq57uL9GI9zNBMnSEo1hAsrebmk6m01vt0cldT7RrP9jLqw9RZQwYBDGwZ1q1i
oZo6nPN+bNaw+VS7jCNEDH4dtVTefN6xtizGTaYAZLb7S2S2zvMYRM614vl6c/a4hJ3cJPmeyGQS
Oc9cQlIEv6r3vR+9Jg4qTis16UAXQJMtfNnTMhJubGHTzvkWUE+RZ6Rd4FjmqxxsbsvEJwvVvy5b
2LSd3Ofma+nHytc9LrotsHm/1iGbXLq6qYDSz63DW5tMi7uj8Tj2ck/fiLc0fgC6/TaGt454TFdw
bFg2k8ahVAbkBPkLhNIeIqdLzi7lJgdnAgK3jAwlScAp0AuWZiKDwftrJPsTUu8JOQDGu2NPePXN
MIYBi5L02AGU+S8/WZFDdcWbjodj5fjWSSkWda4ZAWBKlCgsMndKaI6PiJaPj7oW8o37PczDXMkB
vdrxCnhkf3P0lmnxgQE564AL/1pj+aa1TSdELFoVUteVbIm+UuVXxRURGu/a6uqLDXnHg43QzlWa
qYlhatSTI4hE/oeLrTczNOE63gtvjI2nv4REhR5g1Pr7WrC3GwUihyS6xI1abmZqMz44YQ5VBkJf
vlUrH6ipPfedNT+VZc65ZYp84FoZ5JGUUNpDZsOQlTbP0JjUx2ocin3nxNpLXeo/xIPSwxNptOxT
mHn9FjUF42RnYUOkwXbMQ+17zeGvtCY3hpN+IUGpySnmKwfk+BtSFJl5Q4NiOw3h9tDj/fFvxzmG
/qXyYmgNyOPs49b6pixsJdK4C1PJfSi9vumoVkAm+g/73dejJnuPaPU3MUXE2MmFCwPK7+10fQDy
CSuw2HN/uDRjh5ZyU2pPLTXBm6bwk60MKUHTnjLUbSjCrL7eTdKrxwklck7HIVJriN4UM5834JV9
mfnqk7jA18EjgNvdWoYyoWa8ElzF2MjmxpTtMzSDgfnlyjGK4ydrka9Hemm8VG4O8m5peLAlG+SB
tY1ataW+kmlxNKbyIR9hWgyd4MsUJqiHiQar41YH1ZuIVCG5Ny0KrJVI7mWZ31OZtED3xtAaH7sy
/NSQVTpboGNf/DIMNsY8ZIcqnvuXaJzsfZE5+UZmc2QJznrqf5XJisfjo6ZEXzUYa666YsdXc2kG
LmU8/u0SWqFfE9Ib6yk/xBN/2zL0ZqT6pBeOiv048z6VTdDmAb4vW3VzuEfrIXwEXWCdu/hTmU/B
yYXX5WQvjfT+Zvuby5h2VBbG8+b/Xjp28Drkur4V9YO7MMJ9KL2bToJMy5j49U+thOx37z6RqXWP
ALEG09Uye98rVid401wIj8PRsNAaUt3iGPYFaDaYlNejOmec2axYOXRzlZ1g4s5O0puXGaS6dqYD
htvT7GajqSiPVU4H2UCep/qFSrMlIJfVifOINgU6fWX+btKmF4UE4ufE0YztkCx1qwNDgvGrLvUq
Cu364AQXTrJBocl7l8/WvoUv6FQvTZzlU3mUsTWo0A91+rCLBj06OjIUJy20fThwF/9bt27yV8NO
pqOmVeT60tInDz8kDnADBHk41UC5UDUZoq2WfxqXkZjufjK0OitdK3ZfnsrMPTal1b0CWOwPSrQU
GDVm/1kH8+5yEPk6gALdtmqtLJQgxjs+9+8eaiBfs7bgXRGO6RO5ppWaN+HT7PgU2qt6nq+h5Jg3
QRA/3rKm7ZIhlXRnXHD8H2H9kpHYA65oK2qWinVjONrasCHZDRJ/el+ozXyiXhcGa9X7FEdjcgXS
YZ0mpK5XiGK1rwQXItK3QUYOlmECHcuupgoEDHxqri13MnapVGGpKkWUedYesin0L2KTXpZpHwPT
QzQ1BFTsLK8ea2kq03Ovlj++ptmQP9ztKFcOj4rv7sUBltnh2Ovo25m14j0HPqDCGPZ7AoXBsHKb
AQ3Lpai2jcIEcQDlMwXlVyi5TGczl5H9qCEjQJbBn3e8MMKNUAyXhVGv1JACJmtu9Q+TDzZDhvfZ
vnfbRxnKrAzVlmqbrrCT+D/UUFRUTeT+wVL0eSNFna6bDdBm5DGKlZR8FpHxbYzc+qrlXfKxP4zD
XHy0NVPZqhyTebV+nx3wQ8I8ATiVeiRz3t2pKVqSAQ/6AK58mALYLdAmK1EgRAHE8VrrxoCRBgPE
dUGM1q4wYIR1bXHsHGbkHmDJsFKef0FoPo2xF1KOS7V4YJXRB/BaEO0utiAIRhiof81KT2yFr1AB
4VD6mOiFz8esD+tpnMedi4QbrGIBip91OEcoLCqM3R+9iXRUaM41smqtfmw7bef7Zt+uxJZRu9TC
/uTVNx8xapamH3sc/7APtQPTI0J4VbXqEY/dGwuNQNnMz/B3Qt3oZypSTU54BjyUbANU4ddKkEZn
u1HImquGFj20SUSAMa/7XZ6p6fs5L+yVSn7im6dEWx/ysP94jnFuRy8GZ2CavEL4CZVL0Tm5yfYQ
k0Q8x3qRrvs2zDfIy6OgWialtZ/I7JgclB+mNAJBZi/vPpdvxAOV7Qhtu9NlcLP8MEVGMg8rangG
blmmco3bVrmOTvgpymOEZ5aR2MM8sR9ibq7o4xXognpW/A4wQwIjJVr12giGZm6qPllH7osBh81T
nfeXQLW0Q1ihNJtYNZdn6b5pwuJj7nFvvpummZMncDFnKW04IZY9X5uQZ4sbK8PeUqMu3obu9NzA
BfEQL7Piwt2KAJ8agknowDm3rnNEgeJCCHRSSY6FKqUb8wvcRCTT2h0PS+XZDBT/GdknICG69kVG
Ys+qyIRx1fHXiEj4NzerH/u1WuX9Xvz6qvGvPbXNPMzd96aFrmYcZtrOnPzyUzx1u4IM+7dQgUHf
jsz5onhefaZ6WFnL9T7p3VXCt/Fzs9C1G6gcPXRp1p2oPfkUKEgPZeZofC1i9dhI6jSdIYCGGfJH
G6Vkp/wqeNViU9tMwHpISljdYe5LEwXOCL7k0fjQmCY0XiJ+iWBM/NCC9FjdcgXeRCTsz3G/zCvm
kptJEuJgsh74sr0tZz87St450tKLy63klGsJLxa78/V9XZNe6pwIbjJ3DB5u6SYt0N/bVCIf26qz
nY0NJdPeqGxkU6oB6J42ZBsUKZGf5EBGlLEtAGzqxiczNo6DksU/eoMgVxtkyUutBNM+AJB5zOI5
2JQWlwvROzAJMHMSR1zmQcbSy8mn/jTKWBqknOMteJ5rRcH5VJhufQNOmaVabBQtjjf5uPBzTe4V
miUfcsi+BRUxJvPDsDTSk8YzEE6247Bf3fRiK42gZYfMjci4DtRu3bRf24YHee4svHUQF4zCUvDb
dneTVWJf9gAq4AIV7HblcoTJOrShVJGJkrE0t3FoN6hMJu13Eeio4IXIV/rCeXUT7OA48qDzAf40
8tHbD37V89lNiB2Cdpk2KeIHG3MKh2tfNwN6U/QQmeDmb3TKVmxBpaJvkKvTBNd0NOzvjuLthcX3
vEny4x92Ik3nyuzNfeDNT4Vdfmm0vOVyHBgfnDL/UoxJhGaMKBB6iALFwbiHXFO/kh2zNkoYGS/g
CUBBwG+1H3pN3QVdjMoM+YUv0sspJL/17rbybjMaKO0sBW3ZrtSevWS8BHbdfPR8cv29g7aZDCFj
Qbk2iaFTy6zmIyCKhRs06y8yNHxAUYn76rVZeSWA90PW1IbNM6x27Y04QccYo8zD406Gjda9zwDc
h3qpXNpRj5/iSc2ASTSfZCRN3uQ+SEDDPARK7z3kruk9pEvjkVPkxdLvKVIggU+Ya+fF5QI80bQX
cxFvco00WctsHqrWJQ/UZxndFlxSt+lfQi8rtsiVDUiXaNZTByRnl1HtPPnhFZDRWVFjb1+D7L+W
S6PPUXiAcK9YjXaXWCuCnuXVUOPx2PTqJxGZEFOVe94x1YwvdpUWm8mMILbMqgp4nzpcUk17bEjg
vxdT70/QiLpu+OC1aQSc5JG6kUTfumrVPEgDzb295y4NTUoeP7h1+XGo1X4HSqi5kdTDLABJ/ZR9
yEvNe+gW3nppeHF12wAWfJ4bv2xljc5wmehHWTQvK2WyZPmQ+f+1nHRJvSEWyTU5RuGyjdE0lsZV
AXKtqnBuVhn/w6FvYAbUG0qsThcwdXMQs0N0s9fBT0o9QWehOOTDeMEl9Bd3zx8TfUCttAt1/ZA1
iJjJDWNuoqp/lMuH3DNmo3J5Etn9amqJq5VZsoqsfHqqnJqiv1wn4G1TOLxCgjo8W2V+aCcnQnfc
7z/WMyeiWyqxmCkatlLF+GhzeAnN0vqQUwZ+nXTlHzGrM4FA4BLGdjbHaavlYbxRlxh+DtvXgWLR
z4iSA68Jf8uAywRaVZ/FTewiBS49mYSV+bOMJkkGLM19EhqUdTC1B4Q4hwdKo4eHNgh+9rRufDv0
+oEIfRy9c+vZ8dALAFqEUMensJ6qY+r301PZv5DD6tH8WU50dgQ8bK5mXr+Ty9vMbl6aMoeGmsBj
fYyrgFRkYQy7DlAObyYzfqBM9Qj+IDgNMImuWlSBn4rO/+RSaPkJpOS0pyiFP7zWi+Dy19sVShEh
pYlJ+1oB6SBvGn1yC286jWHYAlxmlQdPwaZ3AdJOUfhiIIS0mfSxP81jQc5r6alLc7fdh2mde+Xq
Pma9a+b6atY/lE3eXhOlLHndV9n3ZkTN1JzGLwSz4m1huYBt1ISDHX/yaaeYHFsBHMRN0L/8P8qu
a0luW9t+EasIgmB4Zec0I8nKLyxZtpkzGL/+LmyOBq225Dr3BQXsALY03SS4w1qZRGVdXwARb9WC
+PZd4fgBKUnExuQpy0XxFKKICZyqIm2bA5rcy/at4UkZWBxggd6IFCkNLuoKQR3s4ppz80+KStXv
KFx735ly/FBVKLuZUlceXIu351DhbNXpX4vnZB9T14/w2FtUnUzDP/GlHw8FL/2dZGmy8wFgtx0W
N3rTVtsOlIDPTudnSJk5M9tnhiw3/VzEb9y+hNAc0k/NZFQI48GBBpbbxhmEAm/VH7LclSmeZW1b
nv0N6umM+B1gGKvDWMhvEYqMLqy1D52nvtaUwqLhVbHQt78Of2S5UhywLgs8KLW15GZ7HDzx1/q0
r7v6O66TnUaGGjU0dvy8bMqzbOwO4I0luppdoxU3oQaaZV4sbv5cmFvAz4hNPi75EpBQGw5ecWxj
VFmS/M7EB/TzAbWTf5mpJQAujK3uTAYGTP7WKay91kQ2MijTgluszJc+QPAZ4LVTfZwq8LbTig+z
V21XBbdho4i3O1R0nXDDT6+zeZArvSXqqUF62QOdIwWGMQmBPIUpkJ6m65Rc1xUpEnv+BJAMlG4B
vgvH/Kz/u8ourtO0f8Vui6BT6k7v3JGNhzBMxGm2veo5xM1rC8ji+Ct3uxP55GnzNqsb/N4At5uH
2d9NPw9IlIfDu4x7f5WIpVxIJBBdffIc70SrGSQU70IHMEDdIJJdM3XpWxChog7XfGu1Q7hjyM9u
aengVBkYnGenRNHMJzcc0MXbTM2nsTQuTNoHYwp3BW+TT2O6uGfRjfjV10O/8SMmzsgZg5TFnmJg
2hk4qfYNKFOy5jKwFvnXzHsOASlx9quhPNey3Qsgd5/CAgQTJgvrEwP44KYawL0NGBPQegDSdfaP
nZN8nG233RUqqYn6WQnKOc9VhOWJRGVNCOoi9RJFw6LekPRSy6Luea6zeNUxZfVb0wf3xkdOs45V
PCW++Ib75PqGhzs4AmDZbk7t8poucXWlWVlx5PBpjfqy6op36+XiliBmg1kofVQNauXqKzjeIoTx
bUQH/RBl39koGYr75+w5arzk0sZAEZWFU35CseUzvQUAZu+zi6/ahyQtUeAapeEJQATy2oKpacvy
efg0R7i7A2muuYWzMXwqRRT0w+h8GADV99wP8xey4nbnH1MXKHS0FHip3npo5znRcshQPOSy+u3s
SnQxzv5qhXRru3dkDK4sAJaliDqeHGmnT2UTJTtjqcQHHMpQ81lP5d9T8x6PTPGPl84fmtZrP7cJ
cM+MushXb3My+Qnhm/QJx8wX79ZKctyno0p5FzkgPRInsJf6U1YW6Xs0K4NOvkjFvhV4IBULUEXR
u/xn3aP5320G8cSAOXnLAJGNgjooOvwizTKqvi7CtIHSWbdn12v94zRl6I7KLWvbzPbwnPeDcVDo
tQgAZPXVySpz76NA5G3hhxyMuFb4yc3a76jCav6OUfa+ovNMJnJbPU/OPJoVrEqFM7LTzuNlmNzx
YuANCong5UQrgdotIA5HddoE2mZdr7qCZ9OFVB1jgJ6JARBAy9WIdglr4CN0IxhPwgHc4DTg1xQ/
OdOz4SXljRZaHKM04SlegC7RFZ51eFCQMdjPrO3kN+7GU1u6oilMZKOS+NRm6QBqY0smfIOnyQ2c
kuJjVKXdNYnQsTMjDvkx501zdPgAoFml9QHptavTxT+QNpGtF0S4T1xI27keCIk8603n90hPx1V2
zFx8aWoQ3GadFQNQfi8FQHlQGhS7O1+im7TMyuEa1e3NB8BVtOl5bT2HPkpBmuRtz1iCYAeGDESX
KdAtn1arUtRvERx0L0nZoXl7MQCLaXQ8PZEx+eIlCMD90rb3eheOJNZuHCxn64DiI8KtKC4P4Jqo
N8gAyhtyrag/UiGmZcy9HWja210IIIM/XHDVvpmjYYf0PXD7ZoEMWD561omMDbzqnbkJFL0a8IXX
sEYDNfAy/pJuE590vwWdlJXcdvB/T3J9eH6VF2PfXvzUO9pgvLjQsHQx0ji/WEZ2auGlxyuC1U5I
DvAjZbjo6Z2jFqZebe1QbVcEtLlZAb2lAZvFVmcQ8FrlbNIpLTY6BfFI3/zrNdlTtmJNZtDaLOwT
uu+9U5VESPuC5DIYFXmW6Du/PcyTKwM2oliFIZd7CzOGdi+aklEWTFFpobK4zS8OXvTQBv4CqBd9
tFBf9C/8PKDCT2jYESDtAQTbXgPoaU+SoWF/2VcTfrikaM0WPIB+xU4VTrvPfeJ+oOqtNuvweBD2
uiLd64p0ypLKvoCaulpS9+erZZsUzg4VFv6OenJB+HScu2R6pv5bno/N3uexvyWlUxTFO4BikW4d
FNkrtwCXSq26TjiAK9dJ/iAl+WQuKI5K3y4vIBn9ipvrH33GDRT2dy8DjnYIknc3EpdG6JiIRzMz
SEPZ7cnMqjighkgPtOFxL0G8jaMTwMp/Dsg8ru8CNKSidalCOQNRft/paYp2j/AFI11IQIwhFNUA
rxLA8chLpQKvMwlzAC4zFBdwWyGaQlM/KZCgMmdVmov0tysdCbQVZNxBTNpaCn78FUCIoIT00lZY
RBqByGAopsqz2N2QCRmjmi1EzWA4b6mtm4Nr7Q23v6/tebQy6++6S5vyO1H114pNKF6sqWX7J/8H
CfZY+/9oR6QVeuYBBsMcvH3iShelDdxFsQJmfZZ4twEktGWUF2ctHxvRL8Fo9eOem9kUaGO9AVO7
KF/ETwpUUPzYuPR7L7BNRDkLtwifQBtQb5DNQpO3WpZyQjGmmhX+bB5bJ/sbnW5gEiBZDtR71ArH
4FKNkjEDY0ocPUW9bb7LwbsV4CUeuP1Nxt61ShGbzbVVK7Lw7Nna5mUIICzlQANSGkHdI5c9TLm3
afNhWoMgTmd9yCLwkld1XKPioLCGndnwZuuZ4PUOUKsDrES/PSFJgRBvZU37IWxQmEXYNOsU/zfp
imxD8DaPKDYkfEC6IXgbB81Mm6pHo5rcRDX6sYALKXFjqbjCSPyxWrzFGbduhCaCGBnH9b6Sd/YO
r5biTLeQX8F5+uksNxIFmVu66Tzcg0i2IMV0DMHlRiuY1sfeQXnBvHVjKwvucEDJe5nfcFQsXcn6
V5sC6ZYF2Tz4672yoxsiGWYKTBRdAWcgHN1AKouePDd70gX2SlQp0RpDV8vYGLMnswCgZJikEu3x
mbzOsvtrze+xcjn2zBLPlN6z8SzZApUQ7+Il6pyRRvGfF1WPVMyoUyvZB5JosWP3/j5F7wDQkWBK
QyHnb4tpeAcqwM/U394Ep8eOllS4TzMa1vL8PGoQ/Qf/+J0M5I0fWsNmOA9G9ROQw3AQcPD9p2Vc
5fs16P+6XHMELtphD5E5AYxR4q8220b6jgYR2x3QRcDSkCsiPZI5aNSx/TZ7olXMweaL3uMTGinC
J7+aUvxW0FCOIzABb+Kxb144R0sWfalel27eh9sBYFAbMHvHzzTwOUqeswgh4cq1xP5BUeZxsY85
8l4PihHoJwhhIIvxupOB7qXAn0D4RfEpCmg5nTwj4b6caVVQHIDiWB4UKRIwp2r8nlthc6MBkZV2
ndEyMvvvlYFymAc5LQvbbG5gY0cj3IjK7V/5t3OVbuYMER2UDUUbdQz57oYgdZny+UsBrpkds4D5
hObr/A1zy//ZwgtBOFOJ8U0deSD9s1GfAu6fYT90cjyHlhnUpUSvVzrlSLG3wBi1FW4CDaIV/NJK
sTXR3bCKSA6w2AF+6CxvmVFf16V2c2rxOew5Glx+dmMKdwG48RkKPoW50w7arrKjejcim7EhLSk6
5r3xUDh50pCt1eggS12k5xXZVS1FEybn9U5EkK2RwnfFa+uqKKjBjGSkDX0bsL/1xgeDBqoYG3CK
xtatdSS7tYXkc7A0QBcDBu4GVBeQKYUF7NU5oDUbWHwoJtBRNwOCx1vS0xa2afJN66XoKFSONExV
nswK7uZzvFQtHiPYjBTrjuu63jAcYHa8mfwTk1P0zvHC91495l8qGwSL1jRVqKBK8i8ziIcZki2I
QybpFfdC5GhBFLAvzDo/NFXUbSo5GRfQujifFgCgK/BMIOMagCvmH3u7fDu5KEy1khTcAnmznLyy
SQKS0RDGpnxjA5pWAlJglTMn/O6PSBKSAZvl1hOeQAMKwkgexZKqGI1aihxcy2iGwD9iSVTQSmuh
DENPvBg+VLo+OJMx7WohWHgC2dmBwnWlDtDNxbdxmFI0SyPQTEoK4dHyh26N9mmLnH2bGpS2k7kW
kyN0tJ/W/Xu/0SyRS+DlgdneS2CUoqO0zEw3ibY0DaW7D7swPk0oRW32Ooz6Kz+tFaZ37yamDG8v
pJYtR4sbTUM7mXYe8h9B3XqI7qM1tb3OagD+QXtN6hpCWtsZ4gqow6z2ZENqbUjLdXAMEJ7FfD8h
ZoqgNgYrqpJ1Bmjxf8n+V7s4Ajc7DqYH2i6S3l+LK7w9KlqKW9/h4BDQlAYbhYQVK0DC5vjFTctp
RrIF9O9nUURHEj36k4lMHMD3I32JhByuoX1pNtIlcZwK8tQ2LwLvHEiFAbvOm5dtw3O8KqA0EBAm
mKFwxa8CmtKArAIwVgAeXCmtlv/SmLbxVQEZqfWuv5VZoKUPzAS1cNqYfMmj4qw4i+E7DqGmsQHk
zXIBjVyAN9HhbFEJGJjcl0tes6U+0ZRsLDzlt6JBBU47glwBLbi5eVnVIAYL0EBb7VRT9tkdQ35u
LHY/VD8vSfsg0260C5k8yPIeZIsiLYBOpK5hhugkD351Tb214bXVDtgFY+AqFAxh8GNUAHG9kV75
hCoPBaWg6sWaxVoV9zJl03fi2HWTBxBQZaZEtBPNlJLFE5B0QJo0ZAgBjYOPwHTmyEQh0WaXJrW6
l2keTQugsGuVa+Qxekg7sO1KE/DipjEDvj+uDIayndLF6/Y0zQeH538CZRoa3uKkLNTwYtnFBpqK
4na3+pDetUsgOyvEPPp8RrI4aOuRDmBm/v3BSQt0RAfAoPgX0WDPCnPERmEF6vmhWdf6X6x3fNTk
RloEKeqB90Cslpe2cwFHO4Llm2ZpbVh1QOt1StLFSe060PbgffxLijTfk5bkqwmt2xFkFJt1qnZH
v4K8TF56mucpOYNFOtpGXthsJxXyGCYfTYQGxThaZoFoGIk80vTtAFBDFQGhJdAa55OX4yiu5FWC
bhIgZ+4aNoqLHkQoUK0+ZJ9QDBMdHuS/XaLEXVzIlUx8+McoYFv9tdzwXeBHWOiSHZcMsNiJPeA7
4Ir20LYDymmtGMxX6Hv3twn+B7d3QobUwzG3ATJONiCPSp+5GizkFm/R1OD1U7FmKZFjeOYlysrD
ej/3GoF8ETJOG33bBhxXt97zSbY+DWjqo5VyO6dGunl4OCwVXuZYNTRbYm/nuADwABon8JEVPgMX
asKhYpmQ8wGtu8B5sdzSGlUFXlD1WbpLlZpkd2oyn8yoPuTp9JW0ZYfqlRpoooTNVCrQJpqhrhO8
coDmAULTAvrJDbAWcRHmVhlOTWj1CciMBkJ0Qi9ZufFsK97mBkMlKDpCQNnBjOhCs8WyogvyWwq8
VGnuppVXpijzJS9yMCK7CzoT7dqpi2YHWzVOKLiZdUaypUjC84TW8wd5rBy0Vz3xAk1kOXDjf1aQ
ifadkRtBXmCod/pio6jTI5qQv1LNT2eqNJwzfqb6IDS6jODgUjKzWj6TxUI1Q692v5XRBrGqMkJM
925PcphzoHvMLAXHFeDQcOxb3ktzHgFaaP5DXdJgSAn3QzYuezOuk88hEByCmiG6jMBDieKBeNuV
WfrZiCL7HPedg1hAanwYqk9+rpgI8PKgxhjHo1AN6EP42+xyvqPVauMiryg2JNCDQ460RqL/xVur
SbZurm2MLPTWy2hZCjyGg4FmfhKJVrJwt14WpJdmGaxzUuZGPxxn0P4atQsCssjv2YWrEDHNaADb
z1cw8Cx7ko9O9cPuzuVf01en1Z5cxc/76svc2dAVpS++IlWFMlr1ce72/qXL6j31UYQWxT8sF8VX
hjG9L1srusXI0W28wqq/ADcHCXSHias9lc57NFkfSV6GBvrVvcnbgrAHtUBfR9CaoGsYhdUuXtgV
skr9JUy9N40HYFzAOXRPZgO2YJI7XQ/O33ocL6L7I3d5tjXK1DzT4IHs85wU01gEj2tSaUutzgDy
8eKjbdY99JrMXZ5MLxtrd71lpK97Z95kkbeJ0cGwiazJBVtL6qHfk5fbyOkEUMsho6GeHfc8ek0P
pkglpDXNWqWhWczAafXoQxoabNkDpkOvf78l2YCZBdVEJsIl2k9fVW9zd1X6KA82q3px/OGExBs4
QnvrnDuWdbbxqsU3NJWm5RRgC6zcYjUgq1JZkV4vadaYhnWmGQ2rH1mHbNrafceP5EaiDoAbeBV+
dSGh24kWVXbgNTRRhOkbMUJOaqAZVWLSrBINO+vlal1T4ab2CWmPVfdoq/ejrfRSu7sLPzRDG6Hu
GvWh2iyyHGTxXXvYzCinqYIR0VKk4sYuuYSpUQPoe2DJxVEDCVkyNVUA1Fug7JPAQjR5X9rD1ztP
7YM6Hf5iuO5/t3ONLsULSlM4SlymzzJCaqtzmzf4OVc39BRXt6LFYzLQ6xI/UsQNE2OvZXc2tAPY
etYdyMSnEg2a0rCEKJbFXSUEAwoukHf93+D7bQ6e7PIbsnpoFFJNgLQc2LLILZKO+Y23eNpPxYkW
TElm18PxluzQ7l2gF5EbQECuZxyToTZRVgW0TcsLZGVWtylBqHoUk9joD06z9dPTZ1HhCy/nV/1h
7z58WKKUMk2k2NwJ565p+m1ZHOZxtq4WSH66chqbeo8+2nCL7Od8KdoehLk0pQEF0fOl0kJakyao
Uz5dtNGDDy1XR2Biz6shCTmP6ia4c7+TPmyy+kesR0jGHD5bgG48cNXTky2o0aDBVkWDAjBAq6Im
Ms4WAEZ3QjKUSvag0DIy0fvHOdvJBV0FteuVKJbA4LTLy4Be5AiE5GqNUP+CpiVQWIdNUa02czGg
dEObA6hy2kqHZRuLzmm/PK2hny/C3XxGw40659Exru9/gujUSzTDiROC9459HEtQXLRI4YBdO8zw
XXDgTdNolDgaDjVgTss2X20Qw8xAM/rDmmariw147y5Q1l2evlg/7pgUTQ1uaLRcko2XFQ06/tSW
AJqe0IQnP/hOj8awkqEkNmkBJBwN7gJ60dqPn5a+XzZWjg7TmANNNciKarkOcyTEHpEWiUCtjeaK
yAH3/ATGuWvRx7AyW4lU5Th8XDchjSxFfy75pFAisTFdgxR18cUG2g4Aw9QuiWLpm/PmlDoTAA7U
MPg8Q2UcKrc7kCzIgIR3U9b1DNIQnTPMRHRe+VRV9eKd4U0MwICDAJ2AEvLpCcc9diEzUr74Kzd9
URu8aUcZZRdyWv3J+mH7QQIjGuwGexQKIpteLLV1BgUunig/D0gmWOdWgOCaFE3h/bD+bxfSogLK
xlOHfNY5bXe30yqdMvviuAM7cHUjr3KJG3un7vG0ppketMylJwBpVh+tEmqj2a891AAVgZb/ahuS
/Q8md5f71TZeDpTVsc/+IeWd8a+nv9ri0dOkpxlJ2zEHz/3Y5/gy/fiP+f1/1N0lxxadsqVXu0GZ
A3EFnc/9WYBQIwdyIeAknNcBfSgQ6jVZzgPCJgFNyZ3UiQV4/3U7WpOaZvoSep+7fR+uSDYPsodL
sb5296IFwoP6nPoj/PaSZLJ+QHK5u7q+3Prvf7hUh0w9MAbMzo6SgBt2cwRJsXNxVLxhMafh5IgR
4BFY6YEnDO1RtCZj+ephDgk0P/ut1uaCMPx+1a8SsnL5sO4eWWXVBnhJQA1IyJLd+lWOGE4/NKWh
UoeTRg0WfUdovdARSetRZxfvrBzE4497VDLp4j1JW1YJZ6OdaLbuRJve7T+gAMYBC9aGNy5qCVNk
p2hoHPYy+28Za2IAb5INn8L/yeV/3frB7mH5//qUD74PS72VCQ6/TZKY5tZJoz0C3Wh3NgeAYxUC
TwuAU1eAaSsDVAADQdtP0RtPU7LJgE11XEb//ZIB9CoY5hwpbeVMgyNAJtx1gH3SsnVX5KIHMFVZ
3pb2MiLXAoERXaEr/0FIqtyWCcge1OmRhk6d79ZKYBzDWtThWH+TrFeKJsWZZyvEnzg2i0vKEzTk
IqapG30dFdttlyFEFgkYEUpJFiYFeDtgmFwdKMiMFDQjZGXy+nnLtY34VTH25XLgY/Ed+CgI6KqB
ZWa37zrnM2D/wYNjlAjskqIuxyHZU5PBKuVGnK8+pA+bS9iA5KhvePwH4q3GaTKGWUELAz0qFu4h
A6rFAYBJxbVHwOoaGQ1iknkRoNgO32WSkRZddS8mJFvVo+tnu3B0rIBs/NkA7arejHz0khyXpf6z
y3JvT/LMRBCq5yjyHlMXFYrcz/sngXRZXy/1xQTo+pOHSrInkkfdOFwNoHU/yElpCg+EbAnop7RD
6w6CKahWa9uh4WS7GqpNXSHOZhQDEfjnnJFOFz3kkWjp2UC5Rc0XgHmRX9K2Ot30sJ0oymdwEcpD
PNTNBVTNzcXof8wmJwJaFMiQ3jtNEe5JS3ba5E4mcQz2QCPMJ2ajn7Uz9pY1hOvSlJF4JoVTdQWQ
xMt5T0ut4I19GnMrumqR6abL1QOlI9KiQVYx70wBMJrRQIEqX0WraKYVD3aR7S0A+FSGZPPgorfR
u+KAEiMBGNdoMqB2cu4Z9Z74mEdAZ91qhwHAaAQxvBUCkAJld899Y+WIOJTj3uh9+5w1KNCxKrRf
BTSlARwdqEt9HcgQ1UgvMu1XtSCWadsp3pCsNJAVC7Ra74Xe6h8a2gf1B9W5Tk4tHgEXGkJVluB4
+cuSZBa32n01zv+wmYsWMGowIYW2+5Xs1e2/bdcrIuyNB6y6Lqjr+q3fJd6eYN2jopbXuoy+04rQ
39GV8uwAzw8IlcB9L/D2iDdxM16B4jM0IbxBt/vqTfYRQ/WoaYjpTA5NkyanJpXAJsmc5Y98Aa+d
m9cHUNhlb0P00z4noYV4ODqUvgCvlm+6qMPHAp/OB68FNMBYsi9Z5s37wQZKFZnhzSCoqqn9ZHey
R53VlokBdNuv/TqUaK6SGYFLEo4x/5FLvksro1442pqF2WzI6E7zrynec05h50QnAaKVKw38dWax
LpEBCqbB4Rqh7EIp2GjJHLhUr1O3kCAcqD1zI4FlIoOoxavmnZ6mMfohziB138SWiGVAsiZacDol
c7PBw4+ECzrUA6tnNYAHsM9qY/b5chJj26DOHcyEN7/xUYmSWPiuKryrcnCSPap8nBXgimQr4FUm
8vCKtgES0fAAeoUukRR8u2h/vUPI+v9s6iGBbG4li78NfoHyLXscP5Qyry5N6McgJ1RTGloHv+q7
dTb01QU5M7kB5zGq0l8NSUHLOgREU45+hbVfxMlHH32CqmsEBUcp2t+ab4ZohH+qFSiebCaO/q4l
BFtonSarYak0s7BctGOjsetK3jR46DxtUJ1/WAhvjwxpnxRYk3sGutJgpSJZiMxEDSvDyZJ3CP4R
r0ntonsMaOMl2oGgJ66SVU3rlfuEzF9caZdXhhSyB6TGD9qU/7B3XOD85QLYPKydzjTYYvDRXtKh
1hqFmVmB/yqlczrzxUCbkgwECbDUNutakUyyEche63aoz3vx9oXF7d1q9Ns9Hy6hl+sHAoDhBJzB
3gRTyngq6ZVZvR7TjIaRXqb1OntVd+oVuqU3Ya2mWa72oRlQifByPeffALHF1/3JjZR6qwcvWmqT
dAG1glH1YBr1JYJrquTAtOrlQsUGNHOTBFEtx2b+wTH724NJNjvDS/kCL6zR2KwbSVXPsPSzHXQp
kNFSHgv8qNnQA0NDqe5t6SrjF29SqWr6GGRCW+iPMc+FA1gc5UzCOQWEaGInKO6mzUn48OG4KKxd
2wD5oBVlzHd1kgIU3gaXxnPROfIc+mky/kVStAmhtpwLdEnaTj5tQSEureiZdKjL6s/MHvzTbHTx
UKCMCqg357Bu+C1BCcRN1oDKqdEYvRK4GKiOBPQWBoCWAXvWsm5E1pIQvctq08c8Bq0qbltjJMBB
naRn4CMHAiHkOuCu1V3A0dBdmJrp5aOabBKWT2B04gnKaE1k9h7vM2k6fMoiFwTX6jaj7zB3d6aC
7keWiOpA631efwBufXEAVnp0BTh2dKXZwzLJ8cxNZb/s8iQEvYK2oVk4Ise41T4+ClzteQbqBzZd
PXqceeCnvUcc5S71fJRyNM/I9JkAaZDGofPtA61IPrwqtYxmv1oiTgtgN63+lc2DjPbXn0D7/rds
/VisB6cDN1FgijIUME1SNJcCuRTmRbkREEHMJ5LQQLHitLygU3ZZxToAjE08kMI8DVWLegHWnukt
wc0TtEKCZjsw6A1Dv4vol4uHdw2JTGCQlzhU3r3I3L256Beb1ov5xTP3JKHBynLglQHPzU3wIvYQ
DI/Toj2VTYZu3d8E3smBIvS4u+C2hWaGA/3Dc1F9CCeAt9G/125GJMubuF1l+v+HtK+2JNf/p69y
LQKbaHuwehBEAUzfvFg56Ho367Qxo+ZE01Hm1xhwNsfJbSf0FCnLyW2EsQHGPko1mvCHNKzVFFAZ
zobP1bjuFDsAoJ1UARZ5gqM4aU6ITCqG+yU84m0/fQe+YgPYyHl/nFSNNcl6LndZ1ebPtMo6kdxy
I3yiFai361s8oHfen90buqfdG81sg89n0DNjV9+9ge34Re7lA5olWF6BQdncuG99biK1oyiIix7V
raMxyytTS9xx39mWm7+xwIb0kQkzyFunf8+sKfwjik1wKsAolzk4bozpA7nkoxtdWbZwvFBBifoe
4K2OU7slrR0uR69Hv38FZMchYJ3nXoGk4F6dFG+kSYp2BixILBxH3luQpkcVGJBlwmGnXUmh/Whm
CaM6Fpl4RytHbarNHmxZ5oLUx/KOD1vaCTtnNki6GjoyuqVxWxIgwYgGnVkxwFFLJaJhZCC95ygO
2JMtoEzRL0RTQA0jPSU7IK9Me85T+ewlLuAi/Lh5CxbbOOzjjTTAmy3M5lsWLQzUEm8LsIeJgxd7
cl/kQDhEZ8H8REMOJCUwoWWIefdWxw7G3M+XsWJn4K6Lj07VniIzrN4BawY/hh5U7Inz0ctj8dwv
7CPZGCgDvBhzDML0gYmPk+fXB2lbKJ1SO4D/FIW90giPpjCfp2jJTqVKiNAAvKoMeGLsauI5eiTR
SPmZBxPU8L94kCIWy7V23R6cb69yKxmA6ewgACnMoUUfY1WKm+fgJ9YCgGLI7W67AgBQd7+05NEJ
rfFKIACdQgLIm9I7zuhdAi6jwgQgYeEB5Nz20BmvkQF4ubi3inHwTFXmAeWAICxPKtR0o/8hu9BQ
q1mYt40FChdQsDqFEW3khEKo5vvsCiC8IgfkeYuFA6VvXdA11UdbmqZqTTNSd27sgcKRjCq8SmY5
M4I7IRlpH9EMIMZ7XJd29L7jZXXQ+z5cq29T/9QUfDPLrJr3djrOuznzcQjJJ3RB476IfNCaCB0N
duIg+ypQS4RcPt4TMV36ip8f16uKpHcOd1NSkatgc7sDBkIc3O13598BEP7lgjzfCVAFoGg8XO6G
Tj2eJ9caChSXQ/Oy/pXND9l/m9hg6Vn3/287PxSoSVmvCfiBrW+BI+dXH4E2rBiQZ3ke/sE7N9/n
ScGPDuJdOy8RYmPiRRiFed5TnYgXSOFYtekMecnQzAQsLDnExzy3C1ihY4/a9GgGcmn0ANE0yzha
2dKDUIDziSffNmgPudGKNUNywhMJdWNK+WrBK/vvyR6XLbq444tG4qQZySxU8wDC51U9NP0faW3j
vXGQ88WrsvmySFts+vAYdYhcoTlJ9gFNmUxunj2IIyCZo+QMVhqJ3u6y2raKtWpOuv5scT+glR5s
RY712yUp8B0ERGY+oMIwUT1RwKEAyOEEptaOo4t+dC9OWUw3a5DRGR3PlwEnx2ezLqLnvJmsgz2a
eAl4ldHMAGMNSK+vD+LS8uIdywGORD2Va6dlJUdnU0zo2F3X1I4JpjNUEKoeTrKcom4f+zijA5i6
P4UCNeHISd8sFCYCz1ZN1zUuexNf78SZomJO1EAGOQ72bmGJkxaRBSlJZtVGDcLKiqHy7Me2pJCN
jK9tHn100m+Id6EzzIv8Z76wcGuEePP2+9kFju1obrIxlzs3lz1HX73vPpk1urym2r/SiuySIUmP
ANHyt4Cl8w9yGpZzY+e4wLEwJJIF3dKYePLh7JQz4e2Y4nnIFaUGKUYmw42wQzC2xDG7pHXDLjRz
0FqCu6yd7LSMFEle4a+U0UiCwp0OsrbPtj054J/qAIV+MCLfeRMt4EYIvCr/GMZedCEZGBUcFJqh
gxUBrK3rmGw3EKiK6yBAYYUOQ9vUCDo0B/ki4AK6Aj8i9DjilzgDeuHWegckm8HRvSzzJ3C5/TZR
dJcjIpu7dTaB7Xrz4AnMzmybVzwCyx1gLVCCXF4NK6v2aFPOULnxQ0aKFlgQEgX5sKFBJG115SxC
pc2UH8cxDJuAhwCBnmnK1NSuOdDXJ4Aaqpqtrlvwik5TPWSqRAsRVNRpKRta8hlgAb2PAiFvGO1g
9OIc94Qo3eDMyDdVHuHP/TpwQFchT/66phn3q+UMbAAcEjvrh7oG405Sc3GMGe/OhokhQ007gCmM
vjvP+OedabYKSU+WJIy9BF2v6/TBnYwS2knb03b4lWN7fbko3psVgvRhm41nSo7RjP4sNItf84Ja
8VsZmVTeEL/kBR9c9PKXhvryv1RHnedvGrvxUNzrs6PhokIlAo/nhv5Mtt1U7o6mDVXe6T/onRX9
MUnTUgndL9dI/uFbQaqCyvXU1wDRnIZv9NqJUVyCc9NptSbFavPgWGb7Lkzdy+gUHdg+wLsQ8eiI
GuWJf3pdGlmUyHcGs79aYYtmHWGmCDp6qAhzuY/4AobBRLfEuo7KOFyFc2IBmnbKEMIJOzwGtXkJ
fIt2XRttCiNyWu2tIbX33th8K9twI+cedNfocB8CrgDw12kjQZ7gAJMoB57hiVYGklXX2cvYAPZt
TEmYDnW2cf0x3E6h0ewB05j3yGGOobGhpk5q56RZiT/fXkzgwtMK3QqqtRrgDPQs9XFw3Rr4w6BP
naa+2cWmN70pmB8ijo+WwDK0gDbmzJ8IOXjsQoFGOgUnzADqw9DCcm2r+ocMd2b0tvboByGwYR7b
3z3Z1ntU9I7nScGjDWqgGckeltrEsLA3OmLgZykcNb2DlkVdfh3a5SOIkPsr0GZAJ6kYR7pxSv5M
Cvl+HuzpvQN0v30/pO4GiO0V8G6MLyOetRcAM6IgIK1Q/ZgqhhBa64Fs5ldDGzS7gFZJp/9j7MuW
JMWBZb8IM0Csr0mS+1Lb9PaCdffMsAgEiJ2vv66gpqnJ6XPPeZFJoZAqu6oTpAgP96Cuy+R5r+P1
8kxdV5+TZ1QcHFH5jgSxmvWVKZXNn3jzF60s9zjEM/+ldTxIvyGO1pTMBNgpk+4ObPY8rBNErfGq
AdXmct/OonibNAXKiel6TTdzHJIgqP5+P1dX9WXOP6MAXy5kmnQCoJf/egywGn3PzLw+PNgXos3V
7+H0QLQOD0vI1qV70TLQ0blMmAEr6+kE3pEKp8h4nkAjIWpEo5WVxo4yLvNkXJsiBTvN4rnMk6tL
693JGg9c2luy0UYTKlMgQaq2ozFt9OEz0IxuSyuYdMgXI3jfNjPQBip76ShwdCub995qi6yi23qG
piM1jPs8qL/gAyZPzQpozQcrjZcp8jKsDAuiAodOHC+0kHnGN8fzs71Ze/IC7EFgaigMRuIbGJw6
PgrADmgkXVcDY0OtiQ11W03sNCMezx5kbDgAAxfcejyw9+NoRE3GDKXuNupbGkYi7dkmk5Z/Tjlg
9eq0tByckKoCRrWc3IADe1M4gLgiY1I/UZN7frobBejBV5sogc4VI2DEunkns1l97hO/u4wNCESc
OfbCFPoegMUOzRVR0OZKE9QjGzIZIzDkHr5V8HhwM9txHCHs0O8HLb9BQdHZx6qMI6VajigHi1dT
vODgJ7HF7+1CyydktpUvGO3xBcL/dBpRQxupPcgO3bo+KJrO2jZaFF/AQW/MKLD1kXuwpxeyAQim
NVfqRqUDzXMuTk0HxSOrQJyZGhpKAaoUHMJ+LJkC4QLLp/IStdMCE94uiD5loBTDhzEko83TMl58
aRntMogJ71HwNc7bXot+5pbzpei48QkM7tW51q00SCqmf+r10dvPbp2F3Ou+WeCxvogOjH+j8Qcb
UDROgwrkbsjXR3/QqAGR1gvPqnnntgPCzMqdbPGoaaCKyZpDrJdvDlAvkJ6fIDrJjWITQSDwSENS
UwQ7V7ERqfFuI5IIaFO921bOiKm0X0ru9mA2MAB+KWJ57hSXaK/44RyiEl3HNE0zv7P5ZVdXyxZc
GwzU3Zt94BNR6bpm2fJ/HtNMBa1n14yPljlAhaDRONiK9Tjs66zZLuPadVMIXDMHksFq3tNQ1Tbw
u2l7iLpm0T1BEQhKCRLOThl1bVVASmNqlqFUDEwfxsqdhh+WG5rpHFCCul39IGSLqhwZvUSapYdG
h1zSkqv/NzrgdzaL0vki0/SwKZp6QwiAR0ennLezBA2Ib1tQn0TmXeC0CT2UgLq+4uhD+QwUSmic
ekycPM1jc/jBdfIGa+uDLSZoMwPaLVwftnUlrE8OwlDhhOvbToIY6ylG2O8ZEhfxJvcBimayyZ6p
KYZZ29SRY+1Xm1Yn1ZZBZioUU+JugS/1IexhR3c71WqUuCdh63DtTiZqwBHVhqAIAN/aEHvQd1DO
k2U8lR4o+8jZ9kV/sBzf3Yx9rW9AXtNfKhXta3LtYhRO92xUbvlpRvRVhQTbeQDfbqI/OzRyRX7y
RfRHETuhxezp0pbqwPShG8eRBP65izbS86ITFAnni8Fq2HDKmy++asidhnLQvo5uB8LtX/YPOy57
ZR0oeCBBDEg07f2wz+Lvgn8izIYUIb/1Yy3+ZKCfO2sa/jQ5SvtWn/WzfPjB5g3cZMiJ0z9u/Wi5
w4s9B88m4o3DVU7utO300UTBCAfdDRnXGaj8mIFNcYwBB9+hNdkOTJPtE6IR7bFxjGQDjnTDBwYO
RmcYTqJg7SX1y/YJl+/2qSnwRgKmvNySjRpWpPOtStxlUWXgoLkZB5DBx0B/71e/dtIhYhwPySYF
YerTOrH+nF92txD/+jlqQhPANEkQY6DgekBUX0R/CSgav2aaMR2chI/7mSX9H1NrvYGDp/hZdO5v
HTLwNtseWC11EeRj7/wZp0jXg7UyfnOsKd0ncwzi43ow7m4E2bdmZPomyUEJYacqlu0hOtXJpN2l
RfODRqudhtQkUYWaC+oiuF5uKycCUZLi9Yomd9jKpNACTZcI0q88Xz7k7U+eZaMw/l/8X+RBttmc
7qZZTkerFGWAM0a2o0AyBZdRnQOIjg3RpRmss2Qqk7Q+mZnziUxrcBrVyCIwPIZUmIpV02xcRvq9
GYIlXD26YDxQcbh/U3bSsJ7lV1XKjfTsP8yeRMO5Dqn3sHS1qfUyB1HYahpTN9onGlKzSkO5MGdb
6exuF9KfsYjs2zB0j8OF9CeC5i8506vPyub2bKTshbIRUon6VhwHqMcMRZqx1yFnwzG1UA60JDDa
PEeCVsOhZgJniAMGmCUCKETCw3z0SsAA8B3jYITaij6foKsAjI+pmoiBSwVHeNAeq+EK/qEhwYDs
Jtv3Tp1dgADU74kN4sKmBs0qDSd3Nu7UEz0kbGyENt24Mu6+akTV+MAgyanxgzRJQUYM9GsFDALq
kll5bhrAIVEq/aYLI37TxMhviVG/4LGbLKZBlkdeQpkOAS4ZpH3phBCaHy6jA+1FUldMeA4JrRxY
TKXVSHZqOFAIUD/DeRYs6SdWDN2GpdZwHvvy0/8/YUyJ5UkVstVVmwR6WTbbDzwrq47g5EIQ1CuK
eUskLcSuQg0H8/Aep9MvcVkLFEQgTD0XCVLM/x5+sGmgJ441wbZko4YPA9/53gBSdHVwHrJcnZ7l
ENqo8UVRCY7LNIFMnH/39aB3EhD5+w0HjRSUqNamTWXoJw7YLn/ZbQ3CVjVT4tAjJKwfJmSjtKs6
wDlows2Tdi80d9j4cqjvFuigQ8cFVCoyeQ0i+9St71mVG7u0F9riQ46e29QhqpEnvPom/WUWeRvU
nZxDqV5isor1i5FK1O2sY+p1IzDJTQ/5zZmmHd2E+681ZpX8HCYmdnRd9ErLgIRCkXYo6kWODUcG
O+Aq7myZFjIJdE2cZOcfEn3a2oiWnuJkGE/sV4+GNEG2IW0BXlrHNL0uWXdYbdRrOXSIdP2vB/Pq
//AT9SGZlo9CK9Zl6wowIv/zUR58aPi7z0g20+ucoy7vjPv4h6pG7zu5gRKzE+ESOuqBYehtAHVL
JIyhbfCaiBKP3tGQmyrR51eyScsEUZXGUe/Y6K/DDOrlxp2qHU3qscg3svfAqa3p+Ss3mm9Gm03f
PRy4Ng1Ij+7g5tMBw7lYhakD0Fn9mK1OOzBjSMDG8E8zRGaHqjNUsq026iWsdw6mFf1c7XHlJner
8vwbogcQFzsooQVQ8KTRk2a30VM79BpYQnQDGWGToSvdKsQ71thWcWtpKAkphoNTFmDAUO60EFKi
00WK9CLIhWxKca7AV23IvD9EVuQHCjWvkej0V0za9vAI7k3wD6mINNnJLas4uJppXJSKttmOPRvH
O3DFjm0eoVYQcOJYT8QTNS2IfU8sbz75k1ksJrJb6kJiIVZ/iPCSA4kiaAugNCM+5UYjnnInG0+D
wG8YFT4oMHRHecITFXB5VJuf88n/kU1VUQZWDxDoOltOkCTrXC90oxrHVog3g9eJpIPXxreiFClN
xOJWW6J++4N6JJRCy7YPE43A26ixok9kH0aW7KyaAwDx69Sxni4gI8PBadzkzjavgXsnn8p0x+V4
MjnGvJuj9Gs3JcV5qiGXBVUNmW3GxJzCmETlaGokeYdWqcj1qsHX6QKKSqDeM/XABjX8zVXAA+Fa
MXib0+QKNbgu3quJ2o6Q4DayNt6v014OPdsmv1cmaCdmcGc4W+ZU43lOqr0dSx+6cR1OUr5l11sH
KVGwKjrmfCvn6iAm3Denjo3OVke64OAOAAHSUJSJfjMGUI9CWFbs2mHuIUKs1lFjHTvX7m8fzBmC
m4B7DwEzyvyIv8J0x3c32YKaE3QBun2djDL6Kx4afP7R+RZ55RhkvY0XB9TFNh/owKlLXOF5C+Ll
yIbSwG+nyUjk4X2PIF8U8x0TxdadvnlWNX/ideQhlVZUR7vU9BfbrEBBMYMPbkryMnCbVNWzdlMH
WBXIwFtLv4yoCbu0aWog7GGCe9/P8ffuaw+EWQmAKK1jxZsRnBg7vyv6S+15wMSqicXHVUaa6Zy2
PHk+Q6gJptVOK35ng1Yc6ORqcBH8H5zpR+JxsJ3GpD49fJT1R1BP64B19Uz5l9H0EB5MHO0t1ccN
A2PhORvL4o2Byy30G6GHJvCzb7Mfp5dRGDjlmJUD+sZp4yC+9urcLX2Tpq550LSYf8lqDYBiCDQ5
yB/tILH7wQ414gEgKV8AOW7l1ee5aCFa2ySgEYTQxh4Bd3nAHfnTMjS8VpybGarp2Vz8hMrMJlYS
MhZgWSr27Z/dtAfjUcVmaKaBH3I3Nm537kbenwHa6JfeapO+XkbIR4BpwTShPrzOzO7kHjLW1Nnf
+Qj2d12DhBZr7ejVzpwnaJpN3wbTqLdkt5Ud4c7FDsXcd3vEcg0KNuYhkvVeak13dVQWvmu19NiY
IMUj1XiyZdH4TB5kMlXaHncfbUOT1MR+/2zhPfK4xwT9ZcuBTuikwoelGw9g0HPzZuMkUb/TsxYM
nXWXiXD2UW2NYFVz9VXDlkCh6vYpKF46JzonLMJqZ5DNvs/rvwsGmBI1XPVEmlY7lEr1G9Rtgf95
naaeP4vkWvqP5lzxoTadYn6GzFi58XXP2JGxsvv6+mGrXO2fq/1pP/Kh3rI67sbk2tqP+488SQCr
gMbOUqDwQIpnjxylCtmY7ME4EIMdWxUxPNYzLE4P9Q40hC7Rvq4go0RLRMEB3U28o1eDrwuEXBdc
0IxrrCXmtSO2x2bu5BHRrnsuEwsU22r6vRvFMSJk4IlIlfuHNeSUKnhXZMt4T0MUqEEZowB8+xd0
diKUrFPNTWi0YFxb8bKrD/WoIWDtg8uD37Lh6vO7rWmbh3U0jPvqG+SGq51fcAOCp6OVn5dulnQF
olmVj7t0pbtBr6aWbqPedR+sTs0iBMiVgzX0+bkq534v9PK2mv6zPU01tPPSVXuOUMEGWkVttPw4
CKxms2FApuCfvYvUtYM4bmQwRVp7zlG6V22SrOrOhufmYkdWJBPiKPD76lShSPFQjqNdbWiGmg/j
xZOsmdoko/0gTjkHOMzPwTJe5x/Xf9jK7UD/ZWkgAKn0TAN7J8QLeNQ0Nw1YmZuJF76xiRLebWwz
TvbrTKp8aMgHdpez7R5phazY+1qaNPSvVYcqSppbV/uz5pwR3w9X0/KjtKYwDriPflsn6CdFNoqt
EuT5UxMoakVodM6tL0UF0NTsuQhDqGb81auhh1dvFjdAj+sNzdOYeukIMoFkTO/rknWbD27qh415
jyjsOr1+AtZKvuVeVQQ0uzjSNI1pn+WTrGs6e8gDQLDwgptRJewbQJCTWvMizAwFTxNht2TrRLK5
kG0Rb9ZRUnFoi+xHxuxqH/HauFqDFe8mN3KPjvTEK4vZT3AbiR+aHBSm3wHultnGqY8yEGYhQPad
ZWCAgwNUn3Eu5IZxLisBRnsfmPxC/znbk/2WA5H4Mtjptmk0+41Mldls9QRcrjTis45QIsuvNHLn
cQyY1/Oj1KSDd7LUQk1r/LBTy3FwEse41oIWR/8TvcQ5F3moJx2Ye+tEvPVZ6qD60gEeR73TbTBr
vtj2FxqQf1oMP01LOBd6548yycPZgLoaeSCiDIHA3hw3tBnep9Cydf0NMuDVZ+YJRIQ06N0h8Wgf
UtRpHvuqjG5WyRBM0AfnU2Prf5bTOPztP5V8sP7ueue7A6bjZS3kWqp7psXOh7WGN85b1/WXtfhP
GW2ACEHEUqGeUySfwyEq4nBFPVsOUA+4XBcoAzchIVo3oeUX0zMtaEfUnWfS/m702Qz0XPkNRGXJ
DyjjgAzVH9NnXMhNPF8SBgYPTMj4S9ZI7Q3UiiwwZl2+gvLDP8eV9VcxKBWNMWu+iKm0Lh5Q8686
g3Z2gsDnu6+yma23Kbqhfs4br37V4hnRA/BghbTAwOnhKeMytKOWB6UeRaFdzd3FVc2giqlKdZCk
HtkiRxjBpEqvaCLzfKgyWPHotJulT17Iex+nYqyO6z7UW/fWE3s6psgb4hNXIH5FcrTH0yeNECrL
U1y9qNvnPW+hnj5WFxrbypmZIt5kXQNwshqS7T9raArVpDhl2QixfFit1nRjD5W21jwQ7x7x8KF6
JT5Tj2wrS59hdRWk/dwvD3by/d3SB5uVf1Wn1HMLIu8BwXQLYSOg3zcDr3GDsvz4apZ+CrURMGQv
49WHbEaS48oPvNX/xqxG9Gtd539CvjTaQVM+BXRQB+G7pQOpWUz8FGcuxPnUfZYardS+AR9ZXHLm
xYBrOvwEhtB3D1fL97pT1vy7Dr2cTQncKIQTqwynK+kc1tuImTMEfmn8a5auKdCuhgREwjz8/8c3
HXKtOxNJ0Cf65sZai+DpaJRgXMdkNjBrH/M8B/APDwkzGowbUDT3HijsJvi1lHwF/r8HvG3L4/IM
wPd4r/E635aGA9FDrT2VqVnYV5wZwkz27r705r3vev4TNTqTIO5qo6/6NL6bGBBv99zqN+QAWTAE
NrS+3fuWBi5utZJ8R0jDQJPZL48lZAyX3aaI56DRNj0kv0BNUHhpF1IxE5UsUUWTb9s1ToL6djVR
j9xcKoSisY7H6FINpWd4hPVODO6ZuIECXZSFiCFnuH2DP4lsVF0z/5pYykmotsaxrCyUDpSrk0EE
tVOLu89jcQeDhbgPA2QO2hg89MzNfGtTqmlWgaNciOwH+SFCiwmtkOZZa+PjupZ6harP4d5+NS8b
QZt4W9izfaEd15+qacVrCvE7iIPiM6z2aRbNhhk28KG/JpI+4nutgKqhwXTtXPDKD2PeFigrkRqY
9mGjCRquDdlolmw07LRqCqy48wOyoQRLk8s2NJbQSXofrwtrlGzLtm52v9sa7EpdWBUG+No5QORW
5bRfTE9Pg2jOp7c29TvE+uP0meEAuHOk710hlS2g9T6DiwRFLIfIkPfSiNxNxXrxlBh28QQ+FvHk
NM6Z4ep+IbuNh20INSQIcpGana9YymOmo+AYip/hYuSt3YRSB2CMwBEdCmVu/B/kKd723g0FUxPI
VIEpVqPKDYHvdBeNFai3hukwfycdlVUz5cPwQX+FZpoZ8Rj8q6G9ggrzEsiZ2dumqZhAF8URieyr
sQmYjWRzb0r9RjZqLDWLj9O7Dl/M5CDAhHwDNQCISMEQsllty25qjzpBoJBDNZN8AVpMAxdZD0SC
wIZGzVz7vNo1p2yiq7aVVbu+xA3Ac6ocdMKddUN1E6JScfTdyECdrKXcuq32OQL6kbP0J5lokvyp
187xD6YWrSZyKyu2c10Hsgoq9FWoIJhM+njpkQ1/nH3JQQFMk9SsvjT0K/OzWfZ/4kUkjnNXlJDm
Y9tSz/grqLZOoA9wLjHyXBdEavtDYxhPZFrt1NPGCed48psLKHtmDjiBaGaIixogRLXNusaNWX9w
dfa/7dXUHFWkYLjdapo4L3jK2UbxkjNlX6SFFFc8Rgib9plXPI3gezYjsLRMXIinDhSXT9x1yx35
VbOOhDL5lZ29+IEWwd5G2qRicf8wYazsGHjigRPjgQWjHqo6jKIIQoyKRmNdR/QYoPV94RFqtz7F
HODJ2GzuZjzWbJvopQ05UaM7OnikHD0IT6CcybDu1MyKM0MypF1rpAK3DxMa876bejwdye4atXUv
C9TSdvj2Tuz7wDVtX1s4wRqD17wADdi+6BaXQJ7b0Z5s1MTaHxOP+TP4BTmI0Pb0q6DfVBL3IHt1
kyOZ6PdG9nqIUsBw5//4gl9w8R1Q0AZcPfchg+EWoezi5uDIlH12Df0LVNbLJ2m6xhtUURGV6dln
IYW2RzE9pE+mp26A6IVNxN6Ibl8XNm8QNORXQAbi/dxCJmUxLsTf5EpNkUTIeI9Qf1vmtXnoTlI0
Z9NmyaXgUIRMUA/4pYx8e5vEnB/LMk2/1LMCjVfui24O6XPb8z/IC0igaJ8ZkFSmIavLGVR13XDt
+Yh3kpZHR9cQFoAtFd8v52x12AZ06JrgIHuls7ZnMe9WtPWOm1EHVemqLQ91LG7CH25gjwb1uVOD
1mI9S0pZz/qODoIcwq47Q/fFZj1BtlxLq5eNPemQgSRXQO02Inbs4//I8EKEL8QEs7pM0EzQhlpf
yGVW++98ydZDmy6qQHcO5vXKsM5uixAvG0ExbjdAASLQ4956xtybDSGaDWRKu/1Upt6NJqipW84P
CDVli/O6olXLwL2JIgxHSepiJ2pofRT7N1yf5sYMdEAu0ZhpiJoBFDBWHBJqFikgukofMa1HA3Li
ZO5GaCWSdRlDDnLndlN6JFtdVO+zyxryJqMORd0QYTnE6VV0z3fS7ChlcQcb3ayfyNaL7Oiac3L6
EKVbuqai4RyQzdmSo1umiLrq3quJS9yWu5o8gu2HffY7/z6WvfHc9wZ/dbNqMdeu3pwGawSThvLK
p+rjomJ0774szOeorZZFsVamGwgQFLm/B49SYCCs/hWFa93GaSwPZIdD9ZJlyVsz69VXCGvZoYN4
82FWbvbUbSCfqz/HSDJOON2OrL1xd94NQG1+i8BAHA6ubUCKvB0+CWN6t7sgr0IRr75tEts6darp
C6g7LD0vsT8O1UT/YHsY/nJ52Or/sD25IFvb4Efu7Wyw7tTommPd2xanM45r1eFhImZ/Vl3d31Yz
hJLq0yjdNzJ1iIbenfrwIOHBc17tpbC/rHzwC2f86ielEgoRwAbtWRZ9IY74D3TxNDbbvm831CXH
wXAXx1Z9qxqt7/az1ibP+O3bN2s2ghRv7+dRmaiXgls9RtDjvpo8lj7jPQVJyl+uXLeQk+EeIgvK
Rs2UWn6Aq0y5oyH9lHoavLDsWIGkQp/HAapb5aFzUG5rNaemd8591pV7b/Di69q4dZEgUt7hijin
1p9xYZR7spWOg8shOcqSf6b0JaUqKa+ZNQCV6pInQCcg80kTowYkh9vmqKuFqdM1vIabCmfVrJYJ
NEVV1tOZAEIGYcoRXwZMRzM8172Qm5LXNja3Bi+8i6+qFCyv9y5JWnUQAR5eurI8CMcp7gijijv1
pjHP73+uxjgfimVGn/393ADLvJrIDSiQn64dATetdqKGPMYWKWfQCYHIQU2sq9I4GbfQtZi2q40+
AM+nYSfbPg7WrXK1VnfM6BA19s+hsJFCJ2cAi5wzxEYOD5ss/wCr61DJNk7HRlXuzaqazzNd7dbX
HOXupV8fGO+9Q2U1b30CZCg1cerPOGQTprQn/KilkKWrw2QeRycpcx2BIQO1AFbJnweozx2g1oBb
Z6bzZ7I5Zq5UZ+ovvpG3J86tn6VyRQnKeOURP9iNnz03yZQ997HbPbXyANHVLgbuEPbCjYAKz3hQ
ND1iZkCs9dYESvWkvK3FIFQ0wtn7XMSei1R+cmrPea7s1H2q5ycr79oMUAb83wee5Y9lOES1s5dM
iIB8ZSTcZyljto2qnoU0pAlUzo5Il3r5kYFsGeDrvNyWXWfcmQN64LZrWkgxYKiVtnFPKjTe0M3b
xsjZ1hYQ1TEaEHtIVTtRRDFDGtPxgGRRY5yhikPChhdgd71j6s01JJp4XpibOo2bM7BN48EY5UHL
q+YMfhMgfEx1YaExNeTXeuNYLUt+N73aCv25KlCKkEMKpIsQ14+QMbvGCl0uWuO9F6f5iIku0ApQ
zKAgFbPA5aFLPhLCfLhtu0ezAcQQGllfURqavFYp/xzPvnvy1ZHLnjmqA1AnN49MXm2XdeOGuoYa
D7URBx7jTYiiJMyQETlJZLlUA1YnbQcNMI7SyH9sjaX+CjROdGTJRBLQAEBLION/udEwsxIk0dMp
x60QgYMKwveb2Uj6S1HK/kK9tVltoNUTu5QXKIgEJFCY+d/AH+BgEjf2eVAN9TSnU0q+FTCBgqU2
qga5FdoI8OBcpeeg81TGpaHxsrxNMEVdmmrxuwG/Q1eFVB8Ya9leCEX3Vw8oLiGbYUcoHKGqQF+V
BlLP0rvplOF7ahaou18RLx5P5x1EDwGgU+gLmlC4+RCS29nWqOc8yKrUPOCEn7zichddgUW+US1z
Y0BfE5kTcHdF0wG8Wxlgp6lz9gX4T6vRbsPZYVDCVTar0IBLF1d67/smSrh7vzeeTNfERTgBhQIY
06dvNOGKvofaUrpvGw80d1xR9iQIrqNkVnXL1O7dVwlc9GZmXYzLfKKBfRYBg9PaTGnngR5TlVKR
EdfGdCMMo0fCpSrPlRd/bForBU/XanzwKdSSuXc94NuBc0E12nzKbXc6JXU7g6MGw9UG7Q78Rmhc
8vLeJigV+Z3fauOyZsfS+14Jt7u2peiu+jjhOkVjmSHA7khQH4sR2WfV4M0srqCfBaY+m1CiHgOh
IxM0yXgVJJCXAylzjZhr70enfG7Sfuf5EyQeUq157XFagOBkNhzJBpS4dkKWukSBWxXmEDq98laD
QBJLoZvtdwDh+9zW0zDiOH2PUGuUxShvQGAB/Nf1+aZlbn7QjQhhxellDXdQmAKVc/LkzOz6EAGh
Ya0AQOOoHyYPsZwadCjILhdDeUetzbBt6kTfDpOLP7A/ZnaI9/4QyNJBnZ9miWNeaPaLLbx4G5Vp
jgiDdF7sLDaf5/6NBuSQAdgdckAvQtnXeMH7YP1TcN2ssAt8p1Q3UQhdD2eEvcXap9VU2BLUvDl0
eI+4i+2IP5SahIMXdxk3lfcm/JifMrPIACBAzRMUxBtFG/L+WuLCA3DBk2/0kiK7IZLpkPrQbNLj
AZeYOoKOEKLefMKjiXptbn63WWMdATrwQ+aDr9XsNf4MSVO8F8vCDMx4+Ia4bQUYCh+fDccanl1b
MJA/5rfW8NkBdYFDIHSn2HmNXgCNEA/GHizv0dHXolMhJz1wLP/Nd4tegdh/eJarfxE1KBJ6UzP2
EPfMX6KUn6EnbGwF+HC2SpTlnqhmSpr+DmEHVMIZ0gBMBbZMY9WZa6gf6DPjWGhR8WWaATFyE4df
9bTIn5vY5ZvExJkZhCaoWhHWpax19qFpoeVxifBLty1XntdJ8jViI+o2xeDW0H2IQ3qm+t78t55H
SB6rJyw9HOnZOtETc33MPk4rb8mdm9XzLbRKjb0Ze9ltLgt+ox41uOmilIT3cairWTZIoFgdW+yR
jBqv5VAMOOcCndXSl5CrLxzJUkqJUjhmdNG9EoVK787RmRpvBHDoSF1oNINvXl/sqfKI1klUIUfn
Osb5tBuzL61evVFZaYPjNsTuOLRXpzLa8643zlSSSg3Z64j5gYea0JBsQvnSBGpT2dFy5BvZx4YN
/nbAJoXahDzWndZNaq/f1rrfvtilgSLPAQKE0IfV/kiAsL6kopw2hRqiCtk/CQ30oY2dzUhrgGIH
0IxRNdSzgNwGUVhWhKst1UV+KVGFAabMX45kLEYnv9TW9IwzjrunydVOPUvH41KTKGVGXK4LUDnf
b0HCYV94hoJXHQSJovIl+G7QUHU09fDd/9vzNGP3YMf/5qHd4CSAlqaKrPvqcVPs17XrktRh4Wig
spkqRuKpxw1GlAcg2cYrmT40oEy6kkflFYfFDkzVFhl7uV1ftfiPhYRxPFUQZsbrV9PywtroFgp/
Ot08D1CotpAYGN5fzJqbhYMCWa+moRi/2WMqj/YInafIGLrDWilIRYaQ+32foAA5zdIErUDvfcVS
eUhGPyr/sw1NeG6RAwrQ+1BhUmw7bGVfpqfjSMQ8Xo0YIzD6IPFwXDx7GcddweiaI3TQ2TmZfXam
Hu5ajtxViKyCjUseyOaAT0LubPyXXXx6keKXhsBGQIWYgJTrIcIf7maptXyozqxEBV1wDn6SqEqj
21j7IeKB9gmqQfhvQtWaVLdZpNa8yRtASHFqeolNszqwfkJGDzB+qKEmDfCGqct2EpW1R0o7RF5h
XJZZUkOlMc382+9DpoJmt7062NTueET9jI5vT1GcxOcetbe7zhNlEbYArVTI0F8NJSRNatKZx/Ij
9MsAdSSXiMV9oHNAO8kndyGytpksBJ/x2vztulr6fDtIsFlSvUjuWu01b43jUhFCQzyKjkv5CA1x
QD8umtEAq/7HWa2lnYC93YAXdzOrELeTT+JJR3Ktnt3yRiZqirL2Qr213YCGAOcVT9QbqvyDL9mz
kkHYCkxNrkru0K9s+X2rPwT9kjOJbHil/aRf/vprp+Hiqv40TgOGHtdGnsuPfiTQVbxOU2m8TTXg
+bHmzgcautCogkbNnIY0NCIZAWw0IpoLNMibren8aRhaqIdjRB5zLaAVGd0NWyJ+LtMfeV4FJd5Q
X+e+GnZxnudH/HHnt8jI38gBBCi4g5m1f7fEze7BkbsmWSiZQk0MjKaV47S1ZlRGUQCJxCMt9Kwx
uWRNmaAUxgKYcB0nESjJm+5PmtS0Gu926j6OS1qXlbkIRt3eAMcJnmZ7Hp5QjVgFSZbnP2fzq4FH
2Z8uHmibMqpBOGlrMSDVfvI6GxaQAjighHRBy/LYuPi+VnI8W3OUhSggdU91XjhSJblm72lETUyF
XevYUvBsGib6AM571AoFlPgxepzOW9/CJeK/eSOyrW4DHrxr3mhM/XgPAm0U2/Rac+mi+XX6JWWO
yoMenE8FWO6HduABygdNBMwkpFeUD+mbIx4BIUL+bOhlfhlUit2b8zrQG14cOzVkZunujdjPwJOO
fHxa2vYtKZo7jUzjq52a3j7jfLqz2Eq2FTOqr2PrXV0t1v4SnjzMnnC/lTIdAwRJtZ0PdWrsB77L
CvTGhxGleniEpul48BAe3fw/xr6su1VdS/ev7LGfL6ckIQTcUec8GLdxE9vp88JIsrJoRSvaX38/
5Ozl7FWnqu4Lg6mGJMQGac6vKQcL/EHdaI8gHxEsJwbpYwwcnMQ8oqkzt5pGHYEibY4lwx4hA7VN
0npRG6gWTKXTb4cmWfXEN3YFa5HNcp4KGj/BcDJ+jlXUovBSxUu8XaLnaEQdeASE5mBJJR9DFDWB
Q4+eJ234rQScy9PD0nRo5tQBeVr3xm6/bgNja6UOn9MxOmFfTndQQaQ7AICRhRAarq0bgjQq19MY
aFvgkXrp1+N9CEOn2CzB8caFC9eY7NwkhQVq2rHoANEkg//gJr2tOQuOIgfI2SEq28M303woCuT2
dWhl5Huoe6+DyTT4Goa+maywchznRV+pc0H6DpyFkWyIadRntwOp1+evug/agPU56QIfonFBKQ5C
Ig8VhfkCCqXtveWbzTZoAXrVYdgY7qmTwtNRVFntfVRCqmAEMw2Frva+N6PUa/DQWX9VnS0q8GH7
VbnVZ7SElF4EMYkFOEvDFo5OoEeCuIl0AjBfBozvnGGRub6ahXB03etDIcpyj1RA64WQa5zrNoJf
eD9Mh2toZdTeZKax0e16hO78LQQ15wUOuj58m3FdPeJ6DT1WQUttOda4cb916NCXBUQ8Yc7WA0eq
itgLMis7BFHD5gaNxycZhqhLWv6nLWDkh93auxsFyNZleXM7JNFrx8v7YXoJahU2Mp3lSZHBknzI
F7rt2gFl6w2eUtnu0k7IIkk7uoGuBt2OlgLqWJ9e4jpkW5MIQKDHdJLmwJCpKSgn08jfp/w+uytB
yfbL9EbP4TRIFxPF28trSE8A5PBaA5OzTIDMWOswQBG/9V+CmpVrgxj5MmVN9JqIYBl3Yf4IqYvh
BsK/2FdN7bk13geDUR6icVhVVkyPpQ/wYWmjuEiMhh6NVNCjBd2AzZBZCXa/f7XpM+yUGxhYHfVM
Ijj2hjkBmSMp5qoKYHEcK3ozCa68Yd2ExBk04O5MyN4tKeCKOwg3BtsC1rArM0mKkwxs4mU0a+cE
NEBP3xgsD49JJVHhteE4VrIG65XBwStvimA3k87dyWZs1A5jMmjlAppw4ORoQzI9Svcr/JvABw7l
3Im5mjfSDA5NSqpt5fvBEhWU4LFs+IuomfghyhErasd86Sv3a2gaVRX82lIs16ahlk9fqqSo506p
6oWaRODSiYxHSQiNEVmbcFmZDg1v/e/xqPv1UMYsuQIA+VYPvE7RnZdxVg+3dRmHD67hfqZGm537
MaLbvsHGyHGT+q2v1bJ37eIJkiD5OnD7yXaV85exetX9rQkeJa4FHayoVfdB5Z/sZqzfRvgHeEk1
ruLMUiDejB8CGpc3aS/rkxbTjBL2MfgCObiqIitudQ6S5xF8JWI3c250HBbkmbG4nUPSc5PUVXg7
2m3jz91hPdZAIF+iQQGaOWRS4aOJxwfeTtU+H8ZHRhL/rPos2+Xw4/YMZtJD7YwfOhuiD1Yi8TFl
yGRdEyZRaqp5gQIqbjwA/5MRsK/df/Wpmrzh9Bme9Pl2KO50UBRtuuks80HllD8MqQGN+ZZFP7sn
ZUX1z7ghP0s4WTyiYBvi+TY4+7ax0hulxnFVwUnvFDa4WzSJ2GvXApA3TQIDZD3CjuIN9yP3yjYQ
J9MPwdvLGMq3hQGzWu7UoCw5YKGPqq+O+uC0kbnN4Lidu37jznQbiEYRsqZluak752scpN8raKdB
IuHapgfHvoTd72jvru1Z0RFojVMoL5SyOuqOLifvY1UAFgb9gI3VArccQ3D1zq1BXLAsOQn1EVXO
USV9aCqLzQoAerHzCOVtXCYTmWw01oBphLeySlDdIbb/2Cr+YfKc/By9zMmNx7ChUGeHKjQyQnV9
GlUKMPggt4YV1CfdzkT2rQmcswKFFmhT6zJDPdC526YwfYwTdutPhyQ0hh1Fgs+1ci5mehhkDpHY
E6gm6nG67XJIUTQOU0vg+4y5l8GpFeIv7dpV3oFJ5/IEe+KkO5RNi4SxAAMNKgx0k2fRGZmUr6Zr
Z0XgSW1DSsQbzdKAGO+vMbRFipwgTbhqLAmBZT/51G9pq8HPKiWYpvoNrg8JvD+BDhPRjQ5byEYe
CTNnOtKzShh6rMDj+D6rkJBxNZBAgNZy5KxAA7dXBU2yTY+C0swWVn3WhxGVGS8vga1oSKoubV21
ju2UnfQAVNXlho14AgpQDFNPDlbqKZZ+TUiH+DMuYDrPeDiJwU0ScN9Oi0ke8BKLioD7ar5Av3c8
S8Wx37VJ+hF2kQeiALh5RD2HWEfg1ZQeWQjnIujBFQyJcgXr8SmMUIbz8Drn3uVLqZ0e5fSlLR25
SDMIsMGcHhgK/cWluruIIQ/aZ6ZX9L4PKlf2gzRYa+KfTQ+DSOkBH3d6QAahWfpixB50aruMzSLy
YDvl0akpPA7xoAAFEwW0IrePRVgMqL4ySCT/arOSIl1VbnBizqhWHZLKT1xBFLKxw3cT/D6Ph4Tv
oSBtHoKihiikWYfvhWNsS0jpeqFS7o1REmwnSB3d+szAd2zcxG0aLfDA4YkHNxS4H4keKljYcZ9l
jtypX5yqKdAtsM+qoJidgKlbksKDowA5mz9HxofP2IR4QBKK7h7K2dHSxZfL8/kguwO1M6gD52az
VEYnN7UxdNgb8PsxIgCnF4wiK9F24G9Ez5dsSmRBMSSwQK+9KGEiAxrOqD/81xh/yNm3AJQRsc13
YkqQjnUBOlamer5jUEeTrm/eFFNkY9tbzPUYPTp2sCy0xzcLX12kZ1hR3gyszTYqBU/MNrANLat8
QVgPtagpLBuwfPSZPpC0x/oqV61nJmV+oL4Jre+xAgFXOMMaGaVsTt3AfIDD5PdQhZAVufaGoH8v
4mZ4a9qqnXW2aR5pFPOjTPrgtofywLXJnNrL0rpDoqtfq9QReyrM8KGUy5I47CHqkughl8t6CmCf
Op779qGus60wEudojYo9jEZ+iVgr2ENmpd+iX31GYib3A1gQOdBTlWk8FkNh34oO+ReSBE9tGzY3
Dm2R6J06uzzOIfYS8SVYxe+sccQcMEvjBE73B7GD4dXixpSF6oK9bhdl8pG07vf20QXrr+vdDg8y
FM+mm5YFmXEG2HzOQsIehsD2dQTyJnYuU9+vkbpvihjWrw8EKbDdODirtreppxwsgALg0J7JuqqU
eh6bbNgWUANGVz88c5VQyB5YNXD1CFHwSJL2eWRRv02yZPSCNBmemYEti0ODYGXWBjZ4cN0AvwoI
oa2OR3w+tgVMqOFEMfV/ixUL71O8/eDcU72YUZLvrwcCvMe3EISIFxWEeIj+vR07qggvC3gV6hcW
EnAt2MSjifzcXy+xa9v1LTb2EDa2s97j0AN5qdzJc4JVbx30GxdN1FQ3sKg37kIrv9dLrrDsco8I
kR4gYF0B4B2Ime5gofEOR1lyFrivW+KDse9Pazj4pS9i3zyqEZhChVTlvmusrwMF5X4fV9jRgg4y
LNOqMODPp496UL7Nh4BcJuiplYklkFG3l0eqfuy2bIx3W316XSB9e+5+Oy0TF0PTQX4to67jLejB
2ITDoyVwXmTUtfs8RqFLhjwGMYkE63IK3b4OwHZBzkL3ishpUG4NX3VnTONszweCxZGXjTG8xGy4
X00lAn1otcblWCHrm43YfXao3M50j69g9cSjOFzoMG+VDYyhAUYVJ73X8TZeB6xN73InCw88IwfQ
6NI7F1XBOz9R9izC63Kj26wxVLsxSF5RDJhbdeicOxfwxayFYYFRuuaTkH61tPFXrHQIKj4Iq8EA
vAaPn6FZHMHFxCl3EXHXgubuLXEFsfFYacsFcIwwOJ4arwcwWh8Cg/F5FEOd3zRMex/ZygYgIXIu
Z2k2EgjfJPa8Ky34KehuPTDt4mcJjWMvlmO6qyG0t20Cxpdg1tdnCzKgXmpZ8ZslzI3Nc/7Tl+2y
YmX+PkxWslnZE1CgzRaqyxpwog+JSeimtdrjVb30ikZp4txad0b7UwR5FieznsAtu62dShwABolB
00S6DZTl9uSPE4hnLErrZhTjqaFYEuWBm67LcYQ+wMRm8fEgS2jKbzWRxXDdejUMEGW9Ul1oDtsz
/Pa34USG0SMyU/reRc7h1/zL1TirV7/12rEAgQ9FMu8K4zUoimK5NKulhvBeOkar3Qd9sbhCe/VZ
CYmZy1gdGmGj1sBetB78wUCfwWpxFnURuRNI4x872m6cJt52PC8eG3us136QhqvO8fmz49pe2Qvr
TQSqmWPdEexGSMieAruqZpAgCpYCGbp5PWWndEZKHxwZb8IybDfX1JWaRAV0p267htPYFCmNzbVJ
D9OX7Cr6s5LY/qGUPfE6igjWc/BysWe+DYqDBSKYNQvdoFzVVkKw/pliN6mqW1i58hV8ONUldKbh
uiM3ZLZW8DCa6TZbT4kGyrCxE8H3SzgJkRs8zt71QP0D9RVULdgGaden60V1e2by7MYag7vLNXVb
O8TQsuhukRSRr2GB5AVAQz8ajnVEa/nWnaWafoV1QLrp2yE/of7jzmgZVT+IuqGNVX4gU9eAdpdZ
tyb0Sm8MKOiAS0baB1tWr8F0MWzsdp0cy2f/1lhq7RKtWjI6TrlWyJFfVU++SW/rIXj+ZkDeID03
C4GqnnUmRCovse4ClK/0htG11mU63Cn8DWdbhf4+77Feto2RvEBRKfWMzJZ7yxn6uxAKo7p9YICH
hLXkayiA0RcsAXKaYQlaiduqRtJcP9+b6U1weerrGMI0r1GIb9r1FXF5G+SJS7ctdS7TLm0iF8vC
Iv6uqKY1gWG0ntaM06puNLehqzS3BsFLZJNc5YVGjvumpeXGsbJugDl50IJyeryfpdHOCMHanPBF
18PVDkC3/RZe2/oqDoEXTR8cfwURRE9aqiZHUeTpAUtJ+MHZEGjB/wmLv19n3RB4Ahy93W/tZcry
Q55CHWHq1OPTwg/oTJ9aNsSZXKu9dFS8NxaSC+oBy54cIt/atWbKMi8pFQN2rmSr3irdc2VT7GJS
Mr/0FpCVm+dWVuMZhd4UurnnwQZ1EcGlpej5IneqcGG8aWmXbipG6MMl7CGWexGX+61bj7FNqwb9
wc0XrQE7brz/t+EkKguFEftgGA5Q4hTqUIYNjKFuk5M+rT6LgrSBDZKLT+Q0Qw/WHTrMcsOzIS6z
S0oTcBnd0RhxNo+dyASFBFfmTXo7KOHsilISoIqKDy47eg4aTs4JgcqoE9v2SodBWIlTCI7R1KcP
JtDZSzjIpHMAdeiZuNDybkPo7IZ8rHYqhEYqCqVyKn3rFn3wfY4NfGgPDwFKbBQ6mAS6Vn5ctFvD
xzpPn8HbcVoMMphIulAk9nSjM425aKldY0HZO2UFYGe6bMPg+wN+XL7uYFm9gU8aoCzAA8NVB0Wd
60G3/RoWxsA38J6WCyjxjR5pUOTQXmlXDzV9ptsqGFKRGCgD3aSd17QHmw4dZYv12Dp313ZSKODJ
AcExiAyglTkOhw42lY89IAuUdP69A4mdc4984TA1SwbGJ9ZI0BibwgK07pXTO+3CKACNinyj21QT
vxieMzswRPndwGpnyVOTzMu+su66rDNuRWivdATWl3X39/GhDYdfPV53BpXwsUpxL+P1pGl8Ml1f
R9fx9phES9nmsLqZMvKZ2xT9DIDBD4wlK90mOYGMx9TLOTgGs4YBTAXxIDprCUOsu64H0YFI9bUM
zK0blWUcBaB4+Ern6XXqt/iSFQCfGaKl01Ddf1myjoD8JCjMQw9VQVcGoJp8IzjE4QMrbkPsqP4e
qy4sNnhKVzNFBfqv4/02wgLbNMTanLIDNQ2ifcAhBDRFfYr/02xK1qQuOHI6nVAK3z6mMTj+o4Qo
p27Tg10l+znpe7XQbb1D9zlgekel8HrLnQfcoOzUA2WBxZ7x2JASWNUeH0QdkgEy36kYfHBL0Rum
vYCsWxfeDJIDQDuo4kthvoIYIpb9u6vevNSPvzYAPs6FiNxv6GK9xps6LVmSXeuzdAXkKjLzfQwx
9q6GLPt0pg8+YNGXtj4j/Srqwv21878d+++GOG7eL8MmkQDIuFi7NwXILhGp10VEkeWCAOSuI1m1
TIoiPDccWC3pZtVzWMG2pFfsk09soFLCERkI5M1YO3TFw5rduJ0DERkyvJStAxduKDlDOdGs76Oq
fCBBEr3HCh5jZuaWx9xvy10aG9Vcd/hYOeREDi8mjB6WtSlysFtidZ3pcEpgsYisWVWT8sawJvtm
EsjXrFC3yg7qAMYhD2DKwj0ny37UjKin2hXxPPTz+lhxRVd9b5Ab7AegJBcaN4F0UVCMMwYd4ZBs
4w5sSF7DADyIVLcpAlhNFRNbLUoIDpZZ4i0FLptu04e0vlcZniPg+6AM16gTRKWDRRUNFdSwIizA
M4jTLJDk/Su+9o+WACJMJP2edEDL2BRPlZJ1PdwwRbbiKGk9x6w4D3nvnwpoJOMD7bzo5usoBenH
Z8arszGm/klEwyGMS/JRQSvvVpjEPVrene9XwSOEkso9c7HX1bt/itzAHMUZa0M6s5unpBu3qiOf
Ififd9wfkHKp3X4VG0Q9CMMFXzeRH/9mgBR8MkolyKEjz7cbUgfs2w6pjKz1oXowhbrD7AayS6X7
ZJAYpnh+PywIVvBgKxPrTrbS3kNf/lyPNr8b7cy6E2V7NAk+j4VWiiIw6lrDFDeE842T1DNoyYXA
j+HAaRzuWOU7EMTt+fy3Dh3qIXpwazWASugY+h75TWACMFoKqCWDVNPbSbh0uyy7V6ijbwOGPF6S
2PK+FJLfxdTTfbpFxgwq326c7nSbQcJhwWQVosSH8dfpl6sNwrwbYXdhNvKexk17F8ULrBuTXRvW
S0iLDRs5bejxYUt2ul2HgCTgkSt7MITBv2ln5ZTV62vWzvGcbDzY8/AdNYA7v/TYU0rwEteOeQJI
rFzrNj1v0GlCe8oY6jh18+jGAqpbX0Y3hf0khAfbhnkxZgCDlYYPCb8CCHXm56gIhOlpUEBvNtgm
/jAzyNe13YdNGuVlA4AsAQdoaYx8ugxCWj2MZvJmACP1o6jrLdKf7bPoS7mAZFa1Q71RQWogPvoC
G86RU4BRy0S9QOsthQbLi0XceD0UqJzpMKrDZYys3mNbKw5gKvhr8TQM6pjPXWSnAB8O1t6xVODp
8aCZsslvbTwYoJOdgPT/odurAm6jMcvIktIYm/2sB0ymHtsNvC6+zqypDfKI7QaqgP9brzWN01ch
Ft+nJYNIy5TPqjN4YsRxD+W8X1kwsORDyLRd4+5dgYO50y1NDKBPJopgJ1VuztwiVcfcVnyLXY2Y
x4lo3l9s26/fFZHOHDsdhqVoDlRuCjK57ua1C3BqZTxA5NJZpUwBpj0qJCpjZ5sN6nZAjvyoD1Yo
+dFJyjm1VYF8/V/t+JaZWK524frahhRyCd3XlnttxfZFOrxoWl+aBk9xLqwTQ03x1jUoVHQnWp/b
NQVI5C27ke1oPaXsRTdzWdvrlIluocNptrRTccIurLotwdz/NtvG73/jll21S9j4YhW0fkjtdgm0
dvnSFzEsE5KWLY3ULV66TG0hjhBAppoD714F0J+Y2uOaKs82UbnW00FtRqoW08vYab5NB45+C+GF
4H6kNVbFSBzkhg3NEpKsksEMXpzK3fLUIne1ZMUhi0owkqf2tjHzeW36/Y1hd/y5ftet0h7kjYsE
wFyHkW+DAuCW5mHE5xpKKtAU0xlNOGo6+7gYIMmLW+1hzeLs5TCurrlMPaKyycoaBzAeKJ+VuVNA
J5IdBZSCtsD2PNkln8gQcVtsHV491RmvTplVVyfd5KOpnJpGu/BnYPwAxtSAnGB3Q751rRAsBn2a
jj4e2rR++damB36LL6e61ZJJ5XjOYOdbqx5nOQehwh0F+wibOemG6CM2S8eLUHE/BJBH2vkShABS
S+ulphDUbyr2kfv2MHNR9DsJqRSAQnW4AvnKuFfCg81XBbCwFZ+AlguwAwScKE2V9SYhojhEgfWc
EORzYhTyANAIV41L5QMj0RmKeMW760Dx3g/d4ZjlpdgmAjKUugOflhDA2ze7TyuwzSb+ENaop1jh
LugBacJebG47d/hFqk2EL+UyrlvjWdHmcgXp18LzWzns4QANAVm/rMCJrQ42nrwrwPBBnLdgcbYa
ChQVhSxS+MpMsRWgXHiJB1RRV+YUX1aB8DcDIL0HM68pHfC3/HG87YhMb8GdolhBooxw7QBUIr2N
/YbOqrT96uBJMd6mU8dvM3RH4NvoKCoKATpUHvSlnEjReQXNiU3K6MNgGOKFAkM/h+oNElIo2jxx
oGzMqLFfmq6oVnGXR6tIOvZLOyAnCOu2xwoCyTeVcslct/Oyfy6UH5zrMksPIB+IWVUM4KUZRrcm
JjfWILwNXueU9N6wXbbnfvKiI19Z/R0BHGrq0ofCdHe4/eTWUCa9zyC6P8tjF65geEluGuYM09Ox
39PWdrfCAcR9ii56k6AMwJAKvIZL+Pdx3DK6PSxOn+phVIe+i/g6mngqBGSeZ4qP8ExWbbdjU4gy
mK9cyEzAqxXkfh8I66kZEIt6gVRVudZh3zmnUNjVEi5t7UpqJo3G9ENx1cPWvdu2knb5KspBPxTQ
HAX6DFsNv9hmBHgggvTcuQP3CvL/dr7H1pxusJXm66b06wOewcUC6M303hLwgxXm6L/WsbG3XUCT
Z9WwSouiPqYDUqCgAIIY2frVUbpOseuKpJ6P5hC9+8LG+iYaXwyHfq29gzo2j9NdGALwpfKQAh2C
+3I9BHE57AoL+Lu8x/3texDqRYpP73QqTAcfvS6tUHTO1Iyyxjgp1vON74JB6gJY8MQEUOhOZb7H
UPmVQNNANZ3fN1DnXzB4LOwqI5C7ho3uIg6lfe+meTbrJ/HYnz1klD/dKsxnzBAwRg8BwOoL4zEN
fOMR3L/2Jk/xIdIhnGugZdjF5lKHidlA+z1qyiXyJqnHSNotDNeJXmLDeZNl7B/j1h2Pdpz9MBmP
X2KlyoWNHNsabw2EqBLZrYyfGD7I8LUfuadnu13hzKAS1u0bO2vue/trvKpMteqLhCz1dErS2xIv
nbusqxhEU1A0E+cBCcdz2Lb83MJYxmhrsdNRGeSgyYwQidah0WBE73AHL6w23OhZfWdDz5w7eCz8
dQ2s1925oSBxPtQ2v1y8h1tDJcslC0NIxfHxOR674ZVEmeUJkbc7KAiSc/pX+zC1O7/ap/G+4w+v
PdDuXq+Gr/ENvskpvJFusFiv5n2r4EvGHWhum53xGOMt4oUWD7fZ9D+BO98ZZf/x2FTl8FhgxTW1
5hBJuh185/J/64f2QDN8hy2oxzw1DklAQGPAABA6PGYxNFiZ+cRo5e/iJgIhaQqjwgf2C5o5cP5G
WLmgA/w3kxrTn/SccWk9yWpEjrdI8e8moeQh7nxqrzNnMFatFUL/KpbGbVsGptfhBfha2GwZ9XHz
CeXTh6Lp5VMTRxBdSJJ0L/No3MYpj5d1wqIHty+jmYlC/2diprOmMIyFlYUokRi2BfVqHCzVih3A
XSClgWLiDSwVOzeoynKuu8kUG8QGlB+Au4gzsXSR3zqPVQc+KQCe73zoFwSwEyjaJocKSMSXyoA1
VSO7/lhYWbo2TasHxr6mhy7v2Mz145OTZtWttM1gA0V7us6RSb2FMnY4DwvBnhMKKyky1D87igKv
LfOPIcZEn7HmDiUuPCGQRJ7RBlpEQx04oWenvTfi2QQTqilMbGjglQ3MLbr2ZLEqP0H3j1jNKUrS
9mTChPWY+QG2XlM0tccEdjpmqbBIE2tOnOoeTL3qvuZqDfGY8nhpGoHvNgDp2ujO0IE/H0BW9lz3
cjvDRpIEP3WnAO/l/ofugFlrhQvIra/8DVRE1WNIs25dG7E9abvA5KirwYZQ41sGX1sohFD/BhsL
fubYEet2d5RwN+iDFHhFnmwAsoByj+rvL/kmQjjZSjJ+hYVqL+ElWxU6qNRNgy0H6jZ9181Ny/dv
UjLQXcyUu0hYb9wpgZUILyl4+pLNhQnBxMLFF41X1avrwDmChvkn7KfzWe1g5xxyExIXlD4ZrWGe
J6rLTrfnTTG8Do14cjNuLe26k/MhdbH5icVrA+8G2JX5Cfb8rbvs4GKyxfK3gvA7vkQmcYY7VwV8
xg3Czn1MYPeeuVDwZqrdUmh9gVQynapJbnmQoJer1Ghmbe6/6JrVtYT1DaOtexJC1ByE1cbT4XX0
bxUyHcppsMni74O/VdhYXUJ3Mq49zXbThLaiharyVEFHUtyojXkP3uOF/6a7g7xr4Mk+Ud+yaYwz
jemohOGw6BMPWRlznIWhcPf6UCp4AxuJ3S+wt/b3ManQrU8batcbCGYfv7VdThXvzsjKJ5vfL4YF
LQfNIQs8fe20GLp9Gy+MSb/fhNAOnFXLTy3arw+jgpN75YQgMpjuReBft5dOtMijODtch3YhrHyK
LBYbfTE9QZrI5tqpVSx1G6s5kqgSUvLg9wtwH6dbgC+Vj3UQdpq2WbpfpEHdw1NjjObX/m+ToMRs
eblTc3ADGxPr69rfFiSUR+5yawZqSfsuaLE3oXrxaAgUXgbIZK151ZgPVpEc9QAFWufMwYP76GcS
wjWOb8zr9mdAa7ZgZuIs+4qhzBcTGDyL8YYApHajQyvkjkfd+GdRDsmsiGLzoSdZstehj6/MPe1P
SPuAKgtrrTmNsvBlDPx6BkUocbDNDgqMET344Iy9dFUhlooRudJh0naokmDlQ3zYk15uLrxQgiSv
L7da31aegSyF7Ji/icbYmvQyHO6N7mRCpGP87haFVl8/UPCWsyCFbYVveyKhwPRPbfpA7TK9DeJk
WIa968+uHXoGlrbJDXagZ93uq8yaNVU2LFvseA7Csm5AHKE3/RTpJn02SjgVyXyug0j26hAhcXrQ
YSdjY1OgHqTbLyN+deLOsCV8FCHl/qtNn+nBeNYlczeDsPy1TZ+lNexcDfwic1gDZDMBcdaVRlIS
H9LGM6TlAMO0s5kr3GivwZeXDjBW2Qblx9NEqrTmugeXSRYWjwGpdaF58ucf//Gv//yPj/7/Bp/5
MUdpPc/qf/0n4o+8GCqokajfwn/dQ7Q+l3rOrzF/n/Gv1Wd+eJOf9f84aB99VHmd/1S/j5p+m19X
xk//+u3mb+rtb8EiU5EaTs1nNZw/6yZV+rfA3zGN/P/t/ONTX+V+KD7/+edH3mTw1Dh/BlGe/fnV
tfnxzz8ZEfpGXe7TdP2vzunP/Oefd28wZP/jGH1W1ecfb9mPP/ZR2Xxi1fxfrvH5Vqt//mlY4h/E
4VD3Mpnp2lwQ988/us+/ujgRjiBQObawIfnzjyyvVPjPP7n9D4qlinCFDVwdcSzMqfNGd4l/2BbB
rlg4RAiMMf/861787X96/R//kTXymOO3rvHHCfwQVI2n//30x1omY9DzJJBxQWWRQhqUof/j7Rxl
AYbT/8ONxgyjrMXuPs+KBcu7g91FT/i5y7KW4AspEDDMkcwqVGTHfOJHhQ3SJhEEO9tIzOyKtNj+
lXsCG5klF4D50eF+NNwA5TkIklkdBqGSs+Bg2iMZAwukiB2Q+YD4V56+ypQQFK3afQ/KSo/EQYC6
yrxF3XSGleGPJmabzuWPTphDIRCYAexHm7lvRjMOBVQ3HB9dCiX1nA93dJjHgZXM6xhbPd4H76oo
Vm5IoEI5/khJjXI4dyDDbNrv+OmfMnGNRTCmBz9GMbXGgtm3mDFnSYRnkwtNVE5PuDUHIDJeE7CC
ffajCm2UP+x8H4MSMYccAkrMWFN0g/PRmxBvyMZ8bnQmAS8v8WfjMI7rGK54VQ9EKXR9AiBOFEhg
BZYEP2AhuERRdQ8ZPpjAWOVzWshXvEmMtALBw79RzaTLEfs3Q2svaWj0C6mS91CkP3w7OEGE6FOC
c7roksCArqUHdQhfYNDY9D9tEximTweG7mmbgQUTB+BH3PaFeRzBJFu00HDuBnHo7N4LA+MnHkc/
Qt+5L6GKuxKNfeOodD4CMIM3O0pMXYcXUZct8JVkXsq5MW8n5gkUl2YGslAe9uSo1NvNHKIpsPyw
534Pe/Q8ea9kID2mbOzsYZMCpA9g1yJ4t7l1clqkfuVkogcRjUGG791ob1DULDyQ20GjhRxmRCVI
kdHP2heHeoRwIGMLUyn//7F3HsuRI1mXfpV5AZRBONQWIhSDZARlkhtYkqwEHFqrp/8/sHt6stq6
e+Y3m8UsZpNmxUpmCADu1+895zt+UeYXxV1f14koMd3ktrCxYcG5ZWpwHbs0WBucRmrToZTi00cE
XuI3me4wcfCF1MWf9dxzw6AQP1ajGfSOQrVcwpBc2fba+BacZBlOqgtfLssSUu5Wn3MrkuAcZqVR
STrHSRKKZCESHkhPuBpXUmv6cE7cOWy75j2pEJZ1bbGZUIlNXP80N8AktbgnNcWgYu2ejb786nOJ
W8RRNlLHeBSp0e/K2dD9LFh0i9NgtNz2XVYFdteKAKkzldQKEqOcyQop0kdttface/n7ODKoCNuL
afC/9NYFyzZqQdEQx83hwI82UEnZGF14jiEG+u2SP1huce0sAeDiphQU0XH2oet5GM8Cw017V82A
Sd0cRGdeP6L33knsc24SX2C4Ol4vEFhPCqKpVTnBkNlIZOWl/9NI3aPGfSC08n2txykoTQu+Z7Tp
Pw8EJ3p52l5sFSdvk00v82LvOB28/7YS/311+301Y6H+61rmIChUhU7BpGsW4vq/rmUW2QhAdO14
78BJ8ezK3C+pdeC4anCz5n/bH/+yPf7+Ypr2r17NcCyTw6LK+vlPrzYOmqYoSRTvbafaaOgXE2KH
wdcqMCQO8pNT222nZvepXXFi637858+qbQvzXxbu7cO6tmqZjmbqfOK/fljmHEZVkXkAWyX7KFvb
8eP+DKfCh0m8sCR8X4sCGHWUn52yOCurvfvPb8H+F+9AU2lebfsGSm/1r+9AGKYoyG7C6TuOt0Iv
znFiHZum8BeRh1WU/W++cGf79/7pE9u6zu6n6apt8pn/+nolLJB2ZP3bGyubSmIX+za772tWknbq
U1K/QJomKxbDBgOCOb3YnXYtjSFo9OQ0OO8LpbfZE8T3MjTSdxzzvRgIWx9fnMrhVJYdjLpBLyT2
IsNC3uQ94Uc1SGKWunIwruWCVXed7GMj0o9Ok5TY7xXYXdOOoFypcvJN1wmpXd7nXHE8HMfnpalI
K1xWXBnF8+Dm2OWTlmPS9JPQvaciBp6EYx0ePZcwBIhk+lJ2fqFHF7SRdtPC0ndK1hCj29eDdsWr
ErRtfiu0mZzbFjVEjG722y7WOE+xo79ki/PESuP2Jr56WUEpde6IE16wZ9nHLlp3CltYPrR+xdIO
ryT3v++I/9s1478tB3+vBv9tZfn/YM1ocitSW/+bkhGnKUXkg/z8+XuNuP3O30tER/8Dh4mpOrbu
qLpNBOA/SkTH/kN1qdo0g1LQsf9Xiahpf7DGOZprWwaZN0DO/1Eimn8IuhkIa3XV1SxbOP+9CvGv
T51p2TqSKJPulmqr1KnbKvBbgagUK1aqxYX51lXuWcl2Fl32G5XUOKPt8LgYS1jnTFIkkLMzeR6E
NrbWU6J0DJI4qVMPiKNO80lXlOXAkON1gWvrW07tBFlxnbk7A2bY+3KZ2I5U5z5eLeWH/fXbF/4v
dgaNuvmfP4frOgimDZNvma9nK8N//xxW1eQdTC89rDEEUkFl0AQoGpshjw6E/V5KXYpTHGv7pGdO
yLIiwgaDQTh1+Q9mEOS+jfCm6io+mYV7MkxbB7SquUE3W5nP/vkL0X1zk0fMDsipJua0MwMbiqTr
yh9Kip1YLe1wJa36tkjWc1p1LDhQbtX4UWOm47mVguTIKsp7TBMmnkmVAGSYRin2YfgbuO6qHmyA
QxhX6Y4fMmt/NWb/mRjg9sw8/hKd+WOwBiVMpphFYc7qhyVZ7p1cu9KfVO5LE70jAJUP1PDdD8UZ
n80frqVYPxW8jFIT0CJj+laxTrGjA5doBpT8RL+hbPswMsvYJTLXgtsGDdDOjBeULNoaw+/JnmVj
vFRJxiun6i4d1nQXW+JmIQYXVVOleYmj+LjcKH8VRq/uEmZimvxksvfwFfYVpulD06xPs1XGgSAp
z3fG8ZBR9FmIYMDONZgMujwLLFsNodSunlMtckcvGRPZkLz2+Pbp0CSMR2brZ6vSJ650iA9z9imU
0T44R+LokC257a09OVrYTP1r0mU+dLXswWD+VOxh0ZQwGkAOI/L1MeGCkYguG/MJtvDS+DOBDgFm
7TyYVvdY1bVG8QdymJzBhvNQfW+uMF/tZer3Q9IGbjucuyh7hnh9zhi/2vp4tiZFDYyJupV2H4T9
ylMLIbxiMdKgHiqip4sa/XQvhUc2tfRqkaShqzXLLjLQSHXMoum5xj5TC9ePYJn4Y29gNajesp4I
ZrN28lsrFQcF0ESiESSAUgEGQw1JW7gIDkhJPUqAFUE8kQeQjGpxMs2s8dzSogsoTx0DirPmIkts
tWK8R0HFCKFovDKv5aWbsXoppK5A4ev31Wg0b1av7mykpVAwIzsgtdoI0ODskqwod2JdU27l6s9J
L54zpWpe+l+Mvp+Ea1yMCmESEjvQzzFDByZing7COiQC3ckAO0bFSdui4tekGddQ3VLih6FQD5We
B8vkLiTezpFn9rO7+m0+QZlszV9Si1Dlkflp2tqZOaATLNppcR1x221hT4A/oSt0oVM099EkM7wW
cM1W+aYJ97bRrBfZac+R0b9bOqoVBelYEQAMe7LYaxcLPcMCfvSmXYmSG0wAdwmuIyhRjdfPJraC
xd2Rtf4SleJnLdTnrsaUqaqggeprl44Hhr8YwesLUffPcQ9SFYUJsd3RMS+JpknVDl1lzgvbfNtt
Mj1PDf7EYeUxcMeJ8YMTLpZ9BhY/gpmchXtVcy6StFi5TA04Qn+bFdYVhBTEClfb27o8omo6I5Ul
5VVUN6pb5KxUDFdpBHiK0T2QwkZFUJafDLs9Yk3GpnyBIHCd5vem1UuvMo0d1qtTZXOQKCMfNDBj
X0NXQdVA8NK06qFKEEmu2kHEPIVzGeEaTto9Ek3TV5PV9uHLxXDSAco5nwgEk3rat1Gd+Kn+JplR
AqufQqo8DKd9eYAserEKq/RRkiFWaA5zDjutSQ9dJt6BV+OytoKkq/swatM9nkGizid0j1naH2yr
e2LAM3p4HGaiUzBO+hbrD8Tg6VwO865mxdhVef3RWsk5YYjCBbM/pjnKPLYnf6qpGnVHfKjt9E5S
wid+e3DhkLq6Stf8DNA8ARetQta6fmsl5kWJhjtDlvWuauzak0b31qh24TVDEYVxskZhyipULYpx
E2cMrtuudwIr3a+ijp/gQj4oheOGK9B4/3tnpLQ3jrnA5VsBHN9B8mTSyTx0xXh5ymVVBKOiY5Sx
8GEmBsqWykHpwVEu3lV1foN4YOUVp/HRrthEbAK2z5lLVgmKYPbUOPGRBYQaEj98XoQo1XVdHOOE
45gi8+RdR0XTK1r7WGWgWi249nzU9SsjH9zToDQ/yjmy9ioC6gPiwArR0aR4Faf0nQW68ygG7USG
WHbNdOjNHQIHR82LzSHGIbVO7suVxtQy8zjWMj7APXzmkj3VjnbhYTLOG+AKMbdxKeLkUDS1dq2d
oQ0GVnZPKUfjFLcm7LXIMF5tKz437SpPBqGTe+RZ54SYup955KjeVp08JS4TLFNCDBxbl2ywrJ7A
DWBNJAUoe4/bFJfJio5kgDYaSFHivI4lfJCyXu7N2jB23MPjbZ6P+QGg/XqjDQ5hQBj+CClk2BMT
jMBqqiUfnH/JU6nU8QG1yXoq1K4PY9sqgjWrNjW6fjc4RftQam3Jk6oQONYdCb5ZX5ZNOLvmqnM3
C8UJurip9x3NDLOlK0ScEN4x0zpoFkpRq5D3/VjFl1QSYhoVuGaIYgnmaVXCKP1anUq9yrXRH1RB
MdCm4cw5NCAftLsvGmhlzZCsIdQkyPSOfNAB44QGB5TA3pyc9lZ51WWUhHZxFfkqbso1q7mvnApF
S9H6MAj2YyvaF7WOA2Wxj6JuRDALpz+2U7IFBKaWlzJh87Lumk8ygAd3g7oY6zlQuWaTIJQGG4Ds
nJD8MARkDohUfeuJFVmo2+OTAsvPbGusLfwVgHpnzlgx3UWbXXHEDJv2Xb4jf4q+9riZJgx+MvAI
ijosByY7jhY9tlty2Ooe0iJFu5Qr7L93VtOdrVgNFSs7JANMgdHeDqMSqIlzqzmyDxnZ28QRvOFM
3E2WE7pNou3MYdnzmQbObO7RRCrINbM9Ijcu5pxCUum81mXuVuoj7SrEGOy/9kenD+e0Xm9jXftw
aqpJt/4qy4Yh7ojTEZv2aSMfe6lJY4dUBy8dVZQ0OgrYZPhi1rV6I7LOIHKsHFYPNnLaTQ2OG1l4
1Dm0hFPf6vXbXuQv4BlY8Wj6ZGUPU5FSZOgnP0tFzOF+Fd7QAfOWcTho7Z1Wi3PbzI03jupH3Ri/
OA3nXo2Ckf5njhRcecJWR+m4tbvmEWlxehBgpWYCSKs2occlk73DaLBUgNksSgIEAaA6WBvnEPfu
A7Kcx6JOkT7OMobkUfjxZJx0Qj+hvhZgM9WvaOy+MkLP/DXNKo/kZsKK7Z+1VSMS1ImAc7JMu2m6
95VJ/prezyW9zOHaDrWFtst+ZgB3hlmBZbJ1gpj494Hxlz9b6afdoDAfNftp1al1q0VDR9GGyOte
chEVXqGmr7NiXrVuOrRL84rstvCSyDxpS/zTfmg0lC+LtNw9QrOf5Tg/zirmhPYFq8wn5BRAxu78
xHHnvquWe57aXsYQxGAcdMMlndgCsxjQiVzt3LckC0R8cEn49l0Ge948E+g81q/ADiROfYNIXOQB
dXo/qs3Larv7Ieftlo0GQkpCITDS9aAphOjJtkh9SKwjXXDWlbzfc0qk9CIkYp+l6rVGq+iXSfFS
pxb1wYjodOqXB4s2arrwJplBN625MxU6BlTkJwNmPxWeDHTNwTlCk9jT0JmeapdGuJ39iqJO+Dq9
GcEowC+O9kQDWl+Ln5Ui0cE2tCnLBXITw2okEvN2OwmHH0gbU0uT26jydbqhzpOxzOtFZuz6hcLh
pCUfcKPd3lI5srUNmkK4MBaMJr9O2OrAGW1u/QgjF4P9ivqgdV57A3oreFIZiMo4rFMRajZhTRje
mjPj7uFK9vVtonLVolr8yOOKtGnDXIOhG4wfmbLui6J8lfla307l2CPSMF6rs51V0SvRkfEtUw/D
+/7PaIq0EJ/3zi6SYwKsxO9JNa59QnKCxRbzHdYKvzWb6BqV0XByi16SE7V1PdeoI6e1XPZqDdyR
MUoTtJwBrrFT8gflMGd/ae4nffnTsqJxby7xObb14VaZxN3Cmu0sU/PYjn/mg9MdXW0ieGa4THgl
HtVoLZ+wy7XZFw227G5hIrEBOp50u+r3dea8xo1VnVp95o8i/bPMy+gwTTKFhklxvkaVOJikmTx8
/2wkgdGB4TCTbudJMtV2huzVwI3EwU2N+o5mHQtKtZ6NfD2Mi/tqVSbQoWiFMFM593h2r6NwPzty
1LymmN7qUmWLpMscr1HLkQirppUhRqO7PyC5cnfkrFSBk7gEMC46B1RZnmurG31ohQAXVxrABlZQ
pf1RTY11O7UJ04BJeW0YfoeIZzlsGO5hqDzFUs8tCI0dAsM6qAE7+t/VkWYRmsmGIW4yPWV3Nuc7
2or+kuACKqPuQeE28pSURxwTu/FIxQuAWu6FxvwDaVRZCHTkiSbCtEyeUmDs+FOJkivu7LyfL0s0
ZjTCqiho0OQE379akm8VpMMvvUli9rGHqivkXrUV46jq5W2duMPuu1qTYhiPXHQ70j957qS31rm1
60iF38VZCbBHZWoOfHPRFZ9cl/nK2kmy3Zp1uyUXsCftFRsUpnYCw+VLFs97gmSK24i5T5gWiPIj
VAJfDZIcEPHL7Lf4ejDWa17J3VMW6pUvwwmUjlaGQcbRLiPqyh9GvdijA2X4MznE5cWacdcK9Z5e
6r27tWD6GRQY7oF7GM3xrTbkBfpkI9P3nUA9Wsu6BMmKAc/Bhh9a+RQHkKJ/OI7O3yjxz2ADd/dO
kxjetBQfZd1+VQ10bmZkP7bzamE7nd8h+rvr+RZn2K7nTsb3LhPrJ60oeBWQhmTEnZYhHnfRcslj
9zLqgOQj/Ci7FcVW0rf770s/LSX0ebNeQDa1X+VK7nWRZO5+RlAVYDuhlASXuZesAKtYrN3QEyeQ
1Xz2v11Hg2IAH2Z2k5pTEvT54EscgcFWCceDMvkxnKld3NoM4/ixYwmEMKty1dxZ+K7B/QWQYgy0
kbiANKrnQObmtK+XiGMU6QBzoftmaqc7mGC/lnHecA2Eu8ezwqirmO/0NXfPRdl8dlJMgao8teaT
SQUOC5agQitXrdCIG/Jzt9uVfB7z2FOdm4aI/Ert14DiMA/rwZlDEqf7w5TP6VYq0Hvaohgg17Cx
IlQMi2R8weJHidDkP5DuUw3mJigFEQVlJvubdBEDBPDGvh0bSPjK2uwHRmhHcx2ji70dDeai/KQd
qZ0ZuW2EOeauUXfvWhQMJu2A7Xod7bEivj7nSA0A4qWuEvs0aflhpEj340g/lVns/Fhy2MC9qT0t
bjUxeWi9ajKVTR5CONOgGnf296NpV8ziEjVC+JuK4/eSUCR6CmKuYXbR549W8auJXOf8/ZBrpnlu
Daw5KY0xE3nBpRHua93SNlPq4RG+WsVQGi1bOxfmbpkShsgr4yVp2InnCuyArCUoe5Tyz+/3D5Ou
uyrSDHGuVDNnHmnjayQt9dFOXOU8bM8Oim7dT0qWpQqlvD9HCe/TbH2l0jg6K7NyU0d1R4Mz0zwy
VJCZTsqpJbmt0g31NjVUZmV9ep6tx7gJHFKwju3gIIxqwahEW1+iUN2PvJtP5J4QMWe27j1LeEE5
MGA4UR6zGCYz6U/jqYkGQghFd5icnNN2vfHTBrAoy9e3RKyOQw4ejl/nmXOngl3Y9wSg+HoXP/SN
KjEwWI+WKooDecQ4DNegUHKNCUD9+f3dc58hy9aNa7422+ksIlHHkhe9mTh8ugE6VSfI51nukd7f
xa72C/kQrL3tNhCgAQ+qUqq8vY5hCOxsx22q23yLX6WIvhrrGpalvnPYaEOdRMe9iR3mLpqzJ73S
SMCQuAu6uk5D2YBcHWBHwSQgzk2b8c62+uqPeXbGguheOEBzEqkO9kCEwPe6LZLqxnESjms4joI5
ioVPlmXrq2lk+uvG7tE7Jhwbst3Quz5Ii+iYOdSiPRjpz1ocHUb6SZQSEoREn/xX9Aw5K7zRmA1P
NU2yJv9wihns4IKtgPAer56n5aap+4TmrzH6ZWXS4dtWCQqs+i0bBd5TszyyA7rnfP2Vt4Z6zsz4
BwOk6cDZK4UCNDrMkirANzBSAIWOpV9OcHCmPos4LRs//4b8nunGtHp8NqBP9fQrrzqErFqZL9/r
et5D6lbzldjZsg5KB1CsNKbe/76g30+MQl2dTtmD2kbufhlTfA9q+myo9CfjtoRORGgSeSHo2baH
zBzccwwDLnQLClL6ruIIzf3ezDrug3G4lrB2/SbVD6ZLIpsK7TBAiFDSAsvs/RSR8QnbNz0WZYy9
XEKkcopkCM0ckZyVyO4MgyFMeoT3NC8ZNEHgcsLGSePg+2kEbc8+bpGNhPv+QI8QtlVaMhLQig9A
EBlk8qEJZTbVr7p9ilR8yQL12+P0YQgjCYfSTp4i46fWm443p1p3nCzxZk91d+rZSL05WQ5k+5ks
7NzgcjZYvwa73SNj/8jWUbt1tvKYdAydpuQx39YjfbVNj8Cw9W/fqDJMzAX6aQi/SwolHaZ9vDiu
NzsJ0z0G36fvD+LkGGI2uCGu6e4t6bEiZK7ehuxMcTDllXZKW0njhaHBTaPQeJMb0KXh/uf2q+rT
PMXlEQEq88uN7ECeBaL6aIu0BQc7p6tzg2ELmnjeWpafThwPEar8Mv8BtK/cCeJrMQ7+aInhALHO
QHlp7PPWzrB0ACZQ6vY2o9U4tsZ0buPthM/x3k9bVUebTUBaJ7vXKOvmJ/cYbWtWLICcVnALnOgu
sVlMaMjcS922T0u8PkAi3X0XL7Ow3jioDzf0/I1ArZMxJC8T3iGEvSjWh0syPcW1ob7QMrN40HmC
zBy1dd6ly2c2/bm2lR7IplYvpaV5uFyUl6xOV8/HvF09JItB990cSN9Q6/d4ygKpjPNFTxtOzhYN
5q5Y19P3JqpVDfGMMrmVH4Y7lHeYoSl1yINm6t8AcydmI8CZn8KIU8pdTiv+5KJoDBydVvqmya8x
NkUmzhuMyquPgCnfadJFBtNM5V3RhpnWaGfTLL9y19Z2kZ3RQkIz4/V4sb6fTcOu5d5O8l1eMJpt
ydJK29byrRFJkGgT7Dt6kCm3ldTqa6/UT4UN+RUvJWjjpSalM9N4kcksCr/ujYpeO81lWSH7F7LF
CzzcfxeeS+p2NwxQqARW6jxLee96WJn0lIPv27wEcXF2t+IRTnx7VGL6q45Sv6TOytAljvqjzNID
QazNZ5qzrTNsP9Pjj56rurhjgSselIrDm6HYcHqy6AfNdzr6uR4YI5QjpZuuJT2pgvb+zbrOoA5d
5QjriePwxnViVaXeiHVatVtkC/tuiwGuSA6dCXRgdKz1KEVvX9M6o5lYWYREvo5u21+jKvuKJ8Yz
nZbSUthKjG8wGyBZOoPxcvnuofZKeXSlO+6VqXQ5H2v2fijqwM5W+saqMYZ2VD4U7nRWTLPYFcN8
r42co6Mmfv1emvumpmdiYIaJafx5tdnFXMmw0e3uVtHhIhc5PMdxlveiEfNlnotp3yjlEhYpaEcj
F7fME0b64qmKA1aDalqnp+93VpuxeIFO/RhP8SWmqXkjU5OTXxaKYYr971Ipc3GGbiky/U5s94p4
Z/aGoXh1b/AVMWVKlpvMZRiC46O+FOhwc8soLhOBg0GfkIzUCEJ0sChcSDSk0DaZvBQA+vYFNjw2
0npPW/m2WPuvzFpB62z11lRZoa008q4scFpXkqMrhD5Oeph4FO5LkGL7whgy4PM3AwjhHUpS2zcn
FZW+vig4mdyOhmVSH5zpxVJrK/GwkoXV0FW7KYfp09lAiDJs5JijcLOfv4t3m0H3bnbC1J7ivWli
StOj4qbtEoNTYffLqFb9MAj7QYq2OTalXAIhzXE/o2Irgf3f2LoaTmghdpvwAtt299wptDNYPhiD
bjWaolVJwJQyot1gxfvvGp4hHjLEqh7WM3yv4QhNZ/RNJQ+tUTNfDM7LwVyQPjeY73RzzOdqm020
yFY8fbSbI+K0aJ8Djj46FHuDE89Ht8iGW9AdAhMZD0GXYRxPauOoNdNVVMv1bzZYk2P8mBD3Baj6
IFNZhez1yWGAMORxevoucZOehuy43Bn12PiVDm70e9ECwYqW3ue2Maym9/7zuPtbevObVIY5l6kh
pXPRneq6yiHir8PuFe+NgMVmI18xD/OszZeWsYFpSQx0W6TxVovGhnsP0MZGri4oALYNedyKmO/3
qG7HNAxk8X5mfkU30iAnCmZwj6WFsdT/l438n0iNbTRb/142Eub/4/FnPv78qtrfdSPbL/1P3Yj9
h+WqNtIzVQiXjp7zD92Iq/4BChi1g+Xyh0uU2D/ExZr4QwiaX66B34TyZlNK/F1crBl/bDuJ5iLn
0gTykf+OckTTvxVZv9+GSONc7kTBP6qSBe+gUfldc2GLdV6M1TJ36Rg90cr+qBK6h92ro1h3zKuk
v5i0HxFs3PUzrqJI3BXY5v1IQtRU6Upnab61PHL69MTsqLNB1hkht91k+3kyqd6gNOAoUhhteRJv
8Zvl3m6TxUumbPDzlhZHu7IruXI4TZathKnUmaBkSDFZaonNJI/R/OJJ6pDv2XezQpw1M4AnxYne
SutrFYzQO3ZzLxrtp+0jML3+LGH6EiXvF7H0xyqDT4p5f+MdeZvIKk4Q7q6l8ase7tpxNzAx+v5/
ehM/4zM8ygj3DF5sSb8/o7U9ka1gA9AcyPLLUyssYCKgPZtd2Pz8S2mtBWNFLZa7T848MlUxGGf2
Le9xGk66lf3c3tYMy9/LNPOIwvcpH5G/WTqqhWSBkOBw6so+Um1dmSvUE6PX+ovp8jvtR9fHn+4E
Wsz4MusWmkYTJlETlKdEazyUsP7oeneu1nlKC2ysKd4tq029FgRwQaHiRUZ6z1kBzmWMxLVjeTPX
z6iczzUg24FzJLgM0T41dfxqTYXcTNRsZUX6rkjx6/snjSs/lQpWDb2WylB/NNwrQOof4lU/4UCq
2OPFkRzLiZlWfreMpKL3yZ05kPyjpBSxfdocBbjV0NGshY0MdVKi/igYeR+E+1CRbjDbxsjIhSlP
G6vMjNnyXeCFQN++FhI44g4LharSEak+uYFXry0EWSPDD61ojnpe9F6aTs+UaoQxp2+N085+0SE3
Ntzpw6YUmwYExtMm69OLKKgJjIE9MD+Q1ar6O7jS7R0aX/CZE8UXMN7GUfaaMR0NRd9sQ/mxZN51
E9kVIp6aBnzV6EC+2IzvloIvbOPOtOuNLvEb2cxpfanEDxN2oclcMRJW3cld2PjUrv7It/s+s2h5
47R2dlU1IM7PHiwytwjwXYLCFQzgODUzqkZ+kaCT90XMCDuLEe6acAXT+peaAi3PmbwwKxBvo9kB
N3e1t1zTyrAoKddTQqU89jhxAcv/qC4l6C0QRJTtKdAL7WKqVCgLQ0Kuh+YPrUs2uYPTjikGwRP0
cVznanYNTRgeUeh1r4hcX+de5gGieUrDr1ThDJoooVsedDX50kmQAA68Hjn7vc0cSDxjwEJkdXwd
RMFoIsLs435yRNqNNfxNA6R2aUdc8aI+RjxA+tqGzVbDqtj+jnXvx1oy3drRG0PtK3K85NHSpgWd
CMM0a4rrM9e9ZaZD+4oJt+Dunz0ZufI0rk1xw1D6KAGqnKKI40ZLDgRXncltid2tGOcnQEhYqNUf
kMWrg+NkYNrG4msCCLup55ybYeqIm3fj56k3vXZIRFAIOz7AHAVEIGCWmOXKdHvsDlVTcJOZGabr
lVy+tHrrx6UIhhi5A93ZU0HBhToBDQwXxORw9liq9eCVtnlTxwbYjfERYlwdqOP02mXRu20gIU3v
pUHAs6uw6JJjuXWiqzdcYG46v8NBf3OXOA6aOFDl3Af9Sti3Qn7FNDO4TqySUOfoiWnEbqZt7rq7
NVnJaHw2ms70coEkLa7GwFRYxDjlazsXTAa+2qNw1MSLALZ5TTMjjpbCZFY6HwynfRCOwcxwjJgM
JobJ7zESMDhBTMrqhFgYTE/MzbW0RzvoOQMLvfhSx43fqjVPvZPzr1EbE3donMjIeGasQPfR6a+O
vMSqCXnPdu2gMooRkPqf1DalF+U7QXbsaBp3nS5pnujil0LWracVyk5Mg9xl+XqsO6PiJ7w6YtpY
61cPW+yLlejR2ZJRx3RXvnWlyfHLJPzExG7c4xIL+koDsZHLaw3oJbAQvuPLGocDQoHKHzA6XOSi
RIDyUZfQsOHmZIfaKX9WxbxXf9KzJechQ8Tv0mSo4S4wcpAsCy5nDaGb5Ihwj8Ye9rIXWMPxaaJD
pRHq6dX6QPfE0i6JKfuAwbSgbYRc31VoLBqnqZGcKyznlw3DB5WAA2N0U9skzljvqXcZtd0vOGia
pvy00B7pZK4ofX1gamGdnKSMwkxGQT71K1nkDockuAN3WEn4itzsnh4mXgkhBtzM0xkvQBSkdXwD
Ub7cbYmgGc1t3a1O+fRV6w/9pNCBTrItwi09cqpfHqvO/ZHOKCLsAhfSgGQnG6T+sC4TtNuxQc6z
WNVDxgyRFgOp80Cux7y/W9Tp2dIaTIU5o0YUHL6MEXlYPc3/3OzwwBT5C4kfIapqmw3Nc9rmUUgM
IxLIh2fYenezDNk7LMzy0KrtrzauAeSxqZsFjchuXdEFDm6oQ2c7NM6c7jMnpNsPmNFp3tq0u3EZ
ikTqo1krO6WH2jiJGTv0JvwaHPzubJSWJc9PrSXvuiq7LEV6q8qYLPMieesZ9IWrXu3NSdNOQyKP
Xa1cdQkHWLG+arXP/O8ioROBMq9om9BWIKnXMrAvqGvk0xiKtDID0TjxXdmS8qpOhScV9qJ58VEL
hhDAUNI192pXBYsSiOSylM49jYYtSorKBa1MGM3GYy5orXWueSaSpwtmINuLOZy3ZjlKmuQ9SyYa
sg1yS+ke3LrdrbobLlWSnKOkBHaERAPxFW3YSnxCXtf2uZeq9R1qxgfdamq2Y0vby7Q/VnrhV5UW
B9CHi07ZSUD/XkTWE+Phm9gaXzMBPrXV3B9ra9B1fcBMwyY8yyDXl9sSdZ33X+ydyXLkSJZlvwgl
gGLeAjbTaJxJp28gNCcd86gAFMDX1wG7qjvCKztSet+LdIkUcSfNMKg+fe/ec2Ml1SaqfP/FJlw8
GNmKvUluOGhu+zWRmENraADP7BbkKXYSJmYN2TpS9O/jJNm5moDYjMMtdJl5beqYNDevfBdrBAs5
sjqmfbDRNE+rwzy0JHTZEutpuiv62v1d6QdHJj0YMtneKyeCeEPZuEnRBIB2WVlh6yCTuRBTtBdP
UxNedtZXiFQqS9QR4yrNXXMnBu8zy7hNSDgQW12mZn6OK8sPmXbcpKP+W0859bIyBXaF+yuqEvuu
nIzLkC1HXrTHoYl+Z/X4BqjzfZkQqWX246QUOpOxcsO0EJ+LbRxw3pF03lFy2N0XmkoicTq5G9YU
AWyHGxpNKfugE4wDxrE+xw/vW/OjGK1yoxlakLI50WgE7DOyspspjRCLXOa+vand9E0VcUvF4bOo
N94jAUPh1PH9SViymHfFmvnTIryu0587fzxEQn0aHuW6F9W0iRU9BN14cmf7PknK56y09qNwkDqm
3IOkQN4RG+VBWYBQpz40S7IsDfrb9CpFqDKUszideCA6czsjfGj65RYT7pcPnQzU++RuoC44zGl4
8nMLcY/FD+SoG2IJTDZxCRqwIpGHqWpxKZ32tSyqYOFvwzD33oa7ZkjfCV+oA7PwnpYpu1peju7S
PRChR+LXnesb6TH5aTvdBfn03VC6l7GpvWPm5S8d/OViqQMaK2UgQcEeqogPH0e/3ah/7PT+UDeU
VrWM/IDk5PKE8fHWHZzxwtlcEbhDJ9joW3uTGZB5E7q58dKeRTHkp7x1PowiKW+5mRuCGB++yQyR
6Td73V4nh07zw7+vXIISYw+BIBg1YmISkBudfG1k4txOpqVw4UEkzZN3GctoY1qjxjou8pM2djdO
gnUOFoeG6G0zcY/DVFJhNal7ZLz0HFmcAhLUJqHk3EFgORkFOqubNt6qSO1geB8GvyTslvMcL1oW
WgohRrl317OCQLAQeub8y4od6nOWGDvhlEWLhZo91q9E7nHbSl6GwkkoNehL5C6Z7qKDIUHQ1pqH
QSiGZj63kebtgTRsoph2bdmX/paXhlaOANdY9xcrqtc1npzsjDGNtRZ/PPByY/UQj03l7r5NQmMD
0yUFFlckdJGG/FpHyCvp3d8lEtV0a6UTXwzfvdX5FFekEHU+qytfPDMIw7USSie9955zv0Ua2NrE
fhIlR5X65V0k5ZAGy1yf248pef3+u+XE3/u+EiOgP4yKTAjTK5qKdyAihDmk1xgYX+A0bOFMrwoE
y8yu+TcjQUyU++m1dFaP3YyI12kZ1Mf5dNG1ibGXoZ9aZf9qqseCQKKHDtuonZvmKV3TKCC4Llox
3xg9kQjW2lRzjPxqo12AGEgOSDJKY9cra75ZtWTJeiSgVdo/Dvz4UZ8ZV+qADwpPuy8mizSaBqGP
Ntx2ZS5CKfOCm7e8WJXnPajSOpc+N0FHJVD22oelISBftHW+SUxGM+r4kaAv5QXqywoe01jzo3oM
8AOVrR5rvzgvoKWei+v3eRPhJXQyNjJf/P7f192ZvVfAi3nYG0Dyel0/uhbPzDh0/bYjsZvOZPLU
dPOmaWd1knN7bqoq5xyKIH9AOWKfCIAhf2aoH7H7YtntSF4Ikqr3z3bR3ZqKo3u2uvVjYnXIAxVo
blzB9Jb3ZEZ7uStaeoj2SNTtrMz5UsPCAxvv5PvFiWN0NBvXmGA4Z/EPZ9ajk+uc7SVC/1HPY+hk
y4mxahI0ukcPm4sTzw/MKwfEMxWnL9Ny1hHUEKD12SZFdk0lmpAueSxoWdS+/xzH9W0t5KfKPo1e
OdtmbZ2MQtzZigzLkkeGw5tk5HFOeieYcb6H7Ntj2Og8OhJxGT5YnWGeg1l4IeZO6zdpnZJdyaUu
Y1719Tp7+gBysx27UHIvYLbCkYtzwhlqF5J3ckeJ9mxGvBVxoj0XnD5ou1yWis6DpUCAdTGfyfAc
/si8C+iROOxfq+EjMjrG8YiebKB0AccDaGG0LOxh3bnXFSIz+H+CJE00jzuuGZmhNC2ylIkDHYNo
uv1+HUjDROQii6srnaNo2UHTNjumtLaDYcICjiMFwzST9FK3w/V7rdfa4++WifNLG61Ada2/zye6
Jx7SoLDwkl/JVB+HFYvnGuJNzwa5URaqrcUgrtG1mWweiYMCpViG68O5PpcIgTg5xf09+kRyY3br
gqhlyyXOs10LsWgXRxwyBKdAUr4QtzMix6doMw7rb7WSd0zX86tOgfO/Pg5Dd44hWBfX9k4zQmJf
iyRWWBoWTMVnb9oUPQTIwYZc7HIKQ5XBXV0XhG6Bmk/V0VUZEwaW7KEsrt8zL/IzySzlzA2NL6gT
bzloMWshPNsSqv33tdFMljph/WizkkDudar/fTus9TNX6bM1mB+tx8dab0QrnWdDaZA4YoJhDLzT
xF0EI2Hxvev++G6ZZSU/7vv6zmvHbFEWjSsr35X9cJns6TErYvTg5RrsuK2yN7/NP8yleygIFt8I
RyyHwpviTe0v7tZWKDjUaiwHlEsiUs4MRyewZbuQfeZOPMTO1C076WtkpfOsrQvk98I9xSuEcPzl
uDSDOqDRwbhbb//3FkBCA06X2KaPvzpjXO6K58l7ytGDJRAxwJZkDh2p/GRJDkY1agIYi3A6SXSO
Dyznkn2ZvuT6mkxJtLNrHFqostaVFcwQgw1mjRisJJJa/1mPxo+mkS/5Khf4SwP4X9jYTHq9f7XA
2rZlGobl4m7T8Qs6f9IanM6VTRxBJWLCh38hwylCqHK+BDk6PJ++X9X/SnngrMmFRczb9d00BP//
vH4yrcJjlMfEysa79d5afvHp9ad6JlKsvW8z+9jyEKYDT2Wjbdd2pt/oY6h485lxXTJTPIoo+Oev
tNru/t4i5hvZ2B7N1ebo+rSw/9oiRnzm+xCp7d3aEy5VSf1OZ8zGaO8a+3oafoBo5iMI9/jPv1f8
q18s8DT6LC4ILE3z779YVMyeOARxKbt2ByWdJcG+rG3gPsN00DsXi2V5XUWaxb8Y65Y/DFlQLunV
xhrQN/47s7PrrN84qXxN8H8Novyy1uJm4G1O4vTgdfVm4IMzKriuNcPcsskw+PznL2L+aWxcnwnX
sPCIOqjpAPb+/YuYmaWDQE7tnRK8eOsnX9c/hfBQalvHy67NSJoJ2KU25fV1cTYFLXWHM6c09ig9
LFaHlI8laeu6U7fL6su6xOeswINJ73dd5Gbj12KzZ9Ygct2Zf2D+dyFkWaymax0jTe9prhZasuRj
cy8RtV+/v+n/dxc//zORxvBYBv7vc6ILxuLuIx7+5i7+/jf/PSYS/8Hj7druCnlhIuPwKvwXgQZ7
scN4BZwL6wmYGZPX778YNIb9H7qwfd23hOkJj2nS/xkT6f/h4sA3EdCszHfE5v8vcyLxPxY124Ef
4Ji0Wny6e+4fDmO30CE6FK2kweNAXu82yAK2E/SnVoO0m843UUmVjM8EQP2Yt/eGMZ0V4A4qBm8b
Jeo9dasj1OMTtfxNUdaX2fQ5BgD8jmiy/eXS/osV+H+sGgzUdNvidSNTh+VjhUL8xQ1dO2Zj0wrp
dsqtj23Zr3KGvVndt1Z8p5jHW8s9543DP/9SY10E/7ZIrvfOEJYA+IONmev9t9+aswwB1rK7nQBN
wwB8AzSOxMVzPMLnzJ2T7IetkD/pQm2a/IT8PC/MJ+/omNhSlnTb6w7NOqeq/s3FMP4gMtj2+rl4
oHRHcPp1/hwzc8K0Ozx/3c4xoh3K3m0Za/CaA5ok24nUryUdQatRfGHF/OdL8v1Q/HlJBFYIx+BJ
5M8/Vj27qTv0YnO3k5BKmqY/6pEdOGN6N+BBw6OUYDgeyi3axq2Dli9oIwJdUyvb21NJQaqSL2Rm
9hYifpB38sGb27tMqUdjmp9MfXmvvxZ7eBkdeZthQjbj9L6UROq4pngGQwEP1gs1mouVo4e+TLeV
btw4gic4y0K9RAaXDnvdf0kRDOeQHJ0BY2PUbMbFffFmrOQuHZFV0e20gEeXG2D7e+qZfaO1G1nb
L/zzx8YLo6W9kYwJQrtmTCmb45wYRVB76oAUOEREw0/QFZKH7s6Ih0c+3KuFwhfY0NHuZ4zSzvwr
lujox6bdDfidA291AhIhSNvn37BXqED+fEgdx2Fk7PKUuqg81lXmr69GJnRhEALCJAYaa34sEiaL
j914g6TVSPekTLjRJq+3haDGDHyye1+SJJxfnZwzztbsT2SKxj3lCTMFY8FO90z7uKZJ/tH5wfyW
4m6sqfXR4gadgd8JEfg2qznDb3zrzj/lyaEoH0pqh2VfZGZoZZSANPbjtsUCUGwFsNDyBxPmFBCd
rghxxyJ6R9ohufAaViaRwuS8LQSd0Tu9/CWHDXGbiIj5jZ3aEbEnxa6ojqulqNuxkVsuEN6T3+/m
6iyy7ayj/dpzKtIoE8u9Q6tJbabskNT3g4eODyrJTtMfOgbMyXGo76oKyNIeZlDUbX25i1oWvo0V
7ahiQekJ77lJT4W5F91Jb3Rs4jddweAS0+mpGdEfhdJDcz9s3fSAD4uuwGG20H6GWvSIMCpKHwDg
C0lvYt+mBE+/pM0Fws9EkNPyg/kBQvI4PS5cpZGBAl3lng7/0pynWoRaQ7KYjgstPRnqQfd3+XiZ
aRKNOzyKdhzKT1wvg/vvlpI/eTY2L7EjfGoxxAxsUfq6S/xlZZ1imhA1JvCdbiOFenPVk98SiE6o
NjOH1ITfxQg79zDKzbf09plzCHT9yy0nLcSC2t0i8v3YahtnZt2ZmFZbHA3Jz/Dwuk5PlTZuplbs
DNpO64ooR4Iz3hwDqJXz1Y52iID74A/3bRkzs67DvNY3szQPNXMrjREfJT5uCzTzxRdWIJKIcOcX
Xy7KndLrgyXPNxF9xETtZ9p8IwFleb8p5E4DuCX2ZfdsR/fFvNGtg0azooqBoF/h7er6RZB4Uz5p
7r1fIJs6iOIWXQDybkTNLb7FieNmEoAgTFAWuuRIEbxrGSGhCxuByFqZywbKpelfEPV7jA3tQ1k8
LES99E/W/Gbld12Uh7ZQgWu/memvvp2gGWQbRTons8YTFP6w17dtah8gdjAN+jGV+CCBlf3zcm2u
So+/LdeOQ20vXAgirkvh8McenzLuSWy3JD9WWz7IUe+2LtysbVqZRhBVNL9RSRQnK9V4/kpsKyx7
yLt5iPUy3RrzfBZJ/UAQya0/+FcGvHjhcvUbKexwcMzhZMvoVzFGZ1vUXWhCaQ4d95cCuLgFyJzt
+wSjqWceLDVi18jmeD9UxlXztA2jiOTfFOQUSX/u19RU6K4oj2zPBHD9XfH85VmG21xbaeqnO2Bq
LRsEk4ZBo4/YaX2ykav5Mx4+6QdQeI/YQt01nnCEfj/REWHVbk7jlOEorln6G5sjWs44qLWuWmLc
6lKdffyn02pEdcuFdmXbD8gjQMlq+TGJ3XvNUm5AkRQUlXb00eQHvrnsm7QmHiTytxLW5izeq9hy
97ZT99ucwGGH/A8psHMWmRW4RXloM2Nrr37aS7Gaa6sR+lgRa4fRrw8M0J4XiSrPs9stXi4tnDiF
hL5Fw403Kl/tu9hnMAR+W3pXc29clueEvtu2KLtLltPkwQes4wfOVmMwbrcImN60q1r+Sr/ah6vV
SFyvlmLZvqQ4jOtl1Oir8WhimY422Mc0HE6HnOb+tYaJiSMKY3NZNH7gG1jX1wG/gMJ78prSChmG
FjffA1ovNaAjpROfadDQQwo6rMwjhO5lj3bGXGjukrPnM4WxUnEfFYQ/2MJ7ASoAp8RPmnNRjahN
S7ovAw7zTQ+lOpAa+QyR5TGq0Gwuq62Ova45JxahnbNY3kOmlfj+hvl1MMxztaiOMRttoMJZeti2
sb9FKH0HMiHBlFjKB7eTb2ZJM2Uyh0uvzGb3nXfkEp1Jenjv79s22VfEtd8lQn+JzcK4RrO0z9yh
IHbjgV7LoTYI0I7WA3yydge//2saBPMdYqvO4H+pS/r0q4LAvdPqSL8yCZqPRQTcvlvsdCdywzpn
tNR5jhifZ0MW5k2KGDJ2ytAVqj23kfGKYjKC+iLZMOrkgwx483ZmurwrBmJ5etvRMHJbLTALFBJ+
+dL5rneyOpWFJjD1fdX5n1E70mjo6nrH4i+bzN8bjFUhv56sks5LmcjoZEgcfuSR54JoEWHCIJ+S
E51Lye0q2H3t6wKcEL9gdjD75MXS53mTGBR61Vw92iN2LreGGZa7nb83lYkEy46PdoXWyTDYEkq/
fqBJ4kNj9i+mDabQJzkgZhQeZAotBPuhv9fSCpIEpSQGUjxhFB5VNOGcjh6syQoMwT5Ae/2NEc+x
0m0SAP3xVcXMebHUrfZShzDD/ibxjLMq2D8j1CFZHpEsObfdJrLvtBraO1hOtcXX7u8GGBtYmL5c
b1AhhPZ2UykTQMQXqIk2yEwGVSLvDqmBsFcUxm+EQMY+G4fzUK5lBaHcW1mbBrIc1Z1SXCunYhL3
ouhT9ii6RoYwS9JETN4Nj8Hf0uSkgLvowZKmZjcTNpW8Xl477tMNpE1oFPko6TNp5VNdIy4e+os/
svzkXcIraZVQ8NP5c7Ky/Ij5DoU1fMAaiHdeLwbDQx///uwi9l4D/RSQHg1Wgz0Qb5OxeVbRWO+j
CKhCR44kNj/gGlRC9W4202PcLQtmMn/eAffbpiU5OQlw610RkVKUzhmjw5Y+RdfloHTpMXYDMve6
RG5bxu2bZ2vRyTOtG9ZrY4uGkpdKlhsQw2yb5nO2sPxE7duIFJY66jarvyxIzVsRRe9dKSHPKOsG
lcpAxhIICdraTme+Ms20KaYnrB+lnHd2PmR71T/mIC33SzWbvFn0WvulmJDz0LiNo7zd4uSzEPwy
LMXOdldlTbPBJk1aenNqq7HaCcABDDmB//SNDSFGjRhIiG7MixNoJW6TQcxw08RAX4AgZC1NAdyE
ASMPZkPYDkPF89yazbK3JIChRO+ANRCpTbGNodmWN0uEYl6087jR6QsiVENslnRkISCo+vQyNti4
f/ZHmpmG2+OdwUoGx6c71miULF97n8c+30xY/gDuSapkEJ5pc8zQm/ET6EwPHb5NBTODffylSl6Q
QqUMfVGDu656Y9nGOZ5U3SZFmUrz39kJ8tEPGukhTCDafY47O53zZB9PwwslSR/qUzGGGuHWxIM0
Na1WxP6wlrYx3tNwtOr5oCr3xoSjHAsXmsAimarM4sH3so221BaUApbk0m+PcPZY1vCwbBxLPE2D
+lHMs31wocA2SkZHjfY2wSkUVl11lCQnEksnYfH1xnNEjo3OTJBn8xN/N8Rtpm26E0VbzkIlCdvd
OxG3065vrYs7PWpJ8mvRqz2OZS9IHMWJQuMIqZBIbbhkh653IIuMxbDFosPJMWUsEufuuClr4eFq
AecjopuCelvv9JhKG4F/w9B2h1X/6CsQTgXjjKRoqnBaAuYfwmDahEKQ/rzXoo3syDEFI1jwvoZN
iT5/EC+l8nt4/1a3M70GLkyPqV4D5E8mhnOLhiqSunlrxeBXMVPBLZvkEKjYHPYO+y8HTyuLHaRx
ROAOqxkp0Tx971nRz26kxRDpyofsZlCjfelGoT1lGocH4Ex00WPtlHNevCuYhdw5AI9v5oIsRW9F
yLfTcSo84xR1y8qRWQzorqgzitFIbnrv05+tdQKFla//dKhBzppZD+fv/6LOzggQvAfCC19M711W
/a1Z+Ppt5GDLsJvo5I86odazM28XX3uMiOG7qWr9OcmFfizqzr18/5FTrl5ihl47wwARPBeEMrJO
rI9KX9726x/f//X9R5vNzxO9VviTr60lx2JT1fNvxmuGvrqpnG3fFYSxdPGy8TFBhS2gi12v44Oh
DjroTeQdozlLzxXDX7zGF+Q+AuIZXkuvdqNQNgKmlsOcMMEAfWI6xXI7LtFpidplK9oyP6L33zpr
jlnTuf7OThCSlcgdVZCx5d4m6x8AZvcij+tzUmLlJ2xj3DuqxcPiNDdQaziR4hAK4zjr7viid1GG
SmOE7BFqcHNCadnLwZ0ZPRPP8lBYA8yv2vWfqj4mCqdJbjLGyZNe5x+D70Qh8gI3mGhMHTJlpJuO
1zP1VPFc5TijlN+O717cPBhms/WmStzXceXdKL+48eJVW6m36qcej91DnDDRMhpl3I5pDoAduFBg
MoHIZz17qKl5GI6h/3aaSp3Mwb0WXAPQ9YxPAd/YWySS6Kqz+FRW80RPzP6cZKIOft0td2454NMS
dRwIie1Hz932JjejEKljTrVUsH/b+LVlxCFT09DpTW4F1Gyp1GWZtTMnuuXsNniqk4LZdd4tl3K2
ulNMpu/N1OfIzY3uIbf9s9cSQgIY91rq5XIY5ti7LRvp3uauXh2yzPw5zO/24iG9ymsekoZQolxa
j52GgqcyGIZm6xYph+Euxy/1PPQzzzjETqKVh005N+PT0JrPxI2RPlEQptPTMRnwv+4ytoIUaHG6
pP6lMrtH+IrxsaIlRtnPMDuTEt2Clb6ariKxNPPh0o90x+a0DKeBU++ks7ZEMbFirf5q6CbRIei+
8jY+Ll160OY71C5zOBnGvud5R9En9rasEae4L7E/+5t20j9kSl2sz2/LVEFkGQJNV/d+D+EBxzJx
KUa8NaMbZaXeZvFACQKD7gQmXitaDfVqZygTq6vSG6y7g2Ksj4rHXEFeya2MdUkfcT0loVhYMsDB
CqoQepbyK/dw3FTbuF0eJOpHnxZKl1kFlajnBhTZuIhhLrg1INb2XSR2HSCYgCBHlDCH1LdllET1
CfS+S50OYfQOce0Bwz/60qKaKSaRk0KZuUyoKtVoJigwtWYrR4ZokdX/nsadLQ0vsEZvjxf7anbz
uyt+xHNegxhgmhyJ9MHXOXEasfs1Kiu0WgHBLy/PApQk8s1uU+FTlSZ/xTTUWe/lYZmxUaLMPPXF
+KNRa1IJ0kYBMrkxcOBWSX8fc626ZmY4LoYrBWqHndjW+3dKvhMPihcs+niaJOUMw+sKiY/HxRNC
/CIg9RVn1xnQBVRm86pjiUwnYpXRgQez0z5wN+l5TejYUgTp7EMcKohz7wiXmNJpg6HwacjUw6Da
pwXlKQDv6CvFDB80ii3YtNItlipcbfxqd44TFJ17V8NcvqywRKNaP1FWYHTNq3cq5bMxQp2sRPN7
+QJjWWDi9jnEtvZJUeUvmPqdMjDgDM4DT7DUigcHLRo+vZd4mX6AN3hz4qwMvL6mo8na6GH0tamn
Mu1rMAklKYHamMbFMrwXVZWXjJgEP4pehG0fvGYG+pZvcjXVB1Mtz6YR/Ui94le/MOOLEB+btvZF
0o0WFgsAnmz5xWxtw4zl2inrabKbDckSTAOb7hWRNoJfwwlLGzxDUSNZGtXV0qvz0FSQzqNytffi
I0hht6cPkWHeF14KbLirgRAv6FGtX5ZRGMT3LcXBSeQbEOAkUIJUcrfSvuAg8yI7iIBje8uh+zBV
8RXC/KNCfwgJ+4rc6SRtDuHobo5ohMLyacrzB5LQtp7Apepo1UPtE9Pl6v0c6BmncToWh6VdrsVc
g/cznny/vrXoCfuULHgeiBazvRuJWC+xSkIn5N2yPBYauMH19zXzfIcH/5iK7qDns8HpacXmaQ92
/doCHw37sbrTZqTXGohHt1Nnrxl5Ant0m056pznWvR0nz4iDkN8teEMXF44E/DkrNi8ZZE7YLS+D
5DVsQMoGUk9uimIiOK4WTxW7d1Kim6+y8blL0gcjha1iOuQ8Ou7F6GApNKJ4bZxmJxzKZrFaTzlT
4EF3bpre2pgG+EByaKE4Ws5rWzi/4JpN+PL6YTPgckYbiEG9PesC6kSpqw+zdzY9Vm7U39A/8UYG
UVyN23Smx5qWP+iqw3GXV0NSWnoey8Ys22DWAXfmDoMC9tM9te0QYoXkPg5kTNWWH+QIM8LGVLCG
QEhCNdr7ef1UFOkz21qNDAaEqyVIqyP2CgfYeSyTt3gaXynnf/eGjQhuVHz/nggApQilKl8mRj5B
KrNdzv8yDXszuav3sIY55a/oosS5OAU+mlLmJJ2WiONIknZ17cvAQYlskyaG7g9OGDOW0GBkRsQ0
BqoatnBtqKMT1LoiKc+pbSCCrfOQuDBA0zWBDVBJObCHroaB1iFtjr6KuKila5mQgFoS+bxnSURK
K+jTAFFB/u4FdZ3sc9m7SHhfYUx2+6Jert8XPTLbYyabe8/GXTrk8a2cbYNhypGTcxFC08eqEjv+
LmvlDWcoK9TjCWp+PF90sYKFM/PBM2bw71qR7QVoR079DEtwpoR2SiK0HuM/ni1mN213NwPeKt3q
Czb4R8nSVHnaCoTYOTnNDs394aj5p+sPnyQx701f/4kh++ca0AJflLjSJ6t2sxBsZlrpT1k1PuQV
9mEXFNHofdgVylIjR5vLcMcYZ7gNbUvsOpaCBUACKtPikjOw98z212AWrFsJx49MnnI3eqsWyJEO
Mes80LRqOaxWZLUln71YrctIMTW/eR2i9CuTtMkGakaZy7NsetqHUfLbq+ofvKYB1tKPceE7Jqr6
IbDl6AmJk53105Hab7Nv7gHkYD4b04QhB5m1wI4QebdfpbHLgKZri/9TEkEb7Kq0o1HEK2E2eHVi
f7qOJOXYJS0KcocA/ozEMUy11QStFLdmS89sHcDEQAL1CP8Hastd15Vv7b6mWyD6ZIsLCZ8eR5O4
kZ+ZW7xgPTqlKXC9Md3kaXyO2G1cQv9COaMQpn//pint3GjPboFqHMIVkzfXOjh65W0X3flwRraz
PF04NyGhbkEu5NVPWdBgqYTFkpeaV9UkLdedLqcfy53ttj9TAhO6STSYvvWbCQJZamM7jAvMsrST
t8CY5mjCiWK9dilfPKcBK9ASaRmFtMobejI2ywL0OJh5JmFT+uNcckC00udeRecJR/4WMBGtRr8z
OXoht/JBZki5rxtsfmSmojqh8upa0sHm5JH+3rRb3UAsAN4h8q7WXBro2AdrK7vl6AzLb+VVdyAM
3hutOVQOrullbseN41LX0EakMEH3N8cWJ225PFnCve0LgL9ey7TBc22IkvPVh/XUCWKlZTEHyG/o
CGrYkptR3uo8DkAQHqd5+nQ42bLzxI8EeAx7VHib1nolq1DckTNsbAyLeYbbveWFMxMYNb+IgRGF
hwjJiqKDg34VwILxHLPlQy1WH3IQztbvi4xsPtSpdncDtzWh7S0Po+UmuzadvqosebT0nmw4nVNz
ngb4++ilVJrAU4ncjiy1YGkvbXuSYoYCAl4bQwmyujp6BTmhIS4HSuaq55wgXqozONPKNX/GPAFg
V/h/uWb5KzbmBPBqvLdl3/O6n3gJ8OmPM/n1rXrF4P6GwQY/ZqTFGzFVIAeamqWts4OFCmRba90h
79Td2Oj3Zg+GyMs6nDmwiSqGinryVtveLVyQfLWYP+GxeltvWDTSLJTEmvspyTNYYifjl+tm245e
RRlXjykaTe6TSyuxyXcrETZuvYj+JL7tKvsgG/P3PHrjHnvFZozG/lSaVPD+is3jaXyP4l+Eydwq
2REOpVn9TvT7fpL1tgXYFzKwZeSxo4el8NvHj8jFY1ZIV57GmqrNMqKgb3ItdBeNrGJyxkkFglJL
b0xO7RGW1u8xmtKgBci0sYGNBOXnMlpvQLnK2qOXo9O4nkR80nJga3V91Vvs8OWTUzHzcPJPN2pP
dpw1IQ8m+0jh0zgCHJw6wy73ZR2oQijOKF/wzjADgKTAooGzbCIpXNFYd6kFNMdLH0pn/MzxemAg
85/aiOLGb+YXzJdtXh896pFOtbT/XRxMBvHJqIsl3HRkeYoKIL2ZZPy7itR2zuWHbcfnLFppz9Vn
ac73ws2xlOQ4TwZS+cZ2uOs6d8BiV58tVz4PxfB7caqNNWXPQ2NekxF3L5czDmugglTP52IwX/CD
MWlzkz2JrJRy2r1bmsYJ+IyhyXeSRMnk861dYrNrDXZKBc88WNniWKiRlrZmXrWyv8W0hE7UB8xO
t04Z2KF1ahJ/PGGp/E3A6ngszbODrSGCJjNNlRPgQQFVPC/FtlsaA67He5R25u23g69IwQv3eUAY
zIPetfgFajYGNU52WDk9qYfeOTcQsZnO52hEHCSMn/ZqNO7AlCQ+w+aiTLxtqhkcnid8BKXuXOOp
O4+J/YHHSe37iMa7npo/KCZeMt/oWA9tI4yF3I8JTXRQ9MGCh3lNw8aOMXjLXs7dfT7MT+XS0Esi
Ai3M8xL7bbfv++z30EGQE9UIZil1jrLXb32GJ5iN/XElp6HuppOvCfTLmmLzm8ARRLHMg2jTlf12
cBIkqK31OVrxQyu3lt1Vm0iDLV9TFZKATY5uEzeBOYONNy1sxrp7s6w4XKsBR0PW5ok0ZPiK0qW5
zEMcYEaHRjfB3Td1xYh0fFJ59O5QIIa+MT3OsvscJnZg2+rfJjhVXMElLXse/CjZ0Dq97byIeCke
L9+kn6wq6DRmZwPm5Iy+ozPFUBSj9bY0EfCT0rXnww732az7PEplfeuBPA5FFj/AbOW3lBxdlAEj
gx+qy/9k78yW20iybPtF0eYec7xiBgESBMT5JYwUxZjnOb6+lzOr2yQqW7L7fq3MVKXKlAjE4H78
nL3Xtm6totNuCP+4t2vJltAzA9RZL/HtvFhAY+vYf8o1ALQdIMYNSxc7bBpuXMsw1dTn2OR8dEzM
5XbG3Iq49HpO2FXswoYjZ7YdvJgmWLNgw2jKmP+TBxQmJjd5CDFdpq92XT4HMxwqx+lv2kq7YYm9
z73hPIZ0dxJ0MlFyb0TlrdB9e+VZEYcKMRGpUpaA6oNH0o2XXZ7Ya9hCT5UYeZc0+d619HswlHDd
ZBIRcLydrfKKMmtdVbF3SJryGwhAGNhcRjepuitAfVc2+vC9o4eY6IT+rUxDb5kV+W2kVbfBTJSL
gyQS//xREO9SJp3DWJgNyG7Y0IM6ndaNia1LymgjBie6ji3AwhxXv0tRb+hWuNc5DsGFzmgr0seV
CMW5waS7rMOCu4zTtw0EXXJq/qqd1nqS5sfcec6iMNowDz9MCWKK1nslvp606F4jYonYnolhVyaD
DRYdTl8phGZqe0fJsvOQl1DGnNjmCSzOUMN8tNO3No+gVPmGWHF8ytaM4bYYdq6qknqiGJ9sMRgU
G84TlFuRG0sCDNedyD8sOch9PWDqM/ToPYnie7sDrQum3OE5Dc5RV8SrZtbovfQIJmjU8lDaGtZx
ixaSB85T8RjWBEdCz0/rd9AjH66xzi3GINPMyKLwhwGXyhysXXc3SXlNDZXu2R2T9Vjj2ndrtlvi
1oSGKsKXt6D4JyfjlBOK7IItBbiNgViWIKW6l5dB154w7s3LTg/PXjusJlu/mgNpsdSREjiKayQD
OM6Cyrity7q+GgsNSt70Guv1IYEydZBzrw4swRIqEwMVQf+8iwOXgBJaRnPZ6qopSNIcx5RVF/kB
I56StzL65mD3pd1hTAsE1iaHxWwYcJSS/7UPtNe4xpDoaIoe7ZCiw1NHsdi8FFiY17Mx3lleK1Qs
mXGtJ+7RASfE/gA2FcsBnNCGOjQjMqQwx1fRFyd8kf2p73BTEzh2NRWndETTXjkUtNJ8bar4I0jZ
E/DEA/zv9Lc5Hp8YXyUAmG+7kQFgZKafVs54GZbxs8ztfi+QwGSt/johkXB7RppJMUji4GlHRvVt
ww08mqlxFjHGgZaaahD9m+tENxjxg1UgsoKK1H+VgQCENYKeTCafgNuKYvXNmIp8F4ke6wGYxCmi
MWFV+mqyoCDXPzCR37dDDI3Ica4LP7prNHcN6+BIiu6qkc1TgaE6rt9nx7nLi8xGkNjCgx+/FWNB
5LyfcEiznW+4Ht7cWH8yjGrnhAg5kEzMCyRtBA/ETrslReZKOmj9dHR8zIDuZpvOrz+OCMjn+1Ah
M6aLJ2hBzgS+jjn09bnf6lp0F4pYY375gXPo0gZYbU0NCpc24bpCPhNOBeKaicDVvthVmXMWo702
e0FEE/6DhRu0J4eGuiGnPdAQbFy5hj3UikuS4/CqDTJpr+SM6HCY0ysE7SSg2PW4ZkkqF72K/C1L
nafl839GdTfzGhUnoM4pBV1Ce6tJ2udSXPeZ/x70YXQq3b7Z5nH9UY41pu3I2+rYgBZyQoDmtAOR
KAtGIMUxzp2XeK4B4DWlvJ0aimY0gPSOC3iOiCW8yhhvCM62934XDFvfBRvbVtkHp9rxpsPfUyRl
v0OvIsm8oFmAU78BwIlzoEYE3rLJcZAODm7uP/SpLldDB+vccKPgqs2Y6ZuJdvJIBz7GnvfqBkO+
g4BCVHwjjgNZc6jpkgfTiPXLfQRc/gDBK1+DjQLY1rY/GgVl7GR6P4+lfehKMPT8xdAVAvzzlUqK
BxIyKctzhG3OddHBJd5dg2RlyvP6KaINkc7kRVqplV1cxO2znrcru7PmtYeseWWZu16EV63ncisL
wHGAavJ91sfxrjJh3WFEaweLNS/6iG3kfqA2PXulWdNVkIkD+dTQHByxA1+4l6FYGC2qCujb5qaM
7GhtTrwFtlXLXZdZj22sj7vCY1VwSznQSKjkrVZwIgmqTZWV5v1M0uIOwvgwVqBd2Zb3TsrAvynr
W1yDGHwG493KqBJ0YLeQ8jyxNmLhglQPyl1fwfCs6LA89NmIyCRr74q4BO0UaM4dgtBvBXbpLTl/
7tVEkZCjaLtnJEhlXeiK3iRuWKCvXYjsS9c60M9HTucDBA7y6i1PgQwnDH3WlukoeWP1wqD1MqlU
gHxuWFqcR2giJshzRoMN6N9ta883pZ9i04xoZpmk56hm/zFWbMneJJjYQ+AAgwt3ZHLQoVUt7IEw
0MLtH9wo0/dJbTH2szG2o/QZ+93E6e6OxlmMfpocB5K113Emxo0h6nDruIl+zAJrlSCLnGSvvZjg
Fzl0uTGAw1VqSaoYNdmWs1e+IaBjLD8+1E1y3c/GsA5aXVGsy/6x1TxK/AaTa8qAdzU3hndptPYM
+6F/7oilX0tyS+F+OCtdCP1+6qNL4XIK76sQ6alsUWQNE/qQcbgB5UhVS96kHmrpDvCCeUcsqIXU
zrqkpZuvK0cSidB19S5kmrAyAqRCJnf94EbVuTGgI/iT3nGWjMQxjRV3KK6WhjHWJxPqhnIZfjh2
bz7kI6fImJBBYM2rSWE4nIF3MYbEWVhd9+JQo9JGte8q6sp7LYLogrdZngC/EcGtdd+E4dWninYj
aHuwpj0Q7a7IblB/qOPeBM7DtuJFZeb6unHLAjYfKwTNjmjHQRiGIciY4xg/hKOVfU86Mh1n430a
9eQlikDlTzzr85jO5yhHRjpqTaQAkYvGQv4ws5tcnLH78DUbgApwFVIvgRQRWsKGADO462ePF3OV
iKh5ssPxaag6Y+XFLEihn9INq0ee4DwXBy37lNPCjVEuK9nw3aaCdxWnC12mkTCRGa3aQGdjWdV5
tC8huxPqbp2AGaebho+GY35iYSEAalCs/Mgqv5cSz/TH0JKwE7XzLsOFvIsCtKKj+10zUR2JjvKy
dxDQuV19SkxhEGsl4iWSDn89mOwYGVK8G54o9GB8Ka83+ttOxONCHFxoeDdIB5ol8h+oB61wbvIA
egwYRqwY/pZAb+TbFeqpnGkhhi5NIAHK3z3TfWuzvr8r7SHcMx9fJIMtF6IXcpOGsln7COIISWT2
r3fxvbDKfK1ldCFkSzZWCtjo21QM5Ox2zzjlIk9AYgfSuPcKfFR62eTHtCVltaYy1CTtEt3yN22D
VY96jw8URvJ58NEPoNTacru85SSn58btaMF0wbsBlp/x2okM1uwaWXrLqNN71IHKWwouryjzdMLK
G1pmOzAGQBUUi35QVHoHPH0Hpr7HEn4xFbl+Ugx7sEaQCNT/hx/fxzef/tBKwPemF5VX6B0epeLh
24DxR0XInyWs/AFovnuZFUG/Vyx9zkuuhI6eKMp+1f8giqv6hoNk5Q/mjWZjiIDGerQUob8H1Z8r
Zj86jXKpOXD8K0X0n23Y/rOi/LeK9+8q8r+lMgBclQbgqVyASiUEpEQFjCozIOURaz5jBNiv8yVU
D4BDycYXiY7mV/qPbeNj5CQr+Przt8GNTO3HoLbb2ynyymt9LB+bQpIM4RpPdqzNq7AdbDwbhvnk
pcQUBfl1Ewf92TIzRG9Yl5f9mK8NohJqlZnA2DCA3UuOQqMSFWqVrSCALa2KLIeVQtTIOdWPnkpi
CFUmw1wl15VKaUhVXkOokht0leEg3LtCZTqMKt2BA9F3Q+U9DCr5Ae+HvZkOoUqEAIu0yFVGhJ6W
ryqdZ6FfBVPEEUNkx06CTk9l/uEF6GlkbF7BYlMglICK3cwomcvuqiGewlTvXklgReeh3CK/ojKM
81ANl9ziAYP5X0EIzx4KeFHLOBZnU+VgzCoRwyAaA2g5nRba2VVX4bNQ+Rk6QRphBMAYIBLDQ5Wy
Mam4DVE9FPGJNupZxnySWeVydOXjMNJocVVih6uyOwQhHlZ0CGcyPeLPdA+V82E2HckWZHw5WD0T
pEPDiRCpE0aQu1DlhPgi+A41Nc0aaonxW2Q7r5XgJFeqhBH7IogbCYgdGVX+SEUQCZLd3UAwSUpA
SaKSStAyPQxEl7Qqw8RI3CfHxZyZosUfiDlpVd4JsPGNOeHMdbAap0SiVI5z32cMaDJtOKfGjyk+
TXyWsnmhcSUPvo7HXlotGpbCfx205HpS6StYNvOlRyALG9q7rxJaaFXsA+YgKZrEfKR/Rf9BB2qc
fNMa7zIT8xKrvJcqgq5UB2yYArB/XAFrVukwQz0uDDrknCN21cgapXJkIP8CJdHuLAJmCpU0Y6jM
mYLwma4Xb1CfqoXgaWphz2g0xFvialyVWxPHAI24icDdCLVhKtzSbY+/0d9bNMTeWK1+PVO7LG3y
GlUuzqck/f+7Cf/mJlSm4f/bTXj7mr9mv1oJ1R/4j5XQIZjeIT7TdbF7CQaN2K7+x0po/BeWZMNA
MGs5Ol5efKr/sRJ6/2WbjoUN1dOVa86WqP//Q5zk76Mdy1TANGx0VTaIyP/JUf2PG6/58vufM5mJ
Nv3VZmB7n/YCfsEbbdgWn/xnE0mOwbgx0VatTZtjPyKcbsFZLFroJhpLz+E9DOwPU2vElpIJr5U1
hasK0wEOeQMNvXvyUAQCgrN/9J1BMoEyEMTA8TyPtjFa2SvNKp9tA4GndPp0nWi+vmFO3m1jBdH/
TBWxg+KxmtvrLiypj7sG0nYbVWsNjSPq67355qoDQIQmGBQitRsyRg1VDE1gAMGLsB/CZWHSRiZn
XP8nzABmj4aQ2b6jPBhWP93c/1zBn6+YFF+dGVwyzJ2OySzIsNRF+/WSodfDOO57xjowCmpHr7xM
EX33vLWeObxyDLQ2ntECY4jX6ITRbE58NLBcBMM02wYTHLX/MO9Gnc4TMxZavAFOLs5Zcd6S0GRg
ipQzSprKR5lbXmWdzJiRl4ARXBfMeAyIyfgRCMkxJht3kyEfZKH/0F167Y61TezbQoPuQwbkKnbL
c1Er6gEZUUvNHYAXTugNfOYE28puv1f0DyTBCq4zE7WyKQLccoPdvZiWsktSgW90N1rBYHxqqvEG
NnW+jUHOxRmMhZK+F2Qh+4cn57cm0uJt5HroZI9NUr3oZa9hBeoOxIEPyzai/TbFOtD0MV5FASNv
w4sfW89P1gMdBsynApgZjUxgLNqb9QA0X9DTdtqmXNSeeZ00BE6TDCIAuuSBBpGpry6iz6IdrVmL
FucdnfV204CaX45T+8MWt7Ed3hTgRZt0HWb0CM0gfAXm5S0t+e3PT4Ty9f5i1VFvjiQATZiO5+nu
1wfCqinbuzThgSgitKSRjQw5CM9uGEDnBkStBviPdjhjWipJtz2P+eAuJ035/TTG5miBcOjZYIBa
twQnlJCR5AKrHDv4Pm2krSrB8RYJ6rqPb81EdkdKpn/W9n/ylf/lqf7NUoyQlPXJRsuDqwyxvlon
fjLgcOLKlARLor1nDDQ1tGl629zVbvXqFcaFJscuUkfKNp2nVTwE53KYNmNafUSjSa7EdLZKeizJ
FCMAgkuEQANLDhGiRf4DWfbjkDebP1/13+xvtuc4BoUMSnSuuvyKIyDio0360aW1MVFE2uIFrshH
49BxtkD0ZyJ/s7URwKNij5KXWhUTtp6Q9KE/f47fb77jWnSpMXFatkD9+uuF68vQ79rKwSU3CHup
2+4Thd+FGPK//aDPv+lnRxhfmDxmHZiTZWHWcb/YRfOyD3JrtsnkI8iSvEeX0Ka2QDVbv3Ccvh6Q
4K1mS42t9eoG5iafRqKebPQQXge03MLHTuqS7OQN+CG1miDbP18K+fvKSN3FjqEbFpeDQ9Kv18Ln
AQrKsmvXc8ijQLhDYYCcK6sSIGKd0foioplmwToV+Pvq+SNs8wtF7kNuTD+06PCXT/PVXquul7pk
mBK4br/dmUbDgOT38I4AN6y7qsTwXLyOlf00t5BiJ9vfsSG1LszJuGB//98K4F9ep993VVYCAQPA
NmCPWF/fpkgbBpF3xCcmxszotiXJhEd4VrT/edF7LYZLH16ObfzF5C2Vm/7XZ4SuHYWB1GETEIH+
xffejWbT5A40AFfH2ziQBtNVD0FenBxZbvywOIXrwB6u+iY9GXZz9+dvLb+CNWyPn26b1C22ClT/
dL//tIg49jAkwE3rtYyLUzd0d+XgHskgXBMtfOua5nsYzRffyx+kpl8P9Khs/xY32gPWObTSoBKL
6i8f6TdoCR9J103UdxRUQBmsL+taA4DT4XEFjyDFxWU41DTGmsw/ZrP1C/q+FyPodmGLwhSMrg2w
S5vi6w5DxDzv1FMMU7NDB9n3Jdlj18Wk77205Q90b1PDIcxMT6k24kytYRc3u3y24PBUf1nqfl9i
fv0OX16rtiG5yg/4Do7lXem5d+uZ7Rt3eveX26eWqi8Pj47hVBf4wSCd219qQZuk3TFW/F8vqB/I
DL+Qj3elL1uTUC2ZP1iVd0W18W6idKfJsxKMfPAlMisHcdS/pTOe8kD87Yn+1w+l6Oq8TLD5nS/8
CCY+bVx0Y702vYGYmm47axjmgCiCf123OrCkpNulYf40Jc6t2dvLJuzu8N2sW9quhORMY36r9eXT
n6/Vvzzp2FWpmRVlgnBq9c9/etJFAWedQRCpNbG4tHPx1BnyumFCVY/N+s8/6t/eaYpMBbFg9bec
rxsd+mxPVLhUCPcpkWnUDYfI3FWqO3QCDhPYIXJ2aUXWKkA6DuM2oL7Iper8y+f4fT11dQObrist
wzal+PJ4eLWU9hhjRFZZ7xJvWbgLiMCxrzV3uthh/daazhWxiu9//rn6v/9c25GOxQ81HfXPf7rW
lWbPuj/VNbEZ1rtT5i8ZRhjGlOI666on+JGnifgpUImreDU7xGOY8QurslykxHYiUKIhKEJGYgzn
PuhjofOqH/QRzdifP6dUr+HX18dwOeMZpmsK1/jymhJ/pImqreq1T1KfNPu3QJZPIHKTOSDBranR
pQn9vZM2rOWgZu4l7muBYAoJ6Hpum+/0iFe5ARyFdG+ZdG9RX2t/+4zqHn39jObndkgXmw36CwQk
YfJU6TjK1nQS7zGWGYa4TFIncBbLiCwfsGZPOK+Llxq0H6kCK88O/7LMGP+2nJmmy7pLyezy9vx6
P1k9MqjcINNNUXyvB2Z8QwlpA88ON6s5D70kCs6oGATnzQGB0IbMzVOAVir1wLCac3/OU9pkpQC2
SuTipgLMmpoNWFVNIuSERdDHZwohm7AEwftQ+rSJa6AGsAdFuSV704HBJxjArMi5h1LPn9TnAsa1
b6z+/Ez8vnh5rhCGRW3I95SfdLKfHl3hkrqFkFZimTPvbWmN+4IE+ZhsGwc+DfMQ7T/JIP9nIf+J
cfn1DrPz2pTGaDl5Z8wvV7cZdLvDYS3pldlQyEtGE9b8GhjTRsuNgVoE0Z4+D+dMt8aVnjXextXD
41xWsFqwFP75+1u/32vWLT6QQE+pW3Q/f73XcYwaZWQOsE7D/uignfeT6CZpOPBFj/kU3Ex5w0mN
dlo/2Atu7SIfx5vkJgNFoesNpZOInqbAA1Pinqz+R1gm5qKIB0RMqYWbgWoezRnZt8ZmZOTTNvVb
WlnAeFFy0GWAgWvgygi/Z/28J836CbTlbe+5OIkYfjloncaeyTZrg5jBkKHsvA+DU9lwiZArMp0Z
XGCUVfIQDgRmli3MOxSDM8nmnYPHOan3cRY/4Ea//fNl++0mOkzLDIo4qlZ1rvy66c2xrhtFiIkt
TNEzpzmdylE8BJ0NmsIMSInFfFWVbkXobvDO9MoiYDA9l12iBgPe/+sG9M+ncaUBjILW02dD5Ken
OMzaGG9gTRgogURYMLzXsgTKERUtyblRTL5lqy9nUp0W0rCK1TxgTejd9sefL4qq1H5+sNWnMBFv
ugIAnToG/foopWYkswirGEbjGXlfCXvNzHC+VlvPKB4Kcofqav7L+/sbR4ofatDosR2KWYODsXrB
f/rqUMRD15LJRLpefu/UPQ9JTY7fSJcDHb6PbMCW0W6CnaFl04V7xkv0XYKuM0ZivmRqTSgvUWAH
xjkhT/0vBy5dLddfrok6ahnqnEEwzWd376ePZ8VAJ1uX5NMsw2IC0jDygks6foNtTCAyLYUBSAOt
BojQdWGsCNVaZhMSOs3c1oI8qK4/xROx5Wn1ZhNpjWj/sS1iQp6kDmfUbI51aez/fBu/7pJcUU6w
LPuOCRYMDtWXK0ofo8mDGvFYQkw9JoyVP5K2S+Lak/TcRzc6Eay3yqfQ+0sV/VsdwU92LfF5UPek
aThf6pdk0roWRvC4bq0gXWK9RCSmZ09EaBjZecpYj2nqo0Kd5WvrVVsXZTmTrDcGqU9mDy3DdnPG
tAgoaXlwvnZvUOPRDpv+sj/+ds7//Jw6eDA2aurwz2fyp5vaVWZoEcwyrmG/nb2mP+HS2BBkeA46
DtCFcWCohLYLZVqFHW+O6biOBoEcHZAze8+5H6yD0u2Tkdz9pX74LZ/IEVI1sfkPG5s62f569+hI
1wX8CxTBTfIxTgLQOtYNAEDiYSSr+WroYrSBKlVGookydOJzkB1uP5OhWabiXemwKJMXe6iNbd8E
vFhZKZca7uyzSfczJtHuYNnlyS/9x6wM079dXMXn+/LKUESSVclSJNiYvj4FXVoxBuy0ft0gNeoJ
J2wsjSM5wi5T5cxhzvhIidyFJlDHW3eaBATg+lrWFb721N/06BQRrmExxMGJnQsAF3X4cCjCbmXq
xMbAOhl2lhcy30/wIJSEAdRZtxLyhEvL2PdG+Z6HjJSqNn20k8nZzlmmLdJEk+uQOKFyqMJ1NMrt
aKYjwjPoPGNSakuEz3uhiO1RRt8ctxREXHUZySV0V6ISt5MIvQXZlt3aA7uxdAJPEHeqR4uYVgCk
lYIZX4jRFCzesYLqvgLa0IIVj9bIp3c0V6+Io2kWdm1dhEVapDMxxS3N5Fm0Eo80qnAt/LC04mEm
pwS1Tf5uWbdI9eql1LONo8dvUq5j+AOb0pzvsESc0bc+ZagsidSQzLKksZxj/BN+B90N7WNjkBbe
Rt5tOQKkQP9AFoGDVx+BxD+Jp+hhs3VQejeeD952aM15ZfX5iq6ft8ZcoS0NHKKaATzaQ/hORSve
DDFeRjNzV2PKlmSZ46HzdI0RcXiV6e4NOTxoQjG0L3S/qE8WpIeSQmJB6Ky28oUc16YW8vESm2RO
s602ehPugyrISLrV0cxnBCXS/CCbxMYEIPXptZu5/P5kFofPp6ftQEczlvRQSNX5pgsb1IYSr1pj
DRsnyLunPy+mv50NsVXQ+QQGq3qQzm8bgDaRxk4uLaKd3FDI2fuxdt7Aorwo99Zom++4YC4OCYwc
JYJJ+/6XH//1OMGPtx3gY9Cb2CQ988uRZ65i10zSul9raYeNczQo4CYLHWKwypzbLAa2UeMiPqQ9
5PKpLeWmlGa95MB6+vMn+ezj/LoT8klcYTNME2qY9mVxz6IZ66Od9kB9pwg04BoRGIK1Xl9+VtqY
omE2zzXjojw+kwf0IqZ1brjkE078+0nGY6XtLb9OLihcF6l6vLqhbk7kD2+qsiluojqpFpWHwbga
Ix0AgeTh8TTExxbG+8hILGwH2o+G/Ch07+ovdjF86d1zaI769vNdHbKWpZkI+iWI70Kx7Lok7Y5D
iLOgnhEKDeEtOoHuxu624DsrECpEFg8CE3rtsvK7qb3W7G5PaLdx9hAaysE9VEUFCwkP2jZweH8Z
xUd/KeL/ZUMyWdh1SJqqq2l/cgx/2pAoYiavHgbiT2Tlr826XZGadFPYBY+/hZlGdz+8OCRmvGgJ
3NU/oKQ6a7OzMUqoMGEUa6lrjnu4JmCxhm74S6MXPcfvRQXVj0slxqf0DIrUX7elUKIlJ2EKVr5W
GVu/GfAE+KmuqrB8h6ZtWWv2uUyH8Maod54T6Egc7WHbT9MAOjLZRG0nTrpvjCeHYsqsx5RodJTe
sUy2elc1y1GgxUTzDhS7oESgBpRj5d0NrbLGGXWzRSpdL0Z6ThDl2o1Neu5GUE0ssFMauylLXiOl
qqX5iKq5K6yl+m+ZTXu9MUiTSXDxtH28LlvprbGss6Z4mPM407xN8xWnnAkgvGJMq+zRNt3kyjWK
iHWXdTmzMrUF/xMwHxPAE08ukL2ZRae7JThoWxZFhXiGsg734bSheeRv/GTmoUm0lSPK4cbG5xGG
RngLeQuCnFYCtHFNvV1G+bD5TDyXGhItHbA9bJB4FRbUR2ApCOOJ/JsqMXcBcVmfSfS6gQVqQk+e
8nWyGmFmEY/VdQHYaFmOB70VpYr4cpZd6T4oJwvMigKUQJMRjFP27YForve5WQk7lcc8c8mcG41N
P8NbqnK+rx7TNPle1V4GAz/Nv0FmYIP0VvYUyxtSea7HMjJPVldG6yAr7iGZGfuM86dT43rrQvCA
HlvcvrEQ+ECzSNeBHrfLJk8hF5hBtp9gKm2SAUOh+nFxzXkz98R7aNXaNmzxmkxB9DyTR5RY01nT
re9AbybwL0jbuhZxSsFtXuZV5K7ZXZodwzHO3EGDak8dkopKse/N+BEG1RuNuvw+7W1i4ptblNTt
S1Imt/1upBjYZzi4eRIEOFW0nkvU7Cm8Gwdx0Dwdw+m9nHCBDgFCHaiebsBL5c76d6ePcUuFwWF2
zeE208dmaWrDSbdnzroKZ4v6ryBVOMjPLacR13GRK4r0QR4sI0uPDBTqVVN784r19JWwJ7FsBsN6
TXWnXwxODDImKfE/zKF+lArNELf+oWkIUXag9EV2TML3tA6YkS5jSEUHDk08gWF4mC3vYWAoO1um
tgezhL9Vq5xlSFDcA/Ev02CDqbEvMRbubeIX69hTUKHIBrzNuGKdte24zZyVNMyOJGMrussGtzvU
ubjElXMurKl9zkG/QlO9ce2In4PC90Izm/qiXMadbdyBKzLPSZFeh0HKo2xk/lHTcwMZUImip/LH
u7qMV22VjCsQLfY1KNzxUKu11Q0snDC1DeghSwdy5FH0MEzIDkmlUS9tkynRnmfXvwXFwo2yGzxF
aO4ocqZnORvuou40JFeoPdBWaldmN9tXAg88ZVF4rAr9MniR+cw7rg8ezSyflL7QmEDp23G4x6Dw
nGnltLPAr2PHa7ZgBJHNqYDuat5kOQHLQWKdq2ncSHVy4y6FZ82F0uKE2o01MOfXkm+RjhoAVgV8
nGJ+YnCvXzrMk7Fp3lVj0Ss//An2a7TWBh2XK0scx9kjyRrDLhTyaGKqWzR8jRVkYE+dn+q9heb2
83eyyR4JKMe119B5KRCO+mjRcof2ijcw/2t99kdeEJLlp/R2kN2iYDW+IAnYuxgBHdKODni3oFoy
pt8LnRUq6/ZhiNTbKVlUI1Xhlio+qQhHFOLObZ5VxdbGVbNrDe4Avu2bdLKXVRs06A2K3WcpNnHw
HWJKQWB67hqYFZoDs5c7clcmU4+2dMnrXWCEL7WGwzJtr5zR96+DBv9a4iMObWdsBGEVVifHyAhu
aXdzzxcRKqiwDXGGRcIPVl336qFqP7Zi6tiK0e1xJjta6hcz8o897rldWJHubYAfQjs84gxzs53M
A/uaA6h9rce6df1OoWFhxr8OnHa88W1+CRgJXPmJuG7aQl8EuZT7igVDUf6M45TND7VPPJ7pIaDA
cnEJSheyQDp0m8/fdoLYygkVPYDMHOxeEpTPdUEGjqZsD153Qz2pkiEasTHZ3zaBhNDftId2uG4D
CrSYsnI7l5QY7WAKeqUj20oSQszgLxl85EJdSZKc3hFaE/tgdrk7BrHz2yQfb4mZHxZFr6TQXnmu
nADkYRBtwSeYe03DMRUACyJItoOK68a442a0I5iYyU/Ta/iupfYaxN125IQ524W1Htx2ib7Cvx7j
g2NzFnIjD0f50BcbzuXPvouO1Yy7Y6XT1ihHglGrmORS19oKHc+pBhToQCQuRR0TtLp6ttrSIQcu
vyrkfTbhP0C0lC4jVeZPlveNHQqPB4PK2IjHNb37hLZWDnkrgu8QdNW7a8v9rDJA9L5HoqiONCR3
nTJsGQWkanU8SePqvptI7KEfYxKiSVcy67ctBle0MKEE0WGf0wrRrEG1FjWNuRjLgGOwhrRlCuFq
BZIojMSu6h1QtlXkJ8UxaYglazXsyPRUt81MQdM1RxpuydHro6PuVZdWEX8GItyRlr4D5j1IZbAm
mnNnu5P8FiGMBfHctdt00A1OVMT2YZu30eBEQ2tcvD7ZTT0fvy59U63QS8t35JYw4H4RW0m4YrjT
rd0E8E44fOgNMK4AUqhZEaHp2xa5Bxh5Ywbeht7s22Le4fp4L42WjRms2kL3am0zVGBuRMTJbW5m
6M3OlCydduEjkr0us/yhDaZXaKrzYhoRxJsO6uckd0DvlmQ84rrexpZnoYah21H6vcTyCGqqkdjg
Rjkf0xppkEbQlZhFdASovhJ1ZGLRE9WxNuvHFN8aRPA1PeEzcEBtaQr6OTLzCUX2MM9pDZjPgvNA
6uabstA3Xl2G4NDlNqmpiWrCcGPz0XKz5vR5lnQ34LcoiiCHbRg1E5VjvncZ1Bdhe3vfqX7oM5bj
xs76DfUHA6zuNeyD8KA7lJJiJMnQgJjdWM10cCx/34StuaYdDVk2I0sqR+2E0KzbJhEy324y4n0c
z8c+JXTec+JL6OqPtUDqCw8UGX9VuLtMS7zFIIKnoAHwVFqgp6Rvj0Q+jYehwTSaJJDcBv+5SCr0
5pzKt7iw7dzID98w0WKKSKZl1GEta8sp48mdsVfgo/DIqVqb+hvxiqwywY7yg+27wWcH5BMGFGPa
TUxCW+doxbfJlXehBnypIOFuHSTZtCsm80ejR9keAieAQhyzS2vojGVIRus/py3HA8uNnhkqRk2E
rLQj5SFjJ8oqxcUdTdhUoL/N/Iw5BJH+w2DBlppsoD0l5eCiKH1t6+HKYiC9S+AnHT/fRJ1wRrIR
MbAXB+wp23BQnWIjzllA4pgvqKQhIbBU8xGHCJbyIoQNRC/Cafl3imxo8cJ3lzGYvxUhSPJcpqeK
zCJWfn2j63KZeyXAs6AaF51ba/sxtKf/Juy8eltHwi37iwgwh1dJpJJztl8I+9guZhaLxfjrZ8kz
A9wA3PvQQHfD3ceSqKov7L32OVQ+X94yBdJT7YmhJcxrYCkrwxImuI7eQCES5Tj0xdVgkIZjV/Ag
TeVnV6zf2HAO0+3cSvolPH+tk/l3wHq5uUFfbaZpWfbM/qJr0lmjq07JWy/MnbMVGD9SQSrFAAif
NEcnIC8JowscuzDK+gPpNaiTy/xQIGhIy1thps6B+zfEPbKoQ+O9y6BiqV6STTBlYBTzKXo3JsLL
DOXWd6H/0blYlFoTcscaidNQDme7i0hDmbOFQ699mU1XXJE6hGFerOgQw8EElIJLky9knF0YCdSE
jAI6Iz1EoXpvcshRfNvoOiSQMNt1b1ucQTiEY947/wp9aHhNVMD73GXYNTFD7wmpfMjYcMGHYtNB
K8k1YDAoVgzJCSD1l2Rd4RtSrHFxlcPD3xOAUeeQLvrFNzTheeNHk8Ojdy6zvsr1H538YRg5Ilpd
AjUKUPtDoF0AN3v2lePf0ftB83Txf0dEajjCv19cUIwOfYsl0xWFavni5EV7ruUhw5T6mLmFvWmn
4dZHs5GsvX205vS5A/Gwc7ASbf5+pUgCxWQR+12uvINNbnXHwHMOLzLvvevM0emWpJ32jHMOjAPh
sMgsuTvDprKOzkpq9tDtV2WI4+I33XbqlDjnmFeM1lmTsWGcYTb1q0CdvvHHtNjCNRFJkMG+qAq4
jaAcQVszcaOcQ7fhIREqHkky7DaZcHDkmc0pWMbpbADfOsB2zxx1kkM9wLRlHGe6Y8K6g3PSyOx4
BjaWLpN8wy2xpOqKzHLMhfPUQm+yXqo6OGdFGN0vU33sigw+dt4QYQ+JmUs7ICgCJlSjmutL8F48
dR0ndZ9Tpvu2c983yDyqpdlNTkrb3WakA/nmvTCFdwqN9G2RRbnDHfOCmJUqci3UsWsZfY9JELje
yZDiHzQSahQIHNQ9hWD1OsfdGHVnNFufKcbBvfamT9fsws2M+S0JwoBX7zGQNIpwz+TXAdd9M3q6
uOrB7JS+1TwZ9np+wkinEhnhpl2bcaNqcU0Q8hMkZDhUjfwYlTLxM16wkjhsd36UPzL4+SpGncFT
w1bc2/gFb023xSVZQ7+vBxgvw1T+81EHn2bJo9fk83PVLnrjiym47/E18QzOCQYZhqDzHDzMz0xV
oYBl1KuBD9Oz8X/ZJeoTq8o+GQEPxqWYwenn28B21+vAA2RiaJ0QVdYXfEoFCI9xAPOS5uZNGukH
tSoqzgIDcQgymaXf1hVvQ2kVJPD1D6ECWDL4Iki6St+tvtxPsoCw0a7zZmXSsfG1ehPS7XErOFFc
9i9w6gDTpuwIXeivxC9zNZikVYDQLcw2iwtItUUGbmReHx34BwDOUWguLfarbhklZBpwahrVU9j1
y96BW2+lSJk1y//tnNnHAPjkbvDzb1nrTzdbsr3N2mRrWfqRzpXAJcwdeB0Fl635ETZlwODFuyGi
1QSuFKGqHcePyqKK8n3iT80SoTV+ayBzxiEc3Psx8vxTHlEIDbK9mc15Oor5qy76x36EUlq850tL
3nU0UfP7AZyqSt+PObeMtWiFl8PaB4Vx4EP6qnTIu1LXh4L5AYUzJt0Mb9Ac1A48DIsrNLVhEvNq
uEbByS13jF0nWI8MIvG24TrRERyzC5OwCoet6jxgHBhwNqpvE3ZmAFSkMRzJnoXKJuZNF1R+slbD
W7NgrGtHp90VZvVsh0Oz0choBv9dD/jiST28KxJHgvqMxDDsg0F99p21xCUNNbbmITqWo3iuwU1K
mMq4YvKVfAXrtEIpBsudgVJ12pitOXwGM/gQDDw3rY2TZcDjC55TvQepgehRmxfzbFmdc0XaSNG/
65YGR/T5wZFYXSaFNW+c7WBjM7TDEqnIkK44AxXQexXK2CC+B1PSlWoFlCOXelw5/rad4iJngDO6
B+7cJlEMJBMfJAkX4oMzWvDHBGOswgtOabY8VesPWvH8XtsQmRG18/1sE8SonEUpF3WIMAjNLSQH
qnQo0j0gjdQb0JcbDCuKaNdofV3mjtynsMqxwS0P66D2eeY+0A5/NP565dH+KZ3ddLN5MC9aAZ++
xWxxOZWEfofX9Pm3lR1eARp5tkcxUxcyYMPyRDzYlGA2pKOIPM7zcXpp3OJB2KxtkdDyLeo0A+dc
3LE4fTc0WM4glx9+5dgHCx5GC/chKCuxw8NcOMBtTVd/QzTCpsVJ2FETbuhzXlRJnVCAorcRYzCA
nBjfMt9IF/IzVN7dTZmO4nZCbNBDmGZT5f+k7iLP6kySTn/f1u5bVfIs9el8SsM1uEspzP2oRC+I
WzZuZz9NZt1tm1xTqLIx2wD4gKAmvHTLOuSqzRxQD9pHgoEPvQEp7qA6edWz3+39ibC31TqojqrB
IHoozrni4aKjBWrdZb4rWe1wda1Xhhllcc2Y/dBZ9o0BhD0mb25rLwaFNo74Xe8LGBPzKbDSs1mT
G1SwbLb2vd9lRwyg6batFAPU9eSlrbmFzGLvxyjfTYE5ADgg+HvEIK8s4xu6849rNSOxq2a01VXw
LRvA20VQPi7jspvFsxmKt6qiU6suAa+Wan/dzPro07sZoPHYRVciKDGlzxpDWOt/MJrBbzqUzxCA
Dm6kmRXXxD71ncPfkCAaOu2CxbAEqcCtkOmxfrKF8y/oycv1evte+/Qg9aWQ9Uvz61jM/PsW/G3H
RDbri4PPNhkPxbRfJ6qboJQvlcMZyuu8HgaLbq5Eq0AiZZQ4xG9iRQJ6304vawpcj433KzOu6DaT
1c/sE64baS4jbbkcIWmoYm7GECLfAKQdtvUW8EV56851QpsowbNH2fNYLqQEddOPRwt8DgJzSTLi
IDerD84pZwnCiua1AJ6wcyUu78jIfwGl7Qe5XIPtdMD4tb/GiIyCPKKRTku7xH0YlV3tmH5OMFy8
M8O67KaASu8GQr7Spt5XIV6IxlhYpzTrvu0IiPbw4zT53lrMr8GB7tBnVFBB1brncfpmMt+eRUtW
RUhhxA082ti6Rw1hIBqMQz6AiejY/l0shanG5QjUKoxZUeIebg0Q3lKfcM6+/220SSjhdWTruhVA
RP4qcsnUfc/cCjtSmd5ENKon8AnYS/3pA97rigXhNbWZ3mf1km+roAfxxRcQiIAHTXaFd2bECk/x
BhppvZvrYe9V49ds4CdtOPnGjpwlySDCz+iRW8S6GydkB5E9REHis4yWLdQ9V041SesmLEEPDgnk
6BUdNNtcAnLyqd9OTKKIk7ncDh+hFGq35vYpUGwiZC0JnMrEswWktnHpUtuFa0rxwDAFKrdrNSdq
eCyUJhlXMb4bczjCrfstmFnbyLkdL3Ooo10UWsE2cKCzwALAcV52cvsX5JVCwVp5aaaa3u3owHeQ
NOlqQYyCi5zKGbwHuQpwy3ZVhkzbMF210RqIS+bLZ5dV/8kx0W7WQ/nEbXGnCpMAXUUkyuIYMSf2
HKPEo5PUxFWks78flXnV095qMlVDoX+bHjy0VKR6ibwFfTMinplY9SDDSoYS7KbFvI8Fu3+g5AiY
DYBMC92eq9VNceh0KLAwx0PPvAx2GSXDNqKj0h8GhnV4KB4fCHwpLq7gy3IwbgoBW6+pEy8aJ5Jq
vLPb9l1SeRQ85oBRxVGA4yrJXCXXV76572JVX1g6bdknTe/haKuqQ7/iy8sGgAMVPEsMv4gV+QVs
4VJOj3i0QQH4eT8Dgage6gAKDUbei40fvTBytiNJlc8+4rm9YbvVeWifetW118ioAv25eLZx1ebl
2Z3G8WS7d5WXjAUZErp/VkC89JBnpy71dlMaqftRNegwRxqNKmTLHfDp0N9KorGIK6s007+GYjXk
XCM4Jbnsh3ejY53nyviwctM7IPX8LFZRsylgte5kj0FemEfHG7baEQv50cqMp5b/GhCels5VmCO9
EVP4XU/5QmeZZlAZW+/T9hzQIqvIgKO8deXkcsUx2DHy6gJZTW12o9ams/oRoY94SWt5Wzapn8wU
vJaQZ9OYQoQPBQHkOnKO/npnBGjbRFtVuwj4+cHL1ufZYbOBu8DaDqM+5tNgH0RLFlSJnY7hn/iu
ILaQZYgLmc6U2TnpEY2+ydq6jS9Dg8VywqvVehsYqCdQHzlCrCG4slMNpFq35/HXnLg20EA+1i3f
pUgSi1Lajn3t9choOld8u/zehWrPvmkcbG6wfTl2kJjy2kF+zf/HbQFIWa3zJKOB1cmEBtrhLeoG
N0tUkFZJ3n+UUXkWHj7oHBLjjL1yENWjpadu28+zBYZsODo8FSGaDLWgWjM00yzpF882qTQkytyA
yDC2a/095HNIMYou6kqYkTysur2psu6wGMG3W7e/s4kFTNPx1nLdDdD4t0TdXGJujiHn8G7ppiZx
svahrQo6dXGZnqdfWvF1Gst02ol+YSbNBukY3dfFZUuTt+O1bec2NYTJKgroe2w2NAlG1TAWBmGy
L2dKbyYQPTVwgxiJfR+TwxzqXj40x9mnD8AjwEVr8cE2WOt2knzwrYulbyvJ2CBeFmJbJifyx6JP
d53S+8wuk0GCz9VGQLmaZbetSYSenWuHWTKjqShsgZHVzQXaYbknbVhgX8ijIkPzxiI/6cADZl7k
JAPQAFvcXdDoQe+EZ99IYznmxoWJce2lVjway2vV8QuoGVutB1InblTQgTNHzdwNRr4HGutz1m2b
tJ3vZnSOMsqM04w6AKhROsR1USKCNvyDudrmk22PL3T4vRi8+4GnPa0tHsCWcXzaTWUcZQvRLQBe
D5EGkGrWpKvYpkOArUeJyPllwRBl58YWLsKwDoxBZ5ARSIgpdqkAaQqB0Y0LiZQFT8ZZUi2H05zd
AH6tNq7lJq01tM/LxDBO9c0WzytnTV49so8vrsIlnyjpwVuY2WPnife/06KyffqnNMS/P+QHM8Dv
Kur3vg/Uo6i9K8OKjpWS812eoYObQ6CIfpl123FRsHAdEnyDzGZ3KViOswpilEU8oUAK0QdtYlr1
J/mVPd0LXkVe8mckw+qU98PBKyb3dlBZbDQtxtoIu+ZfLv3uT6dRQTHZrjw6DSwUdEpwDc2luB/N
zxGS0eI5TBEFC9dgPtheE+2zNoNmtL5kUdseKd0+XWvKKPmto1zANzNw5utj5tdE1mTHQBVQji2l
L7PHpLLy4G5Z6mc+UejF3kDHDVRxMst3WYDYb1JI2K1tgc3BQx3764UEsxgmmWxVcU7/7whtreOG
gIJbBGlEvHrag9c9V0fD/5BcgbeOEDTZXufdGCJvLvrdDT3O8l0t9W+50PE4nXmrZxleexfYC6Us
i50o3f31A5maoInq7Gw27md4wQ8QXbW1GgqfHoY/RlfItk0fsEynjvIZ8W9vS3vqDq6/vvUzd35g
k1jQWze4w2Ai6OBeLzwcxNoYYHeXfbrw4qChgl5Q7lUpW87vIgQExLBWDZRdac/4z0kdSblDJTP4
MLANEAj4CChDZ6DyVrGQDVOCuXbIX+kWkwk215Jo153emyR8J5YK92wnoKzLgqe3kTdDOqY03v7O
McqfpkOnFU75KxTQhyAbHxdtQlc3pveqz+9KotzYCRqo9BTD43QoXjtZvmoXRmET2rvZBrY1zli4
/WXrE8dD4FdnxT7p9jUY1TUvn/AldTuct7+z9I3NNDQnRxXPwu0+Oq+nqMpfTaaAXKD41mvBwtXn
5faQdazWpbIRF2+LcD9H6b65XXA9d86XrqrzKtGnFwPo8qJn3VFY9HakZQJi8xJOcodYBudRBis5
7nX/j3saWQgkDzSQ5r7xFLtTIOa07uc0Ch7q2vslX4cIHo+cAi+7Qvx8M4wsZivEIpqeJDakum0D
KkNm2Ra8I+7daEcUybFsyKVymJhtDPs41daDFOVjM3Gjmk3wrVl7NyMySzuoI+J3kRFoRBZrChrD
p3uSiMs3wmFR6drZoVND7ARdy1vePAnLjfUc/HZ+9moqfnZ05owfg45SwV0D0jrfmnxWk9/vnVTM
MKpqkh994Lhe9RXK/iqyMRtk/dm09XDqJy4lBlBsvaprXGEP+WDxVQcmsPfVmzNU/rVu6EJ1Zu3m
EmG0H1VDYsrI3CGL2s+UNg67uA264C7GFj/BuxxvDSQ54OUUSSO5QFwGuRzKoCPJkc10cdvb0UNG
XjiSGqgrDp9lXQwNqmwyLcCWOzk5u5aLMkXK4tbF/7T7c8+bBtgQ2Tl6x6KDnQXrfkZft7P3nGlv
3VguigTPMc852NtdhRGvA2fTeNQ3oNrzdYGd1ixXlrULu+I4VA0qEBIOAQnupgLrr6NQ82TACKzx
EpGK1d9oGVwJRtwW63yoKRQj5lTPuwCKPPbiC4WgnoiqUpziTs/+RzKSqkTAxEkS1pUO1eugqFMj
mxkTfx4N8C5KCfIlBl5szRQ1lFj6t4nKq/cDY+NlWCxAAWUcJ6m5EyGvcg39ZDBZ/Fp81alirN2Q
8luzaQCF6ODIAGPlPDFLChhlsf8p3MnkNI6uchp2I5P00Mx23BlQ2iwYQ2er0kxDK6ZMo8HYZgKV
bTcPynIRdzVi5BtgmLsgBxSI4Si4GSe9xFVjIUd58RyLk04gafB/c2U8dFg1kHQuzI87nTSq+okc
B87Ow6ybgJVG9WZgyt3QXyA1EPqGtD13K7RwkuWqpO1KDNW+k1yzzTzn0fC3VVPsSzHEfb6SlxVh
ypVni626rMyf3MZggQabxIyOZBHQVw/56v/ABmPu0BxGK1AbP+z/+aCqJ3WUdOJMqThSZ4+TY0VU
5FYQfzK/gAbhby/AOVpr1C7TM8asRy/rbhrMZxtxiTTRS36tfJ8ybGlOa9PasVeqOwinaHnqiSnx
ZVKzrncBbTn0/V1ouR/kuW6R0MpC36hB3hDp2O/8mhYppQ2zwNqZDqFztbwmqG5Tj3xU4dICqmuz
69Bbh+PMMLLoLFprj1VO0HCYhW/tgDKr9cq9W9F22Yw8BomuiDVGe1tkfr9ZmoxUuBLi8FJdF/BD
N4t0Pst+FEfy5GTpIMiXGOR9lmBW0ZgcbnZJIujCMrA/ENnAV6bhUSeR8ruXz2HNfguSSX4IctNF
MbAAZYL+urXXbDlmJe5wJHIRGH2sE+tNaRnpLqfSW0Z6Zq4fZPCyj+Eq3KCPLA8GkAy+xB6t8ZA/
2lR5cQ/9eVt1OLHcvElKmyId/2DAiHUh2Y1aVfEaVMHpyQZ1Sy32UfUjkKKIXyKc1FvdjZ9/9YNk
XQvy87YzUW1HFSafFnYMX94q2Dvatw+epPMprWA92podXB4s03fI3b2M5T16NEoJp/sBWOa8EVkI
TV5n4xPmvnVXBct6J7EEOj3liSLsdtsHHaaqtntvSBW8KMFlooiZ8jLvzsvX66anbUlRSW3RpqBa
8Cj77Qk6WuX+C339gfr+i7Zebckw27oLkQfTQjccDHzJWHLqtPiqWrEmPpyCwiSaSbC3kQO6avbC
B86SB3OaD6HfPxGwSbFq8baO/i4k+VOQ2BAHbKGnSd7q0v1ouuKg5/UcDd3BDueTSANvY0TeXeC2
B4ku/NLB90k0mFSfktFY/pnb4b/M4YKJkFKZPYzcPiA+EGnvnggFfV7I6uPhQ9Qoydt0O0YrIH0l
b0McDvrVhn4jA2uXlv1J8M1FjMOiuPgYy+h+6pqXbpYAmN7IT3lSl+2/cPsHeMaozAMOMNOG+Z+h
F8fDT4JZS/QFq2WycS7TfHQbtX8Pkf5aDWTH1IJVsky/XFGSB5jvxpqTc6AgkwunCPfazp3Uc2HS
K66deWPYpX+YWYAi1UePw+r3RDgL6h17eK7d5q4zlrd+HBI/SwreR/Lk5HfrmrR5/qfBsHBaSEgb
Q9ht9IYbQ9rXaZ0OGxZTJr5r6nk5H5FFZzr9nGt9yEegi/LR6kxE+Poj663nXEQvcjGum5Wt7QJi
kHCaQxiJQ91jDaBxoaPvbzrtDle8W1tC7cgMqMwraVr7xunRCc72b0cOXuxMTrhu3RrM/jxFuCqY
AmqQNodRE0PE+DutT7Dy///fUuo3/++fGfsR4zORcW8vNfGPKEs2dmtB07EQn9WnxZcUXFb9ZAoo
ENDqf5wVu4MKI71zIvvVzkaHjDlQeJlzqUynbyTZ3TuIzAufz6A5yw4R0o0HOuMN1Tt9ulWPtw0D
QfZjRngK2bV4OdoVD8H4GKr6ZIwgVUYKe9DXfn12om4XSK23q+gKlD5DtFVm++XA6og051q0DOSa
Me4mg+I+Srl9leqom1yUigGdTGh5NddZP+69iwsoz8gNaSbPZptW3deuYAHvoIOxMkQjlkvL9Pfv
+A8dD2pYLfUIdzRurMje4NxYmH7OfFxa6j0qXzLQyuYWUuklDyYnmEcYLR8UU/M8KBFgau5+kLug
s5Fi2hjB2za60Ua7sqH3zgUZTIze6j0rYzU4d7P4XWaSbjNtW3GzlPK62sOt3qx6TMEDlf+CGuWo
xwtYw/Eqbft225M2vrOH7HUo2DkNGTFaoqCB8QIzpi0maNWvcY8iKCdkqo5NEFUku1JDoB+BMTQ/
ddbMQ5fne6AQe7MlwWfqoyV2KuvOkT82KlNMJIBPe8xK/jkfVnJRSUpF/9Wd3ATdzFOGtu1Kg47b
dNloJjZC6FVHTErUihRZfWXK33syyM5NL0645N7LSzifRIyGHdLcSQMzTIPxB7P80WldSh4PV7Vt
zz8O6NVbRUQIsTA4dMk4fWJn/TxMLWHpBROFak4fGFjQZg3tv6xUv8W8fAUj5Cs9lHuTb+e2jtS6
Ay+JIRVN9dhjLu91pglIJ6eKO4HgYZ9RLJnwLd8+15OJIDHxplnf/D5d4zDK37IS38A8A4j12M/l
q0dUjt3hlcl/6cUvgfF9GpP7ZPMNjE6eO7G8xWw6IYXFtFW9dTkMejZzI+HsZnjdSm41BAynabLv
ujGKDqQJLjtsIwXJR/y2CqR2MrrWN08gLNk/cwWj873LZoLJ1sleiXRksoHQMWU1ZYBH3tgj8IbA
M+atCVJkBzNpw54QuzZ2IwQQ4rSw7dlnOM00Y5pxLnz6KjJC1xGgoV1ZJ9M6eoS2xhl7ib1jsqeO
9FzvUe4ynxDXdetDLlbeDdkLNkTE8Gexm3XDKZSToCyeXX75wrL+UQpMvPE70w68Wy+6zts+vRml
zYy6OdsV5bSXtTx5lFbn3mFj4YCDogqq7pnPeDRvVmUfl8J9kizo5DQ2jwWGx/tZ80MTtSpVuZ8U
ffFry6Y8egPYPjdLl1OX8b7qFxSBy04WRb2tveq3YjrqLeaaEPJ+8DZVy4PrtmDm1fIvDWD59qG/
bSwSAxpSUDKqD/J2UI2HParIKhqoiruZTwBzoRy9zx7BSJ57yw5Nc4iuEwPeai7XpNdAcUWlu6nD
/NMRzQdRzw+2hWstMpoLElwVjyridJzhplsBBf3SuYjlXPjVRZD9oNm243rN7i0TyNVA2Usg3QF2
rWbbqDWLfBZZuVBZAt4y8TD1oE8Zr+g/dgEkpWYWB5bf1x3E/m1tcXivbrQNdPe1eLwso/QSCx1Z
fJHaO/6DnNQ3sOaKcTLFbM7ETbH+mMezoA69JEY7u5bl8uSFL+VI4IVSQKKVT+4z+HrUNwwcNYVn
PnPDFiQUOaZu9ub8ySqcqXRLYblYDIMK/9/Eu2zBpl0mz9qzAtHsELChlwMBu+UKV4aUS/TrTyhn
y7gNSJmPjPkhI5ePe0yMK+BHpp7FAkk0sPlEvKotGL1jm5l6n3vGtbe5hnSOkh5HEfpY6fKjS5ZN
p2W1ln02sv9nHILjD0DsDtQ2Qym0sOulH8o9e03m7hUlBOo9J+kxUJhrc+MJ+S8wO2QY7ln7UxEP
FhBhaMLX5UoUCrTg7TQHBsfcdF0x2t61K9lZfcgriMQzez6wkxm5A3wgs+iObXMZmNXBT9jznF20
lpoLnYlqqVGddjdja5ebvCsYkwv1mQ7ZCRNdFbsVfw7DX+pNEA2x2Uf7maJJilglJnGHcaWN22VA
PCBacnnrCtGO19/xOnEseue6pAYkKndDOT4wK5pdphAsQONyFt9mFNF2hYQ6mfmvb8mjx9saUDpj
rFn1ZuonljJu9KmZrzEjx5zAvKqbcCGIgU2c6Zc/Q+jLXVODqq2mFQlhd7eUHtvqWlQExs23fbr8
k61nHLuoJdxkQIhSeKabqGLst2MWbgLESwE7UoKrl2ew4911OHV5wri3Oqsp4O4V02ny5ruixWDi
CnU1rN+ZaAmJIZKDO7+nvvHKq6lcUBHUKx1HaplY62kBrWbrXjbwqQjAFjQTTz7T0mNUc+4ttOWM
etc9qN0xqbO8p/hRv4QHn/U8WieUyPGihPloOAM2lZIdlBmmzHii+UGRCrvRtRndDz1OXbE64tQs
bZ/0IAH/hGp5mk6PXUsqIwKImlMjl424njhBV4/N86Lwj6eA6dy8Hwledd8LPPiJQwIYWv/vEVk5
nHSOdd5rPJSDvrc9dCQKdY9WDDxsE2m/Ndo3owjvV8PDWOEiAU6b73x8ZFUDuBC0jmZwt8lWVF7D
HFmbkGKyX6ovp5+PFWsQ46p353c7eESH9spUb9xltfVKvjotj9+jBHMJL73YFi4ayT/dNmlc6C3n
swW9e8NkUYGrY4mH2AVGI96FxXbLo9Fe3EMdKelcuT0GqUtOHiBx6puqvxoHhi70L9teGOam7T2k
Mnzvi/K3N7qDp1g7ZylKimwW/waWm0FXvxNbclqpWNPpOwrM24l4IrKrfVIth268nyOQtTmFTm7k
X3lBTE6UnXFLvvih8UpK2ydoJWH6uADGc0nUpyGsJ2Won53sMBZN3frdcltu+zOIRZUYdcf0b+6/
Zlolt/wV4dpv2CCJL8NiOOZNSFxQyvXG0xC951n3FVj63yLUP3M2T66VbV1n5tmwWvBtMANGkgXz
kRhbG5vWHyujRhq3rsx+xpwP0m+N5xJ+aBNaGzRl+7EyzwREkAyalv9cO0XsOvzAuYjLAj+FzdJL
VCdBjKjt6jcgqKx02B+RhpeENgnh5kVdTx1BS7dky87z7kLvO2cYFNTy2bQJ6sWWcE9ILG+M+QVO
hLNBqjdylR9cRg96hf2fcRfuMgsPUM848CZiqE67k/v1PnOKaTPUsPMDHnvmRPO69ebxYa1g1F3e
fWPkYhF80rhSim3TFt6ewMVNB9oHEobe2YpxMY63PGl8riNqlgO1hFDU5wJV4j5vlheYETddkauD
4yPu81H90/uiLJ8qIMvm4J49NT2UQGNv5r45jTb6hzwwjqOyv2s1Zok3SXZpTkuhPs32pvNYYnlo
lWqysp2ZpzUM/QcuHvxJTfjYkX99yCqGVZnub21n6Fi1EIpGGsH+z7xBJAoPQus99k3oHzFwMftT
kPKJyyZ1tAbJp2f96ApneyhcwlaRT0km2A9WyhDzT4AzG9GP1RnjnsV0ii0L6QVeuXieGsF9xZDl
suooCEfbk6e4b63eOjRElW3ZfROXZxIC/mzlWXjQFyV/M+f88BJUOxuZXxKFwo2NKP+ymddt+yIt
OEwIl5xXRihui/57Tll8hHb+sMBOPjQtyRTKjGJjBMoeMbvaScSmuw6T/N9RM8lwPfh8lpvBo9HP
aZvO1Is2lV1uJyfPZilRqD5IgsHAuWJMPc9CmHRGQPgS/dDS/SvHKgmL+jMlBSDWgkrCnFcj7hmr
b0OLK3tw8+loVejbJjVvXUU0YdCVzGVKwQWZRUXcNa4d68l5qljabcIhJzqAL0QsjZmdFTY3Oxgc
An+bOMJjyOncP6cOMzxSgqcYQPh5FUhn/mejtOv+N/7BBSGGvMUPfPMCgfrPVtnJcDDymHYXQ84m
baKxT850CVLFHDgF4iMdAbt4wVVqhY913WS72s9/5trFlqpwMTIhfC6q8oaxSXL5i6CCaVOtr9JQ
/rUiSEOLka4tTx8YOR1VxtwcwXs8kknLnDL/GpTE5tMSnDdp2jjtCz9m/uFfdkNEbo98/+/QUHhA
tJtnayraU8+Ge1PmTbYfOLz5P3lbGAzl/wIH+YNz/Wf/uBe4+N6Y2DpYraz/8ra4qLTTyblo2cbQ
OFQtGfRhJOl/2n2P7KGW5u/qTWLnoQaA5H/D0Jv6l1zYZAyqV/D7PBkto/4WTK9fXhghwPLr6UiY
0r0K7I/JaGEVI7pjhgnjC+kFQD/wWui6nSZoGcf7v6Uk2NgjNiUsKvqz7/DCPWguCdht35xTCSB3
VP+LufsCsPmvrxuCKkqEyOVl/0HN/oO32zGbTqzYF+LB9W+stWXnG4pPEPuYq1Awbbqe3+F/fgRx
5P/3PxSaEAjri1/fD/0Lo+M//KEB2cs2we5dLIaHWsmf0cQ0uXTPnOrk7eI9gLSwIUToQaV2w2DY
Js+YomVuajuZa0wGl2xtIMQb1w45GsHlG4QCm159Gk2NUMncEcH9Y3R+TyB0cQ3BCWeDq1I6yPGK
anFlxu7c5tX/Ye88duvYzm39Kgful1BxzirgunFXTsykRLFToCiqcs719Pcr7m2bXEvmOtuncxsH
MDYsUFTlGf5/jG94y9iV7aqWRk8YFrnDI0OwWqAh9KIfHglvlkOPmNVxtZLDI56p73pCN5GsBI4m
J1A8iQpLta4TCrrkYikBXne31DAQ9Vq/sGpCNuP80NtOcvCKB6BmclbYxh08QcxUzgqa1TizWr+h
hZ/f0msifCo6RKlxU9hy38Apm5ff0McQYeGgaRp6ih4sQaZouZ8hPVzcKNiucVuxIq29hd8rT1QD
Qj2nQZlRGxHuVZEYe/JBCKjkfi0xf13JTrmcpFagWqNtphMMUwdCHi7dUTpfRXlBS6HBV1N5qyoL
N0mgsYPJ0u+KhSs7bVR7r5ik9lXsryleOnYvCArlxhPusS+H+hkBafVQlofP35kTxrK0YLhSvXA0
2qS4E49eGWfIgEB2RcY0gYy+T80LL4u+2V2V0eHz65mtYwYLZLvQzeGGWk60ZbWsw8ApHoZwEQqC
Jhq3x9CNWiep8BfFVf1dRsZLGyTLsevNraCDPPeVkbzlkdDp3M/OcLROyDNAc3Td0QFJ6fSX7KNL
aPlJHlDlXlrTNkVFyViYxb4j5WqGQfvOUgroHX72B2/pL1H7L4KXktrZr/r/TL/2kuUDUX9+/caJ
/9ef1q/Z5XPyWn36l+6zhP8d/5UP/yz8+T/PbvFcP3/4wzKtAczdNK/lcPtaNfEfp+C9ZtPf/O/+
8L9e3/6V+yF//fvfXlCp19O/hlovhbr/9qPtz7//Da7UP4m907/+54+mK/z73/5v2fx4PvrbfwL7
hfMFFZ6gw47LRDXF9Jj+BPZL9YvK7CCZKUzeQUx8/wT2a/oXwbOF/ghJf4IOQ6Cosqb2ORH9i6lp
FtJt842dxKt9BOj/DNh/TLoQYoLP27amCh0a6DFk0u2GPklyDKxV5d1CWWS4FA+Vmm9itBTS/+la
zrdOd769uzvXf8wH/5U2yXUWpHX1978dLxqOjmoeYZ+KzqqkIQma8qXcaFCcsnb3PzvCERYs6fyq
DAUdwjDE4l/sKdTMPj/CCYpwunMGcj069arqqEcz/MDOWq3o1C5GlG8DFeG+LzHgnkPGTUTD9xPq
2616d5jpVr6b24ggqUlC4DBDr87K/kGbf82gW35+Lcez9h8HsYQ98WAdoOIfDzKNuvQAOUjebDSM
JeMLrfkZtfHwDH7XkL8/FD4UCEOERBw/ejUMmb6cmIQvMgPiBHQSndIkhTrCitFJkfUzB4cYaF1z
VQl1jtG6HWhkKS+K96LSApkaXkl3gRzNJ7ugLqpVpz8qsMgbA5rSWN/Xvbcv5KFOL+LhDqH4Wulf
pTYQdI0+GjkBCyfYeTMJhS9NJNmsxUEp2eAowdYfYaGEyCeAZliLMrfgpvwaSvqiTbVQkK43TXdt
2tlzlzPAxkCnEpc0VmvhV8g6pgDfmNL3YxcrM/dQ4I6KwJ1aQ7tUDZya0Fsrlq0q9QPkeWpCmFYy
pdsa89q57pMb0/7VJmwZKf0Y1UXpkuBHYSHKjDkZ3bNM8zcJ7p3cncPyoo0VrSP4P1aX7tLRZMeO
gBjTvmkoG1LK5qiqDXoVQRzuJiCmW/3M0q+GRaIREIyAKhbqCLwsXJEzUweCVssXXUOFcNGI63p4
8qL9CMdAQc6sKgpqMcQ9GgrluyjeTUma+aKx7uAZr1lIoFlAdRdENlZZi9vU0rvQ9jUIAEzitUOc
hvrYGoQWFumST7GzXqycpiXb+TBt1q41H8x808snM7uJrYc+fFRNa51XkmU6cSEkIsJCSJAE2vUV
AW6zqCi3mkZHhXCMuntEk7mMy5d8Y7TjEn0kD/JFhEhiR+KoQmIqiCUsCvyxOGOqYliUcYqs+RHJ
A5lA8poI0UsrLp+7/kaA8YtQ20hpPKQAD2Q77TJCsah1g1A1sfPRoeJvWijUVJVeW5GoOMP+pdJ2
7EmwmE6IcWYvuuowIgVL9NdSe6BZxKC66zetGlx6UburYKQZyn0Z5rTriUeh/YuH3UwPCnkIeZIR
RrrMKHigT3oF7rSg1rUMjWav8OTQh62aNl/TnfYVcj1Qy2pEnBqptcK2sSrTYa+DTCM5l8J1tCPf
bdFNyfJVfauV+r5Wm3ts6HvgAW35VUcUEYv2TvWafQDutOxMvLMQDoKGUkB11WvZmrdzp9TZPLUV
XFR0tOyObMl2Y4OJIfUcc7U5M7HYDvW3wCohQ/z0SoqHVP+0H1aImArDm05ZykToEyAgVeYOjiUc
PF5MH89gfRuZ8SarzUWZ0SqOOuXgB5ChiDHxGtSNvPBac5Gjg1FyKLeyWlj01qH5fjcmZLgWXJYx
/ZtGASpCRIJCxknCy0Ww/UJQ5oucbifKdC4XGaFQ6hixic4QIPKKjnJvjsiJR0QNRrDVTIwSEtGB
xPCeDje98kv6zVZDuQbH0d27wvsqt2zecdDqF4XdP+l9Ux/Yeq4GSHVVw54sTQ+wDRY2jn0lvsvC
Pf7k3EdpIPZjdGMT0220e9C+Vwm6V7fz16ZBsY9aoDaOi7aIl2jGF3h45rLN533VzDuqQ1zXrrMl
FgI+2uQmQlFnuthFRwTYJtJeDAz93fQY0vDSin40rTOPaBZC49vL2rt1enWFe3AWIotRV16HhwOi
UhhctGfpxL+d1cHM/mNoP5pzaecZHiQcQtZpzsB9sf9YtP+lpefv14sfVqH/s9Xp/49LT5Yen6w9
4Sjg2fi4/OQ3/rH+1L+wzTHgvQOWZzU57cj/XH8K44upA/2kKggMXqoGDwyX1tsi0/4C94IdktBU
/g8/+9f60/6iWWy0Hf5jG5YDEfMvrD9PNmI2K1/BWgCZGEEPQNc+Lj3UfFRN3ywEAvdgOWokpEt1
PrrR2tFvUbWT5KYYa512U9LUWBjoO2CPmHgtNThMADpUVGaye3KCeNNhh4K+EpXoGHVSlGEQoZt4
d29/s3I9Xr7YgoQhh4WwihZSnOA+FbUtCqm75qJntre/e1o309zLzB5nE8b5PzkW4FaYWeg0j5dK
VHhYyjQ4XgLyNGmAgUqdG70yQ2tvqX9s6/gw2A395rqO9wHTdYEv1aaKFXtKe1rtvltm9jVspUoG
kGqwctVAHRLvLnK2pHUz3oHWHlmn/BkA92+Peby05Zi8WqDtOfC0BT/aBaixhLGIDnkx9nTyZ66k
Q5A+9P71X72NHERoLEYEddiTN8wvE6sIE+rVoXlAKqNQVTSwCLaH5Gzs0RsY8P1qna0ex7J01RKQ
bdnZfbyNJLHHSVHzyIwcWzr6c4sG3ZNDymen5wcRXBq4NSlHRua93h2AICQSBJgFMa78IctvNnbr
zFxX9Y+6u4fwYSYja5d5bv+oEHOo1jAr030yXhsdzwPdwkD7x9YWtHfjcUGH2f2BkCFOflmowoc2
gZW1CLF8Nd5NjXG1QdGiVL/gGSzwbWNkQaTehyu/q6F8/0iTvdI+MPXKh5qc6sTfZ9Rui/peR03d
lnSplRftlRLqQklXUujbtlHBFacbq/oREHT8+UN7K5Ae30lLE7AVdJUxQk4vz7sXsmiiTlqVhu4o
1O/qwt1UrHFy3n5DerT5vY3Bkt/pnz1nuDLbbpPhLUQ1fuY03oDyJ6fBwGkzq7HVOwYUQwPJYVAN
5sLK7lVRzVnyrcvMX2mBtVIRfNs+upo42kfkRGOSwneZPboTj14zf5Gd04DL7b82LT+xlZVW+LdJ
Pzx1TnI9smiQobdS7WYXkHBs/md38N2pH03HOYmmdeWMJnjFdG2D+choOslWmVUrz6pWlm7AB7sl
GWKbDmzB6m5T14vPn+LpqEJ1490p6B8folEodoGljMVdT0wUnoWifFZzVozquMAAtM3ZWlRh+pfH
aI5qsI+1VCl5cEevTtyao1pWLU7BSdlmmqR0Jsm3QjFZcLMq5g/naLFcxslLwubZNgmV0YCafrzM
ATtZYbFtQ5gES2L4qtLAV5JzJY3TqYfL+udRyIH4eBS/My0fQwmvYusvvFczeMncq8Q4iPDM5fzu
QIKkYKZ3zYGufnQ5YhBi6GIuB98MDkOMO+yOG2fhaj9KkNWfvyLHi8ZpxGQeVVWWIjrV2KOD1U7S
xU0LlKwrX7oQhXXw9fMDGG/pWMeP590hxNGNK7okqQz4VCAQEzqqGRriBlWhv3Ix1tYd+uTEX/u5
v4LTgehxQJwsFqUAlEHxQceUUQ0zrysXbBWXLXWHVPRIgc1drDVACslrDYe7Dnf6IIOD1FHJ4uhw
40WTO0Qx59tGW5tNfC9rhvgsewJ2yT4nvI8BnqfqFnpEmOzbEHOfL1foR9a6F0FoYEuBHSqvOvY0
aPhJJRyN18y9Q7W58gFi4lVdeM+CrZnAaWAl9gVOj60EQtGI6jJxtT21iWWB9tUH5pXr0aZxqxvd
HhYaPhmzrmaB+eSBUQkbucKKvaEyQ80kIfUXISYAqQiEuRraq5w2nQGJtI66jdKl+5gObh83u2yA
VoYowi/6Dfyz3Zg0O5dDhHF1VVMGK8kDKbQbB1DJWEnaU+1Kj5O1UHxya75myAIQ/vjGa2LZRD8Q
aNbZGxUVvwWrcqDXTsEcFBwllxqDktHeKiP8/OHJlRgFMIEgkL0Kx/4gtXRblvE2UEMy6jEqC/79
RF0l+drz832OaT317DXv8bxPgL/UpGh29tXoyE0pIBZUYh2wLaQ6uw2t9lZXok0KhzMLkEzqywuK
SleF7WwUo1iIEj2Zlq4UIs8jCVETV0gDpzrsy4cUza+j31vss4P7qL2S/hXomSUbNh1OEoKfgVDw
ZpGgHLC5PJYhchHJF7WkqAJe3Sppb+sQN4aLaeuLUZWMoYdWfnfFpq0uM/Ouhjs2VBoOop8RQpZI
aQ6A89eNJMXRZEf7lCce5ZpoqVKhsbW7gqVOju4G5YNCPUbMLeUK71FdxBB6rqfjSoFgvOi2VhJf
0G/dOnZ1Y2g9DSs216AaAarNbad8HVwPpUdzCOQmVfkK8Bz4SvSLPJjbvvKvrfYpaMHFOep9syjM
eq6kwYZ6+KysKboYA3jF9XDQK+uQjmDqLbA/ibZog2GVpmJTtfrKrkgvEtqcNsfKQAVRdOre0IJ9
lfWbmBvg+NYuTMPvpvjBozoEeQgigJdVK1ea/1NRJ2GDP0uppVXwWyJzOHRGetvaxXro+x9h7+26
rLm0VWjSmb0TvthYZgl7BP8QUT965izB6i7tpNzpRbmrSPArs3qD3gTxpVdvUhuqJW1a5pSrCn/4
ONwL8KyWc1eMj2MNnqsYIBt+syyAOX7NLbZ32WSE80u6ehWy635tUZ8xEAYHu6z5GUZnc5imIexk
iGPyYXuH2OAEnK5CRnB7/E1UEdJbcLGHEsuwR0gsNrKZqzQbXATLesjvC/v28+F1mkw/OfLxAqk1
QlUrIhwUAwXFrKpZW9x64MjQvJ6Z1o8L7m8zxb+u0Tpaz0hs9PUYc6QsLpBfkxuM4ADK3X8yIb07
zNGaZVAC0yoAJ3L7nt1+79hn5qPf3TAeB/mBBHuxqDza8CpQEc3cCpnG5VWurhR12bi7oDiz8hK/
m8TJ06Acw8TKXvVo0uuhTHWFYHOljsNKKDBVhLKK+U40s35qMNKEkgqn6BcN8SggoRdVTzOZhf9A
mJVjkesYEN7K1zcBXwcIIbXy0hbJxh4B+qGUcTUiEOBqR8TXGOOyCtWlXthzPSNyIfUxsEKxsL4j
MDi02F0x+c5g0s9Cyqo2wEV03jNhXvbusHScey+4UR229UG/byFDy65e9aa1KlmrauVByb9V7KZo
oaehvjOdVWOz86lAPnXNwRGXnotN03aoBqiz1heTjB3EfvRHQ+l/i0/n+p68n/+++DR7Ln88/8yq
D71PfuPP4pPlUGGaumOC/EdDAoz7Z/GJH7GbourAvp/2FqagfxWfjC+sPomK4xdNQemD3/pH85OM
c/5MKiy/R/eIQNK/UHziXz0avdgjEPZL5JGkzcTq82i/LhSR+6OKzrHNnEXsPbcwTxtDbJrSOKit
sYxxSCJVniMnxORbMNwkAGRV0HDhj0zTWtYU2kuaS+Z4qW8SBOc94Aa0oisEneiMMtZPuvbS82Lj
UZmh67nKra9eIl6p7pB7zJIGgxMqO/8VffCj6HEMsLhX3hY56rMZeQ92QdQavHIXffEYK8vBi+ZB
RfW3MC4Uj/yScWJ+ILPu23VT4dNC1DGgIHe8Graquk08bxVZ35yaXB8lWRUVDoikJCIHA4aPC+qN
prXV0M4pTn89Yj02rWzVgVdLhL5UUcyNSMuVxl7IQp2BrVpppMGVvcQ3hn5bU29b1C7dTMwGotMG
QGvQq5YBq0pE9d+Vat+Fyt7Kkktp1osaOaOVc7L4ck1NrnLTQR/vLArcomGhLZTWJQY9WrekVWDD
uePPjBNyVYdiifUsC/wL8mJwCyHVLNu15lDxyGIeh3pVgXgqN9izrnJDex3s5tFM1Bvk2bMUOlXn
RzdF+5R17SyGyyid8CqIoqXgx6BBwlmRVN/NCDW82aP5j0hn6WPTIG5bm6HYR+0PfUz+wha/FUgv
jdA+ZLl2W2XeDgFgQ6mlAphkZ+o1eu2VXpo7sB9zVuRsuLO76Upt8wUtyCbB/EYeEHOyD+ArXpmG
u9NGF5B0clnY1cKtARg7oBzg0sv1JDQCQfs9hHaKLP5huuYmFd9ApoESTrYg1G8Jn13a5VYQ8qG2
/arJWM7jNsCWekDavYAaATqflVzd7wtWWai/w12aGvBton3RjleVnazjIfyaNcN1TaBXplNrkcnt
qGBF5d1xkvBqYFemdCQGsK5WhzkuUUB4/aovWc+rX63iuqAdhIT3biyqHfKmpSXuLF60XLk03Qf4
IQzMCDGb5JIO4Zq2Gyye7CIe3aeip11p35qNvaXnRcsJbJnebfqEaoQXs4dxFo1WXSH6mkkXLiCv
53QMU0W+GTuLRKmXWcVHkWmLosVMSCwLMXrTsXX/R469vVRRvvO6FzrgLCiCTQ17xITniXqrAdGa
Rkig+lWX3ucEaoRctAvmj7bKFcGwc7xwe3+4wZJzYUxvU28vA61dmGECFR4giufORcpzGqtdmYBF
Q50vbSihQY1MT4+hoATuU4pZcxid9VD/UuPsLnPUg0fDO4cp0jf6rvTzVc1UaWBOxwICrYttEQ4t
JZ3zbbFdonC/dMVwBU3qThvzjas8Yqi7ECafrAGFdzdI/8ZMexpW7cbhrmmy3xuGu4/YlCTImyJH
gEWL8b60mzG2NwJqUKvmTyCHLDO8CWS8wZeyzKNhX9ZoTx19ZwcK7IUR40+8HxCY/lFX+9/Z9Mxs
qrOa/Pez6b3/+l+zZ/85ef4woU6/9OeEKtEF0XLRyE1DdoJ2zfjnhGqrX0zbRGHkGEI1iK7514Sq
yy86TQvVoTYlbMkk+Od0qqtfaNep/H2q/hZ7B+OvTKcnwT4qahjaCFLVnT9m1I8VKjMXbQWTLlvr
RvsUIrrc+WmLRSbRqssoqcad5xvmbKoE+A2e8cKDBCCgH23NEaFDR6GQqBdt5tW0gtjmgJxKsK6+
u6O/aXS8Vf/eb1imk0SfKpGfTJ2t465DDb61HCzM2aWVYzEilm4VFwUSDtMJLklf3NcFdR7y1ikK
1Mx6qS56SjvxMk/bYhF4uQHIL7tNxkCF5qDp2zPnxxP8sKHi/CyaYdCBLYMO3KT8el/4zsJk4Iha
umaI6ubcomZGiMRSDx3juxLp6bL0Y5B7goqQag/wgkNkAzVM3ksoNcU2SJszWsnjnQQnhHQNaRCD
LC7y4w5dytAwYMBK136pZ1S0hh9JrF67kwXM1oud75rOH6PDf7sxNB3RQEJs2lQEaQ1NNcN3tX8i
caCFZOC4RlWTa2lt49jFc+gvdTs7lx95vB17OxarSSqPGDNpaX48FkCkvChTbBxNFVvLyq+AF3tX
DLc6j9mVZ65s+nSPnq7D5m8qdCK6EyeizU6HSlrrabK2p8DeynAnd7v6oOYJzZS2VTc5xV0nbKKV
rwrYp5oCcDjH4TyAgMlz/hNUXo04QDb7cUT2rcohX1INqvddCWaLjeUGsWZ6idh7OCPe0qYd9sdP
h5On4Ws4dD911Icf71Uv476xBCVKz7KvK3ieoNd8MB8ICkadiaMW+cVA/MmNHjxYNVZWVFTJ8vPv
Y3oeH87BUDXT0oBMaxZN0bdi77t3g5ua2Ura8W74Q75Q8Ub0Q0IqUL3JZLvtW0zLNXDTM8/t5C2Z
jiqdSdDOwU8+StPMowZXegIVFP1PExQGGZUsdeJMXWhx7Z+5yN8cjj0RHXu+PJvd09EHkNamF2q2
F68lkcEzNXtA8yNnlbsuKnnuoZ68kQZ5wHg3GGoEtXhnOpd3N9SwbCeNWLKvGzEA+smRcivufgyL
a5DsqG8mCJJWv1q1uEzq6ql0AoRZLmHXnz9XbbqmowfLJgydApPRlLp39CGCLaor24yjdZIZdMrC
pV46S5E8d4EBX8L/OghEqTWityH4zj7gp1F018poErMWPH5+Kqd3n8nVIhlepzd92ndPGwxZRGHF
qDkprddE1c0KxUiu+wIEhh57r58fbupwfLxwNr8E2E7J3jxsY5oQ3j0AEHFmI2Fsrgtr77s7M0mW
nbEPzHLfB+EqCp17wjXOzDKnXxHHdBjVpWNBIjWOHrrZlfitxzpch0F0VQbBpOjbwPl+iRrvexCJ
H0Zi/PjrlykpA0wXyWv9ZiR6d5nN0KeirHDJdTL92qMudH4VUXIFE/dWU6e0ALRw3qiceZYnk5cx
hS3TvyXDXMOKevQl0Wzx8AVDRgrxz7Cy1kxiQaC8zSO9enKKh798jZIwWBZa0NyFcaLYyA0rdBw8
a46aL0l44eX1IngTxjZtyTcZgtcgR/YWj6zzPz/y2xM7eoumggjDBdfKKHVU79PwsxK9LL21RDI8
pyRHO3xv6qU4EItRdylkhGxQ9r32g2jBmOQEzbmxyycjiDx6XUpxWUV7p3KblYL/83Gom2XfXiMM
tOvkwuyL6lIOg7tIspziRyp+uuaUpt55+lUYi4NiTcxz9IQrJTfWTjGIp3oQl03mbrQogRlpI8j8
/IJPvhrpsDoQDrIO6pu8xx+/GqsdvRHKZbmG81XSNArh4HXxFX4dZd3n6YHQFySScXHNv3Hm0Cfv
1MdDH68gc71SEl9xizXiQd1AXUrwT0Eldn4tDffMcvVkLOJYqHIYGZEfnCZyB1VX5WKglUGlYhcp
tCYIbAmDdhe4ZwbgSe31cRziUMIyCYieFBfacfi3EgwDAsiu4PmqjyiaHnFKwt8iPSQxk1XiSkJa
8juFxuMsl9WdrQBPwwSL7xKoRjemJFvri6x6ZHqmJULfwVQiLPMxmTAE6v0s6h7kRtVtNIrRJuJI
X+uQKlrtswaikLzIbNIC4PDTrPHm83fldM0/Xdq03qI1wgxzXHMP4V6T+ZcB8hzItMsKWmx576zJ
jQS2VtyFmQAv4LvhrM3hqfQtJn1l505Y4iHUng2XeD2AegTWx3xWn5/bybTHqdkmY5QuTYMtydFI
PFTElRHQmK9R+FC3DpMVBnP9r64nOMi0LRQ2FVeAv0ejYGNbA95XI8d3nP+ULgphkdL8i0PI533+
/fMrOpHuqFOsKyJQQzMp454UVdvSGio1yDmajYZVwP1wkOQLQT8asiuNAFsSyu2l8UahP5d03sHC
68/qVocSe27R+ptxAv0jDRBEjMgMj6cdy8i7gY53sa4kUOhu6q4KqEiLShuvmqp+SnVSdMbA2WpO
c/f5jXi7rR/GZG6ErbHDZnvNKHXcg0msXFMVoedrdZp5WjA/GP/LhRvLclH7NgmL9kVNxvyycJXv
Jj3WWZiDUiO+0TM0bzkWhb+w3IDaHyjOmds2X7Pa21QRoVZjauS7yIvNDZitrUG20bzuz3w2b9Xv
D+fPkoTCARtSrsE5WZLJsanYTuJbHAd/VURWfNPhPlYzNVk4Jkt8T4HjQV7zSsPLX+SkRPoI0syc
cGYgePo8qvNvlMvAb4TerGpAncf4BETxzMZ1ozrtTKNQNzP6YUsSwRV3AtKZgASe3UurviStdWVp
6UbvtAuTYBxtENT2yOfCz1tvIw26sE7rx+kRJCgWjgp8+/rMoYpNqMcNr9u8jXLYBI3ybaIbGb77
yxjMfUfRQSOZrlHUh3GkedwUxDtTaL4AGQeSucHGnljumS/wdHRlYqY2MvU1bEoMx3q2pLS6qrbM
bG3m2jrT9YMDfpQOPaMp38QhjuHsO1EUoe4B0YHfncTrgbG4M2ooB+NjCDd96YTOg+8Ml2Gi5sQK
iCv85rgRSa4FZQ5ZEhZJk7i7qvnaogks20lGTjRLkKsSJnZ0nwCaAQBfqqszb/px/5nFK9sV9rQ6
62bnZBPhJ36ax1Km696h0QxWYdZF40w0m94jkVGrId/Xmf0g3NLaJfEUD0vmtam2cw00JDXK4Nbs
ID6O8PoxBCXqPgt0OZOT16czyjNz6sn8PZ0sgyBVDcfUMOZ9XDoYbqsqEGnTtTU45txIzMtsTFdd
Em/Nwji4PpC6z2/P6cZ5OqJ8W/2Sy0pL7OMRMY+F6P7AAA3uY9zlFyRzhMAJjUXSst2yG2VBZUed
u9LchDbCEMfN/4NrRtbLoh+vl8VlfzwDi7wzv9Q4AyXzDPhOPBCvU66h6L2kksh6AmvOoQFO5wGu
2hEG/8Gbjfj26Kp7tYLsid9y7RO5N2sItgVSG+51wTusPYLu3OY1TbKpXVRqcserAyuhTb8Svbc5
8wD047UNu0r2loz/1NYczujj5UtqCY1PgubaS2mtKapc+zrpoYQT2u6vwVa2Iquf0zBdQerdmPGV
WbvXZ07hZCKaToF5kYYm63PdmN7Kd/sfcjQa5ssuXeesM8yifdX7gHgVDyCz3pT7OKjvGptURQNi
VyZab+E8udbwGA08qkKOctZ7Q7twnF+Oz3LJSAnqiovxzJv6m09jKuyY7F805DbHj6wFIlmPUZ+u
dRdIHO/hQ+xT4fEt43J6REomLj+/LSfr26n7++6AR+9l0I49rEkOKPMbVBcbURqbCZtkDuP6PzkS
/WbLZCamVP7x/sdmWPSWz5GaNdnUpKQBmxTC+xWf2QNqv3vXqDEzsEw+XconHw8kjLiUpcKnZoFM
bUtnL2KsPQAsAFeYgbomlfUaGb62KG37mVjwWZ+Jc+fwm/GYuumkQWcnOD3Ij+fgyWBMTU0h0MBF
f2b6/loNy5ni6ZcDbxxMnb3TWgHJ9kulHH5+fqON3x2cfQTrLZzLBlWsjwdvYddFaU7BuG6/kd0c
rUOnzuc04q+dJANHg7bE7n82mthFwTQmuOpjHlzZOmppYaB7m0wO3JXa+aaCVJ01RJIfqu6mg507
esqD58gHBF2wDDQYhN74qPvAjklZXIjU/0abstl/fkEW53u0DKISPynRbVzJJ+XoOvM1isQONxO9
Mtoxny1EWd45uTKc+fx+++5gFp94KroGQONoyBztnPfUlcm61Rgyk+iij7FdiM7jD61Vb/TKnXem
89AAEcFlNz7aqOCHmFiVzy/5tBrHd0kLgiIGgwC7pqMTYU0YyhIQBRFNIlj61raAlTLVTiJJOphq
26TkFlW2VlLyQnJ2Lk37GkZBeChJT5hTadDOTGAn+yROiPqNjhwZ0cjJ7tRvLCvPtACCrp4YE/j7
OSpYO31+2acrdpuxD7bk1F1ztBMjdKmCF1WEn6xJOQddolaMyRiOrMgFYm++lLYkNKatAaMjIydQ
ZTa4NvL98acFzgvr7/g4aDoSp6wl+FP3UHEqSUzv3d207J+diRkvHQKKLKr9RXJmFfabGcbUpg4c
Yxw7PfVohCPHyizhq4JEVfBL5iAB53kUbYUxfB3irTP0c0VvL0ItlGcWtycAFpZ/lOM13he2sCYh
gh+/ePIwBnh7ImZ1wb4/I9Yhlynhfanxowjca7WWj0nzLRtvR3ITz7wY2kktczo4byvSatp6J7p4
1yKL1KNFtmbjfNmnykrR9KvM9fcelQcMED/79hHJHThPewce9o7GCCELDgSm3vGNjTAKdz7iK3Ha
G2Mcz679fjMafji9oxnO9Q2UqEQskQ56K8rx4u21VWIM5UV3k+vOckDfrF/A8Tv3VIzTcYulJrPQ
ZOWbGsMfn0oJnpBtkYyZ7+o7A7aua9YkUGWWv4PvRXdmrsC9XVltghk11laap67KsdsqYXlu+Xki
tFJhJQgG0WlHrKpUYz+eSxdAH4y6PF5XkLo6V19ZfovUom+f26Eio5mAn67v59ZA3rTSadaOHeBK
J+AGbt512lyl/bNdyBetSVahf0uKyD1pOj8ZfdhvwqAEUxNAWMWnj4Icl9DSIyd+bgvPAPxaPStm
cddrJYFbjn+jUpSdkY/00LW/zgwfp8snrpIyE28jSA9tEq69X+ONQ9NKITEvklAAfFc6gOh8Pr24
vO8j/dotJWqVKl61UfxdHa0nnoIxqzR7ZySs8lJdPkidXJDCILKOxd8UDz/rVY8BteRjpnlIljG/
bF7WlZ6DtlgWCmL+zO7OVM1/M/zzKTHg8qD4P1SoPl6I4OhxkwlcmCGyajLbyvnocApepN/3mB3z
PN+5bXvVaOkyq+mIQ3gd+/6efC5mcB3m++d3FtkfR/w4CdN5RurFsorBWb4Ztd4tn23LjZ2uRdVv
1ofprd9mAZEFZrkg4S5Z5BqhIwXM6pbvaIfcJvVLKiOlMYs7yyLOBme9laWr2MPF4GYNyVXhN82G
IklGSrcO2JytIOEXC992TXzTNnb5AYC+sOINgbb+PaG8IXDamob/fgiJWyEJU5AmQDKieq0EaJGd
Zpu49rpO3e6SmMjvce1YC8jZ934In7yx1aekViMCq+RNWDbeiuVoNTdb6dLwcl7gTEKYCBSToonq
kpFOTRlQ37DM66qYAVSyt625NE19qpwp4Rz9WLUc4MGyUYjYfLLZT9RLzmbhmo+jcenrTkoWjvMj
87pfWub97Fzgax3Sgx0Ru85qtOxnBiW6p8mtVktt7Xh9u8owSy4wcJDtWJGUidKK8ANfKZGmdeva
xbLGWiOcDO4D67S6/lq1yTX57fmq8Jt2KSMLZ3pv/2A8tmd1Xbrbzgbj6JWBdSOd2roBCAZvd8XE
sC7If3sWHWrBi0Zt7gmoSHdBb4LI7dztiEjjsjf6blmr+Cq6i95uv5ukfi4QBwOaTGp37Qb1Ny30
r0PJUB5ZvbdOab2TZlfPRtm+uq7yrSWwEhI88/AohgNxJ87cDwRhhwNqROW2AklGCv1ozHW7u5W4
5aByeltVL8vLpLFB3oYGMavZLC+0mQPNb8H3ijBN6HsfsTLmhUjjLRsBv2oDLTspfyVqA3xYQrwd
bCTqtVtuSek0Zk5A1IlTFvdCUYs5gZouQXvfuyEhQYuC3zKyaL4m7UVAxsUyDSAUav+PsvPajRxJ
u+0TEaAP8paZZBp5UypJN4Sqq5reR9A9/VlsnIuRVJDwY4C5GPR0Kplk8DN77zWSmmm0BOAOENIb
1FtOh3SzEUnoHpeYibFl1w9ZkrFRG5YkxJX0gqiLAqx7HcD9EYwu4KbqVynIyOZt2Dg7PfFweuf1
l8J5WTVuCDJ3jx1HSK4ZKPdHx9v7ielGGoLdYx7xth+PRjcA2/BYJ/UegT/QxUju7MJKFzdKZwei
Jo0Xvc19Nz6tJZNJPTuCib6yC/jpLpPgUFPaYXIQcnD3Xs+JpoXCTA9aJo+taf+WBOV76/oQe/iI
OvnHbTCrkHXxM0mNX0ZqmKTiJ0tQ10xNTFSmWe33T2I0jPNUk4zBg17tkzl1jlzL/WhCf5uVfSgK
UT2yPZoxInBUWsX8vFiiOvusV3e5XTH38fFhydqcz5mcSfQCfUiwDlSPuRJnuZq7pS+9cH5C2zdF
2JcPCjUS96L76ompIF9lvgRsRuD1NGeRNY77OuXt2sT5K4iMJGppfC4TVg78aGNi4/9yjfSkMr0h
F7GMw6KtqBzr8rWU617fgmNqvyNoLs39vWsmySnvyLNoIGRDjcbxpEAKgtxenVgLxs7zDuRHiF2c
Q1WzZPtGSPcUxcwfw7HtyVSV93hynYsh0wwiqUnfyLBp7jMnfo1TxWKwyLKbqUgv2H9HDKdhPrgh
IAH4WfHcn1fLfp4lYGTdJLcPYXGWKg6A3uiPs2+rfaMjgh0M4IQTc6VAczFCecK8mZuSca1e3Q/l
D1LcyqAsU4gUo2NfjwwjI1ksQSU8WGtNARR14XTtKysJqxqwokJNcepsn3ukmB5SMkFC6HdkuLsq
amUs9wUw94OO6uV6UobY+cr3Q1WZArEy6Si69mPKCqLyEo/0m9VEwOvpSLJVyPwBU0Em1K4lsw/p
pbga+z+aV+7JBGn81g0S06r28Ya6yJb+2WCcHiRDclUTUorNmf/fDMO17f6J26hUdoyCdCUpS4WF
mzC+G4jWkC3zynUD7CTkx4X5Ly8m988axRQORRdHZMHe2y22Nt4gHm0sKhJXe/IpN+Ns/bcngYTl
9+wc0sxvAMxI62VqUbFQUanrzLVJGUClvq/8rL0YvNYldNvqfhaJcQO2qvrdNPqdP8ogaxWZ444W
1R2HmjXKqNON6VAgNYPwZvNc83D2AFMIqxroUhjB53YzvZY4sgQZPlpBfn+/gqXJCyJyXKOB9434
MxeCST5RuKCXLnyrHl69ckX9PETktTb3Wk9Vb3fZ42wN3RUr6j7ymfmRmshhNfQ2ZIkS0CmKMXDI
sZ3Ay+lCN1/jExzP/GlVpAfSUl7pinwnTwAer7MGB3tD2s1im3kItzk9Glb8OEzVhSPH+lB6C1FF
2ojit4SLZi5i/3XF4W91+buCw9+6GkLWBOpx/EAfuinT68Ce6LzQLJWzYOiSCy/JYLmnokKKTv3W
+nTD45KGC9FANsxADPrsHNpH18iLk9An4lCrgtiG3HOPliAyUVd/IIHEp6HTiQGqoF0pnIuTWdzx
emt3HEhQ6+Mf8eTq/PLpEszGfK5xmElbS+87Oe3jOdXIRk+rqzTJw6LuXrUZsmlqg1p3Yz593UAj
lfamtvBv4nX9ACldTUDTKtj592zwZ6x9BIWUR2Y349Ftoc1M66xOY/4sk768KArcmvDn8h0srUvL
bLSrpNRuSKgm89GuLxLhaYeVvG/Cr6YpmEwTerA58w7Uun+yxMaeWYnfWetc0y+Ox1YZetCaLqmI
OobvmH+6U90/7gTnZS3G52ZW2UFbdDTo5s9q9elFYAydV8GT7BLeZcBIOebldZE9wvaxLhPoNG7d
z9/83J9XxJ6JCcTFMuUTEI35+X3F63t9bnXJXB6cmcQEW9UkOZtWd7NogH5na1phbrnXJl31HoAj
OfdWyWlN2k/Tz13gC20PghdmSt+CKO8N97u/b7vd3t2OHntbA8ML2pIt5/TDUA17q+N1LcO0jIVI
UJVnc2QQU4jhXqM8Wo0Z/5RiIOVP07PmgO81V7Bb8R81kJSFP/Lbgvzz38O22vI3HS1y34/7rLpz
EZUoJz/Umvsm5KRdOXqu9nWsjceka08tZ2a0NrUbuo1xO9rDTx6cI4nGAL7yLSPUJwMqb3JuqvkJ
9CrsSy/XYVthNtUHfZd4soh0SX9kO1CwJHNSrxDJla3iekPQHaAuxkRPOYd8tn85lfR2/sI61PCn
vZyqh474q8kEgeRMLHj92qsjpp3mdAvqyCgbcIhNv5xl6v/OcX0+rRtQ+usT5C9NFJpqagyWTToC
Dn2bK/5Py2JmI5Y0o8kPPB2IbCZBen3T/uktjonaUhb3P0refKD3SI3TYnfAAJNyDwDYYUvKsZvS
JH8z4fov2PT9fcQWAt0XfxTJMkxs3v9RDEImMSxEymocZ+TVyrCyXfuc6aS+j6QbHLSYkZ6fxWdC
tL1wGlPS/VNs5lm8YNlI8W0sFm18Ff87ZxqwNrc9SLJ5WM06vIkH5zWvhX5MJxU5pXShB6bWgR/E
f3SlxAcyjydPLcP16PL6tHv1JDiPXIeAfEBLgUgc/xaCr7lDGvAHTAm2K38GmjqvT8odzct+JPCZ
8Pn8QQztv9K5JsV5fl0cfO9N192Sk+sHSnjYKEy1lQ3TIde1ErsxIiEW5weW3Pm9CZhw6NL2YJhM
I77+1f/Tkry7wJSACDcJf0FvYX4avU+yrckPSl3SvxdAif26XA3OCJVWliB/DCkxlMQPlRzFgYZ+
IbWf0tGASeH1tXOxKv9Jt9vzBERuKQmkGxtWZG0MOnl1Z3GRpWZkjtpwggfmHVcT8l0m00vfku5+
XAEILHnuXhOe552+/l6fhot8LY5FmygWRGaklr6/b6TDmmZtO1IXpV1j91x/yZVBZuWRuAQJPNBH
n221zvM6JRBTv/7wT3OVTfmE2YFKzUfH8lGkbbmTXc4rld4CsGkqp4Mq9NO0JW4Yc3tJJF/5zXH7
1w9k0uAT2Sp0Vrbvv23c1aJbSj5QEVIU4WhvryWLQwZtYOYQk5+/2xr99QMFUeGofRnfflS/FjWh
2nIC7MEhD9669oEk2Av+c/OmGzf6oENF+/VF/fyLsgp1TZZE6Mtstg7vv2Mj7Dp1JuIu6vFg9nO8
k2tb75n6A/WKDy7uYFtHnVG/ff2xnIH8i98/IaxBTR2lAJoYFrIfdgt6PY5DVplz1KztwNEOhnUF
hAHRaQ1MRrIRHKssECrG5g0HaF+76R2QF8xy9M57s65hL9h11LgOHvC5l/d0DjcK/U/YN6h0bf/g
GZ3A2J/BzvbH8TjmmBUzCQpYtkUZzka+0SBn5uTpE0nQ9d7sdXYKDAICoIBATT3nrCbZnLClEEhh
cQhRrR6LGZTxhr6Ma1lfu24TnSyNiNK66Ot9I1lALcVcnQqTKH7YXj8m2xpPdtkUIf0wYJq3pZ+P
hFk+z3Ms6HRKwitMWJcxY44818QpVw3WMZOhn1bGAPXcobmrtQlzodvMp6TPscWk4z3K3TtgqDKA
k8eaWPM8GnAXQg9ckUAMMzxaSxNoaHRiAAToendpo2JuTiVN1Q395pH14xmTAsmHxta6pYN2qoW8
axwf8DkhIKE/o+lLE5IYx1wDd2RZNyWJ5gG2GAyTHsSgegqJ6a7K+FxiWQgqpurHnH6hQ/B57pZx
FzudfmVtU4+ldQ6JZmRBn9rhONn5iSU3GNW0fxuH8XdqQcUuMvtKi3t5jO+9WlL1msBX4/kyBat3
a0kdEFAx7qbtrCMAEpFgqsDfdXxhT8HmA5HO2rAFm7sQ5pHUVb0v0SAG/WLA9GzcX3lRxwcIm5fT
Vi/7GTZ1lxp4sPGjdgreg5sicRqe+4I2mYPWPgimyWuN/jvnv8wE1DmjdsCM6Wsae1a0LmOUZ7ew
j9NrH8Hb3l3BUTkN2AukZWeSZUPm4POFrOFNzapIr/zmjR/CPuXj7BzzegabAVjTJJol5He0Ca2A
nTYtOPpaAXfMnZ5cMndigmZMnO2N6T7YVTtF8P1AHNtLdmk5bAixYXLroMQc3eyk21o0ux0xX1oL
b8mMbyfTKCPN71Afx7lOW8crM1PmU4HI/bQwj/T0zDqZ2AnTuCjRB9pPTWzUgSQAficzRiSC/A4h
8OEyZiY+U8Ql7POZxgzJ5c4l+4hUi7nf+5IbIHZtUvmEcdv4XJZhhWfjiOxUUjFEw9L8Ugr6oE98
H4y9HTwnn+AR+oisJlt1QKdcVem/k67fEkj8nDjrz2USp0ktiMuq9XfZZMOVMBNQYW+LmV1JmN8/
HEs9iNysznbJgrvqe/M8wV8x0qdR4rOcTSMYNKu+HafdYKrlPMzq/uvz7PPJTUYSU32CN7YsxY/v
plJ3Zt0cmBGlozkFOsrgAIwLWYUW02WQkmeonfKb9+EnvASvQZ2lztYO8JmfSktPSKUPPKNRBXWY
h490XGYvMKZhmZVOcgS8RU4gDjzGyfkfrfYIfVn3DWksyraqcPwJpWETXzECgZrl0PcHfVw6O3es
Wya72sEZkwuZd9fKr370hIXN5L4pG7VhPP6BgetA1kse4PeRNYr/eRjIo1MZmI1Z+zUNOwKXCGOx
StgeZvLNWusv15tVFrtgvr3AwfBhNVHqq77mY8ttTwCePY3dBr/9ydxt3IObqU318+vf9/NyE7AE
gj1kIxi3HEQV79+TRp3qTuFVeIQZwRBC7O3NbHmJG+CNIi0I310yJprjCACWEYxp2d/cYJ/f0yxU
+Q+vS5ISP2W7dH5f8GhKTIh2q072qMeMGlEskjA8D9m9mcrigsCghKN3ufv6u39arfLVkdZTfHG1
EaBub/L/6WA6vQO12KiZICjgpiQrGQq3Jl//JzN5/YSuGWKx9c3y6VOny4fSNKE43T7X8Lcb4H8+
NEmM3hntHoe7w3vV7Hnpti7ZAF9/tc/d2X8fQyjPZmWjuPzQnWGNSBSV9hwJSVQSm7COYp1gUWnD
Ss5RSJ2SZD3ju5KBM1fQaIjzSaom0ufKvBmXKZK++53+4y/Xm/qPLSkyJVRiH6tAF1lij15+jpJu
BimnLQesfEQraTsyh5MJSnCmz9/YOz8lxXCWmKAJ6FQ2uxn61PfXuyc6KO4BTkerJ81jmbTsTRcv
SC6Ej1INfPYPTasvgCWV4eCTACFJokoF6d29D4p5zb2Dbaw/+XeUlHG8i5c1r8OYQRdti80CPnnR
h2fd0I5p7B7kIK+YisqgreQOLB0t30IkgvlQYfXa/A3YC4l3qN+6UujRMse3WQUTaaj4J4cBzXFH
jdZb/QXa3reZaBtiH/DAtpUJjAXjfluNe9S7xJPXyY2Zx7dytqwDrDkvNEnW1LyJICfGVYHp9gDo
CyIP54pZdEsxHPEKM8nDafadeoDzSFxyhiW5sTRCn6df3rSk35TgfznL8LniT8LSTczrR01aMXOv
GV01RXk1HFe/vIpnP4sMMfwe7bwmNXH85sf+iyaTD+T33mwzlPwYvt89XIVTtJxyELUmlSM89JR/
LE11z8hxPfksxY9Tvf7bpt6tXCm4Vera1FCzduh9/T5ucSB+/RT+RReASwAvGk0dLADMvu//Hmvo
W71XVnrI3ay5L3xOUS2Bm4ZEjxjfISHGrrR0ItXto7208pp8K5ae/XBHnoF+nEZByETWLiz2J0Jy
+9F+FHZWhFV+2XWxHtgDiYyrpjFrJMrsWPu598DSj52Hry7KYsvMJ4zzMRZDdlc1+m52lv7S3DZk
vEp/+VPfXfZpZkcWGYLfHECfrcAeXx3JCnpQXmP8/O+/uufGOWUFELbKbH51jjYd6pXINILbgBy0
2q4YpMle2WA7WQ0Xrp22T2Oy3rFNc64gC10y42eG72kZk0kgqrnOUtu0a+Y2xn2qp9Q8sXFX9l7+
+PVv9heR2hYW4HjENWP1/+RhpsZzqsGAH1x0rNZqJ73DXsNCDC2AR6E3q1Ht4nZ+zntxHnxEN5X3
g+Xpj6//jO18ftdFsu5zLG5h5I1EFn/0rcrCMTUxVcUhRulhDH4eDH5x8lbvm8/5T5j78YN4HSFc
odCCc7a9n//nfWSvCT6DgUknH3mdOJ13wJr97DXGD82Znlen9GijANCarDFaDwLlQqkY4qsgzX6e
9sUIU5ilvLA245RDCdF1M6Ql+gMxPmpbmozhIGJRGENsVCBNDprJ8LVbu8lCxQokUAZqOsdo7rv/
djkYpiyu8Dwg/W/L8dgZaRZ0i3/7f7++rD42UxLOJPOjYqeClbHyC+bIqkZUQ7P/A03NedlUNF9/
0F/U8ZifeP45ATYr6sfEAw4Z6ecEKB6SdpEPzYwTtQmRft44yUko1QSr1UTWinMn6zb6RUIj//Wf
8KnE4l6iBNB1A/3YNrx7/xNrI5xkw8QOC176jUnXJZKCXy0m93aNATKiKfJyKM82NpKvP/hzZMb2
ydxTJsU81fzHl2/VxYPy1iI/0BezLkbq0/FC3BHWBou2wOuSF5c9S9+wjvWDYTHgh9Wo5dWDP8Wv
6eC/GRrC9SRLDq5IvvNYfi5HDLG9mEgIAWPHrP/9ZRGoDBY9y+IIsjEBf3T3tkHPNvQ4+DKkY4Fq
2ge9Iqjh66vy37317pEjqcTm/US5jaGE4vP9B2uFD84wkzEZUWsW2Wp9i1vpHWq1tEFFbNI2vIfa
mvfjNU/VQ+t37Q1GVTRIPmCYuTsO+HAOvtIetHhNjpTpewJa24PAhBDYC6j5QoEdWqz4QauH4nqV
IrkcF652+4+hLXT3qof1yGQWjawM9FLxnCOIp7UCxTGhSuEldchN67v74XNBsN2BeO63lQp3xlYb
/89ZM6tYWbhS/Kis5Emv++dMt5ZQevLS0fI/q6xV+PWl3v6FH6402f8uW06ctBYhaO8/kNKXVHBl
e1Ga6mhWZMZwzeu/qeg/HdXsrEgEZ4XLiIT33YcPSSDYZdNm58Jl9WCipiI1lzTTQu3/z18GxTmK
NZ8RLP6FD48xi/GuMGTpRfEM9hDLYx2Mrfrmy/znFXl/ydjl4MrDToLWlWDh95csFoqmvGJUWxpg
sUmACOp1FNdLwYp7Erg3/AKdntCTfP9fAeMX9zp5cVd159sY5ND9Ez2AyZbQsMoyMCJkPqSapPoH
tMF8IP6lf/JnH5p3xsY+Q4B31GV61Jlrnivf2CWOEdn60tz0wE2+e/DEVv99+HIWOX10A7RgmwD8
/ZfLZd3FrW7aETHAMKm79MFt53RPjJW67osXvwJNzO30sgzjWdO89CZvYZqWy3ER4101mnAcSE6I
KtFf8ciWxyRlf6RmPIxs06vA8ICvDxnip0aQPl/rb8yOrF0GyqWt7eMMJTXQXSQ6XemBSZ3Z/xit
bt33fuzsx7F8mIfFDXII0hjeeGBdUdznucMYC+3zbpiIrI1B1YfeStiuKJHD6F5ZnpD3M06Ni+RE
fg+jinr8M6rWOWf5Uu/tlHJ4TPzmZcTCuEd709BuTeuhsK4KQ9CD1T5tQZ8/yQZYq7k6vxVxzZVe
JtFsgMoGjnjq7aQBJ2X1h4500tmFfZTayznLOIZKzX7unPbIOPx+yq3mmp72OnHJsCdAT4WOAN8k
YOWin2vDbiVisGpANbajQTDoMPzjkunftPXj1BkXmo9V2Ulm7pgViUfW9+KhyryK+ASCXnVNuzfV
eCmYHuO5lgcwsk5k+90vz+vSg6GWZisylyBu0vFWdNnrXA3P61qIizWrUtC3A9T5GkqxvdaQlOYS
skAnyO9jRxhYZb4GiwmUHWP/6zjrvxNt0i68lMyVbQdzyuyfed/3V8gEnpVDZii6Ne1o50wHgcNc
qaJfo0Qv02OWCX/HqQ2x1d7cv4M6iC5NrnWRvnT9qvPOdZhoxQN0+37Nw3wix71JPcKgCZA3YXcW
zjDg+owfq234DkcKEU/lMsZG1XEzdfW1Yipip3XMnhCkpnDHiwQMsPRqh0bQq6ImN5K3XlykTM8N
IpXu3Lb65VYc+Vo7j1eOSbhooSxWpMwiTqY7aDtESjHrbq3arUljEHo9Nj+wN94Co44RYbl9gP1T
32cNGD3UcGh/pRkK0Vi3cx0nO6xAw+O0Fm8W97/lL0Tsse3kqx4mXGlnu9HmPWKIHyoryJp2RGj6
6Cf40+0QAG5zELGdh/HKe5DGvNnFSXvb6aTMGxgVRpHciLZhtT2TCjeJmMkFaHNu9oe+6cad53kR
FrfmunI3T/5Plqbpz5Ee6zxOzYlBi7aralEfVzFUIeLTm9adqp9J74VNwnw6q+HAa5WW3lmKUbTh
/zT0Nj/Gdou6z16bwEv98mJkhVM75pOPfsdTFx3l79PI4gMpirX3e5BUfZej9zQGdpnAq4pp2cne
XHbaWqPlsV6MnnHtFDvWcSr7HPBYvuJnFV4kkuQVQ7F+VnoazbpVIQckW3HSvQavr0CPnEN80bSy
iUZ/Sfaqa5NDPox2gADR3fEUWIdqyhDNuDwFoh75RroZujODAtnyb8rXvHpsi/V69PrlqK0xpF3m
0dMQl5ctOujAqkznOLWet8tRATHlG1fKEYMdAY61na2mjn3GtmjGhRHmxXoe9Jp0QZ/uDJHbXGXL
7VCbXIK2VyExu6fOsMpLv5l8XL+Wu89bLGmYwmwEePofd/a1cGxW7Ik+p1G/ZvZRlstjPKm7pkQ4
nyKlDHwvjnxri8YtNSugHxiOuDitvdnpP6rWS48MfojuRRvfLPLZGmLjRCmw7HiaSMImvDcxkzxw
Sn+8Vd1Vbt6t2di8oPcIiophjl7YacSZsxxrgyPDdTJxs0x1cW2xk95uP0Iua4F2sN01edkEM6rc
y8ZPD22a5qe+5kCOyQAwquVM03SjyTy9amRnXet2d9nZJ79Gyh0vLOSkQPS+LPbObqz6hd2Cqw+v
1qgXITU7N5crqweR/juX3RIM8FfO1ACkFMmChn1u3jx9Opo92KDWE+TI1NzVqIS+aQP/MiajRt9m
cv+xMilQ378ZZzosY/HY6zuz1e6WZRl2idu++rnLkqzPHkuVrWfDayY2LciF64FUUc3UlnuqonCZ
OgTLJTurejGKA8IKmdlnXWteJILKwB0fiVZPdsJBwO3k9FtU48sRNxhTrXnP5fcvrHnmShmc/DMj
LVKV9dBAtnixdsYYjMYkyf5m618qbzmbBvRObYK95heeJMI5SfY2YqohtS/0xrzGQkVCSlEDi+7m
EwsjloQg8txV476fnGxnZ4yylZcIlL/Zj35yXiX63NBScjj2Fsi+foVSRxOrosyd32Zt6C+R6CVU
6Y8dsbJBF4vN2SDVxTTF3zEjjE8FpUdeoeHiJsE9yp7pw1y6IH9+sHUMjIPeP5QpMQRx0RPLJR4N
L7trzOWwJZSsS8B6rmPNoY/7fEDnNgM6XDymmtxx37TLnwpp/qT/nzVEXUgQz/vbA9WzSvV2zA5S
Tm9KMy4r5iJfl7efmoMPH/Fhdtd29RqnHWTznA23MPA4Db8TZ3OxktrzHflmK/TeFYIfPuxDzY7M
fMlEjTavSFqW0C4btO3Ec0gQ0v58/b3+9lFs0Nhw8F+k/n34qBltc+q0fnbo3PWKsKYzQ8onIo0D
1r4PX3/Uf/+uj19ri0JxiQxipu98eIohKGSwMbavNSdh4uT4v7J/B2ewo6RpitsEgTAVYxeWzFv2
HJ9DbY2XzCPlANSPweNxrOb8spX+v6P1S4zUoSl6PVzk3FRdQXGCpySQ17JjfTzaeAhV+8K4rA40
mztVj6+9LdHWSvXInUjlzezuCsj3tb2UbC/h8Ab2Ftoq1xmtAm0FsySK0dgToZ8aLbnDabYjXWkM
v7ks2wPz4bIw6KE7o/VAiP5xmNaXPfEeEiuBX+lhbpKTy1stBc6rMbyDzMXEZdBSgjEs/8ZVZDzr
QwZk3m32XMciMDX1pkYUdA2ccRzG91Y1MzOqNsl5nx1mkeHqqkwk34M4a3MSAeiMckN0N7We4hbw
1j0biudcyLe8zx/muUOjSlBBYJmk82xTxqUpHwZBlYJrW4xMSPKpHCNWlt8NZP5yJRzchAab3G3L
6H94jrf4zbRJKm5GhWC8kSMz57Z/QX7S79O+Tfdq1BgN2M1Nvlh8IVuOmIbGbzMq/jYZ2uKtaA1d
hsOse98fKB2LF3JQIdMQNhiOFvZjs8ohtBL3jRTp1VkT7pg4TUPkF78WPZ8uVn4Ov5+Nq467eFwM
5z6dbisLvACojyOdzFZm+I8gbKYLrKiERdrJdPQbcdBd2d0YOuZi/oEtK21ZwtXG5aBtL4wcg5d0
LsUg1aHqruecXFIJbLVli4WtCuFF00k6uh7JSLzNrIc+SmZLnqSGugKNGgFS/qVyp+GwhGbfPzvM
OKLa4wuYhbHsGa8gwNCmC6vwNvlAlVzQqSjWi9ZMY0fptmguK7E4DdlHPNcKD3Q7ZDuRFDYQzHiz
cSCYAvAR9EhpRr7xThLKiFKsfy2q9VdiVWdrbKvdlHcxCpnE22Hy/WVDU9pLA156NrFujKc3w4al
Yk96FywVDt5VQYjrK/E6WLa90ya6w1dlsCNkcpWFc5ddYn0eo16WpzJTD8lMUdbkU430CGZP04OF
XsmlzrdarRf2jvHRXTr/AwyYnrhe9MjR14y5sQrjXv02/eTOq9I7kczPshB/3BdMhi/FOu2rRZCf
O4kL0nKkUcIoNu1LUZQtYdHFTAlqtVFfui92RopohS0ePw+iZFPzDTQ07hA1BVU/cDnefhU52O3U
hVo7HNpOY6q9VMkuIQydWpNQkgbfVT9yXCX/SFfHgnn27LncmbUPeqERQeajVK9V88tfrJ//aZAz
e/6drQ7VMgkqvZ6feGbYhTugVKbkt5YNp2nw7snZJXNDHmfJtFqu2m8CfLJDb1V++KeY4Z4OXM/A
2ObsRd6fFxMMtCyGhyzOs71RyCuy3NagbCZaSDv/ifk+IquMsHmqhKjBwYYqHKqFNZfEdCE/kiMT
1NTp013t2n1gbUptUndipg8kkBVh66HBkot9WJnz7rivTNwVGDAGjQyOsnzuypjkPkdcdwWCKs0z
h2CyJxCVpf4kC4Bq6UBae96te8flf8YVf2ZzaxEuhqOm6vwrZ4EN6RJ0VJr6hbABwcxiUEScebh4
ZsK66VBDn1qL+11cdSvGSYmrvvXyh0V2D0Uv3wq06qfZre4dW5vPqhN9lLfa5VzeqbGFfAP9VpAW
EEyem99PTXPRL/ZwMQwAC1YsOqEyi/ZK+fhqZ8SayNIb6zDb4MqHSrcPHdRlckGv0WpY4dz4y2GZ
BfryuIASsD4bbvYLYJKmhju2A7+6At9R4qkdUvh5H/NjEqd7nPLhN1c8C3saD2RnvTgYjfrBHBWP
PIm9wTr2YHgc+NoupxaDkfZHy72FcJvIZd0Z3SMzhLdegfF2NFIO8PP4gWE5Ue3Exq6C3mvr4tTO
9yI2cEgYj5pTk2yErc7KcFkwVtylRoypxdryjxLzgQUORC5rovTVeuRVFt0CEeh0T4cubXgy4u43
msg7HSv4Veaul7CvrOPoB6PVyiu3z8KmqMdI9t4YKK1Xe9fXnACdLyqubeOCMJT3UwVRi0guIxl5
Pa84hEzFdmf2CGxuvRcsk6Qy6SxQZasFuWvwpwmj2BELc+2N7oVeZiYsh9UM8DTTEzbajrFKcxzR
05jFb6dzbzVPnuXwXHr+mVp1hMFgmrtOZyeqkXrvx8Wmr6N+aAikM5Dy9DlmS8NaXYwj423WPWjJ
uB4delCnKmCHZb0Z2lOTP9dD0+1hHFe+/mqMNSQpTo89eUT7LM9/F0S+AhsrwxKZNe14KBFAcE3v
knyhfQf7lXjDejT9F2GlR+lBsOyQO+/iQdIzECNqLowjylzdIE66t6zpuWOkSH4NP4VeN0cjm7DZ
0ZJANlBnAzKEquCh+/0tY3hvnyni7p2mw9e5iMM897schRuNCOoWgZs/M0BlLhcAp8UeJVhysvTi
qTXafSHjUC1s9M2xOFmT7gbjhB7MVPVwMDfBgt4+5n167/vIFjHR7OJUA72ttvWxzkxCqlPOXgA8
1cmg857i335mXdWN/APuTGLNY69pz/6tV6c7oTbTuVuS99D73iEHJFc5RRdOtkQVByoDtyuxieTt
64oI84bMxtG+iBlG7XzOgUDk5WmRGkFTM2JiYh3bpWl3JKOxmMI7PfU7KePr0RxweJeYnLscGhte
OTp1rChObT34JLBtmUAeT2QNnNMmDIUCGvJOspy7qsmvU0OMu3IEUgkqzfE1HMururPSxojWCmMF
eomfKlEvq4G7tFp4068tL6hMrdHYNddrMeh7LttOE/IW5tRxMGO1244kZtQFJsffbFNekyS5cxmt
nofyl0qd1wbbyt7WnOuhMi+7XOfv97IJgKe389Zr9NSh6PI2GhQv/kyg0nNc8cMyAb2r2lYXvS8Q
SpbeXuntQ1/IdedBSm1iXgTczHWQNDxVjta9KcKHXV3dua55OdcFmDojOxeDq+8x7K7kWiV35LDu
VYpTUceVhKiXwzDJTHc3e9C2M8msFaBJsmdu4t/qmv2zmQSJ7kUatUOHnUwTDCWNm1UUdVi6Czdf
3l26iiFe5hbE1ErP2ZUTDfugt/+PsPNojhtZl+gvQgRMFcy2gUZbkk0jktIGQTl4bwrAr3+n9TZX
5IS4uHMjNDFqBxSq8ss8+RrV5Iud0rsstBcvMAA2layJhAIhiLWLptgPLG0Kry1l89HY4kvvksii
+9YJtJVMpDhGWTLuHYt2uny4qBWFt7SdDukEIqAzsHtYmCszTUZcXw+kwtmLEyFxszgij532hF0x
AUZJeiNT/ZvlVbafaPRc2hFVTr3eP8ZWvFeYizZzNjVBvTJgjhBK/dZC/4nqm6m0s7Dm8b9B9V2x
mg5F2OCL8O2ESQYLiREOVWLuYPN1abnRc+dGkKT3c32s/SVXv0TSJ77X6b+zmq0c1OQgWUzBs2z9
2Zc4ES2uO25Dku56fHa029EpHuk2HjCXoiTpxDPppSvwJlIPlatkDYwqbgNdN++6nueExibQNyx1
0e26R4jifo4qmBkmm16N1ZXCYnmKyI6zFJJrBDQ63ZQrPTjAmm/Z9dRBWjWNb1kjz0BMrFO5DnAD
idrgs8LkohG5bJpQynUK3WVMAst9dRLcRBrJnV1N2VtZOmnoduniI1OzHZArwm0hQBCJkfWG4x1+
pKPW6mFPDjvEubBLIA5vJll/dZtr5Bz30BYvZIGwSplHtJk7+yIIhsYj44qWMxPBXVH6pmhEWDQ4
18s+2sPtTB8zq38wVkcDRJD/RIpj5+lmWObNhKFvFLNmFAKzpqQEcB4DKzE1inlsEc4JmcN+QCeC
IYkYkzWbgb7sIlxbEIke+2zCnYL+SVebdpBv2NtxDVGHYy77uKjUqTA4YeWm4eeVdpPOfbVH4jI+
OXCZHyZOnPtRTphAkpYBj3bVev5n5MnfWNVsuaPQzLOfkUF7TnY9NozC8/Egbw3cJMHC7HnLl3Lg
aG7SD9jSyARfISivj5Mmb31U34yDsTntFyZLqD/NZh3T/iGpsGEU35h+DjQuup/B6P/jkMaJGUgG
xhBwVx/khLSz86RANAjZxL8Nbf3tOt2shZdvGjIQBxSb11n9qHLbCSx832wylKD3okO49Io5sNNh
6xbQUKGwnvLE+yzE+kGUQh+jSwJ1n7EHPoN3ykpE/6EiKQ+PurXuVIfXZLYot/y3ePAfZmQAPAZP
J0JuKDjvZ8jX3PToNAnn/GtmNb2aAgZuPGxjzROe6bfYIKdvjh6Br7Lzjtqi+RBZBwTuJdt7ZYud
EIbInaljCp9BpW7pMvnmTkruvYy+n6FSDXCOkSKqoqjuHbcDvu+Rh0gaJ2A7Q/xUFhkTAa9jPqSY
9CnDYuFzi+HRm7wz4NX0Warr4K5A+WRHHkf6m+kV462T1J+wwj5aJsA7wvHTOTAwP32vZa1OYVa5
2yMDNl6yyYk1cBYrNva1Jy/TyI4M8WtvTJ/xUf7jZcli2jA4eVn4Ye9kLTIfDlGVJdmtuOTJqIxE
AwbbJWHWUG07MW1r6/jOSh37kx//4+1LBlpQLQNU7+rVMN9JsbNDCesQMVxkPaEMpMPBVg3FfLam
BauayE5L1Dpb+mvZ8rs/oj575rgw+rFVzBtvrAhxuCmifbSQAODStJd12no9dU+rdV9agAsw38tD
B2GUG/gz38/H+4OiHJ4XiIG4bz442Vr+jbIko/xx8lijudw23OOffUf/9Sok164/DHEn6byTlNw5
1uQkSwc3S/zalRlRaftTr84HCxOzRbzlXHP8BuIDHw0CCACVjPIvILYAYz3uAmqoKRAx7uJ8SH3l
xdz92W2hqed/3/8fZGle+eoP41R2Zad98DHO8MKjAoVG1O0ZT+W8iZQQ7Cdibzfo+rZZ0ef//ZIf
FOPrS5I5xjBFfIzi6L+fGYBhkmUcKOBSjB2VWHYOeUnfUSLfRF33iThK0u69OsrL0f1xDTpfm3ne
483qVJpDGVl2WNhmguK1TlTnDfdLm7v7PpvsW/AK6noFrc56x/6aYjqimFu3iV90rFk+CPwfDEyg
vNiLB4ihWE8Fy8gm0UF7gIHC1WRneXuWa/PdaHA6K91szvlgSTSLqtqrpXkZTHFTsGG45KZeHyOK
k6LG2DRtC3sHxBHmiMm7ddmUlV08Bfvp2l+kuMAD3SzzjVYNuH2hM/jKqH6SsM/DSGhT4Dpp6hcc
FHz22d2m0Kk7jIQVWjlLlUmKdWMO4r4a8T3ULhstu2y3ptY+TgQTsQyMegBncuT4NR5SuzRu3JkR
YDPWDD0ddbGu/6gjfLpVYzKBIcjt1GMRAAfgRG4fOlPxxlMNxpJG7qQp4rslj/OdhonTycruyWm6
N1yDeLbMhJl435uktVjldPEzjizjkVALsvvkaftsX/XmXW/U58aU465I+gIBzpM3y+Rh2V84WPPl
3c1zw2KTG8mGgI1z+rNGTpmYgG/Q0fdnlVarFW2TeqQBkMEidb9THQ5ozXmc2YHoyrM7GzQJO0Ah
+ro5Q5WxaRiEgz80TGYaZe8jVeuhm9ybI0IHGT3hr4gLft+pi2nRkZw3J5TTJfizYtZ9+lUzmUtR
9R1tOfciSUpWiLY567Nz0fpFMADVs2MaE5bnIEHodim1LfoqLVXwbrZToT/pMn5dcLFtGTXcwWj6
UVu/CW3NZyNvbX8tsRTDi41bi0GCQJxKY4f2B7MKM4qkWBZaWuZy40lWCO/cs9be67PdmvEXDlXO
0QUUwk5W9i5Z7XwPPOZsd9jjNRz5fsLQy7ccyrNccTOvnb3vouoyjmK5aQsuj555B8fAbT8yEoGC
hvSZe0aoJksLk7RQoRUJ4CeS8dwEC5p93WsUG/WBA8hTl9XGISr5fVpzV+R2u+k5s5yW8cvo9EWQ
580UFE5KzjFynxe446d0qaLATBGDupbzTNnOyWO1KGtnptV3PckvRj9HT/kTZ4Je+Xak5G5tEZFc
9spm22cbl1zKqdVQB9ykuk8B4vpFVZUX+AJwF7S0EIdqXWc/JTsbOHFCwW6V7qaah1RdlOWNVN05
9YD+pFAcjoTpaafOrKOk6Zw/iW40Q7FYuH6DIQ4ufuHtgGZxzJUCLX1iY1A29XhzLVAvrOlLOqNt
TZX7axxN5wHW2E4b9dPczmqfVE+GqTWnEl3sz43kDuDl6C4z8Oh4Q1hbq7arMwtNbWxiH/bc0yhX
ez/UGuQUgnuBldYznBvUp4J9FpYTTDS5YEhQUiPuFckp54VuhWj3CfMH/hpOKoup1dRlw2Sp6UOs
mRgHjsyLm7Tsj/jC9GfNdr45K2VQNUCAwJpje2N1IKW8MjG+JPauuR5+KyKZtAyRo65LgZ815eUt
WlG2QztY23aIL40+2Vtlxg/FglnC1eiO4Bt7TdOZYXpJYyLqKk2RSRbQiXqmW3uiLHPrlDSOJCto
lEoah7RnwxulsbGL13xvjg4hNwOolVb4qV48YCHaLllUnaqJus3Ei/B3qnXYLin4LUscosygBLrU
awpPPe6PdE59kkDgjjLsezHsnNwYgeTgR1iQBaA1pPrWysmfdkLc1NeJBAB3khU4eWvb3DVKS7fm
tL6SFWt9jgZsdCY2v2NsP8hKJWgIkizfwpptknLp0DoaHaDdzIFVLUVoioH9rik4RZgOxe7pIl5T
zE8GEDT0RYIv3kpjo+3lQZvKJx0/pj+L/rHp+dOYtrHKFZrPqbJEgTl0bVrtrvcXfQP4m4cM64SY
uYJSqR2s2RB31NbswIKBSsznywI4vrfb6RSx8PF5fHws4tK2dXK/1PmtzF+NzDQP61zu6lmWuFE8
LCn1BEqF9hhGNWOoh8YC3oLxC6e3ZvkZNYCgiHJkQTFjYHus2L48I7a2W89lhFGiVCTRYy067U3a
m140BHSRk4O+6bAoyfRZN5h7R1Q0xUrgOOydLd7aoEj1aZtAeuGPqbuOZPyImwaTUdFSVz22P1eA
O9uW6dY2a7PzpLhuMLrB4teWN55M+nMRLX6R080NZG/x1SIc9NOZCBTmzU26EnEquo7XSNuzZbBn
TfidQnc1vthF/7XPGRl1l8Vc20BUGrnbdtjJAfwE5a3luV+T89TIeyJB7m5i/oAfoSL9DfGnbOPv
palXoTmrOHDttvST8VstrHbfAaLbrDppzXV4dcsJWD2fKDdaXEpclX92zkvJg6hxc3ezTBkKH3g1
Qww/zVYCJSy5pG1nppeIMuDcC02KJEL03JYi2txvNaYbGQmSG+FUHoW9bsDQD+/Hwhe40EK1zRp2
5H2EvrEWxoOm6OGK8oqu1kiXQVRXBe4wnI9PNg/ycEnYIBVEGTG7bMFyyn2juaufFfqjyItHsVJt
lRoZlRBA+DcpBwie7yy4dcmZYP1d/FIkz29bx35d7Pz7whDjB4+VZ6+qyy/04WyYxaY7lXkvWVob
O3tlf+OVHWGfxSjvO65jIgY6F3jDYwNTe2CPXXeolgiuwfKjvrK16qp/RReK7hFlx1vglbRAuGHM
wPp+Sewj/nYRTHXRbanqRUmwGIqNjMBdVsad660yKPFsMXdj4OQl5XjB4jgEjjamLGradE7a7pzH
dDKDAQ8KULg7e7IQ7MAe4DQbhztmit4pm5naabI/JKkxYkNracwhJzfKQ9/NC1ke+1EJgJAJsd2L
6u694btBZe7RcJzbMYnvsrKx3+5nUmnfqvTSNZgNPXuVJ33Jfk7Se21RmGpDTczkGnyB476DlHpm
GHZghpiS1WMey/2Q07kZqQ0uOuL9lq3t4BxdbF3J8xA3Ly75ZfIpAdfswLi5Kvx54vvuVW6d+nY8
9zibfPToOgRc+JBFWCNq+1JF09m0abSIK5l9A0A7dmLrKnonSgiQm7xtM3CdBvTCpQ6IMsP4To6s
Y+ZetshS8trS0k35xXLUicrQGWoYvIBqzgPvrp8Zu6cMRk5LmqOk4/rXkoTEIYD1wKL2oiIO9ZAh
NFAyPaOEs+Gs2mbPGmpu8D4Eo3oaRyt+HDvYDtf1nAFdFTY0MZa5t/Oakdud7ZQ7Og9AwJ4cbjtc
tr2P64g9wmz5jqXtPAyyO9TDaVvpEBG6zCFH6KQYXalGpgN6g2q2lOmNZmVfrZLNKJczJWtYDU1C
XmcdcyYu5MBpefINq+JZYrvogqwXhipMrLaQDXs3PxdcXpusH+Rmto3nnDn1yZYVi7Z3pTZWDrXY
WfXKdAjZNvbAcVFfEWSzRd9GFO3ntG9ue3Pq9nlffxdl8cTj/nGtKhV0OQ+hLmf5YtzzZembfQyT
CzRvxTKaW4/8/+JPvSDMPhqbIhXQ4UzqULNWKX+0rGO/vFy33FnFLq9W0VO0jv3WmRnGDIn4VTfe
s1DNThm0OyTk3C7liHqfI1c2ZpSdYm7Xwm/aotoZZXkazP6GBMz3yuFaG6y28AvEpEBYY4rRuUyx
ivdT8GfRTMivV6L+Wqrk17xKx8+SaQlzw/M9SzF2NiXbMuvJK/pTMXKpFgo/nGKPyp7jxAH2QNvN
dECmK1wKrsv+4DQeptQR7SReX2SGX4WJHSbzMX416kfVx1Q2FMivlkVtj0XOPFxjrN9aZjAyrohD
wfBnt4U/qBuMAa4HA7AiuQX10HBrLZhir9FhStWd45rYT/ko21292s05VssVS/jVrvrk1sbac5xG
i2NQzdZW9u3v2LYvSzTK7YD4uJmb3GZb/us6TtwtveJVxljnRDJMBwLx2ubP75yqgTYdXAz5dUsX
l/zX43jsI8axVYcXtZsGKJD9xYrgu06t+sSi9jHLhbdKEiMm1OgKHXHl75O5PWWc4BJ5pR+lj15h
vdqdrEKR0VEeKcaqXvyKn9yj6N0vE7dipth8clxHFvxwXJc6DcnXWItLau+9BteXZlwTZ9JDjtds
akRC2+DKxFBJS20pVpr2g4n1fBK0vhrX8JxaZPsacXm1+lYfPIoXiwL8XVJajM3M59IsrCCyknif
jSBIu+QbvPMbKjrS+65Y7pNGdgGadRKO2W3b1e6DHlEUHMHB14zMuqfA6ZfhxKFoqVHa2HG6IdK8
6Vxl/l7aKoiLMnu2y/lZr0YMHaalHtImrQ94QeMde/qDPhTjg+y1H4Xl9dBD+tcmivIHyxy/VvE5
m7rpBeKMxfloXbdYcaxQ6EUetma1Bp4RF3tQ594Xhl558BQnrU2GseARNQ/0zFf6Zh1ywZlf3nRu
Mp1yJRk2us2+76lXV5nqcUPEs092ApfIjG0glhEA3wiWKrO3c9K3zq3pXo2IdBo6NYAZHKtNMCm1
nGqxAduknYsqW0ncPuHdbU8lgzHyo9FOeTlfvZ39tnqu/1Rbbk2008Ds2QUMjf1c9PULBLHbnrPy
fb4uh9XL7nWx9pexSg6elbB0uOOjmZhLOCjOM6Y23BoyLQ8kf2J0wzwLCyeKw37G6zQ15brru0kE
kmc7mwOgkjYSiQ1uiRDktlqdUIN9+FyW862KwPWUUxVQyztvF+zOXMpJGDXa68gRwZ+ZV+xWYT95
mWCH1/VfaS6yDgRuv9J8AI92WsRW1ajQZqVAa+oN1qh0b4ki2kkxDr5s8dBmI+I0B0gx6zhuE3u5
t81SOzBZ2xZfUu7UJ7k4hm9+r7s4fZkZud4l2vxjBHOBWoUGsdJSx4y39hNpvtC0XZwN+qJCRqLt
yb7aTyTp/KDjwbBnUalOKySgA6xVGuGva2pqSo5MsbpfVvuOkvr21Y5YThWToFX0PacDfHaepskd
biiapbierAHvvNZP1a2c7w1101WT2k2uXcKEuQKA4rLybZfBaFNb8blazDOFoMZd6xokYEbt2ejm
5shM3/SdCif5v1VB45rv+svFSGsNdaaIJ0TZ8M29GyXFggoREMRrmLl6BPApg4Bdv0lrBTULZ193
yLIr2spW4y6rOaf9++U/ipIsd5Qimzxj8M281+Bdna1PWgAIq3XSD6ocfua6I/1B1ZXfRMvTv1/t
o5P12uQEKsxCf2cxe6+BNnqf9XZhkkDTZtYpa3LDhi0Qk9HbTquxdCgMAZ31YMOyPBlL9AIPR/Oh
Lc6bWTbNdu30ZJsrBtOESLJNY2CpqHvkH00HKhVPOl5LMTOI40E6LOmdJXN1LFxjt87JtLUFYRR0
EBR7xtrhnMan3F3Y2HjrvWALYTccKguvAX89j/gQx0OxdjyetVYiJNhv1JQ1WCe4wPh+Uq4y9fXf
38//c0L+vhowTnoMpYgCkm58D+MvmDHFhP5x2c2RfnIBalR1isWArrnbKTBSWoaAgXt+amlvRBEw
cBBl9WmJaEAHazYQtDFQizv7JUbda17iri1/RXFK+XqJE3AcU3DQXRkSjg3KJnoYcmbWYjF/kuj9
TdcrkQnUNwywq3HmyPnUGcP8JGTShS42v2CU8sacpfjaUzDjV83EX5+Zx6XBhlLhoLmaDL/1dTa+
QD1K4fImnqwPEbGSoNecU9euzzGGJHhnDM2xpAOLK7XovJCaCZQA6wa0hjGz07QvpoqNDfj7gv4t
c97PwlXHTrytQOChXOfGq5BEBTpjHG/iqbfZLlfGrp/qi5q9/BbiMppH26ZHEhwgzuoaPwyLyzgZ
40EO5cPSxF3Q5CLeFSDPoGu23W4SxB9kRxDGia4soIE2B+W2l7UeDN+Y+m+ymJr7siofhT2Pt0y0
o00LSmDnIt2tToKCa55ky8NSFQ7tdulKiqpks8qZ62yazOANkJQ8rXyMbq9GKdTBw4CztWZ3hz8g
SDUZh2Zid0eRylOKDL+jAIDfcsyPzADlJWuMo2YBRZtICWVOVB0tTKXEjSSyvDtfHApCsTub3mEZ
o4jTcWQGA7BqWNCE/2pLaAEbPMjo/HCZm/cHO3HcbR5U2Nz2CO8aRKz6Lco8d1NUujoOBZcBNBdK
HQrgVAjip0QbouMCA55DYfvIpbw8c87hoF9aPypY5CcxpSjGln6Ua37BHHYXD42750lVbpQ0xq1n
aqE7FYtv17XjE8gOFlvWTyt4FLbR9TBkZ8cdX+HJ4m6t5BDUywSU2Brkfm4Hl9penKGjvK3sFAeG
POWY4sI21SkamOHcUrOO/baSN7WWP8ZFbWFFmAw6SuNHhQQr19rbmHZyr+qFUFFp/UwXrGBObUCh
PC3UTsPMR0nUGJCUEC53n9zgH5zaFLlCLrzmFHRCxe/HzqKPk3RoYlgKzXLup6HBtF9VJ0briUjv
6KbaJktNvK6In/Uc8rYTReUn016GeB8eOUw9XeAQf4AqVFT8vd/NZGZbUQnBBX+XRrWiGQepN+/G
a0uSa1YYrEqBs66rYWJtUBNW1HuuqcqCMijYlRgV+8d2p0DA1vI3moHcl1RUUNY63xCWM2dspSQZ
c5zn+JbmHP9ij4/DnQHOVYChC1dubI2KthkPLS0HdbutdWe+tRC46zE949GKfdNGT4s4j/ttd4lT
+y6LDf0wIad2ucLd71IkkrVgA3VxX3sSNbJ4ILC64LmZHALv7h2xW3EQmnUzrQ6DobjFACSfZgeg
Wlc/sPqjYCsUnWr4jQl6PVqM/suYDjSskA+A6pP9Sh3NxuzULwTRcGkThARKd5ZV4oIY+w7zMPgM
6r4y3zDax2gy7724Ms+FcF+oYuowI47LgVHfmb3uXQLbKZzj5F6/WpIdkJkJsf0AOkSHR1S+urNC
o6jAn9nmhNJPewjZCfNRGZq+TWIdu6XCoTkRN9Db5Eg/Wxkm2qdjyo9zQ7YCeFvAOrAt+WBt6c2x
70WfzOEs2QjMc4bqAtvn3/fBR44M7BPo79eBFYNf+/2+QyN1jd5bzKHdqLPooh/wxzlymT0FR63R
P5rtbblWj0YcSUS77G61h3hnFJYV5gIWYtSoGNCS2hCO9KcpSm6M1W+Gan6KOmn4zA4wi0fR27/f
9cehMW+aED2BbwPvz5/76n9cP2KOWjV0mgo7oGUzSfJNSkE8aCbcuYjlpMXLzxJNHyfkoLWEBNR3
PaI64p1TIZly6o6yWYUaLlmcid9EmVI4O9qPaRHq1aubUUCMxvgZ08F03n9Y8vTUL105Fpg0sAG8
4xLYDMx0S9GwMTNlYgyKtq0xfindOuyuvSErgaPRhDA5TZzKsDq8tWO/Hlrbe0WaYzAwzfRDy0Td
ZCij4WKBvYxtoFzNWjz363zFlurqy1KAACRjDY2ThgqKC0R66DOv2859fKKtJ7pAGgFRjuylGfor
F4cfGz2ItZQK4gFzHCtZfqKF0aEh05i3op3nIKERBSOfmW3wzdZfC0J1oJEOWmUsdw3w94flC/5V
J+hjmugowOk2a5SDhePwEEobStggVsn2IZFhFDnmRtNdHlqjjuMX6sum7mfJOi3oOYpc8ykqv2Mw
zfZFHLshFtDJxxtWnzTSBxQnmT+rUX9pF2tfOJm6aHHj7FFDEF5s62Gg1/6sd6ZzFpa3TSkwCo3O
oi3TrLZDncW3DTW6BGCTfZXjVWLOoI6NoIwgqtbbGFLtYW7XaGeJn40BiJaTnRHko6p9PTPW/awg
Gxvjhfli/VDBzdnic9IONcKcxrYCG1K08ez8i5hAFlRQPDaZnO7hWTUHXS/3Xt4tWw8xSzbuxWNG
zPY432IKKv44Cdp8eRjZdN3qUt3PJtWJsbduXdhYt4Wap40X0Zt+xf4jmq3Wxm6J6Sbl6iPjfzVd
YKdeowN+7O3nQR/9nqHAtnNPJY5zI163NCLPQVv25tFJqBxh6W6mh9iIDjEy7jbrWZYcfDAbE7as
wVTp0KDLhznI6bwvGz+fQYjqJodlsdqMoUCzomaO875Sepi26bqPDNfj/nUOzCPx43XWLu1KqEhS
q/dOZPsWpUq3er5sjUSzmEOM9YEFi6mjzry1wcvYU2YtOT74k5nU3B2L9qWckgN0x/zoKgcjKsEE
Lb5xCI+A5bd5MCbn/opqTRYvOliF+p3JyDy52ZheOI16SKMI7nmJlWH9omUwKPKeoYS5UswTd8lz
wnbsXjNvptwutg3bjK2WttqL+dgSjjlFGcp4Dke219YL8YIpULbRUkyAlMzz7jUrWg3LCf3lQi0H
rM+hUnZ0sB/R1UFBzum0oxXIJ1EozlRXtLuK8Q3OTozuxvxjBrN3XGIjvbGKKojsK5DeIW2QTZWx
aUu7RVlQ3dZMBVd31KBsxyQhk+griIeDqbzpbvQifP4FdUyug+xEDVHvd7KQYc4wC6pyQvy47OkS
buMH7mHmP+Ah/bnIb6779iq1khOVUBdvtOtLmvtjjQw1QgreD50eYMqKmEzNFB2m3kh7RcaDYmUP
z0RjvS87O9oOBv5Zarc6YlS2x3sSZxDx6Q0wE5HJ5JBei+Uj6ChXLJXYdZ8RIj/wgThls/ETyJ6g
1D1AOX/vurpinWZPOW2YjeMeeAKNHMwS46zKHscs8UfZhRoB+B8RJ1JnZX6VKPZT4E52urZN0157
XHTZ3+aGTWSsUHUIKp/ul/y7rXpK2htJ2dCMS92JcXCs67QeIwzEocWsgcfI8NyOpKsoeQVkMXbA
gAabAMwr6ZhbkYGhhmny1sbDt38/Mt97/K4f2uPQR4WzZeN4fvehUysnBybHNqyelpGHRVLO3DmA
tulgp2osVVrjk8Pqgn+/rGG932jzwnifSEVCKLQRVt89OPMSXE9hNS1tTtOr6kAtAn4pWW6WV8OF
WVFEzENmu9pNFHG1vdnuimtva60m5rOr++BF0WPMk4sRBnwzva9Ae5bpQxrnEVvTARhwzOA7r/BR
qFZ3Cc30oWV/8xg1H9nDElHRl7MYrYFgSQJuXimxrSqTJIiMvU2VFM7JMhjm2IqTR645mNdt6iLS
wUnOjfUFOwogG4oXyK3+yi3z7GHEeCY+enQm+w1i3XRb2958lkrsho71YwTxVowU9MaEoENNcxy/
n72HprStG2cqH8ZIn/cocLsedZVHKJF/7pn8mDbrTu9aQitM+g99RDCRJ0nOEqe22pxQIxR53zMd
tiZQsyxgWAdaSiDDeuzMKwt3eGqWF7OLXia7flgkLepNa0K3hAPW8QM8iKk2Gf6bHFgtNhFcl+cI
fjMTkGNFp2HqDP1hlNoY1k1SMxk41rQmOY2z8dYOcDqkhSwBEAjPcGamuVtwTfhSNAzw5kbtCDKD
FFjGF6YXth95A3KZUHdWSRTTQ4YmpDRKhh/u74VBGcRusjRavYDzbO7nnI9HPKi7wclAeEtPTB51
N9can0MO5DGYNPGFHl+dtkD2nIpwflS5h8+u1HeHMa5Q0EwMk0BZ6Vg63+2zWpqEsxEGRFhk9QLi
q8ONLIQbxLoGmyaHZdNkhm+TZJOtyW82+CpO1mMWZ2Dg9f2/3418fzT8826unkzJ5sEBY/b3IpW0
svOEnNoQSb3dTCk1OKv5y4uMn06WHrWKHJbdkhC3GiNhjbRjwtbuXTx5I1aX/m26/rKAdTrtNY+6
HzmlEUOjSDIl8oH00TYuumQXL9GlKpsXgPLM7A2NkQtPgCJrf7nJ+jokJr4apz7lA/08jsVi5gha
U7r8VU/rtzypLF9/sdtEUBtBu6Pep68S1DdQJ2yALcSbcqSKeziU5vBTd8XPpM+e3DXpfRrOjrnB
Xfvv7+y9hPr+K7tu4f/nVFBO0YDyzxI3XzMTjFp7iNp5fMFm8pk8+F4r/vNSru3oEv8ol807rZgy
Fo5nVdWGSez8IFDnD3AkGceBMp9sF+I77HPCeNp2nEgkKiJr//6o708j19cnOkDROpWogt6Hvz9q
T47WW9O4DTEVcOxgx37d2LyVmnWPhYrrhSnfEMVPNhUp/37l6yf7X12UV8Yeg9nZcrAMc3X+/cqU
gbc8u7o6BCbB6a/XD9CFsKRBsfr3Cxn/8RkFVnjd8jjquRz1/n4lEEIdNUltHZZle9d2yxezzr7W
khyEntoAkazBb5t23GEu1jZM04br+Shaazz/3i1HlKBdqAoqiEaeql5eHGaO1+V28f/9Ps3/+Eak
7lL3wXHUxa/17k5tCDBw3VH0YTv9xaSyTWCMCrys27vVdR8k9O4MomJjYOBCdaJ9s2AiKEt2wzQ9
f501dzlQE7XVOXrxUb4zg1qx6uSKTAckP8u872Kst30WzwfQiUIYn4wePnzTuKB1/ge4ADu867rv
ruauKpp48KgkgItobAe7+BlX17W/to9znJYBGFFUwqQUlxUW78XNEsju1x7aZGfKtzInNBCXrb03
ncS8Y3xugFNkeD9Pn14T78/C13d67cfFw0VsxngPvKRUttVhG0/Q89A1e1lv9EWK0ABN41+TTbm6
zHkHGmt8QTw8sKO2dxALsGNyMGV+wDOqrGxjQwvfbEfHf18J7wWb/39zUOVRJGAIvr8piU0QJGX7
DgwEMBwbbNL78/Ty7xf5MCP/80OxlbtWIWMmf/9j4aPOckiIPKavmxh3Hn8uUQJIpIwufZ78GqS2
axi4xDzIlbhq3u388MlbeL/6Xd+CIVnxbds12Ua/u+KNlOQba+IYYrFHaRs5bXsuKdImArok+oJN
h3NJB8ZBlcshZY7owPjkLbx/PF7fAlKIQD71HPlhPJOVdtx0ah1DZ7HuxdLTG1xfiU8qPnU93pCV
wT8dAmsaFEvmbBjdyp0sXxxr+Wxw90FB+/NWPMOC5mhz1nuvz+iKGlsTQ2NYpUxrAedR/5jjjQUB
Xu7mQftuegBoezpndQNzTpJa3RlKHjaC+D4Tdvp/5J3XchzHlq5fZYfui1PeTIz2RXsPoAmCBG8q
GgRQ3mb5pz9ftsQ9JChRRzNzMSdOhCQKRHeZtCvX+s1SK4sXOEfrPMRvtEjB4sgMQItb47quqiVy
Bx0RrfOXvut/1IYGgGQbxyDo9m+liXGOyaLKihlJ+HxuQ+TXsZbtllUIviifimOl4RLTe5wT2nAf
U9uyjKMSMNZ+3pd/MG3oScltQTLF09+unyAmFGQVzGZFjneDsCNsa2X1X7kFeiyafQ3vZOTwTWTQ
Ogg65ioptDjtnhLTnzXCvPn5LeSY/3ZfZBQwFCkZqhZe8tZblkevOJWlCbdeWWZ2dKNYAPbSD7mf
betBLDu7O1jh8Bd7sXzsN/eEzKai42CbrAZv9+LEcQK2HqKANoHhWxTPMVJVRoTviwP88+fv9we9
xN5AEA/fUpZO5GD6pgnLWknAb6AGEg/5q1LhT+Rkf5eYwy4PHZJBICMam5Dw+3tYvRJGGTHoysaj
GgZkvMpgDs+IxIOF2o7e8eev9GOXcTt2E83VbUuDAPf97UItFWgyKriyJu6FTOI+qsFyKQaoU8xK
YYfimqzhAfjzu2IP8UO3aRYoA/LtiCbZlic3uW+aslJjLyMlUq6wdYad6sfjoc/NajFgQ6rZKTCa
qT9kAVY5vYMCROe5SwN4Dq4/YFswkwg36Buo6ykhpQVkfVcAC591rQPBourPWIsQ+Udpsq8D/QTR
AQVDUOxLQSV1Awt+NZi6cq+Rg8gn1UF8L/cWqt+oN7WXTtsuqJ8BBdU3rePPa3zbyMp6xSlGIhos
xzECl7a2+jaYZ9RT74pAQ6VG+aAkvn03DQVAasU/D/BtF3i59IvCJqMXBGgytUWIFWr5PunGcdVq
DWxPqm1DG7tbRa0Rmwn0hRko/p3vhO2uGaEnWOp9GujLgh5cKL2BemXth4cWmJGXmerRLSLt6LVk
3adwsJ8mS3k2AAJCVSMw9N10XYdw1oTvQN6vFGPVNdwn0sJPIGvwbujdmyRTUU33asCLwkUxXw0D
QOawMwKKZEHQD3OF55vVvQr0rIFXr6dKtUinUHKdLSQJJRRPHkiFRJjrILeyrt/FnqKtOWnnuBEs
POnz4krWNDqaJ5jt2GVcOtNc2MSsSZYDeqrpGztkd8gESkwGYNqUXN6qBJaK+yQVp3qahQJFR+m0
CNAXZc6haGEFuQFAqYQGjnCrnBO6wcUSVbPL+xjus0MDxBX0CT18GEzytpPhIaGQdOGm1ldJ7hQ0
HgbmutvccZZZ1RC6Vn6BZqACMnyG5yB0AZt2G/tuem9IvpJUbiKf0W8a1dtil5FsRnBEvebmJw0x
oJtWMaGA2PonLJloNhfEvJF3kMZhf4ztOgyTdK49aBFlgaEFgaxIgQEo2UtHz4pT6vqnJEA0TFip
cUDNNFPzNRQrktGxvnBMVHnUxi1wuuTiVMBvkbtuNoFnonCEB+8RSle9MdxuUwnrfpoa5WxAvsJm
JPkIdlybozKlLzQrvytCy1iVnEfzzghu1XRVQcCYwwdUbx32XbtHzwKBoGGZ9z7VDw6VFLTjas5s
7gFp6tUWUdP2Fnj358QDQmeG2ZYsoTZrSMID323wbYQNN7UUO/pJ3zuR+fLzJeTtiYN1EgQiNevr
7q299d7LQwA9eWeVK9cu/eXUWtpMrbont2Vk/vxOf7BUocHBWVNyF6WBwfdLFfOpLhKXOwVp9dq6
hoJfEdljOy/72aOKQE+r/FVR/MeNRnJq5R5gmpb2AyE0cfyuislerYwmTRdp0J+rRs4TgbOMJ/UK
cMCuQcvPQRlANILvCLeDIuOIGANZj22u/1WN9MdtFrkol5MoOvv6jwxcuKteBec2W2kugHpv9J9K
cWqR2KnH4vbn7f0HtyLnQ9jM0YZU1Nsdvfez3Ah9cpCs65+cEUmtztiYqHEwxz/9/Fb6NaH1ffjA
YZVt1ELDXYX6Kw/g3+xDpWOXgj0gWglJ44uK8kMcjKCwrSyQ2lSAubR6lgdOuVHtfhFajbrq8568
DnoQtW8/mUaOoREKQdgGp2Agy88FMPMNUvAonfQjIttdVe89M/ls9WmzQ+ioX6QNPqaJKuWgI3eV
VlgGhnY+YUUvTfciMqJqVykLNqzPJVUa1xAI9YboF0NNF6S4mlegwc/jiON5YqMQroS3sNQk3hvp
tYBnAt230CBmAV6rHvUE16k+LKdF32PZlyjUV3JFXeWNOVNr6ykpi2AFI+EWqeMUeD+PZKuPOEc/
j5wrWJu1fpWpYqcA7oI45t+VThGT6Jqltt2smiHWZwlge9gi4Usb2zeAFgzUskrvMBnWpgKcgAPu
yupsG0UU0GNuktkrtULAKAjbVRXG5jIsYd16YVLPJakzbUWybdweeFBabhBQKY99lFvbKnAOyO8g
EEVaZGl1LrpxjEYwoQ96AhtctVM0Q8NM5aSTOYssTG2QH/1jVdr6SqgmSkmw97dZTZGItf+jM1Tk
MxNk+NxgKaknH0rAE5zoy+dRC/RNHvrp3I7JW2SYGBTqOe6DeAP8Upu1JYA2LyniHREK1kekvGDE
5htFM780rL0HswKH+6g1lXLvFKzkWqefLLuER6F2x9ywmUKVoZzCdrx3AxgVPtIei9BZjLoVUNYG
mWSdYamIbVQYz26btvvSdjBpxBh+YwzZOQ1ApsVicA96PUJL0Fxmi36vl/C3gxrum+E41Rrkyg5a
KEIrIcSPboxNIDwFAOonFMealZOVdw3xz14X/VYoFA8r14+IahKM4IoblwrYgiBiJO9dmatEB52i
OaK+i8ZVhl1enwSLHGDl1siVMwLgUh7+kAxmeOhNOJ9iIjZOHLI17FgoPHLsowFtJN4npobWZhhg
wBkzJm9dwHxeqm1+HzWoAkLsJiAy2moO8pdZ2GkEAVH1yooIhSVFNhzf2lWAOtwijPItp6l2LWp9
M2lBBSoL1KSiIB+CCBn7eIw6r1ITZ9A1x6qfXv1W++gVVXYqapVjFtYN0BVRSbLSlySrpmVErQGh
QmOTEznlemYdmJ/KrAGmNxfVUCEghFev6Sreuh2VL2KsPqTCsG5wv8TmLIB4/PMl6rd8zndLFBKW
lI9IcwDNRZjC+H6J8g2EKYD/J6uGc/U8sZjJFQLeMOTteTFG+xDO5Wao1RY8T4DFgCnQR/EQkVAL
/pNZZxFa6HIl4VYtRIZODSbSLGbKSqvCW6xPo9lYa8bRtmbAED4zw2lloayiyf1CchwfAVFvTEWj
2uI6B7AF5SwGZLItjSSeKzQZoR+QZj3zjsPYVXuniD45jfuKNOirHVdLwkpoKwYkLYqlx0I1JV2o
ocxVQ1GKR4EDU/iAAKSzDyrW2r4MsmOZbTs0kNcDvrP7aQBulXXPFnmB7WRM94oLKTJz827TCUwy
A+9VbcRcMdJiP/hFsRFDdJfFjjYzxklsPGMbGkp4KtpHsg0PlijFXe8oMN+V7hiJ2JmDDKKyMKgg
55VglQ0tHAHkpwYt8U7DgHYViCF9AbpmXJqKgP2eRvlN5D0N3qfcqD/HRGWOV05bO9DPlho2JzXW
0Y0wbHCqWere6XAgMfpT50Xpxjc+gfekZ2uTs/gCu6JT6ofJTT56I7BFjslFXAtiL/x4S8Vdj3Zw
6fGpLQB+sKw1MJxdGLstyGNbpM2KghFVPM8SB8iZHnTY0AVz2aGapSYyKd7txrydjgFkyHWuq+vR
qatdprr+WlmIwqm2Zhbqf4Eit34IX/AQAbAAosF2LHS+347YLMytyanB2UyVQCiu6tDpQZ2q73g1
I6ufzAYl3ArU/9wsY4tI3Yb6iDOHnymfDObXGque1ExAFucCxScQUKsckgjSUZ63rNnPGqCCpFzb
XQr6DEWYFsX6oThj74Nikch3To8lsmYO3g50hXeKJQEhj+5RDv8UekOAmn80K1LzZupQW59sV8yn
NosWwkDztBuHdt4nJv7YSg6Tl2Jh6JjaDNnidpEXw40vQhuJognWXnloTA4JTgLSEA8CVoeRc+F1
Bfi3L8O/By/F7W9TXfzzP/j5S1GOdRSEzZsf/7l+KU6X7EX8h/zWvz71/Xf+eV9k/PPTjxyjL3Uh
itfm7ae+uy53//3pFpfm8t0Py7yJmvGufanH84to0+b6DLyH/OT/7S//8XK9yv1Yvvz6yxfSTo28
WhAV+S+//2r7/OsvNsPm3769/O+/kw3x6y+LIsMz4cvl7TdeLqL59Rc0y94R7LmEOqYGHQ2hk1/+
0b98/ZVJxYi/ouwAjM1g+OZF3YS//qJZ72xyL2SucZZDTsvhW6Jof/+VTq5ZngFwMJU511++Ptt3
XfifXfqPvM1uiyhvxK+/UKJi1f52VQdEqcnQk8uxplPD+n5VzxNPZdOH4jwCERkKdV+mgF7Vcd95
2dGzKkT44l2KwEjQjPsgGPcG9nZqqOGUwJIRKh/zra6N60BNXrWwXWjxRRnqnQy5bOnVFwiI9ASs
qERXDh/jYpYlgCajY2R+CrPkqI792soaXIjNjQW8p6kQWa2GNbr8ex1eXXsVBRvW7hDvQE/e2iYM
NOGc5J/ymc1sAb/P1wVnUwX6090A+QpTlIXqOSc0spFSQe48b/dwrqA4aLeWnXAuJ89hy/jaZIP9
0nk8ksMqZtVLgZyhbIeoEEDpbiMX+kQmlpSrmWdAbjAD0YY1qViIy9pcfkuIZiVbRD5NobaQ90lu
8G3DGsgjN6sEQVZDO/UGCgEZqWn+qggAuIdNhUjRsA7dfo0T+F6SyiYF5qn+hMrSxg1p8LFZ+SiN
ZFb6is7wHu0Uwx0OSAmsdVKobgaVmddTx/TY6ypmyS3G0OkuNpKdwuOiL5x39+iLzsa8Xwfou8jn
Q81kkyvuyaa1UdjfTy3vYifHBA2zarrvyTvY0J3x2F6r8fClUcwNYNdVqleUrJFyRY6zRPdsmpA5
lFoFSbOKIJmMLK9ygMjXrTmox84rGiYz2dQkdlYuWP4hHNaZpsNfVucqQ0NrwYfQAmmr7q8t6Ipl
4MU70Hs+nt+kPDal1y3qVKy0XJ0HxGmyZ+WDhiMtxOvLHpRNoDu/DV9f+DNb/PaisoOE6pxKkwZG
l1at1NuhTsE092vZaY5BMwbNXMCBlepydr+WLwsGdC4/dr1M26x6LFPk14ce/WW8jeSA7rHuiOJo
5ioPHXtAOdKEfEx2ilbXi8D+0sUI4UI1l+/bKKzYSoW3cAuRzTzJJoOcBb2H9xfMN79aRejGVyhf
BspJJaCnZHZEyHGWgXEWyVPed6SAVJTcZa7qIh8Nu4mNVtXAnsRKDrfrm2fjOvGHPcfUY49+iLRz
Tt1m0VfjOhdkUKx6FgLKESlSP0DVwbgsLQ1UnLLJG2k5D0mNINnqxOKz/GwBxkAOE9m39fBEotJv
2uusQfBgU0JfliMli9XbnE8mJTKdDEHXiHYiYXal1tGeIOekza0lxIrjJyrA1rU/ZCNjWDfvinoZ
VRU4Ikx3IvQgyuSIAi7JKJ7Q7Ygk8LD32nvDMTdJNJwbvV+DQN8PFJZ82NmNh15P2+2XKaRxXQkv
slmiSEVOGhtOHqpHekOMwN9AWVY8lOwH2XuOtUuxcZmCQ5qiLEDD2aONbxECpDSMfGGU7VZZGO/k
a2oIKI+6fZKNnGvJjmr7ssAUPiwXoote5JvE3JAyGAzoHrB8jZVIemnH6VbxjI3ijA8Ykq6cnmmo
R7sQ1qwanIs0uiiVuUlF+upN1l0Z3FcdqtVedz9BeM3o9I5pLb+Z0XtKoczknygYLDXrY4N4McdW
9FgHQLDjXgHZKGeVbAk5QDgtr+TVr93CTKtphcxPjgAF9mkPc4SMd0oBRvDADosNWh37XVniNeVh
GhZsNaZUTBXF0VES9sfF5CaXgsfLglNmkckW0S4z4mPATAR8T2KOpwpxdw2e5EidygbULXStFML9
+H7ErjcqSHSnX0o0C4Khn+esRbATV5yxgJ6N6N8kO6HyPKxuBgNY5ZlLe448+l5jXpms26CFd65L
S7CgyM3CoxsqxrBkUqI8N29YI3WRHVO6LZQLuGlsqinZybrPkCLubCJ2f5fCcyPzuNFZBxRUwsmO
rlB/2MmHmeS45MUrg9nS4BRg3HWMFvkxG6JWGbID8ae8gV5Ym6kRy8y6Gc0MolQ/c9Lh3KbZBRGg
k7wKdsa7ahSrlomup+ocweGjfG3VmvZhZ6JN3t0jNnTUcmPdkCGV38vkgunbnzoYohqXl81hBuGr
mbOmkoICOL4v17JyFqjTHqXvT7iJSsbPUbZQAkMUYUQbqKbloLLEl7UBrSDTPsnX1FVO4b6yGOBK
DWCIUcxW3WRX8XxypMmfZXeUGgQ30d138cKtig0q5/eiHm+1Ttvnw/BQECMEdX4E0jZFAHvt+Chb
mCzHuh6ae5MVRb59iiCzFifLwgZk2o5r+QC1XHfLBGF1ew60f9P4/fnauPBlvGzXxc0cM4+jHLfo
QOwCnR2DXblLoM25j1qCpi+7sVwhCKs2Cr4FKsLIgzfd6kp6dLX2rBNQ/P3I978T1H4XK/9ZCP2/
MPKV+NE/j3xPl+4ixOUfW5Fe8udv41/5vd/jX8d6x0oOf98CdgpfQ9pY/x7/yl/pjkehGYotdF8Z
Z3+Nf913hMuc2ZD5kegmmQ79Gv+676gdS7iwQ6XQBgH0N8JfYB5vwl/UAAkaCbJBHBk8iDxCfpN3
FQWqOlqv+UuFWSeap9LeFOXJK+5QscstSPE3GZWRTtm1I4zQ5QR0QUM3ukVKpLOhpqenpHsi0eol
B3S6DbC8BdxYdYQqeBeMKgHTc9OfQmhRfFP1c4o26O45FyW+M/GsboJjIj475q4bF26CVP4Odf8a
VsRrmR0x9WtMikE3aXAsVUJINC0NhF5muvvgUDeTf9ecJjTHSBPPCtYx0P3FTWBv+oHN4BNLPL4N
s7z+YJs3wtpStnOzu665UTUwle48ARzn1J/d6Uvg7nxSz7ZBtLYR9tZMj0b9odb3/cCO8rnPjpjJ
FcOLkT8JtFa1Tad+MsoPk31bmWifLYS9c6zbSt8gsT9DSD9nVkbkWt9PpKdLDxugp78/I//0DPnd
dPvTT/0vnG8mh68/n2/zy5hd8t+nm/h2vsnvfZ1v3jto0kAQNBuaqeY61Kt+n2+uxqSShSOD8yZI
PpVD5df5xrcopjhMBkpMnC5BFHydb967qwiIy2WZvRyY/s6Egz7/dsIBWbBVz+A0rEMce4sa6/su
ntTBNVZeC/t27P0BSD8cvxbOg28fqmZ6Nsyy3lRqDWgIBjf+AuoMdwZcLroZ5jkXeThVi0HGYbAo
5bF0KtQH1ou154GsDfNLWoH7cRJpNh/NMi9BPSqp5VmrI2Oql3ethjK/MWxG6Nqp0c+NsN6pMQYh
XflsInmcEDTz1/ooqw0k2lIPZT3lxlRzbW9Y1TFNOaklEuiE+AaPTlVYqQIm5Dg9VOhcoBWzl7Hq
VCBQBzwVAfceo5gaereG1+tMS8eHEh4RxZHmrLs9uUrELMt42uc5hwZ2zy5/tqr0DIYuQUEDs2oY
AgcvU+Z94zXUobguGpGbomn3utE9RHZ4QewJZo5y4zmoxGdoUlIeRQEyX/VKukPoAXlqYhOnTtDs
m/Yyjg2H9GLABpi1HFVYbE/y7jLuzvhAb9WH0f8wxp9FM6zCfNoHE7Vjh/3VKA+W9pDhEeoWIEF7
tmIiItV7HBtv39nDA1KXRGG/hbad1p0L2sWa1Ad5PJ3S3iWm4LxNJIm2/QXV6BWkhI1tlgblpehS
AzMh5NzIhpGnjJYYLi4oPdI+SYFxO7oqhd4TbOX6QxJCAOhQqssvMlS9DqVKOsRwdSCfe10f9i0+
rJW7lT/KsDgY7FOYQKGerFMFbwqjrsKYWf1zFE4n24guDsfOgDeUX5gYFgP7YO6dWkIoCskPudKe
Q7U91znTderPiJmixR7jkWPj9gejO0rCuVJ4n5MovXRtjDlwqn7WrWjbCnaEWhC8Ybs60734dSzx
1gisE8T8ZSJIdjC2axkvttPeTNyTEqfUiKZHoDNLEG8HwI6PIVwrS00vYzA8ODS87EYK8SfbfbVs
TBdUjCVmCL3ej+E594ffXkMZ9452VO3hKDtn1MxTHHLmxutmxIpE3m4oUb9t41e9YGj4UMCGDvML
qfJdlodMC7K54saXPGPKtCVSvZit9dEl5R3VDMNG0a8Ho0GhIebn7uwo9glo5EMKcr/v2BKH6Sg7
V3aSMo40+sC4MJ4mxZvJO+fxbUsQMRvtvROUCszvHIFje9V69kadjNN1HlL29GdQ4Kny8FpKehkw
eaB2MnVrJY4ftG6LfNerG8GJK4p54Kp3g8ugEpX5F5ll9wfUpY5CCJhrwmUqttpbBk/YpxZnt1D6
Nw/npEgugWg/hJTFMRJ/9RL1geTlg63rD5WCLoFXbELF2oxZ+upjpmLXyUXpbWiM7lMAJKjKMYVS
ktfM6/S5EEzI2PWhmDM0vXT8ZPkYOHZTj7eVd6NG+k5NoaJA732VN8d/dVt79Y4C2Wst1AcOdw8y
K9N1/dmps1dDVty8bFvIxVKuEcPc8V2btIR2aFCGWIwDtOqJolsDfR1iZPOsFPgwyEXHkktXUdnv
3Ry3VLtBhH/ay8WrTpWXukOsssaJbJQp7OiSJw3LVBS9ynnbW9NNpT/gH4WlHAuUTIDYLXNWg3gl
0I4USX/OIg4bVLhkIP/Nxvh7mvPbtKZL6PhdVhNsAFudB4INsW7iujcoaidEY1dIEwe5PTTApeee
25193IJcu97CqEhmPQtVgXJE6n0oXGPrjg7wmQ6LEUau3FB6ZXxKW3MZy8XfilAkQxkIdn79qYr8
S2oua73+2JvDGcGOYdY30SodhmgtBwN5IUi997L/7Q5Km6p5XzBsXpaE0l5GqZHrOAX7FORerLGy
V0upV5BA5umovcg+gnD1EHMhuO0cSJOPRT4gJmA9yPUSbdyL7UEs9pjmYfaK2GM3u855M7DQZumO
SvNharv31w/4FvRMkC+Q6FEOUxwPxVSBYlCT9OvfrjKbwFPN8DkyoPwhm6sz09UyenXT6NXn32u/
Fqq+DnIsvOXJuOrOfz+a+//xfHWFI/55wPf+QtL+H4f2S/RddeH6ra/lBfUdgZmHxaFGHdN8U15Q
cVUFU6Kh3+ZexdW+hnvmO02jeo2iGnUHJPO/OV4Z78CQMyCl6BIlMwCRf+t89WYeejquFaySnK9M
sDlXgbdvjle93tgOzmKoR/ccCRIgafGnojsrn7BSQn6isfCfla4vk/oX5eq3YebbG7851/mDpZNn
lzf2bsz4Y9zY80D5YCN+9fOVhjn74yt6VHHkG0oG0NsCSjzgL2TLV2xHtCks96zoNQn44AGq/a7R
p7ViwHSGqFqW+a3dhmfXbrcDJ7AuzbfwUw8lUoOKAj6hV0neDuwRdkaraOBPAS6UGGA53n1Uemdy
uGrbnTxh4gMzoc6jrnMYDjaBZJa0NxZiELmSHnQKJYJDYVBPiLcpD1UXfqL8PjNYnezuc2fhOhbN
0Qdfu3rwscynda/HjzWJT7sc1+CEZj3Qu0B0p1bPDkqsH3t0Lrs2QxITfIIv9oWjPCReux90BJt1
45oIi0m7qkl26EkU1hjQ120IaM87w8M9jAmRmdfsY8PctUWKp5NzGFPE1rGPqAyBVHLVniwxLVCk
O8TOtGik1HkfvBdesAxrb1GzJqU5REndmk1j8vSC2BlyKhXYASziXMFyi6CcyA6MedSgRzCq6cLX
TNJgoGIK5+5TgCa9TYilLtok2fQkpkLRrWIiQyKWuZkE7NCsf0uFZLrEG3KMmFUlbEzXvcdeaz5R
6Jb+0G65MrNs2dloYqETWQ13QXhsNHPlTNkmshVyXfoxy9NNogePvZps1mbSLs2up3qA05vzfrRh
eRbhsoJI5VXZoiuKgw2vx+w9LOXdQwcICF2+tTO+r9B9VDgz5J6PFIO9lxDSJrkIPXlNjPAR1Ygm
YUsx64ve9kvOGofASe6qKJRaLQeczna5paBUZO0S2s42115B7j6I54hN3ZlQ72VLFRWWdq2560vS
46hlowEa4YlFnWg/kuTIkDtp9XabqMWtj/enDk04NKmFowNv+93KMsUWgyT7ri+HZR30S3iYa09H
d5EY1DDmXbApGG34Ge1TcFAqaUcLWT616JGSdDapEiwndJ8b4EB9ms26MLvjz0XnNttSjKcO+J06
QbXiPOMlG2QiUOZZFLEN4mM8yW+ayO/JcUvCfl8Y6WKAsGUVxi7L/cPkMLPGbplqBjBXb4EJKMCR
YhYyM8is3sghF1f1pSfIFFmGCv2w1AOxrXDyQjhsMwzvW6xKNa1bGqgjWd60aMEBWJmUMM82XYLC
VJwvONOuPJ8yVHPfTMMnBy95e4weO5y5DbW+ydrss/xo00JBpEvHnCb1Dph3YbYX3ncdAvEqk09B
1l8Ea8tpeeDorLTY1CfWTofojjTgJpuc9wCDMW/Fdqof11LLK8lOdqndqoBbur2ceVYV4oXMQEgL
tLfv5K1yRJ6E5iFjLP0JMZDkGG1ryGdO6abgOZww3TTy5fVyjbdBEYwghXu8m5K5gyctaPNjJYwv
1751veUqhuijlwOQbhW/12DVFtChh2CXIlNQxfW2CJK7GiMIsGYoJhuLLuhPxRisB9vayHca0RrD
SvSmUZstVNll1aYbK1HXMQJGqS+2Ri+2CRAvJ84PiOSuETuF9Pah17Htqm5dapOIA4fdTWMA0StY
Xgv/4NNuRSKdFfpHJ3tfBsGqMiHKkn5gebBAQN4pvg35KX7MdGZ27TsfhFA+NoU1n3w08Kx4LpdP
dP8uwgFUozvHvDaOKBY8O2qwq8oA0rjzIckagCrFLeD4j2ys4LIYTBHuor1LmRmn433QsUQiRm60
6brSm1kjK3rVoxWzdNS4DlDLAN4VzFpSjngjz+rgXk28s8WSb/RuTraixNKN2N4N47tAD19D9aAg
tDbV3VNtDymKJPY2zcwdOKqlYFVX8/LRFCfIGosISQwR9cxJhj9+G5j53MAkn6dIllsBAmdkBivf
O6i+uCmDjioYqYRK3+VMFQTw92Ezgp+Pvfs4RShCezYL5aPdDqcsUA4hKzOEw0Pd0jpuuiupcs66
ynvfxGKrxRlFNEZg2O61aDqpUXJQk/6pccTCDLtVVZkrGuP95CQbq1cPFeAmZRP03qzM/JlbK3d2
YO60AjmbCueMiuXF0Y9eY24cJ70to/6k5JTQGZXRTRVGd4HLSykYAfjtqe3zWyd/cQxvAx/2EbU1
EMnYtVJsgQn2vvPgTU+0Qxnf4Xhwp3jue/R3DpObnvU6votZ19rYOlrN+OQCfELvrhRPChKmSe9+
AJvHGYfqXvseT9rNSJ+06eeqBsIXYJKhr2FQb0PPue+88kYbrSMYsTlNNEOwcIZpTpeiSdql70tw
0prVPFHb/kyOxqXXeraXgd2sMjE8HE4p3pps4vtBYKEyTOCjAgbMhBaEv/RuPVFc8KtAPTC5HQZx
SHx3VdPTo+ovi879YDnhUo/CpdtM+9p/sSf7mQjg2SPnEA7VWsslBFJ7JC2bt/V2AmbI4VltE2il
41rpkDo2rF0sjI2MTSrf3BW1c+4dZMKRpEfVrjHuB1CMEFIWjassKsy62yBYo2m+gUyya4lyvDTa
xSarWzKtB39acxChcF6g6C3PH9HnsC8Wtai20BouwHPhQoYGehBu+UhIgzXEStoUiHlEANVlyIJH
YpF8kf0QKsGNPjJYLz7F7i70CJaJqX8HDn2HifkXYOktrOl/7PDx/1K22aMW8ueHj3X9kl+evzt4
yC98PXdo70Dueq6NHgIZEA4S/0ozg3jCyAkrUcQ6oWByLPnPNLP+DpFTYIxwy0xqQZK+/TXNrL3z
SFbDOYS9CWgPoZj/3rnDhgNqoV/Nf3kaeTz45tzh9m6S5lod436ASw2AjMnZSDyDxNXIGrUfszxQ
8bG9e8eMF9801B9kH2RN67vsA2l0Axqna8D/xtjqmj365u5aoebdhLvxQmKU5G0lBsEn04UK3yIg
GDaBQMkaqtvBXKGQK7E7kfb088d4yxeRT2FT0ZKWXtjOv9XQGHPNQlhkiBcjqJqIgmmm4J6d9shn
xlcAVAGu4ee3vOa9vkOTcU/nSr130PP5Tcn1mzcvS7ymBzgjC4kvkEgqCZ+C7baUYDAJ+ZBgGYmd
AHTl9/iWVtjLFnMJ/NBbyuXggrIcSQ2kPa16A3zU6C4W/rEDSB5Z8XanjtVHrJL3BGSbXOJjyFnL
JpRp6J+/DIfdP+hHj16UVQ9I5G9rFS5assXgNTGS4dNJ4pi6coPM+E40X2yiHdm7gSFBP+NaIscS
DcABAtX4Icw1+6mG6CRzuQVGSRIaJuEXo9pfkUrIH6PrjmsXqBfBS7P3HXW6xhyznQS/cXyb9HqZ
gaOQ95UvKv+V6Ah5yQn/Ah/bVwnNCXVy6UAg7OFWUIPXDBTq66ce0OrYZddP9ykNF6E22p/TEvIV
+AN8wx7c9EvQVkDDGB6BAtQFXJd8Jtma1+IJcJi4ra8wNjOCYE4Xyt/LB6I+izecShXlVmKcrjA6
WTzgFSV6xszA6oH36pz8Ip9VIswk1EjpbgXIMYkWC4E7yWmBrgwi+97MoP8GtJAkZquO27NEIzAM
yGNf4Vxa86SCQbuCSng+CfAJAYpJiIicy/LTsp1lQ0hsQIeLB0RAe6xmRf4bmEMCqSKnXno1B50W
7y2gFRJCMjigZri0PToLjKkl7iM1x32UUB9CzGeslhLNInE1VxgO4AMJeZL/7wGUCL1b4jbM3Rgj
AMwocEg4lt5gnawACeMF+wroI2Au+YhyZMhh3Pr6JgD1FxSUpSSiTY4L2e4qMCOJ7pFrExg6KIak
1ek+sFey0YYYKbDS3OjhdOulzQLl4SsCRQUcJ9/z2mgmVm4l8unFX8wH/W3SWy4ocKoN1XYIbn8g
h7c2zBZYpEwHhp6E68mlTU5mCZ6TSMWaZlWoHow0Ow0jmAsSFCQ7RlebhQTimOaTXOwEzKOQF/qL
GftjLkY+IVAwHaqCwfL3/bI/opOcI0zNsg96ypVORRKWSQdobAOjdjv29E8uUY8MFXnSx2j0549w
1QJ6swJSXVVtQLUYaf7AkijHvIRRRyPJR5ArhFzbxOQusnPtP0kUXGvcyu4doyc5G79uC8V0W2Ii
ITP3tI/L/LL6TZFaCy95kMPIidi0oKJg+sCSKlE0P39w8y2Rkd41EdGxET0HWkHrvWm70kbFE0rV
QoJJ7eDO5lEkZFcuSxIqG+K6Aw8NlDIZp9/QhnLl0BiJ4EvlYicXB4sC28Q0lmXE68ClFvd/qDuv
5Taurk3fytxAuzqHU2SAIECQlETqpEuQxM4599XPs+ByfRJlW/PVHMw/By6rJBLosPfaK7xBnkAQ
7gR1KaM12bOCshL4lOzj0jIXgYFOFftYwwXYMF6DbLxDlOg0lsauBrMnoTOo6Z/AhqiT+2B4EBDV
vz+AX6jg7x/AOyR06ADu0DxObcH0StSS5V0TDm4TTt5kojPEIAjCg9yOBHQZIg6yokAWyosjAstg
M8mz35Djb4T+94uKFc3CETi4+d4HY8Z713aD5M+jXMJ5ydHd0AMsWcjyogQ8Khg8uYwA8K8gq/79
8fzNWYi6CNIGNJstSK+y9X442YMQByMcqiBesxbka2Wzy8AYbYyDgBIbigHTmH9DQbVukh3v7l0y
OCA/SAOApX83yol8NNVK18O0Jk0PHkE2NDUMsh942rHvLSaDCmZKDwItTh31rio67LDY4gRtGzir
LEoJPhbHkQAlHdoErFmjTA9Dpj1keHnjrievWlIWgX0KWhgDtx1nWzZfBSMoGGRPkhaOYC+Zth4n
nzyGuuYUYlH4FZ8tj4NFOYoWtMcU37wG43jMPHB0gHyBDCcE7hsulxNOgjk830XFO2zUaiHIWEE1
N3F2D2sMvC2pGhUgLo85sOvbvDzRH+gj3skIRuCD8rwFuicX5/rxQW5BQqvjgXsNvgoiOYqnrQBX
Zc9OOlhqsl+Z9Qvezmz5VVLQWFDAxO8eLjsyn0t+1SlbpMWfarauMyE9BGZV4eCSXS95i+Ds0pzG
DEGsVFA7RX2ogWHJjwuyNNFBl/Mg5LYl4st83yzUB0l1aMuu+1W8xU4TJv5rAM+tUBUEGKkjp2FZ
Lr38KnmxzT3IxNRkt+FpBe1IuUGRqVibOV1JInnLrnj+t5OSaJjrWCkJFrkE7819ShoiOyUVtCB/
tmiiSmYlV63T7XGqVQs28nZ0Ocs2jdeqf5cH/gYcLmRPIhgjSwlwPJC/3pakOZIZmQArZV2VHOtp
yzpjbZUxV3+WFyArQ3DTEemgfJBciSRGgsOWXE/GncUI+yqn89qgYho8yRcIYNqciC4KUGtuTN7n
DGg24ZBQKdMl3SqlHh9O5ucKWU55a5J2YjS6cCFXmnymYCPlauTswxiSBiM5BU9rNIbnCHyyrM5u
TA7Cy5AnItcnyclIziFw55h8Lyrv0pHF0JFGkV/IEpBtIRBz+T/Oslu5lX4ApTuDZSfkRSomUEm8
EBj0BNSgs6ZtUfMOYTXe8Pzkf8WM9AoQeeF6WLhFzF/nytqlYJQFfywQ/nCgg8e3mFhmVU2Hh212
H9np/RxZJ6ObJXU89jmNsg7eBWCQ0mHV8X+5SaXsEdOgocSyl0NWMk/ZCfKO4Tg8tlytLGBJBPQ+
Aey6vC1Ms98K3iaKwQuDi0e+YiuEBLnxSdOXOTIQ3A+bWTLgG9+AxyI7VqDyLA3ZxJZ9we8ObQ1G
zeBVsEzbStpTziSagiImaYucbjsxRC9eBIEiZc4NJU7ETkYAEAZo36F/lnygbMODgNGt4aveYODT
U+IQASSb7LgHTa038qGoJm+nMb6XSlL+3BvxoVb3PNzdCNWjJKccp/BebjezHax+1o4z3XnECaF1
FBbGuk58MH3itn8FsS01oXzuhC2Z2cf3s9mt2/FzzBqWr6TXtYsoNGqz3rSUc66TrYaV/IuAzSPY
PRIDJSTJx0qabYZrz7DWAtaWzFTyaLl+SW4qyCEu2N5bNp7YL22FaadfLi07OMjPyCOSxLey1g1m
rdLKS1hwhu+igNRsBA4MwoxavifRZcezo6UWkK8SjJJcI2kmvgibG+Kdf5ZNKt8sx6Ok2VJ8SK4u
yHg3YAZZniZIdYJTlpJA558MShg+RUBC8oXyJfJ8pIogGees2lWue7TdnXyuHAiyrqUYveWW0ABC
k/yvAorOAxEwfw/fo9Li+9jT8Mr8gBr2VkL5xIrTcMqMgOMM5M18p4SoREu+kC+GNksbGrSkU1I8
cOjRJ/CHdkVBN4Aq5S/k8cpm5bySGCJ1gcnWljoHWI9qYFDSjpj08RIIy+h6A+5gwej1Bne7hxBY
R1LvRQFPnrvwmjoAqLIs1ZC9ScV5A9xPZx1aU4ONh14c3Y7Jo7OTZoIxQz4nXWtTk1TtqRhjkm4M
RoiesmhuFRAvTd6/vLzG2f51dqQJRREBQV6OUBEkJ7xhn5LkMCLCKvFNHoX8jDxkuRS6itvlvcpb
F76PnPVYnawEoK+69ZK/qj2qOZalEw2rvSDHJIBIFSCRTr5BAPsx4datE/wXeSbt10pML1oKMP6T
pXxLnP7f9Bf/PwKPi4TTP7cXN7QXv4bKtvvy7XtadOX3H/Gs8qv/aTRyPtFndCz4egC+6bX9hz+J
6p6qe44OWJxOIz3IvwAO9h+WpukuynzolzhIHf+n0Wj94dIQczyUAWlAwmb/bxqNplRFP2WnwNRt
kLMAKYC3g6f4OS1GHaq31chvYEd5z31b3ftlMTPYnk5jnj+wEgGgZqgH4RJgJfVV6SD2JnrmLJEu
PMNGUXaWkeLaNn5GFQEvyJrZoRam67ZGr92YyAEYZq58JXqL62zvcawn+MJ66PktKrNoyU4AnSWo
Uil6SUJXfQxnMLMYWZz70kEIIGvux6xAhzZimlalZxN2JbJs3+q0xNPQCJfIEvbkVpaIn/8GJWeq
vxQNWGiBTEFsGssEDFqlUfpD0TAbWo/VHdk3Xtct9KUWK3b/kI4GIL/eW/oddlV4vFyoeq5JY6xT
Q8kXRQYuHY44Xkhl9ClpPNBVfvvozpCfRutS1Nali3RcB7/Yum+I99k5DOvhjtx5O5kufJEhIvWL
8f1zy09uztzTy81zoWV7a2hfdAZomYMmYOnA9oOHmg4veYpqO4iRY20oYoHOHDyyn7TewNKFNxIZ
He4HAKmMzj3FpvIyTjHy4foFBfF44Rs9Z2yKIeyEZz2ogiz7GgzTfaSG5z48WwaCznHtrj01UuFk
gTZougIjAGwIEF1Hm661DqJADtKCS1YQqvJQ0PScAgoVGd7AMTLO7iI0orfRNE+JYV1AdVHuma/F
DFqkTEqEWorXJmV41XtH5lEPbe09K2W3Dj0Gom1xTMLmxWvQ49AAnTauebFGa4u0xcoHkILa4DFG
aT6JqqemHy4dLP4eVeeFi+4B7kwIpyaO9ynyuNiG8TlDZg5rh/HNPA3eauqlF7WJ4v5TplY8j5KB
f+gAvDQWfoFfDoLr/Lnpt1pgTqS8hQ6fXvkche0unTjU1T5469B5wb+xKwBVa5gFr5Dohr6o2B+y
No4Xs5Z9kIWCC/sRtAWNu2xTTGAMCpVMThtgHsTJB6UqOSHQD3dRhVohTGbQYDbWmhN+LBq6m52N
rHmXQ8PngnDkw4BYRS810qKvt+9EVvwbmfsxTlGmRET8DTfxRLGLpWb12Kso7KMWZeYJ1SE/NMTZ
OT6OWK+s1JHkdzaRl9HLl45Tf+WDB7Rb69IOm3501J2Ts0pGLO9pYXcTyv7aR1vsbLOu3+P2gVbI
3ABqGAvk04s+WrfJ2O/sEky581lDTmBn5ZW3cktP2SNoEMgobpe1qnanWvVDWJlizFGqK6jk1MaZ
ghiFu9OB8q4TN9fQ38FrXJ9qf4Pj8gJ+zbxzeggqYYqzDJrwK7M+JT4bJWA3AQ3K13WWlxtbr5Kl
HYHvbAt1FTXJqbGTCP21ead48ZnZgrEybP1Ord1zHszYImX9Gd0n3OTDFVq6r0XarZNKYY+Hb3ZS
PSocugraCiGizYvc0T84PKImW5pu7SKigglwLIiwtEd9FxNjxGI93I0h4HAT2JqRwVoB+6JoejLz
qb8PGv1iwScF7IENLsmcnZ5TbB8PNETve2f8FBU1ArN4sSAznwJurVtGPsxfnTB48wPji1mFZ3sE
Ipv2kMXn2cVB21t25lfsKkOU67AAr7LwO+ZQHw3sLYFUbuzeJlfR3DuNytWJgzcF/8+1aqkRKjTj
2XTNDkouujSgh9HEKrJ94zFrD7FWz9u7oouLRWB1L1HbLwYDRY46i3ZlDd6p7x+l5jVUPMMrNu+W
57FMe+qcsPowaeEb9mBup7NfplGlehQyrgmc39GVcVlO1O5N9sVNcj4qc77Po6Mvgw9u3at3lq9d
7Klu110GraEsilUJ2gEYjFOSQU/htvTvxoHHLPBdNoAEm+ZQ2lG1irtsXwmLOLcNuOcN8kYWIqSn
sIqVNWHXWzZUXmlqfav61tsgP0txWONB7rJiNAf6IHJ6K7+scDdEBzsxie0u42l/jsjX5mGDWH6+
7Bsf53BKO3v65iX23suc1zFkehwq0TWUQbG9s7pJpUYlHEN/WcTayGqdiEhTTqSqIg6OcGZVUdiD
PAo4NJCcc1dpTejWoqfZ8L/Xlnmpa+0yjhXqG0fmlFhyT2CRlZyqpnMvSqqNC+hdxCetYQIzYx+I
sZDSMnFnda6rSeoGkAfL3MsVvGoilnzHI3X69plOgsti0YmKUb3CpPVspka6RIjlNy0x85cuN6cq
6ZDOYE9wn+8Rh22JmLNlkuYnxTfdRq0PyB44B1A503nKjGfN6HZRCCgucHZROp/bLN/OarxRCFsc
OuB3YV3mT1X5AZvJVQPCiZ7LKo55EvGwnEPQcxAmRvtVqc19pGsLlfgUot1TNg9qrj0XvgGd7Lsa
5/eRqT4HHEwWmndkHeo5U9Vvpq+cDFf/+kN++HdT1V/mmXLb0t9nwKhZKGD8nEzge14lEVTyFbnM
Ii76TYMFM10YHFwp7OAJGxO0ZYYvjYN/GN7XeFy7fYhSHdvD9fBTwi21Zp6V579pHd/ymHdZIFRF
EzqTigz7L8Zd9hjXQdrGXBquT4ImcztgOMNLVz0k9Td3Tpct7kwt+NDJMtaJh36AmuJyHW1AxLRV
fa2SEXsG/ZShEZHb6WtW0yabAZ/HI+7yd3pa3vfU6rTId9U+7VsIePRJDHZeqJ6lU1RXBUgxUjpz
oOVZbMGfunqzbYzpGKvpQx1hrBYbh961177ZrMiONgiFHYK43BXRtlIn+mzxxhmHlVmadLzVx0rk
rlycVe5UZdy0dw17w4HES4WLwGgN3iif00esEreIFG9dBNUHMrjcHXHJ0OBKKt86jL7/fQ04IA7e
pdtMn5isYxrjaLSh362BtPe9JsiKZlXFdrp16J7W+NbvamXsGPRZd2nVRZsMYOIiNfvXRrXWCU3r
tRYkHMnojbYdciFx9tlUp2hdcZDkdDu7duXjZg/waN6YQdOi7vlpbHWmRmGKoqHVL+2cI3nWDIA9
/QXQWobyaEqsMeJz0ST3lU/6mPeEtk4Lr4WGwlgfQegKKm85eva+SfxntUKmscj7RVCSQnWGRvxQ
zC9G8xHVtFcFED/YF4D5JU0/5AYxORnUHhiuMWGz7ZcLFwSz4lv3wxAqm96O6HnUBVoeZXdU+eI0
9TeJkpbLFI9rSG6gszqzlKF1vMpZNgyny9/EoV/ngbIhPdODBINqFNJDP2/I2GzTCWIQ2X1vHWlQ
LZLE2I/1vO09InLvLhSvW2TQygzwRGgehNm2xbI5D8j7xvqUddg3Z/bOwBWp0tNlo7W/mVn8IqYP
lkRnDse8khJQp675+Qr1dOoBQWjNyjP0S5ZxKJRG/pao+QJfgIWYVBPh/U+VOi7mhIFPq38IJ1B4
iW9xN/P4Dcv5xTQi/d+nHBV4IJcFkJn/Fn70j6ihn5is/zcgpf+BZFe27w+bX2SbftJVui8QLPpe
g1L8sTNw+6W/WgP6H8CIcORD4ktXf8Yg6agu4Uboobz0J0/8x9aAS/mPW4huYLNIj+A/rQH7DxsV
fxuaOn4aUNL/OwyStCZ+ClbQ1GFlCCKGyhdExLuRGZ7OqF3mybgidJ/1MOFMrUCj41gXUmSWiFaW
4Wa0PQbjKoXYR2oLOHYmhrkQw4EelGcZVafaRp8m8vVwXU6fTM/b1QOs9IIxACjZJoWLVzV3pcB2
Z7zE9OtMntg7zb6Ii/s+R685rU59DRIvdfeOSWc2AV7n4h42uet44+bTN6YI2wZzMK0ZP00Nuig1
5kCt4NlfWxcApIv+o16LKv3R97s7RQUCMyuwFbVwh5YlsXaXMANWR3yQs+EhDPR1qjgLV7/z3eBR
AMilE7yVzj2m5zN1SPACwy+2olXMTynKnW71dxOelYJEbGHVW8HdVIOJYQ42m7AS5hMg4RXBltNt
MTb+OtTnQ1MV+1nfqUNNq/XezpuVPjHXScODqoR7bSDhrO6GOOORDKdeK9YG0pB9j4XO/C1TklVp
Y41QguznFI0A5GtqBt1/OI2N4HyVT9Gg3uVduwD4eMHI68kbledB9z6ELjhhUkNM3c4Rj7NJyh2+
pvdJP3yt4/bS1ibq2cXCGbyj6by5GUB50K12FV8QAv9MR2bh6zbjPf3FoEXcaelijBBVTtqzMnqP
Ndj8qsVYMQPWn2eXqRhPuQs8vMFrvkTk0PNgcUSPY13DaciiV1zdV1rVfHRC5dmsqnGR4azqDk//
fZj6PwhA/9Sf/CmQ/WO4+x8YpXSVXfvPbcwHBOja4n89Rl+LH8PU7bf+ClPWHzpwCqKJfgsqFi3E
vzqYzh+g5KSp6aDphgoFEeSvDqZLB9OiPQkiQ7UQaCMb/gsq6fzh0miUxJ/uJyCX/5KiRZv0pzBl
ww9zTBtogQtZ65djHApR0KcxAg9u5dDDYgE5kDoLBe6LjUBUtdcSd28V6MV3xdqhnm7C6Yycx0KZ
zHXTBIxeK4wbyx30tH0TSX1rxt/tzj9W3WMmKm5iv07NhoDtQi+bve86m77vDlOBPLA6MhHM1zbq
GaJPplXl1sS7MB02XVMeQ5VwGIRAMtbYlT+gYLcJDXNbDGjEihxH6+yxit6VjLmaqj54cw6uqkEh
OwVAiFyuXTzYenK0BwUXQ4YgSGQCzFwMlraYWqZMoXtyOnM75MVDqHsP5uA/JNFwbud7G1ftsYPP
FMbPOE8/kDnv88Rf5wwbsxY9soE00YJXHp/0NKV/xhyS2N0x6fQuNlbcDUMRnWEIEqMJgTnJH+hr
0E6CrC5iT+Vu6IsnGolfFN3ZGMyHcyfFYzKhPdweePlHekMAAIaNpwxn83EIx1NXZXCqRBK2v6cA
OnRRuf1h9f5NkWW8x3ghyYyhBOMzzlQTuQcpwn7o2A6lqUW+FqGwHO0tXqUO5WC2KJw6Y8OYcu2X
wcpSW3gGyHIF7jIsEjoAj7qKk5i0UYxko2ooJvDjqZejYUdwxAjYvWAiCb4PgDcwnsblFMCZtVTQ
ta+mVTs3vykU3teKaCOS+Wk2HX7SAJuT/KfbmEmS24wB+7qvLOgZqAT1fnrSnfzzGNhHhKDJ98iT
//3hvZ8FvP/Sd9lmB8c9cn3co6q2fOzMl9GZF7hxTwsXFMi/f5X263tCrgY0jGNJLPgFEdR2RgS/
MQrWuVrB0aYi8QckiJNVl9KysmgQpUr8VpUvtq5c//279V/yGsu1EPDwkBK5Kau+u087LNViLjMF
2IlymDk1U/WAsSHOpoj1BrL57uYSB6LAvPMjCz0642BRCfV196HG06qjdVgHYB+U6jnTr0XVHeF0
REp9zNzx4d+vVZP5y4+VOe/EYgpECeCi/+qo8hx/WM920WteGUcKMLriOJLagxffxrF+mS33ORSn
9bR+IihhiuzeOY33ok3u16q9kwY6Xd3fPLq/vxyXwwDnT1RW3hckkTUbzZzjr1yhfA7suIFeT4cL
v+xiql9KVdQlu42fOmc/ADGSZm9NqazbIDuKNENvV38e6xy3f6//Sd38fkbDE8J2nJJasGV4sb4r
qY18VMzZ9KM1LatNUH0sreqUZjTW0KX4REEEUfCNCdJzYW1mBMZW8wwIJbEtusf05SLp8/uss8KI
V4P5aS7vizj5aEq3NEqPpc6AJMgottTZfZbBA7ro67rArbKhSBzM9PuAZDyuwodWS69hbD1rgXNx
aby7pXUtaN7DLcIU/QLCfeMFV2Hn191nrCw+qo15MnLU//r5gkNFzyXeJgJhdbWMZjUa2r3easjE
5adOmEtOes2V8C2Ly72nVa9pGWIqqUlNWNM8NJ6YMX6z5HQA8rWqmvrFmgskUIzLbODtmM/Rk8e9
Cj0foZrbvdxGUQU85m4wL6YTfOhsmouw72LmJs3kr7quuatz64QE/AnYNUaWKTIiyZtc+kAPjr4l
/W8NNUN0ADzCP1bHdmfv1Uz/1jBaKUftYk32Xss553BECYrqihbbwi4c3GSsLfX3FQIpw4wKMQAr
9V+h+t8rXkMHs0F5OPStfcu1uVWyrTQbfYaJ4UvvOnu3rj657ricYBQvIY4t58R6tmPv0obhVZna
Fx885JonsYhjmvBmXbgMAFgVZZ8dpxoRA6PYxA0bahqo/PXYvNeS4BtDtuOgJW9RRf2iO1sTkASW
iy7UVgRFEvPSZdadXlbnZIo8zGfNbdIO0Uqfd23ffi695MlHkNFpmWgpqCN3UwQpNSoX6tC160kJ
PqslJNXIDNI15oEjrtLLfM6W/hyXq6n9woRRB6NmnyqDDGG27Fckt/CrSNR9N9KevV2rq4/rvqi2
bVs0y6ltPCEmHOk4B6bFdAJTQCuh89J1yB5WQ3UORkhswQfdL+JFXmVXOxVJGBdSY3Y0KueMdmNW
sowmHcUiWDGrQikuihPup8o7ZzH/kjYsnAiBbCZIe1FG0dkaicGsrBwRpU1CurL0igzGXPCSpxJE
ka0vTAU6se4wTM4FwugA6eYlD9l49JxhPyoOTQvHuJRJdtsVw/CVmuAbn4j7FPvFaV5KL5joeDCY
Hjqyk+kxKuUNwmlYjoH1GY4AitLKTvaU7zADbOmfO6aME3U+XIbOneevUyTMAchNq6TnXhQjvHYj
TsDNS1+aGMqE3LXZzHykLEQV0aFSobQaTWKq6xTDyvAOdp98aY3qtYiQ/pgahenEU6BoydppCIES
aycyuSFIr5MZoINiNYvO7R41R3mQPVblKaouDGhMuI9Ddh0sk9tgeI1aK4vA+eYXbLhqsl2WZ4qJ
UU+vOz/KNd6mAwZKNoGWfzbzFKuG6bsVGxeOi2fIZKfGRb/EJZdjmKhWfK7CkwBeB5Xep9O6MOr4
wQvbF/I+VnIaAEEaXwtGHKvbT7dF9MEM/HVQxFwWIS5M3zAVuVcc99HKLRqyDJL+vLTaT69Gb5xn
rb3zAwYe3tSB3Ouc45x2OMPaz37G3wrGzmk1BDvS02wal6pK39Q6PUrOq4fO/vbA+5Q5tVIPe0yn
GHY5e4XhXd4NXP5wKcb5C/Aljg24yRNjPF95tjoLUJuzV20EkZX8qqBDMlXTB3Xm9UlK7Zf2fvR5
Z0bmPFQ2YlzZIQkG/Rbq1RhVG7SDuhqrJKPX2jVeCujEx4+Bky07lafhxlMFXRNlg+oh1oevqte1
oNUNnW1Lb3MglS6DuV9OuvssL6YwnOMYnzDh4FXqHjuWzrHnRJeyqA/jnJEH1zQkuCBZwKoVISWp
cZgU5TqZaHgWGi+MUesLiEGgYNAnFSt606zmyavb+2KwlqE6f5RT1eC0idP8VCnmpQ2U9ehC3kcU
q2RqwBkUefohjr2dGwXnBp+/JQLwkOgZjMTaucfuPup5Chg4MDkps2PeZtfI9J9nOhrMC5/L+pA7
8Z3aVS8y5cIJxYJUmq4NLV8XVrydegOetl4tu/rZ09Pn3Kxf0pibDkAjEmODBR7MbxYNG0bXfHSN
ONWAUtMX+VOles9l138t8/tYQ/ghwcPcIjZBk/9aVaeuNS/y7EYCrNyp2yvPWWdd5EVHKGKTS7T3
cXfnhi9lB0TLUu808E1aL09VwoZrnwy9fQl8NraRYMHdonOlTcbldoU6Bh1ewCOaHH5BjbKrz/w8
9TkZwYCZSvmiKIw+dWASrn50Q3/Zx/h9qQOWzENrfKuy6eDb0gpBRQEKlAk83Xrqm45pPF12K+MA
nOZu1dneGdzWXUorhIEfzqecx21cv6hBeM0N7RJkeKoZmr2UG62jSvAGzOMz5bmLV9k8UlnwDzD7
35hIf1Y/xKW/alztyTGd52woXubuizNGSLJxCpNuBQOqREEZ0WRzGW7WL/j2XlgxJ/n5CuqO5QaX
su+gXpWPo43kqSNIA/uJI/27VvvrOG9ecIm7ILZQw1qXX68KrrmyWKCpNz5U8SmjL1YHLNRSNavl
3JykVp1k6SUmEgwhSlXkftoj3iigRxQCOxYFASbNgjh0cCRaQidSKpCSZtotmL0DehwEagBN3WHM
tO4XJkXOQiv1zwwtYgK3vTIH5clCH2IF6R5ILSrMZni1FI+BDkeHEtprYEwvQ8pW68v0Ktl5HCvf
kxnvFY8lyk/fQj+gmAn/mmm2X7Wc413S+qxnQVmqto6yMEHvy0zQzDzSOvSW2RzuIx6CIDS8kmPS
dQTkspSGQO2E197oXopBucTBBSwYVGSTLMSxeQI3mIiLezVhxzzNIB3ze8OhD4H2ydvtPFJK4rTi
Po8RIiiq+uZBm0rz/DjhSMOQQcGPXb/45abQghfS1FiaktdcTt2w5LUoAtDJ7P0QB5+rrdIwnWKT
jFPyxqjx1GKbg6fcvBhqjZuTuUUyyW3Wydc5d743SJwtbnlukXGEZ2O9Qy4B6raWeSAIadOqmAn7
MYdebbcXMJVv6iBGbqa1L0tzj9clXLNpqSYtvg0M11PP/z6OuEgM7seA5Ky0jK2bxm9lTTJg4P2L
iHyO/rBbgAWD0OeOO1/VL2lChlBDv1rrdC0qALy10a7tLrimAzSi1NyOo7dlz33xPVIyVWcr+4Cs
1015mYOw2OZZmpKGeA5w38laepjg9KZ11iLtIUIOjFFVH6zxukLCgyWrtTJIUsQYSpnBiGfVxoov
+kD6GI9rBlnNKoRb2PQmfeyKnzVxMg9c936osQHL3e6bU5vKysnxZbe0SN9GUfxmlS0ouWmoyQ+C
bVorXzKIoRs1OpoJFYXhZsgV5taLrnXbwCGDTX1lPTMRszxs8rL6JYzia6t+sJv6pI8GDR3VWiQp
6Lh2xhw9QNskyGhKm36DX5lvXaw6JcgUJDlR5a013P/2oSkJDtrRUcxy96bCoUptebResK1tjSar
h+tU4N/po24s4ghEjcKOjXDgvbMVQKTFbG7nElEAjfZIS1S7Tf0ijbZRXB+0gWdRyJKL+gxrbPDb
VWEeDAv6l2Y7NSjT+M7MjEsxMV+q5Dj0o3QxdTYpF5YxS8UK1m2PfV2mz+ZK0xtWp68a67pqTm6a
qcyz80cFtbVDo9szo0n7yaqtL56nJStTwyZJ89PnPgD41/QlIt4+YDs7H1auCkK2YG68aMaq3IwV
8EG9NZMlZlnhVlMAzWnAgZnoI/PmedjBWK8qGkX7oZ/wPDCpaWhs3aeDd50ajGj7wf/yJ5wsBCyB
m89DX9s7pyOzBfJw+5eZlEFDCwT/I3OdNtzq7a/ph4ZLvd5O+rzOq/Yca+yrtGHPRX36gUzzObG1
i4FxEAq6FkvRXkZR/Vj35sWGCYS4ggyYYTA4RVWvOqdrYGGYX0aoU4gA0clr0cGIXBBrgZyxvY8G
Cl5PAQWD7vOAjr42uJtAAwdou9+tAmmfLOwY69qgDOP0KuVbRfK4sEtOZPgrKlo0ZIUGBW1bi3Sv
fy77+uVWvdGDurCQT/zFahiJIP7ov1Kg3DcqwQkw1NtggToilE0zKJTOe0mS/ChfkbnWCWLxFS+p
fVKTibTB0Zzbl4a8v+9R49Wal8biMuQ0kBVTGdGnFhiZFV8ltVV0fZumxcGVQrMZzlJcSLtiygLG
Q0TzmbU5Sxjo8vBtbJK3XuEu5AQcgBgiVIxAxRD4qJ6gR6Tk8dUZk4/MI9bp2NurcFdesiJcNVX1
zQ7drRFeoiL7GikIkMbqZopLTIDKbUuHti/xLavAAuEJ5fb6h2j2v6qt+5zrwXIYQRh4s4kzUwL4
nJA4fO5K/UGz0ZUBt+r4MRKm1U6NHCgvxj53krtkUmjOzRw6zRhSyuAUNYNOsBrwouC2CbQC9cna
ReB5ZNcJz6iLKHPgHlxaxeE8h/arYM5ZDZ+ykKajrVaPPW53SDZ/oCdMcJw+RSUAF7UrN6inc4Lw
pv3sKcuDY5f3XzoNsJG2AWfwiYN1ryf9U29qn4qweh5D/2AYx4Hwu8wS0JBjDJ29U7+FPR23urKW
+kCiak6cz5jTdWX5NS9Z+gx3XoJEeXZ7WibIpfF9bM1uKB6wUb2mPXsgCbIHp3YOQTmutIHyq+PA
m8rwGgWck0kNAPgGN/LHnVN1T2Wn7m5rUIW2s0bq4AXQ5BWfLLjGtYR6cgy9xMK115CH/B5Nwcff
dNbejw3oqzFRN9DMttm0zntsrwFA085HdEvLAe5Upw4r21GepQFQhf0ep04SchOGM8zVejdEtb6c
Iwftq5EaR1Gz3/Remfy+7/QhdeCY4OyQr6M7+b6PNU5509FK4dhx+nNcaCsULeHSRD2Co6G13sWB
elZm9HHd6pDE5aHIyDxpPGRsOY0+w4yM/bWOLIQhA5zmWLAuUNRCIxLgaElRZpLqYzAKvUh9HBpl
28wE+qxxPiHS+yiVmt4FR9eKwVthLKdmEI+PgPQ2ar2147NmDwsrcVczUkWwzZacNAAz5qUSsd0+
u6my4mzSiIiSFcvYMvRzUKTqVwUseTXVT6qHl2lgwVpDmEkJ9qxxJMOaoCa6YQ+MY02HNXNngZqr
RguHCVoWJW5TerdkD25iPSVAFxSDNto8/kYHQd0lHfzjAcoI1wNBAx/IaxdUhNVoNQz2yrKpE6zw
kOAsGjaS5NI5KFyaQoPp3MXZSyKavRylHHiFferH5uCM7sNMiQd7d2+Q/hk5vR9mCSLcj+sifbbI
Z45NPzM2TynRED2fa69ZT1U6bSI/j7HK62iE+MMmKL37pk3ONVtUzTx10Zq5umpx3WDvz4fAsJ4C
a5tNNtwbk31VMRn1JvO7p5a7yiz3ZT3d98oiiKuTMeJ2q88LaljgTsgk2aN5xFzxmMQKhsvGfafo
h3/fH79MIGxV13Qds1K4ASBP9J8bz0Xp0GuJEMuxddo4fQqcnxHh3glfAws9wpI0TcLyv3/pDQ7x
c7+br3XIJfhqJD+Yh/38tXpn5G3ls5pySTEKf0L+NltHJz2kMrs1nG+Qa6tbuFTQy4lLaEcG47Ts
KGo6OoPSm5wqVlFGWtn7LhrE3m7y9eXtTBEEvRTkHWjvik/RpBt8a1EMNBJkF2R6f4/6xWQk10Rh
TEeHs4YbkTn/m7szS44bybbtVGoCSEPnaH6jZQQZ7ElR/IGRoujoe0c3+recWfWuxMySrK5ds9f8
pJmkJCMCAbgfP2fvtdunoQwOc0J+j1ajs3dmA7VX4RcX9M8OTc1RPYxXEexWlLHNk1qQqdOpmQK9
jdGI+lBO6faMo08z+gxKyjEd9Gh4GjgJey0dIoHiGeSjbmkZi3epT3j6MxpM4RaKat2oVWHz5JZv
Hd0xeixsHYUgUnEYnkoKdD/C3ZibUHGbp7nxD34lcNNG91VZPdF+f9L3duEEGP62qBFf7aR56g3z
ZuB35hWEvdm/HxnOucvRQwre0fu1R96+7hToH/9YM2Tb7En9oy+pB2mTXSIGke8fR252YYAUeASQ
a1HQFBgBZQxMoCfcisJcRtTFCGLwQvVyrfWss2RnM8x7tj4mcHl4FVpk+tWOeZAmpZvRU8KGHWe0
JKPCMWcOirNnfDG8/mII5U1UIhvs+QqTtH3MCXHMhrzb0PB+bZnkzQOlmzS+646IwyfVrUtZ1U9o
x1eNR8Ouoqda5kVJqvlMu5UPCmY33lSvadh9iSlI/lzl/6e9VP8fqhB4jv+9CuGu/8d50vfdP8jh
+MfldwxxP4sR+OF/iRE0gSl07cDHL+X8EA7g2X8EpMnZvq0FfX/mBvxLiuCTG+B7UGYB+pCjKn5Q
TPl/oP1jBgm7yaUa+M/C6PiJv+zhCLAsfhHDRc5Un/fweZCNPUWSmjuyr6Ud4c2xV33xzLijNujZ
KE4xFjWEVa695mEyd2364POH0L0lrnJvoSmXlJpmiUw73PkC3jRxonBUAv+rLlgRGa3Kulp5wUUd
GZhtyBCN94Pr8WQA2yYp3MRUKltOYQlQ5eDeHS8lGb5mci8LXPvFe/USdfk6qGM63YryU2xr/6tl
wtsx1pFZb0ziqmRk7lJTbObUW9nwa5zG2vjmF3E52nea5+ogziRkFS9NsdXjWiC1Fl23L0N0H7a3
ZvHaDnRwOvKMLaEXWNqi90zGNjKWdBaaQ5DJPT6yrZ2RScLnS5NyY8gYd7bceJmHuJ9OUicIYkYB
weZmN0SqctkQXAKG4NMjxNearpQqeIlRpeLWSdZj9dqK5wgQeJJetLy6PCF3XtsDdtEnlTzngVqr
/hlHU+81t9ki964czgn0o+8st9mQ4tvQeM1kb6fFxhIvGNWJH9n1Lok+PZEm+FsISz3zKd8NNFQj
7JXYqdbt0F5Z5sJhgujKUVHpj+dB1x6SDsDlQNe+DMmDnh15G0G+cxnFzRV1s8D62Z03qr5apuR2
6durNCMQt4zLTdDJWy1409egGgDa2flFG0Un0Pzh3F51k9zLGVKryiilGbEogYC/O5RheKcv6Uy1
OPsXcHYubvWbXQqSTeGXosPYUZaeSS+87fzsWb+NegBAyaUvY3s/j1/T0d17uB572JQRV4a+wtZu
wovayXGqP6PGvVKLc7QMbi5nnZo2PNF0PafLZeWEW9W5x0GB1IWo4YnsAnXryfHCrRNt3cW58jUl
VqXPqVBbLYLLyM9wIypcyLoZvRCyu+mDzkR5RZx11a411JaWO1UcSFcEbj1J3+4EAaNhRrdMe7xa
a4PRBfjH7WS8JwOZTp6999Ngw684CxyaATRrUByzH/cck9o3TCtrE7jvGBFymB8qMzkRWg6atLjP
GozqWKUC6sw5/Wpk5yN7gh08943YFXm8daYHMx8B2j4jaewRRnDjSfeE12qnBnHn2cNBDF+jMToE
XXjeL+EtyE7qaI6XuLuW7kC1c5oI7i4CUu8Z+j6pDr6GV+AFcHjXIW8HEzTPU8Qx1WofcoMzcc5u
JLwX4X5xJmuj/yqr5LlXFhvi1nlfFiT6+5iI5TZ+UuZ3q4dDy+TRFDAh+mE/USG76vtiZ4dG2FT0
8bokRswXMx7yigavzTGBjZw5ZOt8aSExzPW0msx4ncbZygq+p+NNn+5xSAzLg7/QZU++CefcwCbQ
gPtJcZlIiuKEapCpdmR+KetTjq0/gDChnPsqPmHHKGBNRX21LwKgBeYD8RexfYX+Yx+637FqhVT5
Tpqd+jbeQODcj+zHXUUeHd/DQFQnyRJ5dhgSiNMGhr++PIoyO3NZqJoWSf8Sk09xM8BOAA6tsAF2
dn8Wza8m7vJOD6jMVw8aCTxY0hXUKhysTc3ZfWiXJzkt5z5pxH2SrEMV7ON5X1sAVaZpO3r5uh4g
gc0kCMXqjHbAtmXBnqjCR5Y0l8ailRcAgYazauBVyDsaoLXSs2DWGe46PdiX+Bow81tBdlZHzbYY
+i0hi7ukeDLVSMeV5a4F9cCPVW57odPQBsxquXhFEvIbQZGlM3U+Vdbsby7WYTY7JMKfC3pbIpNw
konnKS3OBKwYxhQPpBZDWCmvE5qlxhhvJ7v48ICUqHUtbfYrh/OAOIUg8RCMMsKaUbi2AEb4e7x8
m94xLmwXW0ErdxhM1pPn4htVpEQ917bO+rydY/mYJIBAAWTkA5sZads5cIU6YyFXbF5WTPodZzxa
eoaBltRKdxqfHYG91dBqK2V1YgUZXbm37ZE+Da2PRV01CUR0IggpIHeOybsIvJNG+w4Geaqxt7bK
8FjJO82F1ftGPRrI+cItnXGeSd6gnmb7u1RY+4CFbl4gvg4AtVkLFbO3noWvws6amFDG4/o4FE+N
J08Bo4HCYfMKbgNC6GEsX2CnupkLg7NAuiO6m334Qi+2ETKRDiSN1ea4OxQ6QxasjkXbZ7EjeLDk
l+vFroc+PA3ZI6kFgAlWRNkePdO4wYt5m5rjpbX4D5Dc9t2IaEIxd43BNqvshl31QlNkh4n1fNpV
fbn26/zMtFkfaGSlxLnISqw6zzlZQ3VNGiKp8vHenbmQUHMT3iu5y40WRgcxKYjAraL97LhMNWht
leRq5dV1X1fXHSufBcG5S6ZLyXr+Ueb9T9fD/1Zw+/+uLFejQ/99QcwQsEzeXt4+CuL76vVF/izP
1T/9r4rY/IOwLKRhjsczrSPl/kueC5PUgSOH/ANMgI1C6r/kufBPWUQQi9k2jrRQq4T/Jc81/zAx
pyH+d8wACKln/SeAgc/qrNDWeAGYdpjocfx9DjKxJKIUM8GT6gURXKAmWAcC6oeTPOJzfcaYR40E
ihJeX/e7jtrnBU+/NOF8GBgCy0OH/EkYhruxQxrmhHjXztrYuEt8upLWBJVpau6Mwb8vlxalZzY/
5m6Fr2mkAT54DCsjnJ10b4ZDUaAWLtRvNH2+9anV55lI1bTdjlhtPBz2ZyQYszI/b8I8WrM/uZgI
5hvZVHIXijknQ9Lccg5gKiHEGuRWh83KfxLKfllkfWfFWbzhfNQDRKgCuP8+A9uu2XgOvfqMhkDv
UbSnPkmijYxWZ43A5h3alaLzB3nMLtpNi8LNOaSFvG0RcvRuvosnlgeiZtkE+/wqiTlkCHXoqm+9
mBqcYt61H8hTlWtGW0JgkZNcqlDatNZoGlfNCO7aWA4ZE17Rhyc/bC8d0HiOHR2jJn21QmTCeNqr
BjMejZNpMh8JcruJMggOzLH2ahta+UJbIHsdfLJqFtd9sHOaZmFtXzTLfBU0ZNNnJCag4nUh2JXf
Fruie1j2p6b2SAJI3jIqcwahNDR9SXg3lPXYaIKNY0aP0cBMDVvfgVyLM+z5F+NE+ljQT9QNY3nm
CBrZuunoWfmz01nfamtBjEezQnd4iKdFjUCTNZL7j0a2zwq8DjFiryoYEBj5iloQGbjAYpABg1JU
ecyuYoYjznmfsmu6ab6VHrPxNIOO4NBd1+1OqwByVdT9yu7kO11JRHuvTd68FaQqRC2gnGVxNGiW
D+7RRAW4gzAslqQTllLZOOcDNjmLlr2pTlmox75NQiIwmwjD/HxVay5wNPNbK4VkiGZ/yrouErg2
ilsrzhhzwtQRrdPtaQuvvaHGzoe2xO7a7FI+TiO3Gagg3NG2dq+j0YUUW0cEqzNuMU3jIU1RE8Wx
1JIwXr1aiH+kYSfGKMeCziij79Yk77xoPVGYVHdFQyyzkgkTw06Pq3BXD+xOh0p1R9UN7ZkxyJPN
ofEiGKNTkY3BPmPNQ0ZhcncLGrpkZ+mWvMP37q2aWfR3oq+ORYpNPLO2Eu1F553XGtnjzY9d26F4
CGKEKdh82vzKmUh7iqoSz3me4GIylvvcctdN27ibzJ3pwwa9T4r4gBEyowdf1RAkQ9fd1sTVbkRd
pOdz0l2m9uKvvbDb8I2S3+zX8xHSABY7YEUyvxMjMUMFV4V4iQ75QP6co7jop2/TJC7mcb6tJZ85
9whFWyiby3yuN2Gu7sKSxrGAjrCL5q+1Vy7btluslenJ7nLW/+ntgGg3uzjDDuXpvBAXgUAwp0CO
EufUMhYohbfz7fxbv1yS+NTxlrOZ59JY14uFVX7gh+y4eNY3tGzqYwTwoYoY4OXipqtYfHPpfCcI
hna4qNbT4h5ktJT7PFnqbdojKrUSg0OLeOiYZPcJE6c093e1I8+HUGNei5hYeavaFF2N19rznySR
wauclBAa2Az5Bnvut5Gqr9tsEatNgPObuOAe0UWVUip7DBNXWZ9fWPHXwgOk6WQWt4rFkowa8U66
PR+S+bvOgzOLciNG44lsN4LLHd47LoMVwbvnyzKcioqMOjPhHftVdUeCyT521EHTYJFpxd2aNgBN
jsgAK3ctB+q2sLgWJbNWUxWI7LI9Bd66NPr7VjhEIFs35oK+wHTeG6e8790EMdzAg96MxjblwCqN
HNYDQwInY+S3gAnw6SOzLN0bQuzskf8l0PdmXI6XzZJi7naYaRFKOLJ2jslw7ZXR+diRTNVH4OU4
IfRlsfVKVo4il9ciTHZDiTzNiRnNW8y3M7t6qt3pcSZ0zu5192RmYWCvyJP0LTHpuobiOKagdWbB
fjf5X0uzPicTDxZbL19T1z6SYPjYa5OKEQcPfVfAyY/xmndK3C61xC79PYDhQU4FnzMxv1mOf9QD
uijjSw68W5EuyXqKWNKq3rkqEhzawEUTZCJ0vY/6BGNG0GqSL6U2rCYjWzx41Mu58C6RurgBX/eH
04QMwJXfo/oKMMM5xDJkJYbaRVz79rjDkmisOtO/J1lIcy94HRh9GfdCncXPvp2+znmzYbna+gbf
Sciy2gQPWf8Q+RE5cSp+gynpreQUv9aznaz84OJDBdYuA8G4tfWcx+VFmbFR+gGwapfuhoyOgnbN
xyt7QMl2XRPxOBQbI43jTTI53VmKbMZ3W8gXbfpM/y/QwJerUHrVJrAfhRT4TQArWP50C3vZa0Ox
NkvW40U5l1Mmd6ISR7arnpa9tzOj4noS3oim6Z5dJV4lss6R9yQPk8+WPnBibhqL2UszkzaF+DLp
ql2gvHmTRGxPS1M8f+z2NWYgpJgbLQ4fYi7XMEX3tl0wP3c3jDHWgRs+BIMi3CE/UOrcQ2TUNiJU
bu7C99xnNRDtMtggnM3a9C3l4kXjEuDAMHZuCRcytZPXRpXPehYypgGsOUoEwGwEssj+vMmw8zcn
lMirNrmUU3rl0W0p6S4VOmlnHKf3qBBEhii67S0uxMGP37Kwuh6qcpOEzUsKN5A0OlaAhbhJEABI
aMWARie97Jre3oz6B8e4AprBgUQLQwZlHW1b3CXhTelCybDrgKUgMPcWEaYMemKHcPvwK8fd6iPI
W+bDxUJ3M6rViUoZvI9D2kkXtBedsnepU10bVn6RLLGH1i+9qwrQiQk4R+KFbZKFFWfdssTBNYZr
mDAINoeKi9V0en9nF/EsFKKWoc1WI8pSA2SLjN+6Pn6vPXUqgOS7kbXLHOObrQ/ShUSzPbXBa0UP
qbC3GWgZRNRo8rSknlWQtTSZ73H6nLRTKlm4S72ZNc4vi71RZjG3H1fE7/LnSJXXjrBIs6IGaMob
t4bUYxGh3L2ACRRD1O1b8qBto7ytPXacxY/rrZyTvZfQHJoVq0dpbvPamHcz9M/e6Y82yri1Si+W
rryrrMZAj7FwPh7JTcpYg9LBXQcxAKV0qIo1c+iwN95SrFO+WuwtL8ihGfPyyoo0iSfMrtPe2Q5j
fivz8iGwXS7FSEe3fC6W2zQaeTYWUltKwB1ddhErDARBVbm7rqoa2CvdfVAvh6ZNgsNIc0oFCfRa
3zgmaeSuS4e8VONIBfqY2fAdG9QVapHogUVvr9rCH85wpHxz0uWUh6HaWtFAN7zuzvXs0uY/dcrN
rSYGS5YRvigZIlFl1DR1yd2xm/NXMVs3uW0jNqQYy0X0Bgsnh2QYdB5EktbBKgT3x6o7djrWPhBb
1IKqKFgfrpEPcw7veRrd6lAkjOSGqKeij0cdQ5Yh9HZf8cLyzU6USkXrPwOouf/h0Pg3bjiNifux
56MVBcLGDQ6MLfAc09Xuoh/cQ3bUMalQLa19PipYHT1QZOv2HJ61VkBEzNChkMLEEmU1+bU/UR/p
OUMm+uON78cpfgB69xFwlF+/s8+Y8X++M84+AQIMC6fez+8s9Ly2F5XCRj18aavxS7vIN8+fQ7q5
kDBaf5tpEkeY3asYIWWmnpIokrgw5cs8kGxcVeHOHXUeH8t47dvTJlAdKHn28YQqQtFmFi5q5k4X
Jh3iR/IzmQXACNpY1rT+b3wY17RwRdk49uiu/fxhgMMFwso5utiJ3C3aT1KbwcFiTd+0MMo8nnlS
zu+8BMWiW1yXyIGbNj6ydJy3jXduRvNaSwqyhq0ymxhxAjDzBAC5DxxPElRPU4TvxqhWdaiulekc
JFb2wZH1bz6J9cmW9/G1uA6JiniqMFW5nz4JcrnEHJbUAMLlIFgIzccFb/Z68I5G7t34BtNYWk8z
WjhuY8f4+usL+ZdzMbcrB3LHIpeKzsMH4fyH2zVIur4JVUx6rtFDho2OteH8hun3yU/38QF9jMok
AOjWBvGQPz0Rs6pnDEWSRFQAcnnrXg6mcewG1tRffxSQDPymH5x7+pV4CRc5g2NzOYNPdBHIIgWL
YRqt45Yz8zzNj5Z4qObpazYMpyXHngxOxyWiEACWXtJtyGZ5A8ssSEDgNGFBf5n7IdcE2RgCUudD
GPAbuGtxdJfPDThgFg5SV9+M3L2pLW50fDPnsW4B8goe1S8sEGQlGCHo6q2dbjTJv87e8+5KmeI6
Ru3o92alBz1XpReRisiunuKko3DxdoviXMOG9IToCQVqh4dgYeko/UBnyDYHM8SeBe7LwwGBDSiN
CZCw3o07VK1rXd3oo79npo9Wear76s6L4mWNVY/ZGRN4xlrFVacCDg86Y665m4fsXcr4vZzLg5tH
FySX4CgJDtn3MRiY0dCoQYX62FMYsWFE975Tc1c6OUXd/JBxnk7UU4z4nEAEez3N/i5gk2hi1Kqq
uZMRx4LMOHqOsy8cTMFaruDlAn4sc9i+YngiYYJpdzLa/2dC26/FGByKkPTIkZhjmuSrPq7u0Geh
c2N5EXmvN+zsmlTDfeAadFssEnnpnFxWS3MXEo23igPQmSogeU/1x2w66jBEPYkycJqOjlussgGV
UUENzIYR07bQg72nUHnRmtFa4D+OaXavn4Fec7k8b75MguycRCyOsQUfElfVXTRwxoTu1pQXS8MX
RNM5WY3Wasxg+6RhCLEShYWbY1UAF1cV21jnpYRR8yQbdYpr43s5oX3q5fzguriILHWy3fR8gNuG
pf/Qp8tjvcA1NJx81fubPAkuXUe+RpTxQ4I2qmdfCCG0rZ3qnYP8S77CWfKlUNxojaNOUWdQ8OnB
NwAySXqolm9OaXpBTGbACTiEPo+k1+3pQsTKv88GrA4pUo0hfSVaE8UpwDIk9hyokgqzfNwc8ZzV
NFDya+0OzrroHo//WU63HlgYG4jY26Y1rlrPv08tfgw+YLyyC1ZUU3CC5OhaDFrJq00hbZO8KY4m
QfmszP45KdrH1qREclC3CNgcH26xqvEvZ5m+2hN+hMni/FNlb61Z0zSIL6FmPOTMnRobrsXH8vF/
pjH+7+Qk/zfiKjQV7Rd9cUVaxkdTfP0CsqL7B/UWmpHuJ7mI/hX/bI771h8mYVyoKtmcAU1owNI/
2RW+/YdLIAM++8CDpOPqTfufghGbvjlbA71jX1C6E5P+v5vj/JMVsKKHtsCQTRv+Pwn5+rQXCQEF
jw68IJYCeQpb0s970WS2aT50RMdRxGWcEcu9zHEk2E5zp3QbdxbZMzPXR8+dDgvhSVKeO0JaCHCj
qwlfb1b7hx+u5t8UjJ/1K/odAeZzXdtlLGCZn+gJfmDOve0PtKJx1ng9J6vAGB79mceiccbfpIL8
hQP456vpYgO0Lt4k/W5+2O6b0BjafrT4/BJHHuh+nkbaymYZ7tOOXo92nfYTnMk4WG7dKtnE0r1J
BvbJYJwe3ZGNBx7XAxaA+9kIEVxEm6V13wkoxCDb8eRPc/G+dIzIm3nXzPR5GTsazpdOpGeNx9rk
my2lN4OVlR/Bqijbb4ZS61E4DEFnPAU5UHkbLI4YNoQPX8mYdVcfFv87F11XPUSPgWDWVdEPl8Ee
cvo+DQ6lqmA9TSWND8dM39v+Kqr63xR4n4qSj1sOogT0RQfqAgLPn1+riSPW7IlbLiq3fdcWTAs5
2tCxZFrdNXSkpm+//nB6MvVjGaRf0TNNn9w8cC8h9f7Pr9hmoDSEySuaSX0KO+OMxFkO8XO2y1m+
zSJGkCs36Ek7WvbMZtyF7Ko4v6oLdiQnG07kg50KE1OmSM5VNt427SmW1W6S01mQb7szRtfNWj8b
v37jn4c0f3njrA8/fi1jF1KUaOMY1tPLOBgfCyN5Y8JMWzKiLiv7BBesfajgmaSND3J00J3yQjvb
UIxY4+/iq/7+DelFCXoge/7HkeqH+yRqCmDBLYm1g6zuWShG2iVYg4wjHcO3knjP3Kch1c7TIwKG
XaHmC0OFe0Kmb1tl/OZk+TG3+6G6/bg6jqaseNxMgAw/fa3UsQm4G2FsPTCcEFyRpscXYWmd5iY3
t747fJkSFyU3gk/crQlTnh7yNzw9KJNPlTeelB/dRv2Fa+161bTrochfGWM+9XS27J4HP8qbbZ+P
48EJi7vKn6uN76XszmtNgE6b+RG7JMEyGE2wiPAYLzluJdG+TZ13iVro1RqDe9PonyybFldUZM+B
wyAG/vVHCRy1MHP620rZz0bpPdp0kg2TEFO0eFFY8J1Tfqcz7T2JGMlJR+3OLr/UUARpZ8fvyh8e
vVbs+1g80ZGjg8e6jXcp3vz6JvwswtYPD4cVZpiw4ByM/z/fg02kksUEKr5N5uKZhjq2EGoyOl+0
JPRgRhsWe5P689cv+/kY+Oe3i82bQy1zU8LAfn5dXymnS1kZcLmA8WwflHYtMWlGReufwQc9Du68
5lCymbkyv37tj5yuT3eWzzqISEb4Lrf6p9cemDg0JX12vC0iP+/IqFJpYHxEt4h2aRjPqJPIVX6w
hDrzu3vfC6qLaHqZVditI9fKdnZFQ3NJNcwcK0ndZvPKgSVZpPYmHW2W8itwsRMTtlWbsofkKa0g
oyuadZCZVwS3Ev5mjcCGl/NUdtl27luY5sP8SNAKf1vSO/n1RwamxfX8+TNrFg2cfw7dRAV8npLH
XTvaZF0TImtRajddcW+6J+UOLpISixmHf/BolPsWeyEHHzyiZvQ6GPuGU87KXsTBpW9taNh00rZ3
FvWD47/WzEd2aqrx2WbFdesKKKn584fhCM/GbuFPnDeha/rtmUNV32T+ZTH208EJGGb201lPKMne
LpGRuGNyFmOQCKF6Mxqzd3NrHA3XfDQ66BSEsHu+OpmLTWcpyW4Mszk2Y/LW+iHKrYikrR4YHlEV
0bew9ftt1nPIdRhjaY/axgqTryJGSklU+l6U/nvOoYcTDOOREI4Fbpb4vB75QgfddJ5MfwZ56dyi
vL/MOb9hu4vcVV67990yg4YV04GyDXVaWWU45ZdjahovDP+8bWPvhnCOOMXCEYlnfrQgUso2lmBX
KqB7FnIxQYFfDNe6s6qK6GjK6NoeqUoygQ3dPhIARTzCztHBhkPIefY27pxsM9V5uJsmNoU4JN2u
JMJl4nnRp5C2JrBldmgwxmxwBtCplLN53KBXFYTN+DgTwXsrrDXgZwrWcJUSx+0l8Z5o1G99lp3P
Autfl5mvmRfRoQ9iVE/FbdFnr6wbBI+75HEjcR2CHOujc/PrO1PvcZ/uS4wYuD8QKtCm07kWP+6B
rulGOeHzaCw9DvidpOHmaXi+U2WvLBFPefQepSARdb3yn74yyw7gSRCXFCs0hH5+Za1OmdIZlajo
mJ615Y2j1EXbcB90/rQRLkAU391bIzvFr1/Y/tQCY+2DccJaCyJKCITknzpE/C1iUbvj8Dx+sHRM
Orcqesdydem3dKYFXOFxzKk5mL27orlRNAM+zvBeTBfBXZiaGd0DCoVt3S/wS5rrEbKMbS+Pv36n
7t+8U61mR2tORi5V1qfCMUIROvDY4ImuWJg0IKqrGb9bHt0S3gn+7JJF2nO2YNJlzIjCl/RfImVc
5kLcU61BoQgo7SMT7+sAmoSOv95jfYu7kiTPauOVzGgD47s9Nje9E63teDqZ6DmGajhRi4CgVVID
NhhfLusATPDG4KN3iNX8me7rWIRHI8Uio/s3YZE///oC/LWYRd2D/YiYYooQYlR+vkc67oDGjIS/
FW59tyCL72C6zzbBriPusvzi16/212eB+4KASRc9D/WO/elq14kMqnBYQmSg9isL2bm21uR0YVoj
22ori0cRMv02xfevW8PPL6v//Yeqz1zykgtNYzwOGVrnjCVWzIKvA4sp5K8/oDD/5oJaSMm4ozBX
UNV9etzhk0xd21ohaZcoYNv+qyFuxdwhn5l3rQoOCX4oRZrFFCNOSIb0a5gpRvHTDldRto0tlrio
IWGpoak0GTQSZWl9TfJih5r9S8w0gRnOHa1PHQuA18YU7L5ey90i8ovBZkWGh5+A/rYepcpwEDri
62J0A6yHqcYEqBNFUhNuX7tc2U2C4sLHquRV4GJb664Jg4mKETnAJOG5wljsabPb8buskTzEjD9l
sPMVhOe4yg+qLxn/N8zVmhs7Z/pdGaDWw8Tf++o982xxDuasJNdwnwpipdIl/Go2obkpGQCsgnz3
IT4wsutozoD5d3Ac9FjKEEBuqhjbw+AWb/ijk5amLUfqESI/3kPSB8kUM2N3X0ummIGLi750MKAp
SkcxllfmrBVycZdxcfTYZum8TZmATDdHHDR5CQ4ceYM+lSTuKu4GYu15CtuWcZrWsM1Osopk+UWL
2j5ae42sU/I+5xtg2ndZZHarcExfhzh7c72t0XvQ7LRoKjnRx6r3sa1RH65aY3yLjrqVWhE1ssXa
WK8L2VCZtC6YzXC8HeLoeo7YMoeacSyzZA6uHVo1uJDnbYX5dyyvvVFjv4t0R/pHvUwgzoR87eQ8
ws9IN3FjnA9zzoVRyXsWbM0kf0rg4XBBUiKTU+SnoXEUC2VCNLqnuOejtZqw0k3zWZSbqG8D8xh2
zrV2YQb1eBrt4rkg1pQxwl2jPHz/i31V10RYoMR/TDp0hzQer/E46ByS+1hT3Wov4ivozGxHRGOy
soadaqg8fAgr2zRvrssQCoZbvHYjCYZhTHCfEzzbhlWskokvAnXUdeIWtEugZvaThN2FRaYybmVd
Xwf8Wiyu6lV5cutn2b5HVkOAOF17vyA0hYXSzJ6LCbGOO3FlnMusD73LLgSmYkxMEm1XMRwImzPD
wNFTWkohNCuu+phdMBxJY8NYoMuJPmXVb4WyV0lpXnUIoEvLZ7okycrgoaDprx48yCGqZV1Peobc
BF8MhHIyqCzq7ICi4qRJbR1QeErf4jk13MdchIiEKLm07U+DZaiLT/ZMOAeji8FA2WHhkpeCqmcq
HbHuyuxNesl7jZNhX0POkSP+8gCgSmxJamgmc25K6eoN30tr+ibjHoh/cJZYzJQnQROijfvvDbgw
v4NG4nfUG24jDvbMljXE3i6og+08BiYmZDwLBRQGVE+0LiSzSzKGXrz+FI/N04dAUS3UxcY44dCY
jVu7X3DlEKyEJRnVt1BfBdCbcbBJDFpoTs9pdIrS8RQZ6Vvn3HcWAVS651uRbznEMwmxYz5vi9w8
97PmapqCTSrFW99F/ZlGtX2grKacOtsYOTqMinFyNL6leUZpV5u08ua954+gRYfH2sVTKX1k/kux
6XGh8Fysug4ii2siCGnQBYBgfrKX/qTCa89Z7j6a6RaaGG+Qa8/wyJq5ShnCwM4wMWg45Kcsdlvv
Yl9ex7NLAQ6urb03hXj6GB/5cX/ElnwwRHlndP49qnCmKNXJsUGomP4JRGDfkcXwkeQkG602BcyR
hs5NWS3JHrHWucH8Y101yBxcagiOKifoDxm70LjNB8Q8eTpuanQIhdHM+yBbHJSSQJOCqz4d3znt
dGjH7Mfejl40pM3J/XydvNAx4U3jAt3Sob128vnIdTxrMjJ3LKJdTOsBWkC4G2WPTKlP7ujIw4vh
0RFLeunXiCHcJmyOSuNRx7LZmHX4WBeS0JzxSwF83Ot5JoKeJiAeVBYNzaJgkX11l5zIZ0bJMgLL
29kIp0i3GYAhzQuqGOXlzJT9gkDH9kqANvJbgLGl2CDnDVaEhGXEkiZ3UxjpjFUG0lN+OVe8hTk/
nyr/xVOMfqwkPg8MJi19ld90MQHohuRDcIiio/LndGx2EHkURvHSgWgjZmbt2SgJVMtj6Vo8hYZA
nM9Rp3Wku5pQrGV3fh5nu9D9BmuJ9KNYT1B6a48LGCfOclYx7oNqunGFPiUltAR42J/jCY1eWBzr
or4068lYCdgZcsQaK0XzNFnlXSdRqJm5+mrP4Z0iMipkKpTkHc9TysxQdHs7qxDIWhHS6eS1bMdX
BKjrblFnw7S8hXny5uAhX3kCTbIw2kM26k+m8i2zco7c0T38SliqIUsPqbhnaf/QDEzcdF87TNPb
MLZfVMZFC3r0FvXAyN4sM4psh1ljQBd0hsYbYbb5da3zF7a9rvJtev8QqAVzP8f5uawqI2cRhtWG
21FOGLOD3VSat3lmPlYZh7Alf+nHtfiW22i1ktjf/y/2zmQ5bmTJ2q/S1nuUYR7M/v4XzAHIZHIQ
RakkbWCquhLmecbT9+dZV91kkkXeu++FTKWSmIgMRHh4HD9+jq19z5ZwxnjN+R3IGcLET+7ei2CX
ydWKTt056U5d3ibq99/BQj/HDUzh87Y6S6tMo7vJsrG7mjoUMwrnMKjxYURsYGRj0gBWKdwRrJYm
ru7L2tg/cg1tH48kekQaFkycMFfUlHWF1WAZTFhurCezHL8mMTIjjix36IEfS8/mk5vNMkJiTfrb
GSF615m/oeW3W0SVRKh31URt2BWtgvDBWep30vIXXbDMLdUDw6borVJAuayxm5WBkFVZebsCzt9V
B7+ZO1RpsECo1G1VBAiv9BmwgdxhMyO0iXHXvZOaSAClVA5HxM9M1fmSIpBAKXT6PJcp2D6qkpNm
3rarcZ+u5YfQjT/oCdIs44BQmYK10tsLxHjlcqXzGPqFEd0VVOb5AknX1O3HIvZ2jWof4rE6tQVB
raDjFn7EPW5sX9C8us97uFkYdFzr7b0e2Wh9kwNzayIdylJxsv0eouB5tfb5vcAy2bQe9DjypYjg
IHOwGVB80dXqo1U1H9E6OyYFxD9DOcJSei+9f2EmwmthnUNZVW24QPYlqNfE+PWEwLm7dfEWKKbq
x8bobisLdmkGShIMmp918ZeVAn+zzjoMOpjPqh5/XoQq2GoElqyojE0bPaZppvk0caCRC4307Zl/
5Z5lGCgPiWk6yKMrL+bJhceZeIhXMUzokPfNykpfQfQgMKh68Z2w5WyWFtqU7JV//8G8cUOlSEFC
c2lLZfZ6myTe6nCJQFTBKzN8EIr0czpmR3N2P0VYUawFCh4IIhTvAK6vXLxg6akGLTrEIximz7/z
aqUKJOne2Y0zxX6RYGxR0cVo77M1Q7OlRfyd5a0Jivoc2WGDIppMV5BDlfOMgjyZ5SpOGxRDO2eX
N8Tr0uO/xjHCbguncnOKv64myiMaSds5/Ay5h7hucX+e8P8rcqNr9OO//vNPglzfLg8/oqQqn1Wo
RZX+74vcqCF8Tso/f5T9udLdxz/+w8dt9vs/kvJH9+JzfrWBUZjWLFxkEI2nuAd49j+Vblv7DXsj
imwqmKGuIXjwP5VuzfgNIzMXk1PCARCSB7rwqw0MpQUK59K3hZTBuQj+b9S6dU8O1KcLDvUFFC41
nEagX1GLv4BPEm9qFJoxsy3Un1OiYYBc2/AMi4262L4FfblYvMOISsqkj1v5HbKkq+hbTzF9wR5q
rtgJ7fiiyUK9ci/EP/lRhzKMAaleHW0flUj0ap0DYs+H2KDs5R7EZjlJUKVsrQ/yIysk1TKkFyJH
3oV9xnUMWEJPAgK4NVWnBLd4NXMO4tRaYs0ocqSFXpB2otayiiBNIKNIKRGPvV+g/SJEspRSpo7y
ggwSjjBdtIG4lgLkn2R87pr+gTvwbTmYn63mKORAj+I/3e7jtu/QsawReFxdOuHaYHFsv3INH+9Y
yhZ8rtNUZ10abwGvY2Y/yAMVRBUVszzpALGibATNwM+muymrH1L8IOIJmTYv9iM+Qz4QjeFD7PTo
8lansiw3PfyXFXRzBtqV0ciEjuh1yc+KwOvsmLcyeNHyNWHVSDd/jdRjzbvLhT2L4LZIlhK2ThqS
bVW/FaHxJrIOiWMdbBATO0KFlae3zt3ZwQIhHET8SDmwqAE/WRCRU2DFsygPwn1UK3o/pEbQTYey
azei5ENt7LY0mWF0h+TvSwR9IjeojOY64TyA8+3rI4I9aNGpaL62CPCAXn2wx2FrZpZvFTsDFlPV
MSDUgzXcOST5mfhu8juH5W2SftK4UqHf2vDm3HQM9PCHqMquC/9o4BXhuabVhS8Gw/LlBSZtGlSB
YAdEaLMnSBXgnjFl492MJLqNtiqy6ZgLyg+UiuHrsR/j3Qbe7C+kLxorVMSQ5auUSI2NaO+Ybnb+
6vLTZkd3c9Pz3Qxf9HhkSjREkwfUTps1/qnqHEJ4EBSLdYhQPXYYazKjyylTM1Z7aaM5fznA4JEp
XHjxMifyGbLaktn0RVdIhrciyw3dDDhK9LCAT5yDwdTJ3pP9OaI5JytflItKU9nJG2lV79Fgr8pc
1khQ9JPhRy0kOjxKOE62jQuRv4A2x/w6tFTL7hOt92UId0tN4wCbU8wAitE6yFeTIVSKu5NaqjBa
7AXWGVxvhU2/fh3N5WOkPiTqgzxPPlNiQ8wCm/haNMN9XzQ2vUwRHkLrhFaYr1bztUwMd162df9O
bvIitSWKATYTK+W0xovgAnIe8FfGBhRxZ4WrbKEtwWq0wBLIFSvJHzLyWM7MtnUPcMQPf2mO9afB
oUGTKNGaiK4521GELTpUiFmd5qL7Id8WW10EM2bj1kXWTd7SkxPk/q84+x/lUNxXCbZj//WfghJf
RN9n47647tT1OEL2Ztx63nyR7SlKvcmsfH/7Me5lInOeH3JmCjbSjGxczA8qtfHYzGV2Nqyb0++J
0+CWAI+zifaoqPXwfGZ6LWWpy/uXGSvY4XpK0CMKiNJ3jYCxyDiLOHSWGrd3olrd0jpfgxwq9KQJ
+qlgh+nG+wkGqJlFn0bS0kgdP0pz2gTytw75WZQ8L8JH+ecSYNHDPcg67a3wuyvQPdtLsC1dYZ2i
FN1M1m0Gi6jPaNxsv+goJESrufdGuITiE/BrG8m4kQw4y+jLmuy99ZBWe9l1YXaiwXFBJkdikXRq
ncsqclJN0Q+1tbYYOJ8k3GlIc0nI0UUgXIQvRWZYqvm1ptw3pg/D8FZk0ZMS1R4tfmc1XNIKLt/S
xWqoDOefq1imVuZHeLkSZRuRldGhu5jW4e2VIaWDywXIRZuSPldCOGYypCf5Jl1fK9ci/HTlPJfj
JsLuS6Jcgz/I24966WnPJqUsJpcHzPNMoe89fVab1q3R2Xq6FTFHOch/5QjULw9y3MlSk6NNjm8J
NRlIXCRNQQ8yOjkk5cCEsXebEghBRegyKk6Y3yHGe5D5kYFLsUnmK2Wzis2THEMNy1Tm8Xwm4Bgh
AqsedUOsM0QEVQ40MZI4h9PKexRjKSExi39FyGn+9jyceyhezDk9qp7jkva5lzk+sg1RWbpauu26
veM431XkqQtEieUkT0Z1M0Q/8O7yZbBKZB8ikgZBW98exWsvXuqTwiekfuZe5H0aJu1GP1hIwDFf
stbk5JfjiOvJO8v6xaVG1jWMJFpdpHCrXxZEM8rQMUSLdKvjNiFZH63Ufh+Y2rCtKMycT38yHtnB
yxy+s+ycS8RAnu7BZiRbNh2m/AIxyLSRJmtEQ7arqNShxrqX8JAX3kF+bw17M1Fgzd1+Z0wKvdDF
qaKrUlabpI1C4pZ1KQeLHJNyfkhKPJhGMOOdKus1Eso+octCOhBq80k03OUAMUBTJDytRJVVxV6Q
5ShBXp6xTqRwhLjYhlBdo/w7x4aflpU/35xDFhqnSoozIFmRnPTS71PrbEuSHBH4luaTVoMqT1WP
UcZ7+uofO9r55VmSLhoV6ksqa5jDTUnvl+FWGc2jaF/LmhKt4LfX0wsaHNNsu5CiqMW6LgjeRSTJ
FJpz8ddmd5OP6VrqUxOkUJbt0LOV9SXDlDjfRpy2SMuycyV9SBjr2yN54SP110jgF7sOi1XYwM/i
jNmECfQFO902JXQxXfPz/q71qqMXLxCnAlwSbyUDkC0nA5LB4UpxckhGJXC0JNiiIioJkyRFBqOU
ZCatmlOLlu/bo33lZLaJidTK2Rr0I10ERbRs7cabGexCFKCCymXpUZJvFMJ2eflOHmC9vO2xB21q
ENAVifiX9I0sRuLHCQk9FTkwb+tDVFvHLq5vvepOPCzk8lc6yMpQN5c30zEHec1hzd1qSNC+hXtA
HO0z73Yt3NtOz+8UxdiJNr7E25quddTA8XLCEKvBTRvtTyf3tmg2yyVPo0dVkqtcnTdGj78nR70k
X3I/EWVqWa+hVp7EksgiPfVU41bCNuIFV15n0zFu4CtqCsBO4UQ5ZGJ1o0buO71IrywgORFdneiI
loCqC0jz5FCs6A6Hq8Qsne+RC2Ik6OZm6y6juCfZu7CwxTJl5sxI2IwFYvmyhRUDV51MOTnEiIZL
7l8XJWUn36crlN35vaJ69/YKepk12JCAOME5WQUSvVjuI8zS3I2WlPyVC0nUfkmAz6MwfBQR8PNN
QIn250f+WwjRvyb+8y94e/7tB8lw/qzqpU2oOnb////9c3hi6fvsDzs4vT2l8h8C6nRD3v8CRORf
/qt/+U+T4PcgIovT5e8hIhqp+6SLwYnaKClf7YKQD/iFDZm/AaWCY8PiMiALGbzZXw6e5m8uQCuL
0DEsTk2hfPySzXR/o3/NcFU5tkU3k7/6hQ25vwEgow0MQwvMiGD8b/VBXGKROLjZ7vmDYPOgUHaR
Ipj22GN8lYZbeua+dXn1Q7KvzDaPaWJwF9L+NCr9Zi5LNEJq6vjNw5Ope+VudBkZz493AV//YhNd
3um80PIw+oa7JDcJ8drodAPvUG8Xco2bqvDu7cedG/+epmXyPNj+HtbNvAr9svU17imtORO2yVZu
PnTacUhz+sy9I7DHg65SvDfLH02r7SeMQdNCO3Vl5zsLgoardbOOxrWq6Zz+3m2tEy/d/iEfjW20
6tde3SJbp93kVXzof1/IdV2uUi097q25SyA9zmidODmpBcRdZI+DBdnAEZm0SEN8zg1ywIxJpw5A
pxpKMV52hwHkn2gxX7nKYbSiD90JluJx0tMgJSjJP9cz84jJ674ueh+AD6XD/GiV9FOmgaZHhzTv
UYxpHhztNPXRAcHmDz1SJSJA19RhoFftLhyLbabxSUPvN455zOIvXTbvPEW9lg/tHP0adz/wHffn
ErfvpWzE1xdvAtFYSlW2JaWR5/FXc62hK2OTc6Okyw+f68zYpt0phIBht9rm7ff+2jLzREqbsqP3
MhFWxjKr7NHi4opSuee1PoYeCFReJxmihnQKv/2089nx4ruB94JWscZwQ33+3Zw0saxh0rxtqjr+
6o4Hvv+Gu/GnOjwqhjdh2xTuR323Rjd5aAeFo173SR4o4fp7hDYS+sjayfKWP6fVuFnMYjN63k9o
x+9shsvbwXkvwHcGgAadhv38fJRxGFdWCbKJX6+LmmVPSy66XFZ8a63F13dmBDHfV143+T+1JWoe
pGzPH2YavYlFDA/L7eLenhF77KyAZnz4icNGlFMbe9xH3rQr00S8w24H1Tey7s5gUy7L5KfuiB3u
utVw2zVifrzGGntKj10H0utCSrWCbFz8cERWll+jamzN6odAH3ObBR5EaltD0XWeN7QYbKBRQTHn
n6GhKWqvYpLt5rFPrrmhtwEMY93qBcKIGk2WaPe5w7THEfaqmsadFSJTFCU7rVu28RzvGngUSgtg
nqJXqzdXavZl0BcYZcbRWOY9rY7HluYndf7emF9DZGVrGykCZfZrPiwrF9/ABwGXdjBJKxg1FFBL
GD240uRoQtr1dI0twBnVbpmh3Bn3bNUAPGmLC/whA0yO6fp1ogh3HgRBk9895cNcf7PwGE77bxAt
qCVCK8U5ILy1a+QHUZK0GoQGEeEd9IFmrXmfYamQJjtlRUkKzeEqQe3BCB/0MvbDKjzBMD+kOpCM
qNLydaI22eGQu51qGx0Ib4e+7n5qEty0Al27HvQ46ProS7R4DzafGqfKHguTjT7GfOUiUAY+iblK
Z2Wn4exMn9FuNfvrxMElcPquDxrmUXms33JzaIIEP7jbzp5OoZ76VdQ3m2aqrvG2IjNz8vt1wYpg
npDq0hYV3yOLzu1CgbVe4ZgzowbhKy6eGp76mEOJrBuKxQWVbfRM8oE/Mx9oX+3MmXox5i9roeyL
xNrIG0j5/7jIoCCUoFA+gAYhITYM1xAoYOeR5yoTHgTzrWhR5mmFxkG3RfvpSsMsIDpyzt/19FL3
yPJGDYumXvzWM9GO6qE/5tuhYgHayRGC6R8t780ekKsVShnTjZbXbgj3Ir9bje6nuu8PdTxsRjXj
1DAgSDB/7k8vygOcl3ZxDddmwpAIuZehnuiaGff2MN82EQa6w7UiV0QTRouXBh3vDjvpjyt6SEVS
3rvtna5hB1Q7Hyd0NxdeQtdbV0vSH0SWWb6Zi3ZGp8zbqAl9J4w27IklXm4drlCxGgdacl+VK5wj
C3HonE6yZYuODvc949gmZqCF/V7s7OM28t8OKC8COskKVxzqpw4RjETpeTjRHRRVOiWB0VCP1y0c
ENFpplVgY+jjlUz2O497ESvlefTFCLRK697labW6MIB0VXHRx1b/TDudbor2O9w00dDfJyJdwwts
9XC3qs2dKO/Ys3dysHHpaOSZM+tYKmwV89azm++VwNQlfi8xW3HWhp3lDDsFmdZx0Y+xm301iXs1
mtsu+zFUfyatCLxRJ0g+9dV6o2hm0KodwAZSqapJuwYirc2wMboiCPk72dijY+BRci3vY2RNRKEZ
ADMidqqizfqttzIkhudrhJvpQ9854AQUa9gNkd/R9ZgPxJUa2+7+3lVNlKaxGYytIM7aq4L+baJN
OI1/wKc8hq72p+rmgcDKfMoWO+aNhmT125Ovy3H57Dg9Tz7HqHhTuO75wvvkqhZ3S5znCZMvE13j
SajMq0+jWBX2nzyHbYuqmV7Pfq8I08N5RILwBqM7JK9RWJO4v20BhRIUvkGpwJLNG7Vb/RlV8LcH
SqPUy5HSSsyapJ+IVXKJSuAcnhZWV3iwycZrB33wZp32ap0eS0xTaITtE/NmWb1TOYEBYNmOeDTQ
enzUC9ys4DkYqOylxYeu7u885KVnd7hqSdIgo16nE2Uc4pKFaZyIs6cN4cFxPrIqdwi8bbkd+vL/
5trDD3aPa9DmvCcI/Hlmb4YuCxBfOtIsd4TxjDYKBS/rj9zEAKVp7rgmH/O6D3pInmE5+0qsnArd
5W0jn94i/Z4pcB2DBYPpNqsPO6UYryWGWSGagtnN3K9+bMYfbFofiqw95PpE4TgPJIx4uRnUOS38
dbwTdV5RLbc8AgP6DDaGhAZ4yFBxfsb5NkZgK46LrXBM8OESlfHMJDFqp10Y6scqjHaq1VFNy08O
fOHIaH1j3HmTHWD4dHT06KOi07wVmxyi/JklKfmDQL6pY25Wb/VNxCRTBM0n2lvko8sFCxtps0Ih
bC1RmsdWfgVHHPIby0k/JMyDm8ENyuIHr5qh7k180bOSqeXEu3xZ6cnKghRRbPlUbbFu4Av7Zpzu
4bQgpjMjumAHvZ5+QHzl9ypqv8dZdU8320aRit+1M36tSg0HOoZQzLcp9rNFpZzSFrmk3H4nDZYk
68VGgmUDHG1zqbysEFXKbDbFClYT6t8Wc9zTWC2ZRvD2NhBPh5ePoQwFlQj6Av0M/P2T/YrqUTop
NsFZ08adwsRPlhmILjTevjvOggerQAyT51rFdCUy/xI3HBSVV6W8X+ZpL2eJR/tLnarbaTA3orbs
IvBmURcC2fwUxaiNLD8derdSRJn7Oj7WtG2ZmrJ34q9m+nkww89LgjZzicnwnCF6kZ/mDHB2whNl
Mo8LINSiIfvPYAZauDpKRxoPra2Q5t3+UCUoQwPmyr/NnchvJnRJSQzkSMeq+F5r450CF1pRmnde
0VkW6vIdgdc7MDelB+uSCUXd1UY0Eq5e3VQnZy0CF2A609MjujwbFbbqVCQ7Nxs2Xc2vGTXtzZg6
vqQnptcjYDDuIZvdyDehjZSqWvYNgbuTg5Q7/W37dbxtCoyk++k2cfqNQ0iYvDyoEOa3ktUfcwN8
8FAhQW5HnE7p4ncaHOoCWnA0I1e33mYmN0aVFzmRj6joXnMAvL2A7BeXBQI+HDQVRhjRHsTr+QLS
+0mdyrL2tmOMVSLlRfTJPZd4l057R+030JO3TSgK4aRFGfFQ6BYEuszAHJU7heRto2MF7Yg6TP9F
AnGmkhdE1s28WMFKc+SC+/OQpLh58REjH73wO/I0CMDtlnzYOeWPBDvuMBv3Z48HFyqYQbCeJ3rT
UJMZlX1tku1EWSBTLzkcpgDb/pNICSlk91jSQ+DDxtgcdiiZw/Ndt42C00Jb0FR6PcVbtXNRkhn2
EarqWTdBXOfltjOoY38wox4azLjL2QFvT67+WupEOEfygb4tDbXp55ObY5ynNk7lIa1Y3tc9KUoy
7S0Cca/ZiMNuPXdgktet1xSB7WYfnGX105mCyZByHOg3uftxCiMslPAYGmrEX1iLMvluR0obWZtJ
9HyRciT4yvd+e/SvRTCDiKJZjgYVQMhcT0NLvVZxYrkpqEES7Ypm2uku7cS9985JLqjX5SYUXQyQ
MTyx3MvCWYu95kzvIxFs5lzMrSD00neYutprKaWp4jdnQQVEpfsCgFa8ps2o1nvbokVvnmVIyZDa
hAEkwF02S9DW41CUWgV7U20ISgQz7EnIEKIrmBI3PeD727P72tJ4OiRJb54E7rJmsEPIkIZwgG9i
BVNU3a+2fdLXHAhsfAcCelEkRf3FBHPELwFoFPX0C/DRstHJ7tXI205V/GCO0z6Lss2IO82QRTvJ
jBuEiwxyBRV7gHKwAQzSTbGY78TcvxmHR5MteS72yBfxRqqnY4Fd2dbjPj/SwzN3MaKYcHEa8siV
oECOa3LtN/JtppDSTPVVrxzenvxzSfhy0UEUMbEbRSkJrOr57FdKO8bRiLVf3/WHsSiCOJxvK5AG
z5vwnpZrqSwSfucEMjVOg3RAw1nUVzkFqgHu1rduHCkLmIEEbxO7hbeH+NrB/nSExvMRtl1du1rC
CEN6qc3sDs8lv+q+LIiJVwNQDuZ4ctl9+6FnXZTLeQG/IWSBkgOmXwSseGkUxyatReQMXeuivhLg
xGyuB7mzOtlJ3khI1A97JHcbgADrHbGc1742rdCSMOGPRzX/+deusiial5SvPTXhPzSwAx1hWjey
A5n42qbtAEgvNfP3IvW5EeLym1NKB57XKfpQ2H7+4MnSR3OltxK5bkAarHvEsKNT06PkHwu9gnEa
PUjYGOoJyBrZYHpzqmhTRZTr4qDp0UDkHrdbK/1eLqpeUXytWMP2wAqBf9F6LDTx7DDQeK2TbdTH
D+eU1uV0m677KPJLN/+qKfFRGa0bd4EypR5ywq7bS9AfNgm/BDyTS6LCXbLP+gO6v7uMm6eyjIzC
pio4YtC3J/u+MlplVzh/mYvIHkvBzaaCmy+X1HkMEMvfpyZXNklWuEEJfmYCjPYczHKVg+x/kFTI
YPHT9XRY2pPBLSIk/2/7ed/X5D4camGvfJrRb2oK63jGD/XwQXJtSTsVkh5TvLXI9rhhiIxlOkrC
F9G65TySuNMSMfq3bWxuiq7gNIOL+E3iT5VuFaqjC87oOs9PPWjw6Z5GluOYdIfInrcNyYHgZAof
SLPbFEN1HfiyGr5QYCtiDqJCR5u6ndz86Ufw1TTflsNp6SiNggFi412bR7n+24/xiv1snQX25CLL
Dnxmg+srRoAE584aSPD0xR+5zrotlgXAVP0jcpvM9wwKBNDW4sKCU1RscWts4Es6I9X4YSf2UDrA
pZ39I58V/KZp8l9Xv4uxX2F99QWLAWSPZPxcy1+Mn6qtbM+mUoT/tWqhjN3JdX+gbmCUZiDoQ5RO
iM9ioW2mQdgq+7ZM8PTiTr4olJUmfMGxO8EAqR93JLNbw122cpaVYJmIiewVlKbdVvmgum6Qaftq
wWEsQVS8ppM4HfetM13JHRLlbvw3yTcAIJqeDhvMsVkbw+o9DkP9NWo/jvZwrSfcyjC1mCvjJu2n
fbiSgmlfm4JVT98fG+Vq8ZDTXVByvseo/oxbWBw98Qjgwuhy9cYpE/pXa5Rruv3bsewMALzY0QQy
eg1Q78Eu7/mO1kIjMgo4Q2hYFEHpmsGYoB2EUXUEJ0a82GKTBUkmqxpBP0XHpjOO9kQZqZuPhk3C
HXc/SHrD74k2/hCLnhiMyMMoRwK+QHFyhXp7zK8l41icMFbVUYX68XzIHQbNvSdDTvRv6wyRxnps
FlYW+KMgg300vHPKGK9lXy5NMrYLUcC1L8Nep1WNF0eEvZaOdHqsNzPGbGBA30ww9Y6MNXdxXWWV
D6p5VBEhRBg4ECwWR9bPBmh3BuSfGxkuS9jGhe5JIX2Vm05UsYS6zaL229YZru1s2hkqYp7Fh9x5
mEKssJp824cxnLwfUft/LRf/aj2dTObv6+mfPr5ZSudn/7eULrSW/62ls25+ldIttAYtk+YdA97r
WRzwSSkd4R5kFaCnwbyxDLbcr1K68xuWkTpJLWcrcoQ0Kv5iFdz/tWkhJMBPiH5U//zzU5rvi1VL
afks3SAUKUZzcVgrrk5zUqnjbid3RrSyF/ddmhtb7Vn0uHjERSKCMgIZ7MQjYKveuFW8x8Us4dRF
zJ1OyekdFbYXG//8NAqDKlPj6ZcMmV4ZMzqA1XDb0nlelncVbK6qokgTA1elj5JxPnnvr8zgWWP4
8vvBd9BMlB9Fv/ciOnpW1TbqConfpYRnXVVqfi3Fq0xTue4vflPiH2aM13JCmHFGw95y2y9gfVRF
ZLKXsdy0oLyqYn98e2SvTQU2piodcejSwCB4HgO11ERiep3DbRUrD2LIGGO8Q0fNdSTvuqVBLZ/f
ISi9THuZ/qfPlPX25DJm6hHu1CrsWPKn3WpRXsi/O4Bg5bKtCfR1jxEEF4KSC4DcCC0KDm9/6dcW
9NMByF38yQB6lx6dtuFL11h8p2p8jM0sePsRL29efMmznh7qbcgcXa4xzJJGWh173njITVPFsJMz
UeFZWXqL7NfBLswbOdYl6nt9dR/hzuOU/jujeIEqMAp08RGAVHVq4ZdbtzWtAdP2NtziYtgD9WXz
sl2pBy5dHmQlFpxNfFCogpD6pZbHAoDeuXxuCvdT3PXvVOWN1xg5DtdQZJY0cv/La6AXLm5kjEW4
NabrEqV9wP7Aw2oqo7goAGrbTFe1E11xT/lU1iBX5ERYGpI+mkcPRaG+mbdrRGGSA08wdcnU5KIS
UUZO2bPknKehJh2ldLyM694EQCQrsijVjsOyfWdqX1tEbGV4dpzm7OwLlKNp69I24yrc9iZQOeV1
sWqlJ39n6sMGzU2/jqttlsFpJYGEwnGjs7sW72vcWe+kFRI8LoMLhCqoBzTImeA6z5dzEdL2Hk5l
uHVQLJgxjAcL9jjk6wqdaC50hp7s43fW9wuZ1TO/Cfo3VSGT/rDL5lIjcjV0L6BXZepjahdbi+vK
OlGCER8lakPFauyg3WgUOtTUOmLwcGwi9DohGEpEk5qCt2CwuHinAdAzGaK9bH6peEnFcHZwSiKL
Cb27ar1tKWkvhv3RgEygLrMvjASlwtasbu6kmmyv1OxZ1noDPOrlW2vlQqA+LtZ7PQ6G+9qOguqq
0gRAl/8LduUau26m9I63tcMsQHd/W3vHNQfMNr7p83idF1w813sb1VgIMNvBEpwWuB20q1yGfTIP
B2Su9gs9BH32feiAXIr0mBoYZVbJ1xlxkRwUukZrbprvGhY2ZnNUBMa9GXLfogIp1SF0RXZOS5rN
PSNvDWK2Haxr+rCQHQrpY82ofQJe5jV26EMjV8JgxrJ4NtatAJplQcWB9yUTruId1oHRLXRGCho9
KQgVOhmCCenRAficG9Bmaudmta9cdFZBbIxYueWeOWK+djdCaFHdObC/Ro9tXF8vurInIh3Uvr/y
YmoU3EjnxThaHsEn1W9sY7gWV+QMarLH1U1oI1XC1zAWH0v7nQzNntPNMEV4IbOfl2gzlCcO8WPa
xxgEbXs7/9os/bVU11K9O0yGsucS4Yt15xKnR5rMjwp9WiEOtNNyD2+HUtiw7+nzEYRA0AIpFc6I
3+SIDEpZoenNI+JsB4KS2F3D2LqBmH0jhcfRhiODQGJP0l51uT8V0ePSVt85wLAbRuxEcRLEIGcM
7flipvu50JIHSpR3DnbLIb7w5mNTd/vCxg5pjWEkjPs1jT+0ZX4fZSJLgzwURXVxSx6i/s6FFCfU
EnvOgsa5d0tkaKoVekiCnQqkGi5PIV1Knv4JUCngnvFZTDgti3Ej5oWW37zAuEh3sPmNm6yl+ZMY
KfGysn/GvF05hOSNN/kdqeTWKIGbvi1W+JjHbYD1Klo/kEFYIjgCHkXxykBlSGlxlQbkJ08IaEGw
MXuFpZeqjyoCRRKIrzwDhjFJgzJN19SzuScrJ3lchRF0tOJlxKeJATNNilup5YC0Z/C1Cwe5LB7m
WIu/5tQE7H4Pm3Y3RswUh0EGswUIGyGr8oBdgNSVbas/zPgCxuON1g60/QlAiJhLCufFm/1S905p
aQf1jIupQ62CmKwkqp+F1nU7bYQJRVfWDm5xEGWAzQOwEAWKtiwCQZvWydoOP4sOzEnJPsTpTk/x
F4N6gBfrXoha2eiXuBHwfyxgl4xXMncDYrLh3qWKg/bZp44yy9xjIQyf+bqY8r2LDo+QEdICeM2h
DsOQasEUnWknsE+HLa169p1BfAoPLCRd9vq4Bl22sS2GWhy1CKCWnzIqanlAHFJwWXmJYnybcN13
atywoTlYk3ZlGXx/nGfRHwmBYmoK4jKjLmusoqpjLDmMFwrHE7kWHBs357g0VuSqV8H79qYNWwud
iSzDSRiYeFJx59WHfaXSJacwOH4NMH9kzcZ8sYSydsrRnVs4fgMOTea005osUCOUAqFHzeCoJlay
Y4zcSIf9LRQi+pp8FDePbfQTZvExo9IsNetpjn1ZzD3kIYtgNBXoi6r6fsCwhJHkMacsZXBB0Myc
xADPcVt/dLVhU2npUVhhEW9XcgjB2rU2+dqRM5gUYhNUTszwGoHlKwGfxS+hzxYflUG+k7Vpra9v
pwavHRFgIK5lq68VOpEltOnH0T3woPYOwAnButkfLP2dI/iFmMiZ5oiZKgL0qriRXqSxmBXldYPl
ylbgwCKN/ZhviP/zVYTNrsQ28RpWR2uDzm8gTAqtDXdVmG2FJkFztUvqGbL9Vjgj3oxRHDws1Qp/
N8bsW6Q99gjOhXV7FxJY3P53yl6nEIQqJYV8e75eaIj89UVsYBgXdATO7PMEpjfSuATN8GiXS/E6
vxMWX4eGEuJ2j+QRN9AZtlJpT6FQz/yuQGmIyq+aPfyxGjpymWz81AxcnEe5v72TXb1oDTqPDnbU
OYmGt3dRvdCtfMqNHGb1MhEtlB4PU5DWcv1DuCGCK664QMEOpdAPio9omJSfhcoo7Iy3Z+rVlfVk
KBcTNY+IO3WA6lvLmG+dJkqv4qr+nnbO49vPedFDwncGEoO4AbNYY4VdXPnHvEkUvTc8+p/zr7Vq
3ti01VQtWKVWbicXxg37rhzDnQO3UXgvQnbN9PF6ae9MT9nLseGF7UGB9dF63imq7qoGAggMhCke
3rnOa69MC7kYZVMHXSD+42Ja7GhpcweFSciHbGnA+RhiWadwwHzizWH9homNpeOazRrPi61DkYDG
6A8SFAvyjbfnTqbmIhunLYIyLqeuShfDxdQpqWPEqP1R/dS+SSWgUodrucUgHw7t8j1k4ZX7O31X
BiodlIz5j8un1SYsHWx/t3p6KAZjZ4scNfU+AdEFclf6d6q7SMe89gUJK6wQSByWczHbud3ORZ/w
yNokI+FQHNiqLlbtSbajtx2bcNr+6U4TcoL8EwE1pEtt0Av8WqxjCL1ClkyHIUxxRI7vuBgTRR+W
x6oH1pKT1yB+4MXbNPMQhIOzB5dYSCsrxJe6Un0htjSUyqYG7U5jM/PjQikg5fLbCD91GwkE2/PX
P6KGY65QPs5g+WnT3WlLuhld75Rkxo0bW8cel5kEimeGd7q0OJlt+qHAPs8ZLfoI1J0aZgfBU4eB
shglJOKPmtNHl28qJCEzWhPEw2Ymn8dPvq9BtjkbaQO/MtxhJwUEwS/kQJc9IRn4IJTGjoINEa7O
uSqU0Y2CKJmNDefQ35kLK5Q7wAIFUVNXTORF5Q+VBI9juGvvFCmSQ2C0vWwjlQPJeTn3ugq/N0L9
ClPUVLbCjEVP/BjF2c+RvWoA45jD/KD8IeRd+vV8asJnUoxUIaQUI3UeoTRJ/qw10yZU9z311nLM
g5AkPlaVBzeLfEuDSwF2r8DY6x39aOr9tR0GVp1ey3EjdDr4V0kTPtCot8McPlOuOy+j8sB0V96p
w+UoHN2TkUaHfL6ZOwjG67iXIpg2QOMmuciBhGoQMRXJiqR7XJw0AE5DeOx8O/Gl6CE5dDx+V7KP
dg5TjjtKw3XJqeCJ9x7WTQh3Y4M2GTCreBNj39yp2FJ7y4yX7r6uuS3wAck67MviWnAmw/toDUAE
s3Ezdd8MC/YWF88CcpRXcJXIkNrjdcTjH+lU7wv38b/JO8/euLEuz3+Vxb5ngzm82AGWlaRSsKJl
+w0huWXmnPnp93fV7e4S26yaFrDYB1hggJlx22TxhnPPPecfwN5QmjAAJXGrkMMV9qrnAuePB94+
Nb+DEOF/IhItQwDRMxrq6MVXzbhrk2StoGEH0a0mp6JxpqBtGBKvaOB/F1B609OuROvB8a1Hj9ux
53CRyMZr8TMFPFWPSYIilhHz5zsg+GldDbQRDHO4NvC+Mh+0NgdixxWv/iZoAWWf3og6qg3UXwXh
pxTavk87xFECMPyGK2oXAerq04isbk5ZhpJLbsS3GWUYUe01mj0Xy6sM1JRATQg2gM+j2hI1wRAt
Xlcf46/k/fqwrSVAQxQLxboVNAifGNz13VbsOZGApE59LpraI9mGLsPVwaPUATRucoLQmdg0tu6q
3OlCmxwDIFKFnoWZUp9F2VJGutbKGWaJ6aI1ZnA9Ep3ioX8Yg+tJbk50hv5ZvTMRFIDWhi2Gg47R
Gyv7oEII5TVqGR9uWr50L24tKUQeAVYVQHqx1ES+Ecb+vWXxi3WwZMCkKu0UWuefSBpZqGmZFN0h
sIFJfp8Y5XIpV7I2OOs6YXVz1/F83fVYoWN6ysMF+7h5XBeVShN4Hu1I5Jnm36xkjpRlkm+j9hjt
pckZ3QCTAkzagrt0dBNK5a1aPouKGl6et5IBQYRDJtDG60D6vefi2RrNJ0zV78bcfog7Ipem7pF2
GVoCTNBvRZ9bGvoXE1eL0WnPAzOtXMXuL4appOk8umn7qOXRt7HDw1kygYoCFerpIBto7ObjG4SX
w1xMAIUDgeluaTEqIxdC2rY2wNzeRJKVajHyvkj82+NOILz6Hs/SPI3PPK+9gKy3zy3tKo8pSVCK
qK3wjjvKXc32TKseFDvw5YxKey6cSZveVWv5mxPT2o7vQQ6f5QmIfAHWxt94WrWB/xTZE27q5nSd
KeN13xCgQxDEhQkqM76WDedeIIyGjNg+pZd6ZV4hZflQG1sEmm9xbbtphNO3TfYNZfc7xN6V8NQM
pRjK7V7AZdSMsgZt/kFN1+IGBwNGprWf9UASBuR2c2k/+WtR3Ui4mYaKfd90+Tc1DYjYwd6MpjOT
gC7gjLrevEhV8DoOJoZzNmWj8b6RnL1tUpMigAiGfe1Ld0ZTP6ekcm+Uls67z00yca1sQcAAnY79
pwZkcuhQSAAaHNSYDAIe8UDHEJ32/edeIDbAH3p2doMqSuoanPCinIDpw01P7Uvjd4jCHe46d2Uj
bzmDBFMmb2hnqs59zM+gZn0rKBbiRCtl7ohVuR1HvMmpFiWSsxG7UPAPRJ9+AITAot6PFL1EI9kO
1fXgf20NDpYC+CzIyhgwrDhBrMJ6FFpJVgOaP8kuA2dYNbGy0gtp/fYqqCR+WsGIARxLydFCM9Yo
kzNxljiAt+GvIPbku2adxC6485VIAkbpVtRATMv5LHCOSczn16C4+9/lQD6PozByBcJdmu7S3n6R
2LyCGtP60mfXKbGB6HXzIZcQb8pj4MA/vB7SltPvHLBOdcHa0j1qJyj9jpAkNH/lJUhfgzMQV+TK
eEhs/T6SL1G3/RRW7bWWJEDVqR0hzxrUa1FWEiAQceEzqupTITcvOoWLoG8fYe6vuyz8YobkPQFe
4TgTPoex7JpqsStGSJWN9bnE6FkawrNate8Qgf2KrDd6ad7XEfojw2g9mHZ6o0P7ycx+29nXor4k
agM9i9ir7d8HLCneykcc5+rgg5OOOd4hkSTtSkDj2x7EDbwakOGbDOOx2rR2uaLtnfYbMOs31MaY
f6qk5iUsols99vZaiiA1qbT4W3QM9+JWT90THIGKU4ZZXfnfRZoSltWzDQ4ak6LPtj6Quij7IL3R
7IiyAJIOqrqTRrDqoj6OnskzcsfbKNUMFNLJXtHMfIPWT/2JC9wvYqwNTJ1+LhcDgE+zPmBDATsd
MSBfC55ePkKHIz0SNdEaoRZRTjp+F1FE6f/dZUQQTGh1Edf0X3jIyiiaDRq6R+suYv+qMZrE/pVg
8ciAbkRSKvatmUN/UE9dm/95dqGR44CTBwBJm2QuDDqi42qaem+tC9BI01iuBP6K6sOZqOKgzbsT
RI5Qib9p8nNgRJfcKi9DMO8CeCUqRRh3/jEa/xd4/4uk/kNO/3/9Wh3gP5H3L+5oyziFVVs9f3/O
34lAin/xE51g/2a+IZPxzqVnrh7YHZrOb0J9ER0gMiVu5dwfmuB//U9F/Y3UCZVHLsLwb996Yz+R
Cbgggj4WoAXhlYuy3L9BJqjOvPeF6CwJC5kEuFKUdd8A9weJWobNdmR6FoqOQfMliXGPNac7Tup8
1Y6bsMEnIQIi5+MI7mfwp3SDOny5E1a20VcLx/KqQBi9xx5sHPwtcsGkA0IEGWWOdqrhsWkc5MNU
rdBAXAe2/1y0XkUxhIqik7ClPOLY1MB6G+PRQW2pxw4lw+DQp9KM1RfKyKOJ765t3gwIG8oRVtmm
+DtD/Lta999sa13T+2jlH3n1RBnr84AKMXZE0bZScECwtLjYNE9dfZEokr4N8bE4C3UU7x1nS8rw
mFQYZUEzGCCqtrgmVNMF5TLKHt6wC4eqWEdCB7+d4m8TRrMQApwVrffCDRXumyUWvvSj9q1cnEVt
B52nCFR0HVGEH7N6k0egk8Majmjo5MXOMPdZmBQbufPUdYjsXv3VDxjJNC6/FKWUYiqdhG6X2OXW
M+BTtE7B0aXRIeHy3rjKRW4M3U6VWwT0nIkWYR/9wHX2XBqamgavhNxNH5Sb2iq+FVJ07zcN7rgW
RmEDAPGL3FcfDPW5Uq5wferOEZbohJf7ekwi060wqVhHXQ/xR8G5WDi8Zt73acKS1RqrdR1REpwk
/IXiQP5sohhJoocZw1DZ9I8KVweOmJgZajDRtNV6bKglmrVpHWDyZeLF00+faxQJto3BpA/Jrh38
T4WZn7de9Luo8tl2cV903j6Fbu/aI1rrhVh1qr03EqrLRYYIfWR8o0pzqdUAXckHQs3YXq2KKmKh
OEOK/ufAxTe4oJdEj+IPDc6ko/lRGwo1cPLmsKy/dGhSb8IIM/WC+i68badRHxzyExenGh2uAArq
vpGvQsu/tMPsB7x4Dm907LEtaHLpgab8tYe991ptvLPMyb7JiFEoznPPxLu9cPww9PZqpM6LNvD3
VPEvhCoMNhbhWZXRiQx06miNxUJrLHMvh+2LECgdYh6vBnBDWOmf8yq/Kcn5o6D9UnAdjTJhaoi2
mRBin3TIiqWwisd6Za/k6RnRY6uE8me17K7G2oLVZLp509xqNYphWmw/4LwBilVqEDHVz6o+/t2S
uGgFKrsLySysIDKWEfKOggYVoXWfTVdNSPvfoL8a5tOtIzqqoBsenGaq4CeH30IPW3dPn/aOb59X
klKQeJf2Lm1KGVUQ6TkPNVg4+MMpDlumqutVE/kXUZ1+m3TtNrSD+zGk9ZmFAJKhuYB67bBnGKxX
ycy/lYo5roZC/Z4HmLmo00XY65dB3N12NHwmPG4y6JJjbH1B2+jM5sKfF/G3sUD+WZhbhyWrOS+n
XRWUqLTaPRh480skYbzWs3ytsLwPm1SDPLapqD+v+qcxiZUT5ct/pAwiouqKQDQYnM8Qkd/fObVO
xwO1ydR1U2orWfH302jH6yzyX4cxcEPLw8sivsyKHIqkMvxRyv1XR/Svj9V3J+9/73xe/Fv/kUc0
d/vlI/r++eX5/fnMX/95Pmu/QTQh1aJCoFKZEDjWn+hB/hMFBM4jWsGcbTKn+s8zGoggks7c80kP
Qe2azPPPM5r/xAMxSKOwTL6LSv0MLXgUPfjPnNdAsp8cQaWg4iAl/X5BNZQn8fpwVOruwOT7l8lW
byqtu/P0ei9l8CG7L0aK41emxHssQM6IVmV2a0Ey1QMJ9TP1k4YFuib1uyaJz4LwRc+eKt84syuc
ZeXqDuY5Gx4zB22ibqH4l8nY7BXqnmEBMFY2K9eLq22sm0DYv8iSs0spGZiR/CkASCsP1Yvjmddy
YKP/dR7i06Br7d1gFthk6L39x+76V+t7cVn+95b4f+DiFZBvZv3I8kU/9n9cPT9Xzes7zfI//+Hf
C1lWZPggLEgQn4ermGAEBNYSuHJkZ2iC/FzF9m8Cu82B/08MLP8J5BsLDpVIS5N169+sYv7JP65S
BjuMFj5y6Ojdyfy+Q9CgF3ihrY+oIuGCiTsTxEjfHbzY/WLYj3YVotT3VQ5A+Njjpq5MV0fAaCSe
O+QR6CGv6hzL2u5G9e7xryBvfMVjyJ3sHjOsi9Qw3DL8kaP4EWSPE+gbOfVA4WCT1OvEeg47gELA
3MCNDzslfaQn4UYU5bCfXimGsU5yaCQymiI8/bmypm0nU+Y5d6AR5y6V3OQ29j+hvJwBAEpAE4xx
jK7AY9ThTtlkLjUmIAqUnUBeWsUA+h37FzA/TV656Mdh6eRKHWlsYK55cBjyt9Ez70bXAjtYWQpY
Bo8O0FMvPyXBq4r3i4MJlE1tHH+ezdQ5F46HnO54V3t3Ng6XYyiDZ23NT9VgvISd8rlODHI/x8vd
78pUdyh/N90u0jEjU0BzdR7sUnHWOII516uZUIb5KsuQpgCYRC6Tjz8Zmqi6daHLnlsUr2X6aLY3
RgiSgUghhOCdyluFZbyfTMWNqJ1oymd6H5NHx6xc5+ZLM2KCZJDo98Qd88GJYNUiKjFmpHNPtXnX
q/pK/KElv5rgCjCKWE1pj+AKH0rWhhCtawUStk9UTKPXoktAbuwcyTurlAmA0Ssgm7XTjADy8NwK
ziIEWocBLa093TTIRiyOhFJJ/1IhUz7i+IS96qozn7LkqbBvJABLjSTBE8OnVAIJk75mBsYZCN0b
Trwfm9eafLlGokudHLftFMjD1QpUQN2nG7Xj/yShkHr8UL3KjdUBaR86aMktWlVrgdQKlasaSRpo
Fys9TbZO/jhOLyEjURbrpLppIZ+FA+pEzBr2QXrSn1X1kxzudYxaA6nF1qKGUd1yQ0IMJIfaQDYD
oWPbeNVe7aeLdnidnBRdKn21EQosrgk8RGiBandZ/hSVr2GpX9oRoI++fsKwoPFf38LNv4q7/1/m
FaLMRD5wJDSLwFw14fu4/Me/+hmXVe7sVK0sgjCWmFAO3oVm8BoCSi+UOeEwHIZmBdi+hmsPaSQM
VALmzwSD0AyLGnQBAjeClWr/m9AsAu/7GhdCgzAhBNsYI4h5YCaDGbBQs7R1gyNuYoCiykg02lPo
5XmlARov8BRI04JgjkLsrHQXFlpd9UihrpWGdkA2Iql5C8l3q+DcKk8xl8VkK+gKTZ7t7NBZCWWj
OD2bqL7iHKZr0q7K8L5q74OBinCGEsH3Kbo0cc2Kmx7ki5vl+coC8WUCFCvSHG3e26Br3XrSN2jp
nangHK3BWvVcb9RSPrM7vC5BfR1M/s0fw3bI9fjFYNoKoqG2QC8g9TLDEkuVBUR8xA/ApuXWa1fU
Ml1v+GM3kr/8mlDy68MUYxHccHUUH603NtlB2cZXPESHQoPBVAH/dgJfOslApiu5O4tdOwoLbBk5
EwIOh5JDouSwIEZkKwgqnLx37Xhnc6TYqbXi/BrM1zb/EdmPveGvQZjD8htWQacy6k+lz1R0lIZD
/H4M4LImJGeNy7d30TYvU/nQcdx6nKeh/jL1t42pb1tHOx8Y3b6t1o2qu2mFeyYVdJ+jwwCwKaOP
UXPyhbFECyrd1556DZ/hTa0nLb53nYY2woQJKE3b4kpN6Vl6+Atx/mLcJyc0vQbHBaSwMmhpNMHo
5o659iqFYso51ngcmisTLQgZ3VkdF0vcNiw/cUH5uVraUoo3EKm5BQJLV7xYdQICi4BGzYmT4dkF
PMA15Ve6o6ussYiwyV5IqpncoW19443jKivUtZze9iogX8N3RV8D1icGyG6M91gW0BZoH6e6Adua
7WrntQZVXFFbSFRtGwHhLoEd9vlVEghLVonj/UqfXs1BWodkIUnE7R0csNGkG+W2DOoNbiMbp/PO
e35sBt8FhD8cQRXLSpwSI3WntcmqLxltK90MkXVb6M3ONqUt6N8tRpkXufoqpCzsRsGx7WXq7IsO
1qWl11gLTS7ZlQTHV+HYzdNsY46f7Zd8wv+h3HAUn2lRSDigYWzL8DvR1xjKqyD8MqWMZ/WNWsZa
mfBCrTUYoLu6orRQS/uSDa46XNYnfIps17b9iynEY3C80wbcOeLSjabuXJf6Oy8YL9C2on4EbVYD
l9G3dDG/hyyUvG6Zh28pJuQgY93QforbW0MZVgavH811zydOGfZqerWFYUC5EWybMPuVH+luA6FX
r7Uq+5Ll+mWUm9u6pC41KZ/wVF8PGiWgEWGqbNo4IHEbnO96dNCjtEbQt3WzHcNxPmgupZCrrlbc
TGRJtg88LQm/dSJ/skUm5ZBStSK3+kAIsREtpyiLGs+8aT2lVVEo/aghyp8gwfGjIDjmQOKOv+Wt
DjEL+6hLgHnilBEt+tm1MvJReMPRS0NtxN+o4b1c08ABbRuyznXEdwgL0ZfQb11yyXUjXVRhQBLu
uDrVqX4TmMOJH/SL8+Hd7xGwqYOQ1pVhOKgZ50M8Xg29verzH6lz0VAUlFK8Sx0FUZE/4uj/m6xm
95pfP6ev9ZtQ8V/CxX9IFf/1//5n6BgLif7ljOZ/V/4rmspCXVz872Y8/52WBP/kz3TG0ETlA701
QA6OqbMa/kpnLO03wzSopaAczMn45yVTUpXfLDpZgvUBd5cWCHP7ZyojmZhdOTKZkUIepAL8+1cN
jfdNM16k4xEHsm6WXOiYv+WmhYtogQ7CJPrO/lTuxwBfOJ04ezAcvzjjBWrk753z90sElvBghTp1
pYx2pGJVKiPTV8RfMw9T5OPPXvoAcXs+ePbYaiT4vY7NXQsgUG5/2DKNRTO6bEtzc/wVSz9fvPrg
FXSc6ymkjL7xZET5h7LV4eBXwfr405nmXw6O+PODp2dkq8TaIEEdxdwPbb9XihSfgnD7sceLjzp4
vBRFgaYHjE9swH2Xgu+pcJ3u7OkEPPN9FPp7bsnDD59vlX3Zm0mWbHy1s1aBFd6iy70twggqUn7n
6wis9zU3ds+WTtA5l6ZjFu+iTo3r1DPiTdIrHF990XwPHU2qTyyopfmYhfc8B6eggV5EGMi8KjWS
ICNFzLcaTkkDvUfQ/j1is0y3Dtsyl2KP3+/1cEOGZtNVKIZUMdawmM59Mer62hsT88T6Wnjd3Pkz
GTW5H3RAU2yIXaorn8HyCvUM08Ehpn4sQeas/Lg+JYq1sB/nfVFFaXO9wPtzEye1QZ/ENAMHu40w
Tt0krq1XO66c6sQJuPSu+d7X9dTKPRUtJ8/aVpH0Unf5eD7FuGmrcpacH99BCyvcnG3/pup9qZVQ
Khv8Z1/b+qbjZgGqJU6E+ZPp2lBpjOrUyxYW95xaAVkjTSfogxu8ciG4UGCenJPMgqWHiz8/iAVG
19FutRkvWDUo7fav5SSZJ7bN0rNncaBK7QlxGyvYaJCBz6wqt86cKmp/HJ+DhU1pzvZ8YigQ12xW
lRw7V1DdP2EtcZ8N3v7449+XWv/aknPISKH4ZRZMPN4pdXyuDfZkNTVAq8IrOrW2G7Qns7alNTvb
/Xld+2msx9FGi/32onTaV0vrv3RZTj+/Rhng+ActzMabnuTBTNN6rkbZhEcGTMpbATjEs8UZH48/
fOET3oTJDx8+WENEfY9PoELunyXAvY39FEiODbRcN+90v83TEzOzMPFzHnlCA9yv6iTawMAQZMwr
W3oA3XAigCw9fba1laoKB0fj6Voz7GGDP2a9/lIlw8PHBkq89mCg2kH465lAvMXjMcg2txbcs96m
VwsJ4BQbe2k6xBo4eIvXGElZ17K9SXwZXgBtak5kGlNd8K3QTxlJL71ktr2TBgBePcXWtu1wlYmD
JrwrMrB2SBqCqO5OzsjSwp1t9MCJeycyRnsTwLcEYgdvVk6bzfH5WNjmxuxob1qc4pykt7bSeI9Z
7BnitBp300KBtziku4+9ZLbBy25Ih1gHQ6g45kUwTFs5rS/yDCsc1aHUXxVtf2L1LnzOHNMnA+kz
1DIxt06mN/ssq3RAu1Gyb/Ef3Ewg386SWp7Ojn/WwsTMZSKDyKbrXk82iP4aLkpN1yExT1HeFvYh
HbN3S7hrMUevOsfcqlr+girsNyv0H1vbefrYb59t865RWtVMLRtxZAdHWukykeuXjz16tsV73w7p
ANXm1h99yY2G4QaAxOPxZy/sOXFdPNzYyugknmNGDjJjd1JxJilI8lf5Wh3lEzy2pTmdbWoMW6I2
LiZjq8ZTa94CgMwE9yaLlfRjWcGcwlibdoxOG7FJ90Nzp3W4c9U23nXHB2hp2cz2c56npQJd0NwG
GPug8haY9ZnflrAnutSih/axt8w2dORXeoRcos0RhN5sOG4HhidLrBOPX9jFQkzpcJYNCrqJZA7g
kWp5wN/GszBtoZFmxiBebOS9d57WNg/Hv2UhlxXWSYcv81WvSGqN4JSU1WXVdCuz6j3XK6sXOVPu
S9gzZVLtx97cHn/f0sfNNvYUdq2iTpKxpffsNZTGe92/arwszF+T3FK7rYTvpPMYOV7a7o6/cmFR
aLPNDmzDUzxbtVB4UFdyibKAOlx0/XhCwXJhU2qzDR8XWm44LY+vwg7wvjbEIEUs2PtSV19PwSh/
cORmmx/YAeerzHvi5CaDV+nJ+Z1mPeWpcq9BPfzYWGnvlwM6LZBDJIOPaVNQbvLK7uybponKE9t/
Rmv6K7Gey6MHZYLxQ80LQgO1AxShLypt3Bph8smG4I+l4N5QaQ6kxvlII0Wz88S1i+BFw7r6Y184
CxGGTy3bR+ZsUynBupsANwQKagz9iQ9cWg2z2GD2VV40mMxtbG6CZv0Z3RY3hvzrn1JpXgjRc2np
WtNH3W55wZhZ10ZlhK5smrfHx2Zhc6qzYKCWZiO3A2NjonOKjj5inHQSgk+Wd1/mJ8Z/6ffPAoCU
DkEeKvz+ADxkCyR5RH3s+M9f2Ohv5tYHeW/cDHWJRCxxuVNbuF8t3BVEVLcdor4fiyXzbuFQW0Zl
GoG9iT3Yrk15P3npfWuVp/bH0ifMNjnSdhyGQW9vvLZxhzC9gRmOg5YinxiiheX5xrY/GKLJtGwz
RFRro2NT35vjV6vVUrArkuv3p8Zo6R3q+xgSy2VLA4JvqNsUsMZj7uSXtt+5ui2d+IqldTrbw4Wn
NegUS2wyq940YFj0jPa02Tv2Sg2g8sVRfH98SS2t1tl2TtSpiTN6phtTom+DROagSyfqpAtT/SZF
cTAVYVGqYYFA2UbxIPE1sJ2MHyjzbT70w99kAA+e7hQGlMjetPA/6/xLx/T9lZyEp2p6C8MyR+Y6
tYJzgsewOINFf8lKv0oF8ibHf/rC+hEg0sOUREm0qRw69tgQtheapK2EFEyVl48mVb0T71hIe950
HA6GJ5apOiKoZOM+YQIld5RVG02XgxrdRl3GxtALt827S6l2no9/1NKIzTY2N7CispvB3qQx1IjE
hnN6yjl4abxmZ3ZeeolfjCwkrBCybRHhnVYWSDZ6TVzeDRNchuOfsLRgZ/u6VJTEzjreY/nPgk9S
xtHKPnnPn5lc/5UZvP35wZTknlH0aDxYG917gvYG3MTT7hMcpHMlW6n9XdwH28yermz5JtFOdA6W
Pmm2vX0sOrSxsS3UhXCEH/EpXxNS0nMrVssTr1jKeObS6l2shZKpxs5GBVan6D6VKw/hQY+Ov2R9
DSmeTL7tFt4AIGECuJbE+RrP3JUsjycW+8Lam2urA/bp4CRyrA8ALtHDOA9T6WPJrzw7zbVKjxs/
4dF+pRXrZlBepN7XV5CxclxCKulEWroQ8AWO7DAkmLQshtxXSBqCtoJtjPZ6aMXhzokRmzAzE7Rj
nTknhmvpZWKxHCzEVsvzeip5GXyTT4k6uBFHpBkWq9wL1rQyTnzT0qzMIoKfm3XdikTIrmr9pgow
APTHWN0d36wzidO/tpPA2x9+hQmvtCNX5Cs8SVnHiRZtoY18S3iZ2yZ8nVxrX3sLARH8LxzI7FG/
SlF5A8Y5nLIGXfrEWcQY/VgL1E5cjcqhRvPJ3GGZ9CeQfRHCNVPw//sLZ1lAhR1ROUR8iXEv3U/f
w+fkQV2V7rhJzv075RLm2pnziO76mqvz1l+BonGHVb+2dtlnDMO2ykpeZyv8Q0+M+NLHzmIJSh1p
EIk1OvU9Sl+NA4RHH+31ifkUj/lnyxwvk/fz2YUQLhQxb6FyC8wcFaqBmjH6YYl8HZefDKwhx6fm
1C3p12cKOID3bzNyGB7pxL7WOucxHTt111Xel0Gpu5Vc6fmJnfbrUxhY/fu3NFXUN1XGW1QZYLdp
pFdwgc7R/j33HfkWr070D2uxNqfsQ5vOcmaBRNdp0kFMpBZgms1zNaXDV1lXkP85PktLwzYLHWk+
SbI06RHcOp8oPkr1OphATSAA+KBr3YlcYmnYZpEDjk0ZBSH897jWLj0kQMxpclUwdVEDtBC4YILy
jKZsj3/Tr8MhdPH3k0Ta0sZNXkabukbtIS2NO30Yn+t2OrOc6MkOpFPAz19vIPSZ3r/IoEvblKi0
bjzVXkc6/i+eDKPv+FcsHMPW3ApIzXynmKqB7QkBfMxReDrXw4seAp2dnFcU/bvsizyh61KTDkLK
BPJ4/M1L4zeLCx6azIokPitrtbtBVz8FSNPIIOCHLj+37Tw8ESF+ncugFvN++BI57KYsbakPqT6I
t7GKdmGcAGKN7WJz/FOWXjGLCn2rlEpnsl8N9IMaUKBeGp4HfyLkFwP60tNn0cAaAwsFiiHeSDoS
H1OfIpOUNc+9HNsnfr/4nb+IofZs9xtlVA+pSDETK9iDooq3g67fY3n86IzFl7gwLhInuz0+Vguh
4E299yCLCLs6rvXcijdc9D5NUnOLhC+GS7pzB3jAPrG2lj5oFgnQ0Y6CQOaWN8RVuhlT8NpTi0hV
0VbOCo/e7grdJtzXo+RUhX0h9tizaEBpa0KBkCUQN3eOjcsgSmHP9JaxGLcg/wRoNX2oF2HZs3AQ
eUUnwybm6h37gM8sM36S2qA7VUdbmp9Z9tCqMNYDVOU2HW4gbfjFLpEFFdDkfjix2mY81p8JCgDR
9zsyrGTsSTSWm5Jdpc4DziOeXHB+GttGiTc4kBQF3jqnGrIL4XMO3HMgKjcWZxkw58i87IKsvQrk
rvtYcQ3hhPcf47Sp4Y2tEVF3rMKHpClUHdnzLPnUmRAdP7RnrFkESCOnzTPbRDTYDG8TL7qvoO5s
prhLccdFP+D4WxY2jTWLAiZe4LIjDukgrp80U7lRA0DxcW3o+wZL4Fs/iT9LunyCtbE0LSLaHcQB
s6zjdkI/ANWyVH0uxwIyVd2OJ26XC6vYmgWATLPN0sqAvvlDtItzfZ0N8u+0IO8Sr9weH66lD5jt
eG76UY/ROh/Q1PDKqSxQSsId9Ob44xei/lyKH+sjYyozzuXMQoOhg/I1audeGp349UuTPdvmTSdH
UNpkblleufNLSIJa507TmaJ9z2PvguP4Y58x3+t5BmVUYyKQantJyiDm3IVs7NahjiTg8XcsxN45
cG+kTVeqKd9S6s3n1s5vzAJIEjL8q6QXLsaqd5nrzqpWnI/NzRy6N1Wxg9gtQLcpMa5VW14rngro
H/mTE1nZwtoS1N3DzdFFUyH5A+oD6P/4WXjZV9GJ02NhWc0xeomtNrKWNaAO7fqmNqppQ9J8XUjo
iRyfjKUXiD8/2NdZG0SFojE2WdbuU1BcuypVv9aBeqpEuTQ2s61NRSrp/JaNEclIIeqafj6gj3L8
xy+EDUx53v140wiL2mspDrQ2Lb4if64QvdP06dpS9VNl3IW8d47QCwIVHRY8aKAIjZeO9zIKb2pk
zhAD3yTDKcTnQtkQ0Nf7T5l8X+kyLgobp8p2TWN/i0JnX9rmJWff2YQDd1tMN1HMVRK94DYfno6P
4NLszPY7atcaVGdEdbWsVGlRIh5XwJw7/vCFoZuD9fJ6NMMu5q5vd/65Ndjn/Zh+Rl53rSbKzuhO
AYEXvmEO21MVWnymhP5ri/wcArAWdxKQuicS4KWnz/a2Y3klFEnxEZac77UhSS/TRvsYntEyxMo+
2H6JY1Zd5GQCxDzhLRAgsO/TKjg+/ks/fba32WtD1juEJWmA2yaF1b3dV4/Hn70QNwzxzoMfbmqK
JwkljM1gZcVGtyG7lelgbOPeO2UluvTzZ7vbCpqx7oT6/6RkD5EabEcJ6YnjP38hchizrHzKpjpr
EuJqp+F4nxpcnBG1zreNifCAg+Tz8dcs7YDZroYVGvSkZtzW9ZFWjKRe1q36rNvleYMtlmmd0pJe
mo3ZNs6CvkeZigplLYWfakT37FTdYtNzIvtYmIk5IC8JVS3FBzrYGBoyQqFg0+flqXRgYSrmALxO
M9IyiwhBptdA8ER/LBfA5HHw3EiqTGgWCEUPJ+Z96Utmu7l1+qEycvabF00Q40tTuqrTVm5OPH7p
W8SfH+yKlJwbsBPLqra0/qoMlYs0TtstctxPQ+mfWFQL+dObLfzBS3J/NMys4MoXAsCMAvWszcov
YRt+TgZ5B+R725bkhmN4fnwNvxls/aLcMIfrtbrUIQiBaYFsXNSGBI+42JldtHeM1x7aZ2885PKE
tchTiCKorABjRgsNxVlbeR31aqMrPhzu2F6X3Zek79dJeaLzvFQL02cBIk7lHn8tzsa6ma4qGdla
q8XNJViHEl61E9WpT92kbD39JcLDXkrGp1yT7o6PysKOmwMANU/O4mCiEVpUxmcVayBJqi4Uc/py
/PELgUOfBY4xz4q2mUxn5xT9eej3t/GU2NsA0S0XxfO9ZTanitdLHzILHWy9qfcKw9k15ZWc3eGT
Yp0ao6XKwRwCWAaph5Kl5uz67EeWKm6tfTeou3a3WvJjiK5CWoNj+TGihjWHAI7A9bkm6c6uhR/g
KoZ/nTfViQC4MB1zU4AyxUAHSRxnp0z52uk7nG/9VVp9VeWYlPbEel56ySx4JNFopkZbeTs/Rql2
qq6T0cGBjG6TYq2D2vzYXXsO9AvHqmnRRPF2Y1GtghLBQCjUxU2r744v3YUF9WbZehCe4H2BFAfu
uas01VWlu7I23LE9cZVbiN9zY5NWlsLSroDR50E8ur6OVkGWduOJaV7KwuewPvDteqkMfr/rpPJW
C4tdV6+JLTVCc2pwE0j1Ssm2yC3hZ3AKD7k0XLOdngWNFSbii3BzwQuqpn6HGKO38mxgHcdnZOHA
eLO9OZiRTA2truuk9mwobK7V0ZoSXm07G2uM19gYXDl8nuIlJ962tOvn0D416ytFtQBOZT5K5kmW
uyYFC6tM8n2fGV8dz3ickKa1emVvSuMpvixCAxyyvzin5rA/rUTEya/H4lxqW0P+JOHCU0fnQSwH
oX5O6p3dGyNk3a+9k1fRWkEcy9s2KsvnJh+MbljXaWmaL0B77S50fWmQMSqvBvT/3dgesmw3SlWs
bbUk1jvcB+qm8vZ53uNb0AxBYSFlaTuxvpNaZ5CRR8iCG1kt0Ab9P9SdyXLkuJa0X+hHGwDOW5Ix
h0JzplIbmHIiwREACQ54+vbIa21dV1a6sq7dv1FVZaWkiCDGc9z9G+NCwXlsImOeIkT3QhMxWaXN
k9+HpN/PiJJRSEUfXYRuTqNofHR2LF/XwrX+A+Mj6XdC8UIfUTvuyoMx/TQ8CNTM5yd/ILzfMTT+
yDah6yyRBKU8xm+ZP5Txt6LiFQKuJzj+11MjAG4o08nHmbTbLNBtRHeGtaLInFq4yngg++5emXqZ
z+i6+C80IRZnVr/SJEeWGEIyAF3tkVkPTjoByZT5daYS1bJsjQqfZzPyV1eaBsJrxh5Q78KnCIHA
MSvq912prAQcHLkcCNiKzDr5pwjc9fGnV4WBUmnCkAfLwJOj0K0g86l00087Khyg09lYFUUIOh9H
ZEN2ClCAcQtz0ICntHQApcSlj/gNxGVLj6AimgFPW44X04dFc9uW8fKNGZqMcKlEvDuMgziiWxuE
F8DliWEp0tDazp1Lztuuy5Husa43RRuHySWCg3ne14i4hcTWydX71kp9GpPpgPBYRGDMnccRNFMl
kYzvi2Eg8akep2iGiL6ADEGlre8CJFpxW1m7IFuk7McSgeLgd4tzWMtm4Ce5+lTFD3RcPFMfWYW3
sG6oVUmjMxH4EzhXC7t6VGD8NCIptlUkpmA8dd5adsj1KwaVHPyOLaB8RMqbvO9+06B7D3RAqRz6
3l2r4gD5KMQRpMUagPXaA7h5kei20HubBAEjo6XYkRc7JP5DtMZ+A6KpC4J+OcmlIUv/FNuhsUis
nK0DO7HsmiL5RRWvwQZSPUgTKnexrtkj3Iys45umaRz2FJAVFKRVXUdj0+ZsGgocgiVrWjCdZGhr
6BuVTILvHGjTkuSs5DPURV5dVYycdVgPbh53bZFEPrmAc9qMDnlpVT37PC2UN3r4uEofTUmcvLyV
wWbeDpUsU1c2yPDchwMnwLUBFFa24aPl49jXmPMYZMkOwfYefSkrvyBvoiupWZCP75Vm3RSqDZJy
64wBZ/QnshM7Aa6LmFv2HR8TM35OgjiYwQlJZjEiywVYNtwlwqorSkTbzK60fuoINGZfV8QSaIR3
8aoKytME5zCBwAFJn981XQRqLFURSFc/ummY/DtpkI+ErI2wru6nolLDmmlQsJoHwgB0/BmXK35m
WoCOhLhi7lXEHZs+ERxJdRypyyWyTKMEaSu4BE5zvydFPRfu1Du01r10KihQHzHMek23NaZqWY9W
kYy6cd9hINPioFsSthdqsXrCDkxAS0m2Y1k115w6t7bLmIJag6eFwLUmLvzd2sDMLbI2glb50pUm
is8NH+LuzAfi2l+rrmhfvDXRPCtxXLHaI3Y/6pgaxvu4i6fK27QhYdRu+qIqFgM1V4iY1qwKOjQx
426VY5A7D1yY39ytdVBvqe84faw1BFlDinO/qPm9V1RljHvGrIHOqNNWyaitHksb0SbBHurxEKPb
KxZ4w8+26+rQppwGrcIiUtTJtKS0qo1hl2Kmq9GpR6bWVjs2aC2/4eENetnEvUv8Zrs0Y1VfoP6J
PQI1DDIwmt86ZvGqt/3aRPJJwQaASKTaRT54DA0POu8W+Z0BicHfLhzSiZHZV4YUUUH4vH0J2oVH
bA3YGNVh+zzVksx+XhOpkH3LZhhIetykeDA8gUui6hPpMXQmpP1U+qpZoF6N8HkReJPIrXNJWOY9
cQh/vm4IANmz0gWIWFLztRN1QpZWDbBZVCXt2F4NmjKBoBm5p4kHnmTnW5Z1bdu9IqJ2Ri419+sY
BpOhX9oaSb9VU7+RxKsSlU6LmYBfrTscJ6Bq0JYvmIsNaDw/I6GS4ntNoc/DFoDsz/BXMKxaISym
QybgkkYhLSKdhuOwLq+B0CtBGRODqfo59DL0fpcT9fqXWPlY+zbIBvHU1xIhp9iCZwAiQMCgESCQ
KlUEUDSL2OgIEsR0CRBP/awG3PYw8xH1AXM2duzApIhPNfYnaBkU4ZBNhR6mRIax6K65VGU4s5Me
RY04pwCYPAP2RMexjEAsiyynr1XC6ui5ZWpRiHBClBVOmTVwaPWvsnbLi4TcJmI5WJsq+oVNPGAT
Pk5Rtt8QwDUakC06rAhTWoxFi7BmGSeVRfQ1oqj7J1dFZfylWytNv699OQ7ffSOoprivlAVOSmM1
J/oN9vWqQnJRDHtll1IhTLKkpCLIGIOmEscJuCX4GCP6WzG7hL8ZdnX1EyJCCqVO5Qd1VIOnFfMp
BuxUy/mWqSpovpJFecGMpOV4hlyTV4umOAdpKtq3ZdU25jgdwKHybZ5Hr79HSHulOYy3XhBHqUNZ
1T9MuAQhFLoqnBpJumAHZOGmIX60HIquRcLLFcRug1eB41/5Y9GNVl+SYL1eAXg5a7j++YKF0AOD
o/LXbw4w1Rm5yJ5ua556JmqLSxtL4/Z6xZxA22lF7iXAWkFMXnDssUxuV15ZdQQdLZBHjmxQMu5w
yvIGvMJlCoGjGhKDVGi/+UVhtPxVji18yoC4teWDJkPMMCEJ6xEcpekrmZhDxpwcyU8bKD0eRYik
pUMlJOtOGCycwXtHsWYOanhjvFnqOxw2DCwNcP0taUuqHpz72CIgpBZDAsbquGCxj53Cso/3gzPX
VhSaACEbSvC0cWeR463QsjNIKo2T9kwrFiKuql84kkGDppbiSRqk7Ys0MdgLDqDk+iznMRYsZI2u
Q5IzMCjtxsc46rJywdDKGYJDh4sqZhzvWr10Xlp4NOhyXzdL+WxUyNsDSo/+gMIQEdVWzWuf3HbI
SiCYqoUcL2MQa7YDBnBEQn3ixleEtjuXg1av9JZiV/pGZ0tw1e20HDEFJ/LYDVMIHkvdkhRpPgE9
dktMWBaBVo2UFxIsCAUdImZyr0QS974Am7fZmrUfggPO8mzeeQGGzSO2QgJONesRE6zZXIbZpCQp
0HWcEx/5+yO081HXqSUzC0Af2dLz+Xr7EqKdkMOPuf6AhEuArkqIoB+9QSEgPl7nHqy+1an5bumq
K0EX3b8ht2XvIa3TgH0wgiTqKQFEtLJTRlZMiLzSsHx0AGq0rNniGI2Asvq6O26c9sA14AWVoIyE
1sM632B7SSs2LBNCZUc3PyNktZM5XDSBSpmCkv2InA78r3SWDKRq2S0JwVFSJsM+8gpA4bRFMxJT
MRTsbipEw44K7j6ViXlZxIUMo+2yXidTkzvCLSxmVk3Rcz8sCMr1h3gaz4B6d/phQI7sb48SBK2M
RuKMkMyFVd9LTYdftkRmU0rht413vY04B/WgJ+sLctts8tITRDXDgznifF9jBvNDoHpZ50Wrgqe5
DbUCaKYMe0BDZyi9VxUOAXbxxBbRIxqcJTsUksZl5hofi0poPGruIhws25T2g6DgHRhkzaulNCOg
MSUXWeKQSHrsu1a/1kqg0D5qpExmCE/si/3SgFy1W7HFNplpW3l9UG2scr9mU3KRHV8fcWJXJLOK
dv3ZWd3aX2Mb2+SCXY4ilZf4rbqGuaJ3jP0XWvUmS+IFRuPDNDqf0TTBmtH+5MqWAVZVPHtEza5Q
0DwKoyZ2p+msg/z/KaSLeXVApn1TIsYOFtmq+lFo1gJi1aBRUH+N4YDANbJybPqJ1c6g+vefL+of
dPn/AMX+clGfpmrCBl6QXT8ABkQQ+DefiJr37YqA1/jrGJWfFDr+XP3/7q78rtaku7YudRCKHa/2
XQhk3jVRTmUNHJiFySI6Hr0CTCwG0AwiK4XcDKqH0u/bpB47cCS1QYnXj1JKt12zY6UFgvhWtwPu
ZW+r3IfeW4OszegSiTEN4k964exPV+zvXvW1hvJvn0/Uoa7OxK6FwLu0CPvtDzWaEbW4DMCal2Of
X4MD+yJC8uKymXBbJdOPJtl3FmDx4hrL+xpjXEdQLOJ+hme8i2SJ/WfeMmhnWAnmudt2dg8xUKo7
k5EhysPgsYbErpCPIZjNc3BaF+DD/QxHVmTYnJZBnAifDnNBD4lwKXSS25j/nsJviHc8eJFEGGaA
OCcsFXOIJRg5zOvUIYn4NJaP0YrYaXGuUSmT8ocvvU3t7hLabjAWU1s02Yj0vcE7+d65xBU7IHSL
03DaVRy5nSOkceJEhwbBjA9S3qr4MZ5+I/oDSn8vGxx+V4hA0w3T+0VfbFecYu42S9ufTIPHAkzG
FSRS2mIjsMFrZ9I2GB7gqsvi4b7Q0N5iIeJV3tjvKtK5CeBdGVKd3OG4nWEO7nv9o0Xu8Fi+iSIA
sz3JjY6OQex2jhwapPtMBVrXQV7jWtYghwSrW9imy/rooTufCODwumMtb7F0pCz5kdTYSib8bZAv
EJD9FK4XGx8VUj2xheTXdAtEqaYBTPC9hx3THCL0FTxkhqvw5NZj5D3gVJqJtc+65hEQraC84St4
vuhHcvmVNJ8Vmj6opvFrafKvgxDGbooiKqYOpflgz1A1OLx9xBXmenikIYjq8h+uB+8aHFhnYm2Y
FLuGxwPyrHGDcQFSBiqU6y2ZMwd+DZhn8jNXu3ed/n83wd61RQci1LqYKyEQaRLeHSWTqaq8KwMF
QLpTCjt8x3BJWaAvLHh1A0ywD98rzKToqKZLMrnxFseTCZtXXaHH2m513KPcsLeFWBZzapqy9flN
MlbYWNM40SDljI7MDodIhtNpahAzuIQHkM16GHGClS4IB8VWGvJvDPnsBjmyLqkNbtkJRVu4y1EY
q/RuCLue9fnkadyfYsj5+uU8zID7IZBvbFKqsVT50UBRzxrd0icHnMhxt/+k6/fHbvd3H9u7Gm5c
avRH174+oJjXmmg7O5P8bPvFwOmD616PLOMl0NG+7e0wfMHrp55DYreEESGzgCUxYFg1zwRY7ggJ
7lGXKraOofaCuQEj6Gfr50cF0netnmhA3a3gQXlAseAuRv2CIdsUVb68NU+Uu92aHBd45SvcZ/7z
fvZBR+O9N1SsYT/20i9Ac+2kTlFwA7NiHuuNC0L1JWqIPa/U/0xF/MHgfe8VrXFdFmw15aGZAnfC
gZmEI7YzJdRhav3PLCUflbffm0Zrq5Ne2qEENAmUTETH5DN6o3OsUR9VYBXNAqAcsY/ouu1H90nP
94MuwXszKS1IIusB721VDBAD4k1oEKxIZ5DxpxKkD3orf0b3XxY2BL2gVII79KFK/PNke4Byw0zY
frcgab9SOu2V/2jm6J6P0zc2G3Tp5/nS4Z8FXT9Z8T56n+8XVwQn43Zrms0UFQMIYz7JwAFDtnHd
/DMbISoJ/75+RwsyIrEmNZveG793AZCk1P+s4/nRgH+3fhIUafoI1dJNUIHX0NDyPE8URQYQNucZ
x9J/ltwZvTeZcuyEwIkpvIfehDgbBmyGT7YpPxEwf/Q23i0UK9dthII0NOsKQeBTsWu8Wyftr/We
ik8e9EfT6L2fFBnDyUQMHgOSWqE5jPw8GOINCDowAVyPSYBGVfyJl0mCA9CnoukP1oj3HlIujAO+
q8cD0qDEQtpwdr2xADxQ+JxG/59179/bSSftQCHrIOYL0fBInV+UuCQPV+zt2fSy2UZz80mz9YM5
+95RavtKtGKaYAWR7RvzgY/7tI/7wWXkPQWAsmWNUYK+ykw6hJrHfXiMYC1p51GnzgDON7fyHlk+
/2yFex9yjcKSGNVVy9lylyrAUZLyHmveJ03JD9aV9zZSnyHdDSULGOZMlC7+a9ffRXz7j3Y5+m7S
axRbp4XMsKLW028hmgxymf0MfHvfq2xM2v1//jUfPep3hwz0AD1DY/R0IjPcOoNbBv3MKvzRrHg3
30swS6304FEhs0ahscDdhMpfOe+7TybE348lBD7/+5o7+8y3YoRfsZfR8ICSFsl6rFlb1vflDjEz
SdZMyXiGw8x9ctj5+08rfO/8BF2gxwDGFCyRVnDSNbfgGCNE/J88i/C945MVRTcoC13fii7bzudg
0w++iD557X8/WEHg+PdPK45rIeW1e6eL4aRsvDfan3DfdsUns+HvrzBhcv3Ff9npRZIMcljgt/J8
S3aRHxabsAi/EVL/cEy9QlMdnZxPcGyHh+0ffmTXB/WX34k43mLwFB5IDWf6QQCEvin7wf9kDn70
uN9t6sPctwI3Svz0Se4tbQ7lMn2S1Pn3m2H43s/JeitngAHgsGLnoKOpR7+s88bxNpuXz5L+P3r5
7+Y2Ss2JFytZbKyIx+96QeJojZbTP3wH76Y3tzSoVhqTPKrIsI1Is4kR5bhrUbJAdXfwtohY+eQp
fzB037s39br6knKNYIgGR+9uOiaQzwPZBfLWP5p5V3LZX4dRE0s22xaiYNrwfhMX4xccJOJPltiP
Xv11CPxljJYd2PFri8B49IyFfkGI4IoOKFPrbL4M/YpTyifv4qNf9G6GGzegt1m2cBK0FknLU/UF
zfsnLpsf//lT+ujnX//8L29k9bUsC41PyaDVnxK0AcrKAYDTtvf/+Rd8MGDjd7O59yFOdLYVucSD
/sY8NJxTPlblJ8PoA80p6ED//ga8cUZHpKFiz0N07KIBwm94Uo5kQvvCrlk0LFuLAlYVvSbMZNL7
0VKzr535amIEWsFs7ydNKsDKDhf/JpDet7A4JXXwr9Xm/4SL+P+I8nBNEvuY8pD2jZzk218ZD9dv
+B/GQ/RfPqRWSeKFAE35f+DU/8PETP4LUJLoirW8Uq1AbPhf0AP+Fzq7EbqtHsBZ8Z+byv+AHjgo
WBTcv8SncXAFqof/F2gVtvTrQet/yy8hAJswO4NYdX2ZCZy279YGvIZyQdPvGhYMFkvDi1uxBm4r
IGpJxbhAOYEYsvIWXJH1zAE7+PNX/nz58+d//q1J9N2MDsXxz39F1x/yr7+29DizsFn+6wf/+Qa/
nNUlaSHYs/Vp9KR+tsqLHmQzZzM4uM9/viRA+1GVq4b2d3Xi3gzEfnfVUjUP0Ifcm1ig7Uf0wYDT
mAEB0+elMd+9Aj2oJjQwJgONFHQ1+M8Nerud42n5QjqJAwfsF7/QrkUeSBJffOuxDfZUibb8fLZV
TXdeT/LKW1/BMoJ6SNbFYbAFOSAgqjmrgt7KLh7PfTKDYM8ThLRVekscBFKCW3xuK349rv1zd5oT
PmwIeMV3yGFGcy3xHkDtOKy1zzZVovsdiTt0nUs9pisLd3U8FpupUNW2WwzkLRSRKfGyyk1HODqp
c4hyvbkkdUluCsLFTd93DB2GI7qFcdZcaxpTP/p7tTxKSVze+QnZSbTPe98C2Oji3IcK+lAgLx1t
OHrDJXQX1SzpKwJE5uWKOi2WDYerLUMxLt7FpWegOlAgP0Ue30IUckcmVe9CBLhEZtm62uuRcAjo
ye3I0QAHL2yHxzETUqYB2t2bdXVLZpvokvRzc2qj9WtoeXAIEqU3FW76tu6XVIpyyEws26zk/jOd
PAhsOry4en5Fy1dlK4HURbsyNyTa+UXAUtWZ52FxRVpVMzgFjp4730B0E/y4HvgmFMc7KD8wbNev
UB/dk/JKGAEDa4y9U8ijDpIrdbMwONVXh+ICDGrpiko0RCVoL8wYBtMNj/tdCfYir6O0M4VJdVCV
Kc8I5DhZV/OzhzUcdf/+EA2IMG3LryN0hHIFxHqafpkRwMNmLm5gIDoVnfvBNCJ3lmj87TH0tsty
6/XJa7CKMmPrNobcnrBxI6UHmNNL63U/gGYIM9fVLxoFX9X+qq+FfTMH59FAxyEHD9ArvJ8JKIXh
grS0o5xauotVslskKFgi8qEU7F4w/BrwlqRMWQTdagXVYdTVbktK8LXtuG6nyKlN0kYNMl/xrG0V
vPGVN+dVI3xFj/oXcYIex/p7vAzxNvRMnxVt4O0Vg+agCeFKAxM8UUQeGJuQ8F8wP9et/rJatB8A
eyi2sbIQf57aAW1r0XYPcY2xPnLvW+fGZOcVT0EcI16pWprcFPbgkbq++fOlLHiyQybs11j7wTVX
+rJaSOL62vcQB1CNuVGIIEOGehJM22mYDYhZ7aUbKygWqIm+RJJ/Qz05/EUOtIWmyc4JNtxWnj0B
UR8KDLBfCfxWr22P0whOO0i7R+6z3RBHWcPQo15EI3bDgrHMvZ8zpgpGOst6WDr2c1WfG+EB/dCe
xDw8zhaCpDBKfpoQLL5IDSC5RxpgtrXfiICdkoqZ1FuhBRsnc7Jt+RxzeYP2M+iZMfZiVS77UIpz
W4VYaCOIh+TQga89X/pivkAV+nXw5Q/nlW9YvjdAk7pNrDAvtTeloShcLjq0Ekzj7q0K7ilts06v
PghvSCAFDjGGlhzFadk1XyJBaHoqxxnLOAXiT4TiYEj8UtHEnNFo385N2ANYNiBEAFlvxxEnCFmj
zM3FkFobQv2MHSt1NcLrRTzsEGmBZ2LYpnXuUoa+PTadno5//k0omaEL0W7aYXpEQ1/kjpEW41g8
0vIrhLV00/juoRwmnkO+ueuu31mIdTqKBF/qFf0gNLjz2uE/BhfsCwzrFrWOY339otb64Bpv3kmP
66PK67AB4d7OdFeFi8unJih3oBtO3iOw8MmNHr0H1yC4pE10ZhINc5RzWWDna9ZA/EJU0mWd8J+L
mB21V7G0EbLPQWCBMrUrDkuyDFnQy+9DUgzbPyCk2nxdgmXaek4UW8RqbltvQcRWjMcMQrmXTQgW
Gtcd6jyA87Kt34L9ZcoV7zN5MejOZJ734IWo1UIxif64a59ZTW7h6i5PdZUggwatSlZA3DKt00Oj
WjBx0R7D/sA2E+Q5BhvsU3fTgUK/dwGXO6gfXqMSSvgwMvky19cPa2A5RsKlrvWdUdWYBTpJtqLX
d1Ej6lypMdo1+DQ3fWO+xXQec6WbS+LWfWD8n4kYv1sqd0Jq76TZkCJOEvaoybjMBOC/i/CWr6gz
+YnCoUHeeTPt0sh2cjcLD1Fb0CNnnkNv3LCXiLuvasEZ1Kf0BKfXptPNy1LoV2Bt2tTS+a7U3a7i
gLUykpwK7E+adi+8YAlSII9oHPSQWPELTDG7afU2iJ+MUxdhPb3+oMSvch5W1Z7MnEFhDgBt3Be3
aoAMO2n8l6nvqxTpi8+dLF5bvimHdsppUdy67sHoIsjXBDsyupPYZSEYQDOHlPCLJ2iTMgPNnKDL
TVQjFMI4mho97teGXQbb7Fkz3ofFbmY22Pj1VKNotVkRyIzOL71fbfc6+QuogBX2GFgJTg3p9LNQ
aJTzbQO5QmqTZIXqWuzm5qZG7sjIkzHzksjmI1/BASye2AxdDgg6EGuCeQGVqrpAD3hrp0cZyayb
h+eax7/b4LWpz/OqKrzfYRfC8pRW6NsiswNdXtoilUAvFx0F6z3W9p+unN7CGnpD3ppftkq2BjN6
s0wwEY7cPsVw1maEeiBvQjeNa10qzfI6xe2zMuHXaIy2XqQzK6pbwdeDVYVOeeQvKVeDg7Ok2QAX
WeOOjwbLODa/VzALoeAGF9ATacPmJi00LIrYSS6GJZeA5YUf0hTanN/UVd/rESrPyfVnr6xe/Glx
Wd8EclcHLg284BlqqBPrXn0Ifq9S7WjPWbvtIT0FHLm8NT7F3WZGSAwX1TdINNMK7f+0gDoXMlqC
MdP9cVbcVMEIaUGnN/1Az8uUoBXjY6glbAtxs0mxhkA/g01/HqNnf7wqejhOBAr3KibLM8ycD7En
t47E53hiQKUR0Itl4EMiOb3ZkMO3J4DzqAh/XUK01BZyQbiROgkgHsupEekJZb23EZjErR0chnVf
3/bxaYCW/DbxyT2kagpqJYhzI/BRYZhKsqrrt9UT573CuZW89TBsbEJ/3SMQwmUTJzEM6OJpXv3v
LNbf1sG7+NibkoDehM1y3yFqNtOiOs5tTip4NkCd2IsGKrcr9TNh+JNS31KPYAXH3jEOQYInzG8W
5K7m15ffLnrK5tF+H5du19HqZky8V5rIM24owEeqYGdqmi1u+BWh4J3WK+62fjYt0z28ByoiUWoS
+ZVqWWdLE+R8VveOr+ZYIcYv3U5suZgCJzWo4MDIniDkIc3Ji9nZa+xpCsnbUJ8Wdsc8vlt5/wUN
Swx1DwA2Yx8iEkIlCc4MlBZA1lbYxZuvyP1Ig1KfYIyA/h5qsArxmjO9KVxR7T1X3Bpe/V5A4tYe
2xUMLNeVQQFhPHHAfrwzVqMbao6+gHI2vvfXVWUsgZ2slzgkE/sLYQ876xh2bz4e+6l6jBCwyKXd
QiUiqV72kQ+psQdhpQX7Jq1nW+XAf64bkBXWdG7YhBwNaHQjmxzsFD4ry18UvieTCGW2cDWkQWR3
tsfggkkCh7STVTAv4GgZ1zPbeh19qmwC4Ou0I6v3CKVMlMGMmJbQFQ6reYS6akAfDUl0YV/tUXb4
AWnOuW60l8KGI7Ya/F7OrhIELgiE8fe0m1Qumq8iWeIUfp8nrCIP3QIVqV0djgJEd8cWKvJ9CDE/
pJZxhhCwIG1wsM+bDnadqURZFM6ovfD7ux5RiPkQzhdJe4BR5aKfGunk1qiuvfQwiJx8fOcG+wJa
sWvUfPFps265VgfpL1/WFZTZWABpn0Aeji9wk6Hr/wNV9nnD2rO3dOzgFqOORIX9sYnC+4FXJkcp
/EBwoTqGzz5FjGo5qhWzvFIb1drf4Yp2TMQoeljtnEAuQFiTJ3ED/cUivmjJ4w1ipR9Cb7ZZ37YP
C4txpfHImaF/nKoaXcNlGPvjdP1SS5/ky9BBSj1dKfCNCPOwKAucKYzOVPgMRrQ6LonYwNG75Iuo
nua+7l028Fuc83D4adovjSNINmbLXq7XtLsIOFyIwjskNUdFFs6Y/U70xz9fKLScx6le3zy4TvPV
ffNCfNRBMaAzUCGA5PpF23ZXK5gsRup+ucl+d8QsWc3qHsvXtFtsY+8lPuFktHko2ifcqeCwls8c
CTKtorcuaLrDoIcFnTesP1IjtBuyxGOrwgzRbBbNZPoaYRs5Dy07zzXFebDUPzFFDbx96uKN7TMq
aIj2X7cQJT1iBMErp0rvEpAO+d8ca7Zsol/LAGEvDq5RBpH5nE1D/6VY5iazfSE2s4wVDAY4nVEx
w1wQrZcpkrtoBjcex5o7QovqBgGYj5Z27WYcgZeVy1W5D2MpnUZ8ZoGMcPDYwmmm7gKLhVHTVmfA
0zZ3r+3cB9gOxrNoFQKgVoeNDDE3m27st7U289kXoGP3k8wKDG8oLFuZrg1p76BT6e5I4V2V/aTa
hy1Cw+hw4+PGeoCEeYPsYJJpFHA3jUWS6kL5snPta2emBh7uJNknMjL3pu+nm14NB1GMkK5XwNfX
KrKZGKWPukEI7t5Y3wh6W+G+iKzZ71Opd7ZFBbIptHe3rI7fxbGzyBKGzm3tICkDql4DAHNjh6tw
uuV5C9QJkiFHk+vCQDVWxW/Is81UkbD7BACJe1TMJwB/8R57QKq1DCoIzei47fwRKlgbHLQqJpz0
1y1pgquuGAkhdbTuhcLRbxmCegfJ7nSPt9GkzLno0IVyTtsQ4aNqeBK+gWsnWN6Clt6OInzE9u3v
QjW/NISQLVRQzzPc7Pce7qwrdQXqQA42oij6jcYKvMFhT3Zj+MsMxQ03ttnBIvjCNVN7HqAlXOEc
Bv3wqPY1VzkOmxNGtLH3vvlJmVgOjIwbD2L4LpZ614eLyQRJ9nG/TjcVu8xBt2xaAWuAE/EDtwu7
nzUWARYP0KAlGBpaI23AHaLKQIyNTgVZLe5PVXgzl7CnrR3wyPOA3diVF13I8oi94r+ZOq/lSIEl
DT8REXhzC7R38mZuiJFmhsIXhefp92uds7F7Q7TRaFA3VGX+Lq3jlM7pMQGbmasg6hNMNJSNRVTR
fCGkZRHt5KFq3o0FdA2T1renivWovAXtXU3348h5wM49fogh77Z4WOOhZJyg76UfrSz6berlb9Oi
veAH77Zos9I9mql9kwbB8eeQj5M6GuWvUhbzlzvqRpR62q60G+eI3qG9OoPJrcucmvfCq9n01a6n
tf5Iyc6v9MqPdR8gBoOHHeHQ1J6HlT2xfxWNX381+CLCTq7NYyFdbldHcCW21FGoSm5esHiHsUj8
TfbUpo+uOfhPnpjeHHdxIpQ+26TOm5P0/OGBYVoue11lvkGXUlTM+0pv8g2WOWdf9etXff+dvYsx
pWoD5u2ZmE50/VJi7TzPGbfCoEnjC3CoLrT0u0ycMi7MyYs6Bski5pvS2EHTvtca8TUEhXEe8RPR
ZnZkeTgNjqh13pVs+E+MiPB2niAyFct7EBldnuz0gqKrvZa6Frf56D6Y9IkPvXLdB1Ts+zLbTMqy
LnXrpE8VUYvXpa63eCPyImJjsbcL9wmgL3CRVognX+/TJ+WijBjb9NLMntwNoz+8oFxbUZ36D5NR
3ZjNzXBuw/wUJjMw+uo3JqZ5Z8rmC88WwZprBQU0DkAjfsmQlCQb5bbULY9uPzc3a98mc2hX43hZ
K2e8yATlbrVMfpz2db7pjaSJTGyUF21V44RNhakFpcxFPFjZGOZt0mHTaxxshrkR4Waa4oHVJFJ2
aWySJLAgOzxx8Zc+j1MysyI1WrHs/fraB+tTw1eyT5TWXere+O9hKNzxYHQ42ezyy5pGe4c8sb/8
HARLJpVO81Kb7eM4ZuVeyKC/5PeDcF3CtduGoMJq9J8vLoOy9t39qVXPw4V7dbj8PP05EBHyoBvu
WY2Cwe/Ykf7zA/95lDdhhbDyOi0uPSbe30gmzb6YC1wmZrbeCjjgWzYz+dBr04E5sf16s6rBuc7y
oopcv1l+iTjD4vx+ni5Jr9+q+z/CGXos0GjCVfsPophXF2hAaVfP3fduuYCwNCYrDUnXFHv+eGym
5CnDWMco0GI2t0YxZJHWOGtsV6Syenlh3uphMG7AI3Fmeu4h5745+Yk2nOo6zfGIpVXsTAXuDQOD
b/jzsDP6AcdrMwFAuWRcd15/yqRmylAUVnsyDj+vaKWVEFZkNxG7d38KECmffh793yHw6C01xu+E
hqZ1p3LhSp9ruZOk7Jz0WtQSmXKn4VkosGHpdiGR6CKeNSuqHQtfDNBWVa60k6izm9lqTiV6t1O/
pvL08/TnwDDAJbSNYMaNVBQxIzT0zViqw9Tp5s1nxMI8L09TiuHDYsb8OljtSx7QXbvXJG+yh6wt
gpeh3eGhWF8bT+UvVv27jGQ5lK+2Vy9bOefzRuYtu3+ZPo2Ueq/CFc92U2tXdxDl61Rx4g6d+tHo
sQ62S3b00eWGCidMPDvMNwvu86arNVAXz+nNjRYMdpQXIChowQinkJfOvvU2OBnQl4hnJdRuFYyy
Ly1vjNbBXk6EFtIatCmTs8pKRbZMHnHflR/2PftvyJI61Nz1l9bbOnnJnf4k+ptjPZjpsLv71q5Z
moi3odIvmcisc9/ZxxKT0hvO21XM6r0NUvOqAhvLTOBF2eDnV/wnqBetQ6DhlKtcfxuM6LVHPr5n
PWWKGrv2u6Et16pulq3tHs1SEJAvxuDc68VTL/1h48x47sXq0X/IsHAxjAuVHgah5fQORbDtGL+E
GpfgcmfZr415XO2u2+SqbSK/Yt5cvabb3uJmm1IUKWnvRkqlQOJ9HjYZpVFf4zSq7tKm+33o3OVP
k7GemJWGXFZPNOriWQ/b8qX1td/Eel68zKGgJ+JGCEXKgoENgHUzbBePBWl1lmPbiwjr0FvuYFSZ
65XuVbn/WmG/DgNB1xiQZmABDxObB9oNKJQa+XjxeewE+WM9gSvU3T9uf2MbaXYdB8XShWMAo4WF
riYgJvs9ORCgnscETvycgWy2nkPn5jn1GNmTUcS6G5ti/WO6VhoSKbhnnJi55/54LBxTxbYvLvqY
NDvfxOdVlkHH/Ip6Dsc5eV5VZrOuqncrma9kZ+PC1jYepvbd2o0PS+7p4bJov4ogp8BKcVo4ZHrL
Oti6AXdLkiWh28gGQ0KOV0CWxSawEpynKWnspSzNeBxbe9Oh0Nl4hfVdDOVbNmJlSwQTQPK+29WL
iINOuvHSaPU5bdd3Uzkn5eMIkhPeJX25T3rz2Lp6XPkwS9wSjR4rAsrebCggaStUwKX2MFT9C7os
unL46r2adB3YOHOjVugHncCVT2Zo7JQarEj13sI+YE8nav/QrVfAxaoubgNlHK1PchyJtfi1dieP
Kw1W8tu0aiNckMyXjj6fGaY2bBngt/Xb2dnUoriOjC8IB5/5YF2bXDwfZ2ZRd+2JgY3ibemxpYk5
YY8MrGXzwyT6E54Mo03co/ST5rSuORaRhmi4Ii3zw3KnF9O24DsN8mnn1FK+WmrMtmNlenFHgdtM
fvM6T5TvQ23bLHpj82raVXMwU8q5n3dtUzzJ1hI7nGpWWLZm/Ro0k7rAlP77eWbZtX1LVu9aSTw/
dZAte2wywKGp0HZiFltUY8urFEo8I+cn1YJndaLafeDW2LoAq+Az59ekKtNXCrSfJ0NiUBOyxG+k
85ckhLOkToj6xvCId7Y/BAljoftLFUoc26bZC933r05ctUx/1Wok/tgh3gTIBGMCDIw8ynlt+rmK
g7WFyiIsrL4vNLAUWuQuZrXvsMi5qE/ikWIyUmLkBM1jvRqHwnWDGE9CAfNFHbNCNoapB8ZRUZbM
bnYJcJuFTRB5sn7kMhEkaMwYIwLEnHmwZI+OP+SbSqJ1+XkKwyq3PTMaI7crit1Qkq5T3n/u593Z
sdcDkY5U/ffXAszcDnf+tU/09dwl0zkTU0MUR1DmD0n7QE9PqHfiprHhihkdGPbFDt/FQ19On6OR
qSNDr4YHEiGGB5OsZNMAIoEQ6aKf141GliECYevoY1IaO/N5DNatcGBY7TyTyL7OwpDuLetLta3H
eW8LaLshLwGqErL2mgL4uGyKaBDqg9jfneOUVjzOPXuyIe4xmL/MSm6lba7HIWDp1KWjAerPUdaM
cVtctYCN1CuPWu+dMwImw84kraKwnvMKDlkX1WaWaxIZmvkylBMUjuOctN8yGUiWV1FHQslrYaVt
DChPE9kOBT0x2CtxFVj5ywEnoaRq/gUkEdx+DirJCABNje1E4RX5QT0eemyPmGOa/NYYQ2zTYScy
X1jhg+qmsKctuQ12hMM/Gnv9kliy39nYZrct08XAVyI5CXFuOxiGZPLXQ1NJsNF+fk6nTL32xc3o
zMeur/faAh5JCX13zhVvjq5M/o/6TFBvR7C8eazMDKUxizvy76ml2VvPeteZqFMS72KwAIQllFxX
Te6pW/IzNsh528/JXpHMRZeOVfQ+ZVSQ2mPbN4lHlM9O/PPn4oXihYGNM5R3KTd4DdIHMjQuq7WH
xN76RvLGTf87LXhh6mE+lV8B8Zq42oAgm9wKl2I+ABe+IklgMkyexF5Z/DEGijLtecqHJ8fVr35i
ct2ituHCol0CHSEjoFfDjlowd7sJRrvajExJj0YrSHd5c1ZT5ZE92L3QXl+zFmTHM97ciZkOvTu/
uQYBBkbu7PilZDZ0EzbqoP7C8zzxOcub6S3ed9X5j2ySE8WYn8ZpCrlPgAkzQqC6NaYma5VOwpu0
NrbmXwGZGQ2ctN8oTOyPvLH8jdNrqABzU0TDADWKQTjKOvsJQ/xnoMH8IdcFwXL1DdXshyU64jNG
Bd5UIPDygE/lMnhhomUWRnKwBOawbYZB05izqH9Xa/etMMptBr0HKM91IAnX3hR63kZVrccjE1Q2
wkzPwTp+6ZWtwsVdF0Qo9gJrWG5tdadjrCfmknxoA+6qNXePlj5sEUJ8lg12t9b1IbsN92b3jbZp
5vLPYsI1TQEngDY+6pX5EZSWiMbJyPAN3knNwPymuC7CFBV4PUECTvltzGxYZk+EAmmJWOzI87tP
X7FmJZ8ubuNoyd39JJYiLFjTArx9tg0AKjsHMNak9u2qBDgbREs5B5HYW2nJu/ealRDRGptxKIz5
AYiojeoseVyYbI3LH4XBenO0voqJRcamNf3BJntXlRDfktpFSNnIvK3eeweJ2hfiMCpwvVGf50te
2cS/FDfN8l/qptsy8ys4lIX4J1N7y0zubyOwj1lS9aHGHls699FMesFGJBkbQuNivK+9YbFw9d8k
LzxmSftcWw76+z47FHfwV1YFATqlb3B7a9gETacJmUL5GCwkXGc5zbolyybuzCChDbY+itlOcKR9
62C8MbqoZ7XADwmIpv6e+1cxtLR9L/Tko+eSSvhljZ4RwM40G9cndYh4G9Bf/TaOWJw8hXqoeRej
9igSMo2+LRRqm4ARzmFSrumJ9GguC+1MiPvNa3QnTBr1keTs8LBRTMRm1jonsEr/jQ60cgs2KxmM
lJlYDsvmaiFVmMFdIadop0GA3bqPeid7GqiigducnQiqp6Bx6who6MFB1bj3em07t/C0fvHqjqbi
UsJNOFr/lNVfW1E+chvGo60oTQvDvNeUcanme5Zjdkilds0BII7BuEPX/ejKtaAi7ndJUQEaUHaU
VnXx6LtJm0DiJD6DrhCx32a3esYAlqTB77l/NutaxCIQfmyxWY8duQi2pBolKT8nZ2jjG9AQVveK
WWMAO1Rik3ou+hB7iM3B+aMP08ME5Ie+wXxjxmpGB1nvFztIWOsJaAI5ofNJ+ZjTi11z0XYd+SUz
RdvqqX0l0t/w+GaUGUg/KEmn/O9dQ8PkCW2rai0PST2IgqTcytrbSIvOlpzNKiFbyP9s1JuAON8E
a5BGQzFhPsS7WlYBpC0JWosy+tccjKKfTktJslWdBDXKEPNvKeIUuI0Ot2Nin8YUlzZdt6k+GBCe
kb3Uz1Xu5WHhSDo5Motczf62U+wwMHQsY4+oD7TIJ9Xj5Irs1MP9h0vvahsfTYQwQEONckDsNKs0
HkZr47UzpYaNERoBwKZjv4PFyBiRpauNZ7VE88kl30zUh2EGUq9XaXJqSiZ7lKL45TggQOi3XIlG
Cz71t+6wNLnD/GIWBOP5Uz6FtpqsuHbHlhwKqpv+joRXzmkybJMkITYNMsyLk2BN2M2N4ewSlV9y
+iVWAzytduGle4uUgtZpjaPW9OQ3af4Bsmfcms3yu9edkfpoT9VfHle3osIS60EzUnW2yUphbaaj
T83ZO6rF9Y45n02rG/Bx5b9EK4ZzM4Xy3t+7SX3S2yA51sNygHAXu7Ipoykv+2PqiDhhTPtWb4In
Q1+TIzFnMEooHguyDwwR1kN+q6dSOxbsAsefRz+HbvEThtJnOtyaMcf3GCviCDvYR3k/UFZqx8kB
OU/7rt04jUxPP2/ooLoRvLofCe2cW6xM5XjnAU249aDSTrb/1/LM7qTN9/DjxKrC1X2syyAHyHf6
GB7dOpL4kB8TlFlWmxwRXf334K9QSypgCSILFdKeZWlTq77cZ362QmAZVndctaE7+r5S+84OyOJG
IWPfD8Dy/32kdVZ1CMhEJghhW1VtG2PuBty9M0bT/fDzKHeK5pjY1cJWaH7lbeke4TscyKziC2/0
3tCtJUqZ5zRkpjh198PPo6lbq30CXUQSiziZaZOdSFTSdppcDonWpcfUfljVJGOQs0dAQ3MLRvwh
GEnfhnZK1FhYT0Lbtm3xPpqM1OpL0Mb85+1p9M2TgyQZ+4Jf783BPecM+/l/h8ZdtVNmn6yexW5l
UdoGsp9P/zkY2v8+ur+WqbPLl3SkDwZV+/kJn5XtRFxewZAK//nnpaJx/KMYTz9voYH5/7/h5zW9
Be0M+t6gfERalrjrfBsUFdCo5cmRxVpuRFL3NHs9vFeghoemUm3slD1SjdZGTqd31pfVrXxmRfE4
QP2CrLGra1b6z+i6D0zV2sc8OSiC1s59kn6DLEy6y2Vqh1CXKt+Tzl0fJj01kFxODtL5RnsaKaYj
WWvlJ5TPm726nKQp7fMAh6jJD3e23HiSJJj8UKY/hx8GFUpeHCH9C5+6f1Sy31dJsUTEqHUXVAjr
jCe/7i++FnSXQS27gWjD48+7uXLpR0r3sMyEQIU/P5GUhU5yRydgtyaTOVLtL80dGIZIJukg6svo
kdXsdz3+bdmFzbDqR99UH76JbMALKuQScOgXYTZdCBRFme/6aBKqJh4KQlDsxqeVd+5i4Mzkj80f
iN5r4tR1tl1nzVvbN16ZJIx2DwWEVujlfdoFFZBLsaKR1bI1pzY4pJN8a9vThGCnQT5DfNSJjCUU
SorNAlpbg7WLU83alWt/WBtjBa2fN17WORujI0HD9B7AgwhjJ7KrsWI0G7QCMr0mRraXRF+lw0gh
OeCJytv0tw886iTao5UXaURSThbCHx1InLmYNKZ5m8+7aqmx4zvzh8l8V6f2kxMo4m4AjUSbne59
0UcT2ha2LzURfTSgvJHgHXYZzTk4cFJ65Ne18CTOusH3/d27vRbbHTPEtKG/UFMtkZ0CsiuxVqHj
rvZ2JOcvrMwOWFn+mg3L3HgzXMFs/1uT8YDI5jUfqgW1V8Ll6uVPfbHe9Mo4ueNG5agJG4tcxjYJ
zuwxT4RWZCp5BbH5KpBFyr7GjjeACAmriHOjua/U5j+7MbZLPsfIo7JI1RWMTfco0unQt4S1uQOa
ZjXfKnJL+fYmpmeSWcZcRCMVEazGHxLNmFJK4YstVkbzrN98b9j4dU/3O1K423LsN3qV/7GFyqJO
teOz174kZnWbF+tok0sVN1UHPgQfa7Adgl1+3v8AzsCJsLiMFM3mrcq5jqdlP5aoINdkOE7EpBF3
t1td68blwV9uFy9VoN86fXpSNbvv6JVwURYBGcjYGHbSvjczqSv3qrE0iiyaHQuwmtw0KlepkHD2
9NQokKjMoelPYrY3Xrnelir7RLVmeemZyXwEHQTr36YlqzSvSmSaxj1Fp8FJuXr9PgM7a03HOjas
eXpnrCTce3Ey+g82lB5r8gCp3d5s2VxdAk+KWiwRwZFZ2HT+hZPbmZN7nYerrQxvL1PzS/PVC3va
BUFzUMM31cOB0rveWLp5EW3+Vw7rq6JGiTM5XXNjDl19DaJW3qFr+9Aa6rHMQPhK0ZLC2TIstvL3
rYSddJlf57QH29XGbWukL6n93a2yjQxPIXVL/kqlfzVGPxPvtzwBZ9bh4lO0lM1WjK51pLsuaTGG
4WYb7Y2E/3NZrABHun9RBCCF0xTVXk2vy6yQGNLJCxujoo8dqqslkH9QfrY0P266INgRIjJH43UV
/UE2fh95BuJQQDmbHFL4PRSXXR9208gAzil/AlF8oK2LE3uZwnvIfDR8kgZHfo9fPqyDsRHB6KFd
n2gs3Y0ms+u4ltNGa4EegKXonqdjmmbaH7F+F0b1WQLUImjyPpvV+uNDK84ZMpXJbA46eFma802n
BdFh8r3A1jLayDOHEQogzbN/Ur9g5YDuWJUbohsl5M0tUP6b68cimo21lK+FIW5WgR7aMhDSm7J4
Qa9XbjRSK/cZINiQpi/S6e/qyjpj1+UWyfV569degPKLfK7FMG5ZlzexNbZH9ujyZRggYqnBoV6a
3xnWvk22t+csjYshfenrGRCoSwToN3JHZiKDbur2b3IxviareaESVfGydF+9Q9KHk92a9sISVu6t
ieYqzU9jOt5s5Z6L2QCvhHQp63UMm8X4lVUq9vrxLZnyT7jScBx74N6l2pIjOiMxB/PppqdJ5ree
HMHQ+cOC021VDkyO8eJddchkc+3Ep2OGE1unVwd13Lc5zJPNnTI0b4LmhIF0xqZlgVqzzD5Axv0i
s9kM4cqPqoOWeJ9MwL3K1ZndXnR/lsSNcMY0O9eprzT1iiUQhUoFgrbMz4A28aDjkBDyC1G5thts
9901/LOeEGLv1zTUDEICPDh15vCYznaOEC85r2vxmRh/i5oIsmpdPNbmYJd1FkXEXavmHUAp6U9r
F4OU8qk1If9bQOhB21f2fPSloBnOnQfTHWtaq/Ti5TXaJJJaQswgT77n/MNOoaJ5mnEBY0G94iuA
3po79CvDE0LUv91sGlu8tbDcyxPptE0oxun32DkmWCrJxjS0lFU9q2fOBmwA4YKK2xdZPwfJnJLe
86Fbg77vSu/R07qHtmHUX1tRaDemGxV280vT8QuKOgdcsCoHVVD2qsDt2JObJroi/jg7Td7FpmQp
Nu7StTjNZ+c2VmCgMKpLYiJ6D4yTk4kVyeqakmBh93fkiqBC10vI5k0atj8fUbUc9JAdtt4Q4rpv
CcPy0CTV5fjeLCXE59y+L97P9JE+pOusdcr3htlksJycj2UZYQ9iRNdMOmXZLSQgAkkkjvfBksPP
JNHsZ98iIdPJgzVpp/pl4EogD7KnYF7+oWOjom98kwp2zDnPGc11YKCkT33xOxAU3Fqd3wrQQ9NP
nosE332dZw/ITrCwp6YWu0x3YT2fL0V9y4kh2ySERen9Pz3v39el2S8Nsy1LSQlpBBiJ5/MyD3t3
WMz7mOn3HL7BrPNfrYvQQ5Nvpq3vK4XiqGzGd7eqX2HkYduBOyilUZm4x9TnD1f0u2Sn0TtJJyq8
eWdBTez6cWs3Z0mWjF9P89ZJlCJSXL8SQbnLfU+8SLKaUr3FSVBc0+ohMdkVSiGbi21+uO0ijnO1
3jx9/OMwSpDzgzgmQ5wtDxW8przDrFoVuUw5jxmGhM/AAK/WOsL/jHVPuTRzt1n9TrtaSVGHuZ9O
sVt8BR2YDa1cBhu+Y67ofXnWbzqxdVHqat6eWICt7pQ3fBo79GcaEUsk1mloud0hVVuTlbUglj/U
HDrUYmx8olEWGOV1RO4sf9V+ddA9O4sIlisOCaVq2CAL5ZobrAQGcZfqSj9PLeelAG0WZ0LVnQNB
ae6mX2RyGoq/g+sOJ2mL11XqPX5r8gbbUfvnerdlaZGqrArvGIEYEuEeGkCKxMkS9PAZlF7XbvvC
ea/QjbeC4VdlTua0p3DFSjCP3gVRGoscwTvbS6+PpywgbU9z5JcGI7IhyxWXCXLMxKXLFzMBZQjM
7aiaXcVsgF+QgCenhCXVLDOycjT/S0k55U0HDa0krF4i9SfNZQJ1WtzypkFUOlq3oLFUnI4kEdf5
93r/LEyCHqNFjPvgvWuTirqeWURAgvUK5WhO76ZrQA2Yw7kL+ow6rkayq6mHpRk2IuVzzx35hzBH
7hJ3fnIwgXYBRCkxVQSrEca+zaCYxk68s0xql1b4z6MJUu2U/+rEM6P+qGmBE85D8UmX9U6SO+CJ
/4Wi/KbnOTysi4nbUdVLu9r/FrnmcUDsUmcKYmGq7qyypaKBbiVqby82VjEhNkpvoyMPBjLiA5sr
gbiB9C7lMINSk4qRKAP8PqjDNOv+mAoAe+rHEbh/fVZYu9y18OnkKOez9AVZ38g2PZ6H4dJbPWJp
wqIpCu3z2rZy63ke7sGVUuUORhErihS+31bJ8M8TGleqYFkgcTgciQCNzbm53cf3xb3LtYHAIvQQ
MfYeDmZc/OTZYYXkQ8MKuYhnNm4f4AOLTvMypgtiW6++ppb3PNRgb30tf0tfPkGvID2X0yO4M7L+
wPlwvImIOlnC/hOnV1pEULRlsp4mcM6MYY1ERvr0AYSCbxb087CKAdpk5e67wEhph/hG5DSBW/YS
aLGaN8bUEJjrk9EbdCQCC3PZ2RX2B4T9ca4w+xjN9DtXhQ0wn+soK8qEls54NijUMNT8WpK1wXkM
EkR53+NCAxlb8K11aGRl/YsShqbAZAdoCkTrQyXPMvDOQdpe1dggjEvKX7VEbtnNxrnxDquZkjU9
ZeTbzUFYm/7rmLj6KfOo7sq82HsVbmKqaHw92abILO+Q4OJy2U20dpgAr5zsDFfxLhhaFCm3NQ/S
GbZCn06oe8sr+sMoW8Y7HDihJQjmFb/dKqNi8L2dSRsIwPan0UjwMwnBHR0UyEOLDBJ7YpQVkFJj
g/ymGrom9DRdHF2P7xRxJsCO88qYQNKn4slN/5IN3EYUFOm2UVz8bXCTdvNY2nqzwXn6oitiXAV2
ubDipqJB1c2o0zsSYJGUmUN/sPWcCfNLdhuFc7LSpd5Og76rMA1cau41fEj8l0mubzuDvmR11mOW
WumXBz/A+IM2chp/s/ruFHW29UBaZoHOZPxaG0CQktjxqNEGTFZD2UVo20DTURg5SRcxryAFcPUB
Jlb9C5a33ZYZzNLCJB/d0neFJv7kLKHYWddnM8gCWu67PhrJK9vnYmKEC0r+8zgwmgwJQvUwzoF5
JPd1jheR3TKP8aJcepek1v71nbvu7gojbUbl0qcEhCAy55PkOsmn9rz6A0kMK7fiSigK487CvNDg
PTRB9IpGjrCnQTd2XFqW2xawq1msOjbt3hEvzky4bG7dqx9ydCfZfdHoVVuXqSU0H2B4SNJCFKuY
Mckn27RJuu8L91cPg3UWBNhHVP5I6jzMgqtdace2tP/Vuv3gqfVL2hkOmqXJohVdnA0iFaVpJSLC
6F+wBeYbjP/D85JNb6PXZpHFNslKUQZcKIj38crxDytILkI/ugm1i7PStNcd6MMSnOqJP9EtzJcZ
RWTYJGaG0Kj/41dVGo865xQYwxOuAvzRXvqWJG5NsqP9WdbCjlzHn2LS/rcqIf2XPDwMfkr/dCdV
bvO1f/Rcd6/N4ClaMW7cBdBeGOYvyy0+fUAx9AKkh1rfJVnn5P/0u8Uxa/TdoZjMYtvM9e9CZ0ol
nIeNbwmpE4MkEtwvf3nf3doB/YZeeOau6Nc8xNGD6SUBRJap2pN0r2GU0p3IyYPTULrWfTrr1Zr7
10Ik6Td6oMO4tP8826B2WMBJWxfeLy1IEUY9hyus+5Jlx/c0BTQQWGJOvp9jqGJI07YPNMofRE84
4DKDFQYezXJ7M7bzRdyoEDHC5npYzC/Ky61TKTO8mk6594dE7dwhudti2NCDubFPSe++ZBOCrJJB
260gU2FYydSetRo384bzZa77oB7ze+ruNHlXYhRhCuy12ma1B1cj6KpGqVBRMe1gM+O7B0/RTrqJ
GL/XgmbntF8mgDt5pi7SVj/OKjKgmdB4cpXWbFWDlLLu/X8kw3Y7Zk19rt4nLRzO4xTtZlEMhPdC
c2qtyrYlJo64tlGBYHD4AIzFQxhA+1NqbQdQko3vUoJOnk+KPiMcoqDkXDsnLZEgXrLKzuJKdXsr
MR4t1GSkz45DnGZfWeBbJ5WBMVoQan1JbmvLxW3hKUIlsGShXNtjSQRACPsZ5YHojogzPeo5fuOE
uIjxtRkmIFq/BtdVzPTGhCnySbjqWUefrIuor6244FJ5ywoqs2WFpqfrock1yz1o035mZgBmVHNi
JCCW1hQ1pWPTP/VliXTWEsRo34VV8rv0+j7O0pkg0xUdSWXiUrJGUPdcmfXOzPFgrsDcw7R+mL3z
ZOolLFxdXhNyunKgOkKP0jzGkNodRJCfnICFv21wylnDLAl10/e2ZlN4Mkye1Vqbj12+nPD4i7Of
tiSr+uae8RVOzKcK6qqRvzoRRYT6oVngOcqvhbEIJ6YaRigWqQj89NKl2A/8cW62gKz+UcndYgzn
3Ia3TIsWy5IGapg47sFeWjL0lYOp6n9IOrPtVo0tin4RY0AV7at6ybJsyb1fGLaPTQ8FRf/1d5L7
mMRJjiWo2s1acylOR2IZnqOZiCDR00JnXvVeDLj2dVo+VCjUGzzEB9snDKXLvEf65nI99M9+43hX
p85OhsO6PhmRGI7le0uc+92Q0VGzd1wo9MrcpiOoglS7e3M0TnPvZTvwAGuzFRhv3OQMcRgTYMeO
00zkzp47ulMeg7U3Y2ghJzBb8yX/1On06vYDWouI77B0Vq5ds2GJpmtuWt02U323dY0QbmMO99wP
Yfh4vrHKs/4DX/yusI7ScoZ93d8IuOtxCLBkDKnxqMASWNxW4eArlt/8ET9kTcVDqkRm9leUDZ/k
m36UzmxuCvdAlysNJrV10/2FFY0fxx9CowSCk5tt88hwwU1n7bPpUB4FbkW8F8Exfqnuk0qQRd6Y
n80cMkMu+3g9AE1Y8IsfjTL5Pqzo01p4EyMca3RJs8VUiCuy81CxEqHIMCw8CpvZYt+/umNHMecj
9qvk3nI0pbX28Qj0NkPYuDi2LUNu+mCa8RovouJJ7PtFZNekR2ILWNQn1Q5hO+O1mllqGVl4Ugmn
XUUrq/Bb2Iz4POKQlkPIgVikInyLue35Koxq69btzarZORSLpxwpPjfUcwCAhZYcPRMT6HyXODub
iS3TPO8V2OChHrOJx7I0t0bvHCg9x7VpM41o4SPUEbqiGdvKWrXOWydLPN6ZV2y8Mj1YDsL6PtIJ
2dg5VXskX41iTM/9JghC6xCQ1Hceyxo9df4+2LM6a0+jDK55TW1ObdMmNckO3ntXRGuVYakdyAWh
piNvBjUaSri6OOq82nfmWN2P6jQpKuRey2gfNMW8HepKsNcuIEijZUny5BsRX4ZfZZ6PQ+0+O03/
5hf5e1NogxuD6SN0J3sDGh8bLAwpW6hTugz4Eod0B8woHYTzobz3yu5uRL998Fna3lmV/xkNS2Q5
C+itzcFcVhsjJOjHZw+6TOqpgBQaSDPUr2nnH8vgwKPSXJhyw/jQh6oQd7jrIuRt9ZNLwXJg30Lw
ylCJO9Y8SGBTzNwKbedKFW18nPz0C5wqhUG4qGoJ/24CxhUzwNpoIvpoeI8K8VdUIFDzPLS2mgiB
1WQyD2lNrwfta2ZHuyMFgx36W0dg0qFXDIhJ4zoHvdrnsVtu+8xzIElQNBapCSuiCggxgtn8NBrT
Y9GE5wlDxbM3iC8zFtR1NtpDRwTO3utxri2+HdzxvTn/SR0xi8Awx+RHXS0Sro5inc6gRjyc0nHw
Y8SILYTFseuU02MwUeJ2TvOZIuc/o4uxe+9hHEyXwKMj6QEbcBwMuIrsGelOdmMnb+6FFz9mcQJW
ogiRtphTjniZE5pi4F6OU7ylvQ93ihI9NMlbaFMEObiOwk5UoLa79D52hm9XAu7wuso89qaDcAyF
cSwouOyqxmlvufZmMm4ZdRKzcp6q0dbznvyNf0Av/jUBstN64r4mu8s/SdC9wGHOAeEH+7k2ipXU
IbWqre7JbbFWfdKkCApSkrGIVkXjd/Yfi3EuzrVBw1QMvbn3fOcrqXMqI0HcRF87O4xBMxPfiDTL
OBFHjtLQO06tq0EnMAsZW7dDtR/u6S19b15MBk3O1gJyQdOIVzdnQhWyYF21dfcVmbgoEuXs4vY7
qvGgj7E+unbzbBC8uxZx8hWVxtHriLobZPI8j+K5sH9N1z3Z/fiTd5JYCAoqalQG6o2B/iQLEqw9
6yb3F154V3JJhHfF7J5gSmMPrr7T0HvRlTg2Ynquav869n9QHxrmGQhIi4rgDYtrxLpYncWp7oT5
ZqK155GrsPcFa5swIoJlxvcurS5tjnTAjBq2A0rYbLGgoRauvpK4tR0003ZEw58Mip1l858aSY/h
PdhmtBIH1VF298F0N1r2U5Tw4brw9OIhjHdmiLdhKGy+ig9ztPNDN7OmDaAcMERjq9AYAKNLKnDF
7GeADxZqPlMr06zifesvaouQHLM2XHmiuxXhzSq4mhBKayTdmjIl0GwIjWhFsNQRZQs7s4nhUBGR
XmSPjDSZCLe20zCi5hrvbA7mEqjKSn6H4AtXCaFX1ELZdywnualyDia+WhJFrmEtcCSahL9ylBlc
i/3AIqtd4KnImmNXrnkHYAcaz5EsS2JQgPwk6TWcjAHJKlQW5dG0OUmJYco9DZ6cUVY4D4ZNElUe
t1By+xd+rF9Z0bm2W7Xjg6+2AU+24++s2dO7tHR+cjff+CTKcYlBI14M3nmrio10gmFXzfm40gkb
Ie1HF7S/f7qJzpSb9C3F/C+jviVxCxtSkEpG2m19S/nD7YxRnDKysvg7TCgdUzMXy4AS5TkFsgxe
i9w3T2akPhctJt/gukpN1gvm9GVXOSKLckkXCqGwl473IQOFQdEfriIpkjVe3XiXN2m2T+G0ECSI
iyAd8iNzjGidGfQPyCjRDDbRv2rsI9wZM8T89hagfOhyzhe/6IoNJxtBJyaaaSuPeFNY4V516r1l
tIQro0jxVq1HNDzA+K14R1ngR/GPR7Lc6Fffk+iWLHSbV5OPqdAdIID5VyDhQ1vUbI2cbtmnc+JD
eWIrBBSBXAfcSQ5L/5HfFT9xHHu/A1PekU92SMeJenj8TVrEgxa9n0MBu5sGF6UPWQOiLdmPRDVD
dntHMiERwGEx7ZM58teV5s9bpfMjmqyT5RCHNwcYKZRgi5zEaIklKnbiClgFZIRwr9AWs/GLGddA
QZi9eeU7xVfRvDdO8Tn28bWSTMEXSPQmUOl3l5Po4Y+sVKYwU/vBiDR+inbHGvQ9jBpW/mVi79v8
KetJByHSfTiUVnAAFbEC4uCRGtCXCG7lh698hBnc/5H0fzPg15+J632lDqwrUp2Kuz6cL40P3CWr
k4NW8j2Pw/sm17znJSibnEGfFAaByM5rr1/9iM8Ir4+PyahBxB+gcQ1e0tFyDqQrJXs36+7nuvun
o+xzngTwldhiRWl+umw1gVoRAWVwllDP22sA97BZkjfwD+wQ2MCERRbws9BglHOHWJ1UIs98r/p3
Z8TtAsHorqmteq2jfTlY1inDYRtxUiCeLVk1WnCVo8r76irxVM/jVyyKc9rwOjoGwzfZR7tiyOxT
mr0Bozm1U/2uDHwwbY+K0B5QI8W3FChQ0bI49bzssVIlvO5wesz0INEqhqT3FOQ+xG17EHU2otcn
Jp7bEBmGg9C9o8IMyr+wDqvjXHuvmhKNs2s/ydg7eYxz0yT7aftljUBFtzW94qMfTRy+Z6Hi7GFW
+sJm/2NW7YXEo3CTRWSsLeItL5Ytjnnc1zWhS0h9F2qIvbMm8iwIaumk+ijzdHn0GD+T5sSDWL6h
037ij3X0dfOYsK/K+wKBGvpm2D96Q47IPW/StwmfAoUrJNCMXtJurVMezx9hz1sp3dReeN8NHgOF
/7BP8KCMv7p5n9lbRXwbK+kn8U6r6d1x8+dFqzsHzv3ok/TnJvn3gO9mbRfPCumDJdOQBNGCS0b6
JEUuZ5obH0ovxcSL3oxl2Z8rONnyktXnwvfoovI6zMgaoFdVR3fcCT/v7+KCKT1a3b3JxBb5hf2q
Y1AP2gxek84IH/LxRXkFzzK9lCiyZfFntBvt722bR5Yzf0euTspkS198I+Q/1ZS7uO6MtU09selr
+dqFHeLOVlK41Kj5xjk58xLyIRO8MaBZjKKOvDR2fAFpHE7g1JcMjgbSUG8dWzhkK9tipppof6WQ
761zuw73vYcrniz4JSJrfprj8AuPSrZrgvw+UfwT8KUyJqAGc1fFoG78My3Fnhpc2DaL5TEZil3Q
Eh1pKLKukooyYDSxe9gush3gZYFIjzmZK3KKPJJr4rfegroyYcFbzgXNzTqi+sjfERd4TKdr6uFY
cXT5zNndWtvrYKE6FEyYVxPMaky+3jnjxdwUTDPdAGWGdLe6dPqNnw4W5zdSVpqj5TNj+Bq8kZ/k
rqfQprfrKnby8VqltjjVWjzx9L2InECvAZWKOzXmHW8D/CPvy247smjLrtjqB9KbKZijnMmd/Jjg
lq2Ff6yyYLi5OriUhiS89j/Tc5v8iWL+c+diPlUNF3goxMER/VPFuRUm4yIQpTiZetfd5d4yWfDQ
6jk+LB3iBwP4aOvlVx3N1ueKSb97o7N3YzBtDMMlkEpMehtV8+PMDGYzBPuIyg/aDJ1MV+Unf2iS
LVwc3wDIosLL4COqrphbR2jEmJH6wXqUxotdeejNXMV2VWxcQBQrFaKW5mnkOrHEpXRQy2S+apkN
u0dCoPYRWjGJW2BrezYrkKl+cCzj05tYX8013Sh+PHNtAaPkK0M8ldY4uNH4yLvYXDBvAVc1St1V
z0B2VdOGQqCxjyMaAu1PJQqzuKClihGliRGP7EQqJaZMjT6ZoM+oK0F/iTgiVxXCUoWKdmegnLVK
6oY+JSQlgbHxkAAg8mErGQttEjYImfcRuvIGPMJF6MBHT2yjU6hQeAxd62/UMo1tEDFVtviZCMlE
nnt2JvRadUih81/lkj9YHe1RBx8KYgniJIcNqCbNZFuiRT0kiDRxLBjsEzN9EXX83KnYOKYYcDta
2p5Sc7SsHWKI+DimCvCKhKkiRxSVjXrnWuDcNjaJmV4yS7IWsINXVXWvQdc3mwq+EAbuc17BagrT
5GUkxJLXwD5Y1dau9QPBweSgIWuPlXi1ff/M/KLgCLovJaV+1JsHErdixGUZT3MQ03ViPGMhtBO9
sc0W4TKBcRy12tyNAv2ASytShPLdDix3o0p5G1MHNI4QZ0N1H53T/5A3NG5hlZyzMH6p8swB1jG8
VikjlczhzUTp8BWn3XXWiLftTq17Hv+sKzIyNtmN8qi+VhQqWwwZr0acnQlqpCbLq/d0MVZa4sRZ
dRUGG6lJWPfa1eXOLYonHflkGK/TvtgXTbk34CauorE/+2yyGYPEP6UxPVjhpA8z1pm+924VjevW
av07YvEesmr41tjQu5bUZSW8bZBpd50oxr88ICR0uu3ZBya/QQ78YHzB8OCVkYh8TNu6z4qvxeqX
Df3VUuaTrFrGR1KxvEznvdu6yYEpwiUme3NTdeTeMIF23eJejMORNT4/kzjjORDZpdPNSYqD7VR/
JAZOTKu4tXxXXHMkKkurYoGBAUyZTf3eZyq3aub2EpYNPKDkzTbrYzq0FxP8W238Vt4IYMWefb7K
A0F8LwKFI1VfRf9sjS/uZNzLBmMmFB2p+I1Qs8Ts6Yi0XblTXa8TP/rFv2XvIru+VoZ4XBZaLmDq
VY4umYoOJs2AqmGGdbItDPOu7GFn2nZ/ndNqXinrqgKXLCuMzF0TPAc0MCAU3efJp+CNe8idiOyu
VtV+TIXBQlQxQemnMPkoUA6vSeFxUVy74lXVBsXkkB7TOWABP3dEAZflFvfZY6IzvGCy0p86K9ld
xOPCPZxPU+9fAgayaCgqdstZyprV8r/9xK+P3WQF197U2MRE9qGbNmQYn6FHXn7Uqc2NJXADFaKL
ziazlRUO7XirtAWF03D1k92Ml75jmIOw79ADSrszMeU/BUlEyuJkv4d+92KOztMkkpsrTH2I2gSz
4RgpiBHyEPeO/1wjgzonRdAhmmhPg1IdGiuoSZORlRerdc2blyZP/OTw4XUw2whfEOtCOw1mZFV+
+NZ3iiPyTeA5Pbk41TeDtZRgJc14YjXtHUqpfV7E7o0R52M3yPJDTQaaK/AlexZ71QdNysa1Q32p
g+S9jkV8RXGN0DvwXgTTK24UQaHkOTlqOST2dlt8JJMIlntH3XlVkL2ZjDim5f9qdYl9EBXtf1yr
s2yc4CZYNrE7xDNsTQwnSTl3GUN+RSzMhe4E5YDDXVX480s8ki4Qm9Wx8dCE4cCMX7h9koM5lWrz
/7+cW+fkm0io/vvLvKmC+0wGHy3LjdPoZeRteY31ONveKc/8BsOpMd0kZ4PtV1hTlgRSsB3txtRv
SSphYMU4dQJeIxURIxvkTvqkEnYSTV3eT8n8Ry7upjcw9BuLbjpjyDZY1PsyDKHrZhjjl/2ehClB
79gstoB0A6hu9LTcM5j6cPZtTfCVESHNqKgmwMZZK9OIT7bRTRAjl8o3zD8KCgkAKGvdN+WttA4i
bvyHqPnAIEnupaKyygg6z2NSOWcU4gMDxMrskKd5P7Vd4cxxcULW0xZRMwqHAv3vEFg/I0JrETBC
C6YTM6QX0aKP7dz817XGT2PMLmHcM21G6QnmgU7B6tmCD7sW2umqFjEJccL+MusJ1Z4nqRbkVRTu
W1xX/T7DmwRJCtuSFy2/h/nduvPZT43HqDd+DGNMdqVgzCK7NzOe/yrPfh0y9EBWX7+FZvWXJerQ
TeaLNWX9OnPlu0Qkuh4RebaGbbNJGwGkIQMPOoY6qm/CFXCQoxLBv86opzVGvqG2k4UHUK8am9Bj
ixkhlXGcuATTjVm9FXV9RLD2rrvxpwzCHYU0ub0agLvvNlsLsTITAL3OzbHckIx76hybVWvvg8ZJ
YWsgQ+4alN4G5snW2M9t+S8wPVibdrgLA7T/FRIMwZ83FP65aZMfxc7NMBr6ahxTUVUemQrCbzPZ
vUv3mrOUXWcz6mg5JszMAeYkjCzQp1ogpsie3wHJvvpEYK7n8IeQaNoL3DB5fO0pZbO58dbpMEDs
hVMV1Q8y/rR8JtumzzJopMBeeYN7qChshEttbGTFpx3ZeBcLomVV3m+8Aj9pJcEMdkzmkUEbR9uG
z2rcq2UkvqgsLKg8g/bWuB8O8zATTJvXxHA6EXmkyO8ZRR2ddvxio9WRrhCcjINArQz/i9FmVW74
4Plsp+FY6OZcAi5Mce6A3+gedW6tJQVQFz6yGLkFzGsHJTdmE7IvqEKJlzy+zhkgudn4NXXP3UFC
R1f9RL4LVg8xf5sdxdRSji1y8clliNRciZztQNxVD3WMdY9u5SkQxideZsJJ3cvAKGVAdRP4/A6W
NHeBjq7VlD7XhX6wmWFAGHpOYus+wWO9Ci0DAH1hPy/frC3R4Eonf+7JMSfODlyViZA9RdsAG3yt
HU46BkRPoy+OzM/e+sC9OIGPsKX8yBFCrYvEvCVxfXSLERt9cLGdEvxO+mxDGha191To6MHX7hfi
9KfQu6qa24hhrrkDGTWjpNQfvj9dwFRhGiWDbe64UiEZcxdad5AX15wJ69Sfyy1IpXklHXMLCugN
WoA/8/uIC0ZYFLZiJgKV/GUaDLQulmse0xLbt1SvJIHvbWMo1uYMEo1vcOVnaYSoyPoyvYRBqusc
hZ9uaXe2A25CEjufTf2UZ9Vv0XcTGiPJoiZ/MGPJeyem+yB3V5ETvMiUCO5e4zikrvEp19a+4wY7
f+oUiEee505fqfX/Ci0AtlnztNYGO3rhpBc9ZHc8/cBLzV+nj5fdxXhMvIfOwz8QMSQwsNfHxSQX
6CJHS7r2PGT9s4gvkRZbW0BEQuC0HgEyYkuphHyMYcDQ3Cen1ElZXMHn0VGJpEUei7iX3JzV3hLt
TwYhCGUVM6iUl68uGYR246GKA+9GuvV7M3K1u7xCK2BVEw2RYruA6CA1yn1buQdvCrD9VeUn/jrN
Trw7DxISrduzAlNCXyl+m1X7IiRCudab92PGdzbMd46F8ZdDgbVeCGOX5EPzQPQ6rrG6RDQdIk7z
aVkAi2NlxoonN3Nm3HletETwBmDXfMYwcWBBrjlCBmeCaU3JzpHsNCjNcMBm3YvKVXlIgZiYeXmz
ZgtCVjlE28TMXzHH36WYCr4FWNQhI7Mz8njDZqP8jZqm3/kOGvRIs7mTyQUnZH3xvDa59Z7/oKv+
gZgATOup9UNXXZ56RNjbANABzQCgS5w+jxHL/zFx9yrEQqLCYJ2h3+ohNWy8wLhDnAnJyk/OC4Hk
pIpcnKbJezcT1oxGxWjNNFkWd3lUPOg4P5nDmK/LKVmXgZPdZBadsdCw9nbYUeHI2sd2cnaCOtsY
mROCUbTrQ1LSg8NQUFcP5UPiFiCBS4RnBbM3JjwoJy0vo/xIZvQbfhRSxzp7UxprlIELREXusPN6
92VBUn1IdVP1+KfgzdzDyDqNo1FcTMlsfXax3FnjrxmqEnmrvYWegZ/RRhTLVrq1Z0Sx/vjlOT3N
SeT1LEiQdddqBiECfIOWBvZVnDuP4Px2DIi/RznpfYb28574dPoX8N5QC9mLQNNa4WFiISlnn18j
rPdGeKlNB13FtJkr/JQed8FAqbwNbfiS9KntXTC0FNS9YNdhPTmNCvZV7j1kDqAR7v+tXQ0c8xEn
B2OftScQpHlFEK3K2qsudZ//YwOY7CBXHw2VpvdFXr4VkouvjfDs0AmtXcy0m7Atvj1MarrnhC7q
jeDjxq+tHlvY6msTjcRGkL1OHjPFXTgiVZqIQqV8yn/rJMCgM0JQw2137/F+37X6p7AwWltJwBFL
QBeMIeRx3zbCCQRy+s+o8cR0fv6Siqy7pbk6V0WcP3pFA1w4SNS+LtH8ScN8GBvDPOPMahjS+FfR
DN11NJCAEZlXHcZpT6zdsG6hPgWF/mcMsKMjr/nze108tt74DUQ1eTTqz76Bd2+wxV/ENzAVu7Uw
03xj20twAB6rLWl7qDbkX5KblLa1V6OKXPKnWcuiwXjlDKt2aGv+xpxm3TW/R5gdi16M44r7rvRW
aT/j7Yzj36gLDAazzcOYNk/EGHmnrlxAVkH1OFec+Pk8g+w0UOhJUmzbwdo68IbWhtEDlmA33WMD
lbWC8j+HNzT523EeeSPC5i1W/4TFMrgR6hZ4EH5qfJj4Km5zBpmClD1rwxvxXLA9IaMu3TbMCs0E
J7hg26nbN2RNaONiVBFBE7rLdfpSp/M7WGfEX1a3FJqLz8mhzMuGo5SOWOcqepG9E1213qBbw67D
HGtjGy40UxatrQgQzRKjSism5KEiCB6DG6IGfxyaY9kWwztS2K0KhuSFKz6/TK3zCtVq42lorWUf
nYumym6156vHEAWYclzFyJb9oReb2U04Kj/27cRDASXv9t/PRjiLWRbQ4bX55b+/bS7/TEbqlupi
Pv/3LzauGkCwTRvc+BMXpuPtjEYD4Zik9agKikOPqYJBEWq1JnWJnT926OjvaBovYEY++jSGSRQP
9qr0/Z/QNTSwE9QfwD3lOqxNtQPO++XlBSfoJTEJ9OY/DFtM6PFtHti8NZgPLYanWSCifTUS45s5
Wb5zmIN0rjiZboWYjJxHi8Pk1Bg9HQLEsSmHu132LHvCwPwEWAeUqW9fB4J5YOOl426svIcyvw34
vT0juGSJSyClGXBARhtbmd/F+COqx7rr1KbyooBepH7w/c7dcETBUDZI6mlRUaTLvmliiO4hjwTV
G/wU/hVlyTZP/ew90WAPBjbUIxZV4gzyQ8n9FbbxKVKV9cW/boKXYwoTyO4uM12B4Ko0ThHUOF8O
Gw0diKGkQQXDwJnk7FU31Cb6/c479TZLuTYCJZl4oMTm1r2Bli8fuzE1X2X1r0YvtC/EgNe96t76
OFPnMW0P6JZRnShzYzeEptRRHWxVZZ4bwSiCPQYT9SJ774tU37WFNV2l9BTfMMe9QmfrW9RKwVTD
JhFsEFxPgfav1rMJh4NL4nuKBu51/58IKE2DDK9+1Vhfbk7wkeSmzMK3Ni4zYH5N9GJJ/0eU+k3B
yN822uPzLL5khpFBEjBcu8UmdDQtctljQE2Hd3diDx8osQIsBaZrlvfaLK5N8JT3WXG0BXbJ3Cma
F6lsZv/8u+soPA0xlp9aJPCnCsTEFf6zlT1KyorUeRmQ10Dqgu4J2nPXRZxovqy6c5+8+4nzZ4hZ
YuRDDcW2fQtT5OxBl4Nj2GOoTPbIPngddOpc54FPZln1GZUxgtFTpDhLPNVV+diXScwV5T2rYPJ+
C2sxcRT5Y4GyjCrEeBS8ZzuMLO+yip8JoOaUNAZOKFZp21aya7Jc64SG6y6x3O8RvdmKTBj6lT59
hkXyniqWJBm+9RXbo2ibm1xWltJ3Q4kxxRDMrsl4iXkR8DH8Ex1bGh4kJjhfyNPGi9WbXwk6kLMV
iPvWpVSfQXNxaALtcWbcz94QMXlN3kntqAnJQRCTsMwN5nghgbHNt0E1rQkWyx6b+UFRnm2M2TO2
MvXJd2z4XAGPri1RAuHukl3d1wO1iRXibgmaDa1XTzXsnawMnU9p1Z+mnv7wASIkj4tdpunWO/AP
tbgzSWo5W3jGmCn82Yw2Mb6wLvUb+5YBGaJVKfm2mQqvnMD77n9mpP1Hu5eA/Xq1bQnpwbQXqX2I
8pUwUH1TtdZvHoSYcXCfw1k/uXUf4OAx9xUs+M1sX6ao74+NU8aProlAO8KTCJ6+CnZOIx4QSVWU
lXz/4CPY2cH5KHEduzSxC3S281yHj1KW1ANPIWspnJLtP8N2w11puDhRQc9inLvzcipss8k+URc1
e6HyM/hESllbcwJZLrbQ4J/dBnid87o7MBzPt5OkUqiYu+9s2To85kB/EqT2O+UUxLIEbOfTxr/a
adNsXd0ibOSxTH3CDrwGY0LXFy4oJlI+GWlkvjYPwruvLczaFdko6MaeBm3Y29nMLqAHX4uE4S/7
eP/OHYdkHw3xa4bdkoGXoMVMcdTkowImVOBIxSyD6I/DPLW+gXgS56KUu08Q7rKkxEqd0Smw5/oV
Ye1ACnDZc1SI41AkQQS05VeBsWp0mQa10nwGx3DTsf0cYbFEP+MfcuW9OdmIFDlnajyOQBkb8Gj8
MIKg0NX35ucrntt8J8JkRwbDncXo4iBsG7cKqIw6bl/CuDzODaHubv8VdOAiiZQAO95Fj1GUnWMS
BulNVpY/34Y+JYpWwG4Wh7p27xqrucdcB7MYy11Km9RoWszi3bc2qHQDFGb61EKmWadJ8xebqDj7
pfeI4qsT5JtejxAIS2QWbg3cBDbi0Q7lAwl6MBybjbM4qXUa56gM9LjtGyQj7MjBRm9jC/107ZWk
dYTPnqN/HMuqN5NZvtu5rr+qKTzOvkkkWA20Frxjq1HTlenw7EIb0GrJy3hsisJBLBOdG1V9TRIb
WoCTJNR3DO3ffd+8sIQ8hhaRDV3gfCxJswCT+jsSz25+6N060NKNxZMTmM1n08XPnpt9hXaw4y7e
Dt3wVaSpPFPj3aBkb8MvGTiv0bTYQ4bxA1ASiJYp+pG6Wurep7ACoDZKiFgQ8YJOvRSq/A2NFpcL
PlzJ45COiEstCCMB5hZ6W/mFxpAhWFFtlekY0Ih58iokCW0cHBtl21um+HTEtd75Ps+26h25RERA
0ev0KXPTR8DlNbuv8BUjanJmPbsdGIrdmZPjH7ysxVtDVlDIpnZtRsmRZJ+rXOzsmodoUzvGQ8FQ
rAzGH0uP0OHeTO0geq9rpg25swXaa/P1XyS643WjYF+WRQm2c+y/RNqRBsy5wBP6WzfzS01JmUbV
vYUidxUBttB4fUc13FsTeHJy7eljuBwxXbTFEwVcchirHFcRDW1qxsG2ZF29ZpE7vNh5jOiUM0fh
IoqajpoQE37mFtlaSB+Jc4EquGuQD1sIH6gSIsliEKFBs2rQ8CUzQ5BOjYc8h3L434BsQivI2c7+
WtuoLcPosWvSmaXqiGKNaCZiwTE6sShklcj1F0mU6CgLxXEmYWEb+1zWTFH+bHc+FX5T/8uXSCg2
V3Xh6LcqUeUx6zUur56Fd1OgU47oDGwn+ioCp/1wwpgdugiMZ0QQ1MaxUvsE7eaqX8wFlDnhprH7
c7iICaiOiPvh0aGQZLgYZjEIAg+vTt2qJwff+3ZCKfoA8+HxvydHcdPC9/gLqvE1z7G7wFvB3kEF
0ZsswNEzpo8mRcol6lHdwNy0hHslKYD5l6G8sxQV1E2oz0mYPWdOrHd5XbCWpNBhMtUytpnY1ode
AmzOpxFKZ17bpo0uKg9AO1n6MFSKbDu5znlR1qx2ow0jb+i92rnEwrROZnJjYtPBcSqrKxBBsZ+M
LgFSU4FSRu29cb22PAYzY9naMz8mSLu/pg+EvK0tMmvAZrIzlPs0svc2zvQlLI3pZ5vfdN5fI/vV
Kj3rbZjeeLPveqeHCtkY1mGInL8y9QFnzIT/lujcPJ9TK/yHthxoYrBDwLMxg4c66G8iLe2NEH1B
YM5TtORChzNq2wIWZj9J8DrG+JqySGZJhG+lBCPkpBST1toHBVXVOHXjhSfZJrW9ZHBctJ4II9IZ
OkgLaXwzGqvB3pEZDFpC2FgAA84yhfKZgQWr+ohRlFkDlzDkGO3IFvyC57LWlf8St1j7u4m+xsLY
2mYl7h3fl+wmmmvtMnViKfpkd8n/qDuz3riRbM9/lYt+Hl6QQTJIArfnQbkxlUprsTb7hbDlMvd9
56efH9WNKWUqkQn3PA1QZZQslSJjP3HOf3nNVVygeP2abttNO3jmwOm86b6Py2eE6R6wCl8BD9s3
HrIRZo9qvxNmIwpkiBfpuvOars0WTYdmjH5UOaAupX6itEwNPASszipzM5AVU/A6amWyB4oLK0Ig
bqBYz01xN7Wlfm2mI2cdkpstpNG1FcFahv2c1H5z7WSReh137ByvamBwWaqxjiixouqkbeu4YVH5
IL2saLJdjNl9oEkMpt6FFP8CJEdi7ojWRG/DyjDH8ZTvIi3lkuBDLEwLCj8H+ejDzbD8B97l/XUu
iztInl2atmShA2hFo/qYAg0PPU4D+OZf8qJ7Mwf51IKUu7LyJl1MMbaCFFMHB7JNp76NUAPVXHvO
qjckep6ToiTroRurQno//HHAIC+kxbatbitQS0MSvwTJpue5qvvpzrdANuEkB7RlBtlF5hcwUnDo
jfY5psoPYAeKt07CnKJota2RlyxLXS7UOt0jSfw9NfOd3+aAfqYGS77QhOLaw7TRgGlVQfMlGDpq
wOVN4ZkPJU6EhqqC/a9DdPN8CqWoEaJ1C/KM6gQpsaYN7uxJbIIK25Ag9CGC3UA6ue4iG5ltEfRb
p5q064gtBji88q/1MsO5l0rSTVIbPEKLofyqoQEH9jbG5MF0NpbvQfHXgbvA74XGAVLDS6MlHGZI
eIPK4zXdBdV4HTaYb1Dz0TaiH2mG+dAiZx9qERFTzDsnmyAN2qlKmrjql9QdcMUpqGQFvIfDHFnR
pMKmXXnU+wHdvDy5khORqo4U69KalNVo5eMSNdcSslG6SH1EoL0oSkiTAa0QFjFGOzEeAQPc2Hde
E9/AApVfukpzuQGDTVuHLz2QpmEoduFUQaOlgCWr7lseAHfodJsSvUN30uqu7Lgs+8m+AQ7AZo0n
3Eb75OtkY40UdN/eNdqBBveLkN4A/7sh5IRx2zlX7YD9pj3lrkyTnzBWccpNfU4eC7M/aDR7hzS3
XbYVbjietq5DX1noAlpHE/h0FZUl9riy9by6WlhV+2b7ERhB1QFER3mcRK7XrAa9QIyEzCJ+lOW1
yV75WucowJFkivY2owK4E1APQ1xY+W8AveTaNO8llMnLkEJnAzkIT3ji5TBpkGQrzhx/Qj2jy4Bl
+D4vSxyYegZ62Vcx2hYtIguWfOrCtnJhysbbCv3cteG35otTdIArYvXnaM0JP9sbbkvbLm7iWie9
Iib1p/oiAyxUa703lw1Ixm0eBui2O8OzVtwAQRleUARDCasJGvYQX0Jlwg/UNOL1+5fmQLIBoe70
RnjS2PZo1bMyQXl11Q/Z9Mr+7z8CVf77S+rRnA+6HDZ//93fPyeHFGyuSlrORAdwunr/DnQpZV83
THkzfnv/GxOfhG3Vh1juUa6XMdAx6ZOUUpLSBhCQzYsKaX6BQeGHPyIMBz98OX/3/ef8WMx6LAjL
gZVAt1sgzVrqm6lrZh1HA3gvajaLsorHR2PgRYB4fg+UXgPpWg/kYY3M2nFOe1sthiYfG8B2hlkv
vX+t8ECapar1KynCx8pPHiaoRcjgaOT8+/lFUPivtd42FEH039NUIOAUleP1NMGiAyA1Xo/pbARo
9TPWzU73Rh3DwuhJOxZUg0jdIKUCMYAYL+CplBawjqoA7QFsDiz9C5DSvwozeEtQ3+N1nK2UStmM
M9BuzMBq2HaPfgpp5oXXtdM+CMJVm89g5/Arl4a1FvgxNDki2C1WGWrd7oe8ICd6ZVVPYRG1y0Tx
qY6Vzg+vcCvy6pTnQoHbQPOXGg5f2S1fg7R47Evta9o7X9UJZaIClpbXh68wTsB4YCQXCMJnHemL
cPyZFqTmzOKvNEeQt0BVq8jvQ8krc+RXeK1FOdb7osYECCkKMDVCBxXoWGJqe9to2kAYgVpZo7xI
Y9ijWcwzoB9+NJG2ViL9ObKdG5Swa7e1zUdNb6+0IITTZuJEh/7zSgZ4syaAQwwJCKMHAaNTBWoK
+VcXI0KPBQKIxbWnhs5u/iR2nfwkQwkqoeX1WUV+s4JjDlKmGhEVDpIHNZj5QVrppsRXCPpdQ3/g
Zui+6wHrY4wEcg2FREcCclRBWVC701Do0cnadp73ow4hiyfYGKwQYUFV+LVLpq9Uqcqr1BYI2MiC
cRDOMm6LbyWc65GgcFk6/OZOn71wAugdSmXeqspwD4lCZ2VCeFDCobh5/4N4V0+WWSBd3VbSbT7J
4qac/7CRqLt+98b+I+vvxzzln/+Z/5+3vBjR8wqa//0/B1/tw7cqr/Pfzdmf+v/IQ9w46yHO/Z78
9dFBfP7xfzuIS/nfOp7c0nRU05KapTn/+K9/O4hrqoO7uGGjx2bo0JxU/q8sr5rgn/9QNOu/TfBt
0jGkoWngXnD1rknPzN8z5X8jB6NhPG5xwEph/omBuKD9j/bhqsZbXQXJbyO9q0vdPLIPb3MMjKpR
nXbtAtzI0r5GJnY9Lal8XMGuXygr46peYuSz6JecMlfdCo3QNfomV8XCWcIe3X5wX7/7l2/5fwHZ
vUMNvKn/+Q/rwseZP+7bjwd4BPyw9r8GHCsDlLqn3fibijiyzGj0BzOgdWtHi/NNmSebYlIYZMsg
PD5sSk17L0epn7g+H0bOb1WBKvZNUeU4PxI76/f55jT1VHs0hJu8LrlZZyP3D10zwfwkmS8mEOoq
jFB0cwnD5YS/LkRn81tsP3r9j2n4dqHZUyMqBa1q4OuQEcKn/mOzETV631MLkM5r7c2+Ntf2tViV
96Dq3HSr/a7kFTJt18pWri40fKq/HxvWDxuuMB/IJJpku+gu+KUv5RZ/rA3pj/tgc6GleY3+aylt
f/3zHxKnYoOdJS1T4DqhYkB42FKkB3qlFol9bWCMCP4T+MwevdKthTBForoB8AyhBjzhr4WRo7D7
mJES1ioEAIEpheZ3YsTFSFLuwseaR/bDx9ItaTtC45mgOho8OGuemQ8T3nq60DoF4bs22+ig1dVb
RAUpXSWLb2pNonyF5NKFJueefmiSYRBQIzUxHzdC1Y9HYihkbiNx0Gx8Qj/wy84uSip90Q+kaXDr
fS6Brgs93ahUG3HQQfM+nh/PmJnZSv6vy4KT3v8LCZZkBHx1ZisbBh+AD2QTVwvNInN+2H0MJltq
bh0PgdEHG4MOHprp6VBF9VYP2gFpKMMMVmKIsSA+PwwcnAejYJiWxb8OlWOH/7Tm738YeNlbBMOt
R5EWPy1YyX1il+6YOqO60bp0RAev1qwLvT06Tf498tRn8PF2LNU6Ok2qsk/ysnGwU+jlNiHLu0i1
/i227OfzfTvazgb9MlGmoXxDMWAe1sO+haB1BlmUA9pCofXFQZB2jXx3/y3X7BREi9W8CfTcLxwi
4mgpv/fOtE0mUtNAgVtHt4Ri+YALiqrZwJbakyj4nUYjobEsHsYgeQaxg273AMNZ17SdolgrdKM3
oUpBoMI+M6yWqEciYl3sTFXewkW5KQh+F57muZhTXfis1nyOftwDQjAJpkolABK8ahvzTH2YfV0a
E+IBInWjON5pRvjF0OFiqtr4WOoluYgRziQWCI+qDWATe1LUu6yZRxfu/dHBxqKOf9iTATvWQDJB
Qxb+KsubbVQVbgOytpIqx0f5tXekco1TvL2EJWJ8cRw5bWURe69YPBkLkp39ynPMPZzTaIHFwz0J
h+ahrKcWKCReF5bePJeO5BpFGgNYzk2lOd905MMow+T1Q6BlwGrjcBmPHNBB0X8POvxewnZfielr
kRPzwpT61eQjIMWy26k9SfSekBe6KnDnRHlJBnhquR1BH8EKcdRJEeEkg1Ns2rpVPnEDkWngNVJA
sZnGa2UCR2r3bhBA0qgrVEg4u4ML+3LeA59mxnFUGN9gPD8diJClPMSAMjTvwXKZ/mvXfD+/ObTj
XTjPvUA7zTFsISyKdodzH9eytDOquW4RijtFj7Lraegfci16ioPqGWmYhCxD+tN2wn1XZg+pGb54
oxqukCd7MwSqSs2g/eGGJdFHZ/UZMcaS/HQkO1qtar1qtS52EeEr/lo52QssG8gWkMIjAhgQbCT6
74tLt8GnY1AI27bnyE4KwkTj6ADuw7zsah+r88RszMdelCg3y6Yx8r3aq2WLoLxtaJduoPmXfpxj
AlYbY2rOfEJLjsGj3QfyNZGYXAg3cHhcItMf9Nc8g+9Bqz91Sv8qICrVhYNlUX2PION6anXXhn5i
q2QiuKUCaiiKlq7C6dnyfp1fHp8GRJrCsm2hE4Tplq0enWJmV1ttIfHfBJh9UzrZr8rCeTNLb9U6
vDvf1PFCNGiKWMtBSNt20F44CklEoXVNFEeTm3TSsxFWK/G5ZUEikmb14c/zjX26E0ABmYSUNqve
QZXnKMRLB3xGCjRWNkONzhHa+ogCdeThsZwO7pRqbN9A//m35xv91EPT0g1ueMcU0uYDHK0uDm4d
HNukMphk9MpXhDcQfvBW51s5Cu3m647la1sW/xDWvF9MHw5zUSK9mCRCdUtjXGroDcXh8wTkzFeR
Vm5YNsqFbn1aI3ODHE82SUhhyeMICmmQIRpRtXFLFaAlKLJBfXRUPNmUYX2+a59m7ail44ghTVEH
imipS77p6En32yJ86exdojjL8y2dmCrWo8UZYGm2xYPz8FTULMPJQ9UaXbPxbarJzrTrYOQtC71L
tuebOj7imS/DQdrKcoRqaRwgh03poWzHsKhpCqiVq7bJbRc7wYWROzFHBCOSHYwzOq/ro81l4vUc
ilzp3QGcRwgtBLPaTaSHuNsZu/P9OTFJtKFzctMzlRreYX8ys65VvDx6VCak4W/wnG5/2UE03nlO
nYM+aQrgM7IXyYUp004MpOkI01RVVRqmNOc5/bDwg8k0PCNqehdOAK6hPkCYK8yuHMiaay+mNgtu
4L5vU3/l2EUPImBoi7u+SzQwrRS1ZGOk64Ik0YX5nZfKwfFO+OkYQr6/Yi1ojYcfy2osNa7JD7oW
Xg44rl+3hknCs9v0eQfP6LuP2C5iSF/Oz8KJBcxi4hmFewZJseODG/Z3ZwR217u4SuRrtUyAKyFR
C0HZ9Jun823NGZnjLlqawU2h8nKQwjmKsGvfCcJBN3pXSfF/Ewj1QHLN8+XYTNVWYAqzMBA82pt5
ar6lbcaHCit/p+mvaeenDiAC2V9PCAYnsP9tUGNOQ2k6i6s1tE31W6o6/9Fdo3HZS6kRWx3vOaRa
Os/ujREPBFiHKnJHAOeahR5T8j4/Np/mYb7ViKqF4K4xeG8fzn5ZRlEOrnvEG1bdlglO8RBxqLhe
WPyf9vfcDMkouiI4To5noFG9SIe6iGt5PNxnAIOz1iYKbqlEWumv8136tMGP2jrqUuhPOYItFJx8
PXmUqXML1v1XEGjfbSgIOC9feCYeZ4GM98DgQ9/mff9hX5tNPmlpyhDKUbuVijMT5uo1MejjUPs7
YU9uMVkgsdN7I8Mf5XxnteN33HvrhpSG5OKeT5bD1lNAhFzqDkslBbNk1boD2QmhZQqghtukFfrg
Va4+dkOLRpkRo35q6gJZLJyKL32UuamDk2QeeAJiRxW800396GRN0jHywJ+MbjO2SoCi9zh+qy27
uk+L4rtmtv0uIKSlrFsE9+j+am4IMhfwvxbexgoIfTNQ8GSUEIXPj9GniOP9c83HjNAIno+fEJNe
qOUAN87tQDGvy0oku2j0qc0Q+I6PvYQFK4WIl9bg1O75pj9vL1vO2UGTFylB43EcVxie11jCs92c
K/Z2GFJ5HTfdsIgHYM/nm/q8xWxL5TXO/WLyZHKORh/uR6SWdeS4/NTOTMFWz0pOlSIfOgCPFxo7
0S9+jWEy3WToiEQOV51ou04tssBxpeabj1FjOH9BLmmu0zgdv53v1+ftTL8Mjm+el8KmRn/YVCuD
vjEi+tUlKc4uBmLdQ7Xx/Km86sHeiip8PN/gyYEkEUP0DdqQpP1hg4GFxIOWG7Y7dM22a6uXUVUW
zcwj8AJxf76tk52D22yR/mcw31+/H84O31NGYWUlStp1KlDDENLNUmtYU2ke70RbB4T9w6VH++f9
YFtcK8jAcuATCc3X5YdGqdXWlNZ7x1XJEdx1fg8J0kYfPJwo0eGXAvYjClDDrOSFi/jUqqH0ITXd
4MXGSj1sODYLq8ZPxYHfKkxcU1Xw4jrkN93BOeT8wH668nlhfGzq6AGlB9gjskQdt1eVJz3vX2wz
3ycifYJb+WSzYK+o34FMCuX2fMOn+8iKdXAaEbycD/to9Xh29mbiuLqF4EVPDQlN+vEJ5/nsP9iD
Golye05EqPbxHvSAG6FSXzsu8h3BlWEjUICnFk5q/o/zXTo1lkJXDZwZucApax12ieUfe37feK7h
p9+9LLx1lAQAtblX/OS3VlTrtDBv4zq8cLGe2huCBi30Zi0A10dTqIR2kqjUQt0mAiJvtFxsrXwc
nHRdl91dMsZ357t5alsI8qkGT1SG1Dxqj9NMDzND9dyuaJBr0lt3DLAJ9MtyX1pIFqcoxSbG6/lG
Ty0XTlBy+3NxgezM4dgKmY6Oj64vd+EE35kbEPICRuXFHSUQ/e18Y58v6HkwDWJ8jjXwrUcTOZFk
1jlEZ98JUnYlgAa3Aq1y4bo9dX6SsNO5GhA5Jplw2CUkhmWP0jnST2SUl35QqfvR0x3oDtTCEyQQ
//QpwVYnSWIJVdUl7/uj9hwjlnYFuNBVM7tDnxGMOXSwoPb+8gPMAi7suhMBF49hk7SfbfNu0ux5
Rj+cntWYOJmdEWaBF21HYFsIQ6pdUSMbhgDVaxT4+DTwE1G16NIg+FGZE7nRAKGj777vmxdes6fW
D8VOjDu4HIm9jjo/Ms1jnCuO69d+sUIj1FsKRK53UZRdesCe2h8GaRtBXkrlbJ2//6HjeK2P46RK
Oo4t7HiFPWHxtSdvaCPiqTQQONErJdneW+JXJgCcr84v3lPLivDQsecCnOQYOmy+CQLgRxWKYqM/
QLHIMQ/SzCS5gvG0hJpz/x+0ZkrbNDhgUV48SkjosalXiHYwrjmyUVSWb6LC+Nq05g+lLW7Ot3Vq
W/L64kZku6jm8cHjFX2so1rruUPu526W20ClKlzDz7dyaqVIgwKESUNzTvFw/HJPQy6IZLprZtDL
9dxEZ9LWkA2ttEsvgVNT9bGpoy2CxzLSLkYBVyNKvg6N+RSU4H+70rkb8H79824BoiOKIXrSbHHU
rarJGvCUqoXsYejc1xJh9kID99zGOez1822dupF4PlCFIvIVRL6HQ+gPcRLkBFWuhhWmhnWaNoQP
ZjIsfYR6ruDeaBc6d2rLUfgwSRoRY1OsO2yQEHVSzDSwXKC0+k6mlvwqklHcznJbP81S1x6grTtP
DvIp3oW+nppDxwY+wt1rkSw7viuGwBQeSFO3zMCAl3Ek3AIaLLrYqE91oaJf2N6nlqfD4NrzYWax
yw+7mip8lIGcsZtqqCK3WS6hSbQlEglDeOEaPDGNZPBhUFJT5rHkHDWlNUFHlknhosenY9ZtXXPe
P9Y+VK8iA0sbG96FeTwxmEg08PxE6Yt8wXGODa0XhKakoZA+jasNYugqYIHY3jhmG+KT7BkXBvNU
xMazEykx7nuyLvPn+XBUB45vtfq8UKO2bsttObbDsPbhgb/Z3oSlRGOTpVnWTgBZfUTl6QpXF3lh
AZ2YULK5GmkJyiY22d3Dz6B4TkdxrrTcBMvFYFBuzF4ai1Z1rAsNnRpczSJrwTubUT4OT7tkEE4Z
6FgSacVT5nVfrKpYm9LYZUH+cv4AONUnUu6kwufkJffgYZ/Sepz8ZOQ5z3OJaNsywQlWmbnizXQp
sXNi6zMJ9Ibdzx+WfthUQ9YunG9jNwkRRLoSoPMeRyrOnGx6nvyMBttKFkhOluGVhkrMhS1y4kqa
sziqZnC2Yjl2tIA6W/qoRAvFxcD4rcfnG+JlZP55gO+ouoqqEMc2JZqjfYjzTyaUgV3RVKnbFqhx
OCMgR0fukKFZlQ3o3PPTd7JXhs3EwXUw9fc88YdtMZSKUtfxoLj60OPnGIz+UuRJtTzfyqn1CELI
4H7g7Abxdzhzmphip1E5OasgzvZFV4TLAjOjRUT4BgiYZML59k6tFLY4FxL5dJ24+7C9DOmhPO17
253G5JeI+1fo+PhJeOomsZGo6NoX5AQuxNyn+qjzIKQmhE4NYMjDNp1h6OM2gYeiZP0jvAixwDn9
i47UjEex+EIHT+06QhYSyAwnhZujN9Jgl01aJ2zw1NLRwmkHVD5MVD6cnkvp/FiebIrHC3uOMsEn
BGGFQoXZJ+R+EPsIHxAvA1gSQJWxfNu50KtTDwkKdxoIPmaNqEI/HMNRj/uh7lgnYQBPNIY3b/vG
L7vqtg0cPd0gokBbEklcRExis9oid+Otz3f31DTCzJgfhSTYVGO+KT9sCD8rnLwqZlMDoE5LvxLK
wmpndx9tKnAyRGXwfHvvz5HDFDG7nVcTz0MeoZwvhw3msCPbAgcJNxlNK1yhXjpgR9QqiAFmujnL
iJToxkCG7t4wtHEUsmGNJp4SIyDqwDg6X2ezsyS3TYOOLI4plejv7cHH79SYQlS0BWj0+KpsHdlv
9CzwbJJLDo6YIwrweFjCAa9wK/sFr62BqKWLyVjZWo3hpYlWgr4Wemx/53cWwdoKkLo2nIIPeH4Q
ToUfVG5B6bJvVF79h2MQt00z6th9o2GbhLi+V9+0wbrxDf1Wr9NdbBRfz7d3ak1zilPTJ4ciyUIf
tmeMqCpOGXkNs+rEta102brU0xxsKsyiP22KCgB5RV4YZL8+pWxSsCsGvN3RRel/P3n3QAlfMvhf
51v5vGrnVmbQHK9QMjXz9z+sWji9OTRmObqKPaEKWovm15AhAoSZIEJkWiD359v7hEGaaywOY0f8
plPeOEbAAC8bzaAbRjeqYJBNGGsO11PkBwbGUVH0Bd3jfO0okUe2vfg9hvVtOTrh0lNg14s+Ub9m
uY5bKHje2eZkJNlz/vN9nmA+Hm9U7hpSIZ8SIGXIy2eUkeoqFb7fWqWN1QJvSf0l6aZL1eKTbXF1
ckQC+SI6OBx7zpLRhwWKYcjY30xYmi3y0nqdGIDzffq8SejTh3aONklvwxgr9FR1h8oTC3/U0n2E
X/hTBGF3GUxlvhMoMF8YyBON6qwpcuLzRWrpR6cT6iPakIDndlvPD6YrhI0HN6Qy/2A6U3Kv+aqC
JUVjDM6fL2jCINJlBOvURj89D+x66AcnVF0LYyJnIagK/Kg7uPVXBnDeX7hkpRfOhHn4Ds9h4mXe
PnPthqv1+EolMVaphk+N1EQF9QF5t+x7Uge/wZCV0Jsyfy1EDV1FM/oLe+nE+tHJioN+YAtzFh09
KyuB3k7a9ZMbI156ZaAxvMzsckREnir8+SX0OdqjjxRxYMdyVHzqYzQkjYaq5eSWMbprV2Pb9qj2
I3qlXAj4Tg2mlDxcBOEyxI6jPvmtNkDDzjVyRdr94PvgOit+7K1G4s1f1HK40zIJPLJpxwu75P3s
Pp5HOCOgSoAO89o7Ogqbmpp2LLGH0sLcG1amlcAca2oFe/MIsX6gpMhcVksuWJweu7anRiCM2EYT
Cf1czNARJcOXF3LjpYL/icG3eHwCGOSOs8mhHZ0TdpkZSVpbbkMSFCOLEctG+LIXsp/aiR0LdGUG
45M0mPHph81Ejg8YLgJMJioLEQDNyPr6WzGESDPyrAUhi+8mNinIF0OGidHnXFKHH0asv5F5gUA2
CW+t5yqaRrqCZAr2zJT42qpIfrZRNP4M8hjT3/PLcp6SoykDA8ErkmSmNr/wDj8yNEIvLHikuIhl
9UssjJEOyvo1dAjc0XPnQh7zxNqk9MzI6HAquJaPBmiafCSig0JzFWTd0WzoNQ+La5kbBjjlaM4B
Gun4V10l1SOoCcAuf95ZIIyEHUBIdao5h51tss4rEMTFnE3NnWVQI7mMinaJ5K8ZI3isj5a8VPk7
sfLeIWuwrGzSPMfPrwQ3vkzHKdBVIKtEqFuEOHHYZd6LC0fZqaFl1+uqSjqAyvTRbTGiFeEVklPb
s2LnVYf6SDbAC0HIelZU70vT6P/yEiQEsjEK/jo/rieOUTYXJQ8Sg3M4fbS9MjsvSPuYFg70SJsh
LyR69IsvVlEvNXP0lG39RlRxSDNKnGwnvbmD1ng1td7T+d6cmDKqUVQWwIORCTg+xfLaU7qE2o4b
y3BXIxoWREhznG/jxLY7aOMocKnSKvZLtCBdS8OIJwS/hVNs+FstNufbOTlk5Ph4rkJX4FI4XPFF
YU0xj3XLHewtRJir0OhRzuxX/0Er/BYaspDpOb5yZBL4dms2lmt68daX8XctmOhScwE6e7IzlAy4
smlHHifX/awMQxzALBeH2OvKw6fYFzsfQak/782cVQPHTcoSnP/hmOkVOkeEx3Put4acMQiOrIVd
+dxcqcgQRDzf3Kml8LG5o0MpluUso+lZZPHkMoGTqMLe6AAD4At8vqVTCxvqMIUd8Djap7MIibnc
UMnUuRpcZ8W3YaxRrrvQyIk7kETj/23EOjriZ8mtKS4sy/Ukzh1ouuzSof/Wcc7j/Z1epUN2oV51
alXMyHRyJISroHYPp6sFQWbWg2KRcH2ES76ts0d86Zbnh+50r/5u5OiE09LAjxQCGTdpwxehYf48
yeG3iRjWVTKlt1kr/x97dXTW1SVesX0YIK3i41wBYGeJGP1TkuDifb5nF4bveL4iFMITJaGh7l1l
sL8iH3DlXCpynFzkMCPmNC5H6/E5FFDbALjBItdClMtDHJEHAw86AGKIX04P57t0qrGZtPn+7icY
Ox67Jul0NCqoU3VPY/GgYY1epM+YTl5Y6ufb+YQFc4IxDYyG+6gv1JvSqu5LlHy7Eum0qHPPd+nU
LP3dpU+ZqtaqEDwIBHdSeJ3C8ayCLVWVC0vh1CKH2sS7QVV5OYjjk0g4lufPRa8qMiwsf/qnBgbl
Avedtx4qcZlkF07akwMInepfdXQOwcOtW2Lq0sYTt6BAHryabGzzqjvO2Bcfsbw/H0AAdFzpjgah
5BiehP6o0VZ+SuzQl/vRQFBtbDZapmzONzMvraNwmtX9dzNH54SfMmqpoBlkpFaodityH7aPWWtd
ZerTOD332X+wMNhO77wjqojvT5IP2ac8rgYiu5gGPcL3EQe+JNiYUvnzZrgOyQ46oGjgvR5tqciS
s20GzWRlXWzHWvk25cJf630XbM+PIOCNz2NoYzMFH2dWDPgErWgxCFKqKpFunNfTnaJhbeSnvr+1
rFTHfqYqqYmqOPsaRX+t+82wavA93dUoha0UPcXLok99/ISVcRuUXfodvTuMuxNLPOaGl6OuK3Gi
dEZzLcZheBJZUWDEKg1mKY6DN78blXsf9Oy+w0fwx5g14hb1pe4F5Vx/HYFte2uHWnvKW2wHI/7u
EavyHn9KQ19VdUSINSLbnuHAXY0uGtJIYac5JhGJ7u/GdkJ5RzHwMchyfNkCaewHv8p+TfhPbfC0
aDfIkkxgE2zEiTQSL2s/L7R7u9FhaOSz8Fnf+Msw93Hu9uMw33llWTwMrVZdT6lSYH7D4M1ykMSr
LUYMtykSMPsiCLU7a5hQfiHVm6FoXzsPLYLwG0QUR7HIUJ57gHFQ/8ZRMLxpcoyCcLKbdd2b7Ivq
IfDLtVtu9SoxHvA283nTe6Zybyj5T6whjI1v+f7SH6JkgU3ArzLW8q+QMIe1YyEK40ME+jkGyMyn
QaxczYvoqjA9DAYHPf0K5Bl9zsbD30sDMuQOlhWuO0Xas0JfvhIt4v/ZmNgrcgb+LIE27mplgusb
TMqeyCy9CXEheE10Qrarvi4C2MCm/GFIvFjWqmirXzj1BV+bohYzM9cMd33UFS6S8KE7JZb3oKR9
+2g6o75qzYFHiz4CPyVL+rs3sSxcinKWvoVihNYwjqebPDDTGy910ofeIDfmRFl71+uNtomtrvzV
xiNjQ8IJ3cRKPkvDLFZh2uXLwCv9TRf7NUJTBWkAkrqzcV9x7/HDT8ge9ouhDtHrQ9NgN5e4FqJt
422OBCeeZIWDPDgOSoYvjAWihaWrFnpNahXnXbSSqLkKdPWWKORVWz/Op9uydnCKnEQCzkXaTXBV
xLnJGrRUNGEC9YUtUKHkyWJtqHYsO6M3NuDjVex+NIlxs4UeDYG+h5mTlQTLWpvxt76A+IuNKr4/
UR/j2t7BcVVjfZVU1XjX+0YEYFDUGAyHUUomLzAfgrqKH/F6hQM8Qki9yTo7xfE2jMKV1KbqRi1R
FscNcX5qzQpFjmo8h15V3zlKimWJ1InjukBAFh5NlAL1Cq3+KklG/LSMduOlSbH39FLeR5NJ1XvK
2m0t0hCNuUTblpoxrpEanFxoBsraLnwEiIqhCAndQmXYm6KPlmjGDYui7RXyYhUu1RomzQmuDD+m
th9fE5hOXyqJD69p43+qFJ2xLrpGu8nDAYljUcnE1Y3S8TcgxJoNvfFXtolOkoWRKbJ36XOtB94K
y9pxJQefGYNz8siSAqKThuO+Vbvoe2xH/Y5aqblsHQ0938R78AHlr3ELK1ZtOKUI4eFK++CQAkXK
MJLRAjGK4c73ouFWI5Ow76OC6RhKilC2KFmU6I1kHAVTdiMmR3umyGUjxusNclXq8eSmHc7bvqHg
CTZYJeQqMYr7SnRJQIlP0e45U7yVkpvGddNjwKTUiX1foNS+0GSXPUTNoLzKhoyGQLDt51STubJR
Us8AU3bDs4nE+vWYDfovHFD8L14dNY9Wq4GMayNf25BcFdcSYa2VEk7jF+TyMOgz26TYtjavAxy3
xw1pzXBlxqJ/U0PP20eF+RwFIcY7UyQXuB2re8/EuD7NFW03YBGBVl+FxGU6oUve6Hbrhq2D7B2a
tGvOJGvhD/yd0yGKYsB/f9SR8FvBvy83MUSMHa6X/gbIU8atmXXPA3YPawzU0n0AZHqnN3a/Hv2w
eDH7NL2GOAQ7i+W2CISMXpImNVc1Nq73ahx7X9D9Rb0uttLka5dNyVafhHYHokW+VkWFmVvjdNeN
RBw3Lmxz2WdOcoe29XilJN1IHGyHyDZHKfKIuYJaYjMmm3Rs6h9tHzavwxhqa0sq+k2gJco6TUee
iBm34SIukSgXU6ptuTam3yPKUjvhdOieZzqu20oTbUaEwrcaE7IaEqv7brWefDFlqv82zMoyEe02
K9xZmnwRjnW1tuseJVWkHr9Q0va36OgFT3WphKtAtau1QuJl1RYJ8olInb2mY+KFHE8YOZE3xO16
aKKVV/XN3TSroWWTUT3qSohbvS09qqJD92INntwoyIlvWmDidz21z40aYy8UN3iLKpke1oi3kfDE
BSULHmtFY0ubUXSNup18NMgar/DpG1edj5qCNdZiE9e6v+2D1nPxKuQeqESLD/yQ3AL09RHhyzHl
cbgjhlnpWLhjYbXYG/wfzs6ruVIkbbe/iAggE3cLbCtteVe6IaQyeJd4fv1Zu+JcTEkVpehvOmYi
prtaCEgyX/O8z/LaTR7jqa/laRyqDqvYpWVvBag1XIjsbP3YtxiDlZlt7QUfAO6iYtxVvUhxHNHF
IV6cEfdUswgWL8OuN2dkxOdd4QBWME6GpmvZOqjUNrKduk2qdJgqTclPKJ0FVBGQ3FIp4y6JB/ei
BC14kZmVOgggtuHgCqyQ8NHc6HGv76K8rE6dgiC9wJsNgIigTmFD7QPw3liD2mkiNss8JNdIVuyf
9dS4Jw/HwWOS2eIV+rI0fdGo9KCn0AzXsmV1nKeDORhaLXlo9bF+75NWhqJm/+hHDR6UO4sg1Wrc
pd1cP0Q23O/GHthNDW18jTh+Abrzu9he35w6Tsxw0QyQfvW0hIB2YW24ncfLtOanweu1X0ZswAPI
Xftej5kh7VLMkRsLnaCIDLwmgB2GMEWzUGvX8r+n0ugaJFo+wjbKYB9icr0U8TKOSu6L1WK7i6KL
3JNPiMC/qMD+JUcjt6CFhUMO5eWPwlnDimJXH4czVI/5t3rYOL3a1Wv5RYrxlyzNo36OGNgRKK4+
ihZilh6OvVxmNsRrXnLudPWZhzRdD5r7y1HmF4/vLykNg0c285g4IBH8fyjouJO2ttUMK5D5wRwr
2soycRLGLB0LREXUpagIZmE+VetTTR8TOgJF9i/u+S+VK1oqlA4s9JECVd2fiWKf4cbqRA2fbhXF
z4MatF3XYUT+79TjL+kossfzdPlZUftJbpOgp2VPds19H0PTTSanubFTx0aiPFk3WtbX/4cne26R
Y7eDS/+naddzX2iY19KkHrek1zi/Y3Pj91V2ZvEyrTgHJGNO5Jtaone+gPBlYfE76V/d9nn9/5mz
nofP0f3gYcx7/thndhJZuxqh5b708q02m681oDQGz08lEYhdwUebKef++1F//lb+vKb55wuVhPNq
jnS5J8ARacBET4w76aQTnXnGIqYvksrP34zNKL+hM+dFb1J+nEvwmlaY3TJZ+xUr/jYAkgIzuYlU
Y22WXM7uJobfnuxit4ft/u87/dul6YjSFaSVj7/EedH9T4KedPR7nQH3cpB76Y9q1bRpM3qFIkWI
JE1CC8oEiZtn5/YXV/78jNFKM8iHRdF5SuKjEjWJlsxIjd7dY16pX/Cpek/d7Nn7UW+/apl8vsnz
TsSjRTXAiM3HmwTCMJGM1AjVjOm5ygzDhzV9Ssr+ZuL48OEE/udG4lkGzuye9duH6WNDNyG2yIDW
uPtccUjvo4k484CZ/cx8W2YAdJh652w5DIE4nLDp9b7YKpBffNgXeZ78xYYkmMv4bfH354vl19Ny
XYCDrjq4CItXnzw12/DEzLtkwH+4WvtT05iH1u2/adZ0Unl2Yxjg5pTjPclObRpbKwP+Z1+b1aGb
+g3b3K3lJoGm3Euv0zZmGV1qensqken4oK9/uvbyfTA1smuolwZMkkRBley9i2Jius/McDc29E2P
H8ACnA6bJtzb6/yqw1/Sz2Nj0xF5YKaukwgZHgbF40MNeAMf3o6CYrxl/9+NmQc8z2ueDC/fjUgG
grGhZ+ShxJBpbWxUVRi7AiZVkFfzhW0N9zS5DwqBVWnHT2Pf/PQaChwuc+BhVbhhpNyTo7dmOLby
2YrqTS+L62xMfxSRadylsXUdV/JZb/SnORMn4sqdlxGSMmdwkZf6GIoOJWkZ3chKbPWuB1zdXfeV
/IVsH1Rordot4rlNKYdXk765jzMvMEPTUkET69d2mW7yIiqBJ5ad32LK708lo93QzG+BO17yg07R
AhTdXRKsH2b0sPnZ8+NFdXVY69pmLPtffRndatL4SXy807FvCYp4OLnV8qOueFJRCgI7yeHxQuYc
3J+z15K8p/03poFjmKPTTWRNhi/w+BXlsEtmfNO1zDsYXu/31EjWdj0Msx5mszrlWb9NDePFicaN
bcVzuETlxHNupI9sLod4b942YMmXtn9QS/tcuuNVZaAi0DLnp6KxE2T9MgZZZn5TXv4yp/jDDe4v
ayAQj8zizSR0CFS3Hoxq3ZUupDt3uS/0J0DcGzmK9zhbNwazPnhk27ja5em7aKN38HFXjOfu2q67
WCKqMNo6Ba1RXERWizAUZppfNxBt+uzayPA5FFAcF2yfk3h8H4tpN2XRVZZXt6qo9SAril1ddvvW
Ele1HEFvTdkeD8N8uy46hLkqI1CWra/Ledc0jKavZPp+xtl/8OrcxVE9P/SCseQxpTIItMOblRuO
udzodnw0YwE6sc62jkNGGyVOQOEGY+81ffeIr4nXMaMcRRIWkbihqPe2pmm1YU97MZso8VMbtG1T
wSkcI0SJ7VaqcWdpLRU3593q8AQ5fwZ1TdMncowHp0kecUoujqU3X6CHuyRTgEK4UpWU0DmpmYV8
7w0kuXS3muuPFSBGYXng1czypGE2H0zQPjfwSZCQGjkxlFCzP8Ql1S1tW4/Wgx7P7YNpzhd1Zt24
Tv9W40YOxEC7b6CkBK6m9pqVH8YVPJ4bNxeePtyTDl60S/5a1s2Nt7aXyWA9g6r6lvbYcAr7G57w
j0hBdV/MVuM3sFTdUgCEdGPUq8tG67vjNGPauMrie1XL177PXnk3p1rLnzNwh6uXsTbw+xonbWMp
iLZqmo7D6G1jFY9+4w239Lavlm65yVy5cdgWQtS1AWdjaGeD7rfFam/tWDxyQIH/m6yrStjFd1Eu
1znkSkwiBt+umoMjmpO2GN9rPH56w7nLYnXT6VCGV9Ee0U191xf7pLUz5TlBadRu01ucbJ41zMpx
cj+mVXImTNW+1jk45hfztInHNg7xtjF96NkUzeqpvLA0UA+WlU0hqlSc9t2i9qkpt34OppopYg6v
IXlpLKy8Z2XfQTkmvQQnAWnoVElxsozSCWXLIrWSBY/V8RKUyj38UlatVTzlEov7Zukw+c+Mi6Ex
wMUs41FzzGkD26DeJKY4xd562Qi1k7Rng9Rc3yc17pcZBY6cHeb95dakHh44C5uuAKVZJ49sLNdR
xIc2GJdgwE+V218nMNmiTrxGlgf+xIBH2Ugo7pH9iPgp0EbttorlO2Ze39TovPIZAG0Cw5lZHF9j
iw2027eAqjrL27jTeCp1SjN2NPrUPWO/GbUAMXrD6Gh9q+qS+Bh7llh1t0nd7hHpXfYGO4fI0mNs
zM8V1hboyK/NcUwCxdPxbHamURRY7crmttf46rve9T2enllV7dlAsLntpuxNN5OKuod46rOy3zgR
XCySguNglsmGD7Te5o71Y9Ka24V5YdvoELEaNS5aZnlnGgkQCq15t7PuHjI0NZVaiw+9xK4/NQH8
1PN3W9WRn9SwUClgBnYnTlRNII1W9ZnroL1HuvmU2zXFxaH17QiGk1m/RX1kwibiftIWeg4DANdL
1b6mdSF3rkbMQbjhe4ntbojpn9yewqqpOxvDVUEaUVGYC5hiAytwXJZrhPYJ3v3eqdGZXe8xw57r
G+V1hV9AQ2pJP5Sy3qkFXuOqC7PLzQ8EO3i8UlVOcvty0u1gpGZldEkZ1F52NeFfH7pAzLFcnIdw
XN2t5XWharorb+43Dcadfl6Rh5Y5uFOZ7MTaz37TW9fj+Xfim7pTcjygG9zb8bKJAEsNUIcaUxZH
V4EJiJYesAw/pS/1g+YV91UmcdeUzmWy1i9xIymdSW3jjXZol/G11gJJyAuPi43yxeb0qyX1UHNs
n9veJsBvohWEFO5KTG0EQAxesc08bzhyB4rjjhN8DBqtPlTa+pDo7bNT1xY5WHkpm+5JVSUDCfFL
j/09IIOrtdVNf2qkc4EZOwtEHCse55JP9sYxkhOq+RMo5X0jFYWWmMnFYuNy5CG/PKRmtVsGscnG
/gp67jPE0RuL19uZ6+RXprxEyHzBpNeFNPmq7a71peqO3oD5LV6dE/aoftlHUG6aY+8Vb1UTXxJB
HReY75pb74qyD1oFgzujGKZKKu5scT8i9OhhBQ6gr8tDa2W6P3KWgGxZU7/r4Y8sCjBw3o4wTZKK
uTynPpjrwhxgNpMcFssQ6Cmbmoj2xpw/z0qWl5TctKtR627aXLqhUOs7i3xvDCW+8JH13Wq7VzMu
f/RzsbVlt1vG4cF0vbdiSAKRltLXJk2/lxG8cyDv92bUHYEThcaUN0ElzDP0BYuq0tonjbjDucgM
dAjHC5QZal7iRI8JXFTJeh+SCYhnEx01SG7+0IL9XSxTnqRoLyDeXFj8Oz6H8HsyV5iB1shcRm2j
RW4LKMstLoVWPqKy3qWdm1NSxJ0o6kHqGXPzlvai2faafpNm4nrCwjsoTe2kZ8n1TGfLT93uoRfy
No6MnVYOD/VZ5FKi0qAK6IX9GP3QzP5aSz1ofH2++sZk7NLS3RvGdJHJ6YdZrHCOPOhijkNMZ1+1
Sl0KZzZDRqTf5vkcWebyNWpgNmm6TuevzHeTWr/3bXmt+v5SRk6YxwRHzIsGNY7FQSeyn2asj1sv
VTcR40+KMpiv2VVJNybd2cZ0aQ3VaTGsjEA9vcrzgdc1iMCs5KVn1uEkmh/FmsJjI8LKXevYtcyF
WDR2ljyXfq+powl/MaFoyKhO9n0m9AzZ8RWYw8rzkxGTy55hWeCNV2PT8hkrcZCpnM9h87coGa4R
Y2ahAsZKJ/VBq9cVS9rWBE6X7yysWqtKexuG/m3NxEPnyV+qah87MwNwl3kXTSquEEaRusdAzeZV
POB2XhB1J9sxyveGA8+r1OdNjWuNzmr1TSPjYxeLX0/qZzQ531ddP+OMDd/t4isnNkKG8q7qWoPP
Cdfi0HX94cyb17TG15VzyOf8oreJ5Rc5vXpC0iMiwMbb6duaTjuFwye9RM13NHMJfxdlCUe+R53x
wBKwgAtZYeZ4G6vJ7rNl+FlKHEI9wY6KDGKTDpQD7BbOrgDhMo1pHIxu5Wzj1n5EL7CNpfXD7Gw+
PVe+K62utiPS5k2BgW3dM8BSmwOnx5khmKgj09dQP1rC/SronGoOcTv+pYZlP4jpFdXFdSV7HhSI
NGQjxCTWdVabYZImO30xx/taOXdVTFY5Eky28/CajjRqlbpgxqzdGJF2h06WuvfY3kaF3IsIWI/Z
D88zgwJr2QD1GXKI4XRRXehRiUmO2UNQwvulGMJyTrDuc/pTrTAmbdujUu11MdI2Xer6GC3yMdGt
p3rtCJGiMfHjlGZbZ3gzQZ7+bsEIDmK3vkQx/80Z852zmjdyyi7SuD0Cv4Eova5vbQzFKtbTLHBX
zHvWoZZbjrghbE0ZbbEyopNvoDHCS3cOlvkMCR9phGQW0gyCpTidGD1T9UEr6MmuVhKWsXs2Byje
uxGf98odfEWgCGExBTRew3N1chzITXeTT+0us5ZdKpMfhl6fkDNcK6ekqzLFOO+a1qvn1U95OoyQ
vYkMpR5bwXx+OJVhvyEYAp0KKKTNnW2UDtAf6+XOyUmeOqb8gqyefsrOJiLoap6yO7/TrFkCNRFA
puZy4Vb1FZA2ApQOFCDulLeaSl+XNAqmYsB6s/gG2+iHTECDt2P6WDtkgu6QPPZz/ljW8TsBWrQZ
Zu+CSZKLZDLosC4ZKgftBijTpTkrCxEi+65pn6aKfUhvohmgsDvuVOlET3Gsbek07vJptHymz3D8
7fb4mm1yDAGvVjei5aEb3yCkaSH/Z2cOlAHwONyuenK1pA7Jquvh/OhSL1FXMrWA5M32e4QoH0mD
/F5xXuvKvDeduQmmzvnRnuGuTXtD9nitR90BdPrPOtLPTeCGNHZ96aRiiTq3Ld+mE3Omyty4i9iF
kD+YJ1chmxj0eOXE0C5kha2NmbtYfssqFDMWQq2W+52+PtQMdPr2XB3nlj6eEFDZ4Ddy9oj5vsM1
KeAcfCvOOtpUJ8uHWHOy274K4V7tu6S9dVMd4ISnbeaand8r4hdPas9xZe08+EgFKJ+inBw4VPPB
g9YkPO3ea6fbLqteYy3/hsnZzl3bDm0D8HlrOfbd6CMA3JiZF2SR03F2az26Ru0gziUZp3j29OLB
sq2TVLgiR2KvQLgHzpBfqUHtKKazhHIQX90wbJdFXLey+0l76baKwMdpUf3Q03hM8mWXS6N8g95V
b1WLc0U8U7fJrVsSwtfZ0Mu9PaAfHos4yJ0Ov06L5NnRnGuVqeMyGUdIsYe1mQaIBYMejAMh/dhe
1Iu8a+Haup38lnvLU5Y7h8Zd75F9gD8eHmHQXRRuZgaMYtqBkdu0U+2aFm91z6gdtDyVPtu6fcqX
+WBn7q6jaefrtYUdWUmBAA/LIGpA8c2QxCTVhyYeoI3NNv0slh0xm/MIY/yJsHrYOd586+op2nho
f61sXmju8RLMTZfxw2f7TiuGyyll7lufduU8YusUs6OAlN00Wf+jkM3xfOAIT7S+kubOMhWZANGZ
X9Ta8xrNRzvOFetO8Em4wHcaRXFiJLtgh0lf0zy+Fyp7XiG2bm1vDobYu2EUE1CRw6c3SC/mQMUY
sp+vl3T6aQ3g/zyPR5iAG5DDhg2bY99kvrkfhx+UC58K8IR8fQge9LiG3wgWLYOFGyhde9E9hkvR
cbCd0GpvVm+X9NW7VWY/hNlfrQX6BJ1Cba3REmY+4L5P7UdZ6ruk6AScX2rlynhlJstPUokzGn1X
Auvs1vTi+2h2Hy3kooFZDDuCqotGgcIGWhiMKyB1CGXUqZAxANvZQSF6NsyWmaqqgjxj5Jgzuhe6
qB+NrHh1kQEEivN6TcpDWY79drLss0SdmdYFFZhP87AP7doKPRqYMwk1IN13z4p/5bnWbLK22RX2
kAZIFuIgRdHDpl9uqb4s/iS0zM888y7ysM4ra6/aG1oGGBYrUz5pD3DSzFFsfdPW4r4fWmh7OnKR
JOK4W4GNgnB58fB/3WZpnXL49peextMoMbfnBUPDzsh67KS4B5VwbO3kYHZGWMGtnTvcVVcH3yN3
1GGgehDEu20lyiP/fsT5BiotF3smNzOKW84dTXD3IGqqU6hjxAbx2RPp2Te5/KIPxl62suVa9Ts6
DrnpiSR8vV1RiLfOE+P1MMxBEmia58cZbN8J2l5m3iRJvbWHPphcG9W6IL84m3mpekhCBoLlBaT1
k1GlR1V7dJflmXy1GAmVg/JhLeZ9W1f7XItzBJLxdQk6OTBi6gbNFKYteSoMXwRhVbkB9R6C+eG0
AXPfLLfTnIVeh2Aih7qKo8t2LdZdbntPAk3Gpsn1Ky0rf5F3vJuD8dQaHiKveO9OBaSwPEfnAthr
iY4inY5ldNZTRFbkTxpBm3Smk7tSOcgcdTVogH4VUjcM9z2A9kGe8UeiRLxlzWKwWjT6rmysgZbY
P/PaKQObGDVsVfcyquapLkEkThVOIF5lbXsDtHOhRRcJs3lksh7Rej35lnTHkAsgYjPZj6AJ7s1U
HVxNIHDjv+6wQeF7ylIWvjJ0SHxp/MjYV49Au9pnRnvJAoXIklRvS5mdiIGPg91eVk7yLTH1cGWl
wzbZD/l4RaHnSUzmtbDGvd6t2ybuy03UtdS/VhFaS0MiRoXEnwgAAsqIeSCRZWO6Gm8o/rAbztNd
2/a/PKfZa6P3lObOz9hybtNmCQo3PqSl+WLFAqsMo39cF60mStafDMr3SIjekwiVExXYNwYt3ltt
uCmMOFjxDKb4WdRBBHRzQ/hJBmCwuzSz/tyZ0dNCFdwwx0eg9G0wOTg9RGO+aWN1Tc2Nv4siCIsX
i0KjeobssfeE2mD0Qe5h9LsJzHUWzyetkdVmENYtG1Ppd7Z4aAmu/TWL7sbMKA/gCe8Xoy6Drim1
YInWAZt92hqoyJJwLRK6aWK66bA9GzrtF+2Yk2emV2Y+/xwK/Tx/8twl0V1NWEUYsu2z9Yov2PPH
rrl2iBN9F/eIQA6Lt02n6KdpNsqvO2a0XKHtDFH+MJfupxU1L4NyCOEAvSFMoyx+xpO6I7xrwxpu
5lE7yHVSABE1v6mdx4KMzELsO+lsskM7hEyYtAdvzigklN0YMJNJZSlvt+xDe2+KAGOX/RExAkVz
kV05A6vGHpLDSu7gx426XmrvLAZ0AujC91k84sOc9hfdyl5YW622RZd24dhUNFCpVUEpWwQwmEqP
HFILObhvK4cza2i/59MaMin9fYxwD12W7scUl3fZ4MywsvFRd/rloFL1g8LisXF6is5jc9vU6nGE
79joVIKb1X04p4wZwod95/zOIHa9ZJRQmhToKO5Ma3Gx6h6tpK4KcVw4cFjlp7VqrpDuSp/PYiIf
KLbrVEQ8GN5clC21D1mRX83wKIiW5a7v+U4M+kTJ9FCb7c9uENAnR/tOzZ1HcJg0h1nER4UwxACM
C6/7tm8j6qWVRO9Id9WVyZtMlcL0p9pUXvuiHOdodPJi1nvAfLoHiTdOnc3UWU+q034YwPKw/v/W
6z2G07Fxhyv0uqktI2yydTd56JOmFb9yyn9vwl0PSerC3Gawc8xemDz95XLwUOByrvRVXlqprdFf
ZeWatCI96jCUy6mL9uNb3KId0jgcvXxTZrMM43S5Gj3rVx3BPUSXc6in/F3lCo2UtR5pBRDmWNWW
EcPdGq2XOjUxD9hvYHRut7F1FYdgokLagkdvmV4KY35AkVsSPLFbiHF6cMqaalgZPUS9eOzA0BqC
aEvKn7k7vBuc/rDfaW7EFfTDxPm2OuthFIBm0mZTy+7oiOgk7N45tMJ+6GdvoF2vPwyWdxlZyT2o
9tDSJHpD65SZ3re1Wl+XLruS3vReqvQy0hW9I2f5kcHtwCRsvSkKJJ1LttPXCvpqdTtk6pbjCIli
xyOT86E0V6RRuvlsFw55PTvwWJ7zkAVe9dKGAgSvUcOdpQ+5o/+9ETGlqaG6m9T0K0NtzZ8kllnT
58aabtZ6uPaS7jtVeCyepvmU5vwBlZe+M6Q2UPDifug7Yhmb4Xp4BfhnaJ0HxMp9cp1mZ8NM9s4V
8takNFq5drhmkHZq5761yx+tMENT4aqBCWIej9ScekFKjtSa2Dg0sul2RkgFmxrBnJ1+oY43PkjW
f/eC8UbHFxTjIPvTYGmUamU92mV06GNP7OFj5b+SdLjvUYrT9DBtf1xT43LBOAThYJfd1MNI3ZsY
+IsJOeOsm/gfLcfvX4T5YwO7Sxzm7Y/jAIISaUsx1T1UaEu9LZ92fluaOdGXWOiZYR8q3GHbY/34
5sXAmMiHPOM7IdQ5omIizg5Swr3+CyXCB/nO+bfCoIofJ8kMmET8IN9ZnLgr+IKdQ2LN4FcQvQxN
YCbD3H6hE/o9m/fh/jHhIFW3z6oa/aPfLU6+A+W5zjtoZSKmQMtn70Rs3r3oRTGPN5jwmTfoPtxn
c/TAHjApvjJCOpnxN1fkJWppagkHJh1qI6xTRPA74lL5VCdD82ho4N+D2RUDZdk4J1eFKpqyIehG
P4eFrsjn/y0d+aBH+v3YxNlIgwkZHuHHx6YJBM9F3tAsFmiZUztW4Ryn5feITGiylq/cwf/2lgTC
wrMnnO5hKfqnoGFSQzuDsYsOU594l0sigH2v5sSa+PdtfdCl/L4tmxkjdOQ6KomP76gRhtPGHu/I
yVexW0qqX72RJZtkWs0vZEZ/0WgYWL5hKoRnIdq1s27lf8Q3tP3jWodSd6BZVD24oInkrh9Ma+So
iUsGZmSlyMdU3dxOK0IdH6h4+/Pft/tBG8PtMhWNGQpCFcxQPg1mk7Sh+bFH50AEoG5mXeXbsejX
N9lz0OYrheNYs6rn/3rR8xg2VEaGPc/oyfOD+Z8bb2DON2dJFPH8WmyS3rpch/nqMOtWs1utVHy1
Af5t7fAmsTIzmKvnsn9ezxhETk0kcg9aXnqITow2RMpNKXcszdCZqarWytsqe/XXSL5H6fgSWwux
1ePsFjfWqMmvpmr/tsicswung3GLYX20FCmWarAYxDEP7jw055GZagtLYwwqlX/l0vWXe0fs6bDj
muw9ny8VM1ogkVAeSmFpTbgag0M9MuO6X+xufztmuMDZL9lFZkUv4s+n7KZJ7Xq9EAfdpPsedgw1
tf5cMSe1zyVo9tEvCiM1L9MWD95Q1VoJ0y3X36Ik+okgtXa++Lw+b1Asbf5ioBgDrU8srnZuMrPH
GYmBsN7bzapYHhDhSrrAhnHS23H+YrDz80vlejgc4OVkoX79CGui8ibzqCaKjYFl+1oyLRdrgm1F
K2p7+18/IGywIX3iq4hpCDivPx817BHoGInrYuiUTI9t2jEzYU659th5TvIrySIj38SGnX3xis9v
8M/zC1oCEBrm9XHkYBbzz8taHcXAoTacAzNtnW+1Q8ObbWSoq8nxh9VtDvGAKvzf9/p5lzxfFCIF
jt9n058PCl88ZGVCKO8cLD2BcN+VwUybarOYpsTPuLsq4oa+WVxd5Kj2v7j2X28YIz3sq8+uYB8P
HW1cjamqdOdg9yxZj8IFAzh2c7A6Yez7FjlbhQvKFxf9yzrCoZoI6Qy0+eyJWBYYkrr4cRzSRhT7
sRXddux1EcZFph3+/Ww/bw7/n4uFtwofyEf/j3mdyrUuogjUDEXXqTex6pVe5//3q7ArCB0GIJLI
j2GfQVVjKshd9wNna+a7g5EHdo9J+f/lOmyrgJlYMljG/bk8o2xFn4+OjikAZqzDql8jEdKn+OoF
OZ92FsxTXVT0FmUdvIQ+bt+qNFa9QOhyTFuUDX5kqN7aWH3U3MbagMfjkppMbWptXWwRW6ExsReT
tniSRtlBVrKOzsN/E3OXY1R/p5SY3adJR6OGNnZBuzKfjZPdL9WvdR3j1x7qQ+avhla/OR7UCYK5
dTkwCTiHhr3kD53VT9+91jIo9ylNE+iZyJR8iIIwCPV5jGyAGdTYvxVm4jAGasie6U5LGzQmVZv2
PaJt3/rCzRcbk78OflLHIEyHRqRnjmPKlzXy9UoAnyu1WjulalxQvzDGCWoPOVdoW/V0tUZF947O
kj80LQYvup88tDQWTkZ20TA67c47p8+xeJomkb/mWmQgYlobIfykTTx0TIub5EHM8aQ2DGThyibL
Qo9pfCTyUdlM4esjL5SWarkC/3BHpGsd8bDnm4xSvUxxWp1sba37cIpWlHll21LCJEtDXPTv1fzb
BuiPXfBsDWR5qGotF/nyxwhRMHwkZCmjQ+VYfdhPiwgLbW4epMpuR72z0aYITMM1y0RM6MLG0umd
//t3+D3s/vF3OO9LmOyRShjWhwMgpXxAGd/VDrl00MgmopMPaapeVBwfNUr5DcM8enU/mSoWfgMx
tSGKLT3Uu6I20ED38hYFVRujt60Y3JudNHJ8qn/UwKsm5aiOlhgdWTJJmyr1MJkvLiZ5T3lkzGcg
rOZ95YH1aafloUJAkA5+4WD63A8GQTkIL5fSg3cYpZ18ryQzRT4V1ip03WaifaKJCxWhn/z3c/zb
u8Rxiz0NazeO7I/vsrJHoRXQoI7eTEEym5pp241OHlZ6v4Z2l41blZrtpqfAeNCWwnhqUvzS//1L
fNrvz8wpNnzKYAwAfNpNZq2baDRTGBySar1qZno6osqze0enR//vS306S89LV8cKXRKeYUr44Slb
Q5TEebFo2OBo2cZtbLlJayko9a5tiPlVetFUVrrJah1D3JWBuX9f/i93yqMmCMVrjmGOj57w4+Ct
XMnQDi2h+okUZ3npxGjtmkpfvjhEP51s3Cl5DR8qUcP5dv88C1Za7xByp+jAR6Ltp75RF2NjIcf8
9x397TJnfzIH73fAgB+X7RC16NdiSitkStmLTPNB0BqOmq8cmT5MwTAUQqpEusRDw22ccOjP26mS
tGfQPGbPqfp4X9fYKkpaFsfRHZZLuawZJeFMbbLBQxP6328Rx0z2mfP6JGH5cGmYSnLEbO2gLImQ
ZI3l8k2Ms/PVdf52izzC8wCVfa7FfHhjaA4J8mCCHqBViAB4Bm3KtZAt+xnztAhUjd1s9lpg6OlX
pqWf1yVVDIP9R5IAe0J8uDSEApSqup4cEZTWYSOTFh0ts/cId3rz4d+P8+/Xwg6I0I51o5//+f/k
vvG62FLlNrGD6w2ntqzEhUZvhv7gaPznb4Db4j9YrpHXgLL581I6pIM6Xb38aBGfPMw07jcuvdgv
rvL5vXEVKnoCi/ezTeWHpTnmEdanrsyPbNzuo9FELoMJ1NaRr9hBibDUN8wCiWb3ZYL3+czA4hqn
KFwkMYTR9Q8rc2DGJvt/lJ3Jcp3KtkW/iAiSmi673qotF5I6xLFlQ1InJJDw9W/s03hxLSusOL3b
8D0INmSuXGvOMdeF+1v9IjXbuMrjGxmlRbTxVOneC6bv9+Fg6eyDO778RL9vvlyX1ZoUMtBGsXcp
D//3J6yq3BkDXZHl0jBQE6SCVey3Hv8b7z4Kr7+/Me89YDfk0+Pw7jig6n6/nHQqe+rpUZ6rrmIc
1VfRvrQs87nq5wqjukGArev1hYFU+8Hx4L0rQznh2rgkkcC/OXpJMWu3GYvyXMBcfa7XZXo1pWoT
dxWoTArHPdKpC/Ze5n/EI33vEVOxsqr61NkQA3+/53nqx9XLdXEeOgtNfYaXYrAKhxsP1Adn6Xcv
xSsEN4ZUSMDwby5lcRRzxrA4j9Q8KJrc8HJDIXtiFn9wqfdeWFiu/38p5/dL4dOB3J9HxRlB+3dX
jwI4t1p3VakoNrCKndTUfQSR/XOHYp3hxmjv4SyiXPz9mq07BapcreJM3tO46zjm7tK5zY9/f0cv
/5W3nwQdAfqzLvDMP8IeCk53urKXAuQNIoZABnGLIUjHG7tHdIjSOvwoMuO9Z8n5mE4L5lTbdt6s
2RrSBkCMnHfTKvBtBUvPLAZpx1w1wQYSOoNhPDv/eS/kPH5hdkEJQ035NuhFcu6vbb8tz1WgWxoA
TXdtILx88Nm99zDJOeRoyYuPsfjNujaT/ad7xU8mdLfcYAANkzZe81uJcB4BfPQfwaMUF9wVn7fj
k40Kav3N9fyiUW08NOWZLkBzNcROfuN48hN85YtCp7A/KELfW1VCQXf94sZkx798kP+zfIpyiHSg
WT5h4yErtznDWVVWbO21Wo4khnmJnOI0EchjP/j+3vsWWMwIUr8c253wzUpaui1MpElWZ41YHJeM
kqAGgCf0w+7vn8N7L2fMZ06b7AKrdi9/yP/cYtpi4XXdsjpnE7JoGvgv1tTz2WuhT9pHzze3zsvf
L3n5kd5+gRBcmcjAEgBP9eaS8CJocMZ9dR5wfj5IhVXYyXEYVpOukL5M68HNaA4EOP/2EGI+uPp7
TzamS0Z5D0WPVfv3G27TNJSE05Zn5QBSRlqCJaQqP2pXvbNUO1DEwPRBSsYz/OZFdTPPqf2cBxmQ
Dn5jB/h8mBDOLw7qnMN/fpz0y+Frwkvgim9bPDJvRIQXqjgvclHHfEa7mfuVsx1s20MKBt2Kt/Wq
mycoyb21fnD1f9MF3/ya+JTdkLMLv+cfb6oZ1QBiWHJ5pNcCYP46PxOIh+i0HAyCO0f6xTmWmciP
OTLZ5eTgGf+VXcgnA8APU8IiGycG6VYdOiKZMwtbTy7q4bFSvfzazV75WmRO7h5SkkkWLAqNahKv
7lwg3HjSypte5DLc+oGDCNO2su9ZWrnEd6vlxxwg6cGfnnkWpryuvf/7k39neXAuxwxC+lhgUUf+
/irFHjpUqi55LtjOnkUdNGcIIbQqmKriY/KcYmNlRX7yWv3RKeudhdchGBofDDBaTiJvLp2GadWk
3iTPbT7Rda30UD5C4oOP5/ip697HjkaG8ffbfacF8e++DDUWcqz7x089D2iebVuWeHdklm8tzSQ6
xZT/nMXhjMivSIMHEF/2tCnXaek2yHXn77OOnQ8ShsQ73/CFURpiW+fNJ8jo9wdPqEqpQm2XZxdv
+YiinDBKli7rKmsc9WzHDTKiQszhzvYX+bmpkMf21YzZw/Bz3Im50NcSYP+wKeI8/EA68O9B+s0H
Qb+LR8Tue8lYevPpdyXz78BW+dmfLfVo9y4GcgTf5TYukAyZANqSm6/e4zxWzid3wjylYwhcYIaq
+tBkpfuou6E/jK7DdwMc8DyFAYYzF4XyoRHOshlKG9Wpae2kxIa06xji7+J5XW6KuHAxUiDfBwFk
dc62WzC9oKqEWOPBoDrNTY+zWlfuvimBkuETotM9zx1uTtWGJ9Et6WM1Fe19jO7oyO25B8sq5uu6
9J2rsenCWzzHzU1pafjUpbLCs10X3cMklNmyBTvXbVMsWznX35xmynYmqrFJ5LLwBjp763COMh/C
CnjTM4b3yWWxyvtdmmNo6RvHiTZxmYvNxPHwELerd1vUbblXdljezUYiN7QFimYssw+hV6m7teyn
LwMuvnxTpT0qs7kD8MbTHzAAOus5RR68FUOz3vumxuNuY0nDPuwe5tQXxebv38Z7byR1kMeYlNLE
fovFrHAZT4RLy7M/BmOwT61iLa8dt4Ul+PcLvffhO5A3oYzYNFjerjlLrmMba2txrqeVgB9tlo3t
9EgKva7fSWE+4q6/t5FRJV9mWrT+/mjnCLOC63VVca4UHup+nmZokCCnUg0u4r/fmkthDiIHTATl
+e9f9WJWb7KykWKSinnrVt60lZGTXdseYqyIQd4H13vv1ihCCEFkUOixnP5+PTvrg5IWoDw7yNu+
RrMcXnUxY3aDVTF8gKh552cjmY+RK6sCqra3XfBubKRxvDU7r9ni4K1wxMWigkuihzwmdZ9/sFa/
U9bRR6FDBKiJg+LbRUh3iF5cLONnu4jwAWWjo/urfvLolPMgx69pGbfZDhRhG3zwVN+78oWi6gqs
uRzi3jzVHLuDggaYnUtH0sQMgnyhUda3odhEOsdjmLtVgNUmz8wHpcg72zHNHXhOuO4D3qM374+X
hXWouzA7S6w016r1zGeRC1AXgVzQPyssuqWQCKgd88HTfudNculb0XxgTSTD6PJM/qeI7p0pM4i/
87M12QVm7tjHFiK8vQrlR6kkxB3wH3uzv7gXaZFPc5VT7NtGrpXXqD8HyfQEurDZhZltvs127G8u
EbGfetu0m0DOzLt1Z3aByuX1SurYDTppccWZWlOtFPV+oXS5luRS0wJrfxEZj/wdtuO/fBRMQ7mm
TkUBF91nsbecA8h2hy7qxZFaJk7cnBd2HUILZClR05twxjyR+FaDv01BaqzCsHMTe2knxmBFYx0L
PzXHCVqm3jqL6x4FlcSPoc3VU1tOw3JR8SMOzhV6s3hZz8Lk5okCPkyWYNLHkujZJHXZnpKKNudt
5HRZtxmiqF02vs9QMknHwDvZNQMowHHzEtKOXdx1k10EwSjfxZXk4kcvWPLtyKykPHrdRQI+uyg/
l6XeuiimrzXcxR36XNQfsi52fZtNWRIhkL0e8HV/cowFo2Xxtzir8jtknz2oxiYdMCsYTMdVXKwP
WMTI15Fuy8rFL3RpKayJN43ODjfet6JP6QCG4YD/SIHAYzGnXuMf7ekVGcL2YhfCdh+2Z3vysk++
Et6GzN34S2D1P8IhGk+r1VnbqvHnfR1ht4NCWdzn7MGHYMK/50jlEhsBJGLpw26be7g+2hAeUjm3
ADtgwoLKKwe1b3kSPPMiu7IaYLs49apuZ/p4srb4RlzUznPzETT/36LszXvLOIfpvQgvkpu3B6+u
HFt2ElGcU6vjK4kUevNETaN8moYpuLbYll9HFMifnHr2wy0OrfUeNrEstwQEB/keBxhfbxQVy+d+
ndvHqpLBz8GxM7WT1hzfFr51xWkkgvjfZ+3TtJZmvQxoY3E2hP+NSRVcXHXL2Ikg6cO0B0NSRnmA
U83EcteGvN87UEuE6UTK97/Ei1J3LS2UL6yVPmdU1I2U9hBhfgR6hh1ph/MwJ8LFDZ1EqeM+OK4s
vc2ANDzbqpY3YIOUdQ1vZqHD7BeS5eg1W53ltfapoTFBzb9KodXTirk1266ryD+V9niJ1JmzscLY
YyofIV3Y7clB6nFmDdAbGVXb82vjqkVvw3nsfwqk3NdFuDTfMK0CCmqdZbahyVHVvUJC7QSp5Wu8
3IeihKxecjRskjgUU4pisBzuCEoYrQ9qlMsS/+aXhqhHl4binE7b2xjJCYyNM42azc531c44RPAa
U1tbbTc2w1xZ7HwvjfcYpTGs1yiMP1iO3ynGLkS/S1MqJn/r7UZgNylcVWIO2Qii+YVgV0x4Si8f
bOnvbHTMgFgxLxNRFuS33Vi4azoWbXoa17I8cFDLrutuWJMwSuNNV1Gj237qP/y9Rvrj0XKuoN0m
wojzLKraN7srhVg6eetAXyGv223qdGavR5dk8SqQyAxwqam7saKDs7WJrFk3YWg+KmX+uO/L0Yby
k5EQaHH/bc+vGUfunDHfWTf9sq/TttwFxpKHOPexGFX6yakArPz9tv/t3//2SnFRYI3cMHvsRc/w
+w5LsKsbmN7Kz/P8UlbVr1nBoPKsfi8aVnkceXkxwE4cP/dVg6mpYvWUMj4U44PvDXuM86Cj0axm
WBZ2VGjTUXa+fau0nX50Nr1UGW//UlTGzHnIvGZE+KYKgZSm+CyYRGSEuBy8XpanlYb2btRmPTkE
WWK46X96bfYiyqrcDKuFN8wFbDosnn0I1sr9oCz6s2Dg2fk0iC6xcJfx05t3hj2iG4KBsQHiJtip
S+zlX5DQOk9hNmc/qj7SSMkVbZUvvcKvsle9039Ts/A547ExEmQ1CvwDnt1kLyv+xmfyiyoIAUrA
IY8ryINJa3JcZ3//zf/4ii9/dkQhicCZ0eBbLRbs7AjrOo0lNWfVrZt16jMWifCDcvWPaoqr0KFD
1nx5qXmnf3+xgINqkHd5cZamL7d5lWOvrpwS9sNl+V6d8upSbsK0Esb68t9vkLOOjf4LTbP/NiZC
VhadO+hE51VCMULFksGCmabT36/CAPOPwwe9VqQM9JGFSw/t7Xo89hcUN1Lxi2x5aXYdZC//Zl6N
2OsWWjwpfZbYzbPA1zCPLYgDS3XkAjRLc8o5Q9zqxSPwG6lYNSb23FcA6QpI7S65wE0M61JJtzmZ
zgx7bsT7pMmPbBNy6qrvlCvjsyyt4asNbPdTSlRA809NpFZx1m1Kvz4sgu7Jojh/qWUPOqsNTf2M
OrK5LVDoFcnMcmMnXeWRoerlWb9s7SHTqLR840P1j6S4x5Y1XKV5Z90v6TixTZsC4+SACz6JsU9+
GoLKfB51muOmAyR9RkbeepsiT8n6nqIi3Gt7BVk3pM563fcaU4IF9qts6/BLAUnZh5GWtp9WUEH3
Afr6O6Vd7zyvQf4pIAHq0DmqEycju+CfrrhQN4oZb14p3Z4mR2zdeEsfnPxuRuK2hugXQ+3aG+Gt
jsFv7TU4oRft9mDJa9lt4ty1PwVQG56rQq6EqtGkGrY+qG25jyqvbB897dThXTWLsDwMq5ApI9U0
37nSne/6LLVxpy2UV9jKqBVfYFVSI3cwHnESd84lJ9DJQS+0Ih4eR4Dn+6gthp+TChQIn2WFhpw2
3YMc7fJz104zmDtZqyhB5EnTFWDG5O2MSxH8OMFJmzdextl6545lNT92QWN9b4t16j5b7gpgpLD6
FcqfFzcV+XxhDbWNrdLbgWdzv+PKNehju3zCKDZHbmL13cSPOTr9I63HYb4ZPWVl19gmAvs1toe0
aZK+s7gegAXwm8UJPHBTN4SxIhcLNllQw+kJGIoh+xrJxrst0aiARhgD2R/beoKaDu7A2aAlUz86
9IMvMcX1o6JVzVZCiuAn6bdiE9oKas5aRZ2/UWGUASQhK+uMMn9oEoEaqUqcoTERtJ8CAJmr5YSA
wFl83vgmmpOW1IibbqDASvze6k8VNhms7KOtXroBVVMCVLu7QyAo4Uy15fjM6oKZUbiWPkeyGV6c
9hJ4v9hBSUE/BrslJtczaac0HinlCrzdSzG7uJd7/2nVMzSr2h5LTJaaAUDiNLZzyuM0f/U4h+ab
NZSxPvV529af41r0j03Xu4+2U67ZjXam8rjkaXlbw/fCMajFQOHoYws2daA6TIud/xm4kLrqhrh+
9KetKnX5DCStPjrkHZUHJ6DVANxH588xPPitt2Tpl3hywjNm4EEkZdp4Z1AN4kp1WUnbiGPZXmi7
O9Z69L4X6Sj1fdN3BRVrmoPKXiCq3AxNpR8se/EgDQxx99LOlQIu6VjOL9eG8ZG0zfpUc0QFltkW
W4Yt+QHzp//FTbtoXwW42XWaYUtp2MMMSts8IT193LRIdXZGNVUyp5BlokaofQW67zZqqmAvMiJD
bOeCr6nL7ElOw9e+7zQNthzcXB5fvL91jdAvS/XXKJJ6F3eMFwaOubuJvndiOgZYxCq0n1ph2p0r
WuJGNBzDhnTgTWxDqY3H4Cq3qIAj04nNsDSBvU3HuPiR+3Kidzuv3X7ybA3vIofcqGJcsU4vxE+Y
AvMJHl9025cKD0a02MeMUy0BExlGV7BtmO5rH3FtItbqsmHJUB7bjm5BYgIMJb5p+ILm1LKspG1j
+9R5E//MaVt2ANkP8xEhAweORQSztwNbHpypA719kdvxQ3XpteacMjSMpVRAOYSHcezW2cMkPeno
fpXuumBmx3K/tTk+bethrO5B281ie5GdUWGMs0siyxx04Eg8ggBc1taaBR4GFvFI8ikfh9qmU4VF
n2hFwlL6NXBfC9Nq4rTRtL0KaetrjorOdennKwjMGD2g3VrMRytXZ/9QNNs3LmCDY91iDx2Vz6qX
Lxf+TyjW2sDZhvCVOFGd3vp9J09+3lQnXzTddoyBraHvLay7hbFLDnZGt1dS0WnHXu9YMt06vm/6
zVDP2Zx0eba+tvXcxpvG0d61Jcuq/4XEPxq2Q3ERSjUDXI573vYWxkFTZhcCSDM+tmHO0Bg9Spk+
FIVoyh9Div4YrN5gQihFCyAcy82U2YR5Xo5XVTnz70HcsKUV7ALoS8XMkbUVbekfy1Hm+d7Dqxo+
mkl2MgkhYdIZWdrBP6GfxJCM5GqcdphXll/lEIp+W1i+4UxYi7A+8X9SwWYonNw6rHlZW6SxpcFr
C0Ln0WfmrCkALSZ5IqqC57TNocRiA0vNhr/Zh3SHJkQclK2s7hb4AuPUnsXuq+ojpwWZn+KbBrQJ
+9PyfJIpAnsaqi/Q4oo1sdhFzqmqW0SI2cz36djTMtyCMSwh7xEZ1GwEolo+CXcZYnhLWRXzK9E5
xnBLNGziNRaK5im12UBxu4cWSH9/8A9tuy4jpATjtH1S0hHq907JZnXdINv+huuvOOp1LX71mQ3b
oJSq++Fm7vyDBkw3YnIaeE/QIkc2PfxLTUGaBFfW2vj5VZUOcX7GUOGhP8/WcbzWlghwmY9zREqt
DgEy6NJXEtavMj+Z2/T/+Lnd7A2iRXGWqRTNVc2DImLC75Q+i9asj1ASaCOEVjCnm0Ao+yVekD4/
SKePBUcaTgwHAEhq3ixZntU7QcDHzxYS5c8qv2A77MZMrF3004dE+IZa3ooDE+0tEFwdICkdP62B
b2UJ3HXxvaTXXWxqWEvIoqaKzRQKHjmJSxxvwK1AAZjrTEGnnPyQTJ+FIT0yGT8hYokoBs+K+uKi
qUIFSLPIlTsXvq7cSvB230xXYeixhvIKOa31s17DEdoEE3KVjJ3JfjW9H9U7d5JagfoZ3Ns6VnAL
abnjUleczEgzGNz4xbeROe/oXka/JJ22MxrdeWUfoF7bwM0uYNWMefka463u+bDJ6UryQS6CTmNQ
7y8fZbuL40LdlXw2V0uckiVCuDnKCanj5rq3R0zao3F/2IOxd/7SXxzPhFJmCfDF4mcWyPZLuFpY
sst5cKrE6tpRbTxd+O1WhStrVO+l62sTDiV1l8qcb90lBSkCvXZtRQ1Txqmapmyb22l947bz+nlq
Y3HjYO+nwEeEA03PnyexHVIfwfYa9jkpD9CMbGjPbnPH5aaTO3vtoSwcqwOVMJaQYqyGDXnmRTuP
bjV+ifWcPvRaO49Tmk5fiapYkTAO7am2rIV1Y1jlrguA8Cak9gzQgOe8qn/WTpjFySxKeNRVo6tP
bdBZ1zNlyEuTd8wjJKsPYRye05anua+Lin5T5O8vh91nVvtiU/VrAQaj4oQ4ZtDQo1Red5HQaUJF
k3v7Ke4oImy3J4ml8bD+J2FuZfgsCFbAT1dE3dYuSdIhRamg8ZtW7XysESMvoGmiFFKhqKk0DX5X
f1P2fbNQOirp7xxXm9syi6u7sVCwvcawfmpS6dJVqmoL2GDjW+vGcbLxjgiQFFNx01A+pABGjgHz
+K9Anurbqo/HhkQhaz5iXHWA1Y0m/N7LQpxJrsEjH0bxabanIANKsXZnf0jXu7yK4aZk7GXHWDYe
RK1QB6BGJnBuboRlHzd4A8u46Nxy7/Be2JuoUtZdPeTL/SgW4lIsoF4PZtH1Yz5NbLKB4Qy+LNqu
k9630nVLc3755g9Wfuc5ZXMYofR1m3Wg0RsVdnlKa9OeISysGZhM3ZQbQpPUwTMFoUFt0AfNVqhc
3wzIMm8iUClfymyVI/PUyDtqrFsUy6HT3XVTB1KNZHb3wZ8AOPKQ8vwk5nr+TsUvVg68PQ+0KPgh
OtVk9xP4tQt4GVnFlrkx7LEuDKybIkjXIGmMALVUrSV+IAYzsFn5jXi72zTwrmXu0PjwCUVI8AeO
18AT1FeWpBikq1YcNIK4W6ejU7nFIWtK+9sMZ1Icudx6sNhxwaZ0c9kkEzPs3SIqUtCjyvnHtyI4
asDqxl9+XHVArETV31Vh72kSrdqWSKB/231mzf1tWBZoR/At9/uZBTTfGNcg1R6NAzq9gcSbDP3o
XrfzFAfMFzrvtiOg6orjH4WJDgH30J1GyRGmQ31N3sAIItms/XMvRny2hLxF24FRFBGIsPzyWFT3
PcgCONkcmhZab7kx29ytAcpy+igBPKuigF2sgLhOzgy+DO5PcQ9Pyz9ns2teC8zV3hYYvbrmwCuv
/NEKsxO6LHwlXUTJl1ioO+hBZ24OSAcQrLNFgMajmR1Y3+jCY7JmoEXC7RLwcDa1E+mvaoDJxMDI
3IRShfcSMtI/XtmJl8qnUQ3NhsybLlfhN2n89K6dkWv0lfaO/lSErD6aBWs3LoN9l/uz26ImaDi6
TgZgeOJkgTMhRO31Qw4E6dpUkyk2o9X5nwb6s4c1sNPbutLWmrh8eNSZRNO8ThcivO4HsH2Cs0e+
FsuzJr7+lBtk0T3yv+gGOg/NfdKQv462CZuNFoAYDr3KqIz9XP4sKRGenWkIvrrFInmenZT3VGjN
K4qx4tlTbn4jU2t8CSq+jCT14vTMF4CIzrACt7S0iuwZaos842Ymp68aF9/jRffgZozZtCt4Kp+X
tuAB+bWFiIIMDySATHD8kwbG+tWXg3wK6+LC+xsnpj69GNz18tztee+PdXuGWbFeT5Cvf6JzK9RG
zBkwlLhhMojxwuJlunSmr5FP6jsctPNJp8K6w4bO+bxGJl3sViw8gF4BuS8nNUoHRUVYzPUVx+Bq
2up8CKItEQau82hqlWdX5NQtvGte2v20Mv7QVHdNcJgD7XwXpc6Ku9BDlnHISQZlQobmMTiZWXTx
dgot2fxa+mowiT+RgnQemqlttmu9+tWudLj1M1l+Fhb0pmrmK5v+OmGGMBP/acI+nDfMoiN7M1bK
7rbCrpd/kLZOMVgAsgcSe7AAPVbKG4ezT0EyMMHKRccQICy+KWGIO4KWVeiDJs17OnT1QGRUJ3vz
03cnG5FDXjVfMRLP7dabzHIt0Las22kgg3k7B9EwbQfTBO1eWmtU7RkxiwhwGB/YhYzU5bsAHjs4
pMwu251suprYnbbpySRsKHlhbtXdQ7S6dZpkFznRdhyw/12VrsjMFcpOD7RCS32xr5hs6+1YjgYl
bSGebOg90HkNTEDmaVPIfa6hg6QtLW6CClzPFrQL32lQj6jf7a5uv0VxmskHOIuDvxlj2J5YYwws
ZDwAKbER/YXnO092ROugoYJM8loM6SaMrBmOWRlSIBK7t/yM67Gr71Ovt7/qUbpbRzpy58FYe5rs
FQ7HoqVBZ1OtDDoLbzSkZOmodvYcYVskq7wm0RV/2yg25WiP87Zh/6K34HSwxLyYI+7Oad25YZmF
3HGcHWECKtNhGU5DN/nq26DqSHkIgEIZHZawLfN7USFX2RM/5S1fYYNgqXT13A83MgyD4gp7F2Yf
tPdlveHFj5idTcZ/9WlOhYe8mbowKVCc1Tdla7W8NowYVvD8bldsuzhSL3M4+5xFqlGxuDJHDE9Q
nH2zq1REHevbponQUNOK2SxK1PBqUq27PfmZZthYOiRyjx6ujG5yMM9iSyRqGezrnEL6sC7CcOjs
S7iwok+rm9l29U8PdBbr6crBImlBWYcbFL+rvW3ABqizITsb6VmvK3MFMbRVPzgYpB2cX7N415rJ
4ky0oyfJPUjTNb4nLrJ4pJPeNTvSM+X8KY7tItsF0qVmg1w3mT3vrPvFAmbkb/HueQ3tO28t9soD
VneY8RQCEaXZme+Z6IllO0HHBN9Hbpx3zOPcsDHMUQOMrLOiiOZIytZO7JJZjt7qjvGXep0v4ZZa
GftA0U1ax5r3oPtSxdcLDM4mDcIdqF3Z02fPuafBBdKGooU8Um8UvcP5Isv1fVdPZXSMuNkK/FQv
zZZ+VNhf0QUKn1Uqs/EaFD5l1TAt1CQ0Ypfgcyy9OnsIrDnIbxgCk+3odcXc7PJgysaD8kNGzYKQ
RYkIjJSvo3at5cUbvSz6sqAjCfeBcogTwaNMH4q3AZss6Zm6OfvG7uRWuDn0JRYhp9kVBQsRJKlc
pw8ldWGcyJyl8orkxaHae0Coplu/zpzgoALpxXfSrHATx8E1ZI3EaQOiMm8WNvS+JJ1lYM/09mlT
ze6OPw/olUJNc2mZlEDm8+iCvyzmocp2ZS3F9CUgRvBBitEilY9N5qmyzapu1zkcSUENL9zZBa66
dZrMWASnnki/Ea53ZIiz61fN59lVHKeZJNcjqDiRXuJivWm4oudAIoBi8sJG1qycqiK/wPRZ2+sw
HhjU2WJfWBTi1JKiuURnWnSqYpwogNztPIwPMYdV+2CaFMaZFFSUWw+ooAsSoFjKrTWXKt0oF/bj
g6rT5pKUVREMXHfNau8qJ0RGMEo7tb9bUCMgDqliqccvWaVLTYSN6zdX+MgV8DHj+GL9JwsjUAPI
HqrSnIuY5vIVUVTRU1kvjZN0srDcp9Dyg6cgLehoRMbj3JbFMD+OdpiKeNO7upk3xPY5oMykV4ab
tTMmO7ixjNRnw8qyki5oDOd1zj3liabD2O5Rcg3dUfqSpM/wQlhrUspMO+p9l+J9TNsH3otu3hVO
Cly/H+nJh6eptjJSE0D0XQT2q0X2Fak79kQIgQ19fm3rYJNSDNBxGMOoJiUohKmF18Dr/uliBA2M
+AXpBh7dzWYTFGH0lLd25tETryM7yTHRmGTVBXov0XIOxBDJvBppzGimo+vr7KpFMJvvyxLT8yM/
q4yuSBkBRR6oaUl/QEaTNJXzuAg0PXLtkGeUcOAb0wF8eaiJjqajqnaeQzY2hTPAth1t6HRBAB3V
3akUMRX5AMca5UDJqMskUVFLi591naYjMVozXszMMfoQtoRfJgO6BD4bMRY+ZypqFo6Eck1fccgz
t7CnedCPwdz4Ygdc03K+4LAW1iEwpmRkA66yGC4AshkOmS1UBrNtcFQBnruMtPvclcKkW6YidJo6
wzv86lkmao+ucjgATgVNxbP0x9Wc6zkf3J01NRxKaqMu4FajdbnVreSQxa4s0wfmAz0aG7qnX71y
rPdq9VRwh5E9lkzGfcc62o0TENdA8xDAHC9vVxwEobn5NzxAfn9PMyEYbsoRoRp2Q7eZTtJljkl8
qzNHy5Q0WM69X8sCEgFQPfaP2+nS6P9nzGtmM3yUobOzKrMOOy0MuEyHZ8dtxJW3HuKx8KwfaVZN
IYFUNu3hc2tkra8zpUZzlVfdEu5nEE6/yGbhtqsSpjuGfJSC1nchnPIz53rLPQVqtFFFlbDiUS9X
Y0ksZ8WL9OKjDP8pFmsiUAp1/rDLbHXBNVAVvlgW9M5zObsWPMSi0NUx6pXfncc1tdrtkEFm3wVV
DP4UTKOKnxGLpKyeoddCOYP0K7ZmheaxCbE0sgOi7AX9R2U76J8lPFq1JeGILqAtta+u+9ImiFLq
MP/RLx3jKk1wVXowqP/kdTQZV14LqG7dOWC4uhzCqMtvS4+cpoNJa4YVdIAZFzSL20U7GcfdtPc6
OyPapnO6kQkdp3kGGqX4KeWaDzsmMr67d+s4uotGpyzOBofveNBd3EDjt+PMOjhKDOTj5Kv7vdWI
csARtro/FkQ6q+dW5RGrE0DatP0yRajFtoUqlH0blQ1fhG+oXgC04Mi6nt0s1iQjM1J6BOA3Vp9B
AkBsKPPMuuOdnO4XAg+6PSVtVT90UV6UWwnt2QFIOwDtQ8cNSrrw0AbulZ//H0fnsd0qsoXhJ2It
csFUoGjJspztCcvHgZxDQT19f/SkB7fvOW1LULX3H7XfpoQk4cRrJYvfxupc7MKEMKNTXmYgI4Ip
efJQJSmxHMukIQ6NYgVtphpXEnU/MZ6ngd9amQLmUkRGxnM80emqE2C/Hf2ot05LPy/iwVyakRRP
ZdvftIMZbI9qss0tuhLGJR3qKwl7NRiU4/RO3d0vQ9FFWx7zLqPEvCU1W4vSoribXQfKxiTciwYE
HS4i6OgGS8OJzPEqUJnppN7GcYh1XVMf4VsK3gt8+b2ZbL2OeN1z1Sqj2pYpYSFhrlQSb1U+UhCL
yYe2gyQZay2cGx17oZdp5PHgBcpyMDuRDGE7RXN8zTwrm7dY42MdGKCEwhgEX1G4JJX9lVdJj31X
n7V423DxGsFYlqvDVeMX+0e+ZewF6NlqppUMVXyoM37BOVNkUpBDazbys66cIlsDoHy5RclgRVv2
t5zoQ1VD95EMWFE7ZOrV6+xRCUtBkZW4G+aupjrXPKUtK5JrXePWLSRcF+EjFPTIB9FZLybKNAyn
lBi7gTe6ZkXQfOfbYVstIv1JFZUAfyKrjPTf4qqVguQLQR6VN3VXhfTeDuCas7Jy99I1LbHdTqxX
4mY0tdnQDmuXpLkOwsp2MDwq30aTWcs9/ZORs0kLDPcbjKJ3UeYt3T+AdDh0pyK4amuR1hyHZlma
/VGUsRUdraZ2Ge/zigKsgYxwgG9+ZJBK6jPfmymx2lBSyMbmim7/dyxT9ycHD0kuIHWuH3gN12M4
9EtR72uLxhqqlfSBxMSSuqgwbmFxz7qRARENaTkWrz5YRX2sm2p4t5CqLB8TYh2DwpTecS+TXbrN
3tJ7nvBar9LXdoh8JMO0PNmg9QTJrNHXNQytvSful2IT0aJf2zaAWRqp67KMnmZeHrXvh1hoF3YC
m9DnSi3JqUj1BvmcvTRUHgujqaKgqmJLPDMUGnGYCj3WPgifLPyApHi3uNoTmSqHcYFSHAMZC8Xz
sIaPwCBVBMZuGRHI+o7Jv9M+zDn33lh5s2eGQvE8zE1n4tOYm3Kj005oA5uRFndBR6PhnrFQiO0L
0+cMYGPmyhoidzmw6sElaDaF5m2vyHlvcRx/00qIKDR3BfH09OhABpAww4hOSrJNGrA1sWpPTrad
XMNqNpgPuuJWTpy9H1xlcbm6KZAO1mBc6c5q6dLY6fpo9wfyonv5Sbk8QyVrW1kGYG4yuQN+nJtn
q62z6I7OqWK42AJtqrtRvdGob/xuE2WRSdumO3fgstwx3trlnyYoNqL3L82dQsFJ9JKUcOYMaf4j
KyHj1OloWIpgJofNjEmK/Huvr6KtQ2fZp9frlRbmHMvtvawK8ocipdLiwMRUNmHrcXlswbat9tBP
USZ3bdHEl9xxO/oRYjQVdFXZeK+6vib2OHPJd2Rpjd5aambCbu7b4q8xW5O2mtkdfrMIr9y59uac
cnYgDPPKhaC7oSbq6AfOFCosTxdZ7hCrrFWPYvHEnWZO0Sd200fiqOPqQbJU0rqDdDF5Qt7RN0T5
CI6vBsOHu2fzgiQe2KApLipipz9SWE5IdRdXw4W1w8+2ptMwS9YsWFTRY65jgER1Bf6aL5oMHT1z
lxAt0IIMqbfzUNe8YdrmyHZgwfUheRqdDHZ3aRbE3ivSOiabHoVBtW8MECNycWYnwBxQ/xaommRQ
JpF6iMvKHcLMjsvkycET1Idz2i7LTkKb/MvMUSm+AqWbQbSogp5co7E+WjFJkpX0ZXbJo1XTu5VX
6RqvBFbByl7ElKxnqXw1B4WK1Cwrce05gjmDTEMbKEwoqhfMUqOChZ9rorMnji9qMTMk2sh8177G
prHfkRfVl8LO/BtF9vqO/2hFlRgJa32ga1P+aYyJt0fnLlIwMa9+RVswH7y0l/bGIQhjDm0yoSbm
dS96aoZSGCtF432lDYIxHtxmrmEQKyZxOGN/uHfjNLvmi9OjOW84jjc5c9T9GvP3pEpJGXSl3Oey
llSbQIMP1aUuS4vgqXG1pHTWCphWUytvmCrifO/5VvsgCLyk9NfSxmZjuMSf4JvVxYNmg5x1svO6
sB+NDBi+GJb+3Oed9u61xK7rfTF9ISfh21jARd6dLOZxobUzDXSnR6prLdyMYaMjztpTXKw9exjX
QKsX6b61JLN9zVqjMzNUWrJ1IFM+RDnrdxO9DYDA5Ovox5RaOBtnb1X1xwaB6H3kZfWZvEETdUiV
p99+pPMOZSAfaO4VoUGdHWd8bvx602aYI1ZqV8ryDLyO+NzwqYVQU5p+p2WRgkVwObgbMZJruEls
R+VBNaJbx5ug5aGIZvrgOnsW+zq22ueUm/OPQ8t6HTXOk82kd/x7s+FqARjq6hU6XTpIQSxlyNUU
TQSnhI2LVinQyfvCVcZbHGcan0viLX5Ye6n2vSwpaI1OeADdReQ9HOZ+8ju4ujWiTA6u/Rivry4w
ZKVdGsdSzmEx+uwRLLC652IG18Xj7VHypmuBnzbxI49iagQAp26+IeygvNS9XuwZuJ3HGsVRdWKG
ctZUMJ9g5LHEEe4shIMbZMxeMUha832U+vTm9rYbhZRecTI7plHtM20sb3OM0ocDyzwgnuJvsYcS
FQenN4ISjY0AMTkZFojLLL3B/5DzaCgOBLimYl6OlZkk19SbI6pmaSg6F4QLtqHTJzV9ZM609xWS
lFg50UMj+mU+GG1OX7xgHaVxpEG7w49eBV5ud7c2zafvwfL7fwYhuG6YAKsOF7h7t0SXDy4LINO7
/m2K+IS3LQ08r6Zy+Yn1bCpuy4LyfT2kwLeTQZ59Z5SgBb7mfFXAgOdS9ONHYdb+aXEWfBlp01NP
4S5VzYrh2Q+Mg8VvRHkm8ePYQw7gDvNEW0ahQeL2zfIpe8MXx7Ly61MNTfOZ2XX/jeJFgV23TlRt
chPE6UwGasOGq4sqRS/j6Q3B95zMeDjQ0yvV6S/SyaAAmmWMFEx01tGqNA8VLSVkzseEUQrrlGdE
AbeLE3+OjUVauTHP+kFDXafvqOaEhkJRQ4S6aMu0Pwy96AkfMwvzwSLZ5dr5UfkL3Z7tFliXGNWW
7bJCNxRficrChqITNM/a1g3aYVRp+TjMNRWubkOpoM78AGPn6HTPZAP2CyBsGrXzZvmo3dG4myd9
oXFXElviGQSXKw9+Lu+jNsQ/lT8T7u7Jde/k17Fnm2x55P2Kua9tPmMPzeemZkkf+WcffXVY+Z9I
omgV3Y8qZioAPIdxnXJIDCMR0TnxVMxgL0jLjKTt3fC4dHCe8/hr9rJxdpr4M8k7TkIJ7n4vlyh6
r5bG2hYwne+ELkWPfetC10VZfSdpfDm3S8XHvfS5eKPjgbm6y7NvDVsvzg/G1gmPONfDylPd8WFb
GY0Lljzxj/bXc+cBKZSEmiP2F5FZ55r9PzPF0RQw75kbK0IQuskb3f+uOOKZjkT3K51WjdSolbRD
8Hl+VAzMfYgu1sv3iqsmRrtTG/cxDLcLOJokb5O3otJSgnVvXBQW54KUwEflNurRcJxcUc6FBUS6
hXNPmKJJKdHUl6eFvL6dvQi/ADIdjH3WI7NhzjfGh4VnHBbDX8z8ZFKRoILESOrxMGWQ+qQEFlQF
kMNj3Yku5mD2REL4wgzPHEOoXia/Vc9dOXdnPRrqEAmD/uWvQQKxbUk2Szi7iXsMUN/eeEtdoQkb
8wnOrXe7/aTX5X6cmDi6ypX/pq730iM5r/wrgekEu2GTRuRxGeXgnvR5sFbnUaIcWi8ZLXdUyWQU
8oi0+qcXbtIEU6V5zy2KKPOkwb+4W0uWdrJb3NLlaUp1FyKbHoyqS2n44YyqtQMQ31juvbr3tKBP
0QCd4lrT9LVWxcqzQ44XSqeKIO/MLWCc8xJ1y3jhLUUDYhIdnm4SsLF/YxRHr3OiG0/ugFYE007c
e2e+qPmc9L0Pddlj8dZNy9u7beeLQMxDS4kxN0u6M4rRfElquziZmbIQS8lJoBjmMFs9UeaQhMj2
CjBTAH+xRcAyUtcbeeQJjCWY5T6PKei5rwuiqH7ElOp0jI2cXtdUlm4Rpn6N+bnRuHiIYzfvfEoj
IU/4sQhxNOxR3SUthcUxVmr2xHg79fz9G1hoOLBRQDWmxC8d/JwU/bZB8q1syPfEaVfGvaYtROUu
eFnBdxGYvdGd5NKt7alxT75/B2rBetwNXJFUsFHvLQ0FYYnFyV4oSZ39ZtzOBWcgRLK7Y0BCk4Xd
Tz15ycS9rvfORWOrBlXNjWA2PblrUOG9ZUCZ915EXzibYn4UOjwaNVGcE0v9IYfGoJq5MH9y4kT3
RWXE73gwqXiRvZcTxEkxaujkowgNoZIBZMW0eMRi7ZOnvA5NSbjpAQl1u1dYUrDHuMVjP/jN49rV
yqetufOvqTk4ntJ8ScFWvTl7alqZLRuDg398MWcLLa6ZDgnCCVP0By3Pug0PbrdlmVahB9vFfzBL
3mwt8a8mBCYvRDxJxCSOsCjyoakkNIALN5KU9F9rga52gPs25qyYeo1mzELMSMtRw/B4LGmFC6Z8
cILS99WzBt/8OkF5PBtq7cDUdXHrG0EdRGeD6aGeotd60Rt6AKrqtnQ8DEVh1z8VKyHqGW7qUzek
EGJTj4xpzlVJL2Dj/ROyUtcyQyacoqL8ijy8aSXhJDkPCIBxoPtz+2W0EXyLNg9/OvEVEeCCKh5k
0oi9iVYkSIbS5OC3cp3cnYliR3qp9D2j0/dUZKBmrel9SOXp77bS3FvBTFwHaBRNRoV6+SuUbewQ
Y3NrrPJosYFV8ck4R1hnMtlcik7PzkNRUJHBgUS/XaR2c009kTCKn5Sm16Me2VLbdBUJKGigbUHI
nzYejdkaYziq3jmkdTse5xGHZV+oMiQQVe3jzqhZ3PQu+hi0ZFqIyRvbr07XBsrmyfWjhpb8DlVX
TCRZupYZmT7lUbVe4j7wqYZzW4nlFHfjx0xm8PdQZjSmA4lvSGAdL9TqwNkbVNvGNqIZ4SBI4+yL
TulQJ8fan7yNjhoHk4PVvbI5szZEqGGrEniKki29+mv5fjgFaWevW9Ff5iw3tgVNK8exduzPuRTa
t5oxJA6whm8xd/Xez8T4ZQyDdeENiw75AiYRpy0Nx7bSz0ak9GAws+k36pvmGVPcEPplR+BvHr3F
tIY/eRDF7zKz3vQeGtpRffuBjI0SZeF4OGjh6C9c+fmhaebcDCYuWibDknLJpfDdd9MTC0Raggh+
7YL4yK1+nSQASA4xCRHPVjbqPacg3+du8Fs/nGuKcDKNzlGRsp7Ys3nAw1o+41zrdy6Y6K4Bubhp
dTwGaO+Mg1HNvti305CFbl+bVGh7hKysq7aK90JmqXVHX6sNECr7s4SI2ff00UdUfnce5tJm/F/+
27ZBnRV2F4wR9co0hvWHFE3vvrR7lFaMmvuOlufPhZzKoMQ/8Qih7zw1uCARj2sG/1bDBCLdd23q
0SM1Aw2HufCbJ8hMqUO5xvSY2gryP1HuniYXCh6k124JvZGvY20mDyCNCHHBRUf+3xVevV4lza0X
YjghN6geI8snM25BMBBS4eO+japL/uRAzgnpdcZK+qmcGTvp4/rPnlvt4nRscZtuEsjXZD2tZZxR
9CO0KksRSK5HvhVlxXcb+cZrvjTulnZg+qkjq86pP4u4SKIh7u7H2mif0IX1f8RBpWDhWcR8mHnd
2xKV0XluHfNFmiZNPSy0EB2xZm5iGoQAX5yFqq1KhevVfU8dybdySS/Mk4V+JXesDkDOBNJZ0loF
ccYUQkHqDNiVBHPIrdx0ubcdSte0XDy380RpMCPyQzIPHoIEe6ayDgUq0yxw5j5NY9piMNdHDRtQ
XJ3GAaPBZlzq/F7POrm1E/8frdDEGevQwFB9RXfQ0BVce2cqrno+EUVgFrb3OGq2evMXNFE5fxBT
UVwc/FIhqxXF9LO4sb8ZkUu3ut6hoHLSJy2LmjP9qcsVVKwP7LJ8jU0KzujOKnZTNiOOAwBo+ny8
1A2wT7bIIuDn7C5EyiV3DYNsv6mEi4ICeoPHZMZW3KvyxgWRXOvc7dhso/pcpqm+bSoz5gZqkbsJ
V9ZXZLDzPfbj8UWBYp2MBrOAnZb9cIXNTp1QxjaqLJfw0cOSW+52RalI64J4eSB9ml+yb/mY5kbr
nhUg7llwtt/UPC33UhPuTuZJd+yVZTzPKHrhG7zpTm/N6RpbsfPRW2kNmIN5GbivTV7yDrhdLcxZ
PEduto1HhpiscdtjItCJUnzn3kSXq53JwmUGBVrgNwP3APxfRa4FTPk8NWA8mf2WSArbJjyMrKeL
yA9eNn+zK92UF7eBNeTnZUZoM8L5bdANqnOJ7YUmsmXgaqC3TJSmcbCSBiFXXFhB6cp5EzVOe/Ci
eD55YELo3lpj3bNPuZH158pNh9Abu2avGbK7pCy3wcRtsDE7/Ve3h4SRjFNJyaE99Ww5R8J9aN1k
ir0MdXztIwp1Kq+6WO34HJG9c+fknX/RpHBDX5jdsfS5GFQu2GwAEOnudHSGQeQIGn9q27RWvq/a
cjxHHm3YgzYntMqDiacuPFsy6AhWh/LWWoIWGn96w1H5xGFHobriCbaE0906M0k30+iNB2/UQz+V
F1NwthnsQV7pPqlW7Ake+664HRDsTkNQL957bIIf52P2GGPduwkOkB3DOccZBV43YEiTRVYmIWkk
82XOh485q7j9CMLJ/MEODX0qjrZo1nJiD64KjZa7aW0vga7TSRYf4Qt+Gn22tuRfnBGYX+uI0Q+H
d8Eo1o/+WUNWETaRXjzqDi1hlhab97LT/kieIEB9QUxKGaO+7QpCOXlh5jNVgD4HWW1vKSz40BeY
vqbjQSAhjjOg8R41s57feyoEd/pIxIcW6WlAIRGa3jxCqSzoSFxdGlZW/3AzDZsko5C1Ksfvubbs
UEyGfvKs9JGhE3UvCALygJjly0FlWTjq6NkOPdaFPGPmmmh3GhbidNcQdxB3TGX1MzbnYmuxOiLR
6A7G6Lz3vUsQOJE780KYEW9yeZvqceUHyknbo9/l+Itcl/AwhMquRh+DXurNQ4e7IoysyDrN+pgI
/GXjNSK/rG0Fb0CHzo8MK9z9TZPQoZWttgybQ4FlmqWd0qQ/SgleoJe+RdWNDzGgaJC4/biF48Q0
0cXvo5s8Y8HvHgF3sNFZtcYCYBdxsfeyvPwry/Ra8luijrMttU+n6CCBpyh2FRqAcSloWM7csXhs
uPmpHlXLVupikIGDbORIAnEWjsC6m3RhJ3dlhsAIEf55TCIRuHyCr0lsF9tx1Q9ylnyViYZKJyGi
GHg2XLCr3FkTdiC1kv0EG3z1zTgfspbWwyyB7sDwY6EUSf1nQtj+wPPKA+HPCOX5FK+uVZYPraXD
7Dh2J+/YqPSDjoNsZ1fpJ5J444I24MGypLOtCsfdiQIKuwQHC0q20Dt8ISgacnTioUMtb7Iu6U/0
TERbv8LdBekFrMO1oTirknhljKfHbrLHkFTiH5IQzoZhfZqT/pDIgr+Si/yq+dP3mNuXqquMQzEY
5Cayj20pEPjDO+mDSwj5QE4+n5CBG2x02no/jW2xi9hWduUyfGr26iBVJZ4QTBCRaqLHikjQ7Vol
8O1XeJA08c+WDlOpY5mcLDMZXl7HH4rRROI3JR5ksCWCpjXVMI797tJngEUM1oB7pZdSPK5/ja1x
nhLCtAxP3akBBpl7uMes5cR8izi+mgmuFWTlpaEMfJPnhrsVRLzNwCc+54JVfmoeolc9X7+3gRY/
AoRuGMQIxtcBQbma4WUbtOIa0xaiKhwKgOxLPQZQme+d6ReBbZufqLT+SJl5TjPagEvH6Q5ITqxg
pgyPfsOiP1hawmZkTTgCsAccijShmyctONsiaFFkv0EzFu/cmca2M2ekUbDnzr6PHWrmMRHdk//X
PVTM8CFKo2jTQidy0NK4OvhMyIg2K6JjIlrlc5/m9hq90tQUz1o5X/2Rd6lOyiL0aOJEzdYNH2S8
wGSPzc2lkvoHHdE5TWtzhyb63m1tFEwLEGBMAOLGnaazYyCUSt06hVjFGZCYE7WppBE9dWb9O5T6
E7PcPxKvPiGDXy3TbfZlZ1ubwtRwZqBzgRGsy29aEYZHC3nmM0Inapkb67og/MKUwOquuc5wRArF
x75M3FaypNCUqS7snSzfEjicBAsf11PcGG9zhTDTQ1/SbQggcn9A7MQujRBqDUXqHBHX0tZerA7E
xbQzog2zxWbDnih57zz32Dtm/AJ6YL6Z1iyOdqSJx9IrpzvPp0a4xMhJT701baY8/5t9dZaVRcqG
1fV71ccRNchtRXaKVWVHuleLQKukE/gMjmvVM/TJLMcjCIL74NQRqve+hjhsAdWt1cybAr5BnL8l
pnpDoMH00fIkabWW7xxXJtcoJxmHJo83q06PmlLeXYa8+b0TXgfuAQGUkVTWLdYPU68M2io7V+Sl
5u2UHowGiXnZlgljIjpRxJQncv+/7bzYsuqMZy1O/1h/s0Om8EiVQ+HfpVpblPgI+ZQCOtDFHmHe
b4HIr8w7/casCiaoq7WT3Z0+jRZ42SiXZhcVKJ42i5qqfT/pN1df5KUaETZYqMRJEORYMosG+LuZ
ewLIMIuXvHCh2RnNzYS5309yIii4tzJIDX6xaa1A61wewqkk7gdJMt5Rz4T0zDuE77VxTaLuzSja
BYNK22+VXUkK6+fsshSyz5GYZeap0ZdndEevemk4O2MkoUo2hPksgtXE122x9buppd+Eo+DoAg2E
DfKIoKQdHpf5qucx8KlBm8XUnFvkjSRsSa3p4J8p/VudpTg9W1z5Xb54a7JgsbURc+0TX7RbDOA6
9gf/2yqWH8JBFXCaPHHecOg2LdBLkTzDB3zUvcuCIziGwHHg3mMzvYBZr9pBtwDELRZmZJzzqwMM
JN4JeLW6Mw4SnvN4/pXQ8ffDJGhL1owmLFv/2c7dW+XrN0/K12xwNHqh+zXEbnzFhKltEKPtcEQA
dkUjjZZp/uYVpX5zcvcd5r4OEnwjMMvoussRgiRyCBsh0eezGaNHSyDbxKpHZ6oT+aEahR8gqkcC
Dh8GD+c1O+xLLK7VPD7mi39LO8QoAoFtKAswl7rzQBoWBimhW/fMeIjEjfmJme51rtLL7AzXtbRn
Bl7YRCsTQvOsyfaSLOwaKkVlbN4pYb7S4P6tDyymcVT9yDJx7zCrLHeV+F+hPPQbUO2W82Kod02q
/ZLKAZ5lkzO1tOODRJ/D45FT8oG77GlGK8E8K4c7IM7yFFmtA4NnrCSIPrHbkoOia8afwcaGRaZJ
vuJcB/+FPD0S6OTzuw7fVUGK3tBkAaI4f0vsBm7xbPXhZsabytY6WLJptyVrC2d0hrgGiSDjD4l7
cxe9Uw78Y4gGV2WEFoPPjpQvM7+4prz6UXRStX+lmeUT12QdxFnXHGGLzXCSnvnaAZdhUYi7s4r9
K8Kb+wi1bjCPoxlwfWpBY9nXWK5rIQKSDYgiidgmL6WV3CxSkTa2M2Gmbh+Ntn3Etnb2Wu/FsIoi
cCgH2lAf6fF6U7WQ5FRrIwipieSCiOx5WcbNYqM1geUY8iAClDiXTiOeazbZLcZcdLiaRRs4ler7
YXBn9EwkYflYP3l7CLUNhpTDpUi8AYnN0B9kHGkbajOSh9qZ22s11monYjcLbL9SSCgmhVNfEkhW
IuPL1sovckjFLQKdPtoQ2icu0/FYI7f7mXyrO4yxu7B/FCR7Yjj6Tcro5Gk4a3SrqnelVZ6XnMpg
ZHKvLtANJ081n7UB72KGgPU0ztk7JbEIlsf+GtuoRm0p9F1mGxGHakVce2r3QWnoP4MVDYdKy/0P
WRbXJWm7V9ITzB0VCVfmEzYWLsAknGaIfo08IwgSgF9/mtHBcnM/W1NLONZkT1izMxf1yWBe0GkW
oRaX3+ye8WapMHlVIh6O2ImbIzo6Ku41aBcwlyqwzeKh7N34YFbOwsKceveGhogsQQpCQqgYAhTN
T2SFg8Z0mGJwro2oLlor7BKkRjkae8+5OGX5GC+ODDtNnH0yqzdmBGK8yuw2rZVSvjMmbaB3/bmp
Y7XjdngxRv1SFqxdSVrvTB5EetqNNNTTaXkpPI3BoBncOzeCCNOmbNwhdv1HqioTtzMYG9xWJQSL
RQ6JjZ83mr6TXntO9ax6EprusXnMKKQzPE2MS3hzLXkWMjFPXOEP+aix809A+l4Si4PrKeTr9ILj
Q6eQ+gtoqX62Vimer2JMVDKLz26rFUdOKvdUlXMUIAirw1lMXtjFRXqEsjXuFI3CJzlFNN2nvgxn
m+GytnOueeHXex0D4V0Lo/GObOQvzwBOkA5gexFciKY1GcjLEZUgw+E4T/p/s1zMW4ePBXGVPVPw
aj4QxEfcRtVuhVAvyAiMO5xyKx4vzQ9IF3jaSHWHpJTiYBWDd6s8/bESVvrrxp65KyrbCIxx4uMU
TnTMluyt1zT1Utrwq5a9PLGkKGQlNQlDSZa15N3KDMK7OYoJz/dSzhcI7F+SU+/ZGVlxyIAgEY8A
RV2Q+KAss3ywJ3PgXyRfKJvaOxxK0Q72Ru6hk8arspEcRWuuA6FL93rkITSRxhg4ttNvRS2KoE/S
mFJp1s86p0Rq0fjbDHManmKbmDSj86u97UnnUvBYPvlz/ReZg/XgO/Wnr48PjQcOMrlaFySjJF57
yZpbuSB+w1PqcRALA/27sjZRmd5SdzwuCJcuVF0jLKwmg0jruOMY6n69pnwc4b03fqrWXsD6G1n3
AkCcYjodrKtIcm2vd9NTMtrMrTlhbj1FWd8pKunQrG3tXhNd95Dy9Xcmtj0SERjpKY82kjHD0OJM
d4Uxoqtr1LaPdZbcFrMg0GAwGOY7jJi/1S1ci1IbB6zJoJrSmUDMcFCQ5eBenbJVHyhHrtiR8KdQ
y8JMU9qBsW4V8VIR3UPVxW3UpQyqOSGVooxnMkyHFJHNYJFYSGF8zxIfkuodswcv87+sSShOm7iY
bfJJaHRH/fyiwSvus9y0gsQjusOamH0X8wGBt3/EaF991EKjnt5qxHdMUOsBMFnehFncUlF8JEm/
nxvm0CVtlvtWiotj1/ccfwCvPQmINCwcSX0FGsuo5bCIWd1M1fTm1Avra26+9yDrASFtxXapV5vA
WJydKPrIEvtfKmyxQYhs8WqknIpGUto3m3SMl1Ea7cWivGVbF95+7hhHZj96IXTp35TFr0vcXwjh
/q1T0DHykCB00vEtanCsxuwGH62+Rri46n2y8ic5iJbiP8hg+l3z3bKicC178tZagf1VVRUQu7Tz
OjBUL05u48SUIkZ2BYFIbbeUXnUVRfSRAhfezM4q97M0y/tJghwkOHNP1HSwkIG77dzRra+dCxXq
DGg0fE9eEKG/eYN7w6xyzIz8QU+yJ8PWtsTLOfCEaE+J/TwrM/tzOjS3i44alnQQtTETGCcSE0gx
qaoHv054aPL2bKIyOqiIKwJv/4hKDVtSwO+Ai0g6TzKNkmBU/HQ9KdAUP+kBj+dvYtbDPtMbdTT0
2r9VrF5w/cuXhknyvnWH+dR2Sr8TWvJBDMVCPACkMrIGGXR29uGMOhCFMB75c1noUyH0Yi8YDtqk
ecR4SBiVHO2HyvKAdFBaYuL/TcvqIW+6q9MyBjMKVy07fhGdLUIiiX0YtfgL/aG7y3Ji5bkt8AzZ
04CsK1Z7ezT9fTVl/QM68nFXTGlWhiZAtB5IJYiqnCvria2tOxJOUwb26hQtMhNn22Dcsb6cprz6
iaw4vnqe993m0tsmExkdCADqs7EUl8UuBchKV58x5X9Nq98IseoLtk+XOBInotSz4YrWsR7DKOOJ
cbTXfjKPJPwUwA/JSxyDtVVRNYZEEFE0gjh9Y8CVBNCDjzSA3CV9XYe1Gb2rQl4EPzRRpSNetcV/
0Zn7AneRT166aiQcUdMNqxRDeOseUpcXamKIxMyh6bSvlfcuBrstliDxQ8rg+IjFIL/gbCXcLplt
3LMxWYDsdsVlNhv7Q7PXPFGmhuZSmklOzJZI3tnt1C5udGdfDSv7O88N0lHX9V/YDK0t+0K2bVA4
BFUsCMUUrScuNKXZJBIs2oz7Je8+BJEatEhixEqjvgro5x2Phd8uuzruraMmCv43XNK7RSV+0NdW
fR9FQ/r0H0fnsRy7DQXRL2IVGEFuJ2eNctiw3pOemHMC+PU+9M4Ll62aGRIXfbtP+53PFgUUwtFr
faJSYEB3PfWRaJczli+DI+OC2Rh7uFvr70SX9W2RWO+9luVucOWUrOkqhjpW45+ZMM1dBTnwazqX
6kBKxd2QHjJ2ZZkiy/ERx9N+5uwzxCqf0szfCtE1y4zdP7MjAu8CZ2LFlWfezXBkVhhJsT3iuNvS
emehL/QTqZVgunQyIr3jcvnrahQKPAFluxE9GqGJar+thWXtqNcp9xgw0xWrP/+pwxuww6sW3/PQ
6liKD3B7UbE57Bpj7ZSN2s/5yFxiOD60J3OkjZIuBd7lDVYtr931nkeSQtmU4gxNaEOMi0JzM1B/
CEzNIbofmqjoFoOGiHlUlTKCQ4ArahWHkOAdlTu7squ69VRa+ignbzgggYyX2NHqpbBqGBWZii6D
5YmTTOpvf/apSc9to74QnBlevawvH7ogp74By+iRoz9/cQm5PvZQIglWOQUdC8vh0B2TpmsfJtOw
DlD1hoPF0HAUI7Y920D1BtSrNjxzRAJdukQPg2eOL8uv68EoeyD4rYbA2hj+M5lRhwBBqvpXCy/m
dyTIRFts8X+ckQAUwOt872rNR5skXPnJ7GGBrUN9LpxUP5ZdyV4tYp/0SjxtZH7xxJ1Jv9tDnui4
cbQSndu2P/rBTd7nSVcvCm3wBirZOQhM/TssEs3bNBCvjdwpPxnYpLu1PUf+DxiPFmXZIaM1N/MX
WYPyamH9WA2+/nD6UZyHKlm26U17I/9KTCFwADMIV67spKN9qEd5gXU3/URDidjdY1lSqzoyBDuy
Mf5XQ1nmGgoG+BqGfEabvqnFjWMy30cUU65ViyTHIat3/VhiLsIJdMJWZYAI6MWtloJFhpKowVA6
jixuig25reaK1lPdLFXWr7IswkXBnIiCjP65oxTlq2vn8dr5ofFOjqKFOFY3A5HOuai2XAT8I2G/
Co9MH9UPyuvmQ+Q62S5l63oe4qi7jzRSokQ37jbMgv5q4qH+bLHm3IJh4KDvPCt6a9jGYuWYv3E6
zjtsutaBbHd5xBfMm1I33i1qXL0fdDPthkKMp1rb9Y7NcLVrw2KpFUjrzbL+Pemoot8WrfiNUCl2
H4Wb9eY5ekFhYJAgPEhIhyD+gxeZ46NfevahU1ZwkJ3PSRuia27mriNYLVQYvix5jH9zNeYvEvYv
A4OTjS+9xRrVIs+1i/FuJDa7WuiK1HqaMY0G8WDskz5MntntzQhWwBkXtG0X3Cygw9sy8qOXNB2J
ZleGemZnP7/LyA+PvGaKre8PZAdHb6jvLC2DWz122TY2cUFgJegulRjdNxLPBegLWh6uIWCw4wht
7XmQXVxsXCeZP+Az2xfF6chVr5g/MhnKvcpnADGlHJbEVnKy4bJtHLBNW19ynWMosTfLy29NXM5+
mEkUoS3x0vfoilj8PMasGBSM5sPOW/cykyHxoQ2ZWI85VNIPzRbzxBiVrYUq8g8pkunBRxW7otyM
f0VXIOERv5+e2Svnb5aDWL5pRyPfzilQbngoDry5mFYaOlrx862KmDvjypQdZbNA+bAENSMGZwch
hfa/qAnWKLgYoWQioF9ajbPHC0qx7DwG266snlpPJmDtWlGehZiWIxSJC1Ymjk+MYXjIEs/5FG5C
ptuI+g3+alltq6RpMtQC2NQs4b1PVtq8O4ImF48iUiO3fHv653jpkhhfcqhB07ubaprSP3iV6m03
B/wJ7IGC3wIk6UMe57hzRO48Gh0tzlh6eGkaWA0R5MyMkLjo2y1oy3AdcY39uywkXrxgRt2ZRU3h
OxbQinpwAg+bEqPTVnUEGnAqDOERdBggtCqv010QD/0fPWf5pQ5MFnxa1jdMkoTb0YnUEcAKpRC5
y042Hazugp2VbRTYnpVwaHVfTSy9z1Ed2Q8tAaetwO4P8EKWx9S3EH0HFX5PAb6USZTFjYBm8rAA
tDb8etAqTQ1kInBN5Dr0EhRxjHHt0FnFqmRK3Uhfa9aWQTduB/YnJCPi5sRN4ido2E7owceUNAfp
iweWgvERQwTQ+foS85vdmviSfqpyZFbpjaZ5dHPH2LWCtD65tWiDww7/kEVI9C10fX0ffHMudvXQ
5Yy93oyjA/ivvFnmTOaCHpfgx4AgQCbI0cNZ9NH812q8mN9x73w7CUnelQUR6VJboAgSrw3XrhjC
P8Po1G9Bocd3p1CKrUeD/0FhrKdkSW4TKExII3DrwOpUx7TF4C9q0zmZWv+lkEXsy4ngBzjfcG0h
wyDexMZW8lb/h3yMSkx3xl73hrM4OJw1P5z4RnwHTJ5jyiNtE3esxd2nGzs/VMtwRbIUL1AcPc9c
09gQu6ba6FkWJ7YSPkozF8N6MCaOeC4l8eK/iJKh3OAvH0gBJ1wWJnceHrKS07WwDY49k1/FyDOC
WQTzE6ETNtlBrup7acwxX5f1zRhjPyRpINpzhKi2YeNlYCz/PyRVa+4+lHnXawvGRLwOesJfdpoX
x9JRxhkLq4WVyG3zA/hNaACyNY49NGo0f530t8pBLxslL4F13peDuymtUO4icB/7GNnwAA4EIy5X
pmZrdGreLTEJb5/hc31OoM4yV7GFd8DsrSygubxLA3jTs6qfqVAjx8P2toC5Wdjp3zSOvY8Ki/6h
rVX5Jf0e01phUES5whNOrYBp2SeRzfo0EuoMV6HoHHzAAeS6NO+esRz1vK1mRNNVLx2P2L+dEz7t
FWVoWfXOWBFv0jRKyKXheuZrmRoSfIxTQS385xHj4NGbmMhhHvXTBiGvf0kBPB5jB5JHMzfdmdwS
AlnjtMeg7NXDPDsfSdJR6Sp1vhfAKdeRq+donZUBxot+rA8A9NELraK5aMiPXJsmnEAjnC369Yg1
p3j7eDlawTED2Aew18rMv5XhD19OXQb8xCx3AIbDN/mPvEGNEYEdFKu2eT1UA5I2byBu453Prj3/
qeMyOVvxKJ9JMqXoYaKIcX31NXDKZvzoVMFpUU6M50yb03wjwTE+DEBDXnVRtIeSz3hFUiNbm7hQ
Xoyx1RdhqOIxXOSdmesnPl05PDEKApDzsb1Q156hESX+IVYdj5dp3aem1juV5+XRT4MQVABS0Q0x
FLmQiefcemF+k7PtX1qscydLz0umOkusd69o1HOZd/o8zjK4pkXkXXlxOZeIrdhNeyE5Nk+V5m/B
CEVmFAMzrB4MudMwwPTn5mVukO/KczZS57XxDUzUKyJN5R/gYMIiQNaZG+jc5mYGqLSuJSgdx8Da
TiQlz2+4UJxynZKa/UAizLmgAIOI8YR8Q98t/yDxGM8pK75fw8SIQ56P82shAppSkr6BP/6RWmVw
LznItzU8uguuTeSLKsIu6Yfw0Zhyb8xX9q4ixYDbR0njYk/qwatdd9sMNDtB9LNzFJ2sfMfa7lx8
nM8xgfO5S07C9ejeCJq0jHcgj0MQTVy6bz5Z1i2bpmgRm5vWXpfCifY5xkoWTG1r3kvRcI3mR44o
pOhuLUwDjVKZEjgH6cXxy6/yfGtYs3udoSPDVw0a0AXh7KzJTPovdYn60PfMU72o1BPohhZTllHt
grkvQGM6uXf3WKZeOsMiEgBI+ZMmCOsVOIC5NzDjbx13SevZxEV2jui6VRRGAubJ1O/aQfUfwLAz
XBjhfBbt//voONkGmhLRdlbuLrf1t0qiv3xF7DRkLC8NqKM1MyJ2uKLLP7zRdZ8r4bKRtKN0PyEm
c3IV7UOJioBHLEoPCgOks9JVDXyxciHbohwc8SqQskrcD0On0SZiQtsu7Vk/PfVoay/srTcgxM7a
iNhTkmfrPQuYXeo/1WbaPNVt0e4q/DZrg1pJYhwgpjoLXjwz0Kj/WjEJrsw25y3xPG9LJi18sSKS
6I09mH9i2/zXW1H1lBc9/S/KbtfaiswjWaDsCSQBk3meNHfHjoACA/X+aIq2W7x4VJd1LIVWEDYQ
H3NCm4TXAUfkvqqPw2i4fPwtXLkI49hBiV41O7sJjL1i8bbkRef7kEjzBod6PGL/1c96ivzdAJA2
3prTzGVFFwHJotEsebcugLuXgd3XfeSa9WEMCevKQdfVAXyBv+sxfe5oJLe3QVSZ+wEWFxyLCX6E
lbOrNTU61uJ2JLpnPo0LoRhtqfxb1AQ9zdJ4K7Cc7CrfSs+mNIcTrxpyLjHu1Wk053f2G3AZ3bzN
cWtQyo2nmN3UisEpo38wMYo3k534n1F48i0yZ2DJIyO2p7LinBtGC/dUtdExi2q5MieP2JZTzS1o
3RTbbeBizCKs3vD8Ju6PP8fi35z38d0xx4h7V0ibCdTTI7DM4oHn2lvlpNz3Uzr4F2fI50MI2OWB
F1d17MtEsN/NO+tDNGzkVo6KzVvBngAboRW9G1Mp9+zUyUzwowMZarnYJvPA/owHOdfHcvScfehn
pE2LkPJcxku1B+KKO19hiYE8xsKxicdPbCEWwHgFJZBV+Hjq69H6l1hpfNdN7dO6S7LWI0t9Ir3e
ahzPcK49Gf56IGLW7iSMX54dLvj51FTxuglYaXPdxiQWoS/RLu2KS2T3PAheq+RV9QYWqrS0zKN0
FQNT4Ko/ZZclR0DyhFQUesvFUVCXO04evMi8yzAGOuNOmcPYH8Hc5MWOLGSk9sC6WDuOcZjHW8mf
+dyZ3XflNenKx3V7aoypv3u1WX3g/2w3IV1CW3v0JNmGoHgZ40ohOgSIXaTJIRgj8a/KqqzPeeWQ
J4iIxCt4xjMGQwgwZ89UwSdfdXTgarJQ1/NFhmofMZglxcmCJnpXhHGvReZZN05AnPpZj1lv1XvB
9II3pTy4dlD+ID6Nb5Ga2ZoTxMhoNjIXdOeUkN9lrlfFnYUDbNdKZeUJ3lonOUnc7CswygS7EAU4
KPmGugLG8n20pyp9ZFtkLPErLpOTgAe0cvuqfUv9mYvLUBf5mxKobsBUR/bYstr3Iy9zZ3ajX9BP
0bUzy3Dv8SJdt/ZgXAuTrOSWtBnPKRvX1cRS3CZ1ZP3JjcF4dCIIRQ9GHoTDGnK8DRJ+MB8nJ/A2
ZVpo0tHayc/SYe3XoRKcvBBM+DruwvRQ5E1obBvWjaxttX1OGew3Ma/g97jg4ChbFR2aKHE+IEXA
u7Hq6QgpJ3mMgT5eRpZ/l0m0FduPUp/8WZNtb5zuONA7/Y+RKDsgLtCbWibODY0oebRFa+7MLvM3
NRzgnZgXp7eron4XJZ06KtQTbJdShwQ60unQTd3MXj2Va5Nb/OJHU3x+XMJyf5vD7bkhPskXyhuK
V1317YzwJMILPrbk0DlTQ3A79ld+myb1pvb8vxpN9iwqBAcqZ0HCBWa50Q6D3Qr6Fx9WLHL2FVE7
9nd4uukzwn+GUTMxn+cyUK9RYOMMgpt3bNiCloyjRM/XHnLDpqJ65daZQwbk2I3WIu3Y4wk2EY+s
+NP3uhbGGz6MgtQ24HEd5NXjHLQV9zFszg8eU/qLwXD13qXEu5pIFodmUuazEQTFipgwwb54Iaei
wEVPSdfZB8PAc+pUJUbcktmVFSbHihTDET2FIw/NhQvETNgSgPm6lBOIkUyFW37c1pYyMez/UAF+
Q88c3omcmuzkfLzd/DUHK2XeSa2uQ4YG3FvJivwjLIQNRKzyhlkVXMUCBPQi51yNsnpObHfyV17S
YYzy2JpEJG0ze5+YQb8fGkKbJEm9TdjiiSinqtqmJjaDthvyE44BQCIDYWM3Dcs9Zt4yWM+alxpu
+769zkM/HxK9lON6qjv6vSsPgxErC4h1RGA+nVRub4TO0z8WUsoxg2a1SgQIat8akAaVyd0QBzNZ
gNrHhur2EOQJi79YdWzf+cUoSGNFiGwao9Xw3rwOzB3wWbz8GyhQ9OMAojxbTZl90gHB20M3PDir
wKQtOPFjm1xzWm3awo70Nq/Y2UO7s9MHV+riCjyluSfcHD5C3bU4LMZ5/m3LFL4cr6C9U3vZhWml
vvuIxTfbomwoiCQQ81ZxBaun/uTRNbVxYjJgZq+i9UjyHZtgrx8l7+81Tl3josTcPxSoZdeuobRr
rcoIoI+GkABi704qOePnqZghRO8gViSuehq8kGWShXB3IxxJ4Lku2zO1IYSNaNjZhqWAiwwibO3G
NtOoT8is2IgSuC/NeAq7ZG5ysGVWcKny4Ia9I8hoYic6T8hwQtF05ehu2fHVZMoMx/jsjTzeK7tp
Pjwl6r0GAXoqhJG8DcRkYYhA03xOHBLvvRPRqmIE8kzClsdQcmh8N0n5qd1UfrEMIVpCe0AHmD1B
bGKlbPXb0HBC4DnwCGU+tS+Cjo5Ds3DwgS/PX5kXpqeWFOaehxSEt7B6MtTKxoXFLyj3Xmk0s9nS
hTBvINb0v0Q+kNfIJG3YsYXvRGiDTeT5UCgdsBf7SLWoPYnGFdMOYfPMqMsBERo2eBeoGLwp62S+
tZP5Zaf2SNFGby+EX22qp5rLvVh51KGfXKFZU1RJru6VY3I0x6GVShwgZbSvCPeuemhcN7NpsRxC
anFJFyQNIw2EM0a2qChOAGHGLZe3gOxDo7a8DrHMGK39iGOYvcnyIl+FVOlR5dZF7Ox5uTG3lEDd
9wO+wC2L1GZdE6MmSZtIMvqACgtWeX11iLuYOKLE9/y4FPGe5yHJ96AngBa7E6RyfE/8ZJRz06Vi
XRLn4ftUuQAF+ra0d3DqjB1Zez6qVLOoyXsEX38GDJHnmXez5jkkVdhUAZpixAp9CooPvpqS3x4F
1TVlBYfJiNhMt5mHh4utKPajRHIpilJ/3eVGvgsAxp1Zkdebltz31mRqYSVgtNAbUhcIzHLnNNgv
uB7m15A79gaWibXx3bw/9FO2NGxjGWiU2bzw2vXXKtcuxq+yfmipC9lh7AwvBDkSXtxNePHIMEI+
U/aPYw7JH+Uu3dlNav50Mra2okkfhBZvUNmaU9saeGxGo/myxxIbT+lpcByRgwTWO79WPz6lXAE3
nVMuxwV4K2rtYnABMnqlx4SvaipAj2CCP0A/nB/dWFNGx7m6rogmslyS7XGe4XmTlx75VErJldVO
vxMzz7k55tXGpYDjqmowbMSf8jN/v78Zch1eRsujNpyiyW2kSG7MYjD/5TyI9naoAKHmpgUudNJJ
/c9TrnOoTNxTST84V5uA77qep/yDYyv6zaKp23dzlf+AxLYvftuyd5+keaySsT+P9ayv/mwxEcWl
4T6zfwI3qlSjvlqvASQ1YRp2dS3KLUgs81hCRKBXBHmIfqJKASKesfFZkz2yn8u4upoW91NmcRh6
umvqpzmK43uXNcDe6ja987qhtcZPxh2AbFJkaeWZP36N717KzDr2iJwnSfHxQfDGO2scEWuR+QPm
P1iztWFFO8uCw4Ew4PTXNOX3xexh78fenPbKzJM7qwZvL/GZvtq4MFGful7fbAUAHXbZIl6SIh4c
82/bevpUIT3tOUJIq2rUc2MM3VtmQ6sBQuVYu4ySNea1eTgObZs+FaPoj15SJLvW6qqt40RVs5YZ
WJXasZ2toSrn7uENfuwRYN6nIBUHOg/rhk9qVEdHBclFlDBX21yxGeiTJVcDbEDvtAwnsuaOt7Ey
gzgTYEGD1EY2PpYpulc9D2qzWHl3JYtK7sh5t4U5xjEDToCUWhaogxwLi11abR8tDdVOA/V98hmN
nyFq2puAqC6QLRGh040vk+VVr7Utfot2QVz1S9gDAS1dK1ubh8lzy22fV+IFGbbb1NNs76RU3qmN
HTIuBJP4/mWErTJX9nFsM7LnZAeZwHK3/kK9eme7Y+9i8gybMB2Y202M+oeGQw8FpscuxeF09aLZ
xBxjJeHdyc3m4NWd+w5GwTjUIasz9un9zQB0e7Do4NlWjZ+eG6yTf7NmhmHisGrZ4MCJDphP/Ve0
y+wHuc25pN3Ejs0fFz4a/kpvspr3ijXEHqflL7F9TOHRRBY0d5GRgNIXxxbgK0t7tAA26P0f2smq
Q+GGwyqmgBUT+yxPrCR4l4GppBcVMFhjhCb7qR4BkaBzvLf7xnjv2yTem9TIrL2pUdna7rBrKhFC
bHBYZ6FMgKcv7GmtPJ9jgDYpy9hBWh0Z+PN5U+pOfgOFbP9WPYlRMSV0n3CFbX6s2ik2deFO+ClL
eQ256exyP2h/DcWtsSvy4pQUWkOd5j87BD116YYNoMYe+u4ouixU+6kfAPn0ocPATp6Kxe8I7Jqm
YFI9Lqvzo4BadwD2Ou5py2Ry8Tlbn52pG3fADOgaKaZ+icjS2VfyfW967qf3kAvctfVnVJLy7zAW
3kWZHq9Zl71cGfjuyiZCfO4bXbyA9sXcCY38bIPWv/OA3ZnzB0iKk0f4qhh5T6YpmI9cPs5plF0x
t7aPQGeRy8jwbdkJ2bdlZbAuA6TRjMDJ2hO84hXtBx/ksKYvFtslpUBzJbj39NDuEuH8ib1+tNe+
4yVHPyYexMJKuzsIrWQH2qb9ToHCA3ltS7HF+KmeAs/BjikV23ICkFsNSYL9a5w0a8+XfCl9WR+0
79t3xSoa2xa42w2N52TpqTEogSyt4dRaeMG5SxFlHLa2J1ObCavQv46dEyMrFyuKH/tPOmDhZc8T
WmbioqVOk3v3Zt4DmJU0DClWXObvgvJiLVbB0uTvdXbCCbCMgyg4CNcSTB1NxfGqhshABbd/gWg0
Dzh3Fm9bqfEZZeqmxhjcsiQICWPB95odd6DpzuyLT00LfWQTOz3nJnOizrX/SY+H2qa4mB5lMo8c
J86wB6KZi42Zz+11dMdsMwuWOkyifJu2qQ8EuQAxtdHCkQ819wIf73OrnYfSp5JmYtZfJYru657m
+mMJUYB8o2ZVwJFfv4R4BzfS6osta0oDpwljQdbP1lOby+w3zUtKnlrPkdyFsxj3LNUGK8ZD78CP
IVyHHjQA38JtAAQraGm+oTfvp2fNHSFoU0m18gimE2HzWKlRktut5CScPYGy8I1MXsaoZ9bWpzsN
Nh1+hf6pYqfduUn9yVr9m9qXErBQOcUrz1fVpc8izJQEDJ9Lr27WeQyNxWhaj2E/gs4w2KDjQtHg
ZGcYZA8Vn/0KBEA+k8Xjkp++k69w34qcl3UhhIPuFbPqXrxxo3VvKBk4k7huHsRUiqdaGRVzSlLs
ZYKl0PJsHmAW9MEWx7dzwIDfM95lFa5t+MY461MHPI0eonOnY/KRJGzEoxN2GrmUkAa4sh77Z48b
hOIIYz1QvbmN02F4y1ijX418Lp9QaEln26YPUkaYm14A2hkQd11O0Ko+pEkv3M0QsoqgAfY7RNW9
AMkq70Mb9vGWlRW+O/AdRbwyOMk54rN5W871fMNQj3MIM290tEbdn9Ol0oayRI3Qp+X37DNurfI4
AZbpkdnfByoweNrhWVBzwb9v8BA8p6rrDq42oz2HGMzFzDQfBj8TG0wDGId979etB3tboVpzkbXM
AM9IXL5zBsV7SQ72Gxu6fhiBGhy7Cn44UhFsYH+WvdhMDQavVW0CJoBvRACGvThGVewW5B1y2fwL
QOM9N9Iuz3XmULnkmZ9Dasbfei6C51g3cPtdK8fmV/KRgabHd2vBtWDdGhyI0qRPODKKnzGP4h27
teFL0wN8SVpps/trLEMfIMJiiQ5g7/er3vYB9fXD4q6ygxduu+mPRfLpK8sG+xU7CLm0mJbQj8Ed
7G/uMgEt4THv76CrHW5MOLheApw8sJRjbrPbHFLO3ZgrOW8EnQ5fYxfMfxthYvm2tQA3bDFyjdtm
4uXrZ5X7HmRu8ZgiCN5AFc2LgdThYuqFwTHqQfbWU5scB9lbXxDw5TlgzIlWTSn0hx2H7i42xupg
hpbxypmqG3x+ZBvtCLxVE1sBEp4/krUs0uu8pPTMbmlHMFJjzaRPA55J9swcu6egzGjNw3Rw7KdO
vw9Jk7AU0U730LZNsrepNWi5ETbm1uYpGday19GuriT/lPjiJe/rCEZx6u3Q0kFHSEP+067Ivqyw
/DWR3Wh0AAI6w3NaI558go0BC1FZe7cy8JnlRvQBlvkyZvlrP+p/fe//Zfv6Z07DjAT1eNGpVq+W
EOVJUkfwzxgD96QHfB9BpoCDhvx0tRU+26FnrU1mdS6oatv60M6HPsW5xnVd7lxHXGIBuboSihb2
6sU3+FuRDK0t/bPwn8iB08JWZNxRrHwf16bGKrvwvqyyvgSZ94UWu9VdpVct7s1Gm7dEAG7iKF5J
v/sifJMdZDW+4cMZnoqQhzDJGVOloECmd6wXBq1LbYd/G6Wsx57E4U7XFlB9JS+tSmzicrgqTF7+
qyGj2y5InW8OH4oTOptPd+GDKc3aBTd2tgMSQ1qD2m9IByEaSIO4qB29Bu1ykdL8hTydUUseRmu4
HAXkUL5Pcvy33G/RGqwCkEr4RlL0ox1S8CVN/aC19273kgVZTMukINL6UHCpjc3/3VWQoTBl7coc
dhIM0AgUEWvhPkHTpa8VYyE3FiRc42rAbPW74cyw/W1IpmWKmTwM3ZRG5lkGvynrXv1EVDwAoXkE
0c8+rIlJKs/CXBE2YKpxHlw1OTeyScVRBx23HZkMvMsKezXjEV0BgJqOFZtZKgKe6J/AiBT2D/jI
jkkwvIkQ4JnVkOrKM8mvFozJOa/htpgJJsxYOPZpamZ5Hdy+34Suh3/PBw7OXbbAsT5Q7gDW9IH4
nHnKMe1sluD/lheCvPJoDQ98XlgR9dRc4xkkwST7T02lFZUfZK4zJ4FaCGLlThkBns3Z6bdpsUR/
ohh/X8H9NRWYppPRpZyNZojj4LfuKjdm8gejpy+AAqwtm6S3JuIt1wj2eWWQojtqVgONI6EcFxNr
Qz+TK2R3UjFmvWdsPXpDBUg5Ozr0LTSOfZkQuyHcBLCoejxdkdsEu7F0T4YHDMlvwr1fCLan2E3I
UJN3V4ILtYdg5lMCtQqmtOMCwScnQYUffZ+NkQGEG4UEIjFUhR8YWvGuKtJ/Fbo9ln+qIARR2E01
hFTQUeS09XAPH3OrAa3BKcUMG71kfr0kdbyUgdrmzVugVdmjvMrOm0+s8Kv9RPFKFjoz5RxQToYl
YNyGO90tyMRAbgAWvEyqvgoTfi5kBfKc/x9rpEZ87LHKE9TkFcaTLGggscVsrAYEx1VGtOrRcptX
+B4XzqT1mLA3mEC7bhJ7ooNwpgULu8XBHpfWnFR/1rYh3pKBXrFsSpbvVX9OvviJR+uHhsV0nTZ9
u3cDcPAqkX+oGQxR6r0l4ppPpyFC3CVp8gsgkld1T4UISRCD+g06FcMG8VUOS+Pa4mBP5q4npU86
wTCky9pmss52nLEyDdq/8NNoZ6VDg8G7Qmgmz8r29RAzY1zz2bintTNt5hhAeDTsE5W8EeAo8EkF
u46rJI941u7S2ccsvwSsiyXbWtXXSSEfi3roWZZGRDDMX2nS2OiVyc3iwr8CA4FONcidz1ldx7xD
CxzMYJqjTv2SMrw7+OYO40AFVamTh1hw4c4LDVzbtJ1TFMuDL9iR2ZrdNJKvS+jS+Akz8tdl9+EN
GUBR0yagUL2GcujOlMrqlSqdbsMwCYndm/bYwffxUF+aCXd6xmnwaC/n7ez/mrUHBsTM2vVkWP4G
DCWXR4frOYSJr84ltt7UytxbHiBL0zBLtkbFZ2CF8V156Poqi16MXgE5CJN9kxsHI8ClPKdISrmj
r3ntQ55o4XtHyV1VKO/SvnIgPtgOFwru+zirIEXYv22tg52T2yWXC5zv+RycK9Pc0IRE107n32LC
nusRk9k2keEzRrWXennEC96eZLhcGomL4YGu3GXr4os9ZQATDWdcTjBq620fEOtr1LIvqrRDAImY
8JTW/PlWfCna+CbGGK+xHLj/BvyYGsxGfknl71w9Cif/xpJ9y2Phb1kv9+tQQtAoLZ4MnIMmp0f4
Pg7uZwYHqnTYYWQlMI/SFgfYMJo/hWYcXRkuhW/xeQjicEe/Be1bEarTnIAgTJlQNSzCQRVna2ko
SHlB7sYpd06dM18qIz8Pwr5asauw8JlfowyzLVb7dpOZRKdEQgOt7qbb8jynVnEEBiC42sHcJ4H4
aIZq5wv9GcagRhv+/xvLwB2GvHTBIj2j+cQvZVvg2KNPtiVxxv/ee7CRx7EYcZjGUwslQFrVLoZN
wuOdqXWYI7ZNpf861FLwjSSLrZ8McDNG50gH7r6h7Yoa8k/PdX/mIJP0++Txrov1H7pqxak0M/+E
voYm4SBGlwaU+dR6CACF/BPEc/Yk0QAkexDNmijrbsi7H14U/kBLLbfSbF/AFfwFMv3PLcWRX96z
8MtnU6QTuIxBLJAcDPEi5gZf+u7aaEGnmwardr8REJ8I5vo7OXNTZrF7HFi4LFSyUz6pyyD9S5LB
QWoT+Zf3bbon2kkbKh4MfNfTsGJB8dTlHvtM+ox2o68R9P/j6Dy2JEWyIPpDwzkoB2cbECJDpYxU
G06KSrR09NfPpRez6amurooMHH/2zK55VNog3fDEoLkoC017k/NdELHXEjlu7qGYEAw2qsc856dJ
q8AGZQNEZBXd3KrFrdECt/ciBxsJnUd77vLFwZDUoHNTeFeFdY6tGYd1heEwc6OtAPCTY2EIWIkf
ufngH6c00odIR96R+TFo4urViMf/zuMHSxvPHIsfBnItEVEW2ST2PWSlsUPuikN0Mtdg6tddXwxt
H/Sg3wKtcO9mZTylOC5yUtXWRJbRTjuswTEbBOTZw6KjbcQ00hiFyZ29eQKS7fk57cIyz/NdX+XM
Z4CsAsvzrqwc510UpxSi0MTtk1J+b9sO/7BgWZ205h32KnXFfYL42nPv7/FGP2nNwGGr2QVw2jlA
VHghy3UBhOxs6lp8hSN74Cr+XLfWpETRsWN8mLMt833LYL6xa/nR5gM3FNXb8QnNnY1mRATMmSmE
hGuk7dAsAVxK3CBcGHLbxyM7PRFfNH3iygDHogWdcGg4RKb+mUrE+lh0HUzImDSArNWzPSefFC7B
S0sos8lSd2t2MBSZ4+9NU64BGPN+nLSLmTl0LHheds37iWE8abxPHNArRiF+MgqcfhSmvNk6aUOI
ZOlBjqxJRGaV7zpZZDpR7GSXUJCziVRvbWIZ/2tt7wldCtm7uK0FmsBwEmLGLgskzB3vZm0UQQqY
AN8FqWksYcOmFcl8tHk6QV0Yr9bE33zITQybSf6SNPmFgD041ZkgcTYNdxhp7ipt+Wlcu/Z7ycTW
pd2H18TjgyFL2y8pfPSthrRCbdm/Ot2Wm4T6YL+lMYRSPgXwaVmeY6kuBmIsXkmSvhKlGs30LF3R
b6YkL6Hqhj9LT8hLDtzGyrxafMLOVysvzNNoE0LLwvilL3FQUYByUqS/g1Qaf5QsgYqaii9PljNc
QlGe9Xy+nyeeMyAvpMG96DPtwPWlkUTVrQV9ezohmarHBbAYZXxfTF57tHhx3Flm9YrdzTqgGG7b
ON3nbA6CqByNrValzZEreP8qK+vSgxHfOg3F0knodI+wCeu9EXrRHh5atIvjvOBvn0LlqV0vMELt
qIFtYlxGsofSetEtHll9ndMrV/1iI+IwMfRXSn+5SUSlepgtde5z9xPDdehnxfJWeTXLt+IWayZu
o/IhbqNi3/Em9LnRT5Cp8xcAFDhyq/c8W/GwFUBZggDljmq39ERFYMFfm/AHibF7OuReJpPxbMzE
k0tiZasT8t8Y7Vop6Bb/5AIDgaj7DfBiHxTKuNeMimNpzn4Xq741SxveuXDyOTmyE3ZCag5w7gcR
1osjgLQTx6u6qFq036DyrIMx124JE2LGy6zH43YgeHZQuKtYI5n3hVHtKfGjjNUpq3c3afUtheo9
tiYt9DsvPcHgAO1Alm6XR/pXxR6EAKP2YBIcpmIWVLuNHwaWOvEryRouwzpTCO+oDA1W1fzFU8PT
R9BSuIyc+VDtkDgora2cx9Yc36ywfHX69Mh/7kCk4wP2Pg1qooKi0p+rbHmMKvExAZdcEOUFIF9N
L57MXn8Si/3Wm6a5HeN4OPSlGTCJxv76ekpgDWKcxYuSvUK2unDBgVqfwgWAVCbIhHCTlFwAia/n
U2SD7HcSQlkpX9Z42Loiujc9JqBh3mG5WhnZQmLddKCZxzG0wUpNwZQNX5Wt81oXk9wqBQJVNvgz
nRwFTlb7HtO/D1212KnQeDYs550YOzrWSER/wLJLk2XlEwR8m2p5labx42mV4+OieNLk/GRyd8p6
cXNGXNz4sSnHc9wgBqDPz6Z+LZP4U7rqqTPoppETAz5uGzVOO95AYtdk07jBf4ZrHuw75k9vkxpG
5E9x844RH8JSkf2YK+gmXSKQj53aDgtv/TU/Nkrl+RCzqPOTNuml2e6PVi3uQiVuw0AyI7NE7qNh
v2uMPA+Oa/82LjgMkxiQ0NBhrXk6U2PT8QC0X1GVPkmyGtsJDQNraYSlPzwDfoqvNhyLNR/8iYEV
j3g+/iu1PODQSVYeL+b4PD4s0/RNfdpRRpIpJ61JRAsCA0nu3k2Z+qE05F1WE82RUxxemAlMNJ3+
1SmtL6/OA17y28xYwdgGm/wEZ7TpikfP7KxDxNaG2RKn9VikcTA7zceMEW5rNfMxsdnuegOxmtmu
BcZp61r27WlBvQ/sXjxBFvgtzBxKketY4BFZo/hENXK/68xzrlv2qUhbNs1cXTt7eLWUenL1uA34
UxSnJgPckc6h4OnqT9EkXlrGQqyE3021LuplxTOt+B4aDRtBYNxkInruIgZN3+0iPhWOYWIExAlZ
Y7029PH6PNHEerLuZ/Ls59npTg2Jd77t/atLAHC01S2xou/EIISV9dNVd7wLFw/8+0T7x7wEC12V
3AFxRDOdgVRe3iMPpNHs8sUvBS8fW32gDTPwRKSXKSDYKM7BvWPj8OsqvrvuGnNU3kdTsf0w4oEN
YEdQvbGrt2IEmJwurLvCXmPqzF5thzISWro/LF1/HWg6o3a8PZFFWw0LWAYt7EM9x3SwJJjReiNp
DrmnvC3Lznv8aC+iWY7k6M+dReFjahB3cKua916jXvN05iWW1VfmpOc08tiaZYXxiJpSBFBeTvj0
4BGVzUdWWYD206cGJ2U+u/0WV7xz6Kb6PqarFlemhdd+KE9JNF+8RDwTkGQ/Tl4ctIrzYJocZ+nA
0+Wqbm08NEb0QkYzemLfY+pyt0wkz3me3nRduze7elWGun1tEzaxFYiHTOetrjqgk6L7JKX5QMUS
tTyJ/pN61n7iW0T9SwfGOH2kPOeNcqUHhfttU4eUirt2cj+b5nXSk51ScXbAZH8xMl7KcSJ5oEZe
V7FRvYxGFcT0/JFK8xcamRBOYwwCcFh6E6yTq4X7CIoTHhPBAQCmDcr1iQvv1aIynbUvKYqprred
nOkQ5WnaSilSSrI4CdL6w4XF1OrzA4P9tUu6J91I8jPQjq++q9kBlpj2y0EDCsBfdZ5zjSkMNY3W
pA09bUezjakLE6yQ5JwRgBZUteYaHlCo8k9xzMK+wz/TWe7GZcvit/RKkBVDlsjY2tDCxcsIhtqA
+hVQs/ObW216oHCZr9IMIbRwzY8iW148hw66SOOC38rpgU184UdVi0UrzNjy6O1zk0ggRlyKEkmH
m7nAX6lV+9o66aPmIJTEeZxdlGIbltv2Dbof+ehYPAqVfHUt01LDdM4ds9fu2siIL23EhVkQAtp1
U0dYUD1EamFIyMeZfy/5ktH4rRLjonnWeaCbi6RjfL+Mo8DHaeEcn6c7DFUfKWT7IFVs2bqoh5XV
OUgp03TWlxmz5lx9TgkGV9ItpE7ZcuxoP2xx5tXZFpCHt43oiA3mMbMDOkgeVSrPolZnQN1vMC94
23VlyUnEj1ebR94UKM1nwGIgceOZ7jqFmV4DWRQU5givBnpLMMNd6iyoK6yEIMCCBaoWdiKjbX0L
0/bIiA76nZ6wr3Mk1GksqM9FB0MP4uSA06k0/KXWhz1khs91qWGZ9Y5hwL4n0SKRbIcbgP5mU+h0
4yVrdiPBD8HyBH2sKuOf0k2eqzn+XZahfzD66LPrefoIuJyyipc3PTMAXCeMmgPRB+kllJCwgdqY
xuD4cSPkoaeA2ZMpN6oMM87obViCqn3RWE+jBwjHGYYn4CVcrRJQGiBd/CzSxWGsECv0FKBQM75Y
a2woUd5NWOqGj/BvtaIfPHtoSVMCKu9qoFcwc49dMrOjqvV/iQVdi3XBuHXC4lW545ob+rDwcAfY
P9+c3PzWqeTbaApjzVihf5Zs3UVLfdmg80v4S4kWQqTKscdz/G1A6T/bAzNH6ebirPT210awOHFH
x+0/IabHUj4Xy/zlVvFlKlK6rvSw/zb5z1LGynjLdpv+m0V/r+h9eXFkRriUBJrkWPUJf6z+f9H+
QQM6YxLuNvSUfvIVeCrbdX9Xw75LK/cpoxiq1tlopNZ8Sp2lf2WYuyaKffa83HO5o7t0ofBEYc6h
d+QOSMRbXdrufdIP4aljv/KcOnVxInYOg2qmgo1GRirQIocNQu4CxyBDZ117Nip/cdaN32BK221G
Yh+7naD7gayvvxAoQP/2KDgcq+VeTyb5J5iUyKBmNdY4vKAjfw67o+x1wue+ISznvg9zbVyWjmgC
r7GCfRPy0taiZyOg5enqIC1dFKbPR2ly0KbgHzaGyZ0DdgstfgjzBIc/a9tbS2NahOfCkfslNEx/
AuKyFYaidCohtiCT6Na53AoqI13OLLXDILJY11a8WwRzEtUPghlZmhs65ijXwSIL7sYEoByxiYbl
bV0BZH00sf1PQcuQ0ATBxvT1DlPsJ95Bxx8nTjVjMq4kNoMmR8akB+Rix9STWFLHUB0hPHRVi2Lv
yg8koOwEJQBfkdbaa8I60c+6XmxhCuFeFO5+8KCco1O8qJoKtXgxaYhqD3VVv2Bk6TeZ8OwzWxoa
oOibybeq6pZ9D1zlXx0N8DvoOMBMkj0ZTvqmD13yCI//0zGHt3EqvpWhSgK5tXMwjKxmM1aTV8iG
ne7MX2UlTkujuO07r3MiqQira84+oW9Rb9p9nus/pM3vO0Qh35SYGwh2/5LbPZAznK7Aw/iAYrHL
FJ+SYXIBqWjatJv6Nk+use1D59bayAvcZtXdYCP8JxUDvUfl2GqbPwiZfTaO+WAuaNF8ej+T0qd7
fuEZkY91D3nMzSytR9rZ8iOY7+aFkjPP2mlmTk9GU9VT0KwbaRNGDBt+ASTQsGqQKgNVivNSrnyN
fic0F8gkVM4yw7DuFvOT0o1fwlTk8aAC8yrLPwjBO88WT4Nv4kNoyA9t6qmL9p3uHBH/VW9O+YFF
E+lT7hykRAkYj55PsSLIpgarkPr0HDdvOBo0zmASTkHhTdhFLWEONFgU1W5cmj/oUDR/uC9eaT3q
MEICnOPB2FKQ19LSVjYtYlkUFryy4xYqJVE5Dku16ZKJ3ufiWoEWV7WZ+cAsNK9d/Kw1oz/wVvbN
9FrErJhun4eaTksR5HkLGa0RzrAZawavouyeLYDR8Hp2jjufbDoDfBqtfp3Jei3r1foDs4CFPl9s
SLbJZpwmZCdbt4TcytgGip0ies9UinJfd2OrOHNFhvKKcBehUKdyy+bYCxArlnMDkf+uE7qNTCld
sAMmEFUBErXTsTEr+tvpdw2f2bidvbm4LszYS1/eYyZ74kC8izDOo/4Vcm9leAlIV+qCotXalKTA
62iv0xh6ppyvCTBkTEHM8LI1iujDizykwoTKjmG5CoykBF1C3LWT5KvpsqzTmgy/Fq7BMtVoc8na
T9bLl8LFVJLgyD5EId/6jhDXThTGXdFwesbeHzWxwDNbCrvrg9Ih/VYuBrsscuXOSRpxV9r4OlKL
l8cUhcGCz5i5lP7aqp9qrDnmeck48uIaAJlTtxxqHURJwhGNn9WLdg5b87nI1a6v5a8NcNKt1Gfv
jUQBcRn7/Tz+zoKbRFkDB6M1q6DfVO+7Y18Ndy7tRL6XmfNrk7t/YTsTYTTjNwKAZ8slIKBxaFNZ
GGE2JFWE/fxv6fMfq2dXnqPkrsE8IkWELDcYMLxD3RnNh6MDuMVrgq1pWxot23cWmXQfaL1NLwpC
LxYLuy3Hj4Ieahd35epYY9SEddDZHtb+BJfal105a2yvM7JpCxmqo9fLM/InCh8FPBdXLJcmboY0
MNKqf5vlGima6WBK2HUmafnUp8V4qJcazlM/Oel7IYi1HlUT8Yru0jSubmp2hy0niRZTduZguugg
XKU7TZ/6Y5gm6jIyNMOC729LPJ1hYdzYY+9w3TO5ZsabtPjr80L8oJOTfjiHqac3yz3mjC+MqQ/E
Kw5I5hc6d6cPdpvcCUKn5goqX3Li9wwAuA9tiKleOZ+62A53XZXydU3Kr4xQEBgVHSAEeLRzwlTz
ntJRdiCHHPtElwZodsDd+eDkEaxIfbQ530Fv0lKKqS+aSanF1fgzcDLyhlrYZMgcUbBClMdb0dTS
C6gEjV8WabenXNC+7VcZrZ2Yq7Vlm4PluI2azB+BMrIcoWx5ukisnc+lCR/q0BdD8UKXEjhrmpI+
qBS2703ZZK8YzpD+3WjJp52FH+Mfr1x92sWj4Up0jDx7CGNWd7xdQyouwBEhWI4TkZUOOI9uJ1TQ
y4H20zRFUtEta24PtCq1xatkegl9y9LaXYlYPwXUCiMkuhZx+K5pmfUaIWoD42BDuRxn57AD+KjB
1lIORIJuCOKaqT+VZfUmI0c75JD5fvS0ak52W8DsYe9fnWsa9rZNTSZp7a7LnvvFMyOfIOX4W2DM
l5gWZHfE84k7nC/nvoUTs5XEl44C19tHUkVUw4eyaMfANpcOkBZPbfbMtXhyt+G4MGTYq+GyoRbt
sc7rBJ5hqae0PXs8z5ThdLi1leBSgTQ9vqOT5/eFwufhRpZ7tTWz/86xgj2EEyp5pAoMPtbaOUje
pfyERpoFOK35oUlYqxrZyhsQimjPRp5zJEyQDCuV7T1oWHuI1c6LrsfxlhVb9by4cbJfcOncpTT/
HuFnjAcRN/ZHZNPVxb50Qclj/9DiYOi7zPNJ2CcwpUG1fZgIls+kGzg2G0JZPrmL/nEyhyGAHYSg
YHtVY1JS6/DSjTor5xoKBt46NrMSE7RiJbYyEW4fLAUVowCz6ujbwIB75KfWWrsU8NHTlJAOmlib
2H492DE7dmAq3ACtYr6EQxzzzeei8ONa9uIFg+4Wd/RY1g9YccOdRyyf+9DUX7tIOJ9521OYWdnm
YWjArXVaBVWy0yTVbYOdrPEr+uBMkbjoJnCW0E+juwlS4AHj9PJgFQuwji4d5X2rm8OBns34AnKx
+8q7fv4iY9nf+JEkD/j/0JWqxMY0ljkdKbhERBRo0jvmXKhkhdWGMiwpPYVIlAZUESQPVI3kB2AP
gBtIFujThWrELN62BLUeZZENn5AyBZ7DmMxagHLDLR1FZshY66bTi5gzI3u0WhaIl8aimZMQKdKY
0H7SBoid1jgPGXIA0hHPYi3FSZTc6ewQe0NXjHv25vLOrOx/GKpgzrOrrAzi/42xNguOnKbmdI2A
PLBq4mINN+AJ1AaeInk3t9lv1lX7woiAt1rCT7To2kquRlEYF77W2C8J1Bps09aX8ORHJWDke65x
NGCE+Bo0HZhh2bdGyG2jOjDWqGYskdxmocYCDwR1SXYAH1Q7cnih/3nyMozefBdTMMO8xXGSOgW/
PxuF0qe+69GqwpmZ2kpHwNitgwycTDVWKONsRkrRCgdEM9G04ShnFxRZz7cAOhptqve5VX9zQ+By
BAmLuUqHMx/u0miMCL0NztbTtYfKcO3XOI9uEUSBuGHd1jTipWKZEwih3YDvPOqjo/mGyT0NIBqu
gtb1p9By7mLHo/izhkMnrJIMXFfjPseUyQIBmp9rRS9q1JuA9+Z4sGQMbXKtPB0ApLjTPG94w9Ek
k0dPtVcjxs1sDTj5LHCm3JhVImCxQThm16VoS3XHk9LN6dDrUQwtTDe3GYEmbDFcaAres5XG+24w
40fHofAyh8IUu/Jvja+TtqHMV2U2chILANNU1smRDd4sk4QkxJ7Z85GOm31f6q9CwkUhLnLuFeQh
TC5P/4FKJPeaJHE+oKsjulCPiRmpoDGD63+tI7ilvQ3/npanZmWZEFB5Zpf5Q3JFsEeFgN/oFLS0
KRVXsHGx04ictsmwP8axuHHT/8vZcBwjHlsf8MVXVzI3TF322xNz59ItH12Ki3h2ub2JfLQ3/Yq8
d4c+3rFJgh4VtreZ6nbfrtTfILSdB4d2Y5ZsWT0ubVsxYgKLMuOzB2jIUJBVB0C44zZq1+ythpkm
FN5f1kUXJlf6l7vm0SydwReuZPuXSKoDF6KJON/epcPJVVPOvK2L8lfGOpNGPZX8Bi3UfFcuhx6S
lkIZtC18ylZp//VTBr4FVPAiuycvid49N3qAWNbz2qShMDJJZxnUevnubM6BVQ+nOo/+zMqIg6Zp
7tY7vUP8kpwpX+RaE7fMa29d6p3ctHgf9OnUinY3RfN3ikUB3x8DxlLiDC61lOGrWPxGYVOUlM6Q
C4vAsgqdhSFDTmqTucvTDtIER4Ajkkdn4INCNoUGElPm4NLeCzt+/NH75L7S28eykZSUJeU5m5J9
Omj1Lh3Gz1yt7asiXsva1avKtB9lpP9QeWlx0oguCXeiyWqWIfj36GSBjVVeKo42q3Jm6OUe9RT3
A6+TKQJL0DrGVaRoLMM8vOZq3Ck6LhYc0lSsqJ2hQWTTwTX4VWdA2s68A3BcloV1/pGr8D1Myu/1
bs7t6KaJ+N2iFCBw4vqm1/o3Ycb3qTHPZsGxGmvQEw2j+Jq8+aWY6Kd0vFf2GVHQx7Ab6PfysDe0
u3awji2eQrrmTwZlStrS7coa0hEQzovJhLyj9LNheRh98HkdYsrBN7XdJltpuJDCRH/K7ZFgTlPd
2WS/oIClm6k3Dikry7owvt0Jh0y7ZuPp3uYyB/1qYzXDuVi3Jk4hThNmuQDyjtiYjItYvXdtNV0w
ECICgBsPBMtiXw5AVmsVA4+d0S4p/+TGgYu0E/s+L+ut4Lnh5MHORkuPdieQ9rWi0zaQbUgloSg8
sq/+ouAwDWJ2Z0QvgB60erPNLPWg27QilG3OkqS9WVp/k4S0iFPYvB8anEV2xnxFXRBXU2naW0rK
jvXQDsg8Y7sFY8r5UJj2KcTgSTqvvU/7xIbrxvwoLBwJvdu0OwBkf0jiFBH05oktjtjwgD0XcTJc
iDTtu2a4Iu7d0gkfqJl1zzLToDtpPNcRiTTYVn9ztoopunLZnXIFhVlaDqB+pEuhR0K8wmJ63XtR
+48rT7rJmvRVrmaHgQ/Aq+q7lnXnzqqaw5quuGNST45mn1Lch7XAytUFoZ9FrJU8J+BKSEIWiAQz
e+lQ8xsxvsURhxtpxA+9NbV/ViqPVO4Mz0nRDKfIIcHmVcVvRo6aX5S7iP71I3PCqyQKuLVNJwtK
2j03UD2SAHc45hTtJGvJDjABd+B4u06nZKjiHQrdZTUnsrCvs+JZrzHmysS4tomqNl4//bDjZqZe
Jnx3HT0I4BWqmp2acol5LdGf7TTXtVty32hYbqS+4H3goTaa/hk4PMtfoAOWBd8K/eIkGv25ktxR
+oFVQTiBdG+0bjeXxXORGJ9TKO+sAhVl7vNX6uCWVyOUyjfE/BaXJsV86YzZkeatqG//QjST0DYV
9TVAv8aFo3fQafAFLID3YK6vuvD8CSWF94vBtWSxEPrBA+/MKr1kTvyD/H6Y6zL3ZT6/Z3EETYXZ
IOHdWlhsFwxM6LABHGib4khKAdNyyaeQW8UO9BzUUzlqu95oOn6T4iTYo39kebWLKo9sxShOgAth
dCJBpqmTHcHUb1sL77Ixpi0x39bdurH+x/8M36XDncmFTyUZUswZLFDDNr9Rbf+gYeoaVxqVxT8U
Ehdlu7SPWjo/G4m6J2tEEXI6R8Tc4pOXOGcqcT+GQsda3M18aZKfyDWe61RApcjNB2zve+i15aoP
RwFC+8l2U3yL7u9EsyCsR8xnhm7wDm+oU6CI5lALHNLGogR5/smhmZi3HxZQAn6gh7TZPGNNqbck
oG8mAzigxpRYwAQvmeMjGCo9sBPeFWDLOLUrd5XHzD/6WbmOpCHu6jrctGwc15x39pYZ/VYk+mpP
qs4DgYYEk+SamzkUHZyFCDgK5PABCwG1KMAO+Krkvu7UN6l7sLDSoQwo7qOJdfS+R75sSYEvDcem
wIFWuIPwic5dC5vmBrco051iG8/A0u7yMbyvLZf7Skomp02MM0G6Zzh3/EnaWQ+4Hb+O5vgPWOq0
UTHV0XjPj1R2HLWyje+iaHgWmrOPbQ9nW11dmT/XIoYcsIpLJHhsaBHgvc/bdo9MT9BA765D3LGF
TcXf4npHnFgc7MDL7pwKJAlV0k8FMVjKGicKJVNt3IY5elJhMq+GOnStiBVhD4VRZdlOY1HE+Kzg
Q+lf5cCVVhTxPQnvD6VV18nx3pRQNMQQ/ywbc2849QWHQLH1eNHOjUASrrtjix/EHyv7e+ymLzep
9rAACGfq2plw6x8BuKdhjl8xyt4Dd/uw6/YLRzqPQO60bNIKGgtM88CSasuKl2dfJ18vl+UrbrhW
IX1+6WrFoCSYBnhJfEZq3INDpxIpzK4FoQpMoe4XNQwvIKe4owCyN3MqXRw+KFfPdb+ejR49EC74
rGJ4Xkt+ZyiBL038K3L7SsOGhkCdBtbY/9Yp2/VkPX9l8sJYeEUi/467Get7aphBmnvrVsl5aNkZ
wFlJ7+Gdo7/mQxgIE6vm4FUvfTzBwqN2Bm/cfIQFTxB3aoUvWvOIX5q1pScGMq/rRVXFl8otUmAc
fBaEyfdWXQEad0EYDmZQGUSFsz45lZH3pGoXYCTayxTL99lsxCpj3c1huwbyXD+x00uoeY/mMi9r
UORZeO1LrCVHzJXlrq6TDGXZSM1NC1AC0bdYTkWfEfcokOSqtPzG/AY2MKZnRqgSnyem8zQ27kPs
HZuE4gECEeqGO7dg68NtcUiyiw0yP685L0rmHXbr7SMdloTwa1KtZsykIpJbBNAK8svE132ldMYu
Q1VkEVMHutkK9TLxYQRt2qC/dNV8zsvyNS3ahwSodjBKA9a4jsM+lYfGg/BZhMQtl6z5Rxjql7cw
/ptS/4yrluGOlRhQYfttpgogaO0wJETOT9NO+faLGfuHG7fWgf0RwSDdwN1iMxtKrfQOin9jg0+N
PKxbjAGb6GkjHfGsszN5HUKTbSS5SwTTit+o+um5vWG81pETzcrdd21eBvZU4AyIHi0GPl+vpqM1
dnRASz5hPjOMNXWOScrAkThWN1KE9ra03NdkGH6nEToqJWrffQ3UVY3e1l4otclNEysiXN9e0GZS
aveW8B4FcdNtptsI7nnxb04dEzmr7Za3CP/qyawYitiCdF3N2m71ZaBFqZNaXPdTuHq5S0vDAnqD
dZ+VYsSKAwgS0RCvCF3G3ESSTbbaYjT8JG3cS0pdyqmYoF4grumkRMBLmnReOky9/lwNBB4qjd9g
00d1Zr5LjwYVtlJdhnI2m+h8Tu4YwdCnoYR3UdIYDtez+uUV3F2yQeNyjVxFmc8UCctC69Dzf0g+
TPmYhtcYmRzX2kVpHgoK1ZDdaqW5LK9GiCJ6Cup0F3eW5e2ipfbIjuDbh4fZpKhWkfCi49Jxt96a
lIKfKTcdQ+hkHVW3mNnCeFcStQDchp3xE0RA+eVUJoa/uh6pNwIoRp8ddLtbrWMhsOCOgDJcuR5+
XUfel+uG3qnj6x35BRCwi0DfUD6NXAzTcVjhD5eQWT6XjArgjYaCcOsISj/xXwe1QLPovTS87F/E
fRJHnqdOkhA5JQK5WMPjQNSxNJWjliHVS66wlLo46ZmS7vavdkdCyS1Tf3FsbGHfwAZE18Ki9JjQ
bIyV3EB4w4brRizF0cne+9rkweD76UFB1mN25RxSyyntXLogCaWjGy3cWt9RmglzJSanvJzcIrkZ
naXBCMssunvzIYV0M1mAyylvQLGc0po5GBqA9TlEYAJoSUdpXf3kT20h1mAZZ9GOLC59uBjaWcml
5IeMLjdf+76PvM3Ck3aiDNzYzVrTfLeSs4j1NeO0OSrnfTE878cjGP2AE6cn3GIMYvoQdkFjZptK
tGRVztbB1YzEPXSOw9ak8KyaEIKmp3RVlClzfp033adXoHgrdE+/5mqwLXTp3odtrMX7hD6RZ6eY
5EMuYzFuFjoOGKvhUC6yZNhQbKHBirIKeGrkAAkLX6tYRSZMFRs4adRV2JhxH/mZCGYavrVHLEHs
90u3Zvwkhxh3L04kCg+LRNY5/tBHTbql3JURvYvoUK0mJKcYX+QWZFR60KRZ5ttimrN43xs5L1SU
X/dVJn3+T7oTlipVuCn/n27lmEBK+H4bLUGrP6E0GO+0NpjTF/0N3OhR/KxmD0yG8m0UQjfdA+CP
dY51ysI2Rt3plh9CgVGcgG5n+WYpyo6aSMNNNj0F3l8ydbXvTsNSukWTIQpdTYozVIsbLPhNJvpz
UeG1FCA692FRo4u59hyFx6mNORmGMFT7sF6yN42Lyzkb4bUxFJO1xCxR49WJqGiwFQM+TvQcrlA+
U6dK22xBCYJZav66SNkVwzgfF6gjUSCHDlDVf2WnnYUPlCS5u21apW1j01KHxBqkuWV2WqgFs+mG
DKEqgkNs3lgOKxIkqHJMmNHyYnpkomAEFZ5PvfSEJ8ZwcNOituDNnsCO8OxUsmFV6KJEYT6RZRAp
tzfupgWsGy4ICjXxF5JWBr+LWwWMb2/WlCdYUR0YbW9c56Uz/rhIwF9QhdTs40KnF2lheCJ48SWe
54JS0wc4ylDPyQznw3YYOqi8VIJTAOgU/ZtL2GBXw2o6/tfZJdHWbylFLuHF0udhpADezM5ugn01
UI7koFws/uSVNtcty9qF0l+sC+pxtEREBUhq4IwQ+HG3SQGh6SohzxUb4nEFaMG+u9Dfjl0It8Cn
XoOhntgir9ZxFe7ygqUoIWV+CH7fi/VsSDNWmU6NkGCk49Lvi5j+6BEvRMGoOnMZHoF22Bet7fsF
96uXew//44dH6acZxUeHC+naLemp32JuR83HjTq92R3Osf9RNx+nLPGiY9uT0/g/Z2eyHDeybdlf
uXbHD1aAuwMOlNWrAaMPMoKdKFGawCRKF33f4+trIWuSDNJIy5eWg7RUWiIAOLw5Z++1hxwVvPCJ
o8jyCSh86Pw0+u6GSoiJ9cWAXhMzLI0mUrswbQ+xQZ2yjrV4IsZwiXZU0TXaQvtGiFjQyCxrQ6EP
SZtnrGJ6G4Jf2EZVjyYd6NrXuiqQRvlQDfYEm0a/IhVy4us9I96rskBHmhkFh1yPMsldPQpee0Tg
3fm/rJ7So+it4oBXpg3QNsDeJPdiTh/bPm67q7qpgOoIvsmKyjFWGZ2Z0lo5vdP1X//9r//1f//P
y/i/gz/FXZECu8//lXfZXRHlbfPf/9b//lf5///t4fd//xv+nCNZ6/nbsyzpUsvhz19+PkR5wH9s
/Vfd9Q1eCcM9ALeltwAGat3lfQjeRFqPOTSq9dgz4D++qP3eRQUnfPL5IB8K8fqiFGb80A5H7xBO
URAi6x057km/wO2JlL2zdx9fTr29nOcoCwGhiVhSW8uf/+0e00rRGUkj5zBj1YZZWvrNd48Qy0/u
ynnnMp7H3TjSZCn25OvLVNbYGzPCX1K0bZAkynromGK+ufB/NnFtxNcf35VlvrmeMnltjjJdJU2O
vq+vNzij7gxCYYn2a4mXsMkHGtthPPR5kwKssvzrbkkCBFpV7IS9yILrZbv68a9w3/kR7O+VJVCY
O7a8GD+2n5JW05rB0cdsHqIRTZPnNpnlL511dUYFJ63SdWsVLC/paIl8/c8vL4XtKMljdDz74pkX
XgJ6mdyJo5MP0QOLdSs45owcOG1aHDVL5YL47I8OgIzDx5d+O6qUaaNx+evKmpfw+vFzMJrDzMh4
/EIXM44vOZOFC8DR23x8IWt5ka+/Ua6E1tGiokC7XF286FhkNTZ2YRxGzjVIznWCxSLDGvLNA7N3
ZkHSdIMat8JH3wU0Kzs1WdMGeapDfWRy8k9+0Hvv3NZMHZ5nAVu4nDOIOyKmKImCY18Y9xUcy3WJ
M32Pj/HX7Eux1nUpHvKezJOPH8TbaYPnQMlJeVyUiIKLsSY5S/omcrdD5ZnlLQbv+caJkuCBllP8
+M8v5ZhQaSwNjkVefsvUFnibBuMqlAmLluW3d7UnEMpWnvXJd/ze03SEsrW0FbfmeK/HUTV5bRy1
dnBsDFkqqlcWXHykxyVxcEsfA1pLqulAYrRHHIfH6OM7fffyzjKqhAlH9PIL6hO/r2ykXVT0dYNR
IY9QKlP3kGaBz0yVL5U5ZaumlO7+4wu/nS65pGK+NLWrtCeXH/a3Wbkrpm4qBsM/+Ehrj3A62288
a33dWpQ8Cj6k54+vZ/01Li++I0tREdWesGzTtC6uOGS1x5+2/iGP4klsteIwt558LAE0pdoEySNh
GV8jTtHk4woc0Sv8X+wO4c0v2SkUAEDEkV3VXzWYBfFwSGw9a0CvRJXYJNn9Ljr7NqHjckps0ZYr
Jj0EeSN6+KtY2mBseqod4dVYD+4dwBC8blUcfTWGygrZ6NaolKH3EFVaRRbHsSyqE5jHPBdUCmZl
rQsnc25tn+PDmrKY97ysQk8m5z932dCwwwoqp4fhQETreBM4qUlAEIbcCdwQfgLIz/nGLLMIXX6a
e99SNIt3WhFVUMUjUqkZoIlzZRUDISITjepmFdptt6ckwGm0xaL4PQWI+YgNDgebWxsWpb9Imd/h
ANnGoasSQB+4CZp7iMoo6UOhEHELgq6SZ5fygb8eFA8TYEk0P7h1zlmcSkCJsCGbaX1ysLEJ2zIa
kOdKUPZfZX3bduuWTv79gHh1b9bJ+ELQsjppREkBtSIHThDQxR7TKv8nb29nWH83Rl6A4KvynpNW
zvo4E8gQAL0Xw/jDFHN0HxtejESrICNh1U52/yUJjZocqIDaTQax+zGlOVwfIhjWkHBFZn/xyXDa
Z0nj3nKOQXcCUpS+b8LW+rePcRBVP+V48iw5JyNhICDnUdd0R5B8l94DinrY2EUGN/4LwB7gJG5E
dOFqoIv3izI5D/3jcb7MgpejXCtYAcv0bCHTuPiuqDfQgEyi41z68RpKSEgUNuH25KbPG0080GbW
kT5+fNF3pmamDwYclS1T8DW/vmjomkUfKTeCpGLY/spps5FqqtL6px22JGZ+fLV3bpGraWTMtk3N
U1xMmZNpugIKWYQR28ErbYTNQNVj4mBR9EmD2N9t4JvJpP9kCnnvupbDNtnjyrRcL+5yIkIXbXMS
H8OS0x/uDey5HC/LvVcnJa53g6DFjUMg5ye7nHemSoqo2ubg6Eqbp/z66Q7RXCeAQMOjjtFHjUNm
p8DkcRatvBimIaf6Of7Px4/4vd2lkIITgWOzr7LNi02zDYfV7MgrPJZ2nK9CN0eckrN7rtUE0rpN
KDKj6FgHNRldMaRDmjBt/89XYWYItncmK6P7dmk0AuzzSAuPMFXqvV1CkMQ+HS29KuOTIbUMmYuv
RkhHWljqWB8sfbG3EEnIiKqq6EhsSa72qcHW74bRrm9sM8ueoNk0z6410NTOZxfmflF56ScbyvdG
FxsqD9qXYKt3ub2JlNMXMaqxY6vqHnSG+yUW+NLR8f8SaND2JWE1/3zx50REe1Shc1sW4dcDS1sL
NkGSAGE1TniQSESuYqN/Aa1EuHO6MGIK0qek8s1PLvzOfMHyxOBytMtkJS4mqcivkSBFHBvsBrE8
6NnpORB5v3IHt7//eCS/8/FIzLaK5dx02W5cTBap3/dlAI/iyNlgsUXQxStytspR4XyTJWXCjy/3
zrFAWo4p8QXjh7Av91ODKRHJVl1wdHE/0F8DPxvvCC435Ccj9r0LsY8Rf22GFSew1+8O4dzkxCm7
cImjYEIvHzPlVqGLu+bjO3rn0+Bu+AhtTjmerS7elaNsd64tjh86oIpCpXjJMQ3im2xyf029I4mM
1dEmHyHL1HkRfXKb770+gWDW9CTZSijRXt8mITS8LAnzCTGSPpTCxdpQSPfbCBdwpzIjyv757Srb
YiNseVQnPHP5QX/bl9L/aeaucOxDENco2rHvIlKD0QnpUU999x8Iq224N8n8KI5BnLnwktO67k8f
P/S/ihKvJyTHZinlp1ioD9+c7nsiEcKWJiX9CIQFRSfIBjEQM3YrbMrrEX+K39s/MlYkDFioyhxt
Yq/kIEqiyBfdeJ8M63deg22Tw+bi8WGCvBwEduHpyrEqzqC6f6F8DBetw5Vt9EN+LThk7j6+/Xfm
B5u/OOWZpgD9e/HR2r1pmd1cGgcjNeRpGMzimIRl+CiJbtt+fKll1//6QSuu5DKGPO1Y6vI0u4RH
y4St7SFCD/ttaFBVSEKJrhtO5OtFRPa9LXDQmfSAPxlp796kFhy6XIpS7Cpej7RminQn59k4lCQX
7/shtjZkGprrnJP75n9wk+ijXcnhhyLVxTcc25lNYOJkHBwb63XWe/OprtpmXbexOFR+A1GpVLQR
YsADH1/5vZvUjGTFcLZ4mRdXljKKetEu0W+DOxzhUrQrYN0Ehuuue/j4Uu99MxZ0YooEjFKKQhdT
4oi00MrNnF0oZu7ZydtNCUXMMGd2EIna+K5xIjj+sXaS6y5yjkvq2NoMeqyJ2CNCefvJz1lWz9cj
y7GW4y3lA9fx3mwXy3IKREq899Ew5MPo0hfzxKbD75Y0BOdqVEgA8UiwyJvdhL8Wt4oNNSOov81F
/PQ/+S28fH6QDeFWX6z0yCKImAszuvog5XZNlD2AskhXkWlhD4YV7HBgJKoxT66a0UC9iCh3ru3n
Fm1dHo+fzOmWePtkOPpb/GVSufPE8k3+bY4lG5E7T8fwmFTWokdHH4cQ0QNBGxjSi3YUu/r7fiIR
WKMovIJ2Hz9JzQkOHab6XhC0ln72k5axcfGy2NMv200qPp68LGQKbw6EbbHXtON0/q3GOnpWwRgA
65kwL/nWou+YBgnpLLAMeU76ZfZNxgRfnN8kn+xZ3ntACgEcdU0WeMtSF6uegQUOFXhjHAq/woJW
pz8QQsHRbp1r7Cju2cEHT+B5ZXzxdd+ciniwEVTY0CIN6HUfjx377dzPGq+l5HUxSb3ZQbH370Rn
s1mjnJ/cBoMcfwV0FL7JnASSnSLuHaHHnMthW2P44zBfsFtZXPVwmbJEclYiSKenDWQl+LZJiHLP
du6pFyxH6UPLXhCQRdhZWA+0NQKsS+OqWWM4ocWWGE72y0qSubypEdC2FJFN3+IEayRfKZeFmFbi
Dpe7Hejyqlfw8zeNT/A7lrLcP/XpLL8STxuAkW9GChvVNDLMDbaaX8hOjc6E4YySjBptvZQWECQk
EjDEkDxVlHeqoKdJxmEdmJuRAcO7ChAmkrAdIJqCRWeQRiVHl0CbhI+c7jQysYzQNUHupN3TdL0q
A/JLhIl565OV480boY/It6M91zM5CV8eCK2Q0xIgW30IcGV86btuBC5syEeZiPJW1oCsPhkClx/H
cj0K3S4bMKGdy0mcfqZAXzS5Bxp+j2hB6h+gOZ29yE3j8PGV3uxqlytR2tXsNSTFuos1kUCX2goY
hwe4bJKqWNXM61moyth8fJ2/in2vvncuRNFTOmzxgOU7F+uSQ7Fs6lPTO+Ru1zUr5JMOgsCktiTE
rEFuJtUAMZisEt+/xLu7zygmpXQTovgHeaY4qnLq0U8FKXnzLu3tArBLpauJwik1VZa3Kr424Vr8
+fh3Lz/r4mczXyqXnQqPiLXl9cwZIXvv6ylzDzUW2nVWIQapx8yEA1a0n0yJ717Kk/bSdWAKuqx2
YA8r8fqZ7qEYAvWUEucBd7DpbwZfffvHNwUalQ2+5Tp6KVy9viknr2Q2ckwFOWVN1xPyvf2Mc3AF
Ti/9ZDJ7972zkzUldSPN6nbxACsFPN5Cv3Hw7ZzUnEJN9Z8GTsJPYcTtTcBRlOxIG1uLHzbzSzYC
ybqfRZt+wQtvwMQNi+ZeKuywKLZD/JW5HyXVugMtcWyHdnicMrP4bF/zZrnk9GMqC77FUgKy3Yux
SgbHAOMtdQ+tQy3ZjFDUl0hHNpZBCSgAZXHslZJ3OQrzYw0BfF+4TkkQxULhsCE/fvy23vlEtest
FQOWS5p+y+T0t8Xb9JVfEcEpF6k5le28CB+ArH160+8MP8+0XdZAJEkmVaDXl8m4oyjxOfOxjHjn
oVhIo81UZQQ3xZC7r4ZaFzdOnaLODJiP/dQpKQJSqqCwjIRnzovktpha9Nk+t8Mmj+Jx9Mm8+M48
7FGWkp622ee9ORV1Isbl3M/OAdTHT8eQ09H2IVGwHLf3lszTT/bSdNfebFP0Up5aGifLTs42LzYG
KYVuTdFZHpI5K6+FnuX02EO7rDf0a5B4B5r0TIRGQtNWXzKzFFx57p1wNJ5DVB5mVP6/TGPOnjXG
G33TjHEswDUg98UW6j8VowCtCHbSLXkvyObgYZwHTEDuBkjD9BU3LlkvyJGqDXq8aauHSf4ec6fG
ShQRzbdL65wYcIVhkOW7ThAFEmNC7NgkSBvcOp0GAgAz2TVWUU0+5bWD03XYa+K2HhrSpa/LqQ80
/CLRwi9Eto7E2pHH3g99Zy3hmC5cLQ3S0GpRuZVONH5JyB72V7UVDY8jNFMCnaeKtGOrqyvYEWGf
b2dvstIjy3QwrWoHUeZV47px+kwHZ/5qCBEeymCy1K5KSSxft2Vg+tcGm+hbDubypm8rG627OXoF
UIaJKME+Vk13BQgGd73tyOZlzBa9WsU2CRrhkL3IrkHFiclNfTXRMZ60P+dPoSSSgjZ5T+tkCso/
WHCMR7BEQbMCXWSaZ74lbBDA9KZ17fegv/I+WOJupFyFGNv3vsNGGbS4VZLq63n+LjXxS9FYcTY4
CsLtmBX+eIggfUFFCtCCbxo5QW6y0riHFUD+rLP18D//VvHcIR2e8rMSJM3VJIB8LXoF8VS7Jlac
KYMf1wJNxZTRmfMBHJv/3ddNwSVMz9kj/owItqySbTH4/S+zGrvrLnUMFwFOFaM/tagYIaRPoDU4
zJDeGtljLlZQ7BQBoxkl8x7VW3QTTWONchLJfnKKO3K5GsxcPz3b1882MZOo/3qzfkaLZHHftl18
AeurcYFgJyh3kQY/QySqUVObaUbPaW+Q/IXRTTdz7Ny0szK3Vqk9ID9Lts+Ca3SAUNiNfNQ2Q79G
zflnRnkK4pZQiEXEZpsHPc3NU0MPax/ayjhVrhk8JCHycDIYdLtWZqSHbQi0bJtMEXQ+vuFnabSx
Xrs6b74QlpUhebNo1d4ZCbFJ5JTMQNmzvF5rUzRin0aEFW2hGMqzgcJyHcWtKc4+TTcSw5cG9wN4
P8jeM6eRZItLN1llbZFsO2I9h22uEkBUena8fT9VGuKIm9+Immwi259T8Z3IkWCHLyO/rhw9YAiP
kzthRiq94vXYO7cLki0mSjIih7JFLaqH1vwVA6kB49Xm9kNFOsYZVBz+CZrg/nd2UahkQX+pX4Ro
uhDy+tb7RWAtvNhQk/FSsb83AKhgc8FQThxfEfO+JanoS2bimHxzxwgZPiS16s6M8F0qnJqbsE7a
P6la+HMOtv5q3zmlAPXl1JvZM5uTTe0fCw5tRXISp/nsW2bxJYyy4mSzwbqSkVmd51ER/NTVuFTz
cZiyKy83SsL60rQ/Mo259yHhXWefqeZkJsN0GyijvgHcjQa78tR/2iYvyucYa1a4IZDIu8FtUY28
r9y9Je1cHFxd1w4fdeG8gMipNqmyoh2Um/rUjmlIaRD/2JVORpxyCvbV0Ubmu2DSJIl/4whnZFwC
BsOATOo4H81HiesLKagfNYKMEqt+tgmE9G8hqNB+p68rIvxLab6rNIgf0B5j+CyiIj2MRm5sEfrB
kfDE+ED6yQwg04OuKczA3Uyt2T31mn3olTQiH2JcMmCZTWp1iMx6tvDgJO2Vo4b6JorC8msK0RpP
jek0a1q1zaovRsp6vlQtO+22iU8GvtV6Z/tMSuvOnbt7CTX2VhM/uAuzKb6GbQLeKQ7FOuwHDbEx
I1IrAgK3JYMwvWn4+rBXujZ+IgRyv2edvJSsUfDsSMndkqZCHFIbAbq6asGlYnnIhBxX2guL+2yW
+leTmCAi68YurzqOYitR9NieXaMh9Laa+z2ILutY8dgsslHDzqSmQhyZF7I/20g0mLvM98KFnjgS
7hKDmno0I3+B7gwEoNKTHgtFDcpest+kItIhxPTT+EQ9odM27G9EB9Q7ygTT1gQwSupNyk501IzB
oLH/dH2vdihDYXrSZE0gM07ecRhFfEKTXl2ZA8jrfZvYyRrOl/gSBoa7pQA233CWi7+YzSQ2yCFx
FZZOG69BEsuvdJm8vXbJeQvSuAQ+NQ7pHwyCGDANfLB7doTq4BMkWdzmBjI9ACdqJJ+Ntkq4TmoT
qXZc9/ONzkAmrxocBeG6w2Vu37SDgwRo0PplIqjtO2JbXHN1GqwN6UOL7f10JpUkrG8RkfbApkJP
PWdB2RzmumX5cVKyyHFSxZui8abHll479aEgM+c9upn+oTU5++haxtd24ojbqcOhuzHBxazjsOGf
ZOj8kMRubdiFxBaSOK+Jv0T27HxH9D2zx54jiSRXTT1NdRCXv7xkgqTEVsA/E8LjXznQ8/5ISG8G
wMykOEDoXQyJBBmLeBTZg40EGhstUx7KfqvG/iM7nyuIbmuBmUXXwR3/oCwm76yOLCdGJVpu2vw8
ry1YtzjdRV4on2w34JhHXWncWbXb7wHYYS43HBsKl0yQvKq27qlZ5iZzR9YwitzYxAYWdSxrt06g
+6OZGgLzR4CMxUKu+qKTyo9vJuJav7eo/b0rWFWQzrU3b6Ke3NopidWD4zYG0VB5sgfabW+ygdRe
7OwKlnbabgZX/47bVN0nZuQiqXZMf1W5EcOeQM/k5A9JzMxFzZU6oqVS/JuR8ceiTqK2PbF826bF
iwWCAjOQV8Fz/M8SgIOjifnU2hphr//wicwtYUtmsg1jZhpl9vo+dGSFnRJB94vPmwDgnZSYHB3T
mdf9HDVEVhiuA9Kpn1gdlwidxsbMnpUZ3krRqJ4qnQALRqZhdmpkilKkqn2JqU/1G0ROwUESB/WA
E4KazVBJ4Ma93bv7qTP9bScI3MMKFh/9js8cQp1hnWK+VlLhtI6OiVkJXI9GmW+HUA3RDhNotemi
EH2jQYTIGQ7gVG8DutTg1mN9bjJDt48iHQgoduacUQrPFHoWdImvCT1fc93kcevSVCLP+a5u+uQL
+QFLgFDQEMXlSVKBG9c/jKA7n/wMi7QDMmsX2/wOiEnddwmHN8VK2FYPMhDWnn1qtOUjq5K9Ufu+
c6ylaOODJBjxlGVpDjJJZTsZMkhXnuF3YmPxIHZNaiZPTpFE140FFA5QmQq2sUjqnWF7NrMvTBgS
nzBOZeWoeOU0GW8RtCjCnYkkZUJPCkKgvGIofMhiI6I8zL37pujMkzuq8sk33dHBmRql1apSRb8h
SEViB2c7C01FI5EkvGrNUUwDKjfrA+QaaHeDzGuQASjVMWp4MYMnju5CpJ7bKk/JTWCHy0YYMvvT
COZ/VxI/i4leLWlxaQDuVRht+HOuqx6CFbUSKFx2faeIKn0p5xmFFRElzlr3c38qJlH/LNym2Rbp
qMkjteJoV8C3arAFsZa4Q5fekG8pUdtbaXcHeJF8ytJy2x0SVF9dmRTvbsG+ENjWaWGtRaKjO5K2
rZMy0YETHJIRyoAAhuC3bvqFdISo1tl2diNMZj6Wgd1sEFrsowbCq4cAvLmIAsiKaIgoCeQHq5At
llynKLm3rPgRzWq8obhdrxqjc+mK1fa+LX3jqc+86UeUDD0727Jam87U3PiS/Iyy87Ifgzcna83k
s9X4nTim+dPW8vX4FQkYoG38+OZOpp55I3r0RNQaMc1wPLD3CRd8pCNFdK9I0/uG/EGcSz3fF3Yy
daRGV99ZBLlDB3EUEqjQOlhu2O4M0v92YwCNYzBHIhB6Hw/kpJwXf4lCdWa/P3vhXF+HNLvWjfCi
tRHlNvndMKtGWxZHXAk1wQd994tVV8CTiOU1QYcEfog4/qM1W/hytiGBsmteO7rs14kdoeuO6/k5
DbtuO+f4KSix6yfLH/gZGA/XWAznDcVjMvhsOoiIlCAyXsX4Xc5V1xPj5zQcg1y/+MXKh5U5d+v2
gVTYxDq2ovUIw8qsLQW+6Ri3gQg2dYrbdAtTSsLcpZYXam1je1/Sz+F7QSvDXXUjGY83MqngFmtk
HZ2W8xY3I97AdgDJi/dzqm+b2Y/v4kFWzSoH3n01gmjbEEUEht6lEV6sKf6XuyQJAVUmRvgIY12d
E6+EOW6kNSfW1orbR5Od/CbHBP7M9vtr1U0W22gIP6u5sYoflf2XcRkuHmv3GO+CAPZVi6VlPZjz
vTtM4d42ea6yslPYIZRbV7NleOmVCGSgmLKpoILJxLXv94z4LADKJkA3rkuXFAfce/a3rKZVvfN8
EsCdxObQiQehPyqOILfsX+VzBlNuE09Zvu4ynC4WTL/D0Bs0XZJSWNvSo76Npr26LpFbrb0ol8Ax
qyL9I40i5WA2j8+6juMHSBD9ypF18lXRM70KTJESI5tWBz+bKJPWRgfGi/wya8bUUhg/qsoIviYe
2Vprr3CpFZB2nhkbBev0AaMjw8MYo58NszA76C42YfYbya1LXuw9axZUFPDXK6jquD1Sd3pEH0Ea
nNDZDyMV3j5LHbKqqnrUDyVBO5z0SHfOy0rvQNRn63zmkGozX0EFtWsSZ9roWHbso3Qi+1t42dHG
IA1i3zYldLS2lBsjQgyD/KE/Q7Iaj3AuzHUxecMv0I/5Tdpo8bMacQvPsQye4PbKEBzEMGymgLYy
IK0EWhMOklVAoWPvx3Cbt8JLo99u2/fMai6WErfoDEjipD2IprGvTSngUedDeg47HdzUDmSxKxHL
9L7CTHaFIVlsPZMFjyWkuW6dLtpKJok1Bl4OwjHqiCfLCOwD+yD14Pmp9UUa5rCdac8+9XVhAhxj
aQxXpOnlKxo34ExzTwxkjmc8SsPpsf9YuidPaM5W1G2H2951iajkNFVsI+T4IDXIh0KK4YD6tStC
0aryoRhKa12LCjcer1bujYpgMdpRANJgKeGvn6YxuilM4V+bup7LteisnkXc1wfEbdENtZNxlzLL
n9lsIheNQcmA1BvOmV2Fh1DiHQg64ASo3UiRd1qzzq+h0dqb2K7LdRN5sKgHJwQpOxCvGVOq5sxD
p64drO6u6piMsyhKNlYW6mtWdQs7MkC3RyMda9h5kbEv6sjZBr6nb6Hn9DvGW40DFHfWAsjzSaOf
CdfyY4XLEQH6mflg/i2w4P+kaTEFKxbCYk9vKNgPk8Ezsnoie4I8acj+7tqNiT3rJwf97uQYmkqu
1QF6ct1gq3KI7lQonCNj3XgxyBtZxXRhtjap4LtOSnmSynA3ftkP68iSFX0Gp/0PKg1On7kAzFkh
YDjZy3k79V0iG2s2kIYgWwH7TnWNo9C8Rtbg0cYAmYL3kTx2MeTFn5we7Jpu+nwKLFsdi5oYWF3Y
9RMrS3PSZTjcNtRTD6L3ickS/K5ygIXZii5+ysHLnxKAIj9Kt45Pyg3IEIU0sW1dIz17TSY3pUsi
Hdx2wB9pA++tx3lL2abf9shmoLercS1nK91EDOCzhAytrsIO4viKJDfNcmACj63T4iR6JMNzjPOe
3ZIPi2i28dV58d3ECf56KZVC9ZcURbophWbF6c14MgATPTOlu99EPzYnUVCYrKnhjgvIzX6K40Sd
HOIr2OAEav7tD033He6h3FlBKo+FPyd3M+CwrRm6ILwgUKcdXvPGh4Fpd+IU1E18o9IC9DrCXmPT
JZzF1qG2AvzT8gUisHEMGjNElcP2BY6rsQLi1n8R+E/Tdc4u80kncfRnDLyWY5snTgMKoPgqWoRO
JiTIH4bJYMwwfz2YpZzvplj5+8TImNpAhFngSJZmVJJY3o+sSwO2WU1/slp3XgICZ5wDcyxOdS2z
h6ZGY8T0PNHKzKr8pIw8+2kDU6W55kFMmYCebEMKtUwfHpCWtnXsh0ikFiCpItqQTOF/naMIYyUp
cqsyd1i0YVTctGlJVUGFfgu+Ppxd0B/dfI2Cvw9XRuSCubLy+LqszPEc12WwtnulX8AkqR3KSqiB
SsQHMlvEQzQW4xkAYrXOnNG5riQJiFcte+wzxBS7gMThquu6ILHS6CzqJ11FnipcUwBTOWLcHTto
XlHEHAO1Lk1BKaAj+2kR+3OK8LBsgI8DPi1L5w+2RdY13CnOJo+rags3Dr5+6wyYVmvhbQUuXY7S
pIiykxnN7Rgn1c/e8crHKTI4HgOl6wnuZR81pzZFtiEDM++2bnWL5rr/bRkcG2piE4B5xxLvZscq
05QAVkrwfGcMyPB6OplC5xSRFewp2uNTakw4zbmCPEjTvDpLe5KKinnHXpkzhb4HhUeBtmMrPycN
T1XVQcfhrDceqWDDTgp04NS42NN4mbTJB3TqynsOkkE9x3OelVtHxn63GhsK+BRUR44qeRDexHw8
2ZXD8fsrmJompCpJMQPneHnuA9HuDd+sd3Dv59suDLxbqrrGrtagVExQS2d7VOkfItTVz2wgAjFV
XfNcT1V1h4iQIg0GOGZX37HvpTTh4DIumbv9eqtoqj44eWlvRspHpxIWwHrOPerhNJ83dsoCbVtd
c46TJr7XUxv8cEyDj8yJ5x7WxcLYy73BeAniqSetOCIfzOmxONdMTMcga4ObsLAMqiQuaW1TKOuT
ojJKMja2iuwqELDw1Sy7E7ltcKiclmYIBOJyep761rjugmkJDSvBzjj90AFlI0k78Rr5HNRFe9+r
jiFGzm9YrYi6MXYx9qvoGpyBB0PJhKWWRmEC896KQvK7y57A8KZUhPymHbC4gG7kU9wM0zqBGr6d
EXgQ7UgneZObHO7IkcKeasVeW5yzSo1PqeePBOvI8Cf0NfINk0iwn6S9RDSgrqOHPHapWbjkWeXA
Fur2XAnK23z46bZsa/mVYmR1Z+DovvcLN7uLpyE6AT4sjnnajPWxoSZuHachhOGSadDIfcZmEnLz
fOuN8fgzJzKp+aR/9U7nkFqVJbAs0nRH1fm6pVendl4LYAyHCdTGpuAY9mBwov2kP2kt/5vLHrm7
WK0xqQnkFRedQ7CTUcv6Tos3Sr3NPPNVBd7B6ofDSIJZO/ecKIPZ45hKwCHS4XiXkH1A7LLiZKXY
KH/cL1261xc/x5OW5LZtS7+1rZXUG8fWqfXB6Hpou+wVDaJfnAgHj2dMf8AwNj8SPTg/OJR3v+OS
kuYnz/2NxPEv9SyOU2pBJg3Vi/56pQuUSnNnc/Sbz5nnupRVkPJTfWV6YGb4WfhOB+FwMD7xti3d
yMtbZ2yaGq+Gqd9ICOq2A8ABM+dgBKl3TIzGuymHdNq22gm2U1R/74xx+ES28Na5wN2CGrMXbQcN
80tfrExTNovMjQciAmtw1zUT3lrbSibXKlApqX81m+qeanYD6gjgDAX16wmq7fTJL3mvO+wS3Wcp
VA20iC+Hu9al0wP9ObhU+K4AkUGfG0Cl+Iad4a4ije3jgfZex1wpjYUAh6RDWNzrzwsDxWAYaeAc
It9+brwBqUZWT7AWK/+T9/rulVw0q55AIu1cKleTVI+RQ3/4MPeSW8N+EjwaVJYOpKAY1Sffz3sX
s61F+eAtQ+ivlvjf9AZKdJXZZLzPgYjasvT7Qwfpf9Xnc/3Jd/LO/IQqBAGgiYsbhfHFxOGGA7sd
LIQHs/dSsUqjmvMrvGZotx+/qfe+C/YeapF2Ywy+HBl+QW43IAr7EHaJRZrKZJzzIYO+OIFcAplC
3W5gef74ou89R41kA80LpeI3zgQOwlWjAs6FxPKqF4o99IQ5MWW0KBXpN588S+u9aU8rhiIqblzS
l94SKPijMytfHYq5tG/quh5giMcY6RAD3w4lW5wrI+6yx852oSIRaJjudOlG5aqsiuouFInlsJeh
DJ6CfX5ScEHaq8Qa8vu0m5tDGzf5yQ0ApPwPHpLGistqzDC4lCIZQeAZwsqdw5iH3UYl/4+08+qx
2wi29S8iwBxedyQnaTwjyZJfCEXmnPnr79fje45nc4hNjA5gGLBso3Y3u6srrFrL0KgrlsMJ/NK7
JxvwUzYTegJxygD/EnjekHKrWYt7kFAg16sSgYQhgJIeRrVT32vm1gd5Cx3B/zPNJQP5YFp+OV9E
M1OGJ0Th0lZGDynJ3Omfg4EQcWdz7n/YCeiLPWPHCYSbACiQ+gFw+XkY664+dR2dto2Rgrev0uXv
WYCA7QFxEg2iLC/EfVCcKv39ONW0gkwCf2+SZ//glzbTr/AcbezF24uOT2br2X9cCh/60lOWIaQx
KWgAzyYhfc6nLP5k1wjhXT9LKwsE9a7SIBcwkTdjinQM7EIvTdObqPudVXXSPYhc1IOSWTy+fi0j
Ua/orgnp7RYwafkI6ozKMPFhMSxvy4AbrTcgLS56xN12qaDIletQzLQYmYdLdp9L42eznlCf2g1D
TzYRZ4bZnmTQI1AplnHYvTMg48cwtsDPsR0FR+68BGyvPDjiOU2gw+Hrxc6g+zApGcyjakyd0zWC
bZmyvERXfWcAmYxEUVV2/PII77qTHJ3Zrz4agVqnd2qTJ/P7fKL4ZcyfcdeBHcqMwYk78+qX2WXq
ZIMsS24cKPpNCKRz7zACD25ZnuuH68dhEQ687IKY17LpczIRsTx0aFxaOQONKXw+YBey2uva7ike
GzFymG6sa/HAvNhiEEID2aogxLgMBSxtoF8MeMrLKbVJh6rm2dzD2zMHu9HxEaR0IiYTjlUFTb13
fZmLu/ViGoAl8tM6p09ZelB9IpiEcCWmQJ/rh8yq/JOZtfKG81g8ZsKKqdi0cUxCfCZyF85jQOul
DfQw4QWt8l9AyMO7yRyTD3nXFxujWKumwDvCH2PhQFWx4FdnJEnqQiuHJPGon43HUSumU9Qh5AOX
f/j39b1b+WwW3TySBJtBO4LmS1MDgn80zlEVg6XuL6ucjl3JQHyN4gyoeddKgsf32zMJqYBcyyJE
X0SMKG6TCtJlctnO5jSWRX0oCoiYSiZQjjogtkNpDcOG8125BxbTBGA6RUgH48XlInuQbUi7146L
34FfCwqzFnBGq/vfGFHaQq5vGRM7/urjVbB7jUjMOy6g0I+drP8Tht0HaGye9az8en0zVw6+TcrB
AZGhNVDlxaNS53VvhJRz3MrWRAXaML7oVrU1VbRyGm2NgIFTQk3RWY6zkkGqQZe3vjsGFqGbMemq
fXIitf9uW1bwzohYXDORNjKD8jIfbC22Lwrz2s7twaemndm/4wlilo+mAwP8xsDLysEHg8+AiYU9
HOTi4PsamtRMhEk0lNXo6CgoTO6ozkJJVs/TUQG+eqbrOG6wFqxbFVMUxMXMAIq9fnU4IH/BeVST
5E493vm+RHK53Ld2XIQnlBSozZfJPPzQqlD7fP2orH1E3uf/Nby4ArLdCtbCWULNJILckarYUW2s
/hSSwG0EIWumLEZ3baY38SiaernGrgwMNYhV3811o/9ayUVafjb7BI7nqdSsjc+4dgWo72i4SbyK
vBwZAIAUZqGaSi50TOaJ6ETdJ3Csb1hZudOMjjtAjCgm4bwWXmsk/Sx18BquI2X1jIaMbHmFZFb7
fky/wSCK0Oj7PxfzhCS6TOcbtraIEuR2SuuooLkIByis+VlsQEnfKfdgfLcebnHQX1VMXi4cQxBi
yAaOGvhoFp8rVuAsVSecYxGC/yr7O62UTiGTiruxHH6PfXuK7ODT9fUtGab+tUq4KIgHbIpVC9dl
+lElU6zBS7bfZ/QHZ7B9HYS9MqSHABijRz+z73V18Kq+uglU3b1uf+2MUrCjmkB5GHD74oOWVdnb
YEF9V7Fj/wdCstbNTFaZHaHRjLbyoLUddmRoPHhoNbIA8WNeXfoaz2qak+O4SoY4MOoPp7RE/QcN
42cd0SLIeT6owfjP+1cIbN9h2pGcmPt4aXSWe8rKU+W4wdga+6EFWGYwunWuBurD102tro+7RwxG
UsmZvTQlIwELR0uJHFbe2V+hqNTQ3qQr/hTaIc8rGFlUSdU+/WDMlf7rum2xjOXppaJhcvupdZJs
XtqGxdaQSpAMrka35zh0YXlA3HLY4daijWWumOIrwugHuYMsU767NCUrHR0yOfHdOXLS5FBqTS4f
gpga2M5v1XmreLLicxyRSJkqFARguhdu1I+HAbIkcJrIPA1nKbaferjnPvfSgLqzBeT9+kaqK0+T
w8IY8zIURuH0hT3mltusgtrJTUFzAvuDGOQef8q8gaOlo322Jst/RpIlUm4R0zIa9B/MED1ETSTu
/pAjL6sNCHD3tS0DmIob7R8djCsDTPrgn7IoY5qmlxBK3qljNYHaGWervLM19IL3CPQU5dGpzTm9
zdUyY4BAiaQnGEDDT2kEtOt8fbFrn5J40DChxqaWuMxVIanSJs2cfDcCE5Q+yH7Wy6fJUuADsfoq
fv9VdAhpiHgh0hFkL5cHB+GuMYnhfHIblQaH1lTqjR/NgL1SumnXF7byHGKKu0gTAs6gZSXanICh
BL3muyq467sSOfAOHTbFzg7X7SyH2oT/dpg15xYwHkalYeG/dacmntbw38oQqfdEUwEctrbRMhym
UlcKuoChoCK37KeOftgTzMXAe1uGS3I3hu06gMMcxnaVvrt0qDVYCc4Qi8YgcRELUc5xOz1MbTds
lAXefnb4XwC8sjeUQN8MTymFDVXKVNgulOX+PrLz6WhxcEHdNeXp+ga9vU2YcmyD+UKcO4N0l998
qrq+BP8OF7yu1jBhFUf+09+Q1w6007OP4WZi9XZtTGnh6xVRJH/LBTrISi2pPpx5tdCzD0MmB+ek
0496jPTy9bWteSYVAh9ONDQLjGdfrk3Pkw7hPp4Ww+rCJ6PvUrdO9BAkOpqemRNLG4dtbWmwUcF9
KU4dF/bSXqVWDFDqheO20JMCpQpvI6VW95RXNtzC248GVwUMjMDkSQjwgpeGFGfsFR0aJDevgu+9
pX3S/eHvSOvvEkW5c8pyiwhk2Td8uUVwl0ExyXsCzdZiZcMAEL0JY6SYKt/6q6wRTJflPH0q4wSo
DrrTNcDbG0LB6eCQMZxkM8huAkrtbqrFFZS5AMWvf1thcfGe8mMoo7x0WijjXW5BxZBM15ij71KD
VSNI/MzqlEh9fNfHlsNsZ5IyPTSnv8JOKzY+s9jdpWmL2iVRr6WrMCZemgbeoyut5PPgqaAZmZjR
8fupk/B6XF/jW0M4RuzAp0ZxkE7ZpaEeuatuoIXgymPS/FU6QfIpykx9YzlvT63NPjIzKcbKFVlb
eMi+LJJRrmuLubMJosJamZjKAOebzOa88dHenttLU4sFUfxypGZsLRcO9L/sUvPIFR7iuL0Hq/xc
q1a/ESus2zM06Pd4zciHLjcwtbKo0BPFchENf06qBm44KAiVwfkAdOgDVJQbWfPaB6MCATsct4Sc
ffGAVlKBkdGyXGb1Vc+sRvWU+UhTXz8Wqx/MNogGxGg43b/LVcl5bEYFOaDLXObkIiwX31eQHZ8I
z+o/MsVLzXGHBG050BzaeqBlVm+58Axpe7tLjKOMxtc+TCptw1mvrYoBNUHmJzybvjiGAWNaQDw4
hmDeYNiciuDM3PI3otfs+P79Q/4CeiGDMhGdxsv9y+NGdhK54CuFPUpsdTMclCj64g8Awa5bWok+
8M6w5zEaQDWPSvqlKTuaGB/uNMOtg+lh9JMP8GHuLLU7gD3RAN9l0rnokoeBOTtTA21CXCL7cNxC
NdtBXo9gDtDcQ7lFobWy1xeP/uKclhlV6NKobBdgkPKT8RQHxE81Hv1QG5+vb8GaKTocfFAyaAsn
drkDcFXAy+qjNWPYMQO4iv8r9P3yZFnTVvF05fKR9PxnafFG9ci8pKDebNcPJTs8zDNd3BNaubWy
4ZbfhhX2SwGCwAL6R/Cml0sqC60wAxiSQB0i/Jrrs2cAqTYtDV1xYqjr+7dqDIIHmlV0YmA9uzQ2
mAPRStrZbjGbgKI7pjHRimDKAy1QfQbp7TAistV/XP1ogn5IUDNB8ry4IQ6QP/o9JeejYnKLaiPj
Wz3NqK4Jtprhq6YMYDAKBVKS44WLjhKGklJgj26VjeiXhjLo6UBJb6Ii20IbrZlCUhGyHlYGNHJx
6sO5MWcjUW0gobbzpTF688mScmNn+9VW2rH21UycpiIqRsQJC2eG6JiDLotCkKvRtWOCH6nK/tvU
Sh5zqd+un5DVZTHzJDJ+lYR/ce5L3S5ruRPLEuUnXy+gHrUqSA6KzUb5yntKKK2hFgC3Azn1Ygen
VI/JGzGVCzQ8Cjm70NGOTTM9xI7yOfC31BDeBnmcCYEFEd+Lwv7i8ANWShmTbkTTp29+EegGbioz
/AgLYebqimTflLkVAulNtni41pwJZWieB1F6s43FDTC0TJemhgwMzjTkOCNlPsjgAQ7XP53Yr8tI
ki47lSgDrQkZzojFflaR34WZmbGfjdo/gCPX9jpiObuMiRNkh9Pm1FQdasNMeu26KGPS/7r9taND
ZZPH/YVQcFkBN81iHE1jgBVl8v2/kBNSGICXtZssaPXz+01RyKTCxzPAe7i4EZSOS3vCT7rzwFSW
n6TMzszDTnLKL9cNrZ0ZKGFIn8HzcWgW3tmOeNCVRrNc5JWV78yO14+tbCAA2MH+0Bwabe4/SVKB
2t+QmNa8ETCtnRtITwioaUERUy+WSZ4SRYRnjos6NzQPcNW7TtD77vU1rlrRWRs5GUWCZZ8wdvqg
aRAIdlF7t09y4JdMJyIdfd3K2m0HLvi/VhY7qUIbrXfQqbt1pj9VlfIIGAomCN95UKfmm+2XxsZx
XDVIZYD+Jzf+TY1URTtVsWe8ppGMbqW0X8s6uJ1Rf9lV8nCrlen5+gJXtpFeJMNu3D6+1RJ0m9h1
kZjKTMSgt8EHm7bksWyN+PQHVsQbQBqH33whtHtVVa90HQblaXTcwoC8jYnn9BxyRN8fZ0F39p+V
RaSJHiWy2bAD8I7ShmKUH8L2Ha2D+qGffNRhr69p5X0jRn8JDeD4MZbNTwWKrY5heto+KTVfCqv2
mRZh+JDk2fgMxF/b2MOVS60yqA1hiO6Ia71IHHtkPuAp0W03a5DFS8s5ntE8DOGArg0j+uIA6fko
QV7zIdbiRP6TxdJ+JYY3AcS8ScP9IFSlwaFElsPJkczqE3W074PqfCopN1/f2BWPzEL/s6Vehns9
Zd5Qa31eBPSO9mUkmXtKBD8HU9uAbiwlHyjpAL+lHkpHjZyfx/zS0jhMg1T05ABRqBiiMGYm32vC
9WKH5HyinvpWnyoQUY7v6iNimKkKQfS9FUfZfB5Qp4OSgSzwQcvKgfptJ+k7KAxRUJuCsP7SGgZq
9Ne3Zu22EgXg8Ig9gOqJM/LqHlH6VmbEF2wXGQkkqyAcOAaQtRyvW1n7AFBdkokaIJFI4hdWglkf
ejS/yVcIN3azgMzvirSplF0P/0mycbZWXB54QxHZ04MG+LFYlFrTbqLHZrkl4HTFnfSoH/aA3tLP
WmSiIy7btfbNkZxW3bhRKzA4kI6QoikCmUH9d3HS/LQwooZSn1unTfMLqEt8U/Xj37z8wKH0EL6s
1A+OSTZkh7rSq2ckHJTDH+w16QWRv0ytbFmf7cIqyKGwILzrlBoiSf/GpN+6R4N8A1+2dnQ0Npho
S6MOtGQwhbaBwQ7EH11FQ/ZoMHmQJ6goNrZ01QrYJNDkxI3MJF0eHRRKgmgMgQzFU9g/GBnIRsVv
tkQs1g4onXZODdkS/YHFvQ2HYJzHjtxsrvV/ADB89lP1zgjzH9e/zdrBpCooWgJ4vDffRpVbKQrg
JXBbJfheJv2j3ZhuiAdQtRa5bGfY2LyVUJg6yX/2Fu9XEpXqwCAoTlYBWT5lxYdZKe4QVPpCHHIn
z528s5zmKU+VT9cXuvrVTHpDoi1MWX0RsQXQD6WgUXErVNP2MHDBrRRusdaufTTAriKjoAP8BpPX
hH0PpDMxXWPsk1MfNz0Stiao7WlQjtfXs2aKLjoAEDwl4eHiFMp9MdQx4DjXHpSz046oyNfdkyIN
X6/bWftglkKZ0ySkoYWx8Fx6OI4ac/EmPBq1tits6TEKIi8ryrtIN9AOyu8hH/AGGDn/wGUyNMLA
DgyIogl8ec3MfJrUvslMl46E8lccQv21S502+uCbVoisY+EcMwmgwYZZca8WuZoKblMW+HdQPMvR
qQ6O7ghGXebfjTB5UAPZRHxIqj+Uegw5GbLeG85xpediU0YWUCjwbGibiIP76r1D3CJx9FEyXIcC
EFw+DeZ3JeJi2c7y4+k7j7teHWvIf84prBDxbQa8wDl0FfPO4NYb6ADhoJG/1RB3btyZFedA7RTq
Y4oAtCmXqBRDrfOOeVXJ9UEn/2jLfnpqCZAS14z1jG48hW/jkEqyL20U2FdfLSCSMBeQ4dHPXXz8
JityW25V+kqZ6jVMqun2ySxbN0W2opLnO7sy9oHT5DvQgB+vH/i1GBS3C6MDLXKaJYtkneyRnG6e
LNfQfGeH7hSCvQEj8LBMHCOn+wF024UZceMYrBw7RDPEMQDqIDpel6cgKKA4HRvfdKcqkm5ySAp2
dehnX3olVVyrGeoN9yFO1eKY05PnThOFym/hOD4DymPIh3dLvxiOdgOBgAq6dmNVK04K4QxmHUWh
n/LOIvgYhrbqCS1NFzb1nxQgyhsN9bqTrY310/WvtmVpsX8q07S+UQfUF+dSPkiQ1H5kzDF2HSf5
gxIHrp3Un54zWPYlxM9AaLhvGBj2rIn0oJl+whLzqZK6Dce7cg51AQwQMwMrQ5MTLI+MvJchs2zZ
cxZIJyjhCRRL50QsfmtCVtHK0uP1XVxx9i/QXcQDOItvqjcwY6TIi4ehlxsQGHwyJqRwoBQv7Dvm
+KRsLw9y0x0iI+0syDRSygRJ60fBxtlcWfnFqRFn95VHHAYtVMyQb0lXzzVa7XfSMZgtj5ADhv4h
hyUBHM7Gbq+eH/J2MaqCMPrymYuaYSirGVXstK2iQ9wE8JMpcGvKShJuhEBrXpX0RhSthGtdJjhw
EhhOCgOMV5EE7tJaO1QVBJv+8A3hQ/gFou/XP+qaPWJhAlYqcmBFhet5tZ1tqTqwEk2Bp9RZBWMM
PBWVGd+PafshikM4lbZ8y6pB0hxD+E9oDMRevzKI4nor52jOedQYjyOa1vusGphvki0V9ujoU62E
P/9giWipMWUEJpzQ/9JiZjuZJrjPvKGC0CGRUoiGzLw+Mj/R3GmQJnip1jTudaNrLpvpDoNBQoZ7
aLRdGjXTTC/jQg88qZD+Trrxh2kOH/u28uL5/2jKWgSvNcqqjCvbgZdDwXSEuuW7JSft/Shm54dW
+wNf+mphy0JISYuySXKL71eUn0PN/67FzmNaqFtI37VzQqQlCv7EWm849UmzJS2GKA8mZwflwVar
b7pQN39xUML0ULQ9Q0GyMv6+/tlWoL4AIOjowSEE6P3NNMvow+qYMuTogrHXb5wsy25kCUlJJeHl
lbJc82D6g8/JrH9CaAajn+y0u1H14/P1H7Lm5gD76mIg9aXvcXl+BmAfkyL1gVca2efOj34R0D1p
FpW8HKKKATYQHwKg6zbXzqyYI8b5EGQoS7x/qxnmpDGL5uWKMUdnqAfMuxFqoNqzGji7D3YV51uj
vi+p6jLWIK7RgbgQaZBqLhZKWX5s0S7yJKtitFJV01A+ZlHLxBKKjLF1Pxl23t7GlgGRrmm3R92M
/xqYC/N3VjtPjQeTfafupDksUO4pxzZyZShglMM8DkX+1/UdWguMLOJOJhYJjN602ZzQIN1hEzzY
lXqvtZ3yNKAfvfHErRx9Uf3mnWH6jmKn+PevXKQVAqHSwUR6U5N3cBhBMdknN8GgwtGqxfdaIG+8
7OsGGRdjAgIfucQly2MXjRqzVV4Ok9whHudPzVQK5OupDTLz0KmRvBH7rVkE+keHhCwKYZnFEuMe
tbKkh1VKG1pH2cPHOBd7bQSRs+vNjP5vP8JJvBsEZd7p+jdcecxFM1H09dCWoqB2ubtzE0pOGIyS
K8nYyWioPdpaFhwiopiNTGXlEtM6oWnPUydgp4tHINWLcKKWLLlyWT7Uaf+9Ij6CNxjCNcYamyTa
99nWa7C2PNwmX5EQQoTWl8sbRaCdF63kBmpoPIARL/AZVauUN20PZG8DpPoy27G4vjq1OwZosIar
WjyuRWDiAWvmZyQl4S0fpWxWb7R8CqBwgNym3ucdnAs7S/FRA+1DuY2OZB7R2S+DgLFbPfid5KmZ
7RLyRzfjeN/VTtsFO4imZuM8q7HSHkqmX5/hZa++UA8tIN2C9u7A4EyjnWDfsaOdn8sVIpxlXvxO
HYahdkwwyBo06JUW7yPGixnZiAty4brW81/Xj9MyG0X9WhUZoXBdomNlLTZc7hiyyWRz9PIq/zuP
jlSuEgouWhjfAdq8a+rC62f/J5nbO6uAL5ZJn6ga4ziBIC4sGz2D6uhZDB66nYmXaeF0MvSoPfa1
tDXotnga/jUlaleUPhz6gYvPbJolBK5ZPnhpDT9T6ss30KfruwbuKrQMlI2HaOEd3lhbLCwkYE20
pBg8BIFvSzW/a3Tz69QaBycpP0K59eP6J1xbHHQTQDXE4MubObcpjKDOqudeqOmB2rPOVOUeO1//
nKRt8wdLs4lmHCbqWMYSjehXRW+gMTB6tSmdfOZ3jsUgB/C9M3sAdlg6V8bWNN3K8oQ8ioCQclQR
Dbn0CGVDmV+q9MFTZytEIgpB9afJr5wTzO/ToQ/bLWzUwgXx+YDXIICi0wMH4r107n1boDUwN5UX
ZFJ3KJEBASBV/Vbmrc0U5+CV8/n/hkSLhvE9/hIrf/VQ+opEFi9hKIohxpBMs4O2cow/Xz8e68v5
z8riraJzkrRO1lUe8hL6KUryBEm2qdE/tVEaWRvnY9WYQHTS5cKFL8cv5oSJx7HLKw9k7MfKVr46
qVXsOyf++QeL+s+OvUgaKmZUs04pKy+sW49B8WOod/a+7Ov4cN3Q2jeirSNwj/gOcB+X30iq+jaR
prr29ESDrB4VNjM/DFITbU2TLEP3l9MAfxbjR+LggYu9tBTmzP8EZV95TQ+nbf01jvQT+Tx05slT
0k/HHtEypD52vZ/rjPBtRW0v7nZxGkVvmkcQGDXFn8VKEwOqlhy4MXlmdEiHsw+XAThZt3Wqsxxb
+1rOzjlUupZ1m0z+hxL0ntT5e6NQNg7s2wsvsMcEqUISm6r8IsIpoXcrKmXMPbNVkcCO0JSQwg9Q
4j5HhrE1QLtiDIoBhIg4sXSjlgEAqpkNn8RqPATo/TTZKUUAXbgqOV3hKU2Tg5An4mq966dq5ZqY
LwhrjhXKe8viM5lXVmia33hBria36thZxziajHvTyJMNUysHmEoMw5DCpRlvBFD1WJccVGlqdjPy
72ClU3dKost/v3tBFswzFJZ5GUxtCbJW+74fodOpPYoGfrPL+8TJCX915RR3YxZveJmVNdEekvlk
XBSwPYvbb5ez1fKntZflcnIkxRyP+GzpdH1NK6ERdFRwqonWMuXKJZzbbs3QCIO+9lL15zT3gCBV
OMuZ8LSS3zak7lGmPfqz9stuf123vLY+B1YX2FQQq3yT0GSw1Plhl3UeIN6A2XF1OLVZsCUxvXII
qb3SUSZ/JQJbhvdNgQyOE9Ud9aPhB3IGzGdNDk0HWvbXlyM8x8KzvDb0ss+v3rkcmsIGCb3Oazrz
aXb0B2XqvWmwn2ZdP5gDrCXX7a0sjJ4yID0K8xoOTVt40lhCiaQNOg9qmgJZMXMe9gmd+kdJCebj
+22JcSkxnUfCtZzhKXUfQtKItelx1zJmbD3LGbzLba9vJGMrmyhKO8TCBHkiXblcVNVCvK46fe9l
I7MFatITsA93RVrB6WGOuzbYqlSL7G7x1cCMUqAHs8S9Xr5HHTjnmNnHDkIp2R68nPQ22Aksp3Io
+jb9BWVWTXtOmeu7qujGr4nVTRtVyEUCKtwx9gk3CW1pIS4jscoo8s5MtdZDaCPaowMXe4mjzveV
VEk3tZy4PeP0CIaFG3u98igIKB1RLsUS2iGLxFcOlT6TkrH11GAIvvJoThCOFjKCNQ2zcGbZbfXW
lwY5OjhnwGjUkVZ6Ez7UFHnowE8KakeC1TQK7hFNIGFoI/1rripbxEhr9ujLAkOiRveWRFHVCNKg
KkcOyzKTEywup3Ae6pOmZh/GSN+oOi2vo1gchRkASWwmYM7FdUyh+UKuL4DpnebHndJaw75VyfMq
O5E2bv7ywLyYAgzJJuI+uSiXlwQtaq1hREWGoBUuTjzDoWm0cx0UAThCoMfW5D+HjfTPdR/wJnR7
McsxAfvBM8s/XZr1fSdGHyCSKa6OKNqRgk11exZaX6b5TXWGv/RB83ddltyPeUuMob8T8SW6Wcic
EjeyaIPgaXFge6sOoikrZa9Sqe7ifP6BU6s+d+3mAMLSDf1ryaIzaAilwmX5KTUrC8b8VPbSqg9Q
JZvC4tBZkfpLIDSsQQ5P0aRlG1rbS1ckjMJvw2QvUSFphfjsrx4Q3A89erBz3pTO3bBDX3DwsqZw
DmE6RIeknUrYlHP7HOfNeKoIdjaAhsv3GPsgRXmHqSCgzLjEoxSKkktoXyleQ6nsY56Gw61cU4+5
foxWrQjWGOalwT0s6yFxAVgABg6Z3NqZjraZ8fTP7TunAsRRoe0K7Ir+APmtJW7rq73M65i7Z3FU
fH6Ha8OGduja0tjwoCvHBAVj/BnvFYVDa/HF4rqR8hoMikfRXN+hiaLuojxHmEse0UWfgvYgZ9HW
rPSKoxGyycDjcGpvIXI1ELBQDWYo7SmtMUh4ntp4QLEi39LOXftSqmxR+mUIHPjhws1kKF+QnSHA
IqOiawNocYq7kROyBZx4y7JJeZkVUdimo0PXUb38WIxhxtbYZzqGULPofs3TYzJ/QnRlP0ffpbTY
kcEf7ORnUjlHDVG0OvyA7i3BgIZG0t0MfL8yId8CS3L9qK68HwAvxagj8D1HW07EQWxsJblkqB7R
PnJ9qMvvUit6BpUQIq+9qd4u/OfrUIQzC28rQFYgS6JcuMgIuw6e7FqaMWc2NxVqJmmuH21fuY8y
61Rr7c8I/FSSqP80uuK9f6UC8i4CEGiJlp41QXchQt9L9axcuq9hVtnXk7aTyurUT6azkdesPF+C
8OR/jC1HrgyttpukMVUPVvg6g0e+0IddgZTAdzQL/EfN6q3yKOl9Xt2QtWr5H5iHQJRYnceEWuLi
GZMrmMeMjJFmGQ6mI9owwcfKStCcG9TxkCeWdVBGjhIP3btJgCEzFLRqQKJNW4Ni5vKc51Hnj5ZS
IkWqjM/+wEkOLPXR7Mcv17/mst4vvB91HGrNsFdxoN5cKLWe8syMZi+Wy8G/ayLLSuEGUZ2PliVI
U7Leanuiorrob+CiN1GCrxGOzipZ+1lLLeIArRQw3apGkQGdptbYn+xUVr9B2GMSHk4RRIyhVpbF
oSgVqP1tI9R0F2h5jZafXozBQZOawTobZqM/5oxhF4zSqvadifdA1VUrir/hc5fnQxW3TruvzQn5
v+t7sHLIGOjjzlIIR/l7yfDgDyYzdoyMeD3N212iFl7dtOchlxHC6E5N2X7x5/eW+sW245qZ0KKG
KzhBLr/vrLCYAsJgT810/2ymhXWvBN2vEADmxhle8UxMArw4C7IyiqqXljKrmIxaKWavTfTfFF2P
hRTca63991w5G65h5RWgOkWCzqkl8FrWIGN4eTK6m5NXh8ZwmwAK2fmlvyVpvrYgmHRFUZAxN7hU
Lhc0jDHYHYetywEyHqTYf5Za41nNHXlf9OGnPzkb/xlb7F6ZKomZNkwDo0g4nBDnGz1Vi7JzhTrY
PgkH/VxE6HZlklRunMoXrP7Cx18cSxFRvIpL0iwv2zZGjXhsqum+52g8zBAW3cy+uCN6Gj/n5Twe
VLsr73QYzBBCRtlomHpzl2dSfLy+ESvxCwcWBmFgN3CQLkEp4xxGRtyQkNWpfxui2BcMiAErMfoa
Q/+9SZVv1+2tXkrYigko6J1TsLtcvWF0ApDfzVDpS3F6lxVO2exipzB+oxqtfc5o+z4rpR3KO0OW
9L+vG1+Jm0iFcAWgUkkGlyAqHFjmh4aNOkbjz8bH2fa7r3afqsWXgVB1IzJcPc+Qy8BeiyVu4OVK
k0xlEGQgV6rQhd61nXlEk+zEmN5vC/jWxqlaXRkkCaLnR313OSBSBLOCklk6ex0SzgfU8n5YjdTu
M+hCNiytOQO4AQA5A9ggQ1m8nf4wZvOc4XecApHiXqn1gwXh+YaV1WMJeazAK+PDl95tRhjJ8B2N
d1I3v6dVfVuDKinCNtwlvvN79ucNF/emBCocN1GuGAdFd4CA/vJrTVE1mhRCJs+IjQ6moxJdd2oi
e6dBAytEI8kz1Olods4HIxp+JsFmRr92XBguQvHBpkkNIvXyB5gNWZHcypOnddkvo5p+ZaPz2c/C
WLRA3p/m0dakhC0q/syvLY4miZmUyYMxeaYWTY9jHPgfKrXMN/Z07RuqZA0siWoBM/yXK2pza27D
rJo8xRibU5dNktcWqNKaAdr2YUz7v2JwzH3/FedRBCdJcZ4DujiefaXGdgqlseeb0q/Azh+60aet
GSHCd93Qqh9/bWkRqw/g+MFKFJM3mpJ+TtDCO5CWFcjiRvPJkcz8Sy815aHv/fgEn6CM7KmE3rVf
qSiMG+kfeBvwDcA16SWBf118UguNu26e/dGz9KHcI3FnIkzSZPsoDNSjmkzxxj6vHldiHAEKIpRf
VmkRDkvsvpeQb4ZvL5hxANAEfWyT4qFn5vj6Vq85N6ibRMdfMAnK4qC9ejEVSRvVKeomkkPfQdGg
Mo5plpYutZJ36yYIN/DKlHi+XplqZlUfJNIwz7QK2iHJIH+spLHzskyetnKB1S10aFhRTdeY810c
ICsq69p3sNXJ5V3PHE4FemQ/afHDBEXaxnFd20M+lJhFowVCLeJyYfDWS2ms2JOH9kTr7KU51r8w
jYvWZw2Zxzv5gV6yDxpJtFpMmBDfhN7xHKhpXuuTFyMW1u9QJJn1w6j5FSRycZFvgbHXggoaqJRf
KIdwQhY7WTVSH85WJnvd5J+MxPmHal1ypGPilnL+lx44T6FkHK4fyrV38LVN9XJDp6RJinCgAlvr
UXQw7CG/CUN7C4W9dkYQiwGCwt91AMqXVtJZqRGMJYggi/1ey9GTPsQMukryOS/0DXrgF8zCMjKl
ds01o/pA9ih+zKvDjw53nw8dFbN4aJSbWYqjQ1eayCXGmrXXm4qZ8TJU86+1X6QfJygVb1OpCx/6
Xq6/+c2U3YTo0++KrE5OVZsnJyQ785sxqvIbvbTV5y6UitMw9uOeNEW6LUptSCjZaMpeqHd8HECE
7xwlN35UlhTv68JvDnrkBGfLrExrF7IXh6SU0p+lL/fnJAwqnmJ7/p5VjvbYyWrAMCriD0e1b/td
lBT+YzpL1Q2zR9NzNBrKGb0Awlp1rK3TFPvmFyPSE5D0XfRJihX5BC9JfyjoOd1Ko50i7jube8eR
6p3UD068q/oJxbI+nD73ul/tIBgx7xsjm3fUMBGv5DXNP9VTIR3CJJGO9JSyD4gWAHob/a7fKVLr
e01gfUNpFo1gNW892+70H5WaRp9n2E49Y67tb1mv9Qe4yvi/FNS4xyDfqrysHiiahgSlQD3e1AUs
Z/KbvqesrQnFlMiSXWblbhGbIuDu7HeSRLz4AcArYgJLUHcvgxo78y2oB2ZS8CRVHgNjdAdIySNJ
TU9yV4lRrE1i+bWoAzIPSogWB+ZNsjpCSlFB9Sx7pj84JqJ1sJdIVVqMj2bUVKanzwPi55leq1+u
O4TFzooZfQqX0HPCkAo9zPL2GDHihYWUw+SLzOYvx5hU1Y37IKx2GoOd7bFDnO2doI5/bcL9ZBKR
qyLwv7yxWTzUDdO/vuv46rTrB50LW7HmPtrRKNloTiyekH+NUU0hFaKhRtP+0liqTGPpQMTpDrXz
XR+GdNeWkXaLzG3zvgf/xZL4hmA54M17M8cjRbBYpzqD3xCO0kKCr2BMgHJZZYmm8/8j7cx268aZ
dn1FAjQPp9Ka7Ti2M+dESNxpDRQ1z1f/P0oDG7G8sIR8+6QRdKPDJbJIFqveQbzcXrd1IvffaBx4
sGpMjcLnKvOuBZ+qJW54krOa5rum7ZovLr57CeV8NdLRYRYz7N9ESy6o4ESmr8lMeacMKtD3RnXq
5mKN42h9uv2zVvfL71+1AHa4tKGOUX1+Pdu2Voq8hXF3VjQ43HoaZedJpFvvnt8Ikj/O/N/DLHJ3
Nv5NS8K8WlQzRWS6z23l1E6eGO/qVM3Hnch0J9+HRlF/5Q0xILwH1hdSN86h+IsmuadEeyPx0k9D
ZmTllzSFcOGraBC8zzRLSH9KZTPe2VE0ZXccq8axUDpFv0smtxI7XiT2lpjrtcniKUoiCp4L04rV
ZHkTpTLpggqNulZ952gJ5tSVXR1vL8m1DQDWn+I8gFAAqKs8NAR/3yEtHJ4a2U+mn1Sm8hUHT6EH
g+m0Wxzm1UH2e2WWmtsixEdDYC3V7aF+OYVJD9KVss9TBbJ38ufZquzTXP3byqm6h8DXb2marB/C
y7AWSTCSteBlGHyVBNQWURe5NcQadw4UEQW51Lgm1eagKNWveqxCX2vx2WyU4ixE8nR7ipdn9ioc
aXwAFEViDsDmWmUC9nNFF0pLzkaruzuw2ZFvud1Opub7PPfupCnO+uQ85ZsgkCsRxMCwt+lrsx/e
WNmVfSIUY0rOKkCPXeqO3k4Hbnm6/XnrBvp/swvDgKqGDiJuHagp/tJ93VfJWbNFN/sIRnrZPlJK
G9SvK0d8Jjoh26A0+uFfXPusJ8XWaVFkZtM9NDhGJxu8gKs/iCOGVhOoz7cdfZw23HbRTwcbpYW+
Ps//QCp+EIraLHoHQUTJSqIMrEvjlNrI/VnlRtaJtvOVNV+yW96S9FDfRBx2pdJKMEE64zGHxWU2
Wc4nb2jVfZqLf7wxs9/noWXcjQNw0XHGH8Os0upnixDOd8XuoqNqZvW7mRcWHZvUnk9FqsfPOqDf
9+7UKM9OOZsYJAz5+EM2poqMWYdCjC/DBHPfVjj7iA7/oe/q7AIfw/s62kVWBMgo9U9201b3TVeS
sSHcqB4kALOjEnnVB35pXwR6PoRQQ0Q0nrgjEu19PSOeGafOC+blSqCnDfTXobfwYc69XR3OEVbv
w+zXNg5gTU6BOWooVgZqMwh+Z1vtugTf8l4FX660+ovbaySZRaOdy7AdsXcN382IOH1ukkz3S3yi
jlgU8+9zBb4kDI8LZ4R+MmVk/4PVL1nqFKKMb41R+aGejeFfRSXFnSS8YJp7uvPZ6rrUx/utwz5Y
Hymw2Y1zp4rKuaCbiSW1IXp8tup6h3SPjQzqNN9jp1Hth1J7UOFvvLhp3dOMlbb+qzaz6THOze4j
FcoIm23SSs1ZUFtxnZ0LRysWKQ393ez0BVxEJz7M8NW/GWYt31fUo+61Kc6LndNS9EOZd1DAzqht
4Y9wiF+qIsmREZrV+peu6Pg53d6WVw72pUUGqpPu55JJvb5rkdUstWG0k7PdlOOuoBC9G0z5oM7y
+fZAyz20Pt4WfQDAK6invClAO2lYlnWFqZhpV4o4CD0uqwB7u4WHUusi9uNhEvAaFDf82nQijzZu
sKunO6RJRLkgDqLkubruE62aBeSc5Fy53lmTdQVtrfsU6+pj7nnvCx17BOke0qLEAL7aMrG6Ns1/
Dr6aZtOMnKb0nOQMuqw/R+EQPbp21MIoHP7egQxIH5cIBwqIAjLk1yuaiMGGXGMmZ5aC9GlEJiGI
O6X50A5lhGN6InfoF2xdnleeAK/iaDW7VI4RxHGY3aT3ftT9IIOq6Xk+WzH2q+3k3w6mq2c3pX6T
9E2DVLHWvXTD0JIud8J5NO27boJ/wLY5Rg3FOBklP0APsYWLi2smz9QDj1wkHzZ+wbVbEytA6o0I
XgBQXqXO5tiMRTfNyZkakKcccg9U2t5sDG+nTtLRg87VC2Xviqn41JhWctCyppB+WOSqHiwauubR
jRt32tnZmH7PQYRu0TSuJFE8VgArAahYepersr7D7ZYrdpGcm1G+zyotaIWGLZzcpSaUTafYEmu+
dpfBj4VZwIhU6VYhLqI8oyw0Juc2yx9qT2AqDHh1VsMfY9s8qN18MIr8DgXP/cZKrJAjvxMLqnqL
8BhPGUBVrwO+DhPszGY1waRZ+65KtM+kbJ+kG5+auXBwnodQZDR3Mh6eEzXduMOvxT0PNbYbz8MF
KfR6cLXx8iH2lPhcFk10csEMBc6smu97FIn2XekZG8fYtYOEtgWZGtAcujarsJu46jVNePG5bUrn
GfAeGZs0za91FbUbm+xahAMCpIi5MJfetEoseI1GNRLhjdrBmjANZY52CMvMX24v4NUp5P1JAw93
Rgr5r6dQKjMNSyiQZ1nZu7SaPrRl13IppB9cOX+6PdbVb2Iz0Faj2Y6A4euxoN/YrTS7hB4JAlRL
IsFb13DTeGv3XVkn2B+01hY98bcCq5hQVk4VVRDV9cYCda+Hd65iGfe5W/UbIXjlm+ATgcJb+k0A
1lbPFqRwtF7Jyuhs1wNUx1Yk72rqsRsH3pVVokeODTSLQbd1HehhPTVcOUl0blApDUpHv5tt0kIK
Fr5jbzGyrs7eH4OtQqLOQxO/LcEnTbrYA6ZJ7lJjto+V6cwb75LrQ8G1XoS96TKsIkLH+KDWsig6
x7gimnvZto3uk55FJIHkMlvtgavTuEgzgcpcNEJXTTpFTGYzIt8Aqi57pnuOLhMNqk70z0Zkfr0d
7Fc/7Y+xVgejW2JQaJTMYpbJwvc6qVI+b/ZVmv36Hwbi4P9NbFtqnq931ZA3zkRfVzk5QyWD0PZq
yh6T9z4xB/Xn7aGu3DKUVqHFL6iNtzDhxVo1QUg+PrtqZobBhBnSJ6Eko+kbIE6/T3IO84ORDNV8
yDM9c9/x5Pei/+FHoApAx5x6J/piq0Wk1NlXOc2+05xbItm5iqKb+1QXEAcqOVRfqddPn9RxkLWf
AQLr/dSOR31/eyauRRIETLY8Ko5Y3qxWt4hk48w9Jqy1pub/9COl+KNlTZblG+PcdHsj6octAuHV
MQ08mKiDQilat5gdJ0H7JkYjuHLbg9n1l6hEWwTxyL09ds+3v+9a9GLU+P/GWn3fHEmp5FqPeHSj
ajt7zOajQBX7bCTalqrItbcBJewFF0kqRxNtdQhIGUW61HFgKtv04OXjXQs1sRWSen3/mDXyvZqk
T8o0HGJ96wF2rQZL3Yn1WwTrbSQ1Xm+eWYvUyh2Y004J8b/TB+MQilDgMUDzpBhS2r5T5/lW6uEs
P0zlHlgu2GBtqk6TLvuNSvf1qUBkiQIUMCGqcK9/juChVo8NYYUJDqXNTgWw0wxtvBvUMd+JaLKO
cVlEWC6WTeDKwXi2R2Xr5Lo6Kcv1THpNqgPU+/WvKBIjL3QEhk9hlYh6JwVlScxW5mnal4kIP4+5
sO1dNSr6k5oog9wrY0Wh3KnmOUcEpiqzPSawySZdcPn61St2yXEpSnLhgh9ZLVZdWklRRKZ3GvVh
dPzWdUJlZxdu4u47qkkfa1HL0W+Mjuphp7igvPQ0L5dCiaodpmYwMt+MiyjjW7Bt3kgEVmfjQmaH
xUwVj5/ovJVcbTISgXzwxAUCKEBVcw59keUvs5eEu2SGyBWDPjzN86hA3izi4PZ+vTL6wgJADAbs
yRLNr5fMFbVbAftKL2SmVu6XuvnRCHEEnTrrh2rTBM8iOR+ImvA48CD65/boq5Np+XbyLFpf6Gex
OutuMRIThadXurjQOpB7cqB5B+ym8EH2Z344DPXG6XR1PJhz9N0Xi6N1+ym2qQjlsSoulHdMx9dg
W2V+b3TjF0xelR+zp/49qJdPBEENHpXLj7fv6kDk4aiKWmmyS1s4bInScnYt/wKfuCb8mWAWH1BL
jM6eW+sb9/u1pQVLDaBBW96S6ww9zlLa7nqGzpSj6J8bOVbvNTE6jyOuEHhVwS+9S4y2f1dXnUo3
JG7CLb2GVY77e3nRcGG+cZcFErA6oGeIl0nnpPKCuHd+NIQiHkWyaf5w7Ts5iH8rSy2GS6sQ1kOK
mIZdZhfPq15c9DYoEfZT86nh3fnTG614DKi62o9eOc7qUfHydnc7iq995sLjXuSMgamtcTHZ6ERO
p/XZxZh67UXLKCL6Rp+2zUbusLpbf08n/1gOCogIgIpf71VoSBXsbU4KIZ32qM9e8Syr+pMxd+Hj
7S+6NtJicwG1CnsSWm2rkcIOV4bETC5Zqep3VgpcxbcV0exnGYkvt8da3xq/P4tjgEfrgu2jmfF6
MKPDQUCbuuRi09jzKyzNdHwgmvyBpmr7PABRO/X8yHdKNziTTykORcYJiSMvov3vdnl6vv2Dri2n
B1ePtIISPwnr69+TLh5ibpgkl9Ft0iO1ezSbcd54uj3K1SnGfsaiq8KFue7NFao3oGE4JJeiR5u0
Suv8y1Bp7kXLZLhVE7hy7P2XkhGi/GGdKLlYgw9UVsTFdsoMzW2RH+q5SS+l0pc7UWzqvV2ZQbQG
ln445EC25ipQx0xaaqRk4hJ7ev3cJpV2V8t6iwa9nB5/3OpL3FACX7AaXF08zFaj0Pxu0yZ0+Iyu
vWtS9EZ8Wy2dXZ6rWWAZc/mTA0jfCI4ry7Ygm9BqBq3BxbV6RES9CHsv8lKMKd1pwQpZZmA1efTL
gqqS7G7HyLUvZCCEWBeW2RtjilQf42zUjfTSJGq3q3Ai+mYI4flJMst90sL3Hsfw1+0xr8UK68Z1
AQScA231gWMh4jqHLHsZhPHNSpTwHo8U+RDXenYaS9PbyFwxkbqyjObSpaZ1jKTI2obJaSpHhvjN
XOLZVrQdmpqo9IWfLZQzq2HuAqo/dRm4pZrda9AH7X3qovvTdUqKd0AIPWk3TUalnLu4nT+GQqTT
cYqz6gETvhw46Zgmv1JLz0uf5I17rydTfqnQA/6p9eawmzU9CwMjcZqPcTcW3zQaVD3vQdWUOzEB
HtmD3nQdYBy2l12qzrIqv7JyfF5LXNo+UASzSoBIjkFx1itbBwXQjD8X89xSwM+LCgNa2aHQNaRp
1u6UyZg/Dn0+/lIiQVO6EFbuHMrOEujxWV1h+nVdpNUeERrxlIm2OZGdYCftDiGNvq7FYKAMPV36
hdE6UWC7XRMHZSWd2eeO9S6Y39YvJXgwAF68Xu2HHN0uEQx6PL1rXb10giLJnI63gcCg1jHgPD2O
snWBAg+KaqF8WE7zXWks+kN4I3rnIZwc6ffeUqic0F96l2KUEqhpOfgkUlpzMNoUek0DOS335zZ1
fmpx2r4UWCG4AUiVyOGJb/VPFBUmJeAsn7/UCt4PvjTt7jmux/YAd8JCwUN0zSctzAvLV9yh/Ag9
3PgWo0WBqIeMrDxAhqX7PhVqBXYZxWDFL0aUZ3Ze3qNwldMW/mZZZZoGw5RYL5xp1jtnYXhRu7Tv
UhUstyOy7JMlLez7RFYm70fHmPFrmHX10OLvN+8TR5uaQz4Ns3WuQhddOSD23YGSQKgHCmzVL1Bb
q3rfYmCf7NWpd79CPTbToHG6/rva9aoI3MzRH3BvhudZD3aiB1qGylMQRl2XBabZ9F8KOTT/mpmK
r62k0sTFOlpeEuCQ0rwb9XiUp1SLCRiMJLPxoBehZgQRr+fKzzoUUn110prk2DImJFN+5pdeSdr3
7owG/2IFRhdSG3dVljURoMIyuc8GsjBfxLn+KByrOIWFMH4ZaevkQVcpzZ06hiV4P3J94HX2WN3j
Wzk/cgjGPc3NwUqDTvbl3czej/mVdv2I55T6rRu08l56Rhz5ZoVqc6ZjjBhoelqRJeg4oR/sEqUU
HztIM0GMQvF+FE2CpI6I+IjCTPPBdzXEM4Lc7soXR075HIStM32uDHCqgXTDmCo5yVXmp3lSfK06
rRqeZ2GOdKETC4RprYzlycic8YWwcgjeSDq/5gbxs52T13ZxV8zoRMP6z3sczugk/KNKb3xOcRTK
j3qi9iKYzahzSCJovAEsMrD6jUcirnbKrvrCgdH+Y0JP+5B0dKv8NMk8gI5l1kd+ZEdxeFfrjf5j
hKr9EXrCIPZ9qKUm3ECt+WbqHBA+Ki7jozIaY/iEN5NjBf0oS3tvDJ09Bm2hwCVtKjlt0ZOv3VKc
4eBwdVI4Km+vU5gJZ4vIElp6UczafUorvRuCWc3Lb1Ft10lw+8Z4Mxhi+dSzwGJQn1/y8NeD8RPK
pg9HebFiRTeCuooLBRyGqf1bjipd8NujvcktltGgKlJLBKH5BkE4ZV6oySnMLrpXp18j6UbZDtqt
zDbu3jfXEuMgHYsVMzpzAPtWU9jgtzJEiOdd9MKTfl12mLylsdEdlV4Ylzyqm6CzmmyXwQndS4l0
xt9/J3eiydMJ9t2bTmXNzovGUPJupDN+bto2/oTgtHe8Pcqb256vpKPs8ACnWclL7fXagQ2TKA6U
8mJkfXX09KTfjZyxx4GD+b6IkrTwbw/4293zVda2jOhS316GJedfoukPzDa4fjLqAuy1ozX9vVM6
6nsIC/bLHKYdeBh0+5u7vPeGJsDQrKl9R3rWPRpBlrkvZkM+NXZsXqaBK8svva7/Fla2kh5HohB0
SJo8tv08SN82DOwOwwHJC18ba4SelSmeP1WxjB8sHDnbHfASPi5t2++2ocRHexwTP9PTJ9jsIHYk
3iYfU2RQur3dNvGL3QzN0yQzbwPOdGXvQIblkUGabOhv1Lwb0Q3lgCT1hUsifcgNrtWYnlHls6Oc
w+2pX7ffEZQihVQXoDGELWixq8VGgwMlGxoKl1xSmuwju/DdGdBNxPYOclH9DMcBdd4qpURmDRr0
zX6Ig1rjov77X7J4bCx1QvpO9B5eB0HduDlc7CWhstBXzBTdPqox3gLZpJroMCfyXzfRTL9SgERy
hA772RmjB3Lf4e/nnwYwb3YaCr9FLF//kKrCBDTULHnB+qNexOLrSXBoV8b3EZT8luH1m3ye2EdW
g243yDHAYcvZ9kfsO4Op4LWW5JfO1cQONrYa5G1FHpZkVgAmt6EWlW9pnv5+3a123ELWATxDo4yH
7WrZQ12bILXzjWFneR/SuftmWwjEtNWAUtSUUo5qsx3qTdZhgtuKH9k84BQ6cjXFXmKeytzK7iQs
AOzxugJmWIyFtFb8reTm7+DE9wRghr1Ix725RbBntHuqVUiRDep+rBSXX1HAIrkde9d23GJesxTk
UFhb1+OiCMHerlGyS2wm44GiGPgpN8m/iDLvNlDhS1l5PfGIcIDRYn/zRl1F+SCHTpGZxn4rvfIy
lKa5V7O2O/GM6ff6NFu7BCRX0NeAjG9/5JVAW/T+oMQsiFgeVq8DrRL6EMF/l5fKLcYHT/CAcb3Q
RuRFmAeQLv3nxig3JvbKVUKJk74aIjZgD9YtWUmSoSzt34tdQ46Ox0pNg7nqy09eVagfZ1pQW5bL
667H7wMN0RFUMeEQgipapuGP/dSbZtuEqpFdOmsMPLvSjtijIuXUtu2XtIqRwOT/8qUdDbtJ4aCr
63yTprbsnvUi//kbVr0FOzeF51BgubhRHT8iKjFgd+7Q6lw64cl+Ck15RKFIfUocvXiQY2m8R3VS
nw9itk1BQdjNq6+1GuYvJuTn566wcsN3+mHMfulCjGI/DoNrBvOk6z+KejDdfTzI4mUsMqCakWc+
y164Kq/CXn9slMjQfC3JqmrPpVObfif03glm6VW/8rYL26DQx/JOn60yeZqnPL0AhJHmpS80VX4v
YhRvKdAaaDhV0rODiAfHOx6kmX00MF5870ahXh5Cg0Pb70WOQFkDEeBsVmH2vY2tAnnJTGmAmXZd
/r236rT2U82Wmd9pc+uBydfK0I/bIo79Hivg76Y1aTyzBzN6bmBnb2SK13Y6Dc/FgpC2J1yB19Gh
cFAJIHyUS0nWfLhU+cmszOHgWE3/8fZ+uxqJBBOp2iJXSpf59Vh21ueTN6bi0k02lO/ZmZ8iK03R
NjP6O3WI79TCqgMHL/KDPlcjD7e5/nr7N6z2/HJ+IsG8JKuA67jlVz+BPY+eWx8qp6TE69xtYhuT
LDSLjdTU9rUpmjPZ+RY+dBX9/w1K+xMwHziTNx0/Y8hSYSg6GIKu094P2PjtEkDMCxutFV8nu9YP
cJu+UWHQdyNW6Bvn3HJh/rH5/huecixTT0sdbbnX097ZSV5T5VdOKMTGh8HulCO9TeN8e2Z/q0at
hwFlAkcbXhjshtUeRwTHK4dMjc4Twhf6gYRGZgGlm6n1mxlYdKDXbeSCPEmrMBjKxOqP6sTf5vd4
7MSHpoiGIoj7VlNPZRMPja+5oZgCCwL0PyYI0+Hz7R+8ivzf06IRCPSWtEVLbBX5rivUqcgJhXCw
9kPo3sHmVn1JyrXxSFmd+euBfm+LPw7gNrS6CDuh6NwZCQX5MHzxUofDyKjfZeG4wRi/tth05YDX
IN9PHrU67e0xsnjm46CSOY7Yq1qlorgc6RshdS2i2cTQ0lnvhVz9OqRUY0y6pueTUtKgHaDo0e/G
UrmPMqTLLAckZm4O8w6lJTUIrXLLh3Z9kvw3pYvQM8UaoGjrO03zUkmpHjoLzJKyCIRZlh8Njuea
ssLQmr6HQYkKWjXPRxSeKV/4Gofa9yjUhq3H4bUw0gErEkTgCijlv56KXgjoLGKC0INIkA9ejoDW
E3Fcrq+NWb92eKFbhkIcqstLl/71UKmVq00+wR3CcKHae0oX3aPgFr3j6dDhe2d2n2j2yMPfbxM0
Qeg7g24Hirr6Piyx9KJICwKKDOGzLWBitb0oEcKtuw9/P5QJYQUJL0cHNrI6QVB2qjSjqZQTpgPp
oRrAgojKqoliZ9rYk9q1ZQOXqXER8dwg6389l15DaNcJaAdd+eKlEYa/PGKRK4P557slNIYo31Pm
90Ea+WEo/cz1/DHv9lVVQ2zYqg5dPTxZUApRgHXAcK42VGs4gzsbaXii+eRbdfah0kre3RFv/fSY
mA0UkuSgmy+jEZ0j8WPAcEOW/aFtvP0gvV1VzMfba3F1gijokKjyGtI8azVBSgVDxfHi8KQZUCbN
J0+bA11m361IPoWGC4nslxc+5t2LiGJenhFppPFjTKILTBN/47csb4D11YIp20JPpQKDXdHrxaoy
ERVQObHB9sTJmbxD6syHJv7Se96H3HZxLssDo/qEd9tdPU8bu25dEfh92Pw5+hJKf5zfUSMhPtaY
cCdOdof1aWCHFHV1iBWS5kJrPSRl/kh95JCE0X0+dhvjv41UnrhL9xOrVzj864JE1Wgd1ZWGhYgj
0KlqUx3ioqwDdQrFxuXBe/fNTKOUQ41yIR+A4VxjTaD81NUYe4CAtDC1jkbR+t/umrDzxz6KNN+j
P1P5qtsnuz6J6sDAtuCuiREXBDYrtH9kKypUl7xpl9Zme6Gmqgd9KOlEmUMXDJEmz1LkOQlBWN1L
C7MWmiFhIBNN+yfKSH8yd0C2OE87gt+TCQQmVQazV9rfkypzKX2N0joPWQYUvxyivUaxY7FAKaUf
CcYyFRDCphWVlxGR0oPbCvuA0un8GDlSeU/ZwP7ReEOIA1Df7zxjGo8GhmI7L4mTO4Tuq1+NUdj+
VJctgsnKFIxjldyHZGzfeEi2Jyt3zVNUCQhMeSrwWsXlak9NvrzkWIjfi1ybMEkxp/dZhKKub4EJ
+JmS3Nxl1jyeFh3xYyhi755sw9q33vTVrWWyVO+m7GC6NVrwUWrfS+GMu0ynZVJn7WcUDSffaFqX
Z3iT04FK0p2m0Ujw0XVFHFOy9XQrp7SbRpF9H4s4PhqjVzS7VACogWho34U8cwKMQZzzbCa4s05t
/yzTHHXd2cSA0LcH3Xm2YjPcSZjUo59C990ZSkoTq+/hr7Uz3bp8itszWsjzYxnOrBzdluakQzA+
4wrfHIsx9JQAJLNypwAECDwh++fC1PJ7TdFUvzGzGBp7lz4IL0WG0hpy966Mq3inO7hG0nD6ZiZp
s4d898HU4+QoQ3vYJ1HcPsd0Is6joc7g9J3iIzCr7EQ7tLZ5ATZqYGRuGmSLmp0POr7+Hoaus1em
iIYW+yQgBH/OejQeIdBMO2gt955qoI9idfqO1ogd2HVcUVPrtDOpH3hWRtsZpgz9zGrqi9ak+iNQ
WXEYBrpaXj49O3qVHGrXUch0bPMJ14L61Ib5/BTOqUgPmhMPxn4e89DetfZUzbtQq7qK4AmPSdVn
e5qB/cUYnPHdoA/t41Domo+ZSgGzUVEXaqyHahViVbF6F0G2Pme2GvM8NqYUHTdB4WmnKE76WU0M
60OqON23RZb7A/ZS2f2A1tWL5WbZC7iUvj9iZl/fFThufJzyqVL2IPtsxTeVfnb8Wad+GUSm0jxE
beSFTElrwTrsykDDeNa5dGWU/4vdpq762RDFNp0oo99jZpV/9uj60vRNmxn52MZWZ/IucI27XgvD
9Jsy2fm71ohqIhj3TmfjOniTTwMAJO2ku4u2Os+qVcUo582s9FnZn/S5DI9pm1t+PiJcPcdWti9G
Y0uXd0k7Xt0+SzKyFMHodZD0rg099G4e8XHou9OkSvlBGFP+YMMr3c2NlO8g2WP4XMrkC2WHv1Tn
p2LCaw0HM5vkCw7EugxXqUU2TqzwqSWQHL9UNLIDV8bIl4x54m3perw5/BkOox10AxGdAIOwSkK6
Aukf8jOsnGtEE3uNtCMdjOqAql7/92tIfkd1l9ik2LoGvZXY2eIolfandMEKKJr1MwqVe9Mudpoa
frqdPrxJm2lPqRogJUhFC4RylcmUZtcMiIchUWbk+U9jntXeH3g4xHSMRWmd07yNxx1QlWYry1zy
klXkoLqNcihzanOdriZUdJZadoPoT0OU1CeL8ss+MZLur3NZ6JCQV3jukc/yscuG+SNBicmP+sqo
h1MXhv0X3arHD1Ylo6fxUpb/tDI9yvGA8MQuMtF8BVwf4N1iPnhJEgduZXp+qYZbGNJ1PX0JXfpl
TDktTx7x61hSszTX9D4eAHLP5ud0wAR2L8LUsI5OPMaTjyRYf69Y1vClVOT0Cb2F4otmA7KkKNKX
3/K5A2yculV2NzjVCeioEvlF50ZRUKMr7D7+dYjQL0WXhAq0sdDtXs9gm3cxOaTOQrUi/dRGswxc
M+6PVTfTDrYS+xuXVvT59qBXthteZND7GBhs81q8a9S1obX6okd4Yjgkln7wwmGv21vhcfW45G8n
d6QkQK/29behaePMdpz1p7LPg4F21swzTrdhU22JoF4N9wUOiGUqYtPrTZ1FM33Hqu1Piqycn2pt
ee+SsEkO/8O0/XH8r7bzgL1SQiOqPxW8o/w5pCMVpu5Rrfr9/zDQH7t39dxuMB1TR5Azp8FsX9Sx
flfmKbSFUX78+3EoQ6EyBE0Dttvq2TsDzEW6qe9PbjMctU5/34toX9VbZpHXVocLjEYqDtfcm6tT
Ik8NLc/k1J+8plMPqujyk6vKLe2iK4ctS68vUGOVx9q6aRlObgY92O1OLom1H9rTt4hD+dCgXKiL
4Vjk0QY27tpn/TngKrzttrUEFMQOQZXmY693e11ulUCu7SBwFHwUmi1gilcRl5cKQpOe3p0SEaGc
bpbOcIiaNPlE7hFZKE30qty4H6/kHJhZUk216YQu0IbXm1Yp0lZgf8xWckYlPwpVnePdnCt4pzVR
AjERFewoOyTGCMY3QVFh2gj+N9NKTgv0H1QMLM8rSpAI+ua8ReeTWWfmfV3ozb10lWRjlDdH4O9R
sFWBIGQvecfrz5zmZq4kMsmnbmr1O2+ylSdiVznmgK5+3t5lbwKToYgTZnXRaeE9/3oo3npY9CCU
cLKUCdL+3GfNz6GIaLg4dfhdcZ0qDSQ8u6+3h73yhWCMAIhDb6DyvwaJh4rZyLhS5pMhq/mXksjx
qzdXBQpDg7Lxet8aavnvf6YBdWopNSavJ90uk0OVWPJZeK44O840beqkLjH/KrVZEBlsCLj2lN/4
vteDzXrslqVjzqcyS/U7vaZ9tAvbZIz3lOyEyvvOFEOQLvXow6x74rEr+yh5bKpiC+H8NlKRoV2E
aAnVxXd3Wfg/PhuLEbtBasWgkofoyphV2Q5hQGN3ex3XAHyOZfYBaRzUMXC4NI1fD9NW7YguQ22c
eFrjj2Pu+kme5uklUqOHUH2Q6RRocX5A8G/XdMgMO399j8MYXAioyAlzstJGe/0DRJWaQqqdcRLZ
v47yo0i0S+/dN2648aVvw+j1OKs9iQoMsOeZD5Wi7+8y0Fw+yiHKR/ZJcro9qW/35OuhVjdshU64
KWY+yUZSt8ST0mp/zX1xBA/naR9uj3XtszhH4YSomJJwDLyevly1+lSvETyq3RlevDY8jYX3Dwpx
T7fHeXNZsEx/huNqmey8AKTlToiUdjoV5K+LnbIjzaCUW4zVrcBfLZSVduTtE4Evm/KczdNhMvKN
XGtriNUCdb0dIiY0YrTTJKcYsKhdb2VZW/O1/IQ/tm+jdMIpQaCdYnX050Kj+GQF1OWr/t//v4VZ
bWAvBbA9pQyUumc7/RfOiW/VXjDitX57oLfdqVUILJ/8xyc5ihr3ds5IVTF88Lp4CmDU7TpPPZrA
vP2M4kvpwpxJcp7Wf0lYh/BB1R4NA+AeENreEL3mycTuydPDM6BWAl0B1DApWvXYu8aWPMlqSy1D
0R6A5+OAFMIZbTWjQqnbXglzD1HOBCHgLFLujaa3d0o+iY+353QViL+H4ocbgC818E/rp4XERyLU
ssE7q7ARAdlTbjX8PASGvr890LVvAgS2CA4j1/Gm5FJTmm3+j7Pz6pUbZ8L0LxKgHG6lTupznLNv
BNvjUc5Zv34fnllg3WptC/4wN2MYMJsUWSxWvaGwkwBZRit60pw+cMuuAYsQDdEOrE5ckX9coS9z
oisP3AzlVrT5VocrGgw5mcs08A3Ass/RqJbPDjyCIzeqRPlPyjw5zWmBlfLum3C9RcXYID7EqxMy
mbjPVlu0naLUliwJW1VzutK5r46tEoaHsczrtxPCXbgwxZOGNG8VgPBPrPGCtYz2+/Fir+L/y68A
lSSMzakD3b18rMaJrCXTJF+dkuQwVgsONrLVvlHb9j0vJRDxNEK9x2Ou4s1/Y1KcoEEOju6OdiUD
c3FA2oTXUk/ja0yB9gwIjNpynlHtXhATejze5hyF7xvpJbRvY7XSUDGcJTaMEOayBWS0irD00rsC
X+SRxtXY0p9HR/n8eNCNXQxWU1bo/1M95O1y+3l7pwjSrtDCKxT85lroc3RGpL97hlU+7Nzhm0OB
1RQ6Deh+rFV7FCdzqO4U4TUcnfx131WTW0dScLZzVTo+ntXWUgrvCDIgKkp3MovNkMUo/vZsFznL
T5MxDK8nfVGvTagHR0UZ80PW6eoO83xrv6CvDm0VQOQ9Hjju8kiNlEbyEW4xT3WE1zFs+NdNO+Kp
XmRas3N7bE4Sjwzx6qPHvxbgUK0qTY0oluh4VM6xpOZ8rPLmn6Fv5EuvztoVldL60+OF3fyGf4y5
ylnGFAJJQsTBOYv+XdByydu1kqQg+uGRPh5rc36cPW4O0VZeA22bVicTcibWs1jGkxJH8iGLIkDW
6kInLIPKr2lpcH486NYEAcxCLRecYIoft+cBE2462Zoq+WlRoZ+IxbsLVHB8A6tH3onq6xbqS4Ax
0SsCAUXNF7DG7VjaSBuJfh1Uqmw0/UHiAEo5BVd31JxBdrVBYD67JNS+ynIH/wjS2rS48ig3T3Ou
5ScAN29TffwA9BZVL6r9OwFpcy1EMVzUaeijrAISOBHsR6Qg8EMjUM6yIfCO1lJ+1pawOT1e9jtT
dnHN0P/ifuOCI0VYrQXv3jQ0UKzzewNzFyDLwXmyEJisu/AgQaECfBfIR7VvvvdNbRwspbVfN9S4
3aJp5sNg5LSYC6XdSdG3tiB+LNREwTcIxMXtF3KWfHA0yI3+HPXmwZTM95UZByetoYcfGaF8TDuK
5I+XYuOytxGwAiGEwBTYkhXaDMIF+KhZlnwwkOHRtkY64cj5PXVLPXtyGfX/tlmYenra7Ll/bgUw
6n7EExE6bXW1960KkbzJIaC0CIlc5kFbADer8bFawhpk7bincLw1HqhqCDeiZ0awvl3dumoLy56G
6IqbSP41g7vxPh2ScPAyOHitWymlke7ElI3skAcdBVQIM7JCx+x2SNWe0qkq5PCaRF0wHx29zwJe
kH24U2HZ2DjiAc4znOMNym51dIqJyI+WaHi18079RF3F9hJnaiB51nSKgyg9KLQCdya3lavdjLp6
IRl1mPf9MoRXKUjVN1aGA5RFR/hdP4eKhyPH4DmTBk1vzBzrWEvN78gJ9yA4GytMb4kallDOgZu0
OsgR7Hh2kRJeU1Sf6N7I3E1jEptfH5+Sjb1DjsTFAMoNp9x1vBh62vp6wzDNmEgdhN4xPVQ9rk15
M4KB4l2/M+DWvNg2tGEQbubRtNqslkQ1cNH0wIde0L5q5yh800u1sYONfanyrVJ9LLxohPEfPKa1
HnvUUblKVTnw8eZGuzfpRuWXNshhf1bLCD0XYB/NJ7NEFcqNkyT9xwLg8TxoI3IHuVr+6lXhIpdK
EeKBSNVL5yposLkfuTQCr5PDWT/NctZHwAiMKjra+tIqbm7D0T2YizadoR1Ln5s+Ud51EiCNOkui
d0VTIfxc9vrXDKnlb1EqQ1INRbro0Lxb3E6DM0mQNnfJiRsXkENGxdXPSxU/h9VequGbSpoRBT6v
jv46BpHyOqmH5OJAyNxZ+BcRhbuFR2cLFWqLEuH6xCJyPg9BzFj9DIHv3AUjysaELRRtZqOoZ7cz
KmN87i1y1jPSPb3mwqeHaGQrgQUXYsimL4Oq1LCIk0bbA9ltroQCuEsXNUWKU7dxSx60DKsgCOSN
LimX0Qni1O2zIX0KJlv9+Phobe10QT8FYsgJltcrAfokHRWY7344xfOpMzP2CS+TnVHEL16vN4oP
GrkWIIK7C39G8nyBHRz4Uh2XwKDa2pO7uPrSDDgFBFFRHajDh541Z7Mryd0eH3QrQLOrwK5ZlGrv
oCGdlQ52PuSBP7ah5Gqx/bOuq5+cAesQpzFaRpFaHR6v67owTL4HPEOoxlEHMTEqWG1npZKNcJY5
23qGTDmtB1xtumVxpXxoj7mmJkcQi9/h444Hp1KrazXFFzNOPgVqkb5//Fvu95MAOtBOoUAi3ker
/dQN1L1hq0fXaVA/NF0nfYcGY7iwnIedhvn9bmIk6j483DEwood8u3NzNQ3AVJXRdYFv+1lNFaU/
hUPQhjuvr/sPaqL6SdFdWH7DGFnNqCiGAbG/ML4aVim7WOxi4psjKK5GLeICdSJ5QQs75vEy3t9C
wt6R4WCGo1a8voXmrs7QlnRCeCpgX9uq6Y7m1H1WK2r7Cfi4vReDeF7dHhrxNgHNxJFBaHcNugyN
JU7ZKPE1tVXptQHg6IJsuHMkbcq8NumTo0QP6ZTIOmLDDZIUkpmhgZGb1envJw6ShMvQ5q7nIN1+
1Swexr4GvX7Fzau4lsWinEMk2ZDBqm2Qmsa007vd2q8CaET5i6Bxh3ouUkhbZqtH17Srv+pqqbzL
Gj30lESqd7wRt0b6r3ciNBDv6PcNAAzYF2V8zSdLOoKh7c+QrvRPNiYJO7tn62jQ/aZbJFw+cLq8
XcQG2zxAHW18VXAI/d2FVBbcqNHwK3z8sbaOBnxTyKp8KmjCqyPY8djIswkFpm4BZqMXSM8k5ADP
VCprL7P14oD4zx5Ef3NQvhSJIKPeKW/bGUiqLtGiK+gh+7iYXeX1kSV7jrQUT44Rd6dkiU3/8Uy3
ziP7g+IZdR8T0sntii6TBc59cKIrIiPmG5xnphyTyVm+NMXCE1K30p19uTlLuu9Qr03i2/peboME
GKEkRdfYNoNnwDP1uXP0+v3EirhSaJeek2j534dURRC9EWlCeRVS6u0s48IKkrEpw2uOo+w1wEL9
BE9yzwpxYy0hqgilOyrOzHC1lnaPWKJF9QFppsBq6Ux1WnLhkhqVQzCqIDZTnmftzgfcOH2w7dgy
onovenC3UyuyEoXlKAuvVhP9zp0i/xGXVY6mX6ftLOLmSIQUIeFFYFlHsMaU2mQmB76qRWaehske
X8nBkB4QB95DS77ccauwTeDiagJGj6fVHXMZ5mqIAGV0RR2pHb3MmZvoOEmocLvD5MAbqawheW9j
IfYBWm/4IR715t9hKdCmIkmRf85jaf8uyyX5GLN2tRtMUSB7QxshaNNYyge+4vJdKhXEP5Hs0f6p
ograaK5bQOmhxZrduTRUCZ89U8mkXwpa8dYB1W6zB7ptTKOHtLlpw+ZM818NjFj8USYw6VlqNocJ
dnJ/KoakhjE1NGjv0NIKKzi5aWR43VAVi0t7KnFcLYH100R6fRrkoSNrltPlKUeqfdgJmxt1M8TQ
0Ciz4WaiZWSu9j/HKhnaabbx50w77Vgwh9lLbMRnDlMBm1NUx1SWOajlDuesehoBf5F7XWS7mk9V
gskgrbXC/HeopfIZX2wboaE2j+WdH7raYnQpRINX1ILpg0N+W8X3Ar1cOGYaPdEh/dzBeHHjwngm
ed97c6+O6nqgl7rAH23EakqHTOJYXSREg1y2cXfCdUU5qhVy1K1mFDtnZ3s8ob9JMcVAuu32lCpD
ZZrdSNsy6+xXyCE/J5J9hlft1aO5U4Fb3ZH/d2r/b6hVwWYhq8jikKm1gTCzTQiqy98V3P4bAhVy
lGmoP3JX3c7GDCJpQCSH7ngH1r0aPAV9o655b4Dsz/NnjPR27mPx3f8IBy8DIqBCIYHOGlyu1b5w
sgV/LQzuLkpXPzV9W7lVuXxSFuMplIIj0hGnxdHf5an9l8KF/w3soFBO2kb5y1qF9ClTwhp3Qv1S
z+Z7RQ8vASh8ryq7j7k1/Hh8FYsPczfJP8ZaRXLaTaaBQL5+SRITFZxSPc/z+DlUnJMypq/iQXsj
6dh5Px5068SRkdNghl/JwVvtlhmYomDQGhdp6ABglqjYd3bzwWq7v7v3xUqy94F8UgviLl5Xg9Dx
jEtaXcbFkOMvkWUnroyjTT2+CVT9dTg7O1t048CRI1ICgScC1G8dSXRrcPRxUs1LoHXf5tYe3KrL
kjcDQs8fxRNkZxnFjv/j2yHu5mg8MsAuUfbmzlpl9001ZE7RwKWR7Qjimmq8t8fsTRzZPmC0Q4M7
+f8yIA07uiG4+N3VvCUHpntpZoVflvZTkEivF6O0vDFoPilDh5WluZd631P1ENcQQs0vK0omtTr0
TiWNoy7H1iXRpSb09FEfcEnpInk82PPMI6ZszYFq4jBjUmssNQJ5qX5ALHA4pKYNLP2vN67gK5qI
VwvdohfW5x8RvIkG1Yrk3IJDafN0NGMHmb6y8Go8IE6Ph7q3fBS6Isj7UssEA8eGuo13Stg6qVlH
5qXrkUxJ/pmHBgW/8eQMxkGCtlaO1VGNMm+eO682I08N0dUxvzRw9bQGFQT7LVwjL1/ao5UPbjib
O2uxrpOIw2VTGcLSmMcW53j1bTRJpnJZ9OYlG78EORI6KkW4cfyYlCUBOfTi7Ltcf510/ZcxvodA
tzf+xp1zM/4qPk8II1VghM1LautuOL6qpOoc02CSp2sYvk6M72l3rRXs5KJnLX4CsnpSh73KgrZ6
6q8XYZ0z1pk5xdgEm5eyemvPaBH+UriItDL0pCD8STvQg4Xloq5wtCvVMyrzJEjJcR262NNF0BL1
BMZb33uN2h+E7KBcmU+F4lyAUbmOGnqAig9ajQCiHbq9k4LA/h0l35fs1+Pttool/82DHtpL/Qek
0Sok12MUBnITGJdqNnGlhbILrraILggPVydDSWO/wAJuT8tmNep/EYz2DuYzaNreYTDlqZ1HOvCF
b2bLlyRvlNdloL/vl7Y6KUP62+oG5+Pjed41X0TQ5EQBZX9B6qwtx/pWWdKyrUp/yKfukIdO+6ZP
qLFPyIa/om1YulE54Kc38NLQhMhmMli7ZBr1NnKL1aaeQCBByFdgC8Xf/xFH9GWOdVQ/jUvRp29o
rB/MGryk0x+cHClOq/O6vDqVsnFojQkL18gbhz3JhdXpEUsvPHhQaRLAKB49tz8hkRKkGp0k8yM9
LD+aZfC5HJV+JwPdHMQU0oU0jpFSWM0zL8MBF9Ih8+Uc2TmUA5UTjtt/CwZ4mcofo6zuwbSR6fXM
U+Yv5vLNCMcfhaq8o+tT7ESc1fX+smTEfd5uohyL+PbtkqklkuEIjmZ+XaCDaI6IIOdIqoLgh0Yw
ubLRN4fHu3WVgv43Ik97MnhMAO+06yJZbk2cHDO/QWnmYxfzOMoQEsRxCg4Q+gVRrdcuXsDkplQh
87dZUFq/H/+EdZj/7zcYAAtwsQHBsqZSoalaS/0iZg0m/lPbQHMtF0r+sW00bt5J2tFZIsWleZnz
R71xw6j/ihR9/BRHo/5l59eIb7nOeYDRoIdC6x15aBGP/zg50liWKc/K0rdgs3fhUyaPr3ouX2t6
j2Tw05z25yn/zFsKlbH4MIaa11fnnd+wivliRbiWKROIxjF/EFHtj9/Ak3doE5sQUtpaezRkFQOd
ltbHAO7DW1DXQPy4xNQiUM33RRZwqkeUB+N6rvfi5yp7f/klgo0ghMCAZawL27pdy3ktWWSA3fhc
xuZJH/gdtYPviVL+ou78zVCbd4+nv0reX8YktyVr5pogcK++gKO3TiznaelLna2fe5SEr0MOEy0t
E+v9/zCUyKXFh0ZuaTXUPDZZASOm8FtH52PWPLsoPZMCNcgIPx5q42xrBGVeCdQHqVis3lxKgg39
og2Fb9joqwbtP6O8HCA8Pi12+8/joTYuPSSV6A8i4YQt0xomOoU67nRNU/ljN9THlHbMCXck69qG
XAK5YQ6nqZ7/VpWPbcpbCJAkwhOC47FKloK4MvIJJxXflMe3jvZTKysUAOr+ec7nw1yOn9VQGXfi
5cZO+XNMZ5XBokpQB0nQlX5k5z8oZ/U4TE1+G2XfHi/oxrejmwR9BXAWBJZ17tIj3D4g5Fn6AH5w
vB56bIMx1Gy05NzE1t6ra3NWGMvxJhHJ+brgGpZBaKaZmBUR5hhQyHaVMaNCX3If/A8T4/FD+5PX
Fm/Y20AjBcLpN4hLhKamz3oa6YBaDf3ap7ZypB5R7Ay3sTFJ6W1BEMPeEETf7XB6mRdyFZuFj4uv
gXKNlAbGETfWxvQGTGrMUwA0ND9OIaoEXx7PdOOiQ8qMj0jznMrr2vB2qRFyGypmGkfp52zEB4ez
iltyGXtSrpCUJs9NUb0RDmaPB96aM1kQqD7EYSGSrM59L8+hauAl7Xe4aWla8T7JcGUuk9ida9Mr
lD0h563dg1SdwNxAHgM4drvGiBbmFCUK+B0Ge1VystylTZC4geHsLKn4WqubEnyETVmT7QMsfZV7
oQtSd4Vic1O2SkHtuEN3qRzsnT2z+eHIJOlvAMDmUNzOx7K62h5U4kpux4kXpcYnK15+AqLypq5k
w7Rn0+lQD2v6fx9/uJd/eT0/Enngd/AHwCmvIhrfzHRitFp8uUoL5EnMAuVa0EZsGQ359YguOa/y
Swoh8R3i8zX65u0CIgidByo/B7XVYySO+ib2R8PIu1Mo95JzVLQeYv0kV91ee2ErStF/0nHAQ4cZ
5MbtSg2BXaSdwmU2SQFqO337Iankr1rVvR0cyX+8OFvf3qSrB0MRsQIEJ27HKtCeijKbQo1cIRXo
DRmsbYz9Eu6b/2GgF5krgKFUSlefv0V1xUawmklF2XIAkVSg4J/u7OSNLAfkrUi8/xtk9VQZpDxt
aqcpfEmh1iHr0mVW2ks6aAd1tF8hRPAunv/W3Ujcl7jWUjok9RY8wdsV7C0TlfosK30b3YOfaWZL
PoBe8/w/LB+VUK5JXoOgSG9HScJqoSZBBW/QscSKWmnwE6MxdmLc1hmlfwZ5G2XEe/hDb88Y4Khk
iW2URK5SK25VLZnbljHyEdY/YdodcZQ5y438z99PD5ErvhpFPLb+asvLY8Zz3hkLX+3G+J94VsbE
TVJUex4PsxFT4QAyMRA7yAeuN2Gnqg2Cs3Lpt6F+sSTlB/WD30ti70BX7sDP7AnRz+I4sRdt1vL2
a2HHi4xykzW+EzvDr9ksnbdtICG/EyyqZy5d5sUm/zdj03S2jUrUc7IEga9I8UrEFQ9dmxtvpnII
d0771vyhoogkmewONOLt7yqlMmzHQKv9oa3MgyZn9aGCWepBYY12zvveUHcbVu1bvmDtj7NZnZU0
0b8aagY02Im00+OvuhEvyed42VDe5q215qGIqmOsF2bjW1L4O5lt2q8BTyt0lk/t5CQ799jWxHjR
Cw4Dp51+we0aFqqUEZfHxtc6I/4wq9Z8MiqUsrSq37Op2AhnsIeYmSArwbpexUygN1XVLUxsdNRv
gZp8QtDjbA7BdSqWY2AZh1DI0z9ezHUhnYo17CGQDzS4WU4qCrfzg6pQN3IoV36eUIOx7cg1BvmT
Y3621MYbc/k4juFPeOzfBtk+29oOWuf/M7wAysJgIkNfXda5nedg8PXKF6YHsjEfSoxz5Dz7Kge2
FytPZdu/Xuzktzp87Zpm53zcxT9RouaNrPLYEnowq0075j3mcn2S+NKoH6vEfKskznwOOx0inPDU
trsanyQ5fY9G3p5ikCrSrJs0hcFpK3MZ84wFCLKaeTk5RhMnVuzPWp6bT4rpL1M7fA4qqx2uyFwd
AqyfgBM/d5n2lgZ9YZ4nxIsFlSwk4e80edRf25lULNc4nZf8Ymt907t6bAHNGWFiKJaEa5Ma1TPg
MkSwrQNFbynf6aTdbVrEjmjUkboQYLioVpsWdadWnfUg9vGPeo81DtQeyfgqR6qfRMsz9sV+mjg7
cV1cD6ulE9ImqIcC20MqcrVnnRhqxWgwpj0Uy9lB2+SCwMNeDeXu5DMznhwArzgj5JOrUQJj5PKL
0sRvJ1t6lXXJO4AL8VPWjXsvR7FG6/kgt0UCaFFIu7O9ANwUUsftEz/Jo2PbyiWQ0vqbboPTwDv5
YzCX1eXxsb+LocyI1w2rB6BFSH3dnnpVz/qENmHia0V7lhWeqwiGuRaaeWG3p3qzccpgDWMwoEJU
RBR7laVJSh4CYZsS39TQOnc7qVZ/YRyOB0lU2KIOZh/we63dnhrMuySu5p1T/hKiV8tLhINiBycG
tSl5FcLzeIh7vYoTPzedS5khwldr07tYkg9WW1+psuN4ZHyLGwN93c6bUA6w1PjbNHS7namND81N
TLwBdanClVotOzaS5qTULUuRo/N5WIRPkKvb1dJ7bT3L1TXCZMcCHxR0p16RsuHQ6HMcuPCYKVcg
Kj2+jqy2GnA3C7PwycT+UncTNCY/1TPlK08DLOJ8e7xVtg64UOkVzWQ+4jpCB6Fk1UZkpbCYilA5
aEmunow2CrNnnleT47VVNNhv4raBlQAkqwB69PgHbC6aTQJn6rzmkBy/3astnV3MwPC1XAbzKA2U
FpfslVJN0Psk6UTw+UsVIHElUlehZk8nF2j5esb2YKmdhOOc37SaEngBLt4R4tKzYZ4ldDs6d+nL
7OPjSW4cSIVSLXQJcEbiOrid5KSQ8WAtnPpBprQHuYNymtRP2LNnBzMttZ0l3QhtnEPk+YXBKBpe
q9EWXBtDIKOpr2n576x1nhbqTG7uzPr/MBCO5JQqQQ/f87VynK+RmFRSfx7G4NrOif52kJbxSVYr
awdcvXEpKHiz0otQ8PMhit6uIMLIKZ27OfUduccd0kSZNKFCsJPrb60cmiyETNEkQ0D0dhSShZ52
XJP4QdmN7lgE3HMZ0CYMmKbj4y2xNSE0TOgHol0NtGIVLGSsqCN75FYoHVLqUrXCQ2TSv/j7UfCd
EuApUQxa36UJUhkWplEiOFYhYmFRcWxMew/zt7VsNNIJIrD3hLbm7bI5g4VEbdbGvlOqqTvPqOIW
5IMuJpfW3y8bCQnNFVpBKNTJq32QlTHwSlskdZmcnXHaU69qbtanx8u2DkrIYJDz8IaltwKb7K7V
Q9Pe6BRsOqEkzq8iHghuas4VJIW4f4MjSeKj1FWfHw+6vknFoGxxwXohVtxnJGWWNobkxFepQKn8
0KYIVrtVrXaJpw1LFV1URDwHwlMS/ytLZgG+oHDGfx7/iLtGOb+CAInnAC0eMvY1mAnCwKji7wdI
Gz0ty53QovoY4Rw+wezOwTI0VSSHrinFyr+mGuBtacclukkO3fMdluY6aL78EkHoE7a3UEdWhzHo
2w47xzy6BrqWw33D8jahtukbldO+zqEe77xWNj46Jx4KFyUgyFXresJcyz0BeWY85I1PapVjj2bp
7tzbo2+nSPfSmY93XJM2xwT0CtBHFFLX53NEHSRFeRYVC4xL3NQxppM9DoarZMX8PFlT8pSbCLY/
/sZbg8Ijxn0ARVPo7WIj/tHIhG8AJG4u4muty8s/TRJH/6ZGJQkXVS38qaULMhoWSpp7ArzrMCE+
qEDkEfZQmLh7Acvt1AeyCqNiyBdFOiDDlWYHjRToVV83GG09nuX9aGBqyUl5uNA0uFvaLC0xTJGy
7IpRWPWhwLbKi8ymQ+RL3+PHr2O5QDkIrxTGgq4FxuR2QWPNqRBkxGO6oEP+VNVzcYyieHr/eEJb
o3DRkvSh+XJ/Y6RyG7JX8ClvnWa+aEMpn+bC+Es1KiF7AJ0AxguYWl5+61PQSSPyy84cX4Ni1J6A
GkZeltfzh8dzuT/bJLU4UbAbyPvvjD9mKZ7rUeviq53Z0RMg5eaSyiDsXWWWP2Q1+PDH491veXAo
gjKk0jZn/VY3lFyjR6+NjDdZ9IS8WkubN8qC/jJG4d1rY5ij5xbXpz2J641oKsblMgHIscFjkPQB
db2OLY+tlOVlGb2tAJcrXSpdjTXwJPNdQg31bZ53Chj9dE+u4K4Cw+cE5A58Q/DquTNXE7fLuKUK
zaVStehzHeqpcV7XcBOwuLUkV2W5f8StjhMW/c3J7aais8WrxPk+xXmonx9/hfsbDpsOXmjUEciv
7gQbwPPjyTtVjm91aXDEpeldVTXSca4GuGl1HH/vOr06xopRvJrkINp5Fb/kiH++FFkLOlYvihHc
Kndkx8bqiijpJduP2qA9xTVGA12IbAP1BgUanlF5oVOlXk25F8cAqnJFGk2ePeFKYSr9dLDqirru
NM+vgy4cL5gb1X+/TUW7g4cCmj+ABVaBJHewpNaG3vYNq9WfoHWElyYZskvZLpInF458CutK3vkq
G2cRuLuwiUBMRKCcVtErnNTaDifbr2SteZ6NVD0lCV6YSJqPXoMt618nVwL/jV0Leuhkv5b4PX9c
PxUo8zaj/eHruVqfswYGqlcEaC06TaV5bZOagFrN9vh473HW+XfXn58XH9Qlwcq6A2Cwy6uu0Qvb
d5agfBXUBYL4czRUUIptnGN0TA5wac6j5Qfd1QIQPMZLVlxbvjQ0OgTZHHyguljWpx45r2NgNNrP
suumD6G8tH6Vh8tJmcs69coii7HGcIr2FX9tBe4i5dM5bLGmcXNjsE5guRRk+rsxTz21D9tra9Eh
wJ0z8nD2So+B1E+f7aYOhKFDI8Cs5ftZ6+cvMGYVjNadUvmI7PnrylBab6gG2+UG0lzTDh0vDy2c
tdNxcVHkAW06poGLgiGu0ouHYHZxlpOYl4bUVx/SzAqLz5kdRrNfmaHZPAfAqvTf3TiWjZe1ND08
3Ryrb6U8oDFgKEsXXYzI7tkaQRDjYZ/P6TNGqzGCW3ZafQssK/5c6UuCAfWAbMehtauRHpMWOZ45
RYrN0yDqf2jT0H9vHav84AxacNWcVFZRTpiaH/h/gE4pVWonWab7dmEvbtFLzZNRlvLbpJrsb13Z
hRdTj5UDHrbOQVpKG4EFSzthwzG+jlFIO0xhnl8itVfC46RpvxabbmGCx8Bbo3XU0hutfnpb2z02
IKMcfilsCnJJMKc/OlVqjqG5WJ5Rz9N3hz36C77wdHQmVTsHaEqo5yzJgWUYhsKWjZT8TVSr8+88
i0cCQ0zz140qBW3fyYiTox5iLuw20uzExyU15KfKSDCUCNrkWe2pN/DvWtZFHiflbTroBnurL7wY
ENJP3hb1GQmI6VU15PpFnwk5yjQSpaYs0n9hfJceVBxInm2tCAu3dPr4A5I7xfNoQI19fG42bk6R
E3OLCXo4ZYXb0xropQmvDOWFoHTCZ6ihCiQ8NcXIXrVOox1JhxLs5U6ofvHvW51V4Lo0ZKDAU8pc
P8DiBdZ70juBr/RJ+Saoxrw9aGY2l26NBcszGGVz9rrMVIdDnM3h16yx9U91YQ+Dh8rXcprtpX8t
wyxpcXiN48BruhK7+DCVTcMd215PTnmRhPVnvc2a35bWLJWbV0ZpnJcaHdzAqDXHHaMl+ClPWJrI
RQbnoGyzY5Qhvm/P9uRJg2T2O0Fq44IUiBQiFBVVYVNxu9jlmADObQuJljfSO/DiLDqJTSa3+gGd
Mu2DWSXZv7k1LV96Yy6oSwz6mOz8hq3rgOuZUiAUPgTgV78Bbm4aYlBh+RjzVO0ZpKf5Lh6r6Jwu
Wgzl0eyjPTTJRmYrRNOpxwEZhvyk3U67SrXYzFpF8ss+LXJX6yf1FV2HdK9CK5Kdu10lEHHoZ4AY
XLfgqkkmIPdowM2dDVCT5BerzCp3nilg79Wlt+aEeAX3HCxWWg2rOSkJXt5OzpyogRQ/pGZJsgOk
zeRvKzwkNfAxUNmhyy+0K8Sc/7hNU7mIxgK4mB+GNdzfYMjeYIAQ+4+jwNbK8cChz8wjlTRqlSOo
Q2IWPAokn/aI4pu21D1JfY9zD/rlO/vvrt8uZsRkqOgLn807DEYVQ5eswzbwoyA03sckdJy9VCtH
t7NGY/YbU6c80jRT4jxZbdgnz1UoDd9zpQ3RAeiV4aRMcoHopJLM8Cm6pdpzgtxYDaxHOaECFQBL
blWztiNzyFs8LK4tpdZL3mvNdWrq5VWd1d0OlH57KIoDFEIAA67LMaZWOlkjS5KfqGZ4Rull/pbn
U/g0Q4ndCbr3bwWBq8LDAlcBqrlkg7dbqUrBpsEezq4jcmKIU+AjhVDj+zTRvpSyFPyctXqhRp6p
b6W+1Z+1af7WT8FedeLu4AiaBu9p3tJYHNx9/tIwrClflvSKfVnxNkxK55nCy17IuVtXRuGJK4j6
Lw+SVZTrOnWZ8ATMrtM4NoehHNurNUXJJTWa/m/za4bi/mQy/+2W1VDIr0iVZGDypktO+b2oZeMX
qBUF8F+NJNYhq8zmn8endWsJIUbTExJtnTuhBXwnZtTbMANuSCQSXnV5FYLAqb8+HkZs85twKib2
xzCrRL6BAaWNc5CgdFDlAGDkUu8OETXOFjJNFH8Jq3HO3cJJwW8MdQn3/PH4W9OESMMrgph0/1oa
rCBXlUxJro3a54qrFrn11iEtlA6Px7lLgZgnI/CiMEREX2vk96g5CPxResXUWijC64PLS9A4JtZc
ekMzf0+tfi/E3N3CYkxkSkVjjNfy+iyaAYG2KtqUMuxoH3IEp13UtdmpgWM8a7ii7cxx61s63Pco
/gnUjSXW4I9rpKwtPOzsik0qd9KzqdX0wSolduM5yj40BSw0crDFm9ViTyj1LucR3jl04ZEvZmha
1rcjw+FUU7wZ02sN77pwIfMgWgDHcyw8WBgB0J+0lNpDXrfOxyxTnB+hUxg7pd+NncQDmNqE4HaA
hBZ//8fsKRxpfdJRK1QnrfnVpLY5u5i3yXvNzo2owzhQGuwXEbP1XBVdOLNbcXa15jZ6k42ShRwD
XSy1mLKdqKNu7CDiDcAbEmli+RpbnZh65OSLll4L9MgqNwzsMadYX0W5y/cf3qKA232SxyT6nqCv
/OzkifOjCtLh5yhX+iunajLHxS9gyg8GRtCGZxgDOoVyrSUfnSFuPujjaPDYLUftW6H0fXqmb9D+
HmvdiQ8dOpXkcRiD8VABmfM2HKHc7RRLNhaTU8khoX8G3mF9RBCpiqPGTJNrQgv1bUPYeVdjbnjA
vm8PkX8HMsB5DwkZ0RSxqF/fVa40BbovrPj4aiFw+lFONRu3M60fPgxFOx+7DJTPASGi5k3uNIrq
GkEbfIgMrfphT9jsTY1aRJ6VTMVeXXPj2JKV8ctImICwrTPaSZ2jJq2k4qoMBq8cs+2MD3Jkq++K
sDHgFspN2/vgNjTsCAfH+vQ4MG4dG8o4AqdDrnyXnKjT1HVBqZZXA4X8oylVXxtnMY6PB9mIvlDr
ydqprcNgWSfSCKs3k4QG6bUxQ+qnA/UxNy+GHzx9m6dKc/IP/4ezM9utGwfS8BMJoHbpVmc/thM7
e3IjZKX2fX/6+eQBZnJkwUIa3eibdDcPKbJYrPoXZHl/vT7mcwa3uNoILhC+3GfIzjLtEkPQYedo
R9eSav4fzajdJwzfhjd6m0y116mpc4/mcPE16k38IpG8OreZxAme+CQ7Txk7nI7rJizRX8xrP/Yo
8xhEMsrEP/uuw+JSUuaCR9eN6qmctOQhqPo+29dKIL+alYyRcCllh0CnrOo7IyogtguQWCmp0IC+
gN6MFGdq320oSZWRC7y36PvvPn66LoKRSvKxFgAMdAw/Y08PYv1LoQe8mAl+5qfESsx7UyUhyc2i
c06JagNIqZIpDryYcGTth0gEpCcN3RPe26E+bsSmlyk+x+nZ9ZsG1LPWxW28dScrREqHmA/oA1Pm
wGysbK9hwlR4nZJMlacMbvVDiZr8Z6zZ/nfan9mOAtIjMgvR6Gmxkg0eWtdIr9uii7ZYYWuRhTuJ
yEsOBbRh/vO/rgO6gN1IVY+iORrdxyxE1zkee2o5Az/59Z22NhTQqVkuau64LOkabqbz++s2vrqx
HX7UumQ6FYFtfouGekt2fXUo0C+zdsRKZ8eJJlLesYyvYZt1b7RUm9kTE1jwgXrif5gVWTwCFQBt
XtQxaFOrvlswK13kmOym2shLG1Kz/sURI8pE/z4aL0adBpw9Yz0XuUtiBf6Y9BzWyUr1e/oc/S5M
yayRONI2Ut6VSxXNDXhD3KwaypSLoSR+pX5dkHJmuqlYnlqVMtzRLg+felEV35U8rjYegCsR3qVZ
SqHchfAC/+x2L9o+5Cd1UMOr6JzklPZde8j8EuWDQPePZq7A+8RmHUGM/ve/ryr6DnPXjHvlhSxW
7KdJlsoguuaF1PcFPXMAmY7YBWLoNmA3a6vKQYNZi4UEn3Hx8HT9IBlKYDdXLbApctZ6KIZdNTXk
X1lYR++AUIrg+O/Tw+qAFjgiI7SAF19SVUDVhtkQXY24TN8IEaU7CM35ySjb+D/sTybG/MCscMgX
06vKVtS5KrhMWqHet5R091ngGAc22rgBk1rbLcAXZpo6ZGlrSZ1NKxqJeSSjq532xo/U15KTb1W1
J8Zi/DAO3a+whR45ZcawsZwvO53PL2mi5ux6DylzsU9btYxg85XR1TGK4kdjBCPpoxFY0Zt2cuvB
c0XgIhZTVdOhpWj1foiL+HMmJmXLkvZlmONJDySNv+YX91J8QJFxN0uO8WEbvI3TFtVPUNPWMWgn
5/D6Hnq52gxl8PKcN+/Msb09m40r4kzU7Fuzs370CiIOSB8b15haJ/aFrn3f6+F46M2gOb8+8Ooc
MV9gZIpCEAVuBy7E2PYD8j/XpKuqkzGB6Bqwxf7CYzT49vpQ8//qNhOC7orQi46qG7fUsiTdRU7o
pzQYrrGM912bPkEVbXa6jJJTaA7TMUjirSr4y3AwD0m2PSM0wf4sio1DGkouEJrmbl//HjG02JcQ
6wpPiY3gQ1gNwwZSZG2KGNCgB8flSNN1sXX1HIxThnnwtUFLJvRI54rfPRj39jAiCOh7dRYrsDT0
bOs5uLZ/ZnKGPtsZg3JaBAbIOrKlIQ+PxlHMN5ohIs3rwzwVRzU2nB8papyY0cflQwLhbivJWVtl
wAFwJEg8QN8uVjkFgI7rE+KYTSzCfdnJ6GM/Kj/d2q7OAO//WSOb+GDOGc782qAGtBiORpri100c
XPV4bql1IH7HKdN3DfnrxulYmxmIKjTMCLdkcIvTMdksNrejBPmjKrt+ZqWWU1vc6ZUZ7lS73HJX
e1nBoBTM3mEhZ1TVi+tLV2xfzwDmtDoFIUOR8lzi9OlBJy6viI5q+45n82Ho4uyg16X76fUTuhYM
AK0SishISLfmP/8rW1XLWM1dvWT4QfrYXGn4RgcYsHzAJ2JLAfTli48YgI06KAHaGi+iQay3qSNz
lIUd5MHfFmWlfmr1It/4gGszmtlClL9cXvfLANCEPvaSWsRdQtXwAbcVo9vjAgUurqB1p2wc/7VT
iBITRi8Ibs2lktv1YztmbaqDeEqpJ5ypff+JacPvpBojIu8mGZZ/frfjEbYFzlmdJukkehpEOzK8
24Ebu+0MGVjg8HR4mMmQlecsKKorrMkt54K170YHFxljAHHui7wgGcWgSyMiiue5/sdwA4qKbjqG
W8X7FZQF5xwBdbCzVEpmW/jbSRUcAd0NSlCUnZXcCauplV0rTONbkFGs8aTwzbd2WuNJhgcHDXM/
y/u9YB3eIQTSXGThJPC2pzHZaX5kZrvEHvTLjAd5GuPUvDdCdCSiANy5F091WXnohPQPmZTu3vD7
9i2d9f5TmMk+39dNmz+NajqE6JLZxsfGzsZ3Qx5V52aKxQXBrl731LyYJi8vgzGDBCSUFu8FI/8E
iCyuD2GqGd9LuxS/G7KqO18Gqb6LA4wmdjUd0Ytm9Sh6+mqt3qWmzCIcGVBjM4bZsE9gsXisa7Uq
9p2h593B9t1MO8foyuo7MOaT2Eedarb7QZPITeUN1sQEQyoLXhyP8V1bQNw7BJoPv7QaW+VLNYQ8
0I20R/O3GfovYDWdU9M2eYEmnpuYng1/7L2ahZjEythO7hVHxL1nJY5b0UmOlfdQxdLGC/yye1RJ
GdKd1Ls+9DKZ259D0qMvVt777xR1sn6ZdtX+DrV01Hd4GiD2N8JdRCxLpvKgACFJd1lfx+jX9nb1
RotSpBXzwXio0H5NgUhNOurfQ2MXZ6KtmeK1Cr8MhemyUfdjGTQleX3H6nc2YJBdaqaWcp5we4lQ
n/DtN4nba+MJBtPwU7d6S+6aFrNUc0BPpK9z+a4Ng/DOSIrpqVVD9BQmRLdOYNtxnBxEl6hAlYcM
mYVayX6PaWi5cHBtHdHbJjG/6uM4PSRlhFtEVieXusm06WjgwdHeARctP0Js1R4FstHizvejwPSy
hEpAFQzoASd1zrNcSCwTDq0ZxiVGe0OOsWrcNdrBDXIMJhy1GP+EaZy8F34CleD1YL92t82SLkDt
ud1Iym6PlzYizBwLOyAAOzrVkl4Xd8OU2U9l7hKKdW3/+ngvdKB4wIOyp7ZIr5NC6zJHMaqcjdtr
0dWdyOJNW4p7yZvUw31JPqm1pSFxbWZnd4rReZH4RESR+WswBiBHqfQ3QvUzK+LvbJTyhS5mwsnc
i6GuvZg+L++Ml2IY40thjja6wA7lhaRRzN7Lqzyh6UulECE7Paz5ErJDjwmJDJDjMJiCE4Clu1aI
ZjwPUsKFDccp+dw29ih3cJ6s6MM0qdG7Ui/65KQn+ujsHTE0SJOD/gaQMPaj15l6FWA2aiLYrKdR
Zh1eX+/lnfA8wZnPzUXEYj9/jr8uc9pKrY2mbnyRk5U3h9ZxYgQWxkiRJyvz7c+vj7bcTc+j8XlB
+Mw9yuVzsSLX7GO3gpfEU/kUdW1sHDqnDbtdjXqzctVEvVW1X96285DUqqmkoyaFGJ92u4FRm0md
pMrTi4kV3iUdNantjSEUlEBz1++P1Kic6pz7VdMhRN9uwSXW1pfXBck+vaaXogG6JBz26PtdIqdM
xl2m6dQ4WyxQC081CSsbG3b5tJhnO7vWkBZSYngx2zLUlLKw+ZxR1V9UQXjIne5BhMqfeOpbr9Xd
jXLRC5Dr84jkFHSZZtqEtchmoqwJ44QK8qWQqfWU5GpOz8Yn4w61CWEb7TvysfEOM/NwX9lxtvdl
Np5MpN0IzKbjKRgd7MqgSo8xQma7Tm3tjWLP6pIA7EBDnuYxIva3G0DtSA5EMEFOFUbm+UmeeVpK
YyWlSxy58k1Y2P8YM5+XZJYpQUgeRJm5GLHT+slRLDW6tFVm4jig34NhyjxrUH8O+rjRSlyd3l+D
LfKfftJHZYDej5kuUqyRuKQgUjzVzt90Q3fiht3KIpep3Tw7Mq1ZyIgOJmnk7XrCfI2mvM3iiyE7
6z7QzfLUozvxr9ip52FATfN4mqWVtXnefwWmROh4DSludJF4WJ0jW6/3WWsjRigSeXw9Kq2dUR4Z
AtFv6FCUq2+HSq1GpbWYxJchnqK95Y76QUzY15ausmWj8OJ6+99pAdHnngPttuySalbRmVURxfDp
tadaQSi/Ng6NFdFwjsRZHVGXHKpTkmDi22HlJaKTI7It2PdaGOa9838/YvEJu0EtgrwgSugRfu2J
pldHO2jbJyMe8scq97uNBV6LwSDtwF/TcKJYt/iWPteW2UgWeAJy3PX1F6eX79VyOsg2P3fVcCpD
+/T6N12+kZ/XmXLrzK6E8rHMW/JYwi8obej2BdgiPKzdI7I32odCy+n8mHinCSX47Vva+4ybest7
b3WBCTlkTARhGqa3O0qovmjizoTXmdUNdaTZtLuN94ZePtis+OtTXR/MolwD3wnRjcXqGkYVFn4T
xHAq+uBYSzR3cgws9qiLFOcxDdyN8Kaura2j0aaiBjHzcBcD0mEOXZ4PMynRVM3zkNMq9qaento7
jKlH3WsnVQwnH50O8REBiYmAX2ld96D2o/kG+0N01xQnHB8lKYk84VHU/Y78xL9D8toyd3TnGl4A
KWQWgNJhmW5cCCvHfb6vKKQ+k7KXuvct78jIHJ3ogpZFS5eIV8BUf68zPdzY9ivrdDPQYhcoqN1i
n6ZEiIjGE7Iy2qPZFqaXt+ob353eSqSsYKMdY7Pdvb4j1gamLMTqgaGcZY9vt98IWZRu58z1VY1f
A6/IPVZ251jTvjstRM8uvcaZ9qS3zT92Azh0xDUyZhoc6CMsPYiDIm4bFXID8ivocGOgMGA7kp+K
UP8ahWEHEDq5qmG2sf/n7bbM0bmHKKfOXKoXPIu5MdYXfhFdDDO/Y7uSmmfhUXPLn42DQoQI9I0e
6ot28hxcKKEyS3wT6GEvXgX6NBkz/S5CcKoc9KtMSHh2dlJErVekSeQ+hLx3h706qSEwBdoU3b1C
/+e7NEpFeCWFA3uHhqQP70CUinEVda/8eX0LrNzS0MBsmyYe7ADeUbdbgGeyLFk0CfdIfEhM+cnM
i2Fjm62OMVtIkcqjK7bM5jO7N/oOt/BLB6nE8wvX2YnUyjfCzdpxxeYSySQaTMTU+XL5KxFoa1E1
JvqJFxciz2MzJoGCYMUwPFhJZEwb+fPalAijBDeqSi850XnlN1Yc6PGFZ9fHWtGYVpf+KxZ0PiYc
FPgNPKtVWli3Mxo0bewo0sUXHG9pig+m1r+PxhDFL5qgjbGRIK5cD3BfeXvMHEvu/MVOKNzSyjSH
N5did3tUfK82UIwderDvmmL4Z32reWpcDHN2SHtjGXnaxqmxcWL9Irg+ntFh0O0HFprckCj+fYMj
AsOVR0Vz1iO7XcQ8SmHBqoxkSO2bmfhP0s3Ff9jgaGiCvabQ/rJnW/lBhElqynNVM6qHOsqSjwlc
uo1RluL+s0IIaTRKXcgDcSaXrYq4ofgApIv0qC4iyFWK4v+iyT6lx3Jy22+KMxOt/DKKaggYvn9O
1KGo9laqhtXR9Fu4QGIahblTsiIxDhQQxuJ9N/HU9oKxtKdd5YTBPZRU4RzTLidI6ZHTu2/xa6/O
JrzM8GwFgQiPCPXNOqGdUcAN1fT8dznJ8K0F0+nXJNzhN5yKIgHYZxdb8lVrexTwBlbfAN8IqosL
C8mXup4gOUKVUww4SbV/tLIw9cygs+6Ittrp9c2zcmVQnJ5xbJR0ECpbjGeGo62MaiEvIJJiECm4
RFJ3S2eFJOF2udcrfvOUGn67pbmwFl+oa82sE/7msrrdtbWcG6x9yET1PL+LNTM7GJEZH16f3lrI
JOWdty2nEUz77SgAenh4NJwNBTSYl07OT60MBYXjZuMmXEs0kHskioGjpbiyEADtQ7InZGaSC5vm
kBFjpsb8YTfDN52c1CtcXr3NOLxvImcLxbv2BWEOIGQzt1AhK9xOsTWbLI8wjIAIaX0W9UQzJdwP
pfKrnh2U4NfpG6d0bU35+DxgZmYzW+d2wAaNK93OWdN08H9xWHMYvMFVcfItSdAXyIY5HMDfoedF
AgcKZ3E9NKo6Tl2uxJemNY6WRb26To+ics+NrnzBtOkDInvHJnAOZbT1PF2b5P9vT8SDbifZRX1N
os72NIcCbmoYfmXDfvJnkMy/79BZMZjWzbNCoX47UDW17cy5U87D6H4Cm1KdWysZ7rPp6+vjrJ63
v8ZZHPQszIzcdmoF36nJOVlD1F3SPvc39sbaMUC3BbQUwjdULBbnDYk/e/CVUTkjXJ3tNEQr36s9
3BXRmoAwoRkfy0APdiXCWMeQIuWv1ye5Fj1pPkMMMsGtcuveLqY1oo4SRK5yLkR7HVMrPOhYMQZ1
a0NZzP/D6wkNWVgQVBdpYy7m6nK+YjIY5axG1OeB1nSHssp42ypuc/j3efF4AXUytwMoad7OS0R1
3igRmV+vp/eFX/7OKvXsVsm5LNTvrw+1Fk7oIsILmNVYXvSZndat/GGgKxRWAhGaJh2+9YlIHzQV
OZr5xXOclXk2ts3a5oT8MIN5yDdfqHRFUQItp8WUT0OcySvUwd6nsTQ2YvTa7gAwRM+XJGlmBy5W
MTYmsx4reZFj3XtR0n2dquCSFbax07pyoxy8to7UeUiZKKXBbVgMBggTjDYSfZeqyQ7OhBy0VWkf
3NS4LwfOgo4e58YirobLv4dchEsRlIoqLYY0wlo7BiAI91rBwE3clqCMBe/CmP72oBef0eDLjlNa
GhuqOmthkxolee/cKHthUSUrq6gn0wwuKIL7Xtvr/s5s66vv2luWds/1wcVjl41C5cQxn5G1i9eQ
1piUUyyGosqsHbPad56wcajFDpW//NTzkKRv7QsTwyersffAfSkHOdno/jBHt/3SS6N+bOLYpf2g
y8a52GblPvbYoEiPsogT7Cy/1luvCUXzS7Mq/r2wGaorz93wkzH0xq5wenOfqNr0IUqq5upHU/8N
qd7+ZEhH+VDH7pPsTetjiDfssbZS/MDUhDYLKxe+Qye+LXdlSg8Xsfj6Wxmkzs+sTYKLgPF5p7gV
HgBpg6ODl/jaVO2asm9hXKsB7T1VDe1fvhrLTzgFq8FFbRRh7SLcC+4VPeje1srUSEhZo/vLkhLB
haruKi+XYffNSMe+2bsRdc9Do3fB93Cq9T8uxark4thNX75RSsP6VnVDmyFaHU9PRRBM+V72BlC6
RO2a8IiCLDdyko4b1YuV48n7HGQvlwdF6KWrRCdqvxonO7hUfWlTKjH9BxPx52Og9d2RNHWL6LVy
QsnUZvDgrK/Ky+k2HHRWrY6BMsmLQivOc2mhYnTnYL/snoLA/2Em9K3/ObbejLjYsvmQtPVgIUet
aH2800vnD1foddKLCGD98GdMunevD/iCWEoGxYhMcPYjnV2UbueYJc2IjLyQl2Z00Vxpow91Wz6A
bPxgN9rHMU32NdbMFM7g0KSHLNiikKzEA2qjoAnhyQAp1BZZR6TJMU7Gcp7xKA9OOfC2srv8aA1Y
0L8+19XPiXjtTBmbuXSL69h0exkWZSsv3CFfHWmMiLSlqaeW+nHSjGtlB1t86bXJUcOnWazPVIrl
5GzsipUhjuRlFNDzg9FwzxJVCs9oK+0/nA1y7rmsDTIczODtd3RHJcKpmKvLd6PwEfRIfVePVoWK
dd/j9TBtvc7mnbgMrioPJqZFKkUV6Ha8ICgHhCwJrk2gTxcJfmfXNJhhjc1o7OM4TfcGWPiTERlb
5sBrnxHEPWGAZGfOiG9HNmo9cwOVVCdV9cswGJ+msv0adQACdP9iquVWn3gt6tAlZm3Z9WSM85//
VVSrFUMWkBfkxeqz9EjVyfbc2ih37ViNVB3K36/v0mfUxnJlocyxrNSFhLmEpAeRTOl/E+hjWEX3
Wlnb+6IGSjFC+qYXEDjvePTHXhX0+cntI/Ns+AZXShQn92qAgExtyS2O3fwxX/wkvjJ9a95Y0G1v
l6DpqnI08yAgUQ4tL1KDj77opo3jubrOfw2yyIcCJZWjns2DyLT0ghITX8do7mTePoL+//fkazZQ
Q8CEuga7aLGJaqPQcbkOg0sxouTYqf1johqnKtMPoKrvzFR///pXXZsc4XU+mkB1qN3criCUb3Xw
B5f67+hYOa7iVpAfQmlIeazScbom5jRuERDXDgrYLeqnBHhcQRcLqup+MRVxopwr3UFJK0o/otvy
uQ/FB8rUjw5uCP9hjkC0efeztviD3M6xc/K0GAEunwHwqPHBqYr6KAGLvAfxf6qEW8iNfHYtvEJj
mt9xjEmh4XbASA8LY6hy5Wykgb6fxrg6y8H8JF17y89w5dUK2XumiNDMmI2Eb0cqWlOBCKYqZ8u3
wDMFOHLuS1xVQQuazrtEE83Vlmh8VEoz/ExlKDaCwlq0hTSiz+heCkjLl6Qy+pmBF5pyzmKwbJnE
7C8ekugqJl25B7Qn9rFTjY8Z6355/aOuJgio00LipwcPX3n+CH+FPwUMvKwqhnYhFb83UGa4b3qz
iw6paMs33djKJ3cU0+9SK0W30yfV/x7l46DAw4+L8j9sMbimMyQeABbVyNsfI7WRIwoH4eI6+RdF
M05qk97JNvgh22xDXn/tkyNNiUkDOjEutcHboaKJlwLlZQoV0vmVdWhgVlNyHrG4Mcbs3g2bg8zV
GbPu/3vVgPeKhSgF1gQv2/GlblDPTijwNulU7rJQQ5ZcUSLQttHWq3otKsEcoUVHAwfQ3uLbjv3U
O62jyUudO+059BXnUJjVj9GuslNZlebp9b20FpD4eISiWcf5hZzAiBvxFKTk00Ndah5FLWC9+YFa
g6SMMO2EtmUlNh/L5b0FQw9Z71llmaNz+w2teAxA95PxGSCu0ktaVFI9DjrJ0kbevjKQNcMwkUm3
KfUsezmNZUCdnCZCbVqF9xovtj2+l1sI7pX1myvVZF3cJPSn5j//6yjWUT/V7tTjuSDHT8LJT1no
f+nj8ICD2blNFbkxq5UjcDPe4rTlzVQbAep/57AO3iVZcYoK7dLJ9DLLq4XxcIlL49PYTofXt8la
meJm3Pl3/TVPivAiydHwApvslPs2LeWuLFHGq03FA0R1gOx/iZT8jRG0VyGb4+vDz5t+sWl4hpDX
AmXFXGhZ2NWLrnLdKMEeBAUdL1bRm4D/KzycA+yNC2ztg+rz5czDC9r1kp1iT2VN0SELL6URKZRc
jGhHIPOvWPuFp6zWzIOJ4sNGfFkblHuMvgbjIk61+Kqir6YM87fg0lvGdzVUPk91fcR6+FgHovL6
YUtjZ/Vzgmhiy85yMFxit58zzJGXGX2eCpqS1Zdc6LU3Db7pVQXSQVJkOu2ksYWcoymf26gMD0mQ
Ob9f/6grkQ5DgblPQJuHpvUiFxJaJa0+VCi29UFa7pOuxGqG7m6CQbku/BBuu9P0G7fVyq0986wR
8CTDhDCzCD+VLcq6T5rgMpVSnFuqSBeMIx6dsqJSkiTKwY5U413hpuFGtrkWjnhA8Hqg+kyrcfGJ
KbKNid+AOgpSv31MprS4gH2JT6+v6dr0sDKYH+50zLHVuP2uaYZKHxBoBOyL+g5tkXejm98nIv5D
F+yXUsZ3SWlsfMa1if095CIyTKVVJXU3giapzF7zars132RRFWzVDldiAF6wM8EaqqNNwn47NcMI
Q2t0xwCdS3e2CrPvVdlNh3w7xq6OREAHfgKCE/jm7UhxDs7PMTiNoiubb2gfx38s3/6dlfl/wBvM
UnSziDr+by90nVEeiXS7oJ4dVB17X4oHaFST53bJv8MNmAx0LeAuJpi+xeJVtV2ijBsHFwyK1Hu9
z2YFYS3fCNMrYexmlHmr/HVJFFWRDRXo/0sm0ZQBtT7t7LT4rM2eTQLcizpY59f3+8rmowttIo7B
fiegLT6VHQVWrfdOelFaB/aMAYA4qS1lA4OysiFmJ5IZKESMfqH2pKW2iILMSC89VSyMIv1WvAPf
alteLVnzjSue+hDrtLjuQDNAgJ9VnvCmXHytAg2DOB+ZlSHF+BBaSv9VN9rh0Dgabc2xz726bh5R
NSn3NiLtnhojadJjtBf01b1iAJiTBkQq5L6CUx3q79UpEPehkN/0JmlPzRBjCSLV6C0Kze+jrhuO
83+HluS1iCoeUW35pTIj6QGF+04T5I1KWRvm7UNlaNcIpR4wdNan2jYByCt4T3ldDDY/LLrxOBnd
dJRmoXmsZEV7rdJ3YYXCWBmE4iEz2hEGWc4PrnX/l+yDi5UVNIN5oRyLAlFhdGsjTy/9D7IOOi9s
iyubFDkYo+xOUpffIh9L68bvao+KG9Vyu/+KkcKfwHEfkVXFYt6p1LvM0Pal7b4RNYSQ3Pmg+anw
imq0EB6a4n1fRj/gbyQfrSqy9rKLkx0KWfeaFaked5K7Gxv8Hy2JSacoKfq32anT5acqd87QG6Un
tV56bTH8rvzuK1lLtqeJLr3cVr4MNVGv7d0nWGX3ZlB9duLszpzEu1y4h7BXDkgghddOcb92jfgE
Mjo7aIjaeRIdfE/ExuM02feDO/4QoXUfoeIVJCYEBPch77LMiwskWS3pWE+ZGWTHEU6aBz6ruRIr
KWf65sNUDg9hH/8cOxYtDKXwYP4hKRfZxS6ZOnG2pjTbW6ps3gZ9h5555R/dZLrQ8vlACzjcOYHg
g6H3fccmizzLDD/F/fwl8hRR4f6H37ZvFThDF7oVjxMEwitcovaUxqI9wqp191ZkAc4q02iXt65z
1Adw6ACyw72WOA2Flq73Qlm0u8EdvsmiqPdWhe7wKCL3ZLEzTjh8O3cI9Iz3VRM9ikTnOWkU4q5u
8/ZhMt1qN3ZuczKDoXprIqB3zmy/9gz0TA5GCWND1WJxnwRRcgVz1+1oA0t2XHgxzak/YhXnemjJ
P7iT9lZPrB+V7/+069I4l2b1dQw7NII0tfTqeBRHBT2o3gqde8XNkrtQBHxns//oYtTpjb0FnL+j
4DjosXF2neTBTPO3auO8qTrtu1umptiFGqKpQdh80YOkOXVN7sB7U9svdmm/823NQ1vbPtNaPYVy
kI+hmTee2piIFSGuiABz055Z1s7jsCqe0vrqQRv1XxVtDw/OyaPu+sXRqazyjLhFfB4nGe2FEzsH
oeBjHKg0xCCzf9EH/YMMBuM0xtH0aBQlJLBctXdWnj7WiX2nxPmTltT2weqyYTemuUZ2DSwxTFtI
lrr7FVfUDvEU7YR/JkLS/uBppsrc2RRlKoCnDk3/FlmrwUsTOVzDos53dlBM6PXj+Rlbotx1ivxp
54A9ALx0B38Q5d6qrffd2JeHrAi/0PTV93JQ7qpJMQ95N73rcCgF3pV5rhGji2aLs/TDA9KJv5U8
OTl6SvtPrYyjkyuahyPgr8ptpZeo4ikIsrM+qAGKNontJcZwrkU3cHS6z2E4+l7jpOFpzMq7MDG/
uHH4lXTT94Yy5byYCuDmXPfPiq+/Kdpc2Y9BHDzkiS9OvKraHYLdYi/yujhaNpGsicJvfhcILoH4
aOjO78xqP2SFv68xru7CfG9rCLabhfPUDu41t42KpLq8R40CICO9RPQ+0EHUOw6i3eeTV/pJ5vU8
c7yxHlIQJbG6R/juQaMIu4ujQDs2oXZHynDXxt0vI9DeW1EZ7xNkcjmzvkbHxPxdpOZjbNXtKTEC
+48tlD95FgwXxAQ/vX7zrmSaJC1cvvh3zNqji7TPD5VB6X2wU3qm9ac4td7bM3a+sRvzqI1h+6D5
eXyBql1sKGysXsZ/XY6LJCNpx6GlRpRe/Cr/GHUmTIzgzegWP16f38rrZNYsAiaCGTBV9kV93bEz
hFjsPLuwmQe500DiRAea1jwRBD66XAE50tkbCdRKOsOgcyXtWSdl2UcRZhlbtsSRegyjYZc5QQK8
ftzyIVudGp0D8mg8AKn63KZpwoiNngcSK5jV9UNQAL/xGlWkV04ktqLY6IRbtt4rmSGSd1z6yAdh
VrsUiEubVO/D1kxBSFYH+B7vIDI/4P/3kDbWQQunjbTw+essMyhwkeoza46GzWKK0JVJCFNok8o4
9tlZzZqGZKr1P6qpMbwtE3QylbpSr1bQJb9MVOT5tkPtmzuZxeFbPZfJh8Hu+wAWCu+snYgyLom6
5foPRzNA0o67O96NQCWaUxyRVuymeDS13et7cG2rg7AB/zzrdcH3uP1QWWgFNdyY5BI05rS3m0g7
gVAfIdi2W9a3q0ORSVPixF/JWu48sHw6Gv9DcoHoq+6UEGgBrMOW2kMf7f99VnP7FcIluiZkubez
MvvB7pSeWSFLt7fK+meRK9/q3N5avdUIRWyacS2zatViD2QhUjiVXoCRqEHWKKMVfGgBc3gyr4O9
a/EPxyR697UMNl5ba4tJNxthVKRAEUVcFBl6vIdinCmSSzu09iGZpt5TsEvuZP0f4gXFVCpiDqr/
NLVvl7IKq0xqdZlckkHF0XYQ+hsLxcON6axFJQyhZoMjiuAvigpFjESLnKrkUkXIlE6m+jRk6n9o
I6Be8v+DLO4TeOhTAocgufhGaD65ecYhQ27nRG/eOri91W6EiLWIhLKHg4gJZB9g77dL5xfEvSLI
kkvYWxdV7z7bbnaXmXivcw8joYCJw8a7bi3sclvC0511OV80rBxlst24D5MLdr39ZchsCtJg4/dm
iYM2mO5xa8DVbfjXgIspqmMdT9MouaKbMSNkTQcklN7qZdNuzGxlICpq6DLOtS0AZIsrOUooPiPP
QvDIdJUuU5qpntW17QllmqLZGGzlcXwz2Pxh/yoy2E2ex5AwCR/9yIOmugt15TMWXN+swHlyEwRC
Mb2zyIP+PRi79J2e227YIC9VdjolHygBdEhg5NBb3UnV7+HMo9NoFFucobUpYtw5B2KCyAtBcrMc
iqgv8D8dawifFx3G7XSpnLRJro6vJ98mLFm/omXWqe/iUfbax97t0uTwepiGKcJK3l6iiF3RNKYM
oQIzWDoPtVZELCHt4d2WTLs8laiy4NN9QpzVuEcZOf4gUuN/ODuT5bhxZQ0/ESM4k9iSNahKsmxZ
8tQbRrfb5jwTnJ7+ftTmulgVxeizOh1WnEABBBKJzH+QB3dMysfK6cfngsqFL/qwep4nxd2FOs5Q
tVPVvOsd9CNyYO07chKSXml+FYVmPLoziMpKU8wHqwqrz7RrdKoSIRo/ugDrWNkYMstI7ru0tnZx
bkd+FFodjmAGlkJ6bNVwLIb602ir6be5aZwn3vMpshOi6zx8xCZ/sAoMxIpAPfAyMffJUBi/Yj7z
qz7H5fOcusqzgr3SEfm5cTeasn0wO1s7dHihvFGdafAtQaIlmdRw1wwFsrJyEkeeQEjhtKa9dyFI
7kFUNr97TYl2Ei1Bn2GLFydweR1pcW3u8G5yv3SFMn/A6bN6c2PZf5rpfiGLwQM2Koz2UJru9Ibh
kfSiZFIORienHY1O66gr/SuP7maHjscnoIsj0ckZ9lVpf0lSmAKAHjOfwn3+keFAN6Z6/aq2sjuY
FsY/YzqaPnKO2skwYuO7i2HRSa2UFlojWixdVLkPIot5rExNtk9by9rpec0jaKIKYLLHDrbCS9k1
leJg6rVyVOAq0g5BgbXxRGV2i/dXtXGlreMyD6WFSoM3B8YuCwfr8nhHloyFriCZ1dV4XXlspug4
DHxfv2jV19hE9qBQHGdj1PUVt4xK95NMH1AYRoirCKZlxmx1kRWdayotoafMZtlTDdHGrUT41kBQ
WyG2ChWa3lpGToCjk6ON7RACturR7VT5uU6NLRLGOiAzHTRoAKUupg1Uy1cxsncaTMZrJPp0A42u
LoM01Yxp/tSRrWys3BUYgbFofwKfAehOZ279mpB1N6sDLaMzakCdJ+ugOHaW850SsPOtAoWAHjp+
UGmqj/sm4lgiT+3sAtzCNu6FGxtnQUM4ILTA+9L/uNw4eRvi+tY0+VklNvtOr+ExZYf9oeyi6UAi
Ou5KYuXn+0Hy1qCI4LNjIPNBDdQvB0WdpXSorefnfGCHKhRcvWRCfi2KNMMv8ZTfm6qa7+4Puk5s
l82qoQbCugua2/YqvZQgny3kn9ishoIRpDv1hxEPi5dxENGDMhiw2a0p9GrohRsf+9bu1Sx4Sy5v
uWuqX42Jl5kYqJVZcVG+0e9VZw+/HYqT92dor26eZYbcsQB84d6jgbCswB93vGFRSwqSIDon0WIh
wXvtKIsZiSJuv5MRoMJ1f7wb52VpCqJ4skjtkMhcjofUqZ4l04isSpWoX+mNxt5gzuIjyi5bFN0b
Q3FM6A2QtS8wqdWO4TmPAHemFWe1UKgdU0nQjnDAZXRIUxAR/32ruPTtESEk02WrrbJqXiJQgt25
OLux7oVGVzzm9TAe7HbWj3OcelgBJb4Yf9xfzhvbhNFQ6QOatGA0V88SCu6p4uo9o2pSnKMpcx/T
wnQ3Mvibo4DuYCMyPaQKLj+aHZvK0M5dcQ5nSGe7XCP7AJ4oo+4/Zn7sRiBH71gv+j88Ui4HEuqY
RlEaludU6oniYTNigt1zWmqsiDyIcmMz3pgXsGsBBxnIw7VxrTOgwde3Rn6upkz53kdJN+06KcWW
v/CtcUDsL/4MSxVoLWuCM1skHKok59CKzAc1c+2HOQ61DXLJlWTMsnpsdNhdKEiBkFltwb6fNS2r
0vxMP2Lc6enUf3X1Knhu4AXankRnqX2o5kTMDzoitnR2LFH+U/M0/zi2adp6CRf2xge9gj+wN2nn
LVALrmHnivGGGXA9R5I4FlLeEbsmTq1HuGbdL5PTEe26rin3Pa6GvAN1t1aJO0lc+fzK8ef9k3Ij
0PF+p0SxXFq8nVZ7OE9mXKdtlXYFCmy7XNi1N6G06Ls4GXhqW2/5Y92YOVVbAo/hwKjSruAtWtyZ
uTKY2RnvKu6J0erfQER0e0XJ2n/I6awISRF0t+AAdNi9omKYYBj/5f6sb8TAix+x7Mw/wrviWLE7
Bzb+MSIwz4ppGQ8lIgm7QMfs8f5Qt9KTRRjVQlUMnMtVPuniTdg5s0mUsEiH/aQqMRDFRfxcDX39
Mwr6ghKQrqMVielk8EOvBfX41BotWqrqGIdbYq3Xp265ZzTkZ1REBkCvX869HIY01ehQnfOacuMU
O9GTwetio0h+nSIso9AQX+i+149Vgzcq4dDFllpqZuuLqTK+9jPEAz+wOrk3irr6WZcaZhJB8F+B
d8vhggYAwg8pmms6mQXeLkpqzKMzFxC3N/WFUh8keNX8eP/b3lpKUFrgXGxo51dxOVTcxA0N1Ino
Y5uOp+tjuZ9la21h7m4tJs5g76r+PBLWkMzWAC8hnQwV32RCDwnlhgLf3SR8k+RpO6NOvyuZHSB5
a6BteX+K1ycFbsxiMwVCEz7iupIIDiWRoOKTc28OeHZR8BOfx1AHIwIILXU3RrsRHShxLNLIuKAt
QWL1+HJs3iLtXCG9rxlHxPCAXyWocqhUukNNP7RGqTS+3Uz5g5464Wsm1C73gTL9V7b6e3yGxQKe
GNkPbS2o0FDbGFJljs7OYAVnANz1R3uc50NXZvNGgLi1wrRbKMktOqEguS/Po4L8LwS9KTqj8ev8
jf5I89lMWmM/QZje3/+Yt/YrgyyGWQhfX1WQ3Bi0A3JXEQiAafhRJ6H8GKX1ViX/+kqhuA5/DLXT
ZdesrxTZpXosS+Tgg4jrZF/a3W9Ix41fDc0rcKNwC9B7YwFxeeMeZU461Nnl738E8zkzrDGATHVO
8Hv5nNDDOkJdVJ9yAunGvW0syfGfFSn2BTgfxDcNvG7xk1y9fOZopIYeE1qcqpoivyNn+9wHbSk8
uupd7efl0IR+nsn8q91EUDjHwehfUBis5q+SdAu54slW/0FIPh4PyAUUGaoE+A0AHIkR6RV1q9kH
+Abdv5oGCRMufAUoEsRgY4ON5tbySqArmY8y74B0OdkvVWqrr54mLXWKQ2Cr1clwAmX+PExuU+wq
rIgRUKO0oGzEvltfGdbK+yuQsqu7/P2PVUddNh7zBqP63tTynVSLdi/A6uwdayz2Yx30GxCom+NR
ruApsbw611mcOatGp+BwdwZvp38PLRx9K0svnmt9mPZah9bZ/bNy/bDmSy+wLgquZKju8vc/56dS
86ltLrCBHorvxuFwlPMwvQnRdJ+L1Ep2bWvYG4Pe2sqLxhCeHIC8sK25HJRSpaPOJuARG0vxbxFk
Oa+bXfOQREqyVa64taBLJECEQEXPe72gtm0OVRuOjOV0X+PYFR+mJqkPoSvjo+T+3og92q25La2o
hej9LtBxOTctEopj5CiY2V2cfZ2qYvoqy5ROh9Uo4bOtp/X0ChK2h24dqFm+p/uXfygjy672lVZG
f/XdjKJ7oUTtSFM1LJ8AX8gtdO67LObFAQeeqBO0MEjDzZZu5OWvRD4rb8A8h2erKJ7Tnv0MDqZv
02OVaR+EUo+ePWTP7IwdCXnuc7D2QVA/KGWReJVtP3VZ/LnvA7TaVGqlldE9NdlwbJtZ85SIskGY
qfXeFFg2mGirWW3huU7+apvh1/vb90pXdsFZvivkYLXxzlG6nMiEq15mORni47P+NSuMx9DUcw9p
Ioy0pb6PI0A6Vo0hmsvunsrhU92YpxDrOC/OcM4su2OMQR6ayc1h45dd3UL8MpOFpLDv4C+xTkAD
0D6VzQMMdGuqg+IxpdL+RgMu7r9HFf8XL6DunXsDqrjlAUf64lXrbCEfMHycXjsNM28/yVMD9NjU
zbUHwsf6z+UYh8sERedFc5hNsE649MSsHIwgxMkog+l5rI3yyQR0IYik4N82Dv110sNZW/jU6P+Q
+6C3efmp9CCWTos94nmIsf4Z1an2Ytc6VLBoseHpXvQ2As6WqCp+6Nk/Jcdrt/FJrs4mn4ScC88+
CsMEntUTGaPCoXbrJDrHpvWr1qIXI5+eJ7V6I5P+MKeN9PXGgWFiHZXaORnmWPBU1M+VFj0DK/6L
/sLWL7pKeflFi/4yxSPYCFfoF80NOjOcw+CUJmVoeFGvDk92PjquZw4ZMaIRgThbqLz/knnQSJCC
jfWMk4jQvCh0sr9iNLgNz0pm61HvXWdAWNAs9bNjz1J4dadX5qKsNG397OX+X4cPWqssIkWvRTHu
8lPiBj+kOTYtJ0M6uzQKdr0Y98BddrRV6l3V9dneGdRfNE2MQwaS43T/Q17FdFYNuj5gDRQFSVNW
0YuqV2OGna6cnK4rHmhS1bqnu7L/2imclaPZVnmzkRLdGBK07SJERFVxoVJczngYlUBt8jg4JaPr
xHtU/tNny6rn7iD6Jno0bdwL7k+SRuT1Ki/lCl4llHUAKq3GjI1pJmKxytXgVKEnpFvYOwOLmhfa
zYhWdJK8ieeYLK2HPNbUT6pI3e/RGIvUg1xj6vvQ6QN31wjUQHwDoEaxk5HrfK3ImV7yKrEFYd6Y
v0aK7Gl9KdX4r9RkOu165PUB+CkZEMWyg5V3zLUSxQe1xIZaCmq4R6wTQGAGlWp4qTK4PHgV8JWe
OggOd23J2vU7qeGShqLtDNpy7jBdxnwjfAvLUcaHXBSACvtJ696qQk0f1bA3010VBLLxxqFpXxAF
NOS5bVS1/qBodZBjmWO6+D9Wk/2gd/1oPvZ6nMeHSJshgcZitJunIM6T6hN0FNw2bCX8ewYR9RHe
1Dj4OHKI3/o41caCV7TORCrcUaNOA2CEcocUx8mpULCKLSkA1QfT/NZktvKz0IaxhIDVYNs+xo35
kOQmLX5d0fJnxEOGzq+CBcSo5vFA3aOflWoXpA00uB6/r9aj5jX8M8smflaGCMm8aRTdaTLbAHxr
0I7WQQCpfm7EmP7QszQGNzPgxebjD0F2MNdKaO1A/Y0/inlRPk/nms4hD62h21u9grmg0eLQGQtD
GXaGkojM0yod/jhei/KbWtqDxjdJEexTKQWhtppNlu3r0zhWO70Teo1jgtD5byHbDy4Wu7Of5xZ9
LL2vk7f7O9q82s9LzFhq/xRcefQuwfCPXNNyujTru8EErWhr3yYzEcBuDapiGzfN9VlF6NwiNFFs
XVA7q3Hmzo3VWa+1UxM1uq9OevJaBH3wmPNA8YZoLD/fn9fVtcJO0ZF65XLhh6PIdjkvfazoC3Sm
e7IQPH9LKW8VnpYIaw8Oekvs6tZYLN4CQ6J+AFrscixRKZESV7NzGlylehnjLv1mdcPs0P2ujGEj
h7m6nZjY0jvhwl6u7rVkdAMmDs2iwYVyDB/hBDOk7+liWPZDOsfJXzi9WIE3cZC5yc2mfri/rO+3
yMUtw/BkqeCnaeSAgV3dMgpmss5SFjnlGWCpPaY22IKOsou+G1Wn1zukhDBhw6NMZw2Uwjkqbs4j
ZsI1IdzzZA/2o9OGvwHHJLbXu4H9SUPcavQ0ZLAzv0zz5tf9X3y1wfnBWAyx93gQL2yjy48DSIGc
YQjFKbXd8lnHKP2HSM0tX69bWwBPShMy30K7XW+BIAcfIzLbPcHSqkB7aPM/JAhY6MjQKTeeo7d2
AJUxig5UHNh0y2/548j2haaEESrYp35O1V8J8Oe30mzMt86SFUGdqy99aCdHfqHAGjob5/jGRBdk
H7ctjSegd8v9+MfgTa1MRjbF7qlLmnr22wn/IF9W9LSPuRXrW/2gd/DBar+htgs1lPBxIz71tRY6
jRick2Ir6aPe6PX8T1VY9qciAcfrdbUaFjucouSDqnWBTU8R0WiqFqHgWT4BvRV+1bncCx64e7XM
vLQpRsXXFUt9aOy2l+i26YP6ZNZueTJ55yMsBGfhLQ5gjHl2o9SwmjsxHBvb6timY9c9S2HUp8aa
ndhHosquuJhs0rygbJs3lewAaIpu5V9qmjyaX6h2XOzv7+mrYErCDiaW3If+Cbz8Vc7sGmmVD3Yh
TjbWPg+KOeV70gLtcTZmw3daURz/h/H47Ii88oQGlXX50aMwNQMUJ8Spwf+m8Aonw1mqEgb3XdQQ
jjDFSqkX3B90iSSrL4/YjEphcqGBIT9zOSjpOS3yPhAnZ4j1p8pI1LMVJsGDtoSZahTqx4nu/8ag
t1bW1fBYpohIzXldBI4LY0a9RiO8lVHzCbn16NOsqvj2JoZ2gHsd/EdVB97H1nL7cpqxe71Cu2lz
pvCiIToVvRunvoW8+KehjsMI28wpSyGkdCkY3jgmuams5BvbL7A2bpRlt6wXmpYUtqTcXagZryKk
NcpWWIMUp9JOw2Mfm4PnmEG5z51UO0dhhaqGXcOIcY1iN5ihsxHObnxnoDM8Pznk1IXXNduI8k+D
dZGAQp+Pr3VmAyh30C4lntg9OLSqOUWFaDc+9DqILtUgCEZLl4ZG0ZXefSj7sVA54xCwA6Xw6lqp
XvkXypazXj1kTpg88pbrzm1bbeGt1ntsGRrpJqFTi4ARba/W2ynpgY3M8mSk+ITn/RdT6s+QFj8G
kdx4r9wcircRWARtKbwvf/8jWudpkkeZO2JZ0lnxA0lX4SsZWDm3h7aTNKH6+/6Zveo4vs8NboWu
L3p4V5iLbJp6DcIthhaNvesj52zY03Ms1ZfODT4F+fSzyzFxCgb7EM/jB14anzd+gL7azMsP4PSC
SYK6gifW8vc/ZtxXY2p2NbIzVtCJ9LmwSMbc0ewDz5ic9leoB1iz9MkcUMcO7Z95Yy/WRYPSLSpo
Lieuj/Ut04F1CvL+m1xcVKA5A2pd04UwoDeMyQa9MymKM3lCx3ADXB+Y+MPG7G+NREV8cdxEIOfK
Ij5KafbEixON7oBw9GtYBulThrMUEOisMutzOcdW9hmzM/GmDjNRRUuSCpUVt+zfJC8ndLyKBnnR
YrSl7c29qfwPNJ936pS6sHxBTa+SZQyW4n4MBrDnfSR8paIaMnX1li/wOk1ZltziOUNCRmmLmsTl
NogBGemhACjdxlH6eaptB86LSQXEjbZs2NbxaxmKeicwQKg24ABXJTRbV4JqiKwMxe7F9s8ocEgZ
p1OE11FoUyTsui3xrluTs7k1SIkAciBisZqcMHid94xoZaP+qvF1wQe7ZjaBQAzH1/t76lYI+XOw
1YEyhezmYLRhkqg6Ii8W5QGnQkyLpkAUdd/uD6YvX//Pu2hZTFCMPNwWBCcI7Mup2dmMHbjOd4Pd
3jT7IZuzBCuyXgv9sLEmVIthvn0SAq8yb2hE/xOLMGoYSlQXxiFAATDxMOZzP06sXurnvV3ymLbb
2oVnK5z8Q6z2BsB56Ml5atk/FNmWf+tDUMlDV4e68dREgdPu70/qegUh4iB/AaQXwNEVIHUWPfJJ
YyBPQVx9USvdlyr1lErq+FKKH/fHug4AywhoY/EMIdys932dFkU0d6M85U407ynUFIfGUdyNKHu9
Abk1l5NF1xP1n7VkSxIqHfJfMcI7zojvqp1k0vIHCKOLkWIJQ/3+pG7cKhqZLtf1eweUrvTlrkhk
hgtVJZLToE07YuyrCS15tucnVxFP8zTvVbvIqcVJrPqas9vMh/s/4MYXvBh/lW93MPgzKXAD0pvs
eQ5BzdDb+qvRBTYg2f8wFvkQbytgcBQUli/8xwUGaJ4DoBvJqV4uWX9yJug/gRxzKHdzOXyTE4LJ
/1mCBw03Ng1p0OKBva7BK7ZNYUsLkpOmJxaqwbgnCzs/laLvvFp23wcj2t1fUe06/0LPCB0zSp6U
MRCFuZxmTi6YZoWWnTDRGb5VYSt/EV2jyYuaBH512Y9q+9B1clafii6oW18mYxF7UxHgSuQq4ZDs
s4os7qjGM5CUQnaD2BWDyNGutrW+pA885tahpz65BYm5tR0XaS2wz3BjEWxcfSJsgHPZi0metLaN
PhYT7HC4TVQshRMf45bKauTG2t5Fd88PCqjgSgT2O24sZWMVr68emuCs4HtXGmzg6i7FW5UkE6ci
kh3nO1Xa1ykL/9XwpcI6bJf38UamfuPYcwZpgtNAe28aXX4zCPppPKYDplhFtrOMOfJVaes7LZq3
NKFuHbg/R1rtjgQpQxyhGGmy6+FUCCN+jMokfMZFnHp2GU0bkLGbM4PQzawMHmHrLzrl4TxGFj7z
vTvXuxLbUW/GAf6IHJV4uL/z168tbrblFkAwlgc8UuurzTOpJkJFFQlqMdhd50+BWkxcpyYXVSly
dCq0lOreIWqL8mekFeb02jt0vzYeBjd2zsU9sYposxG0w6zN8oS22JcC9e5voaXRf3Xm5IztmQbB
KEeL+P7Ub6wyBQTgtjg0oe68XmVUKodBbVVeI0Uy/etMeX80lNZ+6Qd968q4sYEMiLx0UqFtIl64
SpG4ujB0bqD/2cOsvNAKzve6a4z7PrWjz0Mskg2l/lvhDGMWMDqLnBfAjcuj0fdxPCJVTsy0y+du
FImPR3frNdJ9rBTXd7OB1pDpjP99RUG2Lxp/bKolw7gc1lWiIqqdqD/BPCn3li79Ii0bPxroo9//
djcW1CboUfzheACoX7qPf1xLMAdSU/Q1N+wYuF4d9ZTvXfheov0rVbZ4NTdWE0F1SNIw8G6gwPOy
0fqxIWNyZm2H/c1fTitVX2vriou3OFh9xjtWMWL//hxv7E+GBfrCsXyvhlzO0dI4A9qQ9gxb7ckm
noK+ov/bqc1G3L5quxMEQBMQuOkzs2vWFji2hmBr41jyNFK03eHRPu5lOM7PfRB/dxJzofZpzVjT
GMHS2bRS7mO0KrfU3ZdQc5lsL7/CWYp6uHtewf+qxQqMOsgSBJziaE9D9tgCCDveX9WbowAGXXQk
ICetwT6tMWZtWKvyNNuwL3phFieho8B7f5Qb+5PiFd0eSEGLWsDqKhSFI7HAYsukZlR5DS09M8Ii
SvmgatEWUufG9qT2CrkeRUaKhWuJqplWqNk1VX/SoJunjtzJIPoYaOGHSMs+TyhY0A7YuKBuLCIt
Oi6NJQt2kJO43JoZFTjNGHJSjqBUUCdwyn045ltwkBuLKCACsnxUQGlyr0YZ6evGgVryUpEz5pZB
Nb7aih18Kmb7RZNmcLj/zW5NisouIt58NjhI+uWkaPNGQy4SeVLiJICD6Uw7GQJduj/K8qNXu5wr
d9kYkHLIXJZf8UfkQt+1FXU1yFOmpWi6tv8gsa161uCeiz7bpdBWd/cHvHHDMyCfaYFDkKSv7oIu
DLJYah3T6mlmW3U87RQVFZygr8VDNQ3xThvRo0fxPz0MPSLR94e/+RFhkAETpZjqru8EfLvlWLT0
s9sw2KtBe9Tp15z7QKMJbW851Nz8hHSieG3C67oiuNg1rvOFHcmTlYMSRyCkldq+rk1j3HiiXMdm
urkglRdhxxtlI1UaqqKoGleCOxi7WleMR8OiPq2hq7VxDVzPiaFAXxOscIC4QrLEPXJs6tDLE+JV
xec8LRqvtWX1cv8z3ZwQlxxQEh57YKsvt6WsjFit80qeXK02f7c1zMlz7KTusyW1YPqPQG/OFj6i
S2aL0xuJ0Wowh1dkCJ+lPQFlr84NtsmvDnknxamo29LEvN5/l2OtTnWml9C2WsbqQcp4SW1/E3Xh
j5GmHmYhNkLIFbSTmTGpBRO93GKIMV0uYxgB2+/tZuZjOS+OXvtB+zGTKAKj5edG+4kwljS+aAY/
hcXEyYCNl+zwh/JEutlUuPFNkUxa8A0YFBrgaC9/jKNGZevSwDhVWljs47j7MvRhfCDl3YoxN0aC
erCAvRgFffvVSCNO8U0yV9OpkKO5A35CrhmO0YNlkgf+541K45V8CNQ58NR1SS7QSqTmc306NcFg
Pcqkzfy5zgN/0ozyeH+o61BNDKH+h1/I0uBc2zu7Q6B14ehMJyuxjmns/JBBQScM88tZ9r+VSt+y
JLhx1HkfLH0npH9IhVZ71VUWilBtTZSJ887vIXfw1dwtxeEbJwIbAtYPL1w26hozMetpn2uiGU+9
KlDjRt/uqCoyPE9OTi9EK7ZO+41lBEIMiBiozeJzvMz6jxuvzhjQVpoJ27AGVTLd+EWDHoEGxxj2
AKWcM3oAp/tf7sZCLqhlemkQ7ACHrAKMNs5gYEQ5ndy+/Kl3lXsUnZpv3GzXeRfV9T8GWX2trM7G
qmS5Tnlo/mxnMT0meWufCObjrqiL9glaW/Sghunr/cnd/H5sEY4BsNCrplbYGAHSg/p4yk3lq1O3
x7Juo30ERdUb4y1+4Lv89GW+wiwXXxN6WKCordUsnWEWAMHEeKLj3h1UEaSfEoAJD5PSK292H9lg
t8us+VFYhf0hT3vrQ4rU6GtUG8NLgbzlS57F5THLgwgNkbpDaSM0nrJSLV8jLU0fjS5qIcWlSE6Z
tZM+ps44HJwqah+rFsofAos1WAaM6YNDYOZq5qFGEnxAfaDx3NGeTlrea+ecx/0nPRi0N2XshOPX
SmclG9Wm9arD2IZ2RgMHl4eFLLjshj928WBq3aQQLLCorl5zYf5dutlHHW1Cv3P13f0vvA6ny1gI
5iMRDCqMyswqnFpAOXMBV/ykNTNIwQExB7Pt0TsNjY2R1nuYkUw086GaUWpFTGD9TkmFyFw3Q6te
tYMXYDzNtK9EOH1bwGzDEUlZ82y0GCz4ej108UYsv7Gmpk7hle1F2RInyMs1TW3cZCAIjSejCx7D
1H0t8uCkaP2jlLnh3V/TdUhYZkoC9d70pBe5jnpjgO/wLJjpUA+I7I1DHNjY9SJ3vjHQzUktDswO
RXrqPasltRCRwYrAHU56nsaZZxUmzIakcx71ou1fEDT4+/7Ebo5HeCUf5aQyw8tFrNS4HSlGjyf6
UqGX5PWXZpSpN4dO65ebLfyby/j/ozmrwgvGbmFd0Og7GdXw0x2D8FDKYUvv6Mb+pxJPBcyEdaBd
ofrwizH6WeCgAFJ4ap70UB1eJzdJu8M8t5vF/6sQt2wNMnkeYyRu7MLVnICGo1HUkL1gMJ5+MdF9
lDsEBudoV5uTGx5Ve7RCGNESFK1Cb+LvaWoz4MQYiuKAndf2hwa2xgtq68pLAqz+i6ZOwi8G96tT
tiHyq+mvrJr9mqdBoHfDM2pZTu0LO6NZZcXOMHhtMTTfEvDTP/q5GF9nZSh/Z7XRAqfmER7hZKiX
kOk0Cs6eGdXlr9FC+Md3h7TUf9zfTrc+MIkBBitQMGF8rRZDJk5SRGE3nTLRjaSoNaKlB1ObA3cj
u7o5EOiIhXyNycq6RjkYQzOFOCeeMieWX5IcTwufV7m51Xt/r7X8eYMtnxd3IsC+6F1iabWK3J2i
2MUiDHkyg0BNd+rUWb/KwYybfYBqReFl9ijrXZskqXqQtkQrrUAOyinBg3ZocKa52WNvMUskQrRh
qpt9/y4jGNiTONNe104yEHRQgw6pZW3uo89TOPeVlxpz/aaUJjJUTqUIwKlW6vwsKkkiIrQF5p2X
hn5UnNz6Eo58YM+QbmkeRNSX7WtpVig/T0awxee9FS54c3GyuM9Aza5Wg758CTcyGE9z78RfK7zb
QlSpxyTk3s4ltBZVadSNOH/rPPMeoti2FNzxM7wMUYY6zVWpgkKogtQZDoByqmTHolu5J4cctuf9
LbxOOJcPTj2MIiIXKHTY1XBtNzVO3LbTKQ7z2JN5ejTQEPdyc36Baxf5Oh6D90e8tZcdUmliFag1
gLCXEyziqKtNMbGoeTt7OW5YOK+wPe6P8t4uX+3kxSkZkSNkW6+tQjS4UZZ0O+1UF/gBdbMXUFOx
xPhhqa30CsLJ2puaPeAs2ktkUfiHrou9RMl2jYq29WtSPJMZe0U1Ysv6bXZanvi/QbN+davvNtVs
RTu18pMW/WetImiVlNV40+iEWerol8vjTEVB8Mv0EygK51HqbvkQQibY3V+e96L/enngWtMIXVQI
+I/LYbgbzRHpdO00pm4q0W4m34w8QCkI+Er+Nvu9O45fsE/hH4K8zH4MtYbmfZw4mR/PZfOsKeVc
P0ScAf2BKvEE/kptzM8FmncjiC3EernKLeToY8xRgCWJKHlrhr79GuuimWGfNKpNhV7WBiDcudJ8
6c7akybV8lEP7eC73Q492CfL7v6J7Ur77Vhd/qWfUv0zGNZGPWPvooW7oXft/plaSNSfqRy4yS5A
An3wYFTZitfmJpYRHXTmmdOTFenBzhTlmza4Tek5zSxKn4KROvh6W43fNZrQ0UOruII6d2d2R7bw
YMMBq2LNn2iBfVJUKw78EePY0i/NufinadzGOlYNDgf7cgC0DMrFBH3s1gC6/bzS87+UvooxPIDF
0fpGEhkfgLpkv5NOt7OdllfpTyFG5d8hn0zLc7NG4p5Fz+u77URq7LUSmzaPilMUHXpcAjCMo8S1
H6Yg+7vBdmCTZnkj5C3Pz4WGRsGAmHC5LwqwZxPyKjMlyMab1PpjqCOVkA7ekDt7w/igYeeVvejB
B9m1D2nTHjtn+pDUox/mqEuI+HB/n2pLNFjt0wV3ZyzUTxV4w/J7/3hKpEaoCDEH08mZjEeIVZ4Q
R2ix1DGomGimn4fJEYczT4q/xzTYO8PHPLQeNJi21fwxhD4S1rvBtZFG2VLEuqpfETpt7sqlMmCQ
mK99S3ObnKMNy/nEVtkvPvQy0XYQoZGiaf9FDsdPoSAOMIjwk/iXHrinqOFBxYGqyEZPNbYodTcu
DmCTlCPhdvCD1rl03dgmT8/cPAVz0/ulkpr+5NafskR83/gm73Wj1UeBKPEucsH/Xim5lSZE2rit
zZMGvz7BBNttO19z+lD3MWwbugcRF8Nzjnrj9ySAsju3VX8WiTC9ZMxHPOjQRyJkd59nmSmVl0+6
ChdTGF8SZ8ANtTDMXWbi4o3Bt/VjAP86eW02t35WhspO9mH2PWXMn5UFoGRUnRZDk6IoPy4KuB+T
Mmp37Wgi11/odfM6IFN45OL7JxjN7IB5Vn+CnpN8HpM++AiJrXwiG+LxPNCrjzhdOc7M5oDrS1mh
OVG6Uf7RMObxY6Xo+oOjAuE5TFg2QFnsoLHpXenbLP3XonSa3YCQ3q4SZd/5WV85mDYY5j4K7RZf
kX70XWPgjcNF/CmeDecTa6Q1OxHEAxVAQSXLsiWNe0fmYcg/iOF7B5L9e2zN1gewl+1ed0qTx0qB
j7OYQ3QforLwl/z0oE7VBE53KSr2c3KsYYQ9oVG0HJNx9GcqZE/YS2W+NrLcHX0iL6Su/NWtXfOD
1uDnkaE2VXuGKut90AKfB2BretZcW+zgfkYCsWq0v4oyQ2HdpVPQelqvDx9bESg4ceRo/4NnsT/r
Svh/nJ3XkpxIt4WfiAi8ucWUaW8ktdQ3RLcMHhKbwNOfj7mSqiu64j8Rc6XRDAUkmXuvvYwIXHss
b2ZjiY9d6wEmQTXcJ2ZtRamRTIFdGH2KoHxZvrdaHfv4pY73m5pjl0hr+YqUcQjLynF3VV5ngdl1
7Ku5qI5F3CyIUu32CY5RvEPMopB/Uqu73EMzURUpKZJWJe4qzIGwwpjdA2q8YU/Mt30VO7VynYtc
u6OEnYI8VvQgjnvl1d6C0YcmX99T2p0djipNG2J7gbUpxNT2jb0v3Y2dGL41S+Htklx5qNu2kYe5
6+x3fXVW09dwVCfwXOM6DQzBIwGpv2tFNQ44rZUoo3Ps1VM7ztO9kuhLIIytktNKJAP7oi7LYwVx
BNUp5WQZxmJajZ0p7fJltZeGM5NYWaNDuJyrhfdnJXpMi2ZzyIizmJNb1WlGEs6a8R6B1NBe2HrP
VIYWhSFMRNAG4JXT4rdzlxR593p05az5CFf06RoaJPJCEKjViujqla99X+gXep3/HC9Pdhdkf/il
0GR6Gg7o/275qpKD2rUcQcKdQuiJnOJ3c+FtdklR2b7MjhladerX8Y1JjKUk/9q1s2BVL4ETH80Q
2OD//iEnT8DgorpUyKQWvRkN7WH1sqhppqsm1o9bpYELXZTpBFiU5Id12M/HTpi69bdJQcrTvSoY
XH6+857b4nFIBV6ENrbJa/59Mmmhi3SmBzrak/4njd3Wb2yLsse+ZH53pkZH0r+5foOc6sjD/71Q
K1WZNkliHXUyYZSrNK1mK0hFEWtBySKco6WHOf0b714Xg7Jee1GsHmkEFrcyfdRKhGbfMIUbcoop
D3q+o9VZd6GNOPMstiKZeTqzlI0t/u9PNHVO1SLOwJBnWTwjj9cehJWKl75c6gtw5plLccZthTK8
zs2Q8t9L6UbrJPFSmkd4bOpVnaT5bugpbJmVRZ+/4K2aOVn6gGCgmQxtgMVO+/weflmtKqp5zNnR
f5labhy9ubBeqq4rHzEpv4BfnLsxD8fdzUd+63BPbkyUcylqpbCOEqqA79hKFvXaqB3aeKy+fH5n
Zy+1SXpJI4Nt5Z5cai6pEUYGEEdzo0FExexgvTRomxBPOKuRPnx+ue3TPHmQ4HtbWANRL+B8J2Uj
xFRwh8k0jg7WYN4uU3rnflEGbdjXWpYM3yttKeLQWQdk3pOdO78+v/yZu0UhwSCRYxMKm3ryoQoF
Wpxa68YRBwUHwngilueEO9+lFUYDn1/rzJrB+RVjVqbe4JqnQ4cES6eWYgkZuJnPPc4/mUzCUreK
NBizPHsvWidTL2xE29s6fbxMo9kcmXWA2273/1dV3hQLSfHovY6zLpx9ij0YigKk8f/7nW0Ok1wC
OiCf+b9XmeJ1agtQl2NpSeqMohmCMTWwtyp0aMPF3EWfX+8DO5iK3sX9dbsiyAGk6n8vqDj6wvTE
so925w248wgdeaRhPw0GPa6dtJQ5OZObsknXHX7wva/mmgGoQBrC57/kzNkLMwODWBg9FPWnacNz
z08xCsU+pssgfo7z0Ow1bay/eXkV7yt1wEMsVy9hAmcWLYcKPH2EKcS3nD5uT1Mm2cAsOjpZMR20
Tkl3fWl1d2VO4Nnn93dm/WztA03mpoVlrPLvgzY5Vrt5zR3i37QO7YtejG9lv5J09fl1zr1RCD3g
TGzfxmYv9++FUG251ZhNzlFteda+OTlip46c3UVm9UErHcWPK3qAPpXGbu0TO5p6293hnuE8fv5T
zr1SPtNtzgpgTE317y8pbVB61+O8ynppBok52YfWEVaQp+urNBRiYwdtPnx+zXOPGbU3E3LP3Rh8
J3dfKg4gy6xYx2mene8SNoBftal6oVo4swF5WxcIWuDZYIknX01K+kEOSMpn2nkU5TaRyl6iLGER
F1lgOPmlKuijkQtzXJuR/MbZhfp4OvLrCZJvR/Iyj4QG0vvFKN6irFry2NfI5rauC2G6465fQG/Q
EVkY4/OrKcPjbJJ0n9AETITQ6GkvrLYzWAWnKYsMKRnA5qm2O1G1OhmlYUN0ird+d54eEOP2UVKk
6z6NjTd8ILMbq1T7IK+d/sKo+9zL3jTA1ESw0+FT/rvApFBXkDyXw5xG8JuQ5DrUWqV//3xJnTlY
mUCa9AUwDTjGT5ZxFTdmmjvsyfbIDH2tynKPAY1b+G2H0Y0+zzTOiSECq+8uRd98vEFtG39seqJN
wnSa9bSmuduUuWMdFblOU0RjD43Yia3pgrD743pmsGUAUW+el4xDTo6dTisGexkU/Sjs+TelJ937
ZH9ZFMP1aUsuJSucQbiwQQKBJTWC+udDn2UV8dSZc2EcdYgQK+7J9lI/gCgyPGlW+weEhbZ8gB++
/pJLmf1BYWcqgaOsJSJRW1XWYEUvM0Q5dmODX3r1RCb2pM66L10V0wSjNN3Hvp0WpixzTibl5+uB
D4519W8twOPCa2tzjsIf/rTW8ZY+b2BKGsfJwsfHw6sdwlokCnhaphT6zSwd+0YRpXlvKdXXYUkA
7Zp68LmbwXetJX8cTRJNjdo29wgUH1M5PGvxWEdVgrv8oBZTVLvy3ShgdtdeUvmDReTnNJb6/Wp7
U5SoFdJBbVKsUNgThP0svWqyyojabsAnLoYqJmc13y9g9UDUmRqWTTn6vYJBNjqEJirk1O173X5u
7Paq8kiZBV++7pqNsp5hHdQs9k+aAoLtGPBLoxZ3BL9qodq2uq8pzn1hYEKRK1N324xZArmqu+3a
4Uee9PNtnrq/OrW6Rgej7xbTHRjlqNWO0NjfetrEvjV5mZ9aoiWscnmFA+PdznH8uqbpu+oOtJVG
jzvFVB48OUVpls4RIrOrdpZiJ5CfNx0ZXU5M6C3DMzfCkkCGY91nQU5JDfys7CfVvgIn0P01X5pd
IfTuQbrzsiORuvfTvinCnPcQ9mafBHDRRODF+ddVd5VjvaJumW37PZ089WCifPkCL0FGFUkZZIQC
Y67WjTRzNVDSqSCfsy2IysQ6Z7DaL8zXncftAQyVcis9+6dj9Xdr3xzbYVr8rtsmSz2BnF76BUvz
iA96l6sDDqVxv6JuL5SDm5VvNcmkZdbGTwt+t75nTcc0ycgWdLuHRLEPUo7fEZbetZAI/bms/pSj
kka2uuK+Pms3pUhD3pS7N7O68AlHMCPGl4yeMa50kztvTgMtqxrAKBsmpxbvnaZJ/L4huciT1h+z
7o7x4Lw5dTchQRX7RrWuyc2wb5ul3a+5spuE+TWtSuJs66xF95ZahzZzlUC4NuOBynLJ9kxex2lC
AqdNE0ZuQvGpvKabosvfkdZrwBvj1VIUN4OTvrnzivnXmD9nGXh7mkB+VKVqhJ2OTDIT4stqUq5M
VeExLy37aCT6bzfHzmFsp9UH7vIiZxy9YMohYqe8E1+X6ls8ZMahdT3FN+KJpxOb3QGXDLKNR5vA
1Dl/yaV3l4/OL8pajO0d7Wm0lmt0RSF18rqrMXCJB134EyBuMLDgDrGaTU8lMZI+8QKBYplfK8/4
6fRaEzYzdMYpaR8Wbe4PSrteS2v6YRf9V5G2XqCrHcO+Xr2eEi2+TUT9NPT9d21Rv02tfIFWS+AX
iaNRQcS8r3V6Fs5OmvmNJdCbc3M+I+cfmTFdg5Pdj3K5Uqxl2U+jfkiU5sowqzYSNvk/FdE0TpXK
QCvq12Wsn/RSLHdrNf20QfIivXbbcF1rLwTKkVtmLjHSTYQn5hroeEpGc25fZY2S+2mcpvuy6+ad
Q2SVL1qtDEk8/m7UDlC/sz7DQX6cK+fIMBziQk8KkVJBqhpicVtYBAiXDfLWsYlvFTOLoz6RLJQ1
eUlj9Rcnzy/FVb6Ns6MfPaf8mlVTTh72VO4GXXvrWywfSqc8GCZaznKVx0pL7vgDay9t5cEg5d2n
/Wqpf8pl3+mN8RUbI3lLjCyBwutybDv3wZK1fkePervxzByh1zivTd9kq4zhouQ/qlG8xR42UCCu
nQ8Au1ctDEwXTO2NHLMtNqY/glDtKyMhQpmwoS13m28kByxdWzuQKFT2hchutFp56Td33bZxkkAk
sUOcLqnVRU+6cjs6W8Rx/mop7bVlJe91jLheklC8ByS67V1xpRr9YRlz1S8T+WR54mfZoqHJTI6x
rul+Jnb+tpAJtMeA46ehb7nVuvdn9LS7JNbfOQCXqEqrb4nifK9q+8rKdT1sMpKb2+42L+xX9Ftf
em0Z/cLxHjAIweZpneRX1R4zhps25KacUrwoh9fMnp+RbUXW4H6x7NiJOvYfX9bmfFtM+bfNouLA
/qTvrM4ebxyyl25SKWbCc+P2hk1+JEYaAjOUBIuYqdQNGWZAkqDruoVfWQeFozxLU9/bMdG/Y6V9
cbLpRVfmY8+KHmo3ufLG6VlJ1DvIeb63dM8cPd9HczZ9VzhhD+ZnpRogtgIXwe4EiE2jmVHdZe84
AGOLK/iBrTQf2xVHjBnx3CKqb3PWBJBp987kRbRk5IMCijRThRuywacNy6va4ZwZZWsu/FnTZGT1
5hwSZk18BIp9H1vMoFfxO6mT+77t75c2vrez8m7BIy9I0/6h3lLJJ3V6Uwf3afTYhgYpmh2t8ZcO
5WeIZOp2bBAsqia0YEYIfpKbXzKojXOXf5WuKANo7d9yQon8GpA1UlJjn67q44rKg33Gux095spq
zsqZXO8urarIXtcrq1HuiGc8Qlz/SYDSfeeOv+JZf40JTNZr/b1a8HRSamWfWvELlfNb1SPnaCrN
NybriRiFg0UMkjOQdS03/1hsMx6shFOBcu3HMGCD7WUNQejtnzhhVx9wabSX+FWXbAQinndaV+1N
HIn9FT/SfVfTWqidPJD7dt3Chi454BoYmn7bOpZvtS5mxbYRDBUnUlsXt9KZX81qtViF+mPVQg3N
lGvCbez9RF5gCFXt4A3KNUaPa7gSTrP3yO/1GSLcu5P3MgnvQclNJoyt/Tw4eJYpVjYRBM7TzKvm
IXXSJIi7+BGuqeGrrf6YFs2u4xj33bV7m8sGHfS6gyASUg7h/JmRTU3CeTF8bZtxnyyWF8wTURea
DjN4+FkTjHOQinLlVgq4kl77phP/1tU4CVNTEXwr6+hnepf5Air9NW4m93jPUnU1zpVnOxVXkm6o
uLLaJ85K9EG1PKT07n7uWr95ay5M+P4OX7JHuJYB59JtP7iaT10sAoDZvZzHyS+V5I9rNJmv5/Z0
W3o4nZeJrQeyMG9qMxGFP/Yo7nk2yq0YLB6A6Q2Pie4mwaTPTO/1Ibufqj7e1Wr+O17n/KbAQTzM
2xqTjKHcje2aHEeFR7uwM8blxNHMEDKibzt0OeaONLud78glvfZqO/uClOiHJfI8mMtkeWrHKRhF
ne0aO/+ddIhHzaQnXH7W8r0Jm8fv7K7clvCbxHkhtmf7RnBOk+dq5zfKaEG8mM3c75QBD3EEoXKs
1D2FvghyKAGHcmA5kEl8Uzla+XOpG+m3SjYd9dFV3626LR6VXp92WZLfYZT5LGBYHhItn/yRyvca
VuddiTEXIeBlE8m8N0Jb4tOF/Go8FNidHGsCcUIt1qz9mJXfYJ0ZuAprkdI2PzqsUqNC64mHbwfo
XFJZaACnJHBstum+0fGdaohjdwvGZ2r5tE7ue9wa3W7OU45OsZkbJtMYEeLkRWui/nZW/Q9ygcdJ
L61gyvQpytF37WCGe4STr64vk/UQA5iHIFZtICe1vxrrivhC3X4vu/xGL6AqNXnN3WliYcbvXQOl
rNQ92s9lLT0/YXwVMzrqZu1OG9Tap6cd99hQYBDsYGW9GLuE/2lrty8Mmn7gefNutQLBcezKm6Gy
5tDqxHogCySqG/XQoJvPsjFFZq78qOFK+ImnP01O2fieMrH9mzwbZxF7mRrTEqiN+mwtVkdRld2v
Ete6Zf3dufMQdq32MDTuu1KualDZZbJHu5t8gcpJw4YPJ+kjmeYnsRC+rcNptNoFIUy5q5TuK0jV
q0jce8HcI5wHfOqqzLhrEKdHQsPnDpr0l1E43z0xyEC0hfbIYsgCXXiPpQI1RWgyDxZdIyPSq9uj
lXmPuSuou2y92SvdcDDd7NA46ZWpFNmdU3rE1hsj9IXGsGKsXdeBtMpm9jmw9ons+7exVW7rFYyw
6xeUzH2R7NZx/skjjANS87JASsPdmT1QP5g41ttzLMJydVrK4+7LotkJo+EtLy2tHtlEbV/yes2W
umno2tRXCiesrf5BVZsIfAcaRVUfq1VbAow9MG0cGobDsXY1D8Rb6XU3RpntHiDIYL1akCapklUE
JjHm0WA3v7y60A6GNRDHKFmVCR3XvnRmcQUb7cYzaatJwmvUbRQeFsrQ3xkFieN9V+1KY/xdDKYI
JprpwCoz6mOFJatnPX/kwZbJlJ9uk6cBdsn71lPurLZn20s8blu+z/X6vrDYOFji3woSZUql7mCP
vX1dtJVxKC2qdqMbxRHOVoR32fAmKytU+5h6XBy3DAl/VodHxg2IoDLL4e9Vng/W+KQXVrWbFuut
ciiaiiq9WTc38Lzx9vmov2xxL/faApGPQ/igjpywDA0O3Tq8VmmtHpzalLtcR/ZUsf0enKq4rWX1
avW6dhh6wdoumeFJbXK/NOSg+0qbP+dDUfnpaCe9v9guLIZp+K2UKH5wH99RYVyDebw52CBz0Eg2
gOEt6TEpaEtFv651765GL4Tto3MHx/J6ALkNhjqh5xzTzf6+VPe9Mrk7ivPHcSQOtWpnjqlkfsXu
hNQLz3txxln+z/AdgtZNpIgrI7ON/7Dkv4YaNQOjVp3V9TiOqsHiK7wbaRCvqmEHEJCvBdt/VZq9
sfRJ1JRxewG/OwNrIlyE5UJbBUysnYYyZrPW2KXb68dlLWrvipBXp35UhIURqKUkintdy4kHVcak
GfrdNDvK7ZQ1ziPEsiK7rhKPIg4hrnnhdzlncLctyoJ/tmwkEov+BRaTxGm1MREqzmRNlx3J4rLs
0PQSmCWyy5wv839fkmuIuab06MYvk9ULEEBNAgFhway+za2aFX4FV2DewefGp0OtUz773gH58iFR
dwZnJkd+J9MNyxGkSexigWjc16SxvDWd2s0RCcr94ldzD8vOhoBRRfGAG1pAd2Y+Gqjy77BUKN5t
rVJnzIzU5AetduWFUFyrJnBGfYDjqZEqSpE3CxUzt2p+ozGMv+NPZKn+2o8uVa6dF+tOSKML5z4R
XzEY2WRz7lJ8JzFY/i5cszLZzfoi9ucEAgywMnQQX674yIY5qbdshnHs7ZtJn37N89qJEPOSci9a
1GlNM083k9XIAWL8OjA3z8oXs5g9Ze9No3QALoyqCTPy0a/qrjEXn5S7fgxWkHx5iwq46fwk89yr
pmGnCQUugUWQal1yKYr1zEuH87G5RmBTiyvfBpL+9TEkddMLYu2MY5Jq6bNa0DfjaylxlvscP/yI
J2/aHdYVUyfX4WL/XqfzVjPWYZEdZzVx7/DZGW4yrUyeazpjh7XOdCecINJJvxNTdUkDrW+ziRPw
UvM2wBwRkYVQ6WRtW+ZglJoU5nFVzEoEthIT7qxNxRKsTYv5q5XLRdwy3ijf0Z6nvMpldIrDJIr1
qrTLmF3fbLutPU7dqEu8yTkMa2prV7kqyle1XNuHuXelvB9bbLSDWpCw8dD3VvEQx8AInz/L//wY
Tu4G6gAZ7TokQGJoTsZq1iBK1PKpdZxNSKj3lt3DkWl0mJwlVvOWr3ht7D4QhqylN4w67W9dRUoj
JOOml2HVTRTggKZjHagidSjN3FTZZULVkxvZNdDvasDb55w8KD1A95RpL0ZnVVrEW8MHKjO0J7Vt
2t8Q//Mq0Gdc4KhvtSoPk27sxd6igX9RZ0bgoWwLT/h4+2n3g1b2/a0sR1MJRd9rt0A6ZDJY3kp1
VczuizUtyUD9XMePjaIOaN/q1amCBeK+FVij0mS7YR2TJbI1pY0fHcN230l1h3wizXaxfeIY5/rC
MO/M1wFaD3MekRuGIKcCqZEz317myjjaIm72Q51Ot5lZGBew9Y8DWc1AhcFUGp8RDChPJjo400wW
BbM85gTcTGE2G4W313pcUHw7SeV6uLB8Pn4LOB4w94DKio3EKRtkokpU3Ta3jo5ewbRKmuHKLYf+
7fOrfJyDQoxAsYfyG/IAIsB/P3iZQlOtytY6ahDbkHgNzX2K2fLB6pX8y5ILA27jKC+MdM48SWRs
eIsS+YVI8HSkU7HBr0wkLIxqhylMNGU5KLrzJ5VyurAyPg6P4CpsCh1yKpkfnfrrle1ULXOhE3dC
iQTNMiGgMsh1ouh9XcuKRyIR7PfPn+jHxcglIWy7WzomRuYne9iE0NrqTC6ZEFz4kDfOeKtnrn5B
KHL2KkxbN+0cg+oPQpEmQ5oAMe2YkYZyvwANPHYehNPP7+Xs43Mg7HCBM6bKrcjyyasGBzzU0Xx9
NM1gqtPmehnJVW3z4YK5wsfLEZD43+DN2fzDTklkU1sBcWMFc8SoTl4rhmreWdr6VttedhirOrlw
dx+f4XY5wlY2k0e+tO00+utQ7cSSdAS9EACwYi2vwaKhz0gvGSt8PFL5nZu5DWa+7AWnqv+CUOZ8
TvB5V4SnB8B65tUichnYZkbkmgs+vuaag0gVb6LP3965+zNZhpvXI7YYp3yDubFia1ZS95i1hsbQ
PdGuHeTFXz+/ysePmXoERIJGmKXIwP3fp5iC5Hh4bjjHdm0NNVLxT6/Cnq2r9p2ktC/52J+7HEnA
TIBwnQYfOKGjWtvhaHiZhxhWH+CUW9Y3guIp1UC0nAu3dubVwVbBwIfNg034tOpyF8Pp3Z7NUbHg
A+9g0kGj9uZkfPY8wk3CxZGg/mXLhHrX0ER6F17gmXvlyKEJwQAa07hTBoNZG+ma1R7Efmslb3Ah
CzG0R2W4VxJ3vqTtOHOzGMLQaJHoxQdvnFQrCoWtNVNZHnVLUe8hSk/HUbUnh4CVRtnjCYTzs5l0
7c9eyVDxfL6ItP/sRf4tljZP/M2DcTNX4YD9dxkBXAtC2Ub3iHF7/4QPVJz5g7pWDz1Z9DJcWyaz
azWDQhd1Ol/3q5qM/uy0KBDWYgjTzMRytoxDUVbjTZqoK1k6lvJAU/xbbr5jaT6IwScZBmaeEq8w
hEso9ZVVhNM4fIW04oVFMtvB2hvtN3JvYx+uvvbdQQJU+k7GBMtGQxDlvVv7HYb395Lqzp9NMfpi
JTJ8yLDeQ4Qrd2PMJDrWygqsI25RScQaIcA9GUR6zIw9rymlKqjkkZ6mQGDjljmgpQNRH4lzYNiY
+ShJFabeQoakQIodOZwNiDB2usLEudNtmRS6i9cGmgp0ky7IJVRgQz+zZULumm74ut4+aOhOwsYD
skmGqr1NeCU7TkPvMNvcPqiK+TCLGVce27gaZncJYV95N5M94e2XqnMkmtW5qiyRMeUjg5Pn7zwU
NLthapTKV2cAb1qYJ/AgiWpRuuVtyaS1y8qqC4d4TDekiJgx+NprmElFZUQi1EikxreEKVS0QNo7
THS3fkKM0tH2au8rs77Rxyre+bE21q/FIIRzmY1X1BlGEOPcGCm5srwZsWe9Z2mKzf0GkRk1Ewzh
DgwLLMXxfjAtaq86b7yrhd39MVKBxIJMjT5IXBNDAvx03qd5rV6NhuHQaFtb89u7x2aq3StDZ+DZ
88H79iQrf1XrMiDHMH9M8Ub2mfmqd2Os5T8QjnSRUXvVXh2V6VAlToHfpZfvvMRMn1u9127aSWuv
XVcq6I7qptuvdh0HFikawRirelQa9gNf17NTGSwGsvy2qbUeP5fMr6+dWPxa5/LX6C3KfkZ1S2QG
3Pap26Kv7ALdn1sJ2gdH9NjyDPPTKLsvZjotV5ZQCUqpK6RqQ+v0DCxW60fdCBEirn9Z7DKNErd6
y+PuhzeP6d4aEiPItNqJPv+cz5w82PGje9psjXG0OtmkFU4ZYeqLB88PVUyQjyL56hAV/786kv3n
2IgBBIIh3CYYqf+7aRAS1yFIqxLQb61ddq5JFxBqatG9lEueeDs1t8YqbNLcEBc2rDN3iOaeqgFq
OKLW05YD1/B0achWOI6rm+701HV/eLbIL5jVnTkAMCaCMGhSDKE3P9kUF8erAFiK+AjEC7YOyY7e
y4hl8+ysqXEpfenMPdHWQHpytc1W8ZRMZnVGl2awFI9DpZpRLtL4ycMl5IIU+GPHAX7411VOzply
iXU8JahK0hQGNvpUqoW5QNdrOfX8nq8gva6YL72vM08SyxmqcjjF6Cg+5FU28TwNfUHUj4FPpJ6J
YldhY//sCmu6cIPnLuU4m/ElKJ3+wca+TfKNIG5C84R0xZyggoagNDruXQh3nz7/0M4c2ls+8OZT
DkzJLOHfD8A2FybvCRTpdm7mQz3YiHGWNA3WJLkZM7Y+nfXfJ3X38Pl1z1Tq8KA9lPg4yQHPbv/+
r9K5cDTmHbQeRwskJXBcBk9QuLD99YRq+BP83wvN95kL8kjpUzdM9qPoo00GG0d+Szk2ohZNKHOZ
/rFbC1VikjZWFyq6Uf3POhOKdaQYVO1UNx/cB6eqZcJSG8pxHKb12obrdOWaCkZsjqZe6ObOvMat
N0DY5WxK/FOxaJdahE81sLwKzcpvOKmtO+wA0UJAyA6V0avDxVQYY8dlHn7+Is8sVr4GdKqbA+fH
HNcE2SXiQGJ61nUc7k27+lnOSXnPLMX5/v+4krdBe3QJGKRvz+CvJTPXU8Woge++7JzminCC+Mlq
ZwyUkAld2JzPLBaosJtDGNXsx/AOqNterErPQRDL9NrHSjEfg9Tt+neJBROmESrpaxeuee5BAlli
ILdletEy/3t7di4lIQJkidn6ujEPiN1d+25mkJpf4q6f2ac3cAEB9uZg+uFUGHu8tUlld4+tFSu3
HrgUFIpxOXz+vs49xL+vsv2Kv97X4DCmLgnPPqaxtUJeyxPmqg2uN6MPCVD7NkxMYv731YiK7D9L
G6RCKN//vWacmaspk27LKCvW711ttp6P3+YQeFM+X0C+cIc8cxR5KNn5nAwMhG3z5CjK1MxOq4Jd
zB5qE460lwMOGVKafpuA6wWxas79njHqHZRC7XqsW73AGl+PAzOx5wCwGg4diaI7VRO/kLY+Ccfa
aykplxIT3UBmdhFKgfIHj5LvlZ1c6XX1VIgB/g1jTF8Vcn3sOu22sar6flKNOupk/gdeILwwb3jD
hemXVVTVAdLeb60vYD6tdUVGdVUZ083S0QJqhZHvOgwKZmSgrt0HczY1tu/xY7TAFtW4hdLHXhDn
WrZzmqn7ai5p8gp7rnGDeMinfSlgp3gGAaGJ6qRduBp6vYfP7oRzAmrVta7+oBudcd3qMHSb0fu2
dAgszQwThh5yYOg5UKeyxWyibF6eXDUxQ6XASMHvLMmsMJnl8NrBGjioXaoeZS2GF21Zk8yPi8Yz
wyGrx7upH9erGKndboGmF7S9kRyHRO/uM+wD4D0tHekEkDo7t3a/j6pwv1KSVXRkI6RAEimf+7GB
dZDn2T4eljddG343QA973LUj1y6/50ud7RG09A9KZ9dvuiyQvBe07AezoGfKerYgWJX2W2ng3uXU
fV4w/PKGq3RLDS8wutzns6weKtobn7pXnSEEjaTjSrkc18TK33KNaN4x0fNI5GUa2pnqHYfFXA5L
DUenWq5nRVdumC+juSaaJVwG3UR1r3ZZZKRyjihNsqjUplLC7MwZky2k1V/DjetvUZRVP4xEbw/j
rCeHpevjqOsSF8sUugBe5A/k9qXit5X0bkzYTc9pF1dHlSQiuDGO+YrUzw3jrCtC3UX4LUtIwLRF
lj/Q5UQCY7yogmf7Pe4ycbCZiX1Lhrg8zoqm7bKmtR+mua1WBnLacp/HPUl80lG/OYrSP9XN5DzD
93vE/xHxv1W2odv33iNyKdWfvPpl0fvhxkgV5dot1uRuoIQJOqzLAqWYUohGA9MNEhaDYcL/T4G8
+qu3jQlaEaKy97JozL2Zcp+RQJhthdX2bUSta+Qy6mq653Uoi2guiOfiVtf4d5xauL4ZcfPFyEYY
u7Cj9DuTOu0X3XTxwH9XX7crWrHQLpBs+eU0yW8YQTiTX9iWeuU2ehdo/WyHKuPyMEdlbUbs+M7z
mgowQtxEjtnY5WARI1akdbXO+IMs9mv2f6Sd2XKc2rZtv4gI6uIVyEqpWrIk+4WwKmomTGq+/jQc
N+6x0w5l7H1evPziRcKEWYzRe+uUT64Wqc7Xpj4oJJ63/c3UYgEYIif/wemL1rHjXEza6B0tRE53
LETRp61Wzs+qkeno551UjiSG42s31eqT6dF8qJd03pZDMoStPXwn68m9RCrRX0kjR/vbwpXQ6OU/
LvHshGZWcdLx4izMslkNWr290XX0WVNbyeuKVfKyT1C5lZFtHotqEQe9c+xQa5NqTwiQ+yoIMmsC
mzbyY8ahlqOjTK+aue9Cq9Sr79oY5XslLTtmm6HZ2plLgYTP8RrF322RqNbPPBnLq8HqIEJLdRWK
TJkJbN2YNw57i4B2rIm7C4pK2OPpf1NclmBWU/Kf9abYOk1XHcY6KT6WAa2cb4L0JBS4ZG5QVeRj
7TRgrRgG2mamOkTsadFq+WWixgH35oQAbzoDVX3/GguQ6HZTERyeGvYujxkpf8Eqv3WNkj1HlMdP
MCiTu7ldWgJQasCOE5RUfcANNJWt3JVjvBZ5lDm/iLLCuchtvQhbw5jvNTjGmd9q7nSHsNlAQJUq
13FcAFtxzHZABCcwhPuGrszoXoCOfMRGG1tBhaGX5nmR5oCPCIPBrR+LC6TFZD+VcCkDWWSwMaRa
7PReo/eddQ01GlU0jV9bqZvvc2do4DZYcq97WvsImcxQw7iveVMtJsXjrBXcoArtxIv0T/gT2jvH
ID4xjaoW8rgysz7MQhE3cyvzi1JFFjeLprqQSebttcwqnoexMd9H6mAXUWwOQd7WFEOMpmtVPx9o
YwZQiJLXEdHMFUesDkQ1NdPPwurHgDxib19NanMv+DFhmQj9as6lnuwqBPT2tkmzZWMxJaxL1zjq
pBJm1a5S5uqbAsTrpuALLiFbmN5RnzzgfA1ZjUVLCJK0IDfKZXZuypR6NtHbqb6142ixg7nWo1DT
8v4qLmQajpHFVi8ybRd8R+O6PmbgYd/3hHP4bMGoP8nG+imHKHubBsdmF68re20cXjy1FFd1qRRP
Od1/IK9O/6Rkltv7WpM211lljS+Vp1YXQzRTmkvlDznY06410IB6696EGXII55bmLMD3tcJfHmZj
fvfMFPVlavc+OghMQJa8i02E3prLAk1I77QRMlH2Nez2kMVFEmvj4puY6mvqDruxR5BVUhSryv5H
Gc/vvcEyGynpAehMT2SX8H6qY309KYodVEOODnlQD71HzLZQP0tdLXf5rLsX1qoUmKISiV9m/JiI
pa59EQ3iWDZ9dFWnjLTQdXFtwk4DLVkvnRmqnc26AoqrHizosDlAwMgorjhfY2IZOgM9ft3vE6PR
LtxkerWz5QWz8wbxXHU3F5mOmjT+PuvlGFICUndCR4c2dsz5OQywYtOWyXCUJET4EJNSnjKMUJST
w5s6SRKQi0XbEkCfob2ftAa3Hj6jJpdb+AUGlURb7nOtSsKhJX0RfrQSCgKR0fu2w4YMk08jZp9g
DeUFFgQ1kP2AaJALBg77rjDyqts6T+86O2p9PNlhbbb2I2vNjK43yjdWFB+8AvJhUItsRzY8fFYn
8fws1j9KdhyP7myOly26lsAuzfgya1QWoXlCuKuiQFPZHpIajZ5bkGWblB4Y/snaF9E831uKMV6S
68VXDmEP0fYPR+3Unaqy84wTXW4oo9bBYi0SDWhn+oU+vxpGRgnUguLitdhlVaO/bsyp8ik0PY4u
IUWtRCPYF1eQa7Jd7VXQbxRdPthlN+8T211gmHgq+kjiTV56S947lM6DdtSXrWr2PHphOz6th/yS
AMs4NEDdsAy60YEgNxnmVfssy/wizep8b3UtH0eDjjRSCnmL+8O5H+AV+FHbxBSMIcbMxlS+yC75
WUhb39e84htJvyjgpKaj9ElYThq2VJ1QKPsozaZRkjvq54u/8sf0STbPMXX37RDHb3PrqatENgVk
M/6se93ycxetDVrV0dcjy0TQl5QHJx6/A7eots044nxpiyHARVIEU6lVG3xi6YGvMjuIShEBkiUl
VLwE7ZimqGGeVJeil9clNB4Y0gRIwiE45rIQ7Cqd5jIvdIWCcjsiBdfEpW1PuHMa3Q7RpzS3lMnq
bTKhn2p0QDhEDnkvUd26R7MxjK0XVbhMp5hQZyTAQerooBrpFlzKNomOWtMpV4pa2CCWendPOybd
qJN5SxkcaTyjEcSGqcS0FvpP3VqusRBqN7Q/MI8Y86M34crQeqFtMOUtASKxG6Ve8XmVvalYOF84
Ezb0tjX4J7VlI/2cu+NKewhEKvIHgqyLsDcMxad8pYVm5I2+mhposBzl1bDhHsfxC17zXSKRZyVN
+23IMfsXU6YTTkdwbztrmj+5In+sOiaQIs/Sp9xmOxJXg3o55og4FS9l8JJoYKMHQFbmhn0cjAV3
nomCjIEefEeqyObTybwwyUgDNLt8czOBycipC4sKizlvYtrSYaZH6X5opXUzl221QW+yfDa1N/Is
YlYAdnROnHy4JUEGnr7uGmNUuWhNOJbl0Z2kmHRZyqoLFE2aW6bViVwvy8Uh0S94QpaLTEbvjegQ
pXfNcEwoN1/Git482xT8fTInp5vFZvfgKsY9Pbq9ki8H0antBjD0zy5KXRTt9l0kazYKQ6Y+Vj3v
vNIl2s7t8q2uCsGHrqy7zPKVCT09Oh5eo8p6Umb3KdFid1uk44ddqNW+MxwJ2j8qgtrpboDRddt8
aVN/ZBUPmoIBc6pK36ezJMrYiQpku8z3WeYc06bqjyY9M11aDnL8etiIyAVt1Dn3WO1i+kXZ6+LM
zVGohR5UTl491KLzDoPSjY+pjeg8SXHacT6uj6oXN74z5NZ+yQfxAt1u09H94dVyriyZt4+21V5O
wsDbXcwPikSZolhTKf28TsaHsdPzg83mIPSm8ljk8jqz7A8zUb7V5nwvkCcwa+coAA3OxFicqk8D
GW+YVc20F3l6b5f6rkABFixG7lw3ULE3idr/MLWYbY1eoFWuizyUOFEDUaAPMz0JDtLt7so1RLOp
EFGbTvotRp8fKM1kNNC3x/ts0C45v8eYLKc0YFuKewF7yEWf6x4riJv6bP+/lXJVhi/5jZ3rL+Cs
Lmy9urWzemt7QEW1VbM96VCuUm8oNsKZPmK3LUKIZet56m6hArC1qsK8Njvm1MTlmCB0h/Xf+Szc
2v5OVrDhG3V8m1NzwAra6kdniBR/7tXEN2xOr+Yyd3nQ40zmkXp7Q0TltWOOIMaoA7iNX7kI6/WV
+ioi75viui+WJDeKdCzsI0W8N2IDpygic06cN46aPWtKnXHUlXFopYn0E1WbH0bOpftlLEbiqLtl
i33Q2Yp5MG4qha9AL4CXL30lwxbP1mudinZfz4MduLZUsUC64luO4I4c3OTCHS3zYWhg+WHpiQKl
L8W2RvhyNA3xYwH0GCR54/qLURxBwEF9ZNOOIYlnXKhvdVWWW2WeHoBcGJtlQWLfuJ3FmyH2eI6G
dgvf0cHxYbZ7Ta93tYyuhWw+DSwslaXae3e2nionFh8LuiWKztQ/rFrh2STa7PFu6migRzeQLMZ+
1ye3vdTN54nDfkeqqV0cK0XKUJpDvW0rJZTSdEJdWbal1oz7NPEaitnLay8HnNNsXsOR4An0+V4G
O4b5NyczJqBWPYZ89rjYZt433WQvw3nwwW1Ilcw1MSGFcB/TwfhRYphm1erenNi6tzPzSq3NXS+Q
w6MOLx66pO8u6qjeGvUS7xCfyztlhObMMfbnHGMNLaLCwaLSPDoZk69nFNWuhiWDxbWcdl7UF/g7
SHHl4My5qU3ZFdNZ2an1NFyRAsR8wVnXl116MdnMHkosLukRkK3LX9yieUrZQiu9+55OzpU7Ft9p
Aj3MQuuDOO1Nf2qK+27S7M1CnMqN28goP7o2W23pGSXhhfYog3LKFiZfJOpX+Be0pzpLSvqjdfqU
VLG6rRpXvZ4c8yiWyb4fcysoR5XVxbAkHyFJybxZ3uPiwtclU4G+a2RZWzuZi03mumVIr+ipj+F6
xjqZzzRhL7TSyl7iBjZ/D9hhjm5rtqb3oxrdxUyofEPKDblOFzCxjd1k9MwnZbU34zHfqdK481o5
h1Tcn2drVjedYWOtUG+iGAPL0H93xXJXjoWFt7myA0vUamgWy92QoBfV1fHdcPMmnOPiLs5i65Ln
hcc0R0LNsmYGNKMn1JpzE+boMb/NFjuESUcD0yvVuO1iDkBeVZAkYc/zpdc0/R7pjEUdV5rUEhL3
XkMDEJLHVhMRAMELnftM0SKOcDop91Wma9xY/jKTqrNtKg7ZlFCVYOy8B2dwXN/LkumR+h3K1lR8
awoqTLUj2Ynqpdgg6XQTjJq4w2BG9JnfLPmnMDFOKym7DIE9sG3kh1h9yIk7vcV0066Ucuw2SNlZ
mTFs+wKykc+kUe6dOH2t0L4fRvo1xDiMYoMr7qZBlbNtuvpWF1mLxBw4WjzQ+a7hJPjQGolfq/Tb
zFmqy6xFj55EClN7w562slw7yGb7OesyjV4gu/gpsvAbsSc16Pu4GSnNhEEyYyZgRzvjmHV27qv4
jhIi7i5iVHJkcjRuGEMZ9FNPRAGIlw+jsb8nZIrQFh82MJLY2WgGXp5CXLQUPRsVWpBlFxDrjORS
eC5dVnWF7OvLjYIvN2iV5AEj3cHFDouIPn+vvZZTSaLATEh1twhjMGWhE7fGrkotnLAIZKkQUN8s
2uabFY3ftbR9LhiaIM1IUC2TTL23YkABeC/hFQI5pFZSdvdeYt0vSqSEbPO9baNor24W5+9p0nvh
mA7TASVSsUkb93uhO5xe1PGh72ctyLVxBJ3TffSRHQEzJdyT1sebTnGAelkq8LDT65yd2xJN9y7x
ymetKl61wsoDoqO5LkMV2jUowzlRGYKFZYcjgLQxbNluM2yAM00flpZ+KJH2wNF7XZHMctpGi/Zu
KLz/JEOShx7Xj33ucuSSjs2mGQhlppcpvgm7CngcxVbTC3YHdfsBXuf7HItsb5stvyjD46nNw7tw
4Udq8XIzsBNBd1Fik2GRpcyZvYu05kTvOcs1+vWfy9w3106nPWtsXpqESCJhob6hPThuDDlOAa2u
lwIACr3BLjQHrd1i81L8aRk/ysnbS6E5m6StaWhUvY0ND7aE0NJ90aZNtvJGB/TY0x0nbYLVFyfH
8qFNU3xL0WnZRFlmhXE0vRWD2YZsnuOwdHiMg470P+rzK8PrruusfJ05lLBlVPZZOpZoxRb33Xbm
Z7c1b1VdXDWoXmNhP7ae4C3j5OG3ReRer8E9SqCU5ZMFPOcyM5gASk27yctIO2qyfwABWNwVFVkh
U5ooO6dxU74/DukWHUQ/FnzqdYX8fcqUuyrjCJWPHvY8SssBNespKAvrYVaHyc869SUBQgKZRNH8
Rq/vSsugGJ4Yqe/wQEMe5b5vC1yIVK6on2TbtGE5EXpp3okGFIdjS0qwzrRT2jjftO4qpUTds8V1
xEQtOicQkqh4rWQG6DqkcoRYaId68uR+mdRrAw9TEGn6y2w5bzQFb6OlisNG1i51yUK9xZ/e+5Fb
a35O7Bw19aH5MF0PPLgcsn2ZmPJyoHAAllQz75XeZCMl3GijuJXB/jA3Xq0EIi21bBUn5PJKN25a
CydgrXrHMbGBKfENd2SEjltk14umx77Zd8VhzHQRosfkUDHbMXXsPHc3fCUTzJahdqFut8mPLjU/
3Frf5/CL7uduqHDhmpS5RobtAa1+9No77nuN3DUU8ahdEJ3nsMmJZViaK0TErn9UbA57TQ5HpQch
Jpf6iXWqfxkbC2HjUkEvzvT7fL2sdFzBGWqOmUPWqT+ybrURH2w+452vQJhfmkStbEAxQY2ni1W4
BMmUFuVI7LhtasYB49iEnlK3fpWOGXU9gScWQd70vSpnvL+1ghdWTbqcngNFxCYDPtiXafOcKO4V
YSC7cu66fUlbdZP07PclzUEf0mYHM8D67LzygVMvr36rXrApBJ+VsXqlOoI6BBfMVlG9Hw39I0Ez
D/TKvU/VaU927rDnpZ0OjVGk9yAUPlvTpSWE9+6HtNbsbMMimGdGqFQuCuVhKPBoSuV24QGHkYN4
CyqmzrFvgDlsLIxkN70YfbVs9cXTw0YVZFd0tXtwo9ELXDN5ygS5p+wBjcGn3vmitwLAybCetGjj
6FshKTv6/WjHoUy7/ojzX/p2W/2AVIu1l6rrfczIXCL4te/EaN1SYoZunk/Uxed8vKxywyVbXdWf
c+mm7Bi8LNuloEP39FAIXlXKfSNUxdeNymVxFxSpOfwGFFStwKhLF844tR/bZGvRydYIvHzGwRs5
2RXtIw8yQF68WVYXhVGTZ9smKZLdIpG+ZbKT7P7LAuFhqmytZfjZrHgaveY1gmBpb3qH4m1p4gXX
m/vJnG8oPhAg0VhiS7SaeI27CuFNpLV3qVU+G2723Z5icRiNXgYM2l3tRS9xhsaJGj4sJHzkJLsq
HalwSVrRJmyrC3OhjZJCnvEbEzjAoFLy87z2vWBh2pV2xik3tXgc2uS8DW6xagpHBG3teIdo+AOj
ZL/R5Fzc2rM7Bgs7ly3e0qM0LfsznUuPBaDgeI/FBWxISpyt09dbbMQ0D7Lm52DmMxUVu/I579UH
sSrvZkIbt01d5eGc23SwDK//MfbsGuTQp5uyFG6oliAC5hhK0px9tKr1WrtgGBI7vXCykUOB8B6T
ylkO+UJlKGdnsJMZfvDVUbwaW4+iVT7HTH1X86h5LCZ6OL1lUXwjay/MNG/eSxzioWoW/c5zh3xX
E0gflI6zEmm69MHN2QOw28f4rFQAQ+qDKbPPqgAOkXcLZubG0IPJW7JDDFqdfUVzX1goYUkAUvaD
GiFuoPB9nS+S3jApIneVwQE+kupjoU9Uf5FC0NicQbDXcc4cXOEmN5n7nSa+VHDZIwWF4hE1HKjJ
4NyMkL7CWeVOFhqkpZY2OyQA3YaFNyUaHRiAtx4lCn4KOQUORHrnx5gscjP30tk4Jp9BXI11ILqe
ynZhV3eYcZbNTGAMecOGuDE0sVz3MVuLRLAbIXrYPeRm+ugpHi6aurF2LQWri4HTym3eUk7Ve08/
qn0Fistqy3cla18QRI288B5ALlndkDf3FlF7V1CcgynPHmOrfk9cwFSzkynfKWXMW1uo3ZWdCPsm
IVN0S9X41S3t61RpMLwOcK4arQtTgKCfhASVRyNhgi4NUVyKrvY2Q2O2162CtEro2SNMjjtW2x7h
LoW2xGv3xmxd1Hk1bCPXAwICdsBfRNFdaWWpHqtiifeZpcBZkIUaIMJ/Z1kH3zOAZqOkv8/hePgR
53JfqtMrD1OAtWkeYl4z1j4qp8sU3cazu5kx3K8aK4JZ0AQj+BVhhyGWwqZ4GdPqHXz5EIxG/prU
3UudQ55BSuFDq1ku9Kyk30jvCf4VcGyRlaHudS5SV5BSblnCTFefy6ac4IVN32tF3JnghEUKuWZZ
uqfamjrU0Cso3ITzwQYiCXF3b6YUXbU6pMepETYVcz0NbBmL2l/1mkgCHO0xwRMR+3Mks+eUwB8M
lcQ8bJYRvk+g1bBrkhx5K/X0bb+Y2hZ+VcFJqnrS5OQ9Th5KXCOHVCW7b0sSR8i+NEQAiZLv0TPc
YlwaYWKaB3zg/SaPu5qMI1E/xSQ/7KqGwz0Tl7eBQ3I7VcljmrgKOS6dW21jG9gTTCTYBFgJewFK
aXYqZ1ubgqRXu+43XZrE4WJFb7Xa0LKXUbrtNQ3RQKl7IWo345B29UiiESA3jty5X2eeDiql4vdJ
cdd76oNXDotfa/aaaKKEadKAP5zRD0BJeNdoNGCDfY5mUW5JOVnjlaJ2j+6Zz13IEU159BThwbyo
lGG+zCqcZopgDxS3YtNM1k5tS+rO7JQEbyxfKg0EfNF3GrmchKQkb6Muq61nDzdMwhd10j9DUO8p
WbvtJaJdsVEMxcY63to7NWuhjrUW/N1muUw0BfJWh4jb0dgVmolDoUUAhVMLQDFt1m3aMnPAeSQU
juKkocBs6JeKPT8tjtnf1ZTX2FhSZumN7tZLqrsaPiH+uKo4JHS7A2Y2ba+1YwNYZ6ZhzqFST5vX
oha9D9COXGGD6jw67yyEXzBdGMskQ9S2RKLQq7pxFvAznjVVYWcvKlHfhhmIugYFixzfRUBBQpHj
6S8uhzKcuWw+9XHIjovOmmFoH8xlNgsWJVmq10mgpBzIlTL9Vhpp/J5UU8nulzYbTIDoP1dToSTE
I4MZFIzhqSI6NpfM6qvZOWTGwr4YDp4BpLeqMsP3RF6X1BWVqTgjK/yHJg3rGxY7XXUwWp7qm0xT
kEvRILnT6yl+q+zIckKhRdXPcSUg/ccXA0zPEJkQrLGDnfqcgH/adgeI/GDmkPb1liAZEafJLVLw
c0FQ+t+QQ1Olz83FUMG5qnaiJURql0qc3BHqa3ZTYazOylEaxYz/d4mclIJqZmmhRZthxcBwnA0K
g9K2X9M1f83hoFElEd4HCB/rCpBYdivAg/YBBZYm3yS5RrxLmY8T4BOz518ikXfOhfv+cpf9aXgx
eRm0VbsLV5+P7k+tW5PkHVAUIzrkhVSMTQYZ8dPOjO5zLDP1GLHiPVVuTVG0NlBE+HG7FJTZ+VFI
CNzco6bEm3ZOUP/3G0OPQ0U8iUCbjO9T82Lu4a5HghrBE3Xpo6llHNazvXAgZPf+9LXA8G/1HdfC
neYRSolt11x/y28CwzQ29FkmjXKYYsRM6CoxwxjZHJaAujYY73E8UD7ffH3Rv7WTa7sRe/lqpgd+
fiL5k72R0ImN8MTN+Jg5rSEA3HsoeM5lxP0tn0SWzeeAAQ2yMizeP+8O44Wu9W7rkMDb5LtS6tOd
nIw5kCJFdmN28RnV+b+u5+KX0YEDsJU6tQujB/CKOEocwtnN+yLWKJYLT3326D66WLud+oxU86/3
l0u5bAfJGV6TGx3t1Jugz6qY0gwj3udyQxNP/2ZczZqf/RTb4qfyrrx/PXDr8/r9czm93Dqwv70t
TjyQ8TZzuRUrc6U8J65vvmU/UVbQvfz6UqcfwemlTl7MvtRHUYxYDFUdTwkC8BqOVtzlZ0bs3B2d
TABCoXJCxJ53KDlUOdbamloupPYY9ZHfqrcx45al53zDpx/d6b2dzpzLBMKREKIDxf1HHeYNmzMz
yDzikgi264A7ff0s12E5HTYN2DUuWxU1/amFEmTUqNAu9g5wmBAOt8PeRTz19TVOX/31nn6/xsmD
TI0pqYHFeAcP+ejOLS+rYmNO919f5J/v++9XOXlyM449uydO+DBpPp68nfIM8u6SL1p9iZ4pFp95
37XTNe70rk4mkDK1mlkoPDliapYbuotsfCafL6zbnf+6tDPjdJqdKdRl5ghb0RXu/XDSffWbeUCg
9/8+aXCl0DKPlK+/fqj/ehuBY6i45D380ae7om7IUqugg3kw23xTZ/Kn2XEkK3MaVOzPC++/+OJY
bLHSrosuNZo/5xDRZljMYx7pchOBcvn4dXe8K5zazt3Zv57n75c6mR3Lylg1NFxq1C/mlCPlmVv5
hT86/bB+v8D6A36fD3N3XvSKAVtueEH6HUF2H7wfxpX5tt7PuTizc/dzMic2hYuIN+F+JFXSqSCa
cTyzQ/7XrPv7Da1f+W83lDVWnVsNN2R1F7lxTdnA6M84ev75uv02/iefsJexDR4KboJzZf6z3sZa
KLbd7ut3+p8TBW4auHBsu4ksOnlUXYEnqwOKv04U46f6rd7+Ghf+WC92/tv914P7/XonDw4oSL7q
2b1DVV+ZcOKaQxlt/4/3dDrFzkuvNCOTX1vEF45O5QO+vY+ydJ9iha3E2vp0fmiGcuw082Zp8bk2
TnRm+H4Bc07f+d/v9GT8oqmucUsyfjAe+9Csm8My0ZPP0uma3gMSJPVYR/0FdDwUP+JOuD9ElD8Q
TwBYuHzoqnE/EjNBJ8S30Z+5Npto9khb3UUn+/UDOzcmJ5P3QjnMBbP8a0xUajc9pfMzY3LmEr/O
SL99L5LOszFOvGYJBESnhfwG3N3dfH0f/5xmfnvkpwwjPR95vwQDb7wlOiUTlj4WIv67fGOaEdv/
atn7/YInE2eV1xU+YW7r17zGZg+RjHHl1IFxFT2LM89wfWG+eKFO2RXCymMP1jAu3uaNioY/VN2G
x2jEmFG2eXfGw/hrS/z35aBWcGIlMOF0kUU0iRGp4/09evt11+zO/kzLnFv79UCV97ML7L9fkv+9
4smKV0JvypZ12i6Se2lfxcbTfzVvk3b+/29K/3PeNrTemJt+nbfzLaDcUn8foo+v38Jzd3HyTpio
j/p25hLSuxJVCLffH/Mzm8hz1zhdT6s2Tlt00gfyE8N0Uf2pz24sT/4fL7P+jN++Wg80WdZG3Eq5
rJM1KQPl2UCWdVC/es1OFoRZWRYX2rN3yH+y0A0PoIPXrYH5tnwTYBv/m6kOus0aUm5ymDyZ6lKB
JFXrmOqU5Bsur6QB7m+emfn/OTj/ew3vhFKlALdhkuca+Xxjz7xjOmW7n1+/ZP/a4Ri/XWN9qr+N
DE5bbPE114Bplhg/6qQ786BOz3sAhmhNYNxx8O7gNzy5CVfrIH8aJakJNNjppdALvTTz/q3z6Hsy
+QAIfk7i5eHr2/rlbP/9beCy0BHwidqUdShGnCzdUAJNrenFdMAXjk6tRGb+XS3TqPkJlNsaN+io
3HijTN4sHmgbkH7aTkgRdzM1jQayxlAftWHGOVOZUTJsp9xb3gvKuMMLrQvyQGdX77M3m+QX9Muy
ieOHBE10caGonvzIwWII2KaTtrcVD4uARJ43L4rxo6PRjkLA/gFHXUFKAGAO5VNERk5YNGpdBbY6
k/asLa1NyzmaTRS7kQJvZLLn8sXKkO5ukfzF3/V8Ie+i8+R4zf8pLzbJTESqD/o4iS4F+qFPN+rG
Y2lG7qPSzvq7rhesx5FrrGAfNRkPeHHmDrZKt4y36iLAi4La9T6saUjjUAcCDKKjJ4l2h9SsinYL
MIYprBVvyR+/Hqu/znyMlbOWNUmap1Jsn77nNOpdflDdAxnKauWYY7mIjo1BWFFY5agdTXz9bjhY
ZbZ2VUbLpi4ouuIGrYz9H7K4+CkEkUMYAy9mWYT3/fk50Af3Inw1w8GqCSQBZl4jq5xmGrckT1dE
Hp2Jrfpr27xekF2zTbVsJZueEhpozBWRE1X9Qfb0la5zpDi3VtRj8Mrx2lhhhhDq1qwiuzs6pS7S
C0GXLVC1+MrWJXwrx1SwhJ4ZkHXxOvl4bH6Nbq6sKaa4k8kNz6tXoWgc+FG0SsADxh+DjhUrMHHb
4gvJJP7grOhRCnbtGntgDybQt04QMuJAMjLxBlTJuWbC3zMJ1WqqtJQIPNv4CxeAx663Wgka14qW
bOvU3qfewFYBreFsZ8rfwt1afftqSN0680BOT1CU+VRPswi01sHSQ4D4861I8QCzY9aRwwlAyoO1
jotO9FFqmH3YR/lVn3Rn5v7TeZlL8vbBPCDbGhLv6YuoDTh5k8qYobRV9qVUrOwG9Gi0+XqkT1eY
9SoMHwpC8CBQCk5mf9FD69OVTj0kBaI/DBjuBVY1A+4izf+vL/WvGzJZKvnS157MKZbNy9xq1hDK
HKSlENJqaVX9veoRmJ9Zb/4xVutIuSqG5BVedjJWeA49pSfd5WCoZG8gb4lu3aGdmECH7JC3o0bu
gThb71s3F39+MaA4VzCBSUHHYoL68w0pKtvRzHQB29zNSr9BVqJJn94ockkU/DpdPtdrFJ9SbvtZ
x6ag86ozqwYO3Krnyu6gekFzAnQ26qVHRkCp5i4S7ta4j/rB2g4k2H4Oep/WqDZ1KqWNBP+BXq0l
mYCMXNeEi6zZrq/00dj7YqoUDZixmT3FQPceFkJHP7WpvPE6lKwpqvzBr1faHD7JpSY2ZNG+LzM2
Ep8AH/V70+b2Jco9/VGisB7CobNHSHpzlFOxjUvjFosCZrHJVPRbdxm5u0R1B+PMQP5jauRLo8pu
wABeGW0nI5mnS14PPImD0DKC7CtvBCGW9pTlV7o/csG2jQpgACbxNF4K6zNotMS9g8cPFlzU6bwg
+CjIaPj6RV4vezrUgEMAz1D/XwEifw71audpAbgvB4jt6MPJxrpGaxeh01Gn5bPymjzekLU3dL4c
l+7YZIVxZm7460S1frbrpVXVg1cMjObPn9CbtUk7b15I5iyk6dfQFm6dyFQeZLYwS5kIFw8FzgHi
A5R+3BVDEX2ksWM88XkiA3aB6fXM5RDbz0yU/1jKwRxRZtQIR3Qstn1//rLGKvM2s7350Bc43/Hh
NeSIpUuZ+6PZk40oNYFQalScUdnIqYm+8+ZXYjdHJdLsr8fpH3ObAdCZ9rPNUv7Xyiqiyur7iBk0
yrwdOvYwSqD5s5f//I+vw6Kgu4w7fJK/moczKORqyUo2VFak7r0cf2VGLuxdVJPh+fWlTg/uDM7/
cHZeS27r2hb9IlaBAQyvylJn291u+4Vlu20mMIGZX3+H/HDLLalatc/D2Se5DIkigBXmGtPhWnaR
NtJj806fLkyQNEdsOO4hudq3o2DkqEIgsgQAhqEcMLBlUc9oNPrs9X9Y2CVA8x3Gys++YzUXhjK7
akRz8sNU30f7hxm+NjOjiS7qqWspw4XDFBPP/19NnqQMFiNx82gX4z7wf/gxKOeRSbXPZXPlh7tw
U7xb5uTya9OsCxnSHfce+sC6/14y811wXHjNd7MTV97G0+9E8YOQhUuAJrN1vmVxh6IDmpXDXlRR
4r2kYWq9aR2HLp5UAfY3dl0hjvn4V7Otk6PquGiAzysxrQkm6zS4LCI9u3kp+n2K6Y9/68wmsWNZ
unFyP/lBEz22XmYhrxmtND3EY1b2G2T+aMpT0LifC5W5zETpMZL3Q9YLVDehnpwVKjxxp2lLNq/K
6XMT3z7dvnQN89UMUSfwDqa4Lm4yOH7MRcbGSHdfDVn+vTOLodkZscIBm/zZDzbZ2BBmV84wJM/N
iLJmQVqF2rGMp9i58gucBiA8jCNb3aUDzbFJEPL+aNKBkiMj2iN9zQoockI8xCxDXPl68/Fjv6DT
IBY4NviZvAZfehrqyDBWnq0LYrcU1s6fpHUN995RkYifKuL1YV22WWqRcTdhuM4Y4HsSTKb8kTlj
aThQSLyIswFoeGSiSkdRps1oJ4XhiUNape1ricDzVx802W3TGa715AaDaVx5dU4Pz6PQhCjbRLOG
MsI5ZbCi2O67jvcZamiNnUpSoOBCZ40By9SP6e7jB3Zhbzimyd+GWy2N/OD4Gv9Tg2DgJLW4DMb9
OPYvwBx67Dzk7Yipl9cykfo/LMbNScpJzGWe7gkrigVqW44ypOE4A7ez89U8zviWnt8utanDa5WI
8z0IxJBLKDBBLoFUe//lmH5qmEeISPACu7rvQyd+LLFYQ1XOkFy3tLw0nK7dwse/898QhVede8zB
mthxTZPq1Ps1e9zYjCFq2z3smnUovwGf3UE0+ORJhtZlc8A3bFelcoMUHw9vHB5FewiIJ//7k6a2
A0IbiCM313FD/vOzOj6uz4MbtPuI2fKtNynmz5gB/Fo5BpaozHetP17v9HY8fmufchwADuzDnVPd
lyd0JhvGUPbC9ypmAHXya4oTuHxoGffSH+JvHj6uS1ep4crKl44WlvSOltpkiv5xN/3zTYnHhoxA
sIPOrNsVlvEQneZgvnKuXFrlGMg41EqIrk7hm7q0GRIWKbd/HFWLPPUFjqCIQj9+ihc2I6IFXhuf
d4cT7OTyRSxvz3FvTGAG+hlXgT7fjZzSN3aeWb8K6FavH693ftKw86m24McjMb0/fXZ2TKmJTcJ6
2v892S7jRH5515v+r/+8jkseISUpGu/76T6E6VNhx5KP/EYwK8JWUsLwU5yqfGbiPl7qb/x9sv9c
AvRjteAI0j6NzwF45Jaa7aOfoiiNfW1KiQZ+cvuCgZK6YtbT5GVaz20wB4dMF6P83JtWj7ssI/B0
8VD6Tc+jCDK8KxH3Yx3mYs5MxU4zSjgUjDQu5WCjh/34c58GRMdD3+Zf/pFGDZDx9BzmfJ+sCma7
L8Pxk0Xc1S1aVbmPc1QxRxB0uF8EMoQ78vG6F145HpcnuTADB3OEk+2jq8GXU4/95GQWONKlY4HL
i1XsEMUzeHJ00v14vbP2HicFrG/T57RAcIrq+f1+bXs8cNEhDXuIE6G50e6Qv8nB+CF6TXmLsdSo
2CoHAP9aTq3+TpJeOWvoqcaTQcG3/PHxx7lwbhGcUWAiQCRMc0++vhLKM4qwail/6uYGxZezq0Yb
NgHWa+KuFM5UczHNwFxAFFy55y88eg/wrWVB6r/Ab8Tkbqrbzmv2COX/RACfWrOiwx0guremML5y
MV36plxKghKvQ/4SnNyFzejKMJyGBiVCU7uruMrFWxR3iBJG4aOvaOpb+NKVXgNuauvlx4/50lfl
jKEdQIrqnyVPuh0IRFPV7ocgNhedH77qpl/FI2ZfmQiu1HUvnNVHsCkuI6SEdOdP3jDfmOtGuHGz
b6w4xfes0EsPcf/646906XnC6Q+oEGLA6siTOsAENYg5srzZtxUT2KQB5lZXlkSsnk1bB1vUdRtk
YhMYovr08coXv9/xuvU8m9jt9JesQoyEZNU1+wIe0jZEP77PIRNc+X7nB5JJmcWinkpdAn+kk++H
PSQ8PAY79njU9sjeM/aIYhyQyYJ8xSvyqop2uvLLnZWdOBz4wSgdcCXxpp6eRgBvE5viRbs3Om0E
yzqWtbkom8L/ZjehIRYGyBZB5wYHrhWS2qHdWvQea679zLz1vK5LycKj+pr06XgKnNwpRKwE5Tgi
4BV1+lsXJSZ1Nu25vRFY48g4Wh4Ne/wLMbFlmCf1rxwMl35gFkO+SK2BeODkUEptPxaWwW7JC5j9
YQdYc5ZNdeVhX9qTgc1LhJcLkv3TNCOCzVLOU8EqZfYSKAMNex08BNZ3Kzb+h1uGE+f/1/pbuvon
SMMmMZ08xs/2rh1/IkHDCp3xFlDHj+roavnx/rj4a+FixOYn8j/T3BXFiFmu7ep9ntox6KKwxp/Q
9GdwfllhMhHy8XIXniOVUvwCfUSFrjhVdDRThufLcaOkcpqf2VNyI+whuxkZ3XyEfzNeWe/867E1
qPLhmsaN7Z8GU7qVgw9viDKfiavLlwC0QXRXO1bxaxjH7vt//XK88S6gZvjpGI2evYrkzSTMMX0f
lT2UMh4WYzwzAgtqUl1zL7sQGljH+5BCgaDG4Z+GbnpOh9TNCEdJFKV6dkLaM8UimEcjXE70sluc
Ak3vk/YnWHega7Ds1WUM1xFfT/4v/u3KnXnhUXONmER+wNPpFR436j+v7cjg6hzkVHUTnKHX/Llw
BXafaTKJhdnHD/r8OmG0xOaUOSaPnDEnl5YVM/6ft0LsJeUe5jxbdPseyhPJPO4iCPKRuVGYU7ml
6+3HK9sXlsZU1Tm+vJggkXa8/5YR/VVnrgN3b0dpGy5FJ4bPhY7hRVilsmiUhw7AXkpUzu84joe1
Y8ZMSiQjQ98b5YT9N3r6VXvXeVWND0jQN8HNxCCisZWDjvNVIooCWmHKDKg9joxplUE2rIgQRfbo
MIuPuWttglOUddfl36mhx6AVOyu2j1iTVGx9Zyzb28wfzfHAygbwulk66bKJA+hUQZLgEJ8H+BKK
KswO6Mtlx4BXJJ5N3Cyu+gWePyzSMsnVSC2YotZpB4IpB0PaABX2FQNmwbcImkO9NsqwksSrHUwc
wxBF+VJNx36sHU/gGQtDFoy7E5NBOE6mcTO74TCtHUBmzzpKZn83Y5nk7Gyj9R9rK3I/zfCN6h+E
rLJ5UF6rG3hlmumxDi4VflhJQAOmFJOb7ymizq+l37gHPirT5CFQWPtKjByc3X7WsUtJViosm+nJ
k1dTsle5ZCd3P0iBwWgVznd2BoMO70Bxi+9vvUkEPEq3bM1PUaL/u/0SvGyP4j5bg/mgU5senMy0
UViJuz+W+vdKAIuB+aohQcHU/HgrXPimgaDiRgaGLvisTDmnoLsdhbGUsoL6GXKs+DIOjmbakScE
sIJW2YMsBKbMDeKMHZQa/+W/fwJS12Mhg5OHVOn9Xgy6Ho/tgfk5tzKneMWjB0AhICHSt8ERlLQQ
Thc5kQCZ1tW02sBtmFdaXGennn0UYWCBGzAi5vPc33+G2Gsg4IRMZPWumTwEMgkf69kVK2zbk/96
l50sdfJqGcFoIcBQ4b49QhGtsex3Imz12pk5CT9+sshZTt9jFqNFzBfiqKXAchLRjnTq+jYDNON2
OI3bGAJu6mmqNjzI4bfwmmnrt3CBhzrMbvF176xFmuE4t0jtTtwRJgfIcQBnv9pm7exchdG5SIcj
zpzi2jh36n7y8ILsKEuD0zXySKHQAJezhellgc6KLaiLjvJXTdlPdx7zpz+LwimxxgnmlzZOppcI
ivTPJJzy56Y92rHLNIO1K1rbWrXGRHbeagkspoOxt4hAZb9xZ4mnRrQFWp3JW8aVEqtR6OoN029m
2BuIoq42u3xZTpE+iAkHph2+8g6Jrcq/4cru3/ew428cR/eHvtTewWO4US2USucJxJtd7StHWXul
JBUB1DnFOivGpFsV2o8+z+EQL/3EQdnUz/PPdpQt0Mku0I8AlMdDHpTTjzx1zG2UGfq+G930zaoG
AR7Dzl4cJyxWhOrlTWRa6Y0D3GHbWKLaBjIHiu6P0f04QL8AfNXwQ0FisR67zs8/8SlFuilaY442
HpZdGFXQ/YggHhrOfWWm7lsL/vUT1tnhI1Y9dNBzI/jcWPn0kNNNeWbQtl56k+99FcCAdqB+0hvy
EefgssEqGN+z9eb0nfcHeWbgLnKgel8qmIDbBk/s6Irk6SzJ4pWkpSeQSyB4wtzn/VYjUc5pOTrR
IQWqC8RCpa3eEHao5zbT+p5Z5cZeQBmL1x9vhrMM47guEj1q43Rpz2aDx9kwp8QfokPh1Yypd/h4
Aw21i/lKVHPpKMEugpNEkPZT+3v//YZhnilPz9Ehi3yAQqDulxTfzL3XdMWVpc4uZr4SI8TkjdA5
6P8cz/Z/YjXSs6ltQGsdtAFiCMcNc3RwvYI/k65yPfAcJSbUb73qbEbnIWD/+viRnqUBx/Vd6GeC
94aCzsnpMmlgUgD9koNbq6U7dysjyh9NOa07R16pcV56qv8udXwU/3zVoXEG0kc7OdhD/Iw9BolU
ezQt/q+3oc09RA2FCilWt2dZrwIXGIJ0ArxoT96NA6B05Spg0TQ+xafAY2ImL0ca0skcbBqAfFeW
/3vXvcu6WR83Y3LT45D3WdHIa1Raq1DEh5yZWW+tIGPsGgwf211Xe421kL0JXBAJWnroobO9zsGU
/wkm0f2gr4j9WxE2KTGsEUbDaoSP7MJHzpQCRGFc+agX3j3kMtQyedWJEM7qA0RoeeVU4A4bp4Aj
a08vg9EcfSKScjUaTrqhWP3apHN7JYe/sI9txpkpTWDmcz7NBkCics0yiQ6RLcI7J4HLww8xPH38
al9437CvIuO02cGQg04CgnFWLkw1xnC6vGVEew7VNpk4rxMRhlcOxMtL0WkhpeYVP3XPnSIz76wk
jQ4tYQdAx2z6UvZjtmR3m1cOjEvPziVfJ7nDjoVj8P0uciO/a/pY4+8Ez+0HDWkYXlEAweFKjEPY
xt90+iLTMkK97FNr4dh9v9Kc9lnXOq6xz6sZhGQGFer3EOgyWkq7G30Iss7EiyqToXsyVd1uyh4H
v+92Mntq6+VYdiznyVc/20DFyM/SPvEWYZrRwWTQu0R42ZmPll9F/SKVoLtXSaeaey+17Uc0hqqD
Wy/9L3Uiumcm1c37xlMq3qTc0XohQGs8j4bOIZThgPtkNY75J5KaQzNOquDOzlPwMBSoq1djaKtf
bdQmX2pYntB7qUJ8NSa6iuAxjAZ4vdXmv5vUw65Dd7IYF9EMPgsgbZ86q14p+KF+l1fhakRh9RJU
DRdeDVGUCw5c/tJmiAohFzYlsBRpJYaLlnmrT2bXZtGytoz6Jcu1/9j39aRBl7X5S9aVBVI7TQ9h
ycBufowbCScXQ2MqcB0iiTKAXGZLyykrU0j3Dl6HbBBR3Zqo6ODKofWqoC9iRrOvOxBvt8E8TzXg
+i6xAYVmXbMo0Xk7gLxE7QJaJkBcQ2jrdl3vtYKky5tDCMhNYqzaGW7/LoqaKl2CNfNfOTrzfg1Z
afjeSEMnC2S7+H3w+xVL4A/eT50cvzGCSn5PHRo9PfApB8vfGnZvbXy4lfCXytmAr6JGICHMUVN2
7APjUVQ23bQo83GhNc2wf5MVkNkl3F873ivi+gdIRuAlWqfGeTPre+dWNkP8mMaRFlDAMsg6ZQ/a
eirFsIupJlfLrh7bt48PjvNmHJ1nGpm0Z8ne6ESfvPlezN2iMs6nOo2mT6MBdEoNe6QxOGcMTMfJ
hc8x/6eLDB8Gd11M3YNR9Im1b+K6us3MJC03vddg7WPGXvo7wVv0TpkRb18VyWG4coxf2KgYhOMe
yWalW3F2JNh1JGQewhKZ4EPPi2KanadIt9Hv2ESxB/rUm25dBie8+8I1I3hZccrwVnTEgOGK+TO1
S8b6cJpwa+C8gHBXJsqGga1WW/c2XO+AsmcxNRshwzSHupOM0ZXD5tJNRA2JVB3Z0TGDe3/UFHPn
08vso4NKnXEdtrP/G6v67ocGY1/Qa4HhthjNxPnZT7V15de+EAEdmRq0Xl0IKegj36+tHJUUDdDK
g5GE5Sv+InjEdFZUPg1yaD7lQwI54cr7dfHrEjYzN3DsUpwiL8I8cmNO1/hQKeQ+TOmU9tce8t5t
NHsQCpkkhA3jmXf+xB96yOEHf4c9rb5Ntjc8AjSLqNLGTBfWtsf8RwPEP0GRFYtntCL+z7ozzGsl
hgsRP+E+apTjRA6CiZMfiCARrnDLjhji4EftMuGIOy9cu9KXn4Vbfve1nV7JfP/2jk/uH9q7DkmM
J8DynK5ZYUHSNyD7DyBmAZC6hfa8Fb1UEa+7wjdvMwQh8XJAR33PuOBw67uiGxaYoXefR8aHNMNJ
pS2wkkJ1e9M3nkUFJgdvNcCNeVGFByDQly1TNqDgbBxDSCwXVWsEEWFXACY9aROxE11Pt09gUbPv
qV0ZS+wUJlBMtl+PqzBUebTMSUrsRT65zk/k00V4M0bNsHPt1kxuwqxPDeC9IRAyyHzhY1EZ3Yub
0IRbq5xhsJWSg/dSIbHBeMmlUjEG5iA2PUDVelMmshu31jxn34b+qA2Y5uonLuIOsN6JT1G3kIs3
V17OC9d+QPxKsd5BQW2dRoVDAzk/a5LkEMRM0eC2K5qnYC7jdTHP86IO7fqPjIPos9Kiv+/7uFr3
TtXuPv4UFzYlxy5TYBRS0eic7RAABF4/EMTDGR83QrfewsrSFoE0F/KXIfCfP17vDOuA7olmIQUk
9iOlwb+u2/8kJ0XZ9I0TpMmhanSunysmuHZeNQsoO5GcftWZUF9iW8Y3ljWo+yLr53wJq2jETj2O
0ps6V6m9gayJIJ6pS11eifrOmwzIeNGHBOB4fFLNv5//n8/nNU7delQ9DjW+JfukwGk8g7iy9jUo
yTBq8TJIHb2jNvIlC5qfvGbt0umD7srbcSH6pMQtSWuO6gNaOe8PS0QlDCXhR3IwlBG/ySZyNpOf
h9e2Pn/Lyc4HC4oIlQY1+elpV6Gs5EDVxyAptUW1TFPTuffy4U9aDcOVTIRf+cJa1nFigEFjUv3T
vlQ9Dmnfl35yyNoAp8JBu/iLq+gmJIVDVJh6K0wxg4XfT/0qa/PgMzzr/qECqL4AF1ou7b6oD4nb
A96W/bCGMBAsJyCzq1KAJcX+y9uGU9YvzEre6iH7YmdO/KWPDG+dp43JKBC032jQI/xIfGPMCiB8
OQz2bVY5chPZrrUWdY12yy0fUmb+cASpxCK0xk+QtKcbJhZAyBpFsakaj4mVhoYCUIFgYeBpu0+q
SN3PbTQexsj96WXG+N1QVrMkun6xU6yLh9gsIQFUrxAH/Tdgy/4K2ZC7hbKMZ5sRFTt4McACy+ax
7s0/VWHLrV8O1YZTbFj4ovaPl7W4JwKaFpZZJXe2xn1CUYi6t/LWOKSFV25qbOM2NOCSfBnPwF1t
vIRokvcMrTQyW6fZmDykGCCBkzPquyTFg6V3vQeUaiY01+IFu4KvmRl803093DvR2OGywYmr+KSv
shyirVtIZPoJz7up4Kl6egpxaDXBW5tNsBPB9MqmfYoZDuG3HcWyTcx835I7fvZUT5MuwMQ+FoyK
VBNGbbXIvB0WvQJL4tL7OjcS+dIQs6E6ncAeNd3uix1TwiAAXdY6LhYWnycDUMt/DzrxSs/W2qek
hOtqHp8C/Ey2UZ4g0mp8rJ2aVDwqT9zUjNzIZawz5tDy2bXvaz/oNwxe5sspns1Vy1REv6yyzgfE
Nh7H7UOgUbIpvxiVMhfgS4eD9pw7bDYLXFxSf1vbqNJjHTz2JQghobr2NmnN8VbP+MjbA2YNzhBP
JI5dt7Dn4lfYWxYz4pV/nxmi2cwNHn1zik0WM4w/sc6kQ2UX8tsw++5a4Tu14JouVqmv9CGs0n4D
JXt+DXpTfu/cZNgShxhAxuvBWdL7jD9Jq9a3x9PzxiuNYTPX1iPofiZQM23u0KsxktkzZIrDEaw9
ZYK28fD1zCoDKmhpHlB2UR6lJLXE68YEpCjHhesxtYCxltxBoihWAPyhx6epzwxsbIGG0q/Qln83
eE0vLB/RkKc1Pkhp6DV75JHxynZzue1iWnV4RkD5rES4qigb/xkr30EsVZgHPTO4JF2j2Piw3u8g
7h8hxLhPTnmUr5MsAVxJEf9pyqvP3kgCktR4PsgKJwLUzuZb6lTeU1QV4HV1Ya14ZZ9a/OTX5uxY
Bxn1yS3Y6d8AZo1FpnMf67KUL2fOEnx7XACpz3Gjz+1hbXopnnyKxGoccGlL1PxdznzLukO441Zt
ugyG4EVVfYBDQMIzzLI/plcke4KE4sDpo29klzi3dPzK+6mxuTub4YffFL9l0X9HVd7uCzczyZj5
Y5/xh//p2RS8iybrCFUmPl4knTW+j/UGJ02N6pcsXubTsIXrzkzAjOdHwEu6mOOpwSMPnWGhJsbn
HLa04fWPKu9e4AoPt5bhm5vRli0tROObsCocUKf0pvJwLTN8B9PCGAcJxCPJMm7CdMUzx2ICl06O
AXf6FvWSyM3qou9Wk6V3SRG0OyfK4l2SJ5A2sIlA/J+LO/Cl1XIonWDRYQa/7Iv4rfU1BF6S2Gzl
hTVSEaa511oUOfZduk72Xtkmfyqa5QR7HXUUU/2iLPXd1t58p4QNtNMqNPWceuIEzcWvXKsDcYmz
y12LwYN6LreOSuP1qJiLapwEmKuIpiXAe2MT+FOyy/zqS1b4lPNF5S1RsEFGj4FZB34Dqzua6wX/
YVqF5ZDRoJbsONk/JkSRSzeH/IqaBrvwpntMo2r49HHIc16zOvYLjxIQAixEhCeFpDYd3cTKMR5w
rbLeMudgbEPDCtY4bTbrj5c6zx5Y6tibtOA4epD+3kcNTkWoHrXc57PrY8RGBb94CptxeIUkb6AY
GMysXedRMo5XwqZjOPI+kKCyTTUY6SYygbMJUrdiLyRdQaIVhP0Tg4jVpsitalEEEa5iaIyWSVkc
XNjEos1h9Xz8tc+fMKvTpqAGjTYEPfv7r12YfOkypQDZOqXmGhqmW8ecFVBdmjz/eSlkw4FFwZuQ
3T/lg+GLlwUKCyw661l5l8Sh+bkxB5uQgfbPlWT9/NcEzQofgcdKqZNi9/uvJSZ9xMB34X6iFrFS
gYEsk1LNdiyE3qRegRsmN3by5+NvaB3/2pPfkr6uCTdDujSfvJOXCMdbHekuDGHgd+wbT/RQm8Ec
50xW48Wh1zWT5j9qa0wPFNjlbVM6Ph1ImcFiIEio/xoqQZqf8Ln5QuADAD1KIlmtUPcgdxhQx33G
h83DhHSsYaiziNwVWPqpReagBbnyFM8jadcO/CPfAs0QuImTl2OQldkQMYX7aOjae3r26bYLvfFK
vH7hFaSSxUtBawcp1Ol74XqY0ll5Z+wxW8lxpypALFEK2WN5k1ypgXsXfiDWokPH9ccM0GllOsF8
G/cBgf2AUTsOVQ0Tcn3Ryc68DbJOPZlhivlhCgpg21tpg2lBb7r31EgabF0tJp6XwvXql8ns+F+L
MPnZ6s5+xaQXu4IooXl2HMcM5LJSHmaioaJbwtmo2nuHLgYWubPfH2qpxc7TufNM4ar9gpeUevBi
OVIFy9p+YzMkGS4m6SbwmdDt0N9OoogRasqQN71y4B2HpQnrMYdD/zDZkVSrytYYNSU+QKxGR068
5oK3fsVYdD0YgTF964gU5dKlK+TsyKYlyqPcnj5RwTclohesp4jnKsNaW1z65cpI3fyW4k3vLXLt
+Q+tn2JXRjdeVwycO9VbIT39PDFy8KvLKcDRciy6xUyS9GPWtbsfh4H4mB5GvcdAOzugu893aIiM
b76Kx70Q2kX8ECbXilbkQ+cb8CjvJMM7Eh4oi77f904P2ia1A3Uo1CBWrkFhvMcXXQcd0ajpB7cG
YRv12PhVcSjgAYCYYKWD6aVMwIPgX+kR2Dm/y9xvVxYKfp7ZGL2ElQqJX53OOwZ22PDO8cFmGH9l
ZyPCoIh43veTepepUuxMq3mwDTimYZ7H90kszbWIux/R1JYPWTq9JXh9lEP41mU4ExHONptiMrCJ
6NqHnrx2xW2Tr4xO3s2hUS4CI2uxDMwG/oCHXec8rqw5BN+Re18zJy9WGS4kW9fuuLQrMa1lCQxx
TKp+23gVeSHtrYexynEay9PgIfUBcLd+2JAsOFX0xc/VxAzzcXjZZmxkl3u+8TwZAodCoxAprhy9
Xg9F7KyjSRlMlPXDBJHciyaMiPDB0DRQPqu0UJ9BwXSP5myLewgn3c7V5beSW/Y3DJoOx64BYcBQ
TN8TO8RVNZf1bmytaqNxmF9DmNZ3AfMQGJZ57kPpW/4mmGt7k4W5/DkUIEoMz5w2URNZmNNY1VKq
algXxDLPWAh0/IpTjk2fqbrPMsghDVuZ/7UWzoDNojvhkp1296Yg1XK6plgJvCI3eUkcRmdP3fu+
emCgTq1d7O9u51yA8bKd6c3wY381RI4LL8bGBGkugR4Iu8XngItjM6F12MZVIREwieLePWo7+qO1
YZ+Fwa+4zPvnaTzK5caCZls1zlD8G4TAxFjOWx4J82A5tVx3jZ4g+mfGLbOR3V1Zt1hodaTqhy6I
qOlFZlQsmjbFgU12FpRoojkhavWoMB5W5IKRWugy4y82WjRwLcX1la194ylI66N3ydx/1UFDqyj0
ymmVHQuHs8rktscqgSEcCwB7LYr6yZu1eYtuJt1NDv+IqC5+Y1Cy4LzPzWcvo0UCwEEsFUwHA9ek
xvyjHc6NRes1wwMumcneNefurs2y+iGqATMzaDEQeHtJ7/4iX3Sr1VFkwOi8RaOop72KtY3GPFp5
6aobQkXcrZqvYarVD6b78yVJcvE8pvmwnq1wPJpmtSsYG/zFiRpBfkZJtQXnne0GYyg4XFyjgUeP
VkZjH1gyIXNgFti5HV2Qv103t0AuEz3e9nGKuU+flxbGf8U0LDNgJ8ukSYPfRRodfR7m4SDn6Llz
m5tg8jnwNJ7BszKnLTM7/SLuugAn+jh6mlo/3jR9+DWpA/UYKHyMbSe3DrEbPlMKA0uv8GPLQrph
M13DfMaKB+INKPMmT8gkcfOJDddeC81Jn5UEK1GBjWPehDvPbLwFCuvvTVakSzW23mYo0nDdzcWP
okvbx6Gh287s/s5pG+yubHDbbTvLtYrte2ey8ludspAxJCO20OawrwFmLJqwxWuBsgC4ib6n8SPn
Yqsxqv4RDcV9lpacgGYEsxVc0L1qrU9DRDczaIIftjvJtYlqgeo08qm47NQ2Q9SDPWz35HbuFVnk
eWX1WMRngI6tTvR2SiFze3e0E6AiB7Mdwq0aonRdBbnYpfR413ZbXasYXlzPN5kHII6yzwanYoUM
iJpSisAkCe7zJvpeTXjuWkaPjjbi7Po4TDxf7igJRnyBXO3v4Pb7SyoIEvR+acoEXS3ksHRy1OjL
iU2SLRnitFkYclb09eNFL6QZzlF5GTCLaLlnkg+7iKYpV0Q+YLe1RONY4QlsMIQlHwupg9sxLAZ3
2XQy6SnKYnB0gF0h/7s6igTrn/v5GHH+UyKOnSJXVFXVAT5Us5JK2bvEn/SViikT8BfiACAikuge
GT9Lvl8nKysjHmoyYUGP9/fozfYmoV64TO1wejJCHNV8nRs7x8rdu7olkFlITxn7aJLpUzowmZY0
eXGsAllw63sMjAyfWfe2Gx6iOIlu6fI7W+j69Q98ZnCBDrhXarpfO3zNM/waxwALkLy6a+bQ3EVF
TQ0OI8QDRY1gM3aBRE9SISmIB4MqyVztgirQJPow7CvfUtYKrDGuMKE7HdLyeHR5KT00Qg/3Wz5h
ZT04hJtBYhubzk/8hSo9uXWp7n/WnZ+tevxwt2NT4gVkt/bKDWJxk4TC3sjRbXe2Y9hvRpIUjz11
m9tBd9NeaSnWQ1kzfzmHjKfbVbXnHsMpGxnuXZzFLjdpMG9rLep4rfU07SrSqTXZ3G8GMuIV+xRD
cAxRbvwWbS01Jrnrg/RNtERhRKD6C86m+MemtccEouFtDbd/i+wuoWlNLJEfCyL0Bo1D7dqY0ykH
R2pvQv1YoElHckQdOwoxemxja01sbt8EI1ZX1JamdQPHbGFGk94UWJBtJ5sufDzjj+YYFR6PRkNB
yJ7VMmvLaIOzcL3I0JSvTDn8VjERdRdV5L3tiDLeVf2eW6dptnIa4wc5FMG9b04u4wldvaZgQxYZ
tYP7ENL2+41jN26QxVAucIAyDpWL/wnSuK7AhBvj4k2n43GVNBq4G+unCzbltOnxQloiJ/HRH2Pw
11hT8DvJvPzNL7B5a0M9fMVvPcaE0Cq3jEy+6SLx55WlvPynHphckNUYPtPdcL/o2exXhllk4B5s
pR5iCry4h2IbiUu23tZmxoWYuclq8tt2GYVWsPn4RLnQ08cTIUDywKAcneJTJlXvjeHsZ6k6NHVb
fGukqLcG4f5RQF1Nb+YgLQQjUa7tRZEbvFfofO3fTt8atwyWuTfYGOAmEzWx/TMSWTIurDadpqU/
58ku8CzjJ/1QZb7Ois47hm5UuK7UPs6PxCOHjKyTz88/T6tLecTkGzFCfBi81t+6nRDbscTXKe08
xG8dTDQMGP1l6kfRqqSbfeUaOM97/+pEmTMChIZ+6UShXc6SJg707YPRUuQptGH+H2dnttw2smXR
L0IE5uEVIDiJEklZg60XhOWyMCSmxIz8+l68L922Kuy4HfVWVTZIAsjMc87ea5/H1vkozN7b/flO
WZ/LIiaUeJsYF9BDxi7+63LoVkaKvI7QgzHJu2lTm535aPUD8boNIPDb3LJKmjArB6v/oVd1+iEc
2RvYENJ5ogNReZc8wI0Q1mTW1ZtuNAqesiJonJgsz9KKhEaPlAgzpz1ic6gYBJCzKcMitdYt52b/
2yLNpt1ZGJS491P5THez9pln9NnGlbP2ijPHSONlnOTfaDH/cpN12E03rhQaVkI1fv3q7GEODLC8
Onay1S9Oa3aPKg/IW0o0rS43nshJlc6SGSBYmgy3xDlj/KvR4nMj5dZB+d8Dxm/tqKFDjGX5qjha
Uzq8SnesY16O9vDn2/zZ43nb7riKY3Bw0hkU//pdnaSroVBYwWE0k3Hf9YN3HrRiJI86k/tWphwZ
y7I7dyWZVCAPjFNnZG2YrgwCXEW01J8/zqcvffs0ZAHwitH04wX79dM0HWjUbrBhCRPVeZaLbkfs
VGP856t8mo3S7qIxjJSL9i13+Lf7q0ajrxJUIQdoauWWCK/l5CZaEtOgW65Fanihr2qGgVL+je9y
+5t/afbdrsxlOTO66DZ+P6V61HeJ4Wneoe7a+g7KnTiqoOmidNH6r3/+kp8vhd6InjQ8Te4qXbJf
f8ogp1ZaJuA6lhyE+UbpsPrflaoxb62F85c+7aezE5dxAGLRDMY7D8Li14sV09wY0hj1Qx9k1MaT
L6KelLqQmgZVAWO0v9zBT71al8YL9w49tIcw7PdtxKsmB1PCmh9TQLDfGCAT+k3xTpxhVR3LIMnD
oc3+a3sMFeDNdMlhH+AdUMBfv+TE8zAKmh9Hd8m1Y14Ram8wFtn4wi3+svp++j3/cynUqS5ab7rC
v51FO1Hyc6pRHIVc8zgQBA0jNFy3ps63Iid1/Mu+8umN4HrAjRBMo4llHvPb9aYiy6d6tsWxKAIr
VCjRt8oGkw/L5QtmZ+0kdJ+BozC9lz8/pZ9e+NuFsQZzHDc9eFS/PTilWgKGGR6rXIrjwgXxebXJ
T3j8769CScg/GOaABf62yK2TeYugt4qjrwU9IcSZdZpNVf/lu3x64/gufAvrJvC5GcZ+K1QI0GVt
NP3smARrevDXZIBplHdfNA1RxZ+/kPWfruQvKwkXg6FEn52OK4eC2/b9f6oiAjVNdAN5dmSAeHNF
yVsICFCxnZb09sLxTk+HDVE7Xo6gVBDHPPsM9Fx3bmsGnWOOJUMzhBZb4qZQSDy3/QbVsrmu+EP3
6uarjHFj3V4wK71rupU4do+2/hNW7pzwlCwjQ4HpHmmH+ZRtOoSxCVnaVf+qpavxxUcqsZ+sqd8R
qa0B5PN08pUlXe7ZmHuw6siAI7rpJP8i/ImDqSuaUC9U8cBwoTgtM/moxgzrYGN3ufuyGMb8krHA
qGgFhMWx0Lb7D71uh2ccTYSiZ/ac73oYS98qW5L0W+VlsVOBK34OrtkmBOek9UEOcvnqeZWc+UBA
nSPU2aKO8jzXfjiiMvCfBX1OigTwUTdZ8yeTv/CJEnvYZZ4gZ4LJqTgEiW++zospxghYnEJoXHJc
Hxi07qu2SXYNLrB/8IFaehjkZGKI0Vy+6oOo81D3KoI3G/6nxAbBKjN3ua9NTx2bvEvInF106i3Q
cXY2Dj0r2LTs3Xmxnywi6OJxqao3t4dOuzUAqyIcdY32OLuGIH+cg5a+matc/OOs3nTSfPh6IbFx
cxFDB0+/J+vkHv1OEIe8WrLg83C0kkM3xeCz3Egvu4nfP7kN03Hw7zSH7HTfWCx/M2Q4WaZFWcTg
MiA2qrzeGcRUHzrRTdds1UuU3K6uys2UGpO+S8bGIWNYK8cyMmU/v8ygJz9IjhfOHaCM5klf3Oy5
aYW4q5pmvifHT9vBblovCRXZiz5B6VYepxA8vM0hWUqcLOhmx+NaqvyUmi7QJy9r9qbPgGHrcYwr
Q0ScZR36ic0IPVzLkRxF0mnTy2rz8YDCtlgzjbmpUEMuOCc2qZgoHufplvLdC+3YGILevSjJ2nNS
YV8Gv/S+jBk+PAJE3c6PKnKYnoZpHZnsep6ITdKlg1v6anAaVD8+BwWxDiyW63AaDPxdB8hVSm1q
wxnmEDIHTa9FI5/ETLqrLlxxoCnO3MU0muyCVAcLe99m32lMozzUvPZM6O2KzNOdD+xFOlL1ZSm/
Vr3M79E2wq0d/H54DYxROwsILj2aimWsds0gravs/QS9V1minyOG3eBeZNr04BqT72ySnBhiK1mk
cZEBqtuNlVFsjyVRyfiX04wMxXm5c2GYGDQHgnFgkVDquMwavklpO1+nvFjILrcrCoB1In890Kzq
lXD5Fq95quUHElbbGFN9XYZkpzfdtfJTbDB1UjU9SxAyVTNoq7smkJCPp9VZjtM4EizfQqEyo55T
74+m1wSRaCA3wPFO8tvQgJw+OTBFaH80NH8JCGx799Gui+VIv0ZrItdO1E+SrvW4w+fF0uG3BHsa
AfCuyO7gJyUoQpiPdfCUaNO591l2s1uA91Jxb1oEoKGVM0DnZu7bpFfTTqOVu9OhEEUo5ctY3DRe
4oauEX4RPKeV7HjqV8Fss8/dHxWi+O/j4MgHGUzV8SabukdDSytfW2Ww6Youe3atpnggyl0eNa1Q
1862yy+T1VTvSzt4V39q6sgbVfE+29Py0GO4qHbDYo4HxNveu60EzW+w9varBcd1r3S0P2GOUbKK
5bC0P+x2JEa2MtfdCADnZz4wr764fuVkkTCVc1TTMpvh7MnxaNRm88Oq2QKHrJ8ODNftw+zV6jnF
wrJ1vEKcx1xWx8wv1G6qFKsr+Q53WcU4cptVmbGrDSxm49RoCEN9ooyLbujfyMBGeKTZWCwKZgLh
QM8K06rZusfJycYXzjpJrPJJJbRVSufRcDrQbVojLOz0hrNkjE0H/7BYuHkrmJBn8MHBvp1d51B7
KPrGdzt56Z2HQmMAy3pMqkALsmUi6KfIcKS6Gr4QUQnPjIwlzdKD9AubkVPlYE+ARTc9a8gyHwYD
40iij/ZD4tjpHs98d+pXN6AzV2XbBp36BZ+K/sisFVMEPAvxwDgKeaxdyuPNvxEz7By1iGhV4UUG
vnDgz1VRhl6ZVFFVug0DumwNXmpvao6NXS8x0rzx7DiD3DV9T9akLDHolc56HdsW4TkyTKwVSMF5
gXT1snBaeMgKh7e+SZFbrsLtEWg24lmtvdNFAU6ZUzH62aVvUvS4Kbdoxldj97xlzmq+s4qU2zH3
0r2Pf/1geQvZzMtq52mkudV/zbGiuEC961r0InTnkwQm6+waZ6Injh5+5B20BG8Og75T+Oxmf7PI
Ub9zO/ENxwb77Z/PQOatGPz1CAT7gQMQjXEMe9A6fj0CZXpSqrbtOI+7oqMramIBKkfTkqFzc5Nr
trJji2yLc1JSJt3WYdqYiuDax0l2t/jn3NwJBhrnLitNHLcqL8twMCxx13YWLm7cvsjj3LbfDAvt
KjYI5ryhj3b9OHaJn27//H0+Hx9v0Z2UGOYNEck6/uvXaWrHLgfdYPTtLulpRYa5myaXwLDW/lt0
1Cds9s2YS4UN2PBWAX8678+L4RE1TUiHtdC4SKou+1bMebmrbVZkXscsMtX0w2fReBlIFb2JUIOj
4zC8q/RJxqQ0/EVl8VkIzidyb2UqPwA75CdvkpeNfpsrGoMGkekoF6QHwiP9R2W9itqkyy4ltu+9
Ty/1oAah75rRcsM1cP4mYLk9Nb8/VRAYqfAwCmDS+K1WSOD2Zma/lMc2r/xd6eXVVkwy2xQt7S73
1lK2s3SMKuRyWFJa/y9P9edKjN8BWRXNCUTin3hCiC6XQlJEH+t2ss74CIL7qR1VXOgmkBK3fstn
N+V8UWl/ufC/PX5cjkQC0DP4Zn97m0yrWp1cUAIi/DQ3Aq3tDv/+fF/NuvW3HKxPvUVuNh490+Ju
Q7f4vcEmvAXQRe+KY6+L4qiaamFIurbrhWCWOR5BMMRTPaR71hQGoYIwpgyTwF96TbfS8vcbfaO2
mZQUFIe/9xDcmkzulQ3oyJi/exmsMrm2s/W09j5kqkE4fynZ/u3GUuqiJbYBqFDY//p6S6WVsinG
8qhgCZwtUfcxE0Sm8PgOn60BfVYhcGNaztz9pVnyb3eWFq7FBM9Euff7E42zluKadOxjl1frgUC3
bj81Q3pWw+Tt/7yG/cvLAyiFThA31fzclyHZYkpoEDFDm2oR1l0F1tfAspR72bDN1yzY5G599HIG
zUaAqubPV/+XnxjOGJg8KmMbbuhtw/g/NbHr2mKukrQkPnLKN+zWz1YPvqn2kyocF2LWw77WXvPG
HX78+cL/8gtjkAYm5gHEAS7429KdzlSuRCLxPDMf21ZoBUKj1urryC7xl3fn337hAPcIrhmDa/1u
YxqXFauQZ7Lp6dRDApfCRl9rO5L98gKJpD7aNe6moGxX3I1J9/+4v7euNK1FXhz990dJW2wqG68X
OPzqNhr8primnAw3KMzbjZt644mJVcsRUOsgvvp/a8x/hsa4NDvo+DFiIXiCh+zXO2y0fcWSPaac
sQ3GfBUubcosPU0/Ajy89g5c6/BVde10suwZWmq15kz+66Fssr906MCB/NutwHgDq5t7rjMn+PXD
6I4a3SplliUnzmStNVoHj1n1thyCYqs8F8fG2EIwryp3g5BE2wfd4tOOdb8TtfvqYnSnbaO+BxXn
/xH7iovoc1t0iDZV3q1brXWqOCWCfWNmc3JsRGNGxVzpJ77oSSffW+/6Ojat/NEJimzndohSbFXw
p/0lo0TNs7elNF4Q+fzUTe9pZlQWsud/kxCxw1uIT5j3pGCay+jGdasfVMYtNYNR7FXbrG+0McQ7
Bx6M1/aIhsPgfZYcIuE8LuGUuY/6glWhKrIlTs1KhlM/dZHZ23yPce02lPQPq1iv3KgpGqfy1ZWW
ojliHaCPvgDbssNpkDZpeynGCN/J74PV8KKKdLEwaD0J2dL/SOdl32ojDQGnuyRQ/UIfZ3Xs+MNr
k7Wc18d8ihkj7KeiRFuIw6Gv5Is2I8JMqqIPMzuluiCylBkt+jWK9od2zJ5NkT+2/ZxsbKc71FWS
bOeSiTmnVf5Iap6Jl5pCENN5RPsa0aS0HtzeOfq184qqz900VoEFyCuDkJ4wOj5XvK7dgo01s7+X
5NNQ7q7ybJtyPCC7lEerAQtAkkXYFTg4gnUhs6lqnd0SuODHghuGpfUZtAx0POaAaVmCjDWEqyce
5qpZiWwbnVC63hCSaop3JsCLJdrqaU3t4mHyl3u0g+mDTU9tY47t1beZ/OuF9UZXTQ8dN123ejCm
m5kArQ3j/feWM9hOAizE+32DP1arijpnbeLBHGd8n14aoZHuGXT5PzLDzO8W5V1uPaqwrWqdIK5+
OhpEJJCck61hr3cyKhN2soKtc5MzAN1o5WrGNvFXP2eMq1E7prgUVozp5Pl4wXvn0jKbl+6sFhaP
chh3HGrOsNKuWL1zpkuuiTkL74i+eEVcy+J9rNQbTL48NFztUkoobVqXfakXbBA0Py6CA2JYu/ZO
ijp7QHPF3MjTurvUwpjT2ZXYeobK487x1rs103f8N9DTUAtDX9z0nhYd2tKzn+0JWbmbaTerzPLd
TXSwCTK7rnQKTjXHc2ijyM22pYU3JvdWvjzBA9AO6M/jFPFPnQgeIM4XYZYPW2gQ+0p37pyO8new
godULAgKZ5v+32AtYeYbXtwA1Xunc0QVUhjfA/BObjZfW5Ef66r9wHzg7QKvXKJ29vXN0BgqdCY3
34++/yECRJ31mplRMunE6GHsq26Q+YWMo20+e2UclLhuLC2F/u5YG7p/PEFae0/sNgFMpvVP4OfW
puV8gGIFrGnX2vlWS7WL3fbvMvE+RuW/a0Qy7/Wu/sdw5f0ysHPnHvfIznH1IAv+QvfzLvFy+zW3
lmorp7T7IKroodURBTl5+1T3XDVrUz0saueracPMAtT1FQ2GHvlWWsa9Zi7vfYblMhEFHwfRYNQ2
7quaGzQIer3GM6xQ4FxfyQqIU7eaNxyvzmaVnMgams41v/MF/eBZdMvbuBACow/l/GAk3YuVdVd3
qlKWLmpjlAXzGmzNjNgkAIsQvYek3gd1acSVXmehcKsk0qz8w2SeW24XptKnQhYRyuY2TvPBvmQI
++KlE31odPZX2bh51EO+fK1J02AyzRWwpsiwymZ0HU5udGiB5cda04aipV1saFHJe18a9kavi4el
LjvkRLAWchTs4WirNkRvpkdmVWubBvM3sm1vxALoruNWDU0V6XNhP2SLgepKb4qNRcZhzMt0cbya
+rSwXmvf+ypqSG6IEeA6rqn+rmvIvyvQbsdBNm2EvCgI9clwNhJHfhh06RbgeLNhSlzeidVmxI6Y
JpY9GmEcf/5Wmuid+zm9YOx7KgDVxkOG7TtnpY5qN7tqqzPv1IgIdmpr7wGp5bLJ0EVuvAmVK0qo
95o+TcjRnBYWpawmVIFWSr+WSzqEQ5e4uzZN2cDy2dpNtr5eOPtjxKrpjpNPwgigQGgDhpjm7CJ2
q2ncQ3b6ZzEzmiV4qwwisM6eHKZrI9VPr21rOuF+H2f9bY+RpbH1ld2HU9AfuCPN41g7Ay97B4Yo
l5gCySAL53LZG1JkIflMLsgg1wyDQWXFZpq8lU4jp0hjaXz2N1ql40D0S4AXPkgkc07wfBu/Gr7W
NxnezPSJNzTTHg1hVjtjunmwpH7Vm/WxluTXNSVeN2ENJlA60eY3D954lji5Qk+13VMr0nXhbzEe
nazpY6+zCT52/CluZ1lvJ9EPW52+xs6u8gce/B8tRJjISAw2KB1mx2SImD79ENItbcN5KMdLmSDe
1HB3cvhFYGoUSJAm7afmIdQzSqRIqJkd3k2jiUU6fTVhCewBJUFCQccfBcq8aqq2w2Ig4G/QmiWs
RpJIsqXMzqOXUirx2yzdOkR6x/mH+K+7sQG2NxiQaDAmRwZyusgqfC0yc6fjRqqfSUljVdfSe+U0
8p/Gb7Qo8ez5YNF0uE8UPkDa92i6tPbkWeUYJ7bN0tbIbrOq8adNmCkuBznejZY8G7p8bYlrzTVX
7PrOpBnc1mM8TjUEgwUyY1J52r5hthEqT/6Eu8LiHDhPQVAO17SHazN7bRM5A5ueYeLYVRC0wiFo
RYz74EM6ntrBSkBe1Qc2gEeaoHpVyQ16y5NAd8uuY5wMi1kwOT1i69Q98jmdeRsdWnEyg6Ta1TIT
u9JPy2tiKj8q86a8FNXa0OQwsmjqgNs1yVsplHFE31OEI9J/p9K+qyytdqs/BTEKsT7K7IxfumeD
KhqGUcCGRjg1XAn5nL/NW5MBgzbdKb8zr12bZVuctcxGAvEubPqkUAPXuDWVjWBTFyws8B/GrHlO
GB7tbTe49pULI1WU35JMY5gxqCOaOrZXKlpeC+NnpmFp9EDLFmoWmwTaMdK/6krNfeaM/KzNNGC5
Ae1jiiw2tIMkOfcu62XH8xsBpMEeQsbsPpvIeMKV9Ii2hPjO0k8cmLbd9JzL+ZEIPePJnrKzMaKI
n4vTKOVtIizqy+JzvJlN4W2Fk8KhYaq8RVt0WYrW3gjp/fSt0iaFC4dI2otDaRqgBEre2SSAt8P0
l+3IbdowF4385ibc7tErvwVk+GypmtttnoIkW1q4D5npFPelZX8VjAk2tPvSyB7wLNdOISMrQdrt
N2UR35qT0bp2Jt4Oqw3hMNBJmxNGMPWs9jV/NJ95qZRhT3eDt/zDhP3BnMZvhEwmW7/2tFAyYI2m
tGdxzPV2M67DtTfLf/Skfs4K7Hwrh/+XQmcbFAM+axox1sZOq5qyxmnvmDrAWR7tmgNOyYHQ9Edm
9dXNwUBgbQ9DOQoGIhDd1SOrqOW50Sekw73Z3VWDvGtE8CUNLJT0fq7xOAibdEHGOF0gXtOeqDxV
Yj2o24thGjWG5VFGU+nHnj7cz7k5o2+dR/s0F2n6zr9HZZin62vekWwnBq9iAWJkMle9v4OINjEl
7edrwrAx1rE9hzaI2rioeId6axl3ia7FUuaKKra2HuWUdKdFKDe2qnmICqd4S9gS6CtPvHI4ndky
j7WWX6lUj1BfzygIs7AjdibqfAm/oiHEp13lK1jNYQ/gwHrwJveucqzqkfAo+93hVQpTf1VvxWJA
xrInB4GbTxEjmlw9SM3HubPqbL/IVo2TtJyHqcFbu7jNSP3DSTdwE+MgzCZ7StyB0Efb0Q5aL7Lt
MnQl4MjsGxCnZ10RXZygCdgsTUN/Bz112NLNi11smxcGM812hTLNsTQHr5UbpEFQZ8ZGZXwvU6zC
pa8etSzID8BZ3gNEvdE6tUE8ySlvQX/mxh0rU/Vc4fo7dMPibVvabjIcR2hJyEeWy2ItP7BrFt8Z
pqCShN+EpbfEdlWBMhvyuorHsr63dI1qS+ycBWl10wU8aZ0FUYwxSK8Y5HFqmbc1Nre7VSS4OkDi
pmeheRlaKZvRx9JSXfsUpVbAIS7wy6eun756iXFntsaXLHebXZK6+GmwiHDnvausej1K3QHO7KAB
83K/54by9pT0TIwAckU2ub+cJigS3CmR22KWp1W3O+Jgkn4PPw03hSOtTaFnb70Plguv7Mx/9JNo
9HsVZkPmfxkZ7+LaWP2dRYwBX8LOqJwWLDyKg/JsUvhgZrHY0omvDdqJqeL6xigyD/POeDbd/lQL
znJTrYYjcSBjOGrjR5c0B2gqwZaM5vtEes1LXY1Pqew/MJec5hF7Q6HJ7+ngfvPt9X5tkztlBaSE
+kvYJnNKyaRoL9amP5wbuNGsszkwHGaLFvW1penqzS9T64P/ofoOuow3DwlXf2qNMpiONgYjsQl4
q9oYU9P0bjQLIORCZyr3HfmlC1/JyTuc3UMORgmDzvJDx475w/QInUMZMkQAViJro3f2D1Nfv89J
dtFSFLWBo+zNbDnv3NoWKILWnXz4W8cgb1+lsBh9maraNyODslER7jAAQTiDr/vHs5I9/eR9qfsD
Uyc03B3WqbCrk4/Fa74gC2dDGt7HnFqJWdwPmlY4+oF7LH5fQG6/OeNSq9uVRcIiVCRLLFqOzYqN
HCaP5kSdSJiJC4FlNblhRI1ziqoCg9byJUtLHpW++rZW5veizqufFHk/y77or7gavbiXnAIB3QI2
aHysN7O29YbyauJADzvJM80Ugi3C+oL472j0eC1NCW7OYwJJ4jYmRxYj0lNvAZaK7kGpdR0S/azY
zqnxXos5iFtjrmKVqnaDsfHM1ECGWiu1PUNz4mlVZz0kddFHQYDAu22qva1DdirJeEfcIhMyS5OG
/4g5PcMlFjEYvs6T8cCZEaLIzKBdltNjnrVfE9UYW29K3qySTZ/ntz5b5vC+mNWLpsRVpe5DlyId
dzLT2nRot2OvXp79xX/Ujak62FY/xlObndvRSe5XZ8W+4R+XJRs36uYotBWSmWLQ3YNpILZ1qA5d
Vui4hmx61DOe2srJxxiXCFxCqC/XVlUDFOPxW90S2o6d8NEtbvhrvTikDrCVybMv9bi8DGsabP2u
OA2LSKK+n6w7NfQB0Mr5R5n2uKykPkWw1L+O1PZ3sL43q4uqW9XBhtskEcDXOJzskyqQ/tadXHYk
nycRmqd81yRugREVKW6N6SL2+upAT0DEg+EUe90s34RtPmSThHFvyWdocYjelzn/0bgrgcIkQMe9
MYFp1kwtzmHShpnbYZdazSetUjRwb83rW2ok1kH74mE3Dg1YYrFT599YPksKhxwujje721FhLsun
77r0pj2j17uxdL5aIv+HHkkR5rZ8xD7Z7GuCC2PLxdKFsw4Ybu6Okd/3N/okhr7e+0n72rzCHxte
DD/p4lsYcYiWHrueUnIP+rs/Ldmw7CfZngnRPPhjO15yuV40DoPbVlc8MUHPCrUGV96+ZdPlWiQt
o4+MoQFanpGUBgNj4DzguxmgEhsm0l6qPKUyKtwC5y6Byv00PjcjzHNdjmyNmInb3nwt0XPGJS2T
sO+Mi5U5T1ZuV7EPM+POU3p1yFVxp5T1UGs6JfktsXAkwUxz+BgYVmm+ZcibVDquG2tRHRVTZ21K
rahjv3Y5PtHHuLQIMDjZzxN21GlKjsSSDiHUyn+gnaq9WPPHwg0+mhbIQQKHNKyFu0M/nj0MlJPc
UtPbd8Y8qJvv9Yp0O4eIQ+XHmQhmo+XUO7y66yutvDJMOerviPHysPcU5dZIxEDnQ3e/lDBujwbK
tI0McCFoZvmFhFmmy8r5QQNIRgsMwUgFxX0mfRrfWMDZAIFCNqqdT31edIiHvSYe3W6N9AWCkZGP
L/iwZ9Cb4kygghlhqulCnoiUcx+eDWGuhzH/z/lM3WuZ+c1p+jtUwq8eLJwHQGrY/Wlnh0L6Vpxo
Sx0zNePA4Pv3Tlt3GP2D4FF49rsqnW+jhQ1oQa1+aHSyMTIJ0AOpYLLhjPEBb+5S6fpPW5n3ym/Y
FQP9vnCR7qU0Ow5a2zXbUvQp92Q8+D131cXwslm9Xtv0pfmYo+KMWhR4KB284H72g2GnmumR89SL
mKclnmhcRp4kY9F1PoKqQZS03hq6RartFPKfXaeRnONV9BuqeXJDuagriq/vTYUXdpjKD2vhLOHd
cDo2Nmt2S3VxgzHZAF45aQuEojnhhJuK+dz7A74ljYyGJBCxI3j4B9WOr1LS1eg4GO1of36k+vJF
OFSAgH6Cjej/YxYhpltgmMlMnNGqg8RjQDZ1BlNsaJS/6bnBvAgP95vliXLXodpDyUfvGcKJG05q
AlTltBWx0jfqsWiflUJxJW9CuCGfOv5VYEaan0xbA0R/nDU1iWmuz47RnDt32qdlcbeYtPBW7THF
5RyyJIJHbv3+7rb49MNkPlBQo8V12mKjO4C0utIRkdTWfNuWqOswJ1Cq4FA9IOqej5OP2MmFBnw7
m95JZ+V8GthU9q6oTpYPrnPIYa+ABYIrXpGIERvkuawuzRQAeB3iyPWpXed6W5WB/cOFGbRVaP7v
E2P5aOe038uCZGCzhTKlN4cW6Xw4ptPLChE/8gtffCSBoWI5FiZVLsSeQiSYL90gZanwn6wVCErB
vCjGqpReWTXTyB8ojJYqOVapKuJl6S5rUL7Wk1X86BmkhVZZpFtzXhmHSJQ60jlpw/Sut+kB9y6g
WFmfgyZ90WqnPKYIBqIc9EhcrM5DulLVNBp52wAZNo7stppyL723VrwFXrlp0uBVa/Ofk9bP9Gls
aLmmfGL8mt3Z2szhsGnduIFMGys5rCGinuqtW5fmVHvB8uSKxKOtUlW3UUoG/YztBS88TV78MQu7
uqn1OFJ6Gbv+8lFOdb8bA0boIID2VqDH9dqqA5BfwLqJfk4N/zt+rV3f28DEBjfKl0nEShUG6inj
afYwTy9CpndFgqAKZ1MdUZDS5aj0FzVaaC3RINy1lflcO0wYUjwP8YwC6r7rg9dU53DDjnvp7IQ9
cU1eMA4jBqymNwg16LNy+8KE4to7tbdJC1a4JnVBHSCxBdETbJq8pJHmLr31xW7UQWtWOjPuq0fp
d1QwhZssGyJ3nrq3WQg2Myd7TEux4uKpEe/p3hd70CAW8QkBmGhMgHG1MWExSEPugp2XC3ldF5OH
FILuPTATnuq5rM+cAOVeLQB+Qlvq8aThH16s9DS3bAq2meI+0oMyMuw5CV20gPEs5YubQORIPI24
viW7trchiybtmFn0m0iI05un4VvrKFI8MGSZZX0xm5uqtBrWn2nr3KSKeF9QJssCYe6y0yy73fZ2
coY9S+s6D5A6i8UHFdVZfdzP5A/2RWNuFA7vHS+l+6WhsQBmvuDk2laLvV1a8TL55nCnMW9L2jY4
FImePvgjNy8rWcmr6UJwyYuqrScmnV97TUekVo/1fsJDIdLiW2bePNxMeH3fywC2LQeQ+sGF7Jfr
WKXBrktZJ0ea2PweJNo3+s+UsULltS9pimATF3e44mGJPacZ6FplYt/NdG00y//psielyZSEVVXQ
88oXDm/pSUoXLtNQ/A9n57EjN7Jt0S8iQBskp+kqmeWNSmZClFoleu/59W9Rk6ckE0noDrrRDQGK
jGDYc/ZZ+4ldNkWR535vVeV1CKj9MVEibxRft26lun9id49Pkt+weYfwjrnQS05JpSAFUdqvOFCp
d9SL6GSXCIvkonisXfG9tvEwSzpcspHy7s2WN4YWxC+hmd0Zgfxg6brkxKPLBPFz9a4TKRVlGq8I
y5yKXSX9oNVt8BIMsBIgwX5rYu9bWfG808byNTGYIpT6fwla+3MqHfKUsrmJOi/aJnj4EH/kQlCP
w12VKh9N4b50yAwDT3qo1OagRpq5t0bCXCNFbXsRB/eREF/i0nstFO5Nmqn84B0Zctnzb+Ogetd5
RAiEoHshNXs1J1UBPOCTwHN049r5hyxlN6aVJzd9oa8k/peVEqoGyJfE/yRxAJF+nm22WYGal/re
KemD5M420xZShGIXa6Ugk1ZhJouBK0VxFM4NIJfUWUXGOGRBUyGndPSws/9r06Y7ws9SpriZ62Rk
pu+UMa3e/llAARQVcoylKpjSzutdchXiqB5CDjZjaJ+WFL35tdp9DT1L/Vc7HSBPvF1gSsuasOQ5
6TPlJpnrIvRPRezFCOUVZmYtALmk6Jtfr/fqgkBgEiba1CehtkNkdP7Jglgpuwz5/SnB3obU0mjl
BObA4xEo1CIPlk4AFi6MArk/VB6HmSPKPpZXenzpV/yhdVFvS6HffGwVHGqyjrjGqdKqeK/G+QiT
sy9uqxgQXBdaI5EetIIbK/DCba1K4e76KFwQx6Bk43izELZRfjNT5eSJ1VAsDngX9w95O2oozgFJ
5gS+Y2lFnnJB0nXW1GyN+MSOMISDJmsXeXxnhngKG/DON27cyM9FUKor7V3qGq4IxmSSx7ydG2TK
bqloTeGRqy1M+UYx7fyYUiQGXThEN/Dvw4g2FNEPCiukL9Nn/lvclGSj0ucptg9K7H4w6SAVV9lL
3/fJyge7sANMJZgmxikaIqq512hbhHYMZxqbmCH3tr5ShjxA3RR+K+n9KPV+FlFRbq/3bvoys13H
kBUd3RZvaMZyGum/ekeBkIuUXvNOrgBQuCE0FpEHNTJSPdcbujBFDJN6ZuRpJm/+uYkgNTLcK5Q6
OdXDCPkVt81yMyQtyYx8NOx2J+ehrv0PnWPDYSgNG2d0fSb9q0eAWwbxiZPbD2lDzAIcDzUdg3i/
3rcLH84A9ysMndp6NtPZShvynOu6l1K3rDTKNkgFNfA+kemIewHZN65/kw7v6/VGL2my2LaBQlHV
akySzvNP52KHZo4oDU5JRtkn8RvwZZnWPqvm5PFiu/Y+rRruOa02HsQkQSBc6f/7V6USRkG1a7EK
GYHz34D+qMPMg4rtJmyn6h/UvQPO2Zz/4HQz43fryoT8r3d8MWU1egx4RFjYNbIsp6/x15S1Sd+b
0uAhmK27zNun0HZ4VyLs+Pgf2uFcNBAG446tzQ7ktOUxpMsVL50eGdgAaPmR6KGxsugX62LqDfAT
vIV1XG7nEsbYDpuoifL4pFB1QOKoaG/yRiHpoiX1wYzlNR3jpdFDAYxj8uS3Dfn7fPSygTSuyWI/
KXGMBEgQ1sIM1l1ZEdMJe7at0CtOYEwkpmJJ9DTnrUBT0nKTUpxTafQ56vZQvFp6+S6LWjuZhk7V
METIjZdxZ7/+0RaH7tQw/ePIgysnjFnDbSKsrmotuser8w5oETTYfiAlFOfSXil69dhZhUoqxR+2
bhAkK3Nz+usX/UbJzVLge1KXfd5v00NMkXrUEkS1DsUukJB1QeTa6xjXc8mWbKcy/DWF88VGTe5U
qFKRws7ZGKYbpWmURvEpKO2JTqfFiral/qImhYREFtGhmumPrqF1/crkVS81jZ+5gV81JHk2gvP+
VnpeJjEwbO4YYVNSFCO59kYj5wv6rk81tF66Wd7GKvIwnley9k3pbK3fUR8pO01W5v2GzJtU72pX
7Sqw0Y1MGE/ye2tjAsLTCaxE+UciydJdC+EM7AgSnUciisF/bi2PJ2XgHkVUd6zvfJGOr4NcJ0/w
yc01B7flfGZ4URrzz1QsMj9JorAr7bHku2YaIuodMTLigq1cYYjXZ4XyTOmjzLupcr2vcWND4L4+
q5d7vcZ0ghSBhp1dD5et83FOYrDGBKipOi54iYShO5lwJ9aRWvU324f7/ef/gB0X95EE09TPs2pF
tr8cAlNmZpMVgcGCDHn687+2XRMdRupbFEgUdtDd1yLUnoRVqd9M4YunpDOjT8ktSwK+Y7gGy7i0
Z1HqhHfrpAZmvp03XUHDNwcfZoNajvmDn/OKIJ5dPF4f5AsdVEyQYmj7NDAvi6tQbEijVDKXs9Qa
3nkD/0EyStYeOp5U79mZXXfXFZ3CFA0r/eZ66xdW0uRchmEAgAU2sdlJmqWAETUUWqfIUBA0Q7Mn
GzQQRiCh4w3ZTcBTJ95KpVc9X2/4wuDaXKN5Jf3xmZsv4baJUqaNEpzcjogeV/bARbQSQCVdmcSX
eghVFfk6JWPL91DhJaPokyo4lZTjvbRx9hvbgYY9w80RAWQPvUHK7nrf/pT+z/ZjFq3GM0oDc0Ci
7HzmDEMajJFd0mYRRAcptmRHh7i5oTRfJiptxVvcl8pt3w9UvpS3kp/tKpWCTWP4Lamd+yXBHmbl
Q09NLn6SSvkXQQKuwvMaHFNntPPeCE6B4sHLLyUbI8+q1XmcCmCGa8SCC7OaAgmFyII9EYXm9+6E
m3EZ6MAR5Di+53SEG4u291CCDNiATPTu87JOD1xtj9eHfjmt2DE5EpjNU2WKrZ6PvOW1PPg9So0m
aobhRFTv9+xSrVibVssTn4YwuqSCCmgSW9R5Q9D3qfHndnai1rA8UVIEpKlopBtbjgnlUdGrMqcj
tH+S4d5FVRmtfM8/C+T8g04/gKs/OxN3j/kHzc0x8qopb5CkbX5IhO/tzEaJbpRBLXfgxLjnyMj6
MOSsDhbq0I3Iw84B4t5SuV4b6KSg7Vwf/IvnBcM+VcXwPuZScD4oce6FiRWA8x2LKLjBpbDahnkt
Nh4S4m3TCNWh/hfnjFIed0oZkLPHAHeFTXNh8ZHM/YNop/beWARABHJu2W8zGCOkS/B2a+VYvZdc
ysJuUk9UJwO5yEsjGcqD1t6FnDl7HN/qp8aOjO+FGNV93ZcvkqSJ1+ujs1yBqM50Qm0GSollAVph
YlWWBwKWmEVAMaiTZgMGYLhVqPne/3tTSOwI6rHjqdZ8cuoVlksiooSuK0nFZqWnOSUOHccq9duV
OOWlXim4YAqEgQAr1dnF3mq7tFTHMDwNaocJXqv2/YcG8e0zVdR05cxYbioTsurPHZeaJGuOQ7Pw
FJIDnxJCA6mrtzcaT3nGJtCrj7GQwlscPkqxl91RQ2ahh/LL9UG9tLVM+7lGxRch6vkd3xhb0h+B
Sk8jQy/3A37I+j5H6Ll2sb7YEAVPBCy48CzIlH0/jsgMYY12ckZBZAtt9M2Oamo1rnfo4nByn4A4
ZNoW9afnqxVOkwtPsoShGsqWg6JjIDnotu3Or4oMzUzp1r+0Xo82DTHifz6VWQwKjyUKFNnD5oPZ
1XnW+1CLTyPFoE95K5FqNYd0Z7TQjS0tG/dUcq1ZDC6vAtMK5PHJ4xCy+5wLJPsy0dFc9U9ieqpQ
oimfbCVrnn03f8xcL7uVs+7j+hhfOiao650CorxJF2G8qO5wKMps/5RWbQL/zkjTRz23uhTWAkT3
W56rWecgT0fYW6Q6iqK0QMa58qUvzShephDfmLjs6zN6EJ4qGUcL99cIh5dyVwG6ax5azwzT/2E3
4FZnEidRcAWYj7CWVR0+db5/4kXY/JbJ/+2EnlmPVt//uD6wl/YdImw2ew7n/eKpT2bHDXKKnU6R
UFLIbm53xHS8AO+2CuNVp0vD/Ki1QHNNXszYB8ra+UKRU6/GnJKPGOV9Me5C7PBSmeRj2USHUqTh
VyF3qjgoCLTkm5pZVh5LEKKnruYoDiJxC2tl2w06DBfJ+tEPNVUFoS63pKwMN//UO580sylxXFPK
gOdDE4Fluimw/THX6u4XpdhERZj8GtABfbLFm73opBKutSlPzymEgIfIT1DPZMk3z6+qoz+k3p3c
e+0tWqz4UEnGz0r23ZUpcul8VnjNck+grBO3ytmJAW0HRaXB1bAqjeJZ52oGq2ksIwuxbB+IJ42k
Yf/WxwiScKVDlI5YAl7/BvPp7AkkL+yCIVLua4nyhHt8fIX/3/WptYyNMUYQGbg8cE5zATj/3KKN
ETb5VIpXKB1btcFUrVLtG5XqQkf3pH5lcS62YZ2QIkxGXgrI7HgOnTdXt1Hb97jNnmQmFyjRHntg
Xr0KgKZIcYRXFjdpVdzpflGvfIrFGvrTMlF/JgTnzDzHYPW8vQJCgURwVHE0YyTdmOdq1o1KabVY
6eZiVGmMQDycBYxkpoTceTdVpBw2kXAuzC724LDZPbTn8a+qq5NDo+vB1+sf8VLfBPsCFbt4qC8y
DFP9HxHQDlLJUFcvNZKBE2VJPHxKsQZFudgUFxKTlJehEd4871la9xLQaHrWZSPS2FGJ35q2VrZ6
ZN38e6foE5drGRuURQKq73lzBqWXUG9vdXcFXAV2IdM6UoW3xsVYnJV8LrqjCmKKAFnnYX4tzyQt
n0JscLrcQ9OU4gitF2u/NKz3xApMGl0zTLw0Raw/dolcsnhUzQaSSsiutaBUn8xMcu+oYYr3Mv7P
m9YI0WZSZrcSW1q+oaZOcjLzRpMVjsZpaf4VXKpbhe22qqGQ6F5wNEIj24c9pTRhbL/VmpRsVKwC
KIOSXMzJkc37Zl18caM+fFfj8nsxaTWuf+CLo44t+pQU17m3z7bn3EqSLKaqnJBTRT1G1ObWL8/0
rWcidNDQObeLD8W18ZG93u7FkbcIszHuF6ytwOaQAVTy5AR8Jjv6YVE6NbLSO9/1/Ichi7uViby4
FjHwKF2Yx6bN9XPez3Kw1FYuJb506PqU9LXtTWTbj5Oy9MNX0g8p74eDRW0YlCSoa9c7e7HxKT9N
BJm3+zxa7scGiuueaUYSqeS9kDa7JpPKPS6P2qeJjdyuhaXg4Ec53ORWvfZAvbRdkJ74QzHiB8iz
SVf2Y5RoOnFzROD+HV5uzXMiB291iHDlekcvnCw28WNFERphn0XKCqGnIo148pwazJmOQ0HtIJ5Q
6OqbwKrtTS2p5hZnkfZoDNXP603/IXme3ZnY6XkRwozmxr30LMtQcgF0dAlPWKK5VzywZ1srQ693
M0jcfLfE9sdsO8oRhU8cGTiG1Di5bUA3eLdy0ec+NGKBNXszypQj6oalyaesFaBeR0rPvl//tRcH
SmHBkTkCSzo/CJO4LGU5tqOTHhT2LVqwYju2ZMLRlRkUpRly+ojBTr/D4l1fCf9emA2sgCnTRxUz
MebZ1TxFe+gC12A2NAFaT9T8w08MEkeaFuPK7rKkP08fhfv/FJibCLDTj/lrv6Pq2VKqkKkXoiX4
QT08hi+BrTlAvMt9aVvtqUJOv+k96mvqKo7QbqmADOscYns5+fReH/YLuw4/B5YYqWHuBHPC7uhl
tSUl9L3nUZZvAF9b+0ARgExNyfgSZ6F8vN7g4h30p///3+Bse9UHu+eRWbAgsFVD1Y7ovBTR+/VG
LuzhNpotXpn8y8Jf+HyQG0nA9EDvxilmFfeyOuAVqxbpQEmJx+thtIIOV6R6ZQovY2/0DVALnJgp
Sc2AnjcLb8/1YwrsT1UnQgMjBQoHY3mi4XWYM1kiuCtNpdzlmnCpOTUa7dsge9b/8EUVTm4d1coF
8i6FNz7kzZgBHmXjS5Ar+TcqcyknBri4wSFtTWoxdep8lyE3ZuBKOIXVlIW5+qhKUDgKxAhoDqzb
iYD2mGa+/rOeqK/XP+ulplBUwb0jZ4GgYJrMf60djHBd2SR+fRpdz/4sc817rj3AIVbWa/9DU5oC
UknV6Zk9D8wMhpp1cBn4lJLf3dh1Ld0CcIoOSuy7K2qxS72CUmVpFlFbhnJ25fJAzrVDjhsa3Cbj
1bb99lEvIVnKtff7+vgt99gpI8JFfNIbIMabLQujB2Ob+ll8GhDd8vZTpZ1V4LEoR1RGe8betqvB
CSO07dfbXaLm6BiJNQM1Dul5ImrnHw7ndxwwEjU+gX/pM/T62DYbvgIFhhzEY1YElGrYlJ5JelI6
gkW0IVfObiQTKbn+U5bbD79kyocgRLIn7vb5L0nbPpGjMkxO+LS4Xwu3SbG8irJ0DZd+8aPaLAmy
PZNzxOyjimhMvBzM2qnnAnkrV+1nm7r+Rylh/Ha9R8sdHN0D1qCwv5CPorU875HStE1XD+ge9B5C
rh4HKWZhqMiCSIodqevqw/X2LvWMuIVGoA5tI5ak5+3BRQXMAdfsNCSd9dRaRb+vqKKiSDKOVh7H
lz4WUgpSPMzYJbt/aNSs0UvIqBW03jfFl42jGeIQd71Dy8NiEo5w/k0qX950sw75ACgSEunEY2oq
WkzIk/fhUGaPdYobY0pd7JYLy5qR7RKlyZIggE1IUjWJ1s1ZeDZWXx6+yPHJ17qk2PImG/AiGxL7
HSRu+rXowwp/oxB2EkL3ptx0FTWv0JzSrjsoUhB3O2xGRXMHvUeVHUAP2YcVqJ3xyHMcGnmcpXQm
HftH0qADvBPMcH5jPQkSCQaJygUjjYq1C+e0eOZHAcFAuiVP6d75pI9UkeuewtSoUzujPKwUIX7z
PtEIFDBFiSCHQADleXnlf0GJS22PbXErhZUhatQr3YQIktJ8zWjqj4B6/ruml7Q9zSJOqtli5NCr
EM77YPAGLa82UWT0+A31VvbVD0v1qVd7+SlShh5gRR7Vr15CfHCrUojxlNiUNEECkgNj3yo1KHuj
zbJjZBfyaUTSRVlfrYpvVP+WbyM4z54NVSTDjvoVwBuxVlp7bBr7V7fvqP2yY0OXNjn4wWhlUV5a
KRyt2LJik7CMShgN30kSY3Iy/YDqClgGwbdUH4aViO+FvcZAhIJEXedhwTP1fO3rFu5NQp5Mwbld
nUyBoWMhlz1qBbu6hf6r7a8vzUW3OKyYSURJMYNFaDS7LHJaNUUGSckBcpE4eTk0WyPSx5VWlvc2
wsp/XASId6hIBmbzY3A5tOLQFk6ndu2mKyp8iKUU58Y0tf0bJeGMwI+v3JVZDFZMH+VjhpfsSiTk
Ql8NAxEwV1Ze5tylzscW30YuPoZvOh5ct3vKWIYd5cnqymY3/S1nS2ES0mDiO70JJzXG7PzTSykM
ZdD0YMMVaSdXHokBUTQPtV9ob9c/3vLUB5rIA4cRVQh4L+5QbaWE9qh7tiMBdA7u46K0hn3I/aDc
6p4eW8c+soqXkGjnhGOTgBuVrp8k1FKWsYn2UnTayjJZzN8J48jrkic/yoSF1Aa8kAYTybIcqQ/b
Hdakv/wIhMHgl91NXdXqysRanCzEdBH0IB5n7hJenj75X/fVwfRiuypq2/HVPn+1xABMum5fQgA5
u4rikpOH5GvlOrC449HmpBdDMEaihIf/eZuda3slE9Z21IFiaYYy+BjQi+G+Eb5TAJXegYeT7koc
DJ3rn3s5f2mYIB5pDRrnc583HASh3mMqazs9RfzlLvK5W99kdtx8Xm9nOYPZe3je2GhaFHKJ05//
NahqgiexNXSm44bUrOND3T9Jrd7c4Bq9xodedon0GeLxKfw6Pexm+4Kmx23ckztzTKk2HmSqOV/K
MXLdlU+2nCbIVjViqX/iAbg9nPcIgKXVV6Jn5Xt58kvP7O4YShGMiC6y9LcqibtH0vvVP5c3cKli
K0BIzq2cLNBsIJOIymgcvIUDBV89UPxvbnurGQ+UBa1lfZfrblL/0xC7wQVxbKR21CQnVIrhv/Dd
jVxqf+pW3wkNgFVFnuCfNzlCeyC9OTc0IqrznhkqhXSVMdpO7Oa9uil8K/8ofcl8jls/8la+3qW+
EWMjgY6/Fa/b2dfDqDyu3YjGZK8Cn0IeIHiERnI3erJ7DKmwWGlvOvPOd3CERjLPNxULHzbz2Wer
62bwSTvYTtr1H42e+0AEu3A7ILF78oiFOGQnHiRZjF8QEq6pnJe7C41Pq04W8CjB/p5PVU+4uoZN
mo2qq6qJI6p2/VlrBlTHPmq66pCZufG9M7C2SdwYUv/1pX9pqHlKsZkidaHAanb9aBFCBBasVwdB
9K5V5eZQuVTztr4qHdS0fbve2oXVP8mqeVEhrgFxPPuwZZzr8Ugu38kNw//eJtJ4cn0t3V1v5UKf
SAaT5Jz2TsQz05//tZ2VVS5KESSS09ueuW0KXcdtuQD0WwSPQ+wpa2mGC9sn2jz8i3gxopn7cxf6
qz3hUuxM0ZjkhLpU35dKAS+D5Kf6ULQt/NZ/7By4OeTwimIKZg2atPPOUWoekQQITQfV4wTa7dpD
TFFSvcurtsg2FAUlK+HFxeqgRVQWhG24o2qUVJ23OMqAG0UzClR2ppA2YOurp8xOevh8UuSHEAUs
8YiTY/A9qDRIABTZe/9d7/RijfATyOSS0eXIh2c067QkjVnY5SE/IYP1oRUGZkreXUUBNS7k9o++
UYyb0c2qlYm0OEWgU5M/I2GFum2p+6hzw1NA9GlOXpnlxsz8lnS9eHHxr0VdVNdg5Qz15npXF5MJ
ladssQtNUQ50RLMlAm66a8xBV50mpe7XB+4JL0jEz1gYaStB+uUlnbbYfFDAE3zgMFbPv2wgEJlX
QE2dBtI5Rcm9/RriQb7xyA1s4rGyHhJfCoBGWrhVyoF9bGuSaf/eX563LNcpfrSYz33ToTvrSxk8
WNUwo/zqlHPEbnGTXwvML3Yfumui/Yd/wQ1anl8K8mDQDMlXFAcxEhAzte0le7ImMZKVTfXSwJL+
wCEIvRCJ+vmFCsOnRMpjT+fiVjabzi3CTayMgrrDCtfiwoWuytG+qYz+Z9bG9a7X/bVNabEJmig9
6OZUDjUJ/WerFlFCDXQxM4hjBP0WwrW8qXJZ3eA40d2w4PXnf/6O046OJpp76nRwn8+lULIQ4gat
4YB9xXYggbl2p2CK9zXUCu3zelsX1iVBMp6x3EkwM5x/yNRKjSAUmQ752UOR62f4aziNojbwyz1B
truV8JMyXK9Yi8wvW558AdgUEBxh7TnfC4Xl1m1BqpkXpRkd80q4p3ocki92rzQ7f1DhL6FP3l/v
7nLecsObvHqR3CO6mw8t+TWKoCKhAZFK+tte2CWpz7E7XG9lufHQCs9lNLyk7Rarww5aKYiiQHdy
2Qwb4CsGGskszSII8OQLv19vbTk9pzpLDk2NDC4kjdmOboxqAxo8ZWvV++g9J2ezzcMKY5qiVZ8K
8rsrY7g8QTg+DCwapzZJz8/ay5A8hB65CacrMn8HsBOfxkHXD0ai/wTzm+xlGIU7tQQmcb2jF2YM
FY8oEMyp4Ik75vm6APpmFypMQqepm+CojkFzCLxqgJ0S9D9yWRS34CzWzDIuzBgSdZYipjorbkGz
O2URDEaBhE92QnAPZCPCcoCZHJZjvDJplncDxhOdyaRVJM8yD0+6hRsB/2llZ2gCaO1wjPN2D98d
W13ieoRLe0oUpX/Wk+ABwuSBe8BWw3V9trcJJTBrVfMUDHZjbzumicDvReSPtdJHv2JILccukpSH
6x/ywgw6a3T6879ueU3EC4hAl+xAeXRPNlgja5sZVV7D5/LHYeNrERiisME+OkbH3TvXm7+wPDlN
tAn6QCxgYXakt1kR5qU0OhjSUQMZqo1xi5qa4rzMLeuVaoMLfZ3KTUlFMMi81Kcf81dfsRZohS9n
iqP1nbUf7PYmwQzjO3IicRjC0MSGblC+1r22xu24sC1wEyEox1K9UM/jcWYyZUfFSUiwbmQlTPYS
t12kfLG8wx9+Lf15sT2EvdZU0YRoZbZQXNGBt6r60bFMd9z5Rj0cq9j0DkTik107Ynxx/SteaI/C
sMmoh+nLWTlrL0oJYGP+bTh5WEDcKbPqhwDS2+zjvDN/FENTRSt32GXI0FTJTloEJ6dXJsXl59+y
01Py82OjO0WrW6dayMMB5quKGsE09kWYhhuID+Z9RBJ4W/eESHmg4WnnUvf+733n8cf0JdGFTH62
EwYWdMHYHHVHMkwPd5ckTXjuypmnbIAWKOMhrzBiu7ne6IXtl4D3ZA5GpeUy3O3naZUlRaI7iush
bq6p3YnVmARpVBgbNTQ+1KjtjtfbvLBUydoDguB+oLPtzz5yUvR1C49RczKz0ks46an/KXvQc7dm
pTXWyge+MKVobXoZoZZbrlW3sK0GKii3gxCIbA9r67kf/HjnFiR+U7mQ/30KG3AZiKcT55piv+fz
CUyc1phhrTn2WEkPQNbJ9pK7eBTCB36oFdbn9dG8cJZRH6OSHCHbpMEoOG8vdVU9kRu2BLmR4GxS
jpxjEtzqa2/MC5d23GB0XkG8c7kjWLP56cpx7wNFZYM3R3eiNTVdcqC2ye53nuvlp0w3mjuf4uXX
vOggncLpi9Jj7ldY1qx0edlngCVT3T0hsOlWNuuzVpRJi0+i4gwhqrKNCEsQwzEZwNsh04OTLkdf
fUqcd5Em3uDxRw8+V6ZvME/tndk10n3kxe8a6Hp9Ai1uKLUdPyn+qZ0YJsq7n7XGLgNfCRWsE/ui
8Guwyr6rZ7vWGBRvE4hGc7FrDO3gkFpWAjC9zq0U45ey/iHqOBSUxWPkuq2pkXo2gGfD2C7F+F8j
8P5skqx9kqwwxOkNHxnukK5GAr0B93zKR1u71QIrwQ3Yw7gWGIuSr8xPzoppgZ3F86aHFykJU+HO
N5VxnU8ZwmgWGIhOnXYaRgG3V9wIWiN4Ar+cUZ/qIRUqAumoJqMGcdmIXs1cCXaFWRS7Nu5q3AGU
/qQrqHts2ZUPwEUjKj7aYicZUumgQsCMwFTcrTn0Ea6YNoXrnbilAkLacImHzF7ynsvYArcas2rL
z+0+NDd9oWwSht+QDPiNyjwgrDhVcKeNLCepgsxpudXsSNmZG1DJyjZppCwh8Ri8ZEANt4M1Nr8I
rjRPCIRwPAgRnCem7O3CNHoyY+UndFQbv81SQXpahVs31oKfJhS3VwzNPvImA+ts1/mu0/MfqVzK
W6OR+vtMHegRJZeHoB9MkP7t+Gb1wZ3tNgNOw9bB8sv2Psvye732sxsU/e6WfGW21dO0dqBEvo/U
3oJI9d5HkHl7mK/Bfd9Y0kMNzHiLC29121qBtW0UQPyIJYcPoaPfGuwy2jV6M/wycOjZA+/zN0Pq
MjMp4MHGKRid2nX1H7VOkHDolVeJVcm4JO+plP8Mtc7dZmFm7OMQ+Gc04g4dNxKue5D3gozPao9u
+StJ0+6E7Nn/onRm+whw9NMMs/RHVeOBWRQa0UHoJxUhK7d4ULSg2rpNPHxGCFq+ea5OOWcgfyu4
JNz2lQK0yCq0+8QKE9Cp0Xfy/wPIhaAaClLWcrF1EW3s8jr1DoHklQe7CcLvYdx9jrn6nvmW/KBw
NOyZme8aFlhbPKVAV+mafieVeQj73DK/KhbFKpqIfhaUV+8UpcMyKfMfxgBL7yFC2Jeq+oMWVwV3
Iy/bS1jvPQ1YJR1M7ruNMbxWVRk7dY/roOfau0J43SNKC/U+j4unfmhhR5pyg6n3FGwBUvlflWKe
YJmAiAdCpKGfWIcWC2QyFn4Bxkg88xSLf5PPUXCtNJLvfRPBbZBw+Ny3YzI849WT/gp890UrMScn
ZpMftSwtNpmw32vXUx4i3AQOHvGGO7Qt0HlBVbOMqD8+qml5I+kKZLa+UE9aEH2T0yL5LQfWU42x
x6+MZ+ddppTRsRuNTsJPqvedum4H5A4TyFsPshTqGS4SsaulG9Wti3ety7ONzyOQUsn8PW68r8zj
9E4SAsRlD5F/8ijYWJ4cHTzNbR3qTH+ySb1Sd6Wdgsz9iKwge4obo33Nc/iZoVZ+pZqQwJRrf/Sm
Uej8l/WasI42mgboF/gjCkhLc2HhdvEvKe2GTSrzrwgLrD1g3GTjpSWAdt8GfqoJquUhhT4XnTQe
5Ua5lRTC+1usOeWPqlRCHBcgi2aq9Z+byeRVar7wLTD07DmIlP5e7ofihI7desO9s9uHRqIFG1Pv
5K3v8RzJTTyGTCXUd5VvHqXYFBG+LW5wH4TpF3Vsmh0ez+9qIvJT68G4Hesx2vhISia3ixcrLSae
mW2coN/nX0AsP7WdnG50PI13iR78SALAyRQs9GBv5fgQ1vnvodQkOOmFE5r6h6LmP0oFly/CqvaX
IU37QyGH/VPVy9Ye1Q7wLTmST21mHrtWgr8QZzg+eBI1My1z4LGXUvvBHr0SHKjS3seii9ALMC+p
TYt95pulbqg+adnwUv+uQN5woFb20/U4v1qi/BvyG+kub6EsRkZtU5+uhd6G/Lx3DELKPUrP+sR3
L+NrexEeLm3wTbjW9zzgZoYaZdwaAwgSt/Fh5U5cq07Oizc5wu+lHMLgYaTmb9e7SutAD8cHvE8g
2+ZFHMCtrTBwbyKh73grhd+6sGnuscGNsDaUy/zWNsLbRiWj0rkY4Q28E7egODFbqm3Izman17u4
z81b7Eri5y4Js58D+IwXdEGatyH+hVOM7Q8eazcFstAPUv27kVV8s7BVBr5OCqXCVqjWYJ0D8VUo
PttCcccsJ25S7p+RJXaDHpUSUGergaCNXC/elpLIDrnNtiQkT9t6RRRv/bjPQDfEgOYDSv0HnIn3
aZ9Ie6muIZt7UXWEuTFsR04A4NdDd6dp3XAKtQqvicruNvBnoOMBac51u36FdxlsEiJaHBtGgRQx
Mt4aYNTbPIAznIvC/NUU8LddI9ARVuG1BYCWQ63LKOyn+trCWSlxrV2k8rfWeZN84UkmbU1JH75r
cuWfuAYaxaZoeuubm2Nos5GEl36mQxPCg8f1Cmx/09yO3PHxuu165S4rhfpoqEUNZDwQ2hs2pt4W
nwj3PkPg8z0YpPa3QY03xlWZ/pDo0rA3tSQ8mW2YoqdMNFCpov82uN74FbM57ZBmNRtAJTr1G9E/
9dUsDeURvPN3NSwcL5akZ+yzzZ8FL9ldH9XqLmxS4ch9KG/hnUpPSYVRUIkyZjNW2X9VlYZPCZH6
r5RTdCTgpCfcVe1DYfXhZ9ZGzXasGqRnEkzuD2PkOhzEk09KF/PX15IS7zFst51iUNvvsedj7+b2
wU4rxR0maP4JHP+PLk5w9VIHLocBvFXPN46NEbsEbUIyG7p1lw85pOK8kl50t0MDICW3uGkISlYK
da/lnfJU8r7bFZTl7qSmpqyoGz3s2viiuA79rEpL2RmVG++Scrg3Y+/NKAwVZx/tJYuGZs+rhCrz
oHoberPbcRcEACoRAoclifGhOkaHoma+ijFWn4UZ2Hs3Z3KVvpHifgGEsjOM73qEi3EQmu3BlSC7
a4WMPwYeFpsgq/oDUHgCipxvVhVhGtjivoInTHTv6+YHPghUX7VBtlHrbrgpfV87FlovUZMJURUb
whBrKDRSOD/C3tXVsbhJkL/dANeLd7GCyUUpancX6AZ2N2Lwn1WpJ0U7ghzHQty8h8X0YXcUeNSx
rB6iRryohXdPef+T57f/x9h57UaSZNn2Vxr17j2uxWCqH1yEYAhGkMlkJl8cVOlamrn8+rsiu+Z2
ZV2g+wKFBFgkgyHczeycs/deIyeEqYXDLb8YI9a2ypnLUBMTxEl0LYEG+mxfDO7b4gwp6HGt21rp
PLHUG2uo0AUPSsLhfM4WHWeBglQzjdehuOinOmYLilo+uEXxZUrykzHJLBqy0mA9l/qup814nwxK
vNcL/VL1pr4xPOW5q9VdtZT6ziy685RaRtAa5daN2+4q49aIbGXkAejy+MXtorUsYFUdprHhxixo
pmJPw4+VS6qPSQ+NwuiEeKJtM267XjzSyen9hNZvsFiuuOun2thK2aaPoxWboTvr2m7Rq0Nn9n3o
dVke9VLTfoywD05jNX7IygZ3WzMXUlv60IlteOQXu2MAYUeG7Ig3koL+Ro636tuj5vk5WOlwppu1
L0C5c1CUQDDGG9JrJJh4l3YsHmLIo5uyN9Bl8eY4MNFjZF0xgMZKjdoCKwxUwichFDvgMWs4GTDz
mrVeg5XfuOEGfrTE122maSGwXVv8bHFa6Gok/XCHtEBG7YL+WG3ATih0K3AHu4VoObIJVXUMGdDj
gALudBjtOphw5ey0FrbUINcPa5oJAE7UjUXG2LeqU5yHtuyHw6RKw09hlD3A9KtPi0Lx5HfgLACq
4eTxbsnIeTfNG8xOhKGYefzoLTq/oxHVsynLDjZgYZav7OH6Vujd+LUguTi0s9ghMa4htqYH4iel
teGF6Q9xlw1hV4rbN/uHm7zqG/OM54ETkz8pYPU6VgiSWJOLKiXwKQ0XU8M2EWYlWElnWN6QZupH
5CE90bsrred0GK5GzN7fg+1+wKefRVNamH4G7yNqu9s5aurvhSZFqMKTCou187ZW373oYAJ9RWTj
npHLV8NCt2flvNBphDNkLJLIY9gMd8KdtmQdJfexpGTSer32V60td2U5g4bIrXk355zfWrfoIppM
FGNOjRh5/M7VTY6Nlrc7K16+FFDEogYLd4Cd5k10Rb/PxTps3bpefhSNMj5aRik31dzle1vvyjO9
GLqgrds9Kzl85gARU/Npmwm/wqGMGsRe/Xp2nksgS9t+7R9BDeph0pt20C3GEiYdFDogFmIvCxxi
S2HcEfQBVlJWnAdlKl/qXFMuzkKMf+mwa48rgZNc9zqoJLbVhLi013FlOG3ETRmQjw6Kq8Zx0M2j
EuFtJI237jYqeI2H3Kymu6VfVl9zG6rihJNdidYDKrm994rKvsfcTDU+zgMUs5bEM9pIb4NS1MTP
5u9s9EXU9Y3zVjaN5y+2C79HceVxAW97Xqwmvs+zbthlN3pLsa6txpHQ8KKm4/iiDsBem2J81gzi
edJVWa8A58otoaWOX5uy8Wt9XfCArt96mT+SKDyEdLUdH2uHDAa3F2FilwJBMyBDMXhs/3jkfXjG
CVdOs7e6JfZ1UlWirEmdwG5yd78UGccYMDMnpSfyA8nETFBid65GV9vqyQCKTHD8QrqUHvC5JAE3
XUYgPwHRq2Mgnm7a8ZCLZjjHWekcRLqcptnjIloUfZe2mRq25LLtWkmrAFGe5k9LbgWFku25PxE4
dwTOApgIusFcIhXtqz928Fns6maCp1wLh3594Ub+zoJoHexC4xbXOjXUUuPTmNWjnLTjJLjCrZo1
qvCW6vaE+dPz/M6WZYVSVSvmZSiTEq872FOSvTVz9c3UCBQwO/1HsToEN9l6gWg91zdSlz+UsXsv
Yzi8LTkAR8tiuZktYnTWrv6S9MtBzvk1aZPON1xsyVy+H5xcJ3oV/RwNZi7hjanuRidzfT9m+hDk
g3TvcLrZIKG8r7Hmrne9LNODiOMnaMfJdqimE5kZuq8WmuJXBbAZD7DxLlH09EJsmE6oeaYc6cqf
0iXVjvGwknYKASRM2vhDJyMwwEar3nPeKgEVtuuLVyW9D7LX8/WyWe+70cBM4LBKLNBXgKmkj4BL
6DQpjH1dQb3iyee+hvK1SCu0LdRHPnGSwAZKmUPmqOsARVu1G532XUrny9yPZ8vJnbCmVRWko2Uz
nKx+cPK1OXaxxrVjTpIJn4ZJpkOWbwHjLbyc+a3UXAh+7rbQgE9Pq/7sDnUdkbjztdXq+0Jzxu1k
TiWUPP0rAuQ81DU5vilxeW0APPjE2LOOxW4b2INyGFlBnybNflnN6doBKbakIuhDNXVIwpv2ZVgn
xVf1zgE+thhROhoQBVcvQea/NJsenDarhPI4Fyb0iQWRysyE7tHKboTd1Fkjs4Iw7g7qaRpmc9fT
xdjlqF6PjZRFkI+QUgZ1VugLscXCzbEi4reKICnq7zRNwWrJvD1SQsbwBjSX+ldgP6BOfPC62eWy
73dKrWgk6Jo2NmOudSnZCmqq04IdIKizOonaWYIPE1p6n5OFwiBWveC5OVppXYRanHVB28s5gsVX
BUkJn7sh9oi4DIDk84KDWqWmpcVSHVlgXtAfx/tV4VDWVG2zEZZ4wG27wkaTr52p3A7HlVieknqO
+slIdnZlvfbJBG+J3ZCcgZW1c4QI7Y8YQILEWF5mrfow9Pw78dtGxAIld/ok863uZHsSgsE+quCi
nCLFQGL3Y+ilbrUhdeht0EsaVByVotyLl5BOQPotFosBKVTnLskG0ESOt1PAAvuzmN8ZrF67eL24
6EEeqNWDzM2zzURo4iup/UNUDQg3dIUV0tEVOIrEc1I4Kcumnbxh01X286APjzrE0g3V1rI3U4IM
4kXCL3TNYJi86mDFTXaElUJxaty6Z1OrhpOlbSxJSd84EJPKZNwZlB1bc5k+lcycN07Sy11tCLbP
sq/epskuN2QMMcA2YQl0Qn6/FcIn0ZAzbSfqfGRTfjVjfAQZawzFmHsFWE8HaGjkxWttMGcZVa5Z
M1trY3gKKNLNrapD5tXdnptmMu9iGj4As+NPO8M4DZVv2sZOuQSd2a6HdpDNuSvWZ4+Oz26pQN2o
+BZ8baTopojTQ4SdgKjhdIVl4dwT33pQClwh5NpI8uEUk4QD0/Bz4s+jCS7Ohg44Et2630BMEcEk
q7M6KUW4YEY59rbxohqTE5V6nW0yaaMjUbCnzDSq21QKnwHagWgMMplpoYSql79AnSVzvgZMR3OW
LiZok0O2zq0PfFGGnlmMYbesBfJASRcr1b5JbTC2+qg651gCq8Rd113S2HOj1IHvNKCUOglbmI+z
6b0qBKzdhEK8wMEDAicGrv1xLO5GaEtRLc311NagHxKjtO96c7K/z0trX0aaE1E5LtXZmTghUWnE
jDeza2nU32wtGXxHFUezBGcKTzRyxXBPg9IJJQpAWtPjj9GD8JG5XRWmJScnuyV1vy/Tzp9WaYOK
LPvHfARrHINjpJle0iyo8vZaVIpxNpqEVg/OTHBN2hSYTZWH4BW/5vXk7FqHhp2oKBN8UXJA8TIs
9JQ/+qYdvPxalkk2BOUNJpQY0/u0NDTPvDIbzmUDK8Kaoa/Fud2HEpUOFVQByUa3shCcgx30ZTX6
ejGMwcDbT1ldWDvNTEqCc83HYmjqR8Ycy9lYINEoKp1RmWeRvqhsRaZKHk2VclQZbgiRwlx87qCU
6O9MRkhV7NCABYmTXWMdRutpBmaerFsFr+ybu4oYvG+fnGzhKvyxOtvFjhAnvbEnAkUwoJWL21zJ
wDZPFl0t3rX4cU3EPf8jPUp2XEyG41WgNTy0+vxRqeKjJkVzo1gDJ58ZRJM6tfpdRagHh0FqZLXp
Yd1UgoyouC8+5mRmUSN3D3+9k8yBMUyarxkJYKu4ibeoO6vHrumudko9lA0sQK2xJlvLi6E6Le5L
5hVsIEiEebpk5Nz4smvsRlY57m1KatDIerJxmLwdiC3gZTred67e9iFbVy8qjbV5YsbpsMF5Jigv
0tor4FWzfHQq64pX7SOvxYPmcO/HDDYujiadcz02r6h34x3zYvcOs1W9zcWynjgmqw9tOi90JNzF
90ztIA1Bg86zvgoj/oBFqN9XoOcfC7Wnh6k6a7c3BfEmbVMcexWqTxFnDrT7bN54Uz/6mYCcNk8r
qOO8i+kH1jkkG+awQtPLsPMMStdk1nyqISJpLZqp82yObJv5q6LqAyblQX1JMnX1q3buN7VCilSj
WeI4AaCIuqRXfTWr9L01NS9sYUBYJZBno1oMZiTxsJv6tqU121R7vF5LRE+OQx6jkULrQVlS2Edq
xSaMmC/zmXamIYMBPsJMOxM0sezGTq1Dj0khFaoNsjlbqPMmwjE7UhGuyghKqpiGcd9gtNoNjTFt
IPQUYfIzrj6n9za77Et6X7yUjKU2k1ZYm3ydrV2qteqXeslfE6VCWdsa+cZc6SdbeXp1x1UEreB1
gzLbyLn0TuDVYV4BOvcrLyu2ic3Rgp5HFpBqwo6ipMaGKt0i62uBuN1Z2kvhLiedYIJbqUox7tKA
HMceztUEfVgvYVSNMXsaL+PCu5BBY3bwSyTtvVYsp3ri+ytjrZAb8nHpFoqKTuL7d+TekCVnt2F0
Qi9fPFJnTRJ8nPJHpmUv2oglqPb6NmhaJl50kz9WDoo+oovqpLGRBzQrm4AJkMqJZILoM6bd1hZV
vDNGK/VzVoeAlAE6M4aA/WTa5naC6bAls+dZUYdHt+Qka5ql4ZdChWJnUKYI9Ia0hp330pWvDZzj
82xANaJjyfLH6YIaT8itwSDN8VaqVEGTx5SPVeY2odREfOaN1wJ1onEBqoYRaUO3Rx/a5K6fdd6G
RjjcHWLcrmPBmYgG4WOxKAfoxN/HJPv0OnZsW/0CWLykiK2/5T+51nFMX37oP93G6yNLkclGmm7h
5xVjGCIjvsVVyhCoWNsrjJfuorv1t0mju9jq8osQsdySBMQVKrQfE010fyTS03fYXF5uUT4N10sg
JTUpkr3xJlS23lKoht9JbVc3i6PPIeNLY1eYaRy6jVgDJU72/35O/ldxB7N63Bc3PSa5DKh4/iJt
yQdNWrWbeZRdExjw/Y3WpnC3zG4Uw4D893/s/40ZYUyLoOMmpdE9lHV/mSpzHIf/wohgnzkOTa5b
TrIDMDFRE5jSXlOG7VIR7ha7E5bGrq0cK9C6conDVVX1sxhsOTLwNv+IWvmv9/m/k8/m8s+5tvjH
//D1e9MuPVW0/MuX/9h+NufX6lP8z+23/u9P/fo7//jSVPz31x/55Td43D/+bvgqX3/5gqNEJuFy
ffbLw6cYSvnz0XmGt5/8//3m3z5/PsqXpf38/bf3Zqjl7dESBnW//fGt/cfvv9l8jv/154f/43u3
l/j7b9H78PrR9H/9hc9XIX//jbng39G0W4iekXq6RCOg4pg+f37L0/+Oeg4j9k1y6t7EdL/9rW56
mf7+m/Z3/g9xocTH/FSlosegur99RzH/jq0D1wG/gHrqp0D9f5/aL5/Nvz6rv9VDdWmyWorff3Nu
8v1/SRMI2nBw2NmEwuAQuyV2/iUYBxESUgpFeJGZikdchfaBV4GS7/bPHBOhSy/jf7/+17dbz+6J
pzfRDmRZ87WsdTtQRTE8LPE6RnPjKec4HQjVyPL4YLc3q6KX0hvpR/2YcwluAAo498LQEkC/g6Bf
y0mHoJj2GSEsu72tLK+64lwm+rg/+qYLnNTuADCqb0tZf69SCwprj5JC5m51GW//eLq1We2x8sU6
f0ubxd6po96fKYsak6ucMVrqkDz6z/8n+vM46wPdlQRwtUz/+MohQPpcIXk8kJsa/fNXh9jZxTHj
GZXjwhl3a4qcclHtUy9hAt+++vkNOgbN2bPpuFcNZE9+dHTd/yDj0n9VQfJZYcRA5WzZhPlwPf01
R83S+3RYDWpstZwYQsXFk2MqRBd06bCpY2fkhJgbu4kej1PWkko8mTf8fL5LkmU54sL/UqHrpvUx
mwcSOBj9V4PpF8DmtqkizsyGTQ45GpHWGgbzuCz17Wx1xQ5Y7BAxAvP8rrWtTewN/8H44f5FM4YU
ELsnwhhMEBygcJn8KpDJmhF5mpLHYTxbMHptVc/fihIWH208ume2hJFGZpFZfleaWH3TC22kRza9
aS4I254x8y3roIlktb5wiFkui5Hr+zwdHpvG3ag03R9QRWR0fqoDmof6wnCS6WtabfA+iM0yQ1NF
bG5Cr7PTjVFx3MGExuHa/HTtxn2cyuWBCfNJzIO4F0qpRyZtNvibvUa7MRDLt0oT9aVMDTLOyMO+
MyEmI3BRzqh1uI+8FLDs7Sqt1eY0qTeZIcztL5nFERVoirzreGVakSyXWP+aVkqxHQqzjrBLHOo+
VQ/pV9eSzvHW5AvFfnVq69Feqp09MZeZvMzbyhw3tZM9t9PkhKo07cPUonSyirE4YlnwdtngjcUu
9pz7VYuP+lTxE5qGeIDiYNsU3pd0cu40LzGe4sp9+tNy+Mea8+c15idL55c1hqWNhQbXt4YICp/C
r59uas+aRpNBi1L8u6HdFxF8TPqMrdds3VFdQnbUdCOq1dvUoi03DK4Sn9VPeR5zZ2s3zSFBSP1l
1bpP+LTookTJ0aHoaKok+bKVRdnsfr6rrp0Y/uQx8HY1+YUldutObnJCxco4V8z11lNhP+bVS9JD
Ip5765H0QTX0WqGBijN+9Lb7nxL6jb8ssAhMCeG5pcdjDLkxa/RfX7yZ1KPlTIoaCrJWyc2FI9mn
FQPE8khK2rSzO/DXzI5fZKdm2+nF+/mMG7kVdtEh0ndIfZniLeFm5mMrqmY/6xN87d66uk01P2o0
zXx07qqmqI+Kd6aObRGOjRq090Ls50pfmE+v/X40l8dhyOzo33+4t73wzxuIZxHt51KwoQ7Eks6/
v74+R0zr4EpmJ3NeX+Dz9ABvNeOkG805r0mLQosedYagUadiaCCh4xl/dXYmglIey1W+AEC0Dk7s
PpCZTP2Kwj5E6eUFirqy+SQV+oJ8MHw6qrwRZtY+F3xqPVUJeTFqkFvZEjrGQMfEcBlafbipqt85
bQcxfK4uldNMvgfbPEfnvBlSdb5MM3DKrLDKUK4K0wmTzpMLlD6y7cQSG8Y9bli3D8qizvcUwRV6
BU5aD2tesglV82XNM+eYAnLzBw/fFD1YDqdlcm+kgK0r2b4zvOz2azN8SzvNOrhqslBe31erRnLP
1Hbfh3z6JFP3P9jWfjp9/nST8Tk4iMBJPUI6jr/c+Mt1JlevHx25AI2NbYJZDKllkdfkUGpz9c4w
P2/iNN+txundZu6SZ68zXcMELMd3qdq0KeslHBVDjRI7EVd3UpVQ9zo6AwS7VENNEmfdIKpsikNO
NXqthuXklkwaaq3n48tac2cxSb8313aH2i2GwdEYmywV7ca02P4lfhptbE/zLIu7tpyX/Vop3J5L
ZUcugXzmEDd7ACJKWFYdj+p586UpQLKut63u5829xpNf1sZ0kuby7LaTdSgnZfGd/DxrqTxo6AI3
VpJoQcwQiIS2LHRl3wdiHUcmu/qdIobpMDi0IbKGrVvls+5R/3AO/paYa3/0ZD5uyASk/72s6jG2
VWjrxvxs0PAPFmXQIqQiSWhoZC79+3tI5/D2y110U0mzr2PX5RRPAQen5te7SNHlulrrkDDiN30x
0OhLEDG18q7WgL5rNjonTovMdVrsl4XWhCtBjemgf7i5qvqtehucegIenTqdDS2TRHWX26l3rDOl
aKKb4QjWltkARSCjejucPWQeNyVSaHqU2EOKXkxdtWTDXqAztlVDgDROxGb2uS6Tzvia+UhcVvdY
mFMwx/pRtZlsDos1nXRHRGsMEiMX09kyF33jLuutR9NfuvmVudqN5TYFosqSqLLqHRotK5jS4U1R
222e9BBn6+wJ2c0UX6zc9AJNZ+48QD1W7fo6Dtaubbg/28z95NqzAlOAGKtgtefuExZqJRrJkvO1
LP1eWLHY9vRf50SLFqMbuHwd3j6VAKJ05YAwIWANNQ4AMmbal9jzcBl0lDRMT5pNFTMUmODNGrGb
7+fVan0xKhPlkkj2gpWd+pw+DCeGMejpTaIl+zDZbBleJztCRrRQK4Eku0ZebzXwV76WE79yo9s3
qb3V6pUD2iI3qKjiTaPToWRr92OZ3Y9rVgdaNQ9+ie6xRyo7GNoYKnkHwSarxMZjLWTASrs1u/3T
rxw6LJAyKx3YjeVNAUbSqEZfAQxsGAB9j2tIj2XQlBeaZ88TQtBAa+YPYyaNFU3LzrQf6Z4VR3jz
Qc61vWkm/ZRzC/mYl0hqIXOYtsOdPrnO3qhVkNSWFpkKb0Gi5fssQ9+19PTLOUshsknVnWxoQOvz
kxS68SQxYG2sW0e1WybGRk596/gxN92ViuvtFni3DGaUxyaWLh0yi4HCSgqmS3QSY/g6DjiIMES7
DeQ1HXz4ZA35hhPTtSOZyVewYPF4zGERNMosgUQtkGspDOK4e0oZOCbCT4Mesd6mRKLOSlirZ8P8
MSk3rZBkhBCTbNSn2z4Dal8l3TNmJv2uXK2vZZ8Pe4OIB9DUiGfSt0RozILp3QWl8la7lYj0keFJ
p5rKwe2c40i01xY+kUZDjc+IPfJu6ZAnu3q8jZeaE0qnXWxiZ3hj+xVM7Zryhrv7otX6SJnhBLXT
Y6Nk8vTzH7H0AyJ6YnImbvsxrZDVAmwqBjHtm2raLqsyhAJh5U3lAyOZ7MkYMGrWGRH1jIkM4ba2
NUckc8mmdVcl7CThEd0iCBod9m4n51CrsgNten1XFVm9EwrqHDm+ugSjRZxA/AFlLkGw00DrNnvT
J+W1VHjkzEBkLJEvLurqBcnYQNW27EcmOfHKmkSb8sJdE/u9mx6Yak10cPi0MxzjfRqawooMY9Wo
lcgFsU1l6zjYus0sxTjB520yDYIkX3HLVP3Z7RY7mEcWnILnDKlkCbuUYUbiesSlYbNjFljmkWFt
l6VEtZqTaZCVyhcsU3cIab/UzozUweDvio7epMLhQInrF9eZXuqseFg4DmsZCvwWzwCQdgY8dskC
y7YWZZ1AcLaK8Yg2ZttyzAgIG7AeyNvYeI1Cdn7B1YnbD71B7wSxgV41gdoWKG4Jv45OH/tbd6h2
WZGzdyqP7uq9U/6jcUSnGnpruqPojSp9vqgDohaDO3Nvtp9yIJg25oCTJYjV8qLbEMCxZVidhcXi
hqbaric09LWPXWfnsgvZywjisLb6k96JUz96G2B6yncQU03I8DaZ2+k46rdGoCgQOvM0sbU+CZCM
CJOQWOI7CjOEYqYzfjgjE1PHlQeDqPqrjceMpLwm4CO+lMYoAiWvkCRZ2T3NVXmOjfYLF8sakATQ
hcztqwdis9RGKfyeomnvUR/fBideturH1mRwK8TkIwlVcReEeY+41lgdmvIli3LT6+O1FksguyXA
CDMf6djfrjP7HHdOdiW0EQ09RXtI03KHcPFcOvm89wh3OFr2cqnTSl6TBcCtp4jTz6+WMpvvUYj4
+jUFjwxLJz/VzojzM+vT/QTCdD8mLO0tY8Q+4wUxPZyuip1OV6/BZ6YrAcRO86TnphXGLFsRQcVr
6NTNFKXeazF2yr3bapi6K1IfKnaeoTNyVFXFJmesOFR6es/TVi+lKoPK09r7zkSLIZSYySyivUG2
65WAYxqjRp1HMuyUdgi1egYYoqohzub6OgV0o5HkpClI9/5bXOZtICfGO8xo1GuaMpZoFm//86u1
Z8aEkoyhg8GUs6bOCuOVsV8b2wXqF73b2Ai7rw56qu26xBluCb6kTc+lu7RjqBdG76Ovc0KmycgO
GQl51syo3daubdrjSmntyZ+CdZhPtc41OK7Oa51jrZhL173g+meXSkvKaIajoYka3K/UfdP36lvS
rEHLhe6bqzgb+diftD5Rdyoa+Z0ydOaDpfHkNbk0ZxOEW9jx854ZqWkVX50WmZpRcFspgilBbo73
FcGDDNuTJ82b9Q027u6plTNJ5jPOilYc8rR/t/LRuWiQ6BgnM1dojOyQ4hoJhrxSg7bQZKTbw/Js
ZONlWjT1w0zkdXDjgVxmpsAFeYuRLdYP3RrSzTc9HuzzokCvy1q6AUx22BAKfwF6/VFNiubPI2Fu
6yx732j6D8Qe2HI0s8JB4LrhbOte5Nal6mPLnU84t/owt2xyT9eLynDya6JJqLoah5Cq96aNGo8n
zjMNQ7z4TuFQu1HSVTJ7RAu0CGbvGS6ZSKMUDvXJiCq7qF80qILhBFnnVGI3YRJip5HoOLRIQRM6
NUOkYdicqmBkNGAlggKpFJlvo03+0liy3A5Opu8pvSNdFDzbnECVtWRPzUwN+epQI5HrT9jP8net
UJegyIUBklO0bJ5kBLIN2Vz28fyIh2AWPNGiySbGBZoZrUxuGpVnEycvgyPfc2f6MGcpToTj90c1
dqpIitW7uKL6ZozqAcnLdeFY/9Uc2k8ybPVjvLJuCVeNw9z8LGnnRM1ovjfSPiEj3hfjaiC7yv26
6rwIuOjdpNCzmfv6SyeqKFFziv5GPs469mDLe8r1/jiyfDpjnAQmsVGbsnXEZZGQirSwL9qXZOq/
pbk73JGvqF7a1F4vqJj2lizcozYmPzHM6bZDFXLRE/a6uBlfs7ieyLnNcMxqfRO2er5eZDJlF3uN
VGIF9wXeN//nXxoEDgaMprFH3uTYSOSQgnE0kbrrJpW1e5m4eP1ixnCBi8PyuU7jQ7dOZ1kOwzlD
Ub3MyXJOTXwxxImj+RJZFHtCjUmB0V5moVZ+YTY5y1RxTOzbEHBvOArzKnnFAXFY5+3Ch/bOXn1K
tDe3ntbNbGpLwME/Wi226VJl7S/yl7mrvqJXIZxDrrd5WLJi0LmAWkTVTiCBtRb3ujOd27Bv6/am
sEDesTZX2WJXqzkULOUOBYwduMa3eO4flXE5Ft7weLP+4zh9KAZG8Wu54Glsa7SlxW6ux/u1cvtg
ddqJ5wOohz5IQEGKrHZJXYQEX9O2DAucxX7GlCroF/KamjbescEhsjOcfeUpeaiU13L5ACeLPcOt
711hqYGTnB1DonJVvVPSZwU2wXY7qAJ7ccdEzS6QQS75j4WJO3G+d7HjPneyehEMuCJag9y4t/QZ
CV6oeZomomo7D56PKsUFyDKWmuKysEkj4I7fLUcJKqberGta0DiFQzva46ZAqHQ7IgRDQtWyJhNf
EKRJPgdqj/la5WjiU7IoRWyfwF7faW650RwOW7FZc4CpXFSxygHJ6YuWiq8znQ9/detz7elvtNC/
TzQ40sUJGzTqSBj7Yz6zCSuFF4AxOXRA29hK4irA3eKN805ZzVOrOSfRo7nzFuez8RbFnxkKU9V8
1i0L+1SDMnZqZoHKM+mnwG8XBXsIHTrWSY0CUHlCgkOtgzeAtMxyt+TTxbaHI4t86AhuCdubUz9x
h0thlHsrjn+USOpWG/JRXSLhMnLOJpketBYjBHt+XhlkCwyk9KxE6Jq0U9Y1mmbmsmaxXawuTBHP
RAZiuGnscanVKt5Jnelr7pF9iNK3Mr9XYyd8fBH7haoonrT3iUAcZOjI2eFuo+W90vrbuSi0IyX7
npvFR94Qoeo+etkCN3HiEFZ6N3drU744VhEI0/jeqSph7rrzvgzokqbCII2wHLGkFffloGHcMSeW
eCuy1PekyapjooqvPQJQ9vdAW+xvFer8QEeb6veWfspsTK7JQMeiFiepcpCXGn0J3iHTi7elw2jO
HB6aPm3DCiyNjy7oYzYyHDG6/gydKLtjUSs3ylRnvoYPRbo56hGXvHepOsiR6z3GqtUfvfql7ige
O0d/sO1+pTuYPNme2W2ESLiR7PXOEfSHEbdU7Ar9GjWZ9imMQSIZzI9W9TRozVYO2vehWh84jf3o
kewZ643NkhjbQlnewJxxfmi5f7wRo4Pa2a9esaHi2DppfCZYug6d2SBrGa0gsJWntSexKhMtSREj
e6ExTvSDxnS/Dv5IjAJSBoP6WbNOulTfF4lkxipQcVhzHuhNcWe19RZeejSD9d72sjgr2f9h7jya
49bSNP1XJmaPDnizzUykNySTTtwgRErCgTvAgQd+fT/grYmpuh1dHbObjbpUXfeKygSOec3z8VIW
zhQdXPkl2KCQaOKPbBRkFoxTDR9kPwtCqewqMVmk+GP0+ejLeU/V6NMKkQLVirjsdhblKdchLHR9
9aUVkktl/a66cldYVJciT38fS40hJewhYyAfzC5YBmgZx6hcXtVxJ3jjI7v9AV2JLRFEQ5McGG1F
ZNcyd7Zfslf7MvQz6Px83yunsohhtcZrUPYhmXGy84bS1iq3djg+XNmTIeGFlwPDPEek7F/whMkk
ufqH71+Uwi1v+Uus6Fd8jcyOYhDrPqnbYafNllxNFv+MrVDKhXtqwKMwfrcTHLd6NrzYfQGBx4ZG
Edefix2dbvwzulxUs5J4F4gfotc/8fl/ZE1Vbzozex8or0R0mdZxSreYb3NrzuMvBN9mY6aLZ8+t
CuDKNo2F3JNmVRuEnAPGwwzkrpebwZwuAYmhkKvpaciQo+tpWhVwhTe6gdRPuD3t6Qy55rAuOXNU
y/qQ5RzdSq4D7PHhpPnNyphqxvnatrkq5IK0rz3uwUG8rdOWI0ZxGLsthzEX4Ok7CMryhfiytmqa
9vcQmOY6cfycypkprhkzLXfUwB+mGb4w4wXIZk3gCGKzmp9qS71F/ZCsUQazpQLn7VNDOaFmzmGM
arUZhuZFxGg4cczKLaS3Ei6fINZ8/JBhl8G9pv8aZ+3eqbs+LF3vrrWIWENSb3W71Y+aJXZJ41Fp
NOhc65xwVgTqu4Ob64c57x47VJ6bUSq+poxLVxcdpiaIrtLMPgkWEZcnTUmXg/2PFgEnPZKeSbvX
ZbMsA/U2DcRzlli/TFkVK0wJ2qWDtUvadFpNox2hIfChIwikBmFNycZZJtadBLPYlfSa14rgzqqw
5A61u9oOmXG0qPu7DZ+gLcaDKPS3dvDYm7txaX6XDR8s7lUdmMTadC/MUr09RZxmvHYfJ+yt8YyQ
VFSaXImfk5PbKCGDtfaK+VdqImKUjQkFsT0nGecqFDFrVVV1vBGStJtCSSZWlrPgk3Fb2UJei1ok
m66bD5oc+1WVo0lVU/swBV2368dYbGng/B4hKp26Dv1Czrm37rNF8k/rNWxQY93OHAeral6xgDIo
mUxN3u6LTnBjYHMGbP3U+vrZ0rVsbdn+sHIkUUPSy2SJiRtPLgW+0n6S1dDtxWdmNum1tKNkU5GL
Csvar5/k1INXK1kVhTGHnfdp9qV1L+Yq1IMsIUfn/nboKtW9u1W5x89oVSe614R5O0mgknlIBTdZ
Gh3RC++dPbunXOWXCNj3huTZtu68SynTo9uMtzFRm2KOH+hXwFT3u5aLTtpshPCucMqQMnJ/ayj3
nXwa9bVyfJYnnPGZWyjqqleU5RZLbmNNaIWMev8ktkNSWp1zKS5j4LwLd/pKaipcpqDXP04JrV07
eEfqOkLn/G15+ZuRlvdIcpcHA0jdFP1tbCKP0GHwZ4w9EQ751k7pZ9jxsw2XI8TMp3hp0KLU+t9w
G7hE3KOaoYOlaIh621WHjdvw3M3sjYQboQ881q3jr5litMvxCshBOn/ILVchy9Wb79THRvq7qKIL
RAFiDd7uQyu9p06bHnMSyGi7gY0Tga0UJdAUEPVBpe/EpL8Tk+RtXanWGXdU+DmBleJMZLPAB3S+
4iHfkJa+dehYhLs/xtJ7H8boAr+JtGcWcxg3f5ftkB70sb+OLohbg1rDWBflrhnj96LSB+5L0eWJ
7M4DFBTR5Cu9bIsVZBtj7YqHDjE+179UI+WWhVXsYuZF6EtsrigbqP595WxJ8D5qQ5JemAjcM+tu
uMcDmQNj0sWG5ZDoLLeQtVeR1RvLaG/q84dvaoeEHiiiRrnRYgcfYCYtWwes/SMiqpW0C0ORt0fa
zLlVzw5P2yrSiQqTx4ZjQnSIsw65YLYrKM8h3+mkt9O2sTgmtqqsd9MLVSd5I6YxbceZZGmQs3O7
RUWdskx3feBZ+7yZScUXrJOTMzm73qCoxVX/UbhFuS5t1OvOt/JrY1UbRw/yc2QUhPPiT7v0OGWa
rtpKFv0N5VBadz0XHR5NM6UUSgh0ilV7TH3tNch/l7OXUdwqG6LuipPmJOSuDbRVqUfHqrUbVHuC
JMrpSF8p1tsojZ/rkeuCRo4sjfj/CboiYRyXBhZI0GyKizXy31rm7IWxKbkqEbQwbAoWs8cbbut7
pysJ+LHnGaQppqRALKnTBxX0e9CG4pINrBFYIbnWR2GGb7sNqLasVOG/RnZv44iN44WimVD4XVH6
QOdYbGdHN3a2TQBQFdk28mqXCljPXuAS6zf3FlMtVo1o5GaOvWupan3Hb27CivkCpq+5T2nrudqZ
lX2bespfzXr32yG9wi7r7OeCfCyR+dpoMnxm3tagD76kNnahodRxKp0JeVVe3ATJuA2S/IyLwPj6
k+xefT9tD1K0GLnRcyeMk1VZ2B7KWFRVQ3FQpShBPpB+WkxKEQSidciR0Wl91LdZaeOKxP50kLNa
Ko6Ftp1EtNUBs1ieFe3pwFKaTNE4A3041rJrNnAHurByTXehfFPeWDgGhR/68VGMrvULLsETYxdC
Uc+bcaH1l241bw0NxFBQ6JeRfXoTVTLZ2XpMGZS25sYYOGvVnvGu2eQ4nc52SHhPzgFl5ZH5M/1V
z/orVzePwm+xb2YG1Fne4xh4855JsviV5QIuYSazzDzeADuONp10PooZegB7P9dgU78wKHVLuKvG
4zZeO6dT0KGHZMdVf8dZFKUl8VhCZ+8iREGdnPNqWhFcMHSu2o5WxruEhkHoyQa53s7AGtjmmfWZ
JGga6mZ2ngJNX/nPXgY3xxk5MUHsW+RuinxoW6vCjW/K5yjvZhXPJt08a9CadTnpvFUK08wn6FiM
DbYYPgE2uwgp7vC+8neH9XH3jA7fZmIHqiL4lc7cH/LBNfdJC05HM4unKNeLs9tPm9zLtMchZyce
Huep8vZTb925C31pZE3XEECOXlfig4HCXLl1TJcQgus02fvcjsTW7Zpzq8d/RmG0KwsY355S8Qf/
GslLHHHqYHl/0cxRhJEx9LuWfvULJXJ/M+UQbXNqcjH7Fv9CG2kDaXg3Ddmd7HzJjV7lh6JS17Rv
27AoJKIQxzNs+8S5urYcd20cS7aPavoAFXSv4x+Ky8ZautYr0CaaXHVzmh1y1EXgXc14cMLJ4NHi
9aq6Rn1aXROsVQpUoY75JwZL7YBNzbtvT7rgEKNbpRl6XmeiW1IWS+apJTGda2GRsJ4C9H0z8reU
0sKPwquIszi/GN7coPjExltm6MeuNjn3N3Px1BnpBdBMdRNYLhvT0qi9GfNjqhvlloRPuWlkYl56
KmzwZZqbS5Keapr+Gc0uk8DmAKU58G+8AJ8aAhI95JqTesRWz8Vb0MYs2uElb9oV+Jv+TfKYXiSK
68q0+heZpM5jrXBME1F1R5q1+Tt7ccFf8KiSfOo2sScxKWaVHGxvvE+V4e/0gplAnPTnHRGrYt21
tn6WS3Bf8BOty0oz9ixZ5ZGatH+S3A92pW6ylNWdYtMdgyc3Y+ivirl3xSw0gV48Sx4cuyUoT4D+
lo4kSPNy2OZ6w4tqzw8V+A821+Bo5dqMCtpbqAfwBtFs9fGp4NFjzpPinl3MW7omKwJ9yadWPYzE
xCFeKPuE5eapQlxQfiiseab+KZZfmASsHqex4TwEnTvnvH6NsvrnSEI/VGN2V2MzHLkU4IRQqXnq
zL4+OKmFEpGACBpdyV9riWVNWD0RW+pfqSxx1+SnWY3jQxtk3qOahXfxWCg9XAwsIskfF3ny/P0L
x/LyTMVk4tGe7lajdaeilgFwmIhe1+zces8sKS23Pwar+VkvSbR2+UUzbXkrHiw2t7Vl6PFBBD3E
EyAyp9hPXO68Kj9rRY8O7nPQjZFkq84dk9WAUUSla2XQEW8aR/tl6dlLTm8Rvfk90VGZexrMt1HP
nX0d5PrOjQYClDoGo+51F7RTbNLa7VloOPABXfC5+WCvdwVpwSmO6o0yNEL0w5Cts0F5T73Lnli4
BH1i61J72CnAdKmgafI6DOV86GL/Jx3z7GjFGRbn2JkXq4zmlZ9QffeswrqmBUIVGaRkHbi4PHPa
vaW4aHrRNtdZwUD5zo3MEYLEd/BL2sk5sW1Fccwl8G+U+R7wB1JdOhbPrshuHKjAg8YiCONgsVc5
Mzp9watTlUa68YMISqndJc9uUH4YMxjRGeYblKMM9PRkfAyd3dzoZXRXMoM/hzw6kqQXV2Pwmycn
J+HVlvmbD5UAphYZRsOpgxtZhGArzDRYxTZNZLeVRuh6WXR16gkRY0SLDaouuSUeT0dPcSfR/B/w
YRE7MlZhXuf9IOWFZhUpwdrvmaxKxNAK2P8CoyhP/QK+auZLyHQ1+6G30/w1c03nFHRq33je+LWE
WV07wXzz+mI/Cqs9eRR6XKsTd7PdtNxXQBY5A46HTi9Lq5uJ0IBPZbQz7/E4GM/6dLdVubQzBnWN
E3Hz3CbYEYm0uA4cEqG5B5IBJ9vRaNzGFec0u+X2qaXi2RiSH7llFhdGuMXPyfS7AfnGn2YYNzcn
0uLaDocnFRaZrj2NSvF0Zbn9NuGOr/yR9HChZjr5uSTZVuX3ql0mQZvtQ2lht87p9Jh49CDgi2MP
+Tyk0t7kahT3bIP9Vz2mHQGO7+xQTz1ta3vGV5I7w84y6RPijKzLHCRDQ19/y0fOasbmKzSaSTb1
jxOUlCj07XlGZm8JDw+yJGWcw3qQBu1218o3tUcVbh103L8tIaL9938ppyQ6a+VPrcyLP10AgYkp
fasBqD7eCTPysEGLx9Js1AHN3bsMjhShBJ0iY/nXT89qrh2z71wXVBjnEBu2QaAvgSXWT+6dxsFm
NjmUjj1HirVedE7o6ZgMlBrjc9AhgOpR+Vhp+Ulrq60bt9OTrezxIZEgnZgKYr3Fkms4IZAd5Cf5
7DZTHFLC9daWFl1FMA0P3zkvh5DLE4Wr7Xd4S6/izTynJ82Ppg9KK9dOpRfhsRpnNTZjRLoH1sQb
a6n/NEH72FJgM48QsY3LKOp1GZn1Lne9MdQTZpyhlj/yFx4RFfedJ6sbs7emOx/00QQasYHOVl2Q
ojOE2iK+GN7ZjYv+ccrdXxF6yU8cNmvFH+cfkGGvkZ1NDzo1mVOT1zc/ZBIJD5BZ1atyJPVpGuRz
c9J0oT+1UNTa+SdAI4egJFa0pHYZaqnX4MOVWJ4uh6e//pN5ypwUXHJeYe/ohbuhvpo8j1Ct6Ma0
/jbtbbEVtS3WROqH56hpxk1AkvdhAoK4dXE9KWPDkiHhmZyCXm9CWjmrviv8nWd2SyfWpWqkHyCS
5Z/miAhhlAMbI02AFeg1JrlToPyAygVvxY7/zCOx1WGYyzd9tKnRt+Uml/ywRjb2ZzHx6DOh0F1Z
yzddNzSM62qs3v1Efo2dTliyI9Y1eNkvYD6HKak/fLb/UxrExW2o3Q9/8p7Zcvvnhlz4RtXRL8xA
Yz/0dnA1lO5uSvLZednqj+PcIslgwn4mfXrorddamPPPAajryrZ1nKQKCFhbaOfeH756nsB93RjP
GmjrW+Qa4mhW7b7pCaDBaIufFdM3b8qJD9+/0/Tp/XuXNqNgWpduG1+QOuML9zp/Y2UiQDxcUa/D
fWQ2SwhDC4LXMNYHhX99iXy9OJgMpAnJDcXNhs0aQELKUDg1tfou0sDMRIuvhhZ/770IWa3klOkV
FfkjgwHI4Tx6wcUd2gYAy7IvKLcLdrE5NLepenNYm44QdKwXNSSb1J9SFotGHPREz8+Jyf7Yl3h7
bTrIvaqqg5yCszS7BA5lj8IlA8lgaOXXZ/68aq2zUb+6pEMcA23azYeGUZoON9q8mGDxNFAbZfDK
ZrPtmq+4sKdzjfh486fE5nZYAWFoy3EXK42Y5xwaXc5ZhQxCsf5eh79/aeL0ygjyfv99jjaUpVaC
hWKnUo333Yd0oeo22PvRgFBTJNNDCdTjUjoOnEmXZzTX9mqpiERzohNKDOj86fA/fOXsKh6eHdl9
RKA6xiGqvz8Wn8saAsR3bLOb7JcMWfTiiz7b2ry83wtxlrty9ddia9TBgrSot1qZRBffTvfARcm0
OYN1ZRHgLFPIn3EVeL984iumFFC1iKhmRR29pMFwiVr6l4Zwm1VdauPGGQTA6HRi0ijzslbfu3Jg
5N5GtJa1bJZhDdnrHkQPNjr6NmHm3tkerA9jGB24e5NaORT7OeMk1luh4PW1QJEv4JLNF8+BQ8m+
yzmrZTZVx1cdpO2DDvXtqdVx/Kt6enExxDaFX1ibkU7v6zSJkCzRKwOgLq1XdOtIkyA5eF4mLDmN
JspA7KsqlsMHrnVLnz/HcRCz9hAoFO25aF5KN/r0AjSNTrd3qEWU15lpxglM/sJnQ6UgnGlJnLOs
f6gcHKuk/aGbjbbnoyGkpYxmHxPBXmsKSh6q8AIg3gyu/kgb9WMREvGAb75V8+2mnMRL6X4phw23
axzazNpVauI6TsLbov8BrxgSf4Uj9eosGJa4mHfSVswS52pmFV9d18LkHeZzFfsgNLzfQdxzyzKQ
gCJVP87C4IOJ/Vd7MSuLSR6zOCnIeX+YZhDRmBRPvtW8E8a7BhFIlE751KItrcfLhximOu0xiJxL
m3vP4Pw3UQF/RZIZCzwSmZMeEVHm+m9TvzX8glwWOrDGARhorNyngv+QdepF17OjD5fAmAzg6W18
zYd6PFbZBEo1YeySZgfY6TCh1n4//Cyk2LQya9csK59JBwrTOms42YpZC6bl3caI85pX8DCAJfvj
6hH3aAf4bV+fB5+yyTyQZqdkk6whgNw9RzsWC7tWyiWvYc1cxLlQLCC9NdUqexc/DIKcx5y0j7M/
Rxs5YyWnYDCtsd3Q24qPLaSbQI8Jt/Ikh4yAeKtLUFGTuJEa/iU58J4RHcVyx5Uh9B13B5X61da2
BRkwLrUQk6ScP8VVlO4uT9Qfc6L0H+W3plbI7VTCsJHDnNQ9IZ2tHui0wQJOza2UeyTYc18YtGXc
34PWpmGWdad58XWjtFo5lmesOei/eDSR17TX3wHwnAXEzpBEd3oQflhH1X5mprSRwD0iDE5ILK52
XtrLvUPYPg26N9YqDA5WeB/BDjaWBis2EWgCbJaDYlXS83Q3lXQ5ovlNj/VzMkTLmxg/pao+mGqn
N8yZdwpuAZb23OXWjwkjA+Em/eDoA14s+8hAU4d8r7VakiPFLVsZsnjVSzPbJCaft+9Vr5bFgkI0
Uk3BF6vSp00vu0mK9wBFTPa4W8AX8+FUVvKgUeejro1S1KE81FG/RyTqd3q3xk7pdy5za0bu12Az
h41f78kE2gjL69HmT0Y+CX1P/jH09jXJo5MTVD0ZZyN6wk90KIKSHMr/aJMB6SU2v+Jg+JyMh9kL
xMYi4YnNozYkoesTrgsBHvg8Jswf0h70wTUAJ4ZM731przHLvtC8P6dBvPQNgZSMf+9R16otM76E
xVkVswWIqdk9KGUCSPC2DYePVmSPvKIXPa9ese33Zk1yQMJoLshflsT6y8o+YxRmhDDkV++fRzoQ
mecTLgfJ4LUC6ER/n/VUJ6to/EGkPHsjpKl6TOdN45S//GD5vLmeSYvsAOrbwMWBPtQAxijhPu+1
p9zHwBhAc0L361aqqckZDBtX4+oXlO2pauxXFrmH0lzyppilfiXNlVMT92Mo46vQBLFDD+zwGDz3
5IjhRqahWUSHoVTPRk60vpYXy62jfWQQjS+K+chs4IfYjvbKt1buMkym3MdYrUWFeTPkH8rMXmRW
ZbQfmcfkvOqD/NCGRyouB9iKDN12Vta9091zXsZPtAXfZYVXaCvFU6yLJyrhAqBmCl2qrMbVqDvP
7YDJVXIaV5NOfCQJHueCMoaXlKfIKpAh+/pn55DuStI93Cp0VuLVrmeb66Yf7lgsn9zIXuhmsMIl
TGx1+gqcxmgfG52pP1BssST8n9D1f9veRx3lw9meefcs0eJrH4YBA70tO0IEzCQ8s59s7O43jBqH
Njj4vjjNzrM2jmt/LSPtDcrr0QO1gBWMugnk9dUB8H0Lgv4BW6jv+GaTks4FaSCAoDi8jg5xKhcE
JlLsFp/vjsjNjvvfakJtJTs2v/EdrEaGO/iRhnq+LOmaXkbcQ8nYpHP5O+CoSQaxWCwytbOhf6AT
CUIWcFgGU6B0m4j2Jtwe1PhdTIzgmLZcVj2zWI8Ge2yfb816/pW49q/IXe6N7L295xrs4/4ZqAkq
48hRuk+WiAKN+zJJ1qN6jPXlMGCIkYxnBXcEustQud1hyJeDNAiyxo9+c6e+e2nySWXgj9YMG5IE
JqcwHG9Vwy0v02C72I0z8KNcczayyT4G0ho136FZMOMmfbE1fvColS9UUUiD5Xwvpqv/8hKeusru
Tt4ESZJYFqFKRnDai9joM5wrjVE/SqCUcuFSLNdl3erRnjYOUCXEyRNlu1X3xzPIiADeXfWO4W8o
jBAxUYcGpkOoKvtHN2vv8DLrVaXaG19Gdr1rAiRNyrARsgvGIyRn6hbk77IpLInM+R719imvm+tg
OfWq6zKxzt0HXBI/dA0g0dqi6Lm54vGUmnls47fELeutoCrIStvuaOV0x6jgH0tIO25QOa9uTnSs
Rv2Jaltd/OUXs04eqZdc67YEYNYBjI5qt/viI5uhR2TCWQ2psWsMUFbp4N9SUNO80vaaDli2lmVM
Xsxz8PzJ5a9JU8ELAw1rZCg81mswxcXWN36mjkBRoi43B9pDBROQeYs24WewCQM7CbmlFcAoMvwF
3n8Na3aT61iIGHNf6Ry0VNs8phZiCWf68JDp5bxB2nqm4vc4YtMpESd7l6Nu0KoBEigBarMxX7VS
t7dE718ybjXboiBpa+DOtBXIhJYYMPUAtlGXxbt2Ayzv7FC4wC77OeUoUphho4Gyd128qBihZS3r
4SEYymcCrTfSgAUL4TrPZl7xeS1SzjL/vrj0NwQBOWDX85gLYDIUE8bDf2kkDwlE2aakG6L5N4xD
SRfbWXLLub7tmTuyGruANDSGyRbIw7DO8zk6eRWQqmZR8//9D2MZ/zql4PunoWQJ5YvOksf8tr9V
EUsufs0cOYBJ7Gl8SOkvHBrQnzd7UkR58K5IKXp/HJBAD3mSZNtv5VeMRYDpWlMM6EAMxYXqD6Ii
H05y4LFNIsX/TP8xJ359cnhFrgYwzswr8hM6exUOMMsPsNFPKiD8PXZpcMKGM4hncAjKsz6+jDBv
LL88df61IXZBMAjFnrFWUEYhSGxqipJr2Kvmog1+/2K5nVgHFf02UTKH1p5bDiimz6ZPeP0QBINa
2xVHd80Z2t1Q6/VhcPR9XHX1NoYdeOZ29ZX6gDy+fxePjwz09JgzjavakSXbJWZkbXmS9dDJxnvp
ZO2OjkhjRg/fSiIr3D0nxRuW2nCgZmBAOk5ia5/inHmd4dI8C7itIlYeEKJnIjqBdoeWb6885UFd
bh2PQtMXGLqJXb0obgxhvEem3b5aPWqHlyPST3ox7vPBad9n5tBq0gFIaqnopUzij8bSd1qrigOV
gW1Jf+I+L4apCGT5UU5Hq+J619pjc6vJfnMrwF5TVk9VAQZQ4rK2bRizzTl5suqz4Q08mnX0ZhcJ
7B2qwOU0HRPhZ48Tv92Tldo2qtHC1PQc9OfmsU/RqWgH6+FQmP0qIPS+rzQr2M8W12SnjrZdpKw3
eZde8uTnfnAEN5mF5WR2h9jp3ksuYJJBBAtCkHdycWcMClarNpPmQ9AG45rjzBJq6Pd/eThQZPzJ
vxUOiCpbLKW86SGOjCA0hJovTdVv6cY4G7CH2Q67xH4cxiqc2XvSWWiMQ3TfCsuWJ8soQFwVqJJD
G3EX6/r21M0tZciozA6a6r2QIqQ4MXuH81kaQAlgS48aw9rTZenq6ub603E0Rue+gHfWaQMFQPro
4nqqrVNt0kDbtOZaiEwPo6x/LuOpv0YMpNwiiCabGilD6iOEhSZFlEM6NROnAJTHiziVxaNbG/Vj
xOzHf8iYZJW7Yz3LH/ZSm03TSEMEAdVnxwSLmBR2GPM2eaIyvMdi4OCLzXqYK2Xu4oZorwvKlUuY
+g2+1ANINA/HnCoAs8T7wErvggSg5klYmlullYpr8fJT9G3oWHZ/mB30M1Zj5N/UVU8SKFXsY5xq
EINepMlgMjn4KZjn0j5teoC6PxQ63rduo2Fww37nyc67Sd+IYbbPRupwlXJH9x+N1qQDJDaYIBEx
+FcxncJQRyXYyfzY4jLYyT3OU7UtpnQM08mTN2g0sBhfl+iB4GGnhcr7kdKC4brIgSNIatLbAb1e
owkuKkrzfdWeCyszHgC+FKvSzzU0Cq28RJhdkG1ugj7KTQ8IwUplMEfOtWlbB3LdlgV0sX6m2MRA
CY7RdBdAb/VrTWu/skwMZ0iYH98aW2PKn1nRyr3nqYm5DDpwjcycdtwHxr/WphGOGZdiTn15SQRs
dmgBD312r2ftzwwvb4PFMXFu8IpnMdu3io3kpDu9t0uk76IH0L3c8o7AyZDFtEkzPecvTD7v3+8J
/jIj519b0T7yqGnrDmgT2/z7RFGK0tgDJNHCNh8W7CuAXpIN52ZcYBYUyrhdO3TFbSpsEzvEg+jh
Sdc9LmWj11EokwkoY0ssDvAkBN46Te59q+VhvB9quMA0sB51YRC1SEt7+9dq2bf+IWnIjvfKYZxn
YNgbyXQZBoOoF4caMD4DSm3FFX89wyq4MpB73Vg9d1TSixufK8PZpw0ZNeaPSJRi53f4Xa43/eXl
+D0DspKlWf79ywT7Neu9E6FofhrXFvxIgX4eCEDFBnH3sqkWv/OcyI4kYVrxzjnW1fOzfQwTeVM0
UMGBSxHGjkn51IwmCb+1faQMuNLVPCHPJjF1ZAEsyIDxnaPx7aRrTyecfi5yXn0AL0V0t0U150A+
H3PiYsp2xT0yfrZG8BTMWnKvU6ho//67/R769rfv1maOlsNIUfhHgfs3rEQJsSqXIxnNfOns+53H
I5gjRX8fRNwgANhZbruqG54hj0jKu8hGhmM1u54e0cr1SnVMqG8JPc+e4zj+SI3hSIaJ60tVJ1uG
SX1GBBKOKhY3CAjOLYrZjn2N2KaLfZEac3+CHEmaEHDPUSkbEaFH3NKZHckghLS5IZ6Sq4+m9GRW
P3IewJOdpgZxUhpahv9sag7pYEvFp4A5neg+yXuKobf59x+Tof+XbjmxaZBUjGc3bEZN/h2/wRkX
KgjiTRjbAdpq3FEaTPcRpYHvTyoj1b+mMDXSIHYQhGGSHfpm+LSNfDw1xIENT1xl7Y7nop1+IAy9
NqR/mTfMyjGX6O3zYkAa09YrBvkIfwpKLettqQv6eZOiSE2Z0M6YFGr3hG+D3JxQ+ZJ9n6BOOI7y
TnU+cUlqHUTjqDoCbc6vMYzduml9ZphOzwRdCOSlTYi5Z1/K7EojW+0iYH9bCp7rmhTniakOL5Hb
XRjPMYC0UWJvAM0OYy9QuxYa6KZ3bLmGXKhWJXI/tSSYgHbAwBmqkgDz5TMnR+dRppA+nWL8izvg
z1tMourUTvanF3fb0XFJvyd0wlKbWE0EO2YGurYRupAPcjwDHRabb3/CY34C59yrAp+6tvJh6TqZ
y4/j1kwFieYDZ0Gst7wwVm0VG0/Ux94pVXKVVYwYYbEMtSyvQ0sWxSZtVR7Sc4+2Shg6kUAH8j+4
GT0oh/9h0Jf5N4KZZRsMiuMQbbgW5oH+jSD6p0GLRSJtPxlNM2SS1nicidn6jgwuQ7C4T5gEmVUM
sNjqdGsEwNS/YyaAfdHHio8AVPYaiTw6fi9Zsc78ApX56KMJQkJjXOvAQkTHaOdFmfW9ibO2shhs
sHVpBTFJyLCOliCt/f0C/IML9g/+zN8AZH/77X+DGvv6ZzbZJfmqy6b80/4dSPYv/6vdfwM2+/+Q
WraM+fvvqWXbn3mW/5S//tehWf5P88/4suWf/Ae+zPH+w8NMthh2B1sEqghMqn/gy1zjP0BReYyw
1blusfj+g12mOTqIMnDKHsNHeYr0BYnzf+hljvkfbHiI4YGHKm+bRvC//x/oZea/Lm3asqCBv+Ot
+1dchuuUPn2duKB3lD9n4tKnOGZgh01CT8xAcXyMeBi0NiqryL90/2IkzaNyHz1r6/WMOrDSTRJQ
nmtPfnF1rK0onv7pw/yfmUf/9ydbfuJ/eoFKYnYMcmo5pI1XZ0CHYrQY4E8mJu/siYs7Pyi/nVwC
ppSUDHQkzoJwpYmZbJcmGq7qNv1Pzs5rt3Et26JfRIA5vCpSkiXLObwQdpXNHDYz+fV30MDt46O2
LKBfuoGqU5bFsPfaa805JpkhNIEozumcR4w6APcf1P6RiF7mY3sosdMklDnIR4nW36OdrPztxUqT
CZ2PCX699GX0c5d5Yht9+zL12Bg9XKzEVTz9AbDTylaHnRYoBykA0KFWt4mVrtWucHuqqHmDdbfy
QS9OqSToYChvhj/CGY8El7kWA6uiCFe6h40hm26O34weVF4UFvAJD5FeGBwsWECq+F2HljMLhojs
F9wGjBtUtJ3EG3jBWEIt6fbNWDAR6rGYBmnzpg3SS1mF7yk7OCqReCsNfn6h2uAV+FZI/nM/T3oK
XkK4r+aHiRvF2bHWnRXBCHcyJ6TcUqcckm6fhShvImf/+wP0b6zSfz7vK0rw2yUHt9MlzqDEbshO
ZND4mS6vMWpLXqbV7x9h/btf8s9nTJy5b59BPFbYWq1KDWjr755P9pKsl6vYKCo0Lewpgya9KCGm
YQCTO4ClCIL8V0PU7bLo9X2L8DdVk3e7CN9pQR09kV5PT64Dt0d4wzq0nVdJ1gAi14Jxt3UtNc5L
afgPJX+p1P5bGOur6aeqo7PwlWbjSWinyBlK5HaldOmdL0rtWm6eVCNHpdaWbu7YbjY92RiTdqqJ
Zm0YQuqE6MGuij9xTXJLYu0ddXgM/GqjFP3Gjsi8ozkx9khpSeSpCuteH4G5YzJdisq8DpyOPGgM
viTn6EuQq0+Gmh3axJgG8guJYl7hJCqF+YEh7asidFA2xd8L1//nR8o4CdMsKyPs0gzXqx0ra0NX
dz5dkmzkyCGyG9zeD79/zFQG/1Mm/3OXT5BCtCkhL+hFTJySWJNpsoJQBswxvfBiaGfeDOOk/A5s
qWk4jsau5OMKRbxUdNI7EYPXhoV9V8uGG6fkWA3Nck1JSQxYZu2CsdujxnfxwD6asTVdYQ9df+Nv
OPy9gHufI2RbWX0qlsCBDxCU99CeljELujJ0yaYaJNx/lAiJItzAHt4cM9o2dFXi0V7m2IkA8FxL
xDo2iv8oxcW9MORu9vv1PPd9p7fp21vD5MxzKFL5vp52yxIt4//n/yTSGNI8OgTVLQv77x/1xT38
6d6d7G+6pkUjRX3sTnnjz4Zu4dgZU7aBwL6CUcMkjdo2isaKvlgs0/gfxG3RxeW6N4NgXjvwxGOF
Yr5g+L/0MR9eqBO/aGI//WIn21sJP5pMGZ7dQpg0iRTa9rGxBeZyResVuoexICFqgzBArPpIu6mD
YV+b1S4P0PNIMOBIgtN664qlGzFzxViuckiOhXUUdPjT7RWGvB0Ux/uxTA5Fb18PlrnNpybTELhh
jymwDTzIj4yEf7/S527qyQ5nVyWGHX8EjYhFzmdmxmM2BVBXd6oQdxLAKxUB2Ez00QXk5bn1/WQ/
SeKos3BIRS7mKxARCsFyCXqexMDjVijRhfuk/Lue/8/Lf5rrbYdJLryOY14SZzYGHBoYIrmlMRSw
Y2pXGfYLcs0J+IYi2eSvYZ0+ZK30zDbOxtz1i2GI0BPhyImN29+v9L8hpv/8Riebjk5/gQaLFiHu
Izaxa3OEoogr8TyTa0k7WVqr1aWE73Pf/mSFVQwb+a7UcVet/DFslAfHmlJY/bUoSYXwxYXX9My9
1Kc//7YiIBoZvLbkK01LgSHKY49EbO4ZzsoYMPj9ft2M6Z3/4ZX7aoN8+xQpU50eAkvkcoZiuBDf
tYP0FDI9BtUUvyt+kj5VgZTcaVaBYZ/su7ko7WZptrh+FXUYl4YVAp0vlXpjO52bhf1Gg+9WM76l
I7jsbbRxvd5fa6a1NXoDDR1Uc1V/4P106ZP9TQdzqwECDxvSv0TtravCqTaRqd6AUr9xTEZgVoLE
G63iXBHjhtHsIXLSJ9PL7gat11c6EFnY7eUql6qV3tBnGpO/jcZ7JgfVGjr1mxm168HWLtyWk8Ps
P4/ayUqdRAZoF9POXBSqs64klKNflWLBycBw8AM+WsiWzK5c9KW58wP08MGTlR5Ehg6D9gwhuJTb
It/zv/zDziq3o8k8y8PNpqF0SO+7wb7//eZOR6Ifb+7JQm8hP4yU3Mxc+r5Lw+xRLEuLQbdWvmPM
ELA9pdgpHMhims3YaaSLfV8md5W4qkhpLQZ1kYbm3eQ1oV8bl26hfhgqYTcTnF4CJ1XcAJOaMfSd
hXK9GCVSa2I6ka114VKfqTG+Dg7fnk3PmOTjY5q7kZGtIhVfVSlNKJGX3y/PuR9/sjr3JaKO1stz
zH/+EgPsjSei18pO17//eOWklfjPk3K6Glt9ZJK7lruhRu6Rn6ivABRLHHdPZc9bAADs2LQpMn77
uoowckoND3qElzXDLExiZ5aykpmAcrSS8qd99Es8lXqp3qeVPaEbMbNIirGMpHpJUs+zJfcrVQMh
FkQ6wg2/eyd29kNNkr0oafuT2b1lOkEqjYXs2Kmwq5FQZiUphB+tQC8oQxi1tPsi8eZAZLYIFcEK
+/TPzCNSozeTZIWF5gw3XWbU89psovmIYJWoMhXDTnvf9mU/Y5l/EsWw1ZXiSTGSRx0My6gjLmCi
8BnQc5v5k0W5t403ayQYEVcOfWFna1vx3rD8nUwdPpDcaAl9lYpIZqLXcQjtBqa7zTLG+CPV3RJx
5kNmAGAiegldPzPx9NOKUdVrIOrVemO1jEJDGSfg4KxFLhC6qCYDFaJ8lWhFV5WYkTEgidTnDB3b
zWvoRchUVZwQOb4gWsxS2yxDB1GxVF3HcXL0OJIOTrFB/fUY+SD4M8V1KlhrpbNzSr6Ihohqiqwb
OczgvTkUknQnm84DckKXiEaqmWg5IB6kK9rfGkZ9RZzPVcp3qpkbNpm0EepwDI0AWmCGciw+dln3
AUcCpm+wsDprrYtxrkFSFzyoJt81w8IjgALANd/5vBu/P7RnKpavleTbK1fi5aWJPeZEa0iAgNTG
JWv1FaTqoWzy9xEPodRHVzWr1u+fd67O107ekabUcpoTeu4G1F+YSKFxWuuiUh45xiwklDSzoAU/
ilnxM6ut4tDn4bbt8O8etdg6Nlb+EZDGpZXkPalGe1Whr0I+haLTKiEwmFw4mCUQsyO3V9moilz6
MI3hqghyDI3Spx3Ljy3SH5/b4ynDpmg7V+ZbFqQGz1N0ITTP5xaq+d+/7pnS4esqfLu8A5nz8BdY
crzAxvIXofroq+Y+dWhfZBPUW9IXv3/SuRpNO6mIcFjRWRBmjkTQf0mKYGfxsSrpR2oafgSFeG8K
ZU86GsatBvxHf/DjZk0dtTY6ZU6C/cys9XvCGt3ff58z1Yx2UjT52PpQshV8c6I6ZwB+t6WgXGAh
g8xw6RB17vKelEwcFqJhbPiehOquCzX9CKDHIcoe5l2j4BTXLz22Z7YO7eR0quqJyjYtchdjMCdB
ZW5Z+q7Wpf/xMTkpMYKoJvigYeNQbWmHZaEAwVfT95Z3mt7ced7w8PtNUU442//ZorSTCqFhBq5L
YL1cVc8ZFZvSURvsK03vl63aQndW+yvPk2+0Tg55O026aVlKYLy+dzhEznqlYNwlr1S1XTohKW2E
HwWjoS/ShL+tMgMaTA1mAPpuIaXcdlNBH0q4V8R6C+tmnyqxxamr54GUHkAF77y6x+TtmH8ar7uy
SeLBztti/+tRk9k7QcJxrA1EJhBxp6hgE3wDgF/Jeq23eEgRMQ2+dEOv+dovlcnvZn2O7EJjqQWz
3C9WzOWZzHbyFZnDrg0rgE1Y3oLlA8GRvaB+bOaGzhiBRe45b5joJV6AhFqoN9JQgvaKx8csw3cd
qsHOrh0CHPM7zdAnLsk+6ANCvKyJLV/tE6ne9rK3xx7IRj+wOwRNuw9C7YVe9tEJlR0D8kUbI28r
tG0jcYFAUZno1O3cKNd2Hl7nFv+0ckaokW3Nto/VYtDvrcB/hkG5RHWGtLaS9hBa2xlBN9XSLuVq
Y1JnK3itG7aXwm6uoVY+iGTqc7Kdy5Yzbb0Hgle2jm7sxmYVVFaIbyg0Huq8uGXGjqLL/0gQ/qUq
4Tu2mbyjKVu2IdVGUzdbeJIuYCui3Gw3KK0NAMC5LzQg3eYmbOLbkkQsJ1NWRePcTVsX28c99P+D
oIoAixzTpq0gmtC60aOmYNo/1jTR7RvJH7+2eB+9W8G8ValZlGtrBr9OzJ2k3GLM3MleDPClUmFv
E0FGKHstmTd0oRzIXtml2Igz77Z8siM5tSI8R1S5awfxIsmlO4qcK6utLyyEyvRz/vvEBf3h3+c6
j7MSLXyVhZk20jwdUuahQIEEaBninqx5CljVbKNtruF6BCLx+6t+dqM96a0gBumDmsB7V4+KVU2X
tTHCO68vP2OPt3rsiVjG+B6HMRG59XNhlx+RgBxoJ2sAqcscvoKSIqBXxfPYPAEHXtoOL4LSGGsz
iv6iELodyvwVbRdYrfrKxkxE7t8UD2gg1a6upk1VpRgUtoRvxN4mfCq6pl3JKHjw3ytZe/z9i6rT
Ivnf15cR/r+vbyc0sx5kmapb1aCfBAcYbW4mauKjG+aMUts+8I3U+ZTbN9M92Y2rQKAfTa6SviBG
kWJtqg7qoOW0ajbgzUg6WRYT9W5MQcQa9pMepPTGyBhELvbx+699bhpyOhsl4pmpSyolrk8U5SAR
WG8hBqB3vB9bFavBI0SVJbaWhQN7O8+BovXTqOnQ9Na2lOxPhztlwnoxnCMtrtUQvRrNuEx7lIc5
yfMph+R8bdUPkRS6wJyaYRfGR9xGcyVl0uA1c8WzFkXiuFaC2Exybkwc/L14bvwexqmzCEzpQmly
9que1AKJBxXZh0LoZiXcswqMW7tEW70nNmytOvd9cEza5pDHoG0m3beVLBPGaVjhCNVaW4PA4OL2
8JTN8HNwZCA/W5LgYcNYICGxdqPZm6iPENbJVei2vEusJKxe8MdzlLmlDaljeMqy28j4Gyu3Q3WM
oKLS8eDA6wS73++nOT1uPz2GJ7WIUQa+I2FWcrNOu25SDTWCTTgqjTPgMS1LrjdpeuGbpwtJSVaT
MD8O/VWVa8wQ6FkFIQJ1ZbTmCmdG+ElsqDiH9j2ouoZcCgQnkjfDaTofhDE3I+1qnDoreZUyPKpb
t/SECz51XeYtfRbvmA7t3C68pROV95GMPbsjqwdVCO9DtgiVR19OFwUo4dTX95w33T4Wr4rZ0W7v
N1Eo419S2ndqOIw+BbVqBemw2aNVfjZKepsWwT1WgZWk7RaV1O7asL1LEZCLwtsh4Cent1t9/SMn
gY/pIxtTKA8udcpOBMP/qWLkk3oJtxh8+0HD2qM3h6BNHwOtfMT1Dcalm4cCjsN0JJtGfjYbddib
kMCbz99v9Lnt4qSCcgQFZwlTzzVz81bI+UYFgGmp3aWX5efH6Et+8+3E4GelDOxvyBiSBhyZ7aPS
DRd+9PQk/vCEyif9jyTqPGDLJQslEYYBTJZZlvYwNstFGbH1/355zrXLTvVBTWopmtI4sSuMZiN6
Ur5Rnc+qFklcg9BU8zqMi5l6XxjFQ+mX9yr9ndhW1zA/+lmsWc9JLN94aMAkndQZxD55kV55rcMC
HT2ggZ/nqEqLCFro0CDQtJcW06gLm+aZe/u1xXy7+GQrhuxZ/O5G8CDkazrMG5TYFy7/uTGMevLk
kAZvV8KoCNDqXsn8lJZdBYYKnBuyS8tZwLraQHl4DE2YBaO6UkhlTqv8Ks7av06ucJ5T1hOS5/f7
dO6rnpQH5MKH9E7LGOFwgv+9uY105TpBa3Xh5ytnepHqydOmmgNHgZSBYQQeb+3VhGgWzboa8rWJ
qDNiUmPVVjSrY+86GfzX1h/+/v7NTgT8/7866M7JdqPTm7HGnOdc61OqXNxr2jCuk4KBAPbFVVw3
T0QJLZHaqqQ7xA9m196bUbhRIDvQgywuXIGfXzfdOdkQGjktZUBf9I3pas5zI9+UWrMpEu0eiveF
+c+ZA/CpRyFuwx4oMZth47PfmMHD6LcmlpbJXihLbwBlLyVQnRscILX513hiMOqGyJseKQotNVsf
biHfzpLpJCBJi9bC6NmZq6Lqt40uQfK3m/d0sNdj629TxnUtMAmw/u2CRIPPWg5Jm22xykeCUW4m
RyQyMdTFlaXCiZrAu7I6mVCMfGHG6Wba9YRPFx1HLx5qVoJsPg0wTVEfgEPS0pbGDbVcxlGPA1XS
UcY+QSWdOWEMp8FPlqlSbGOmhYImohZSN0j1E57LWUIbSEl1GmzpBhH2hTfdmHouP6y0ykkvph5l
Iw1SOXGlrl8lTUqMb3fVwEJapracLCqtfq8UjoWqedPKxSP+Gk5ACB5aw7rRcvuhtyQSp3tEBQ1x
BrPS9AEvANJ0ehpIg2+QiA6lLk6rq2xk9tIbyBdQr2RYOHSGH5YAUx2QX0w0YpWDcUuqBx6OY5GT
R275rqZ7JDCFb36qumVvPU7//aB7n7GNpdPo6Ec6vdtEPX6QYAnZGkFKBncg342huiX6Nlo5iAwD
QbI1+zq22YNjdbswCza/v8FfK+JP1+/0DfZQjMKqwHyHJ7MpGF54UvyUKGg1jLy6bxUTuB2Bg4D2
/KHZNaTOMsOfpJqqtQjt9rrM/fsI2yDSnU0yDsdIprdhljd27+xgnBDq1P5PW4buTOvrty1DLkWD
45pyQOOAzMlobUDfy7CS/34p9DNP0skiMgRNLTC2xS4ersLYk8F6YZ8+s3IoJ783ZrRe8nV+cCUe
yS7GbTniE9z7wnXUp99/93MfMX2nb5eGyHCHCR5M0j4C/HbTBq9+c53DA+nSCy/auatzsqPGsa0r
cj59gqGTppnCmCsPv//yP6/eqNH+/curowpZ0OP66H0y1zhS2M6m6J/tprywPXwtnD895CcbpIH7
SSbrKXfzxlwoFcs2EUDMTepPkXuYSxI3oTFiROFeKtRXS3KOmZW81pwjpGF8wwphzG1mocSbKuN6
0BrX86P+0i/3c9PC+GpmfLt3RSVUIHxU2F7LoV5rdLJYwZ113Y4x4c6EODJrJIExGC5f2iGU+/2q
n+tin6YQk85uGbUmZdPUam1Uyd8sj24yLX2Qw+Ro01dsJ5eKFpbXaj9ch76EDBwARS2/hlJ8R8zJ
qh1JpRH0Ui78RmeuhHyylntOBsShYKaaB85RscSxUtpd1sL9BLLD8Jkcg5k6USrt6h0f/IU5yZl3
R57+/Nv1T5oi1X1c2q5CqHkVmWuog39G3WcQj5o8tJQLy8BXOfbDUyifLDCmYZIxgUPFFVz4WUqz
Vcqz3VgEL7CgJzedtNS7tFlCHgKLq2wMnolEwIuKqpJ81fRGT+NjqIhdwEzKqcz9aDP77PLhHnrx
pVLqzNlaPlmsfFi86IYJe3O0BsZnvyIj4jhK5ZUxYMOOk3BrDgChEu3z95uu2z+vLIAO/339ybCq
c0xwOQIHbwf9e1tM6Veh9BYpIp0LhVAgeptxgF+zKlg6p5ayNCY3XiStI2RWaykhmgYHtckIypbm
ZTbembo1xxrqH6faJZbNdibFAUPSXHdHM3xw0nbZi3xWT2SgIHX+5mge543XfsYVOQI4HSGPKx2C
rNgX9NkioJRR2c7qod/bkaQua6+GoyT6gXC70e1t/UUtE5jd7QvrxL069cTbSGGnHGzyjELlITR8
+mNxuQIZuFFMfVnAFYIejzO9zoM/WP/Y4btyE7bEpA5lcRXQRmt0aEYy+T6x7m1D6qeploYL4OqF
vCkV5SXQKgjUXKHeoN0zvaKmVe6laFioPq9mqeTEVknYUJO82SpKv52Wudhq9Xk7+CVGVPG3C9Oj
hDWwCTJt5dGI6s30ljEl+uYkfiwrH6zCCI2UCA9h0PQRe18LN+iB7PXQGnuQMn9ILrqhzAQ9UxTG
WjL8tZTTfQ9Sf+OlwxV3/Mr2KBYrGKvdMEFQG7WZj5Cg5k7u3dpmcBOMA8FcBt2kNNjGZuJ2gbEw
iuHayjoHZ7h8q9vt86Sm7VFyGCX0BHkgULeoXoq6eCTH7aloM6ipkFvnvk6qk1deN0H1ZJRwZ6By
YZShU+qNzmtT9qs86h4L3nTSIFbYoB9LYnwJ1CjvRTTEjPf1PxjE4ddPaBqjDY5DpR5iU49neN6O
Me5tDRwC5ngan2yLFeyLFGkHmoIBHA9iP7pFZk6fsWIAPfberYEbdoULcFm1E4rBHNeeAlhaloKt
njrHkaECkqS32PTWQqXLlPTwPK0yuh5C5EiZlYJLIkgRA/J9n2p/Mn8MlxqMr9moWIcmjdd20hwY
TTDwj71lQDD0QqDn1vr2udWcPxZTBkxGGz/GqJJRm9dWK9aTujTvvKWQ230WoUphju4WqXU7jNGH
PTC/gY+KFbpbRiO8Ga4k8oeGGZIpO2u19DHlsfxUfuJWarVHKSrNwmF8tyUQrXl7dHJC7nylWIyF
AU3J8G8S2wfxCqgHNoviL+j7wxlrpCuBEsKohgLabuWmYFw71E1TbWcLf1G1upsZ6qZGhtS0LWgj
AC0LnLe7zJafBmwv3C/QgPy+MX044uZX0Hbn0H4WJhnpEEH9t0iFttI8aaV1rzk1URi8W7mffHqV
hBC0Thd657x1BvomOw3vRq3pFlY9rsOEnnZTd/bKUbmZozY8ZJ5GZpYcvxe6FSyMSigLZpVP8aCS
ngD1Qc1SkLp2RAuxJ/lE27dp7wPqJFvdIWJ8WrS1FGYyBw6Q+nL0WBe0ChGnK5ySGkd15Twh0ysr
7mO1eUNK+lf3khdgYLe2kkFbJ3sGE+Y6UJKFFaWfHLre8qxcl3EIp4ZYuEIZdmAGNp0XvDA8g6Br
TAEH0qud1atcze66IhDot70jKpB5TvwSSGh1qXYO8sLe+CjaAds0MgEoD2LmgE9pLdIA6sL5lAdo
9E60GW2FzmYKVSxNnqZtirPWFureXmI0xSzrTfBT4RavAnj+sCFCvo88TlgYokQb1oXpk/0RsLja
XZESvlTKcAnq5tg22kZqQ5Cv2mS3vCegAxpZHEwxoJCZVEN8qL3xErb48dGeaKhrpnm6UdV3DLFu
EHbsp63BsCD868Y4azyAR2pBfjPXNy+gOKR2yRlV0ChVi/C5j8ia6v0NPtStLqUfscKqb+G3TnKW
ehM+HvvguycjJeuR0c3LyADoKsdXNphYmqIBo9gepTNUrASEgAbWGbwkMOCmmhSp9mtF7jmWQ8Hm
48U300xIS+O96pHcweQV5Ia2KYJgX3SFc8URcKUFPQwKizxXKtS6TZc0VZq5GO0Pso6vM+4z9M99
yuSxluFO1RaxDVA7GU4gItnVTG+/fmbYSzQGzINIo91APtj0H/gSeCXZNncadDigU+ocCOVLMz0d
RWhRVzKVmV4j0YDMNDP90CisyJH9JIT8WCiT66Yl6UGF9reM++JOMFNyiLTCHc86D8m70bZ527+i
XL1DxX0onGqOF+SRFvlcASMw/chuIA92cNI5P86YS2iDZr5UrIGLwQKeVsDmSfcY+Ab68DaNjAr8
3Vmi3THefqor59YyzHsanm9eJ+0TTHkX6uCfTx+6c3J06nzaHCKCi2W00SpkW4uNDtpUv3UY1vxe
45z7iJOzE3ooncsHHotjGoStAcc56c2WaDboGi6cz840AQHw/ruMAuwC1L6hjB3r/LoYyr+ZP1zD
Sr1JZbHxYm/ddsncU6tt0CVXji+tfv9u56q3k6OVnURNTvQuOe4JkKNJ0WTGF7/TuQt3Mi+OgrSY
GDBoQSD4zVCvs8GN/hJ32VNjEa041UQ6CldBxWg0bMlhjecAOTaDRXWVGiQq0ueCb2VfaEHYP5fH
+teffzssTLuBztAgc5u03SVedx/mds6a4h26Knqu2/ghRV/fog7k+XdutKB7nApNdoEXK1Ef5FH/
I1J9O05aBjs5yKN9hyPvVSu6e7ksN1aY3E8oEPgOSyhEf4ckXRO47hNCi9d3TCY9KTtmqBPcrHbX
owoUyMlhT7ChYppr3ZZgpbniFxuZ3M052dElsjnp3imIL87aYyrqvZPZu8gzDlkMMao34htIS/Oq
1P74mcd+rrAAKTrhPFPVq9CkTlhwzDzd5WZpMMJtlFkcpP3cGukGljIJmSZLoGqXa5CvR6Wl9J02
436kdqI32KOLSHvpKrbUFxLKr7TMZ5cItpgNIWQXyp2lJaRACKxYfXZTkSCoqO3h629jql0BkWBW
ZvVdJwj/iFT99ffHVpnevf8+jOn2yalD1GFiSrWakMJEmFnZQ8WXsFAHy9q5nvqZcQm4uWlcAnln
iX9n0OkcnPrCkfOcUME+OXOy7VSVTRium+rFvEKur1FP2TaButpK4+5J1lPaH6a23+9f9+czLtKG
fy8ORUIPErZP4vbyh4qu1TGV1bQLWLK/tKzq0hp05n21Tw6PPegxcOlTqhwMAib5ZC9RJ5D0MNis
P8maalX43XKajX4VkP2BRR+j9zzSdg2Nn9+/7Lml8Ouk+e0l9XJZKARSJC62+V0g//GMEPyIucp7
wmmjlSrAf5YPlvRpYgH6/TO/5Gk/PU8na3xte7lC9E7iGp54LJzwKQVfMQMeU0CjUnXI0bprytUh
UXTXsOSt3XUkUnkwDTPyIdRu3UhcB0KKHrLU6znioKHtxhKZUl8jUyqj+6Zq95isUv6kwlA+SnO6
/3tSasA/dAVVSfPgAw8mYyle+aYDnMp7zsf8Tsc59/uXPDfusU/2GOqStvbVJnUz+TMS9zg78bkW
cyTR0USS71cAp9fGaKx4fgcOatCoWRnu/8dPP9lqUs2xAF5UqVv4yZanmSf3NpU/hX8jPA+R68qg
6ht5jfEFSzJgUcTzVXJhnzvTKAez+e9XiNTBvrINEbp5ii3KIN6qzXptIYXRO0fR91o42YIF7iV3
tGc7T7bRQFA4Z3Naekr8TtDPCs/SY4aZpx115mSRhQuNsY0RADoYOY91VfMxSgAufr9cX4OpH57I
yRv+va/lBRDimMb5ripgnCntJvUKmJ2Qq/L4MdYVUmZwG+QQg02O5jOPx7Vu7LvSqNd5XhP7NVYc
1a0JQDdw+E9QwmO28MH8XvgNz5QO1skSDG41z+M+9rmizl5ObVdS0j+/f/kz6511sr52Rtv3KT0X
N5Hj684wC/TWMLzt0C3teCX3l4wI+s8tS906WVj9oA0KlNS+S/LhNS0I4qra6lD5MVoFwgo7NEUO
yWKD1j0MdraQMy3CeKiTV8901KPX44NJbDPnHfs4bK68uktIP47HvAO9qNzTr14WGDVmXdivI7ta
E3F5lQbkGkx+HSM9WLm5TLQSPx5sNCdJnyMS3HSr2Bp19th62UPiBFvY9PSQy/7CMqCdu3Eny7zl
6UE+BgjKc23vV5hvH3QQQ7Za3MN75ASz6tRDY+crML8cOvpFh5k3MW/5U0nSduWwKIODCSxzzAFM
AzViVquYR/5atDZ09wS5pbQsS20pT1Zm9VDJK8MkdC5+lK3iwl41PWQ/vR3Td/u2R+Af8HhTefj4
dVv1MFp/OO0e0pEcL2tlBtaFodK5vcg62Rf0MQMA78QgPwvjQ0SoOg1j75sdeb1BXs9Maeh3xohM
vtVY8InTvQp0Tbrw6erXzvvT1zxZsbOQsbgj9NAdyGFdtILk1kikD6qQ6Fq1zh9foTXC6NGn1Ejz
dpd3E/QzogmrAY2l2wo36iH2LVLltXKmMmKOFDhh4G9JAXgmQ0GeI45yOziSMa7AkJKt6fEJZHXC
JFGtmcZ3wIHHxOZQCm+LwI9x7tfVIx7Rz5JI53Wijyv4wVv/qhpJ0u0Qk2dRvC9HbgWBlAAiO8Of
O1pyxz9dWDonKN+y17n2XNfJQ9LKArxRvmo1MKBpTxs9pI2QKiWpfxCw9Lp6j436vZcwBQxkxMza
3rsfGmVJnxOLWOtKoTjkZk+ISrPVJIRsSqjWLnlbO8av2yQmF6ZQo1cEZNsx9veAbB7ZZ64VebyN
CMtY2mnM6znSPGKI5c8Gq6XH64Hmsl+ANBGbNcKlq+pHSJMbU2j5DFLZpzaBqrS+vLX0fks2SgeH
NTL4VKTACqHUi6pGee1lyKn8YajXrI/R2OxImPsopCCELAmY0XbezEzx70aFZlNRyPuI1BtYx9Po
Xq/UZQjh5hCFPiV842mc/8jyqJx0Cyp6o0jjOlfMbKm19SFxVCCm1R+Cy0DPJnChlHdpsB5rLc9h
iCViQQrnny4mQUGlwKhL/aNskQICIFoZSusqrGxB7N93SQhCiPyrwu7vcd5md7rC8NzrrGCOaLo5
tEFMeqFwNpna/xlRYy4kIK3zvm6eK1Jkmzq9d/rq0bSE6wGCn3em/1bpQiJtInwb9Eia6X14F5Gl
pAXVnyB+mwATtmCfUnw2UZVsbFo8q9AkgCnKK5oW6WJ05Kl7UdwS17opY/9Pzd2H8RPf0FK9jzwb
frQFK7SyeWyTLKTRwkESsh6ssN5al7a4sulRzAs/eLKbIIeOOrqdzHkuo2YPqOBqW7ntimd9mNTt
VbnvM16VkOMWDG7/wxQggXINk9g47mgfrZOIeM3a3zRB/QCKH4lmRSN06oIAZXtn9lDMU1qcbSn2
onNueaiOuA2pmPvqSATMPoi6N0OV50Rwb3DgrlIv6LZBlRI00pJByw5zlZLzRjm6DWBHVcJZVGV7
nP6J1+HTQQyytAaw051kGfMctDuRGUvcamLTSRKg4ICRx8CrGOm0ascUbq4XKwcbnVTY1+F8EhjG
BWrFKQ9OILiZBbqzTzIgac5wi9OnWIQkKEIs2sDDuM5k3goAt92qKpUP4rIWVZ/sbNskwtqOn33R
fQwOlRKzVZcJ9qySBHE++AkwKPgt+2EibYw2ueZ4uDRH/lXoNJtO7dzfK4UzB3rrpKi0R36zrh0p
DFLphlnJLeDMq8oj3oosl4Z7oME5Mc3wwsed2zpPqkgvrazIIe3O7VjuQ2G8KEN08/s3OfOjv9Sy
33Y0z9LHvpcwNcepciOj5eXx0y787DMHO/OkVNNIkPLVafqflsPMyrybMEEwLBZZWV+qr899xEnJ
hpsD+XiPSm5EBUMffRGb/jxU1KvOtNo53hXoeZgWpFq7lYHjzZtMfh2j8Ag77Chp5p5X8t0KI/Ld
lRyAru9t/4+z82hunMmy9l+Z+PaIgEm4xWzojSRS3mwQkkqC9yYB/Pp5UPMtqjlFMaI2HfF2vy0S
IJB5895znuPF+DgiHZq3VkZrbM70cLWRVzvM2Vk+9aD0LtyeMw/RbwvQH7dew8U9NDSgN1lTWBBR
xw8yQYZZp8p7sxtrAsnx8peoKQneFM2F8vncDTupwsAABpWqK9FGUbunUvfv1L7dU27RBdPap397
pk6rJFW07JFAD8g9P/jAMlL1EpFi+pp/qUxOSVAeKUA+I9ZwU/Ob4IdgDc+aBy+LL/RYzt2ek8oH
qu8gIOGFm6B0bvxCezQTIrfZEBAmXpAEnruEk7XDo4EmBlQjG6srdiKLZ8z8HqrcXv5883/3ov52
i04WCyPAWSFIVKRtbkZ7dmbaarW+JgzmEOd07fUQMAzs1mQeBuQJUxjcakW0FwLlnUvlFeOrMIeA
M4llNEvC2dZBqN0OkX+MCnD5nfs0NG+di1m4KCJkH87Mq/2N09dbB3puaLdXHYDZRVfnwaqYthKG
Etiax4PIGxInlZ1FziUBF/ey5YSFFepOs7VnAcmlN/ste+kRMt+zhfGhaIdpN8wJSXXarZnbD13i
3Q7Cepq+lRMn1JrWSHRz9eaT81IRlTRLB/dJ5buyI75ZCuRirFbXsOZAfaT4lVK4AMK4NolKxTum
LzWczCtp5S4GVPMNfxbWZCeBDuvmS7WvwT5HOHtrIFZxHe37Wtu7o50flMZ9sdOyv3dd74lZ772i
58CMWgJQ/s1rL07JUITOtY6Dj3gDx5c8i2RrM9vk1Lj9+TE58xT+Vkb+sfgwsmyMsgK4W5rFrhmJ
PQ0T5RlM4v/n8YHJ87/y4/8+cP+VtekxD2mj/Pf/O/MmnWKPQlONOhdq8cZV29vBURdZIB7qRlko
ZKX+fA3njknm9Nl/XASmHF9vYsk9Evp70ldLr3RWKRHq6DDG62g0SHxpObnnJXhIlGJucKERfO7u
Tf/9Hx/s6RkZSgVtHc3Rb3XeYYCZLw281QsXdmZrME9WUHh6iZJC3No05FxRaeYeo2csg/bwbbds
D16fT5nQX4ZGmHxL/Z4hKgCudJ2p401FFBDLYgzPWmcFnvlO+5g0DdNieeHhOdMo+S1B/uPyFbeA
clqyxNix+dT1cjP6MUGQwdLswC832j9+zMli3CJ00doKNcog3a1QwA3Qks1oPQ20faQXX1gxz93s
kwXZDYwWNWsWbJo4+IpF+zF9lD1o2yIzrYVipDuMekCj0wufd66Pb56s0EMlrKwrXH/TaUDlRAnw
GnsH2uJF5NprQo8enKjbKYUhFr7Bj/vzQ3Wm0jtlBLV9TcMz8AOSXIZwHtTFnak4x3/72yeVHmwC
MsTMiNWkFp9mC14ZSdyl2zU1Pf6yoYmTGs/vGhuQGL9PjfGDuOMbKZjxi9F86clHb2OgbZb3KWX2
kOcAB/L8jv4axw8ZXhopTpfxt29wss64Y+KS7sWDyOlzH8fFwQOCnZQlvYY6W43hIMnFii+J6c68
XacEoLbzAreykwBXdTbO8i59Q0VhEcU0+eUUclYwe/3bz3ayzEQaz1zdFcGGpKYO5mIqyAxILvzx
c61kcdLEymTrKAN7GEMyz5iP2Adiz771kSiwvM2LDosk/pOpPrc2Ra3f2b2LYTtGttQHA9Z0uVKd
8SugpTAU46LL7UNM/9OwvQvbx7kX4mR5MYhWcbVI+JtUUdcURAe0JxdWrnMdXnGypiiG1KImU/xN
WJPd4MYu593MXqdBte669rukLnI98Rxb2kPsheG6UNRDVvRvlpN8hEgyfOEQ8pISo8WcRlhXkBJm
XlELAqjyve55xGp5JNQ37+YQbtumvtFH7bEkrzSoCDgn2PLdsZNFkY93dWbfkERAVki+TSx/58J3
Ij2WIaxF1DGlzs+P0rTz/e0VOVnT8p5IBMNhdcmTIl+WZv6kDUa0s9TiQlfyzFvxf0gdtWaBmuRp
0q2jWgW/KsPCpzUbgvCYFPb9z1dxbsB7CulImak5CFz8jT/lSeplPffymiI4u/5dAHfcW1Ivpj0h
bvTnEXT8XKnsJS//v50OTrEcXhXZItAtPCBuvJMRAXeI/1CEEiXz8yWe+aGMk7Ws6Yw4GFwzJmmN
2Sle3vucU2+PA/bnv3+m7jslcUjP9WrXapnm9vWub8bHNKw+TDR5aAkvlEfnPuJk2TL8oR6NMYs3
XVss60iSEkxTAV9t0YeXNp0zi8Mph4PExxAgA4fzTm9vkkyMC69NzdkQGh84o5d2bL155eR+qheM
GIk5qO8yp/1uS3QbfU+g3c9389xTf7JGYQPXzFZU8NunLl2PyBtViLIK0H0a+V2DlvbnzzlXSp9y
hibfqagQs20iq141gbHuHbhXEKQGlKHgHPLmymMMM1jqgxWj47CCaPXzR5/ZXE+BQ3rauxERW1jk
hpbIK7E07JupnI28Z8/Y5q1+YT86Y0omHeI/i3bZDS79rZ6Y0ZHDHYM2v1mo1Y1Ctqh17MXIMplu
of87xmNFIsg/Xd0pRaA2dNGZOj8gVL9lE0C6r/GOa2BOViQXz5t0uOBvP3Mbf9t9/6jJjdYfMqp9
eE0FGUxJhs39phhb4Jb+bhphGog2fr6kM6+GfrKCSFvTxrrV/U1rtO96lT0ohGP9/KfP1Qyn5mTN
BwwVaZq/GePGfyvgzC6drLofrIIo6TBYMUFfVEXwhTwxRiQgrguRQH9pRvB+gfplBmm6TBwzIA/Q
/KpsEg5VjRw2GOWT2ODCGn1O0XBqQyaG3LVKnW8ZBTX4UIXEab/7VFP3qlPRN5UkRUQFcGXnC3HH
OqqAdgXhksD412nn/flWaecaPad25cCDi164TJExZN/lY7eayiqzz0HHldoma61V5fEeORokOwJk
FraTLTXDmqtx/Ch9Qgg7WzGgZjTPIgRHPA5JeUwbeAAEzBELQKeIIch8sMWRy1wUYUFkRIb8W1GI
M3QdRnKRY60tg9RfDQMISWtGOyc/DunuCNTLJhXGcwzA5rW1LceGPGdHv0Y8daWF+YPflHsTqwai
YDiNqrOs42jBFk+ulJo/2NKiTyMevNQMl0rX77JIm2Xuu2KBj3PkthyyR8WAxzCU5T6r3I1I028C
PGcyIAwxHF6IGXz26Q+i7KDU5Afh4SEhkUh5phDtymnsTVA4RBIP5BUpEYCRciVV7yEd+hW4PNyr
/rrXBQ0FZVGY2dzJJB5VawG/2AI2hNi+4JdM2vED3gDhGlBciJXr6GjNpK8upK4wT0QKZ6sO+sZy
Go4gMiQQ4062TNqGIrsjxPkp9Jt9GrprlZ/FtpxNXqkEPKp737KXYa4t2NjYTlJKSLMjcEYNlppv
zxXNuqpboIVlfz31ydSYv1Cl+wl8lCnKDVTxQxGk374VPKlNu5Sd2c9GCwyrhiJ9qnI9sJCGU65y
RBpT3wTzwgoC+b6V6aHQnV/TY+pm3uvILW6i7GXSe4xOvO8i/fcZKEHZ3EVyW3nmd0nImNONJFg0
O2kO+7ZVfkWoYFvbk6vSqLdqSchiDAcX/Ku+H00J18JeBtlji45Jvau9fjddvwfrhXxKnMg2W4C6
n+6y6OJXy94T5APlNLx1YnNrPoZOuIpdZNCkui0zJvFRVL9apXhTCgsyXvP+8wt2pi3w++X/Y0H1
qliijPJpbSJNIg1r5WQdtziZeapxrDP1pvaG20oNgwsv9O8S7y8l9O+a9I8PDNtcjfuspMIlkWpR
mcSoiHEbdRNqSWk3JhFuuay+YZnPmV9zAO2q+sp2fKgsJHUHCiaU1K8UZOLmQkMDYTv5jnc5XHS+
P69sVgGvaD6nf/BS5DhxIlaGlxnIt0vzxUSe+awLGFI5XacWtokev7hpVmz0xvple92+7fET9O0F
++a5guN31sMfV+sNTeioHacvJ5Q3qOTtWYQTioqjfSKjbTm1ecyUN6iL8mOBmY/47EtnlXMb2Mnh
rMOcHflmx+GM1yzjHCqlcuGhOfenT45B/H7E1UYtAhFTHCVSG8hFF0rBM3/61N/vtYoaFZxCNja4
e7K66XJiv7qwp5t/P76dGuLHUYXHgNmVMHh/nSjxOjXKz3//81N5+8ePXVpWGcZeQnGCOUQoYj0B
Bkg3v1C9nql9fgM9/vjzZDMxeU758wOTIGL4/GNuEq5uhLcQQwi0t5Y5GqmflwVrekr+9ppOt/CP
DzMa2auuRANk59UjTe0XFYYj+/tDnfmPY2vf5xzu08TZac34EKNUilpjoRnta2B390qVr0vf/IL1
exSwzJa22i2t2r9zDd1b4Dt8HPi/EDtlfuA7uUKfBfqySVZGnb420PuGCKlfKdq3uPWAwkVQQeqH
0ZWfDJtJQXTN3aiz/3bF9aAj6PfyR7wY+brT4CyMBodIkuT7Z4N1hWAerEhOCMBaHKbGatPEc+n1
+PMT99k3miOBl09Dhty7k+NNoJXIEyz6oZ23AIn7T41D49SdL408s9kRwk02MOyMSiybWhpeeGPO
VZOnHnFVDWM38Xkb25Zw5QpPTUhavFDt3aCNn2WPREjtAgV3pLpFn/YcaUa9aklqMdiUyf11yvl0
04PYW03R8XWUkeSFxTDrLpxkz73TJytRWndVFXY8uH1ZPTmt/JUP2YVj1bk3+mQlIuFHtxQbmERL
JpOZBTvCnxeZF3z8/Br8blb/5TVQT05TUUjOZddzCoi9bsMO/CuTdjMPpb7vdESqg5e8tIa6jYd4
M1jDY07ni/gQCBBlugwigm8ngWhejbPeIQvPFL+msnR6XYqofc2c9J1NcI51VZ/h+JsGLFQkrndF
zNAuF3TJASMLcl6R5NnQO9THaeO3OuKqGUUUlX0Nn3GduY2c5S5TYmDFv2pwJTMNCW6gZOvYM/mf
8HwwZkFpAuyc9uO74noPP9+fMwf3U1d63RMk0qn0cZBSTRmhbMe99gK1b5e65pM0xSXF7rlpwqkT
3bGHWMS5wTGgKleIxl+nKxdBf3QIPZ1VvtpiSwhWghpbvSiE/I2h+NvPf3II7A0nZULV+5usAJqI
5ObWqPG2DPm93bZztVC+sxD7oqpvROvPE7TXoQAsqYYrMxl/mWFz4Sx25jFXT1bjQB2JLbWlv1FJ
u+wKaw3D6Xf5+PPPeIZ3IE5JZp2SK7lEv74pJWJSIPtXUHYO5FU8+gbB3Jl1r3HMq6Cl1okqOcUM
jCbKiZvUiX3P2Wmg3qUbDEtKrH/+Tr8P2n+798Z/7kCcmgIv8zM267R4JxzvgAImWo55vqO3twpH
78HVk6d2kK+Wr13LJt+51OeeWa2KMHot2Rxsma8jtXK3Q9ctxjpCX1iXmxpGo1AGdda6TYQiF6uw
X9Xe2tT6zwtf/eyycdLQEmQm9OpQKWtSCnBI11tj8L8NV/3l1WV/BT92FwfGa22UC0c6s7zkebGd
bulwYAkDa5PYLcH1lU3mUxaimcGImfmLJC03jdu8tWN55acds0idbSsbnX4mnfI9cM07zf3OG7rd
ZZreNmX+3kXVVuOONZa3bwJCy9WMqVXY1tdh5H215HNIrwb5NTnQ68107wRlNZCDj1aEsODd/N2u
3RsTNZDr578ikClalh3CQj1qI9bQxnqIDT1asLptDL/Z+l5/0MG64a0DbuQc8zyFwy6I9IW5VnGY
y2MH8QStG6SjIxkqWRSVM2UQpKyLZphJy3zN9PwmUevxsW7cp7Jhqxg7gsHY4LZjD6S+T6+mut9v
QE36Qzpz8L8h65Y3reXckBYaz11TJ+4gCeurUZHlTOjewAKYfU0Pkdp2U4Jr8hqb/SHgfI6PS7/P
Pe0aZ9MH9G48JF3/nDvhtsyq72Sq1v3GvsoEgaUelfo4+u9pkvC2h/rXtAp0/BxM6Ff6VOxxvahS
PuLS7hcg5LlmeZ034bPBIg6ujymahZtBy18qsANzQwgs2hRQHdG6TlE/JiJVVz3H0TbN1tZ0vJQv
RHVel1lwxQyLA3x/UxstEBsEf6XcTsfyqeXlhflznUApVsV9F0ZvdDG+AvJFmapALrLBJdvjc+aF
N2VFciQIRcl5g/hlqh6kvo6nrxolRoIKJcAp3wAp6/PxLS6CqyQqHkVPDpGt8C+DVi4JNyQxEWba
spwGLn5oHLIcb26jHhIRfgYoWwJZEBsb8u2cD0tBVWTqy9yV15OHYVqgC8UvZ7bAQR5Zevle6faK
KuQ5Chrue+cvG2wW9IMdYhXlaxN2BrnFpGU3sdhaEf5FvXhucBEEQTLOjFw76I4kP4R0WVVbRuyt
YUQiTCn1La4xH58VVU6Js5przWLSMOTWNxR3rhp00UgZQIePsxciJlfpE0i56I1i2BIQx5PYXtVZ
tZycfLDSMc4n+2mNSXT72XJ6SEUF/1EU2WtqyHuH6XAAwjm+0lqAD3qa7SBs3aqOeqNRZM7D0d3a
kPUxH9a7SYcUmrq/pXUwXigEz5RZpwThyGWuniK0XjORjEFGOMuujvXlz2vamW6gccoPDurWVdyE
dTKrUuIP6PaZHQb9wPH2VUcKsYFW37HDRVl6352ZPwoeSS/KngnSUGCFXMIX/v0ijVMiSuW6Q1EV
WObSqHgyeRrsILtQpp5pnWOZ+s8dp4qUjKouVdZd5q0H39pGCtENRv/M67WmCjwQjXNrVs0Getpj
rPVUXr5z4cc7e39PSo26zNs0ha669mNc7pXYNpq4LhV3a6bSRk5erfSRpIswES9RYT+qNWY9sM3F
aK1Ttbsw0T3Xr1BPSvVMyFBHmc1UPtbvpmU2bpJ8QT4yaDxFtLNAd45xYvBPWX6wO2dVxcqFztCZ
IsQ4dZtP0bd+1iiTlqqpljxqwdzVA0aPTVDthsKv5kPebtJeqNuaaJaZLSOHXPWgXKdltet8eZUE
ct4bFUZCGqssBj8/+r/1SP+3EjHck0qkSUtys1U72PQ2FC4R2eVSKfqNm8R3iaI+5APkgclNnEbR
ioH/ddU571JPHzwV2ImjDQ94nday5QJYk1/9hDFh2ZrFolX6x6nxpfTFzs2LpeYSr4nbvkmDvTRt
Gy6gCRhV0dZdShx3rGH0Tu3uFZnTkxJ4n5QY+6iJbyR4h6nH6bcAZLww2jOYJBOlKpOF7kKoEMOi
kS99XL+lolu7Dl+1LLp82anubWpl9DaDp5LZ2JyoQOfSrzndnL/dtJMSKITHmxKzG2w6Rc6t3rTn
ehea7AXcn0b+KjzzIymVl6JT3jidvvLmoZyoWvI0uvT5wg935iucPMxshIQt4kuAa2QfdC279uNk
rWv1hZfl3FJ0cvaEz6P1BC1zhVV2RPp53wv7wphreun/cvNOrfQEJIdtVCE9yxXcEbUQh7ZQjjJx
rm2Srn6+O+dWnFObN8bGWh/VFvZHBBtEtsFdpSu3MEvnbTWsA+AqptM8axRT8xhCy0yxh2eLIiRN
asxZY39hYnnuWk9W3SFQqrGZ+rFVJO50SMZFXB5MgClMVS4trtNP8rf7ebK4cogBjSIna4GurB2q
gKJGgOMM5i4zMD/JidlXIhToRp10ztG8+vkWn4HCG6em7zBP8gBuS0i8otbOZaYwO2g+B5ESdNtA
hG18o1zVlrWKUgmbKePAz5hp4J11tWOS2Fuzd1ehNrwNPitwq45rs0kenDRa+gRDLPSw3Foe7pgq
H95//sp/P2kap/5w6KVO6mVdCHizAaojMWejoU5qFFk/f8C5n/tkMe29qOw6rcErHLo9wv/migQY
lHRsuVavPv78IWd6YsapGzu2Culogk9J04h2eyqXTeORqh61mzzH8VlT0pVRs/BhsFPik7KeLozM
+ZhusVXZB1llN3iXHsyhvqrV7r2mbRjJ/O7nr3duR3FOViam1WUSQZcHj0b4lAorSu8ZoYWupixQ
T4Vzjmios80bxdD2Su1++7G+jbBM2Lg/O4kiqGz7DztW3obMunL8+mC1yn7IjQffKtKbpINOZSra
MiOnNJTiPfCNRaykRzPQAePwg9KsIqLUgIyR199Fmb7JrHhxnOERBs4yD6toZnmJBieoOkwjGrdQ
dgl7R5/jWg9Ky575fnIN8vyr9sV9AFFpMp7lhTyEsr5vim7raOFtIvMLK/m50uzUYR7qtVaAgw03
zOP0BfUll2ObM0jA7twKAcdGY/wUBSKfc/TBY1wtUxnsfdW48NSekUwhTWZl+aMfngyCrhkA/M0Y
dGQ39DXqa0/dW4b64GYY+SzHWimNSd+r/fRLgHOB/SEnlD4v888PzdmvMM0F/vgKhpYk8TjlKOBs
IwovkBEApOQqb9WnTvGfFY53DiwbIOXRolDCp1ANd4VSf8vhkrv5zOJwah03O0Md8ojH1izNh6k6
TNRRshVcGv6c+/sny3TfKmhbXRafOo6fJv2Ij5kpq4anC3dwqj3+sg1M+e5/3kE7p2noFHRzleYl
xI9OVByH+wXbNt3yVd5AjLipre+phxxYyaVjxZk6wZ7++z9+t3KQ+tjyqnFgklM9PZeJz/jmww5e
g+DAZBfK1jZNPejJB+zcMWfWIbnEIDr71JystzHuBz1KTQVkW4jZw4b0bsx7jUT14MAUb8aHRmRY
15GCHR+khrrKLwGof8/V/na/p9/hjysvhsJ2YXUra7yJcz7PTvX1dBO4zSJO5vmAb0adHPEje5hu
PdVMbTOvxMKLZR7Gd2qvtOLit5mu+G/f5mTRJXWebN8BxXGhPaf190hd08DsVJLbKHVWfBEBknlq
MfFNS+25cb5+fuzO4DGY6v/nbXBEUA841+mu+i+hwi23iQ2QOXs4th7jg18gkLQmv4NwnU+EIXYC
M1sUxnUVunuz246VBkBIzCvsSlVBuudBxpdQt2cg4capNTLgFONbjUZ42XBtkPYEDDDsD/xnHn9P
UI4m2foZzuRKLOF4W7mBm2hlRfc+mpUQvJknvYdSW/F/qIfxkCkPYCpn0qwXlQPfkRjp6FeNHSne
ZcCfKhZQk+NI1YrFRAUHa+BcS6PG3nsDWhcDOq51ZW3o1635MWFwUJ+vNXHrKt9DEcwLTAphu9OF
OnFM+Jpx/Wy4d8BVRH8Hxu5CRXpm2GCcWjrHRuDrcclabd3wvtWqbdPSJTZcbRsz7PYaeozqGD4E
Rv7ALbjUvzn7sSeVcEhbIxIqmLIidW8cW13jCFAIlalpSfVPxdSFgknJ+Q2hSW+//fx0njnyG6cG
TTVNxs5WA3IK0ualjOXOcHBjpJF1k2O1hm+8McduZ3g0rBwLZzRVyIVPPrMcWyfLcYG/vAptwYE3
YDsRRM2BuXJA15qM6efG2Owoua5lEd6SjjTBaMFfV3Z1YT+d7upflgPrZFmWEbmmTeekdHNyGK3l
psvsr8JyrzuH/pxN5PDPl3nuc6bl6I9F0Ae8oIlAyzZDVR4StfIWE1TMaMqbNIULq1zCdgnnXNVr
nay3QW94cTNwQ3Wjvu0zFcZlgrJqtBFPobnywv7O1wHHoqAjjeYYWQbAUnXlNmIPz2JJBN0x7YpX
CywHQ594EdZsEPGI6bAtrivfWylSbGzPfFLL9FrL7H0zMfuDwFs7BoHLvjQPA/w5QzNfQVWPvK/K
Grnph6bojFtUi1c5o9SWixJiqaJUAowTc3bAi7Mos4+4mV8bECO9rL7g4DowP6yrXtObmSyUd09N
l6WfL6sh+KjIuIMhZM2iCTHXAAwdKYcW5PLtAMofWpghARdKpXsjaagU1LzMatVrwg/myAHnuVff
2CMx7iHnPb0GuoDyqY46uBKcvHEyRA9iQIAUqQurn0JdMwmWdrz3NGNVVPE6d1LUX+ltK63uyhXB
1vWNvVurT0GhrqVVvJBwfNsPOQZe15lrkOwSZ1jVECEVW7Bm2vlD6nSEeXnGU6qAZgo07wrB5bZy
h0/Vi74A7uKXKmQIysAtF2klGOaz6tnWd57KF0GHYJHn5XUfy8fOjA6hWqzDQr9p8M2vCFSZ20ZP
XpciSB5Jl0BptvkUU68pNi2zlEQHM2veM3I/58pAXG6EeCRpzStCGXHN2tXRGrjbvl4BfHa1Ze2K
XxMvzC7iaBlIW13RAshnHsILcnbeABfvbds5ZEPpM6IgY0dxMcGDaF4mmQ0v1AB/0oI97WD4zdtS
ZUzIWFFY8KQJPN2GkbFLRdYgYwyiBZrDZ3IBHkw2lqbRPTwyKW3YasI86E49VzJoPqW6CuO0WRQ+
hXgVgSHO5avQk6+GppxqMQsnOveZx+VX0LlL+KqwAjPzqCXlYxO0a4vJO7abb/V/Pa/hoa2VL9FF
BCGb0VekDIijG/nZt9pVkbdbVbUXpsWtMS2VJIfSfWd8vy3wKqrxuIF0G82Ea3wmdnatJf6zoYeI
oP1rNILvrsLhfvqpXdVYZD4W21Z/k6Zcuqbnz8dBUu2k5dcwiBdMX90sqrNjMYgtwRxfoVcdQ7XM
gTPZKBTzYtPzdlVKWZEuqr0EXvSm5Wa9TPlCSq1922n8aRLdqcpuKZJ+08NhFQGyVMcfVuOgbkM/
XAY+KR597t/lFaQwNby3HJdbqLNalIm3cqTN6dAs1lqj3OlR3W+nl8lQEIXo7LAoEfxx5ozOsz2q
5YoRMMdIjkSgNLgJXpUOs9Dr7/hU8LZDNk+Ftk+S6ljW/d41I5AtY3ns6WUQ5ogSlnpjmt55dnMl
EdvPK7dFg+KSz4TjoO7kyjHFztej2xoZ4DwoeCmy1L8XZVrNE7isFSpTxU6quaX3vCEumU1p2y1j
Jb6t6VS3bnsX6NQZfXIrih6Ji9grEiZNW1N1i/YqipxlVtYSSSE97bDWngKILsJV99NVR5oyG3DJ
TMiRVkS3aE2ORVORvg7RJup08ryy8MrgsEI5B8aFIx/O6GA2EcHdgEiU0pliq326to3pzzikHaqy
PuKxJr5eXZvkhbaigJwt9E9SGa/a1F2S8XqbdCOFYRI+B310PzrZkzfxJJW+m0f+sBgGohB851m3
w40gkiYyeUq6+Gm6ZWpZPGjMfHSrhHcrFrbrrgqluM+Zso7E9c1YGnZaBi1d946dDwwi8GgsSPMp
KcyZ6NSFFqQsqAVqEUTGyaJhFbaD5DPS+41R4GNrnfQ+9rxrrP3ePNLyCl4zM1NQp8kt4zZnnVb6
76Kxz9Epp9G2NVHRQiba1IHz4QXGrWaCj0wSDo3FHdPYu4YzwoogmWSvWX676HP5FjUsKFj0mXa0
yy7jX3XwJM7UEANkQvZoaazgYUPcLJK1aBLUB65/FbVg4uMMANCEx9ZgTAyJ4SAp5rYMDDGi3DgS
/k14XXRTpd4D3FTCwLIindlacJto5ZOTVBB48iurkXOYhb/KRmzhifcz3dBARidLc4BBpGRDPO80
JtDkq0yNdN716rMZk5WTdAenthai58Ttj+aO3XFhde6a33JbQzusg15fRuH3xAGfIE02/RI3fk+J
hSWfB/yzC1qm9N+kg0cwGJ29GKl5AArqQfGG/lmZNUCs015fFYbS4tWRe08JYOUhbpaoQ8py3OVW
RDC6gatFdMSjGvT6e71YUWBHAtddL7cx/VbQCA313EirqGG+zl8OdHWf+fZnHxS3IrahkmsAtU0p
Zl5bkdHmNGtZDi8xG41QmDiTaTurEVXMBDeGlE9sGDn09SC/hmA+bKctR7EispDM8K6Mi35RIeWU
qrOKE3sewxF6nB5mqG5XOg9xbKrv5uguYgZqQlXWauLvS6S4iu8u4y4CF28VD57fHeq8A3Ig9Juk
zoFjdR4DadeaG+zWJq9tWcTbGGyPWv8KHadZWlmzIIRzBc57o+r2UqvZ55304AXDa5IaL6EFW1xU
N40nmeQ22TwiibvS6pwIXOsxiPv1wFJpFOxfDKbtrH1pPSBbnTLMCfpbhro+71sVHHjm3kg7vmtM
ZyWzhBTI5qoWCSealucC2i0lCJudN35HmfLhdOlWjzktqfp9mJN1XwW3mIHkrA9DKi8A0b2hfrvQ
I3qenC7lLmcZysSuAHc1uvdMyXalqyw00T86irUMOEsVUfwR+tVBZXZATpExF+Scgo/K4YbxR+Ki
PIZCbpN6OjyF+ruWJVt3+su1S4GE7HkGu7uYW7azGsz+mpynjWES7KkODumM9Wpi/eidTs+NQzoM
7XTeNrk2L7UB+YmBVZMmxvQMhwXBx15yBc5uzr81c2X+MAQT2DR41xM2cYwkhOkC9GOa4YbiGVXA
gqEeSnob8YRdsMs6/aMl473r+XtU/vs2j5ZqbF3nSvErRk4CxEUjo7Svi2VlRVDvgxma8uqNiOdB
AENPgIr7+8JhLQhNAAGGWq6zdHgK7XRtQR+uuCdCGltX9JMu9NgSCObZ4RLq3TxXuw334Za4O3Y2
4F0F8Zma7txNZim/Du5s6OZTQtgyTtId4phVlquHvLPaOVJBAPcpu1HsVy6dv37veOIYOBlxCyI5
GEFovRgkipGn6l7h21YXhYuXpEzrxZipTH1t5Wsav0AQ1H+NuX+oy6Jcs2tGmH/8MFlZ5S+zc3P6
IkW3yNvhriZ3aKYG8kNhVVuFYfXLzyxSNa4hrCqLaByPHa3vWjSbHDlEW/nEhAA6LweL4AJ73/td
NM/sll4DeWAkaa6nxpMSdOuuMjcUTNq1wYwbcBqT1f3ULSt6A82OMWdCu2JHhZNPZSzggXnBt9o1
64RkQJ1jQBB3mwBfw7EWwR1x3/U8Az20QKf0qFj6QRfitiEZzuyGzziX/0PUeS21rmRh+IlUpdRq
6dY525jMjQrYoJyznn6+ZqZqLs7mgMGWWh1W+EO1CSpMtYrZ+y7Yq8xkQk2+m56GxrniZG2unLJd
Kop0UVo3DXFn2Y5YIrrboHP9jZfxHBswI6ndnfNyeqZyE5VYzpVZ5Sg2xrUecsxhkk+L4cwcsRMC
k7YSGj22QjvXQBNBoD4i+zdwS6eKiM3AElaabFhZdcc1+Ukb7W2Odwa2CzGq7WNx9zp8pCgv+8As
TygWb6si3VpOfcoC/XNG8dUDTBWm8c2u5tcurIknkyVUANabT2e3GrtrYuBKWfQXU2BjVLl1g2yY
QOxz+PKzwsZYoZqOg7QLTk0jJe7BeA3CymxXB+zWXkTmvkV9T6OeTZb9fmm6Hnxn51No/o9fWi9F
xjmrWpO9m08Ll/3e1ppzHKeP4RwfQ63ZFL39b0j6fZr1xcZGOKbzmvfONX4j0Ktdbt7xdUlRa5sP
TtK+g5R7EJZ9NnFgUM11qArXvnH9da6757K19MXsadjegQoEH3aPo/CWlCRz8bzH0zf9e9XImWMx
zgP7sirxKAkN9J/aXQjI9jux+opUoZyXThicJjfUFrpvIOqdyG9jHh95pYQaIvWFV2vJsXXmez/I
fxU3kboWbYkpXc41eUHjvIZKkbBxeQpe91NA51xjeH2WdfgECl27jSm1JN+6oSBUHBA6Vm5tlr2N
c2hEnWlpaOE47QpAzw80qteuKl9lDZUdapgJsFYVDnu7fg1I6eK8qJY+8N/tbLfhSmN/A6WBZpDN
4m2bs2l34cmqfGAdRq+zu+ZLaTRb4LtbtCTuCW2/ySyBc9poCc2ts6jUGRTrJzA16yhA0D0G+UE3
dK8HwdkeQrmf/JG9JnN0RCEcbTG3HcbK/otewBficA48c11ijLVEbHkrStEtDC1/t4cO5NHftukP
R8V8MaFYTZRd4YCttJzcxqt8/NeApcsi2OKHuXVF+TVP4cHMeVI4syNbfpj4XgdzryYFlmdPfhjh
Bqev48ZDRa96cKYZTBCGqguHSiXGEvu5n28F/MUFPTkMFeX4T6np6vP0QxvrFFZs95RdUZVZK4Cb
r03PeuXuk9HfR1PxnHcNQUj5ZTaSDb8/JJRPJWp7TKj3EX/aRRV5t4ruh7SDcAnzy1/m+BiuuwS4
v1bdqzgEVxatsxzsf5YOnIgekJIsmjjEuNlV7ch/PQ3YUAaPQzaMMNj4c8y2ntEeOPbtsBqU4NLE
A6M5vDD1aePNzk2BHGvSgXAoDjBpZetxUlI6TiexbZAFGPsiPxD+LOt23gejqKmDli+Zx/PmzD3M
1JsWE0VxIcsn2yiMfWoKNGUgI7uMQlRAZ7PrtWYzFGmNtL/ZYyGD8wd9zPBidQmN+GZnRwAE8vLg
l/JiFdUmRVcl0DSxsELtasbDUk0zddWFP58EEglrw3be1HDrcbiKouZDl+WrYQPmTR1V+mYP7sCD
TuCaw0gnPS3qbeFUX0JRUHWOMv+7ATPawoXDcBDmT7oSw31Me0767nswmYHcVxuMT/NQ7uq8uNWN
/HSn8rcuizct9utV1+A6gr7ZSv1G5RcvXdofXUhxPZg1sqGblxUnsqhtySMQpYlEBlbRCyfUy2Vi
GjyBxv2X6nBPNY3KnXUr6vy18c3H1hFLsFuUzzmmCtFtU4+oVTo/fYOwKAo7ECMzebXG386sd37u
3aOqdBfOmFxNLyP4yxhmNSW7DuOoMPcOTe2t3NnBqN22FpkO/6+2f1H6e3PoXTCcG6vIzk4dv9hz
R0sjeZ46+WgV3rXKk3U58jxN+pFGMJ/1KrnpM8JNlvupx+ZZN6dLOI4rD4ImYucNFgb5VUP0XPEw
zJZ6NzMnsb21P4Y7oWsrhS8dM4FFtr4LLGeB98fdyIzHqkvXveMeJYUv9VrffHdAfWsj2OeG+TtE
1noe0d6Ogdvmat5pxgqyyC3o/esYOcAuOY+LL5FrbzGgTS2bzjK09lkQBThDefsQ5KYaBjuDVTFp
X6076MsSezuz8J9Bqw0bNdrtLAnY5cc0mSdPPQL1Xgqb14GGXNjN2K/U5oyP2D3lpoD+/PalTIi9
5EeO1C/81oZSv2nS/cnj98ZhrvSUDq2228DNTFdVlr96dsQQTIdiRDFVm5weYXCCe1Fazt3+MCvy
vsB8YmYpKag+5LjBcJ2g/aQ2u4KWt1GKddrGz7YkxrY7bJ6zor1irLw1ZrGW4DpV7wcK1ysJyEoh
mIcS/6qpWKvGAzcEDDsvJg/TiCpeu7h/SSyhwW+DNx2Peesxa+LkMynqFw0GojO3j5O6dlxOFf5r
CsvThHpPrNgaM0qiROEWu27Y7rR82Gke/tcYnS7NIv/Hnn8dFVI7F8iQa1XiMaTZr24E5CE2JevO
aT6cNjbWRPEf6i/+3gss79GqW5YOZRjhimVOWC2ZY4rYyq70LCzvdawGg10TObSuQrTV7Re2TSkY
7jP+WJhrjFcsdsFLt4OPQHUzLat8eNMc0L8qwklKEkoP63fF9SiRls/9lDIrqnvYNpXIFQ3D1pzL
S87QovByhIzyPTXhhYi92AyVTvmicjMEXOVDDQh/i4i3tqim6lvBunPdAphgLlgm+zASlwzxh3mM
H8bOeY2m9CY9e+eHfr/RY71f5NHMRmJgbJQeCqu+xW35lEMWXeehsW81S19qxCCbusE2MPO8eWto
WgY+oWpRN0FSKe9aioMm7Q7zhaLlI1qIB53sh54Lu2/jISjYp79ibk6dOx79sYkADBXaomkpZJvQ
ioO0PUBDeO0S7aDwO8icr23aZK3n3kqO2ms1+eup5RK07t8E9jxqEDUHJARIlnOVdNPMF+k45os+
IGiXWYcMUA7GksRA5P6+GfOTTq8yT1SxVFdmAlp8E2I6dbVHWdTNYA0hWacWaKuR04dZ99SQHtDK
DP36aCbRqRXR0rWKm2eJZd9+xOE176z3LIqXqt/ZUfNDqRRqR+V8au1LBztN6t3eBliN/GFpay9y
/GZTqaxXjZpAxN/Vwxtlnd8/jbtw+0f+91cqbGg1UnAAj3EL88k/Tum8Vft6qpAs4ba2XnlHhmqh
g1sQA3IFivvKCu/5UDu8SEnZ4ycotxbyXQslNj5JNrOTFL+DTqEfCUTeRgh8Nk2tR+PUwfOzsKgQ
TumiVlXWAgJ2EM9nwW3RSiUT2rII7xyYE+3S3v3hh9SlMVT55uY7DcKD9awCCpXRVqbY0J7lt/gU
p/khHF4xWjgyLxPumi69umZOfMm+FlM9NGAiZnOyVNpFoROf6Ft0EYVLoV0U3ysn5lbXTLSGOFF2
ily6HiENdiioi7h+zpySTOAJd2YkGzapLm+EEaZ6rXVPqWjX6kq5FAC5V67L4OTzUE3OTaxhuA+G
Uw0q3QteVNx2ldP2aMln/rS3IZ3wxLhJY7a2zvQqm598eg7sK3+pCNaaZ1Aqo27UtpD4L+EE9IgN
QK8OyL23qNPzxS2qJwVWIKNQj7B2w6WRgKE3L4VKGCPzi1f4ruLcDSXdQ0qDzbrvgks2xPumUFqL
WXSNWp18VB8Rdoxf1KPuLZApzHATBDwSPQevqu7l9CMk2xOQ+XDQqCbSxVpgA/iBiM8B0YUHhbpX
wgT0BfeJ2T+qxLy3mF3hMF1daS+trrnQJgeWjOq+s9B5KIUHWY/jBxZoYbxqDH3VPAFkW2okLzyt
CjZc1cOxCbc6gkQK+dCww/Ef0jb1DgzxkuspDAN+zmfcXPg9NREjpE2S4E533vfuaqEoqrmFPAfk
B9FuYnLCCXIqQ44DANbA1OzNIwr/jdcorIc1FxfAuPXwilndTn1YTAjM0gjw2vaxh5IFdcDCW3Xp
s2vqTxWPWH0yww7ZVykIxNV9RP/QLI58hojeuvEhSCjcatMKjc6FQcxH6NRy8rY6FE+NmLpd4ZXQ
ZdfcOo8plE86Sep9k/rZJSFhe5Zz/MjCNuOR/IVT0IBCN/Q0CJ0Vy4fVSb+lCM1V3vfngb/ujV80
ZXj63JGfs+/LY4mmuI/KRS7mVctC0IfsYEdvStCM6+/D5mVAM8Pz7oxzb6RfE24bCghRx+VjMwbd
ovbc9YhiBHPULV/VslIXxweokfl74OaFN1QrwagOanmUfXLNpUtUNO5jHa4hb63uax4JxpG8MTDr
lhsteWuGN8ZKaaSEYfLCb/mIhFR+z3FvsKgEUrjU5uojryRWcA2yB6vufth/qsY6cKivLOemHqVt
hN6KcrrSvEgghKj9kiejOC58KVHOdxFAt9kE/zfjkrpY2RihhGpabZX2g4K+ADdK+rOK9RSNmVGU
ndjzhXnBv67hnG2Sst4J6EhgCvTW5gHQ7GellcVwKOASP4zq8k3ZMvLeSlyk876ArXADuCZuShvj
jPSV/ZR74MqU+mlBCPP/v2aHG1QNk0tlvNWexmtqeme0d9Q+1mftmh/99xGr5wnybz31MwrXI6zr
GgCgWCBHvcjZyNiNKufXj58c5lHCsNqd4CgclqTjKbunKd9cDiC1rQrzTJvw29HPXJ16yEms7VhJ
svrXeUiSzPOvpLnrhyUt6WilZiBVLzX3fCPdqPSe2WCa2zhA+tzAKgL3Jjx+3hDkAqi5QQyHfUg3
MUecUP79Q1clbwCXVdZDqUYNQSnojvBOpu9taGarEfSDbx0VQuH3y8DL13F66lkngsUTiuBlhqim
Rqn5UQca4zlF97+no7+l3P1QP5TtOfKN5V+x9c+TQx10TJSEZgmmI+CYGEj2A7YR3kgdxm3zrUYd
tw83DO5cghr0QH6lmG6r6D9GHi9x7q32zsdW44AD6YWFqlaGOjk44cOr4XULodO/aPMNH6H+jGnP
7wfmpW4LqvLfABWhuz+o3c+K/sBH6tmpuaD8Q5hevJPSelMTkU+oOMc70GlcT8S2ZM547FL/VWqE
vDPYi4XrR8uqu0NvXZSEDtwWgzEaFYGy/OajuS+1XgeYo2a95kRpqA7U2nsJqo39RmnpsNkZc70N
oq1JWlMCTChL8ajmX1goGBZVv79ZFRJTsU/yjpzKPafS3GD4ap2Rxl+pjdBvXyx5FK2xwd2PqsDX
CCmaLy4pMcJIhyak2EKaNhTjmosURPR0ma5KlIFEGvsLPNqqgHQ12Tf5RxR3K5UquHa1UhdBuFDK
IxtdQOeRZ87PYlC0UsZLta/Wrjou1cnJa5JaH5NNpxKXQSVTIqpKwpLu2IKr5xe4uYmb4+L/fHY6
kPasRssHBii2af9dAgGoAzqYZX2CU72wjReGRwUefKzP/f73iirGEZdiFXbwA7UDMSV4e2YFIzGn
v/yUJ8IPVWQQZWe8WbfYxzTDq+j6LW5Kiw4aY+djzTcuYD+u1CZUmC5NqeGkLjc0kbLj7WOzvTmF
uKto0JC3cMRtVt/klYSMMNxnf1Ml9J2lt6pwHRh9Kp0/AL2wFWFk3upAW4Xuz0xHKgbq4oKrtuVl
ADnlJzc3OrjZZZz+JVoJnuNBm+qtJ9tVEtm7rrC3uLz1eot/oBKzcn6a5NeIudcRdop5UTtoQulm
ILtmQoZjz7HRXEsKEj1Gze4EL7WIthGPLOQhMOHUTanBMy/Iy6xmAhGswzfqFtUSzcqLOkjUMez7
9omBU7OEvVb6H44zraxwClcpVi8Gxg4BCgPk20O6LfR7qf82IWQgeeHuDR8jlDh6sYkbEgozHnoV
UC/fteRH2PpqRDWcv5IVujTpNlViE0kVnujhH2usZETQHGnPuUS2aUyiQIRiQyvNKAzHODaPm1zR
gqKl54hNOzX3FJJpOH/SaF0UdKPjuTwZBnRwi9b5D/+OaEbmNr6DLRgmvpe8MZ5zJemA7lNABm7H
T7nyLvvgCjvkW+JX3hAJhYXJndjJM48z0L+VtYSBJZFordcBNHlhpDv6E5tpJOx0sBseL/Z0HEu4
ytj6MinG0qLne1H2MYxKi4kj3zkscj3MvzIsYnm4WjuceVHiY8J3CWnSlG7VH/JdOsZXvgAmeuBX
qog5lOf/hvYX9eeNKz87eQiLXzh62yYqt6Mg9fpV1nn6j3TDRzAC2zHxHlpzfAipp7qI4JX2+1Rk
T2FCYp2EaxmP6wQLIYFVSkmDnpsEz3ab0DoEL0PawTU6uNrrvkl+xi+MORS73L223rxn0LjjLqiO
wZxA9im2BppPG8hxajznlhIJnf2WmhQX30CPJiNy1Etlah+GHO02XWz9JKO4GWJf0oKKdXd/T6K9
8nzMXluMzniMWRfcWq0j16dptzj1t+1kIfpiEnVHVweRaHmh4TfhvhixV3g9jaqm3JbsZTZyZGq6
Z6riT8xcs0UDFyUFKOfg7ob2wvVemeXqJJymk1Ij80NwHyMSVd2eLcdiucRE/X7cnCr8fHkvGzRW
XSZfo2tNO0MIb8E0vxcFQkXpdCaqVB3I2kQMI/lM8U1U48c4BYW3nqcrs6Jzo8+mwUElbw54imy8
ErpoW+7r4MEqX8fyLU6h5fpqcFsjw/bJOVYYjoTCBYXto9rlHerkd+Kpp+FrNV5YGcqNxxkuUqFG
84eSsax89+8NRL/Uh9dZ/5mw7DXM7MS7Kv8cvjDUphgfA61GYtdTM1Rdbs1fqKXHty0oCX4pAvMA
tqsOnDVOYYe26ShWWod8wBqRhiap9jnsjjFAMW6FAknYurdUs+n0cObjhWmG9oNPvbM0ursG/4zC
id7uMz3+HdAJpsVBswJYlEViGRyEXn3qdAuisAAFy8IRPvWZsOykcmz2lmqfrekJGJ5OWpbo35j3
BCsnVFbhCWKjD6Koaf60dX6gS7AL3Y7sKguuvTH+9laxA3F0yMEZCtylFsJmt3bL+QL04UMM/VOd
6GdP1452kA+4AcGRrnUDOhTO4bTrnlIsq/QpJKkY+08PthhFwXmvOyUFVdxP6TGC9EmnnW3X76aX
793G2nc5SOUK2kwNqwwEGrzsWMeYKvP1he3Oy2xyG8AzmDwjh5UtJ2TsGvB76iq8osmXTlb5SOWV
NYBwT/xBkTz2Cpl6LHrVV2jqeOmn40pyPl0QMPdWvqln5wz43QEpoH085tfGNP6ZovWXjVld5sz4
8X0oK4iDIyvd0eh1HOhWVk9sH0hER5Pv1DAx9AvSq932zzRCm2U7UH/T2v6LqhxFZVL4Uur/ghkk
Yz4jLS6q8pBP5haW1h/iRLYmqnOJOKC7BfYm/azsad/62UoOxpIBug483FQL30zSkqlJXuqg+KSM
+URNltyx+8hh0Kids8BQKUfqFcbAKgz1dRexFw0xVZPIDQ+ukb0TNj9kPeUYOk09Xjmajfofm1XZ
l8Yiq+MPuhDZKhgndhoTtnrx5LQ+oWR2N+cRrV2DkLQww0ts5bSyK0IibMpQ+136fUmlCZPM5dTU
lMrF2kdkCWWH5tgG89KMtCvt/Fd7cH9dj03CLh9KVqxmpEeaaIvaQO2OJgT58/QBCA20lzO+j3X8
2iHTaCbJuynTVwXjrUod2T9KY00drL1cgCs3aM2zYYODylFO6BwaNRoOmY559mLXwO/Ln1ahMC6R
lZnsj2i9GAFt+8HZRH0DtGKybq0uzuiBxItAR9nDcIZ7PTm/aPijbBj0L54V5+tozL7csFlLGe2l
UVvHIbGwrDLRZPWfh05cDJIDliDTI6nYQ4nEuwlDeQJmszpESHVS0ikOg014UoNfu3dyxpiBJl2t
quESJYu0ovahDaBbGMFqE9XesaDbmg/6vpvde6vH1kILZLbWpoLIwq0eLeU/lenfVVjjjeoscw+7
34njiGkQeE2zSCwSz25Cj70I3Hop5m4dt3G7FMpXa5wo97ZB9u5M9Plt78dF9bWqQUxj+7EHorIa
U2dVxVTGCzsOqG2SoUs/2BNLLvGXyhZBMT+hNUzRvHOA8XLyd8lqjGhgO/PD4ET+0ffco3CQQiRT
FVp4cDSNgNDMcIQzeiAd8970+3fLrh4M/cNvaQQbtbMTo7y4rqvalfXB7eZVUOn/0MxY2yx/UY20
CrWgfyyrrl8N6LouOmZzAD4HAYrh5NNCm3t362XtZ2uNCLAaH3HCkVNrj84wrwdXOyftcJdkbpaN
xF+TV1+DRDHFEM54hqwVvRhC22mU3BdOQaieAuhzU3NcdlaFv4JtoSQp261rG//G2rpretIutdp9
dWRHMQ+HpMSaZ4oe6bExxS2rHWMN3uvJbLPX1OuDbRUg4ISRVJFMVMylYAckmk1B9Axmu6mneJWT
D6wcT3tJZuiHhlXsVW1H9v1EjcW5pIipCk2OdEujda2Skn44dG32q2mgPqUD/ILaWyjDI8IHqy58
a+fiUMruLaoq5IbWtMw3TTagcu2c3SA+V9kT5x6o2Pe0LtexHM4Sih8YsZ3E2K3UHCYvOOd2jVwK
UQSxFmVlKiTDg3IaNhRu9C9Qz0pqMeI1o5DCacvPUsYgZeGZ9KZ4RxxEV0TmeR2Ts/YHorw6u06I
RKawaVORgH5w9urIBTQ0WXRaxstQvoFQXKizOCeHiUlPXfLf2QEfyv/HgKgGiZF31mS3Ubprq6sf
LHBEQe3u/XjeaoGPsFmSbws3OBtiPA1du/exylRIzQmQjgqOkiA5Y43wXYvuo0nDNwuhvNEjKbG6
L5LoV7s26e137wNKz8uxCE91Zr7bSU4JqZdLj4h1kWbGXt2+Ak1pDdLCRRg84lSAspgL/l0/tEPg
re1guGQE3z3VRexBTmYENjbN48/Gt+81EjZAjEtt2yGLsmqstkSxtnxCSspDxTJ6jPT4tUrn5Bzb
xYNn9ZQD5tBftP4E+ziw9ginguZur2Nc/GuT/inmHJ49MW4iXx48L/1Elpadwxta6rY6OG0GTxql
D5C27DFDmmjpqz2ZfG+I5dqxnePUNdEuBSIZzbhPVrVLThDb8zkVgIAWYy4KKJsGhScg33MCXDzr
Ba6qdJPywDqnTpbweSDhu8o9kUdaK7z38q2bWjtJPbCOja3Eww+VMXaa2ajeqxKsO9fghSMYsMg9
YMD2YYUJXOVxVoqvK59TKzGSaxs6m6lAZgdZ41WYEyK0YUxTIqmjlSYd6LmILpRZ/DODNrnPE+/S
dQty8bPeGMcInZlkBHoRD9XJiOd4SUAZNOl7P2W/g91fraR7ikX8m3FW13VwjSZ9W1D3dhq63bIL
fgujQ+i2yYeFP9IbCjz/wNa6drSIg4wWm8C+Xc3YNqIN78YpuhPOBvrGCRvQZtmJ5lW5eAvX+aki
O6Q44h9mOKp6bpwiFg9GZBsn8N9LT9vbenUOimbvsAe4nu5yW+FzPbDdAo8E9ZcM45OFX5YRxee2
bN602b1hhvdUk6OYCh/UZ88JrE4t0i/AZe5JH72MZD9jh0YHaJQ50j/U/oLP0tFMgRdBJz+r+KKR
3TJ1061eRQcrq/cSDZ+eSSZNAyVVAg2zwR0uT8FtsoGpUM2Mmo06qU0c16epOqm/mHMgihxAl7DM
R2SX/Z1H8WRVphOtKdehuKsfQ44bXDlJB0eJ0Dm1nkTqj0itQ+r0E+oj7EtmiDmmIQP2WfGVT069
pK2hK0AfwMd62NMdqExoVY6vgCfzdRLJa1yIs9NM71A8OIEjoo6ZQSoz+WR1drLQg0jSwxmeM994
zHM/X/iVDfFCx6W+dffm6N8jMbz7g3aj27rCRPge4pjXDF94Cd1sXp4j1YjMDsM8fCT9+AFT1KY8
TKWQ5w4wdglSm0PZ20KXu6vv+6Y5DOr0bHqXize0JxORPqPMy+VAUXujR/W1HsXdy8oS3S0kj+hj
0uujSkwp86hAxmMjnrIWb0ebZpIX6Tc1ymnp2ru+SD2emPBXRTVAYh8uJmdqXLk/CGZVS8XgAa7z
gkTns99ZZ0v8+u7wFrROvLE6BqeHYcHVh2JlZi69RREkpDfzQzx1J1Km3cC+5WbjsfGLR2VxqlfV
tsrjQ5cbhyax6aUU/XKoul9YZ4+pbn+1TEFVpjHL4j3zgGXx6M+VEJsCW1AZ148VqTVS2rcwy8m1
DbrQOCIYhr7GgXlvhBNl1yTbVomzSefx2OfWg9OCVEfvqVl3rYMNkXkdEvLWThjxkohoXASmdegt
SmOBF+FtiQeGJ11GbUQqzbRMa62BJdxnAiB+NhbuqqkbbVNXFC2pRQ0GUJTQtoY9VK6RenB7qsH/
Lbx5wrLbsFGhTrYtXiMxSaCfTmv2emWvW3N8Ii6/0rXqX9s0E/Uzyn4jB6wIvI0/UiNzKmtZFe7W
qOdpX0fVl+eUz9LKdzOwazyzTl4JbS1vH4PYYle1n4O++YSRfVL4WD2HAGRO9Pyi4R713mc9dK/q
bPGS7h3HULCYKeGpZ2/8uXmAXn8xBrPDfRWhx1H89EXEcraCs1vKZ8KOJwG+XUVjUUddPrROgdP8
Fj4gmwhK+kLrXSJbFxV5PhFo+PwG4ohQ3P71OwDcXQIzpKJQHRsS/tL0FLiutnQd+z33m1d2jnUX
TFejdD9G5Vgjg3439KQjuEcejSkMlipapsf80HVWvhgmh9uur82U79gHloWXQxwwV1qBtotehC1Y
cfqdf6B2BWLnNINMkc3ZEv1m9J2pN0BSoqad6OxnjNXYk+WqDEdgx0sneSYRa7KtP/ZvfQ3keFKS
HTa4WN35tAjqueMj0eI99OXetOM3bQAcVjpIlnj1hzKx0FHcUl8DY8bItHjsO/GgsidLoqKA158i
FGhM7DJCbyxNBVYY8/SYzMH3SItwJSd7M4/ljw6QNjeqXVl4D56OcHqoe9dWNA+u2bFrUmQL7OCj
BYxmCwpqfcEmGQjAotQuVwp5j8/0qWS54VzGwpfpXtNo3XFOr11rPpqwDwlms10aVAd7RvUHAWsM
mOMZMA7HKT21L5d4rYcv0lVo47lo2ZZjjiRSlz2YUfaoaSakkfroADQ36v6fSeCEXr69tCPjqOhy
IpqXRZwxa1J804lIc0Ce/nRSSPd6LL6KsD8K7rZo+s+8YZ2G9EYWsi7JkdJNVQ9PlawPVPp3YV2+
FubwJMbsYGbBq42Gocz6daDDGYMGZLVM9amlrgPTMOC0dtnjDJndrK7tljUB1EJ0pL16oIEmzGgd
iPbdidrTOIsnYMFrwONbNZtcFlhggc+gJoQ6/svEs+ypG5ZO/eI7IyguYwBnRCWgdbcxcnZmV/z0
UXbD8XeXRQSnto/5dCmChwpxphadJB0vaNyQGziJVDzKedo5ZgfPmXQJPuGWYe4asCADfNvaaNcF
YWHVB/8k2hjL2teOLvwOvBGeaLrvEm/s0KNAbxEe2RKg+yFOGnRfe/MFNS/aI56RIvECX2okNwBY
8x7o3mfSZmcbOzll2qvi8tyxMT7qm60aujYDIW+Qqaj1nZWC7ntj48alZlzgAWkK5/SlqKmHly1L
nIP0TerzczeQeMyYIKlwT8Vh8JS3spDAzoL9xLaWcuRMsjwOEeKT+dR9Otm0wgL2ppXzJtNnnf5P
Q5DPdUrqWRl9ELsuPnLh7YtpBubUjucMl+NMUVnsZus1xmczSyrkWGUy/aplPof7ACF/MsNAQndk
8EM958yTG33GgyCT8jHLKzrtREq2YzU7QsOlBxN5Gfvz6whYoqzTMw7Qu4BjOnKoKyvNDwRuUbkK
V3MK+nUyr7oXnedKu9ilBvV8PvexeEDvkp5U8pZF5i0d+uc4Rs65zB5l3m7SZKJkwhDEQfITmfpF
dyk08D30woPKbxyn/VWbwUT908qK+DAazYGj2lwRaC/GSpzzvKP3bj4r3pqbZLdqxDIXPN6jGm0A
xHsXTHEkkNfSDfuEgHDPpZu7nmwalPNVTC3kduJS1RlpY/vRH+qDP0cPeg6eRaDbOOmQG0q3OIJt
uBuNWuKUflL5kJVozDp2R1ZBx4rKkpiDBxo3jzg/AmfxD7lwoYvFkLqoksb1cMI68kUGWP2xwvPR
eLQyedEkmyaFwz18k6XeFzffJ53hweR2CsQZEeKJnNuu6PMxQKhn5uO7lgK8GqCIUPF7rv25w4co
ODpUIWrYDYtBN+7wB2dABeIO02ZNh/WZzuOTEUGEctP5HXAlR1g2PrWgk2vemxoyO5+D54COzOSi
BqxMgO1TStMMSgVG+9UOyRkg2ocwtBv1yJekFV9IaxJoAbWNxxTcgir5zmDjGkigOz9ub5PfXaux
2bDT7Z3OSxlxtBSycXxQN6mWdQe7SZ1ibTR8m+bd1gVAk7j5tGxLFW5AsEhMtVdJgQhfMIMh8+3i
Inyk6KVts0ND5oLcde786T2H1uikMzyTAUiBcnqfN4AVw5UZoDBppxilt/5bW8aENE1O27kfVGYw
/1NrvqrEczjWT0FqHPI+nJdYU0E6S4yL3QfKs5biTZxvQyaJ0/Mo3ElxD4BWJB1WmWU0rjt6hEPX
1Estsl9U8lDC3qRk+kLZbD0V46c1jXAOx2Lbhdq2mWJBd6G8qQ0t9oxDObaHlqum6Ibew7RsCFei
WH/yC4snHF0xHAWSkczA3sFM1nNDKzBYi3nUAdaA9Asm//s/nJ3JbuRItm3/5Y0fAZLGdvAm3jdy
uUuufkJIConGvm+//i7L0X1CRgSQg6oCKhOSnG40s3PO3mtTwSyMdhwWTJ43XkX/JsDpsIxw7yXc
KXuWKb5qQC7mgxYX7UrzzOeEl05WYbMsuvg+Uva+sPluQ/M+oyaLeAP1QPVV5SGYMBASj0Oouovj
xmySYkHcwNIs2Y4Ldkbwbue5nJ4H8hsW5IB+Gl3P6zDv/IldwqI9TMfXbRcx8K+lsrorT1aVcXE2
JbpxRAieFt/lXK/7Vl0f5qcgmbn4RhuEZKtumJ8mfKq+aF+hRu3j2L4iO2TcOxU75X7x1ZGhEeSz
yCS+waYWd3wE6PRNfx2ow3I4FvYUHLGSMFEL100qlg0RJqjTN2VZXcok+KXP8U3d8txCdlQhMyaR
1vRtcfdTFlkxlN96Lq4TlsQiZMRR6rTHOVNmLd5XY43QxQqwMHcPJhCoGR+KWcwfuWtPy5GZ/5Do
z5bVlZveR/vfRclzyWeN01zgAC/e4wKzNEOpaO4OYZM7ePJIqgdPgHQZLCGbmUHDs8ZvKG06kFM9
LVNb0h4erJssIBMMkZnMrL10KTdo/eD2xMufJ+OX6TJp84fwC6H/S+YwOq6zjstyhJKn3JpVcJt1
zdFCJW940T+r09QYfnTNdFM2eGPqYQAsxKaXcwWUhc2VLkI31tj3fV0na+7L3+znN6q21Utyiweb
bShHzJBuxsoipLJCV6siCBRnYc4bhB6jtqS63EYEmhCrSn9bhh1eVjk6WLrdp6TEX5TjJGgSxt+x
86HjN9gbAlGECYQkbHAuVIHQ9vmQdcquu46Y9AknIZgtSE94Z8OVelrNaN4Ovnt1wHYKM3kFTnlK
nO4OF9qSo8dcDkXAWDJ9MIt46zvjs43FL3XbdTNpD85kvHInvQXztYOs9WTZ9jpjQtRBDWDBoJQx
berySf9iS/bx6Ap0/fbJcqIJ1fKMgEfgJxDWNRcosjIdlGLvIxIp8ISaw8nJtHNg0ilvyupLn7tX
B/gBjSCWQJC11kL9WhqGd3GRcQbLjG5YfKH45G3UZ/8YjTOx87Fz0obopepCKNKxsTddq8cfPJy1
FJlsWDOxyOKN+oRcal5cXMYLQz1ujeJUHUglG7jndh41M/ISjWRGxvnm1rDj13gqEZuE/Tu0ffA4
/IhaG7m0SsolrlQlisoGIgTbV2UP2CnCZBl6GmpfBOvLiho9FeYxssRZUs/5dGTCWh8PpaNfRw9f
Rlh9k5YMa5+Dq8gmvun4ggNsZ0w0sYVZ3tM8OHGQQaMJbwbIBbpstqPOkABLKfWHeJ/D5sEfhzcI
uw9Jhaad3IX7EIn9quOSqbfTJeAeBOvp3I411ovhtnDqbTJGt0icwPKTFUiPGqeS+gnXxjEfBkSm
S0aeFfWPhvIIKsHCdM2DUVYsU+gBmLCM9djruBfHJyZth9GJPwBuH2cH8ZY0aJQEY36nPmA9Y3RM
6KYiD3rIuJTi27J3c9REQAb0SyP5ipPWuEGhtbG9gvnHeJbC29JvW/h4FrSygTwVPWQm3bCemehY
E8okoSHMhZce6r46mP50aIjRyHSEfHT116nRPeVZEiwI1KZ7GXNxrMvyMaM5Qf1KHzHqDp0ID+1U
nmfYhwopomszDYZwN3SQODBVIPOsHolkPQyJ3MWwGqhj6OSn0dNQiu+0xk9o4Af2Eh87xXDy5/w0
ehw5wVDFC4Kyao5FhHh2A1ZrSJdZNj+KvK7BfWLonWaUCnPH4gnL/GHkn7fcGYy2XM0Ro5eKSVvZ
ttrSETWqJMw3JnCGSMTrum9NZJIa4i7PfuqjCjG4pCXOiZaa7VKf+g2Fy1HmOnN6knk1LmSSLphC
eMDGJgwFP14ccmZb8WVgZy6Tae2EyFF5PxYRT2fb9vV0A9t7m7jjruBuH3eOvhWxO27iCVyJoZcP
8VzTcfAPA6eBY5coXRsm+D08a7NgG5go8D0rWzejdzR645w1LDzcwjSZay6lTHzv2JNRR8fap13E
R+6Hz06V7tuog0tL8FXfWvs0aBERzskmovE5qZtkjU+fu4fXsU2qrlYnKRndQ6haSNLaR+n0mefz
Di38nTVkTGarlyK3cdOS1Uq/jOiLq27Nd6GRriJ6nJWo3PU4ZNjFEcxMDI+wFii5LYLAzNk1WfiZ
1+697863+aDdAz45mm54sZv8Sk8OUTbGTmcYFhoCnPPg02olz8IRE5sprJIOVLgeXWwneHWceG9o
I3OOEV1iGepo0t34pBP6GVZcqoRG/xr3F7PdEj96ISDca669G0WzzxyH7kBvfjCTvh2VJMBqLixF
enmFtS9sGmnSje+M0kz3Uzhiy2u0cS1l9+RAxCIonGAZNuQ+0e5dRjcSAM9ajinkmEj/CvTyTraY
PBVkQfDZugRyCAN0LcwvY9zgWfPtkouK/8oeekj18U19EfEA499AWs6pt3UyyqAepW6gnRpu7imW
Qot1yEy93lqif59sbFi95RwoFfbCw9E0m7a51AFVLWrmjmtXp0EwjO9NnJ3CTEceic/PDcMeCR4N
mySoykXZgfExB8NfRJh4LQRcljlcKhYvLoqtS6596bjMJYf5nE7upRnxJebdc17G40oHozMZNLCk
Z9Pu0c2jLjFEO1m4S/3iWZ8HXK658V1QlwlCZqgvye+bnRLUBRLsnkO7NcQzHOdr5NrdsusUQaDG
JoGa2pMfamKrVTQSSl8evTZb6zneI/y+EGH8m3Zoy02ppUc5enzB4dnv3xphfeNa+paV9ZKF/FFF
xj2hRMS8sAf9DFtM7rrUey1NVIx66q1cz95rElNEUl2curxv29Zdel62iXsGXaH47LWZ3gUCXK0T
12qoOfxG492a+ic9dW4TXCm9AOoGAg4Pfowes0i0qwIO2VZ0CqvgBoMKI8guecrSdms2toAk4V+j
rgWzSYSCoGdZuP6bDEo2lfpjGGYyCSfyUG2kSyC4e7kEsr5PcRitfKoyn7k2FeRz4+GxahEiURAX
NulxbO1xlkg6J4a3CHxiqdExviWZ950ogkI5eB8itu4Hlnrq2kcngimT59vJNo/CHfYBns8kIE7J
H7lRFZ7/iwHHB18fsXyEHeJoPdnFwJYmzprpvCawhVzfvnGAQy7CLNcZFEr0lK3xSQMEaBi7fdrU
fLH6bT+OTwRcPlQeUQQ+0Zc2s6aFCJ1XRViCScI1aU5vbe6ZZFnsfd9cjBD6lzT0noWZ36kFbxpx
TTPFejZ0pjgN+mZGtcDJmklEkBW0905nOdkzqr+ZnaKe0L8SB0ytNt2h/2PTsVcThuJFWxd3cvIe
Jw2LEfYGTXfvJ/UX1ymlRtQcdNQjK8TDeyPU6Ln690qeYQLvSuiY9VznBPu0kuGJIvloO/slzO1l
4nH/gPK7V3VcQl8NuVx30UR0lDVmxgJETe0MxyrtToq/IXvvLamnS94YH6I2n8eBa03nPsjSRI9t
buXkvKoviyg+MgiZA82MX43SPaemcdWS6bZqjYfCFevJGVeStSRG7YgJ7pVSmXM5g3IspwdXLYLI
6mxmVdm74RmktXKqMuMrAF7Js9ZTJxmB7azStifNPPusFCS2pJWxwKujRgSQtEeNTKMOQ2eVdysz
xW0jklMiPWZP8akuYFJMcFLoVzmN9Qsr/c6b0mPrj6cKfPlyMuyz3lh4KWZ7YQxYxUvGB7Mh0JAb
5c0cCVy94UMPs0s9nIyGIh7I6SbBJ1SkUNHd+nsA46HCKkMMBJVs9zPdySmTq1r23bLpOCis4dxR
PNq9+aWZHPFCY3aNDUXNk6wW4tIEr0IfAkIi0mCZUMwoLljRTl+ti1ghKpzbdnLePZ/irnH8WzH6
dyGt6sTTDibIItWO8tLsi4r7VMDgzwZGpWZQIqqBLUT61C8j0JfuXO6I+txEaYGAGXVzBK/CMtCG
ANDFhDHgtYh8cdT68D7i4MNggExh8B4E4gjdK58oOc+WwTUn0ue9tGpHDfB3WgMbZ55OkFIikEzW
p2s4m4EDxWHN1Q1u8wINH7CfdvFnft1voKzOD2ymjRnXTJE271otevAnby87+ytru78wsn9DR3V+
wDFDXybwN0jyDdJ0xzl4aFzrb+mLv8F+2z+gvUGbW3moBRmLacW0m5APYzhJk/5cTfPOyZ8TUBZO
glGVTvqfn5apHsu/YAX/4Wx+vt9Hedj8v/9j/F+d1nYVD3weP4ovzKGAfjy0zPmISESJnL2pMcPo
1pdxyh8oQO64r3gNSuRUO9epeABjd+zseJ3kKMwVA4/AoK0h5uQv36b43TP5AZlskXITruNnOzUE
b8fq1anDjU3YdYBooeflwPp8sjL3O6FID0S7Uby1YMbxTDODWSqqQzJS1GtQxhY9AWw0S+mPT/VY
smzTX5GVXOfQpPHPjbSHuTZU1WM4AhIEQ/ZhEHL6l0/y73GIwv4BC3ZkmyQjhd7ON+qLFwgGKk2N
GKpZUwb1aGwSsgeZLvz5ezV+99x+wCrRRXh01rJk52rdk+jbq4r30Wp5j8IC2WjH7guZo8m9x6z3
n//jL/3BqCzTCmLVRD67JsKP0owOlk2VPPjyU2+RC4e2pG8yWIhjylMTJ395JX/zxts/iJWNo+lO
RhjJTiCgbyrXW0Q1bq9ZtH9BYv7uF5j/PxKTno475bMb74xeQHQdsWuWXx0TiT8/NvV6/9sr+GPH
qpsW17BKtde99J5c3o1yN6ubVNfynyg5/QP+Gca/EFR/92l+7GAtthWdnmK8o2H8jFuamxANNDtf
/fnTCPVU/uXjWD92sXqGuiiyPt7hnD1IF1uYOTEdagrnLdbpSWjZmnwNDjPboirz1WAwGj/KkAlU
PZ1jV78APyLMTSKgDqOjjvXA8MVtEqF4A6KgD/qTcn+2lYHHFHKeP9SnvMPNoeuf6F3R2pAl7Sbd
YXLrv3ym3zwy6wfKvOySDgnnxALIw88EQDRmyLU22n9ZAMZvNmHrxybHOH10AsYMO4FUwIliqAF8
OBLBvtpMGXhUd9/RnwiV4SrvmWuffNE/f1u/iTewfuxKjLsoaAMR75x02OpxsJJheenhMNBj+29v
j6Ue6v86YeoQikgj9BjAhnZ2/f5dJzSizpPNnz/Bbx/ej01HYH4oEMnFu8QpnkImr6Uj1ooarqZE
CFk+lU1qaIZDQgfcrIO/UJd/w8m1fuw6WZwRzzsH8W6atLeylcR309gPjPou9aRc0lQz/vYJ3d+t
jx8bkEXzPpNhnaC8YVaKXp7TySlAoITOs3I6F6H1pVA/UIhAwgpmXKIPS8rX6qPTzUM6ZtQjTYXj
Tyi9fEp5oahZTl+cpI/7260wEFc0Yvp2ugknDMsmPq6CTnlIz86JtbeuzpiE51xJ1JTBTCbESPp0
Qnp3L2V5srpu1aOC0Fo8fkMwgJgql/AL8oWezTgzPCQs1LpagnwUkUbuPlpadzVj79URJv6BPEGf
4S37wIJg2TzmRf9cxe7en9P30ccO7LsrX8A98mZU6wMjeZieyX5wo61CoDS2uS8084Uh1s6TKFDT
xD3GZX6oTWulAXaaSA3iDfsMLbhMNhqoyne/Bzv/0hKSeyfRHbsMYjA9CchsMayCmpFbLUc+bQMF
cK4fyV1Dt2Abn605f0Cy3Wpy+EdULpL4JknCa6d1D647fcvCfSe19kJZT0WXZVvXHo/Z0J4EhiYA
H9yM6N6P8C1obvWeqpioeOvGfaw7/c1W6oPevmUKcRMa9Xmm4bFAK3SxyKEzLLIj4cxFzbTLegbD
DpG5dnsNUG7147CyaamDiyyo5ex87SqDU2UxvUqwHo1fKgAZoOO+j9xz7UBRzIjlTDxAfghiJXTM
VHJWl4PzKOziYHjFgw17rusgB6Np88d0b8bVqQjCKzYvkPw95SmWE8eqW36fQzfZ/x7lNCzMTHyN
I2JSIjrwgC3g6Dz2UX6WoW8rRezJIxA2LgoMNSHZPXzlf94IfrdJ/zhGHS/FeYfHeucK+a5QMrjx
WW7TX9733wR8CuvHuWlyZAq/41yrLGShDtGRIHlvGq/KF/HkrkQAcWMwshfBFkPX7qLSAcKcilrq
cou79JZp5A6FEFweYzfmCegguCwWkY59wcRqNjpeN+LnGFjG5QJT8LZPy/92RRI/zuQximUyy5oz
3w4frLK9hLN8L2r5lwPsN49e/DgfmSMC22oLjnyq55y90MhcBrvFf/zrfxyPIizn2Op1cjAArgYN
okdYjKEb/a3u+s32Kn4cgrqfByPdGX5+nOASh/AT6fnJitP7WooHrTOfQm1684HCQmB/DrLk9T+t
WPHjZCzCiR06Ruhsoa+y8aE5RnAdyuIvt5bfnFDix8E4ma3eVJIfP1YZOWVNfzsjH/F7sj1ng7e2
sNrLf/sgP85CMTVtb3tVRHtSXqSv3Q+6/5CE1d2ff7xaRv9yo/znpvm/bhCoV2etwV6PAzMuV0J4
j6jrh5UD5E7tI5Xodkb5t9yN3/2yH9tI02AY4DpB8AN6Sc6GSHA82i954G5Mc15h3ttoU/mXTeV3
L86PPUUPqrnuxiTe0ZW8qnfSYhVgVPlLlotawP/y4Mwfr30LB7Gb2zjeNUN677njWrnX8wBKvSbX
f/5uXPOfmIl/+y0/3v607GQajhQUeqMZQLLpLiZG+WFjdWxox1tpsLaF/LbDCnABYHqf/rAJQIWZ
DulVEsGJAq2gon8YXPu+ktOZ2PCNkzG99/mbhS/RNVbWHSGfqNlz/1Uk07GG4VRFUAX9MvrsGWMu
rMw6Nh6DT8faJ9r4GoXtoRsoBOv0Xoh5OVNZhdW4MzljhZG3yzBVyVpowxeFGi752ogplYlVDYoW
EZgLjNSPbvxu3KWBcQftonKDRhkDb/B48kc30U3ST0cndd3VGMfg5kKsh17xGNJKawf/4HTBu2cV
83LqxmeXA2Pu0O+MId1AreDf6XrjWSTBS6ADKvbD02z1B0sOlOfQUZ0qBgEo6fSJBt4ERpW4zRVn
tCzIA3Ag9HQnv6pvBwd/prLqOqniWKFhcfEQ6vldqkEWj+antuEa1uak1mCn3NCXZ7gfVfgoswdS
Ytf+WGqLwvEYlDnbwsbORlsW20PUMtes672WaS+165wHZ9yb/D0LveCeMJVqZE3VuMy65MMrg3dH
TsWBPJCnkom03TGNTVyDhKfuEGn2d4ijzAhBaxNkd1RcwEqvOSmsZQBMLHDDHbHlwwIQ49ppgHlP
I4TpwjjIyN01GgyhwY5P4Zj+8gPYNImNDSOqvyd9fka502yzwl6r+2NiR0dVuMDLWqPDPXPJVBAQ
guqt4VHhgKpwPIfajIqSS6CYIZAKq/sY4/QghvDWhBDLDb64NSP4uEWPAdfV15bXXzxsV6MWMCNr
8QHON4RMZHCdGJh1pntRNIqgTD9zUztEjv9Lm+Zfs3pAju69hQFkktZ/0OnuYWpHJ98azjFg+Iwc
4IIkekJKn73aBjMYJQoObSQRPqNBgBeOYzz0XnKu8XwyT26Q/vRIQyCJqUeneSGWhS6BMFpoXCvt
6lWfm8PMAdI0saRt7F3NUeCxjN2bxNbvTBeq1dTdVz6iJrEJS89fVBa4HQTk50oWHRyvuiFGo9pa
RnYlRbRSKPSXqUFoZqTJpwIhabN+q4iClYMUlIb87AUngzKACOh0HUpg5p2J6VofkieEBECs7NuS
CLul4AeFum2t2sb9pRP5yzCTeV1V3o4mmcKZju+jm+Q5qrQ7byhBr5B76BWMyqLwFmUUUvW43GUm
NpfaY3ruFDdp2Z7MMr6xA+i+Ht5F7mB4uszglrQCSZCIOazRsd4iwN/4bh7w1kHdtDEsOum1DvO7
fLIe1VOyGIY0MjxXnIgal3icD+gKw/TNz8xHpAAnfYKALuNDblbxSi0C2JeM7qhMsvnLh6qcNIjM
Rje+xv28qXtNw50TnjtBuDkQ4UMkgpOMmMrpGtyfHqGBm/Nc3OrGKSL4yvJgcDzXWHXwSWBNhcn9
4kv/EdHQKvK7I5d1LFPIsKbJ31V+aCwc30Snko7uKmjDbxWkPY79poEcnCXpRzdWtwEblztVCVni
9Y1musfKxIuZTSipESk5uqVjZwuueq6f5omoAyyW3VGRhTtaT7FrbBAivDao1VaxqZE2ZuEvZsSy
ZfC6hZe3iuwOqSA7d40+omWFoPe/lJw2ODKzL3xUiK/kfJcxy7WxTSzrqvnII3JjHUvSViadxU+R
Clh3tOtfpLJB6GNYbfzUfjDNASmN1pA+YSMks330wHHBCneeGFCfzBnjMJtlxF6q74knvzEtQ40z
PyxU17zS4WpkHq7SGVRsuY7ocuWIft3Zzq+ZAUmp44ywyV5pOiZ5bvmm6QiBLf0mHe27foYxWIJD
cRsbiBVibaO+9S2RLiYZ31PUFItestHP7qeCc89es7Go1vype7YlIre2x6XsFAEOb/oO2OOfS1ug
0qLmdrEwQTr5zjLr4vvZXWMFSqN/EGS+qg2hy+IPncsFzP6ZhnC49nDGJ54rV2Hp3gfYWaoUW2g4
wHPyB3NXNemphVZga9FdWBuMA+uOqN/8uyklER09rrjg4DcJ0FGIrm2K2tU1n4ypfCEz/jjr5i3s
jWJtNM2aeMcnLXDXgj0NtQlm3KIJbxwDgXvm6fBbevLA3Eac44aKphv97Tx6255MkMbdNtrwy3C6
fZ4WS82W60gIFO0DJutyU8fI3+scjF1PNKypYfX1xas1+a8g3gn7mVBVt1G/62pzz7T5NIl4q+Dg
VdveGI3EkmBaZ7MUEPqtN80hEp5MbzvMsgWEQ0B3Bk2dAl5N1RegYWaEzhJteTR0G82wV/z4gh6k
gdJ1uIjBuQ94qYQT81KQEKFE6y5n0UCG06zBS5G8vG0WH0tW3OB70K/ktEBPhochQUs5AnLFE+JA
uMvfaiu4avqIhJC3sp1wo4fxtnSqYxRHm3ZCxaFH9l5W5SUH745CGplszfQ39YoLmArU/wDAIeIk
REOT2sF/ed6tmTG3mwYMwDZgdUJEDoTRnDPC2BY82FUR+IvZy8pliLhpYZG0BR7xMUQT2w/ezRjw
o1qvPQZW/za4Xbs0hfZE3AfdgZKZLjra5ehON0YJ218Y4tHV5BskzrNd4SlTp3qdJAxIJwwzcAeg
OuQaHdZsFeTuc1+PL31jXpFdU5giPGuSYe+z5+Za+hnALuyMaT237S9tgKgqMTg0qdMs/cQ5xCYT
fL1sZ5REPY7Fwbob2AGLQUOsR68OVuZSvUrTXKZLdbwozHQWJcdBS0PVxQPAkPtbMQT3CU9gn3Da
+0bxVjTjXv2g0nDfVD6f10E+xoP7DnIUiW3Y55ugSa9GVPxKcMeq7ckI8ZhmZn7rdO5lLPr7HtUD
tJyQ1x5PfW/km17oCHpGkLsCBQz/aqvZB4N+hroywFB+7EUN+SW6ugB3amwF5MWIpYvbnSuspQCc
9RIR4RaF+bKv2gKS8oiVso2vXWkZoH75SxmMQqohJUAXd0Rc7Kok/GCeAFTSftYa/dGWvEmOk3BZ
BP+CNBAbiZ4fcFlvZ1PuO5xpXYc+BQ3stk3RZMa6iyhKvw0888WdzTPolPchjB8Lh1aZrwerRLof
bVbdZKN2Mkb3Rk+tdolm5IzA7oL38lmrmhdnkJ9u524Rn+zHjGaSbQSA+3m79NZn+FGs1FclacS7
VfOtMdFaWJq3r+jjhw4IBLVe1Q1/TKrVaDBkTu09s627qCyLdW7ivJ9ssW3QMqIKA/pUy88MZO+y
DqOPkhZdr6nKTuJ+IaFqjG5s6q1G09YTaFCwWORp8e57JaDc2Kru48z5mNj/cwuIzNBqt9HofTiz
cWt6+Cn/+Qx8weQ37hyiihVAkhzUdCNriToIgGnOCmMfSRc256qbjm8ZFDxPG6/DkHCjlgCNGvvV
cwjXQET3Ec7uCREdvuKwP9Ds2nhavQ4LfwPRma2dSaPuROxSyBv8iDQLu1hQyry40jyiP+V6gaUp
HnLkS7IVmyyNQPcghlMLOAh45XxOEDR8+q5qoaXOwLb7AtcrQ5qN4AtzWu+KRCNfGd50o/4pOaPL
MlItbWEBmg/Se9tvb1SFnxB/oW73VqAjl8O9nED58BjNWkQUpIJ3H6SYxwtXiZPj2SgWBxhHVn50
3XSjnrddyXFZdtVj6fF4S6z8MwBal8ENTo3dhLq5nMc1BIgn9ZFNu38a7PpioqWx+MZmx9gX+vAY
QbUiwHfXItbo2EcDInb75pMA3yEz9+pvmO3p2UgbDP3pyZ6nW/UsfJvm2hBGByetIYzLDxnomxn+
iTFOdy03jSK11mYfn+xsPlQG261bbXQatzXQQG3GtBZMb3Oor+Jk3qj7f8D/x7UZOGFkJsTcJC94
BcCNE23VB3O/gh/yS/joLirJsTql+Qus571G3ZJV3lM2G+S36DRe68Td5XpAX9na5LDYqj59txOE
fl46fotOv85mdkdYyLrHCr2YByXVQAGazArhZe9sjY9ltqueJ9Un1TpIsweOzx2NjNuqjC45LyY9
5XOb+S2OcsIMg3vfwb4dkga2ShVqxjD928QirIIVLD1Y0hwRagNihz9BpH5UHR4ayLCRNEJkvCe1
J0ZaeFTLR10kHafYaK5/IOtrZ3EQF9R6lu8+YlqgBCLnjz8likYo290pLpsnOXhvgCtauERyjwdK
Rw8AWdDBz6QwarMD0cnMzIufTAd8W+vO77+cXsrNqNCBljyxyW4leCizm3Z9iF/Is9HH5JyMqFDo
GDSsvHY3YtLpO/DZPYoDAnCOnkFoqKk/owrcpWl2dcaI6youPHo8HXcqdWWGbLKJiomCZ/yQvJmB
Xr3YFV3snGZ1pkXjotUQorssEvULG1zuIy506YW72ccFl2/TqEaPIx5cL3iqHXERKThuzHEoXsiP
d7e2i+BFM4lHIUDtzbC0U1lVR48Vpdnt0Rf5dgb8SzzKfdOG6zbyV6Byt0PHjQlHzS6zlKGUXVxY
J/VXdEjtZ/MutwJ7aegoiQwrvXEDsRLlWK94mV8Qqh2SWHLTRibZJO6T7oYtm4AB7sDnvR/qFChY
fWOW3VWptuQAfSn1b4Nq5F4Yw8gQe8v0j+rip/j4fYbkeeT+LyzOOE/qmAKK+my7+D0zKg8tkw+z
CbQ9NFZenTxVFeFJA5MB25i+zJEct6BsD0KvT40KJfeS4Uqi9BsM9pt/4r7n/GBN1q+6iN59z0Xj
Vxx6twdw6C47zz05HBXqCqab5V3dmmCA+Xsny1vMPVknAXMhZFx6Rz/FWU94R7g4x4+k96Ept8P3
3C+2xJ6scqM856N+F/fiVtgcDbMqMvvPNrQ3GTXsqJmXvKwJ+yrKZQWVxMqnTRaH7SqtHdX+4HHJ
e98oAcqX8dpADE9IFJCh8d2VycYKtdu0AEWU+sHamvtDFGGE4h7wihvwa7bjiTt4QhAGbDkypcw3
n56jzOwH24MnVtCGREI+v9ZFcg6hkkQNxpABF1qZ4wIeDUgUY7QWmXMYxgJyUnSah+K9ciniTScg
XS1/MtVa0OxgixGtOkxBD1C6f9Jiw15AhM8WQZgi1iOGESdPdS9Tb+EIY5vlyT+LZw6sjdFYlMSs
P7XIm948ubG7LdjztUCc1KFdD8WG+Ix0zfX5LnJIwOD30sXY6WpjqM3XcIzuc6e/p/w6VSF1eJDD
65h7KiSSmFFwlgczdt5SZVYZ9WWod1xhpm7apGUIAKePL64SrTPxvES8YFqiX0VYfLk1qEFhblLw
+iYQ40Jdu70U8ELj3469ta/NceMB5EFZn67SST4h0/mei36btdHFJflk5bUWFro6QxLA7csp83PS
dc+GV3/OuG1IvBvWIIwOCGGXblRQoIbjaoiKo1GGKVNF+VAQg5QBiLPV+czfHmXzS9mWN6np7dX/
MlL/VYwz0uBx0whzbbB8aic7NyUBlUAvR+G9RZN9mLJoF3kptBaUhX31bpjJg1Obv/LUu/Qx5Kys
+x59uSlb85jzO2OjffEsDwK0QjdyNIUCk4RuKztdBb66mMmIjOevyUNs3iJlRjO1rAfvWhMumVJv
p+wfIpvPLoI2tRI+cTVhrO67b3J+HsKEPMfJfwyz/kpYM+WgUVHF98ib1YWm769dg10QiKzjZ/BT
RPuZepgSo+oxyWz4Ezgq0Qd6e6N1PtOO49O3EV6D0//kEgjhjSiMABsyhU9W7SJl6sVFi3H0Uljr
HoiBNZ1smb8JHQJCVr2XtK5DVAqWwO/t6fovoUrkrstZ+NpBmMM5Sztlf9004JA4aeYTMTzIn0Jx
rUdE3o3xPRKNrAnuqyBDiHbwzrjsz+as6B/ek5GTbkTyGopE+VQOCM1wIe6ympbY2D8kqKgXZuld
ZFishpoySLqIF834GZfNmbn/ThfhE8lXj1asEp+yFuEqD9y1ax8QZL+1C2dH8gt2B+/Z5uJh1pNy
etJL0Nwtdk4mJ/QL7e4GLsaFOdrGqEfolNU6AxcrfAh1bnfUyV7MS2NrlumjlCpBrjmoPcrkYkBp
yzqULzll9KxNT6nWvMWc43P75LnewejAlo28a0nePESa+IpT939YOq/lxpFmCT8RIuDNLT0pkqIo
O3ODkLQaeO8aePrzlf5zsaEdGRIEuqursrIyA5Rb0lNfKTGtjm9yWR4RKhBvahZIFhirpHcw9hIO
FydNEyVH3fM/OizxoLhhZDm7b+QKV6Z10hXekru8qQhywMdV5bMwUHclnbOZ+V1hLF6sp8F907zk
nf0gwkswnWO4tJ1nfoUVA0s9RtiQDq7M/29MhQVjjgRdN6HODsGZkT3NY1qdsQmDp1xg59kH6Rll
/dVQ+4e2/WdO4SOH4WGOIkytgr9zMe7KNPmLt821IYMpi+6JEV0matOXQWs3sevsOZOZyskvcvcd
DNbl+0i8bfKipKn1z8zKM/OnzzEc/Mm8pp6zHfyfxUV/O3E3AbnYkCK3LHmSHKPyNSzfabq/oIbw
aZBER/Hj3JVfJMJFJ+5z6LwQMEsOma7/lFsV1Iz8MrE1I6RmsmImUuWYUJRZRL/WhAIvzKYONwfr
XT44WruqRv0jNTGNZB4HGYltQGk1cV7VzXRN6TYwZYKiZ33V0/7LjJ1dOwQt0pjiG5LgR4ssQo2O
k+uPP7aJGlfibxoiiu4Mm0ahmO+Vr5LnxqQAfsguFsXxeqv7apO7wSUBAXUSd+3n+g1Xkr1coIlG
sHxaXTTzynejSy5cZ8xIV5L7eE/igYF7VaXCFwUIwI9CshueqM38+Jzpb5NPg0rlm2VMHyNLZ/ej
HMklAL86c/aITh0i1j++/TKQHzZz+6/pL5qFbAiePg5bFX0PdJyq41CgzUziKa8rs1/oz8uZxSeA
+PEASI5KHBMVTrxfDI3wYdcHLa7/BMiUxB4wxOKfYrPdgLx5DDbPWr1LvLcaYVMpZqZ4vDBOsDLG
eBPny13+f0H7KwL9kb/Wc+2MqsXRMT6ySm1kSUmO1tNX8IOti5+eD3jOlYeMva48sBI0C1cZMqaM
qB3cudxwuaWLs2CdfIAm73wXcw22eGxba7mAgSXW10pf9ZjOIUB2bnGJqRCwaxkfZqZznRjgLqi4
3xOtPsstlktkBSowVElGpjY8sqo7x9vIa6WBdovAenwuJW3utRn8lFj4BrxVZjSbOtQORhj8jZid
88mI5U9IoZGis18MdwR7Dqn8+jfHzo/ZQsfJnE9WQwppfeWmjj6XFazcPl5HMufIpLabffhgkOhy
8VxGPLlwXR36v8E4APMNO5Ge0Wr/kdXBb4qgpT26x7B3DCyXte9h+uw4kJFesrfuwqwq0vZDAIBI
7waYDYBW2+m67lAF5o+RzSABnSpYlRtZzo6TniVQYoQnMFmTYRxKsNFd58zbZbb5IdvXDeyj6os7
mzWb3D8Buki9eS1ISqwyPOjeN7P9z/y+LCnKNmqJvtOZFmnORKyduQR3BNOesyZ/a8g74KNTn1sM
FNqHhVdd3OVbOldyO4cSHyJkTBYbicS5oamXJnfJXiynfxLXKoNd3Rl/HetL4AVlJndbIcJPfJBL
4Rp+PxHa96H2pbAozJZmb6TOB5YrFAaoKnh/xwxdKpam4au3Io6vCiNGnh+mBEy7y8ZJzGLDKyVy
rwgkTYicGr59eZRfkgRsnYnMsz7T+EBFkZbfWWuiLU/GGpOD3sxAoC7ZMSsraOUTIbbra/OzBSiF
4d7NAybRQVpFPF2uIutHAM8v2dQlDW7L829Lk2w5Hx70uUB0GIkj1I7PPk+MRwubZRNAR+da4q7Y
9e4/uVUIMSEX5H/xz2EKPyXauLOzplMNEPYY2OW+weoGg4trGhc4R7TcUDTlAUOXMj4p2lYeMT7A
UIxNIWgb64E7sDikVREKVOmwknGPel6OPUBQndkP4ghXc/Ylc3hqLfckUa4FfjF968ZlYP9zpqR6
rxhuH7UYgvq18SBM8SrT/DBHQB8Irnvl/IgnwlaySGTQjuzzuW/Pku6mGoJaxrt8OpwyCJflcWGI
fiV73x6o2tGeSnm4EYOvetFgAkMSUXRMEmrXjCNAy52dIB0l56EDwSSxg0MaJR2wf3+gokLH2xdb
q+jZzpt15zY/5WTtpYRStnbgWlHFBsCzXyTueQgS10t5sK2vkAYDOe2uaKwr969mcYxkIG1LD+g3
lKTGQ930W3kUqK7aSAlUffjYGIAtpMijUd31IP2W3dIWL7wQIjq7IMg+Sr+8lQOiRnOMEkvNdzPL
O0cVo/UuFzTcZ25F7c0/ca6+5YT1dbvd6C3AUfeyhP7BVP9kdUistOw3WMwr5ZSXIh1utsW8SwJI
TOSFxoaiQrnK4uADKwCrzb5Gqmjb+xuODB+z2wOSZy5PVrU+4IhGLy/FURvUZlbWBdrUySFZQCtr
M8cFLEbrSUqg+ddcLN3TAz22IQ0BbszM+6HdCNuNCldGZrHAxY0+hvjcZ+Cfw9p3nLvJaq1988As
69tQ9dc5MvD9YAhHgHbD/Ga2i8bmVaKOLA5Z2E0rCiqc18XQb6Oc0ozTY86dq7yjXDhDOBQUyXJh
TNZA44wkaqhQgCPsW3b4oA9BtVEdtMBRAwZnHn5fG8OpVR4mlbV+RwgBBRgL29v+0Brj2XV/UsAw
kPiNhveYDorGyOa185z/GgZ5O3w3YRw6hmSupyrPgDLceNVj4cIn7K750v5gEQ0pUu0MZilbDeHi
pEqYJOJEqWyHecN2D9kdUYl8Z9NA6+qMoT/xRtLOC9h2Hg2HNAgYKEouQaa+s9J40tnBToCsa+mC
jY5z+EZyd0H/HRUxtBmZg2DOd15VCaTUIFvu9sg4OAnVaBcaQG/RnKqIub+ZweuVqYAnQqdbyy/F
3DwNXKEg0yroaIgQ/NYmQLQOMiDALlL2SGYTxB5kxmh+CFDmSklqZs94sgrU7/kIddI/ZFN7Dpiu
rZC3fB4s9LY6zh5ngtjjcjzV3Npo1E4MJGR/kLSlZp/S3aC75qYfMQQx8q9UJ35ijSzyAOYxo+PT
zOZ/gwXFN4voh80yVWV6mw4kPKRMi2LngXCqcxjAOPmsk/ElQIiClrL1PPZtSyCMKOhFySZj6jdo
PyqkD7QBkZwhT7ujKYCmFTd8wJA4OPjuZzwj9xWANFcWpduUot0qo291eTf6ZV6XXTFuCj111jCc
4bpgC8E8ICOmpLJBglgRY4y73EVDY3HaA7EQbCxq88d2YeTL7xBBLkBYhs7d9VS4mt9cHeh7MXMV
qDKEN0wd787Qb0Jt+e7M8ZQjNJeMkFlI+r/MkMEvt9dXRq4ewAU4eZP6xQuTmwbBQnMmLKXBZzbz
5B9GWiIr1UwnN8rPg56D/0QBDFOYXIouwhIdaYKflnk4oAb4Z0iTbQmCaXT0klkThgsll4gtK7Zb
tLuLxjls5y0jWfNziVggLuLTrpIBTS+Ay46QWSVeMLpzT1IfwhG3zBuyAy6oF9V9F26Flk8a7Fyp
kPLeJNcIDSxEkr8Zp6/NAaUzpjgCjK5a19gshidzfhiGudZbXprvEZDWRNxKFJMaDBy963a86Vmf
kR4hv8S2iQppDYPeNeM/uqA0tAHrVe2diiFnkkoPmI1fCniT1l/dWrZRrb12dGbMNHjoW+ZjBTYp
3VNeZOwwh7HEOr8vuMG3DjKoraYdMf1jFL5G85Gfxmn1yUjP1+CPV7/Aa9qz6F7MkCYg7MyfWYr9
AUz89TLYLtxm6y8Gty3uPpQdVldsXEwG/aqFvsVBjcJzsaXhcXDj4SvqkREwfHJyR2PY3zfVe5cE
+3igKeHiAIGY+UeRjxtNBe+4COzlrtdFsLEo3gJw1AGO/qZKsQNdjLdOL55Uh2Y5lo3xrjenM+49
vHTQvDqD/Uw3/QfBkQ+5j0nm0A+xr2VpvtoVs8iLZa5/jRz7MP/rN8OT0jqKkBpe6IioAWvCI7/I
rAlZMvggTYz7w7yRMOFQZ/p9i2cM8oskBCvFjNdYKsUKUptB64cVksTNWlMWUWT59NLxwJGyHxzr
vyE13mscT0f2h6y9pkDSWFd0ucgcE8tEwkpDgztWUiJbrw6NX72oya0RH69lntygUyY73f/J0Nxp
cjoEphIXaCSJmhKBOqOi2QbW3ANfWykgICm4KR2rLn8I2+ZxwXtB/sKyP1FcXWmFgUVNh3MmB3qD
PIHlvk24OKcAghBV7NfGLFHciPS98sw9rPz30O73yG+uBDZbbBZ3WOLHISA9Y9imlW7cpTg3jnaF
8b1BkHQDsn8sRlTMfbR2EdV4K8vxsY3qdjP7DXhZcp1IkWXBToO21lWGpsd8GxA5xT4CS2BshpPo
GKPLqdFAimT8k65N3dTNOvX1u8v+dBncwER1OPYl+vGKeUMPFZK+3gf+OO7pfF1HrT76kXsYS1R8
zBElgmYrVYNpf1Lb7Qw10n4dTnbWcZQN7drW7KckdA/AM5fMZ54xuuXG8hLN05+wwjTYTkTPAvtV
o2/hh5ubnAoSk2DkYTSkBD1Up8peYcnJxs592suV2Bjy5BIkniWyM9gGpk/YQSPy2TaohDS33DK9
vQ4Z40KNFQw+xfU+chirpm+PAVAJix8TDeSfBlJQ18AM0A+9b6tlJngZd3Ba6th56SfFBHz3aBnf
6WzRUMOKA5UfJ0AM1GSaYjUCmNpTz+KBMMLqSLAM8aiMDW38C2ivJ/e4Tu6tzAYQrCXJSjBekeXW
soEaiigN4FF+HkzWbsKB0MZIyUqcN6eB/Df4oCaImqx8454DTLEqETt4aEiThig8z1AZdOPaY8oi
nx5w5hXmZIf8BcG9wsCQb8g6cLzGZHs4H42yEdmukVBHYgNrJRRcD7QRHh0gnRAEns8pUIfm4gib
XpYo5rT33NUoTm453V7KGId2sASPcozoawK3swMnfu7Ynx6l2jpFBMCeyn+Rf8IhMtpwyXrRPle5
2uacKR7JVetunEA4m7heTyjUa7bNCZn7T3qXnxOO1B7j7Lz5BAP5qHQbIMEW/EPUNBLgCDDQJ52x
e0u8SfoL8rrMnYGUdZ4t7zbbw1ZSBFm6kc0+khhh9Nml47DQQuev1vd/ePU6KP5TGM9bzHNVCrsV
TNwSpzrYfnBBEmxjz0oEkadHDkWfYzv8cEN8Vj2eKpNv6ybvmp28ncQoFC/fMphIZJCf/9sZ1b8o
Q4FX2XcL27l14XpbU55s6u99ozwkOhCF1W2C9r+5mV7K9sdy1H9mEAa/Ad2zkz0iK+uO0ObO40+N
9a4NLNAyDIZvrYlOHL1pK2S8e8IZSF8zRhA9DeWXO0BJ1bT6iSPhuZiTjcOI0k733NfYBI5im/dh
do65i4TodV3jUsz6v4bR/LQQQCy0EkK4Rkidc/MmY1tkIzo8UTFtkOVDp6pmRsbV8cElNswOdBrQ
7A8+dGC6osJUv3v9hAOxYeLuqCBCogBymSMzfgDQwyNmDrKdlQKb+cW8BZ1dtnEI1cnoT/4EDVZ3
tJ62E7pUoCuIit9aA1KJKg9egzHmL38JIynfPk7K6z7SwXlLfZeiFE05zj6QvnAz2XXz1SD90LN9
J+QFWlZFmLo3P7LDS+qbnwXUKWA1dGfTBVUK9Iga+vu+k54I+NMKBRskAqzySWuRNKeO2jIui9C+
Ge+WsQdjTBAOb8ivqzZ9HbmZdTH5ADMT5mi6f07c5Scvkxdyn1CSF5/DuTsaOHkRrfobY4r9enHy
3WBHSDAWR0X24icMNflIzfkevtuBaV3aUn8z+7clq7YZ00qTG41/nBw2ITHLtMOb303M6i/6/msM
pnrTqo4hr+mSBJStXXnJDeNm2OkxaZjztPRir4p1NFPU/2nxph1869j1SAmROmLY8AOSCjwWLQdw
M3QlumE/2xjhFRHccbNBk2FE7cHFJK1cFIMK4/xtGZJa+zANgylHCbXphrXd6s1v9agx//3RD9NX
WhjzvnCS6LNIWcq+7m7hSOL7OCZPdMjvo411ZGY82ZjEVPQ610yP0Tky++1U4KXcms/ohkDIZYet
XGO5EWvPXlPezInEoqIVZHbezugRL2cagOnWcUPZ+64hz9wZ42VpAejw3czaEo8T6vRFfxzpoIQz
LAT0cUt9+m9I+h+/V09z4+IrMyYb3zfvDOU8DgNsGBuVwWFRZz9l7NMY8U+MuvHojMuGrXilBKDP
34FNoKmAGMuh7LRlNWHqUk3VxQjZhzCLHhBTQF4p2QcW5CPbRxRqov0QnUOcnmqv+mko+scoyFYN
aWPXV/fJ6M84uZzKRIM0kuUM8kfA5WMKYosMxtqrGEf3S/Xdd8G35mD2PDb1t2V5W9eglI1oWW37
BgXONOkPdQdYYegjw2/YJTnezWQBrgCxwESCkdEzZZyMFIVRxOLXWmQ+hfpwbnHG9BGI4eHC6THq
Y2yNwCKorzjQMjZJiU4PnR9ANzdBdRBHYM2scQ+eEcDqOvtmzsXfKWKBcMrJ3qQvgI97HFBAmBwV
8dbndV3USrug3NtJ9lJGNUqj0bZBtqxd6gdTs9dxjMUpW9cYvrQ5f1RU3YIVtbr/GYjkFqxUmL0x
sv3BzUKCB3noDY+9fRyxki1RwVM+DodpcmZyBGjB3bNQZgIlZ5DEzg5enNtxTsOwtMP4Jt8z4XNs
aqvZSsbtEgndmDyasZyaDuVsXuWsGeAzZmOxnf2ZjqmD6kmD38IBy4IdLed9h2GXpondQ3/W04qD
N3odY+3LrO0HoxreutkCpB+MD2R3FqhJDsAwfKUlXPfyuM2wxH09bFZI4sDkKXdgIj+50Vq7FkF0
HOZgwg+ToaAjYwNT9RfUb/8b+MDyybCtOILaNNr4QEBWMYIkpvc2VcxUKEBEZGBEHA9i9Wfg9nQ0
ukdpEcYoTgb/yUGO0OhqRLvX5Z6AlsW3wtfeB5e58NDcY1h7dpAiaumQOmb6VBgLTqTuxSRf6sDx
MlxN/Kz+Q9aQ82fxhOJmaR14eqCrPLlxFXXgRZpZXkhKsaavTjVPP+zMN0WsLRk89gn0cKe0amcZ
gONhWu0n56n1om1lde9SdA4LnOtGA9O+D7rzr0azwPG8e6uriz1rf6zC/HA49GXtGcRtv+q/kTN+
aJvmh3wu6gqKemzZ/OokaV4Oiij3LcYHt7XC4+8jgZr9In/bwBdak77DZTpV+OIN00TnpMG9O9Yu
A9oMQ65/zx2UJb9+lZK0MvRT61vIJINF/6fg2+hTdJrM7CuIoX0YyrjmKGK1Na1BiIKap33VZUsb
v3fgp2X1wTFDbZ3bwwdWUdUeNtCLrFxHaaRNZYuoIcQYHm3OgY8YMeaKxPOF6YRAMTpipGjX+LHf
vptd/ad0m1um45Pg6ykwDQg/frsewwwyb+a/NC6RDtqXzWd1TGzbGloqYYvcVtYf6Cz8zUhOGuJW
Z+DhzuTbTWf/RIP+VLcQLoAqKho0NK+mNHtZ0vh1hiUVxNGrOfZAeZ310Fj5txlpT5bReU9pzE2O
3CXeNSnyZYWFWCDzQvi5kJ6M8/CNAzyK4E50osH9X25Uz1WKSHk1T08lmwOZhWevyq5QiKz1kqob
7Ppm20f4TSizfdAj0lEmk5FpzeudFWVs+7xdtiMYLFqniCJWdEt77VwtWKbXdYHS04xVPTByoY8f
3aDPGzijxd6g2gpJcrHrsg6+P/5Ts/nXyGXexmHmRMK+n2U3UM+tW0GPhg58HGftcwpGhJ4W+xi2
JZ5d/DheahtBweGKOiv0ZB+eseYPr8VSb2TtlXF+My1OExuJPuYai0Mcqist6x99An2pvDU23Gul
/G2FVTvvE73kKnws6v6PH6O4PMCjHM3qR2n6Dbmep4lSmvL56pbjoRktekppdU+Jyq3uAjsDQ7UW
Msm+Ma8biifbQYrZ6h7TPpi2CNkRhghU+dKcUWi7lCa09tynT1VtLVPdGPGkc7SgnjW2hzTtdtBD
d5BGt5aDQpMVPlMxJOa065OvZrAvkNXPQ4B5BxkfhN77VHRUwNWfYNLie1bCgee463Mf1WB1yfvg
YdA57cnSusY8s1DW3TzvQnfcLXr+HmnDVXZG108b3XI2iznfe1t7lReXDTtQ7GltearH8WOJ4LFb
2tjSGjKZqDZanF3jg1N3V6/0d0yg8Rb9ZwPvw2dLSfhvw/w/tzG+K+b0YV0wt2D3+luasShAZpws
eckgRSgiIvXrWso+NO/pQE8bCYJNRZs0qy9TgLcU5VBnhv2qKJGFwJVWx1uY9PdJy5+W0l7nQ3SU
CNsuzk875FeTyMgk30YbUf9KL33qbIbpPYGPWJCw4ASyTmuISnP2I+8kL2gk92nx9jMvJm9cJNWZ
SbDfsC//L2gKSx+Wk5OdpffW47oWQDSKAIjiDJawhTYWq8qiaM6qCpkuoYY1qwW0hfixsdg1TWc/
zoNNAsy/+bQNOmBooGw6HhEHSO3SM7Q/ddS5AKOOONUY8Evwna/hHQ8xYL6M7aUcwjQT0IQOvOjk
ig5lBws9VF+zz6gKR6h8eD506Rv07gHZ5sz7b+DpdyVDSsrDrXlGrQqMJrHKi+Cgce5eKLj2crco
Mqn61rxM4mAMVetMeptPCaQLN4T/HA5gInTta+ccJMGf/79quSEhikLwDTXYf93ltzTGBN4tnZXd
pTZEMv3eIyIX8gyDHIpzXn9NrdorZG/bQbSX3Tel+Z9VsICX1dsQhwSrGz5Nd/5bmMzmlIJV+dTv
8aYTCMJptnBJQMHrbJNp7c/kUTLp6Yk0Gn32wtqPvfZfhXhaayLqHMJhjnHgXooP2DEfOXFRDnMf
Lp+VqGOrobaqZ0Rh9TUCVJoEEZS+BX7ZVUwmVFj4JtTVSef8CQtQUT9WP04T5OucDAw2wn7CJ9J3
F06RofkeF87hUfxNwMYRYnyFMr7OQVYnQg909UfaZvCxwzXeCoy4ZOgyjP3GtiGDcSNV2O2aanlQ
VbHv8MlWbvuh6c2/ggDSkywkBVsPOYpvpecvfV8iLZSB4Wh5+aev6deV4/vohgz6BPgbNNHeDpjO
QQn0Iy4VipfG5XfdII3NEC7QT+7fB1c7lUZwq8Qx1o4GtL3Mk6wcZhsodbmxxK8Q+Cnpl4sX+Zd2
CjZ1p2JAGbXVPec1SnrU9NQfYXNF3dUOtO3ENSgn33DEu1V7VsbAw4MU1PR0kBCaWNlNcURz45RN
IYo/87YxgJylx8MbeuSvNk3esSM+i6Idx7oCbVzmz6YrvseuOINdIw+ex1/0wxilQPEw8bdlkDxK
LEgH4z5O+rn01IPJci7oJNv4dPtltENWmLIz+EqUdcQi60pylhKGwiSHb+0A1jUbt6Z2HWm8UVes
dEP6OVX2Vi32th68bdxOf5sBr1LGGOiSylgdQq1O0T4EYXkZI+O1QQiD8/NVKq1OFFWxbAHI6Azs
tyQz7ALtdzdnDaa0koX+ficFpg5CJDai8Jhq1kGeQGGoQ5cUu3Dudnpd/Phj98w47HYZrCOnDyNq
w9YiaepNZxdG2a3lurxI/et9dR8A1JPR+GJrjW36b6RwioL0FhqwazHoCBOT7VY8LQ3kitB+gZ51
DolouUuLzhpfBoRDBOVp3Ax/SShBxl1SXJu9pfnpTYcQ4xOWjakApXUQDweXq8PXCrOEXxwoDrmn
5idwwTY0Rw85RaITztTF0jJ1Q+9rYEnoU1AJiRPPGZMmj2MQQ/J6n5mWsye1nYwBijcLbahoS1la
/5+p5nZN65uSzrkPS76rGk9bOanxOFAZpEFySqvuP2dp/zTktQUj5ixUStyk+whS6AHyEVproq2b
IZNPDI/TSzpMFz9Rh5htWQCusYKho29RXTu1dfqAWd6x8KuP0Gn0Y0J2OJXhMZGTq7WPo4OgQOHv
CiuZV5J/LoP2WQ6sb6fETW3uQL/Uv5D6FH3hp8zUaCyxyBXFJqh4PTWbIakZU0FdJoGqmhTjqUnb
Y9lXh7yNX+wajWQQLZ2knLm6R+I6lKMqcd/06M1C7zgwQ4iq819k4tamNjzilAo4l6IzNdDrqkyA
AAhChj6fMie4eXzKbNAepWwfxvAYU3SVmvpgQ0LqyTB/p4GdyqqccPPmLJDCutU6KFfGnVbK0Zp8
dHgy5GbghQ/GH9lYDBmvjS6Hp7jA4InM5yxgDI9ep26XR8+3PsY6vKbR8tDgG85YJDYfoljKkrNq
Z1/l4aNCLDPF3CRLW4AUn04H8kIV7FA2zURvIYyh3nmMFLGdZ/6Nh95d+abYo+IzjeN7z5hiTMMe
06A9OGY0qveorq6en/+T8WNS9WPd9RsAeFy7WctTTs4BQIpQBExP9dIWHjct2Uqt6Bbd3YMKxSrI
6ae0C2KvWQ29JR63UAT3UsXZNarjwHtNY2xqPzlIFqGDRlPPBnb2UxElApk4of4rnPIq8H1mRk/S
hCgTZy3PD5MrcsLoDYOSvTzxsWSew0q5blwDCIW0Km9MKjCGmX3I8Run2pMwwgQtztj1bEci4JpO
zqYY2yO6dztZVFlDcTAXb53KTq7fX/gUlWAoab6TvoWC+CK7dtRpZMIUj+tFHNZFYTVElxzxpJZ4
BXF+LbUR3A+Q8uXdGcOTUXy3pI4BHgZ+aX4mSjvYNbOlCWzRxMrfwXtVhnonSDt6BozNMLmccMbx
/div3ixXKlSxTnCrQ2i6W0d9+zbkQFA19A2XnRTweus/M0R5FjygtuxdF7YnxEXBcKdvKdhNXIqV
Cd9WW4yvkGAraIDk8yX0a6k45YWhrj0bXv7FYPde+kRMHCM9VB0I+fK6ejRdypziSJjhpDl9MH/V
RrAvDYYuQ9rlPkBO21mfDOTu5FzreQ15OMYCDbJgRkna+b6boAhabn14krVhPkjftOMWCluVQdiD
ZqfPQiewZgiX3HuUt/c+JXnb1jvp10uKDDsCXyzkWLmtTJlvJTU1Wv2HecUV6t2HqMQnFtaXMN+6
aLj30Xx1LaDzAgv77odrl+c0eu2BEpeJX6axxZKOdwIU3Q6z+gdj4x9g8tqt1V3gltSygVeh/Uks
aAvtVqtkgBQNNDONC+1IRPyZYYCQVeannAQpZ+MMTO/8b8EJGZaDWm6KQO968e0o7Eir6I8CgVFE
xS7UziHYoUmbwRf3W8W+idShdmgeK/WgJcU1KSHSSqRUpANBnB9ju/ryl/itJa+di2qXI4rsqgVR
qJhRDBOrDhIZ7o1ZfJdeeu6ScGebyVbHBrtOYygj4QHdcDCD6SSHrVH5r1aFZUHY2z955Bwk1Bs9
vtTM8K4MlkCVN/9ZGbMq0/jmZkzmmu53Vg2YOKnXQH8UsKE3YtRZaW9JZJAHZiwR+r30EslwJEPp
OCDa1Fy5HPtVqh7Kxf7UhuICC+HsKggT5bgpdZSfaTqVOdy0zH1klOoXbWkBgAtR6e+5E/gnvzns
i6BiAxbus98AJYiFzx8CWV1brzG3e46YiEWBmEx/Ae1Z4prepbclWMuNgVb3+0U2wDCsY6zlRNh8
ajKAjBHpA3uleElI0uCoRC9ptDpm9dxr9saUqBD2ai85qt/mW/EIaEZnE2T91dGLu6xq2uZICjfk
NOrAgiSmKC9Yt9qyX7wRXur0bs7Tv9hdrtDXvpjYee7hCNmWf+QIaUaUDgnCIXdCarTRBrh12Bcc
C+eZA9KEUCbtMQvvgc7+aRhSAnfc6mP/EKfTlR3iss6l+ilZmhk5tTMvn5YtXD0M0EH0fDs+yc/g
IcmXBI5lO44PcqsiAHtpKlZGcmLGe714GVqyjXMKp+43LZRqymvyO8fIhMSw6gEJGYX6RQgyBiyJ
LnLWcxUmeB6EWhPxEC9wEWwmsJC8wSorj3rHwstEDADnr5kBRtrhgswCoMcYltt7i9YUO1Yi0C+v
t0IFnkxzBIC1Kg4Rt3nKZkQTqG8MdMq7tnmWE0LrRIUEfwqSZDP4lxqA5TC3bIDVCFRNQYmQlYTK
6ul3CcQM5nEyhHifpD6GMcwUo9EMD7m23uU1poYWOPc5nryjhF99tA7yhNGuPESRd57y8XNqAb04
PuXePUUI35rjtGbc4Fn3JuxL6J8E6iqREhqqfOFdkpKdQ3gL2SlLnp0kp5moguTafL/bSGhj/fqR
dpDiCAIy/zlnRh/kr2Wh8kUWCV90KmQn739jsQGnPTP0oxViKCDXD5TOCIRBZUTNHAfzvGKSwCTA
QhKzvO7J9rM93cu/oe49xrwkyR3CGRnnEF0bHGriv3LsO92PrIk2rw46sY9f1Mp3R28I3TZKMQx0
QUAdcKFPjZd4Ke6uUX9K4j5a5snF86VJs52jUrxeeGRS2MmjNMmf86B/ByHuxes66LFTkwqI3g32
c1eUvo98McjWc3alMqsLshV7iTZd0L7ILbInjY40YFdW0tfXPts6YDIzwnPHhpGjb3GpeoioQyVN
EbKghvq4W7+bVo/bgbeuRgYcadlCc1kFFAx8CurDN623b1ozwZhGph9kDRy4PU+0OQPa/pIBsWnx
6wIXgTkYEEDkKfJshd+kArUdpaZgpEbuQFejW+caiKhMxVoa6V5V7+wKVg1PnWwnIF+U3nvn5hsn
9L5KCowq+n3KLZ08/CCoFYf3NvDuqWVdtAWiG+8c0z5CjR8eI7tVURrQnvYtCwbeyO4L+Q/oA5GQ
elRbT7q0tswhOweS3bOkzY15tKPxmk8xj4/oTUqIN51f8uFYdoh+3whbDfDMb7EJoGTR3Kjp4c1i
pCDLh57zhE4hP8rSdCc1klwHL1S2w6EFHqeGQfv6yTTKl9ZXe509zkxBCcjfMtFRMa9nQVmFJvGY
Low+SnyjeeIlqI3Y1IllG0KO1XZO/+rb6iCdkT7HnnmKLzStbhLJw+GEID20eHnTGuwPtWqmPZ3w
AIv+tsAiiyUQtdWusd6tHskQkghWm1y09PRVGW/UoNPu/icFrfB8yjK+lfRbjDLfGWTkdTVc5fsA
6J71WoAnWtQNLsmMrtcnqUYQpj2orqV6qE4DNYDu9Q9zlV6ErUohDd6G+NQJlwZGbpkvAJpjwdC+
u3TcFAnvSJYhMJFthUFRqvCmB9m7CWeFX1dh8zay7zo6ULKYuApXYYQNTFYQpuSt5944CQDGdmaS
K1tVXFLr2Leao5QByv9iwzhqkBXMCRwpTWGOJvHNzd4o4odqQgWyPuJYJtst1HvmMtVVJtv6juH8
pn2WDQ+tuUXDvuORomT1mUJCXjEUsJ951wWeHX86EFUHcD45kAoGl7jOsvlM8ZNoYv0w/R9n57Ec
yZKl51cZm/WEMbSgkVwgJRIJrbEJA1BAaOWh4+n5HQwXt8FClVkv2srqdgGR6eF+/IhfcPWNfBO5
iPxSXwvCsNEwWRrSDRBlk5hHmv1YmtxP3UOaNJcm2ZT8dGDdu45xV/jZlUnfGwgg0omuVR9JTTOn
eaoa/2BKp08bNPkKvtVdgiA8ZhRZcvU6nfqlFxrwGcT9uedGGkDtEguphWYPLvP4IIT0ALpzWVKB
jcjna03STNkuFYM8nmQn5o0c0ZS2pk662VA5tFwxtBbPpJwjBAvHSnavxB0S/RvZpeVcXtR05nre
s9y9giytYcG5UfVajsFlHg4XKWYaa5dZITjJZFXSBTFHmidAPNZyetk87ALcv39pgfUubTNVgNW2
aZv1GPcSJ1E+mx/TkjhlMOnP4SoQgkE9L7dj+65NCBu3UwEoh7SJXdyO/asei7BFQinHrHzC+QQU
2LHlBcvRZVQkN4jpl/cKbRBdahieOMPeL5LyrcJhWdkQ3bhRVU0elEJpKRdkD2GDy3UacUvauLgk
JgMAgEEOzRh+NbEErx7miN1Li5mpQZRhOoR3UrjLicwdUZ1FnJ1hQkMVHCIRXJUzzalf/eLuJAz9
v38SdAzoqOrlGaxMS9LkedXnaIDfZBd3eviE8K0QKxKk8fv2DraXtAXZGyUWP2OkriS/5DqjV0JJ
IEV6ir+BjlKRnx4sN7mMtfkL3Fta4z2Q9v1EMrhM3bs7Thd6jOwL5VdOzSg7YCD/Yex610AQzWKM
mTTq7hwLGok7ehpJoaYe3T5/pWN+4cTBr69NEA/08TQQunG3rGqFWVQ6Nnszcm8Tk9aWhSQVmuxo
CjKyM4JPOVGLgnwnG80IzqT56qXl6+ziuaHo1LJHQ+SGNmaHwIjs+5QbgOWX3qVsUFl7ZaprcEKe
tVy7pI6wibeyxWMfCYsGAVK5ISVjlGIujP0L+XF6X9lSXLq0PpFGuieH2tp07Uu68NKfkeBVUkTJ
lSX9Llycdj3pmbSjpcsiJbM0k4WODZxkFZBA5ho4T7kxuasYF0KdxddFod3HPMMD7JaIYm/vXeHX
CYCCbkKU6+e1hmftVD8OWn7bZAoJwMR4c2b3LfNQB+tc/ZesuQTL0knP2qFGQ6or1pSJZ06RXFHA
Ynu7bH3qrCQ2zqHSvqN2Se/LvCnc7r6sl/1opwfD9m6RA78I8rDYRh16aAO6X+uhrPGMYhZZmbR/
tTE+dE35sQyAD2CAdQIVO06Nbm60JEmEME+HSgW0vmEVqAA1DXq/JksAxoWdb78jK7xp6HfwClfk
3xMaXQIYlPyZTSn5zywEG4f7+qKCYCSd+0TNAQWPcUa/GI2NLbo1iEu227HB9LTW/feiD1EI8Sny
VI7UWb5b0uU6GbN5FYXGuQ16QOPYyB2icpj/WYX8EXgubd6Yhr+uh/E+MsAGk3JsptI5kz62JPdA
si+g+13piQ912K3XQqGveV/yBZqlQCIi2UlGxIlD3WTvj915MMyg8nzEFRh7EsQrx9wi8rIiY5Bv
VS82nUapD5o17nr8L1zJxEoKMUYsssdJQKWf7RoPYWEefJzPOlo/MoMxG3Pr1Y+CLJThE3WcTBrQ
ZF4bufvFcwl+1W7+4L/CgPtsfPNKfpkgee223UtdIF8X3PbpF+s/nQErc4Uhq3Ipm9+xeOkJl8VE
KpM1AxzSYD0s49dWlyFUjaYR9w0ZMPmVPLrlm8jdIG8vDOKVPg6r0vs1V+EOavxWXi63iz65VzDx
fRjx3Ye8YaoYAHp4M8L6c13sq2EhDAzVKi/fyyiomTkHEtXyzibTTw7RYCd0LlCp1sbrmsGGpEfc
lkHC4JKpKxEt4fMm6KhFAF/seLpMYR/n9cwARQhwvJzBXSB2oxmXMRKPq22JwbCu+rOpdbuv5eT3
9cQW+T52293Kd+xq5yO0KuxNMdmKmuQYoZ524o/lPdrUV3Ucfkw+64VJDBhwNbR7OlYxJIOswY3H
Oov9+j3KTSqftDhMvqbjRVsB8bFvpEL1muhYJyY+jcm8jkrIzP18VtPKc+3htQhpdFeohWQLIiEq
vUHZ/COPNUx9BpST2gDbk7bQxxOnys5mAHL4VJ8nC71OD6gM6oSBH28gml+P7nJrJb+SCIXG4cx0
HxzuWyFBonMKVgtkIRQdwqwNtdUPl71qumtZek1v10AecFBm0fsXfyzOHEQaZMwlPQ2ulCgsEXga
v2Z0hTPcOeim+I1DN1a7k60u+45UqFYDIqXkz2ryrzpKhsLHCUeY2Gkd3cuCyGND2pQBdwy/1x7h
yDk142KmSIuNTjwvMO+uNWe6mZrlXK6wr9mn90IaRwwpgvIo93tHB1/emsQfBgCnA1ZUg4m0IP1C
Jh/USOw52ZN0GRSQSe5liUKTmdygWHZKbwmYZSDcVgNvPwVNbx6jU4tq1jDUIQGtEjaohstAs5yn
o2VNuJ3x6wg4t02uYTkPG5efNmlyVGTnJIFszM5A4h1x08FJ5YimSYhWKpQswEeKAqyKl1MMl074
MGCTZfdGpo/SDlSEAh/I4ThEEaAEpK2YGV5aIM+N5NXy8nNVua+dbl9h+03i5T1nKW+LleDy3bY6
dT4ZgdG1F+nMOKIcDgZ3gEwjqkkBiqbPlclsvJvP+lRL17gYF5t+6uBCDLBRUKG8hsGwq8b+Zfbz
y9GhCCOnjpP+V0NaE4SptXYZf4rc1NLHFPljfi/5sLyhMPRAQGaPwvRkDkrzHvHTBvkqDI9HBCby
8Zo2+SVileRPmX0fNzTGtPQZ86lPe5Bm/7zsMGe7nPAxpuLH+yIp8pe+Limvl7sE+DKbx7kdBv/C
HcNHF1DNxLDMDqfrQRH1eTMEkAhwecvMgI7gnPCWjJaW9fhg9MkTYIxuiRoWx3p1+vbZkySUiL3U
JF8zXeJ4QpXNiyB5+pExrpoUkY3ZurdU/FL0HkBSD1avXd/3OZvTF6hTfeVq0ZVvsRF1oV+x0yfu
kMjTfmmAQoLEgMen5Rfoq50hr0Q8iIKTVBFWMy3aWpAq9rIOQQa8ukpNTM1GbnWEoEJUT1suOuTO
t3FGYw7RkwBgWALXik5IIF10KE1PaVa/kXDRiwnrPQiRw4xYkcUQxgvmFZajeFcRIGnxhemmXurX
0kihQrvVbiqLY0uZaLdaAsozua3C4YZpOTl7s0ey6lM0v9PCXHbCtwIaOZ2I7oyuV/fKYccspNJF
Hl6rEt9I3TdwGYiLjCw4fpxKZN/jQiRHhvI9Gsz3JOUIOZmyOK7dlVvPgG6hHA0pHQBk5DjZUMDR
lfzlAu5FoBXpHyZz5Ub5FLUgKKYT7HN2Gde6yJuWafrszT6Aw099YKIWKOSTXL1MeGPFWg4nHrWH
ZEQfOdGKR4CgcFbnTY42Ld9jvbBCLdFCCLzzpPYtB7KNsic0zbftoi4Nz77S6S1Gln90uEIhDbG5
/O6tmJ2dXCSB5XzUfYE0meq5IFBCgjZape5mbPNDwltm0riaAYfVDFgbl+aeZvTc+El33wu2iyZ7
HxhAU4ojFuCP0wLhJlTQ0y1pkugp0DF0f8IQFLI7B2fm4gM6SG76drgtMvy9l7Jh7Qv9ceyWuyHr
KeGJyGOL0CBTnXylXEodnxwDgOkdjQuF0/QcopFLQmeLLCV96khaUkcmCocgBXyfWfCjioOTZ8k6
qsYbWSc/as6sdngG6n2bqeZarzNEjeiG9QBP2hz5KjQlhmX+CHPviaHhKZoyVw5QO1tVT32PhyLr
FdTtFRKXj9OItbNVxTtLh52L8ftadYRUo2ZuC5hwP+ucL4/EDYUTPIUDhOy1ZL60h5J+GSDYli6X
6zX7xni0S3BUvN3TsAmefS76cIjiTU4LDv2bs3ykE4i4VwcYGvDC6cybFBmEyEm2k6mfK9258tGc
yqEr93525kMgjRu8shwMxrBC7y/akHlOhpq53yILDYffoQc6Nc2dB1lUJAANpC+pVuZVV3bg9LUb
VcIkm7pRQ9xp5npoiwtU+QGrlUfKy30Bdkzvgv0CBRCL7yfXoR6do5ZWufZpJ9VFXfq08RTEt7i6
tqEMgPvKjmbdPGeODxWIZ1axeV2RVbs5Vq4h0pp1qr80ikmxvEeu9gq6R/ER9aWzlv+7QuHwJGyS
7L93qXKQIBV1uCRIYyAm5OgZJ5SZ+PDqJNlj4NmIJyFSnDsd+GuvAEbaPUcZqYWybkdQwxm1sQrG
gEWtd7Tc79CWftNs0G5GbSCkWhx6CBGxP59p0XyY+nYHC/q1xgelpgs7mJPGVNNDKAg1xoCxoY9Y
1GRBO9Ab/9Tv7UtVmitnMBKaLJCdjQ5ZpvLFCMLbKYRrZDmo5QDsy3oyYO0oYXtmlpQtXKyFf9X2
uKVX+c4no8D8+0kFOgwQ7yyuwQoOTXAz9dGHSymAmChYDBAAccVUC0odwjuFx4Qm4uRlaNGUMrSN
wfHPH45C0iOHTK8yKEZcwii9UHsVY3+i4QR5g5kel4uRceCr6tX2oyM6ey8p5SFbFoYGM1Qyj/mx
Ql9nCJLTtKUfSjV70EVvxKmBdENFL+lF9gyQ1KzWRjXdmwQPSdUqWENyaSbwoOROZaSvjc5tSlJa
qJtuiN/LAXjYgphDmHZPMzyaqMkPtd3tE2s+nbTybArUIc6TzcCIFC0PnxsKK09GWg08ogGocn86
0p6AyC5aGk4Oyp1Rf/MaIp0Sm86Zp1mPw5Re4v29mfPw66PGGgAEWh+islYoEPXVm5x9PY7ehPhP
RhPw06JD4OfRXgsBGmJBIKoCDtIX3aytVZ9ukxmXEGhNQ+ayCEieLcVGNHxVM94ZenXl5/7OnJd9
D4HUIYUwOmxC6ItDAangw2Y2zKjcuJR476ubLKhPF/7FNALlbJEISWBAOaS40nxuuM5VNR5pVgeG
Qc7Fz8i0FOb1lRt0MArbYyFzZOHz27boKzj0euL40qp61GuzszJJnvyux5vkxjDyTdGoFYs0uPFB
Jo/ROLzz0cRygz8sUePlv5IRxsxFZ0YpsDFFuGIl28qnaectywVSg7eaT5eua6lC9S8AmUn6Vyj6
E0g8dYOzDVA/iG0dELLElY/KQQuuSz+MwIE78pGP/bp3P6XB4BKXvmT/0UWrR/2zGimA8uYWCTWw
zPBB5sK7kW3GfIfctGYB+GPGysO3i7MUeYuY9RKpCNs7E/lBURRB6uwJ8RmXUADt/9dYAqHnqbpz
Z9tI1zLTOfESZCKnGpEKd1MyPgI7+DJC+2qo8BKYVqDm9tyVKzcSsZPoQzQwGHWdmgB4ZIst8Ha7
Ds0aLgI6GZuB9vLX0oNcoGaJkWkCpnitUWfOWoizPIB4NBE0Xd+K5BBLLL9FNuPkYRHK9AHlMGBe
C9fKzDiJgsC8MGgCL0t3n1ImsWxWy7CQahTY6ZqXqLn+VTWq+8BjaJotmwAZiWoY7xbDOPPQWEfU
YQjcD4j8R17PVoYmEZ+uTQGxNNZ4Ih7P6Ejonb6aCuPDcZtz0dsXmSU5BiLWmxAPJmc+4/Z9k99T
EGEM5jTyTZHyOVtIpJbJ+WwDuLhhemoz6ZTAmybxnad6mhYXsF5IZXvEByr9fAKiltXTnajtGcV8
bUJHlmdZjMRl8HnhBc8l7VraE7CCwMT5T3o/nFbGuBf1iyi/KctyLWe1M6aDqACl6EW66EnyukX5
pQZWFNrquo27DQtIB7Ml9QuuUhRWGhQ4vGy+bVtIzHIasym5djBDLe10K/oeX4eVb4cO+zXd4Gsc
1HaJN59yNOaYTGiMW3AQI6ZYyXvKFEuu4aYiXCFsBIAR4F25R8BgbYKxFmaFXV83cfZIF/Nra4xw
d3zTPBVbKhqI6NkYm5H7AmUNDVGlNJ8vRK2jts4dqO9Qp3kAdpgUBj3pDT2hq4YeM0rAG1kimwtB
VFYkvDaT8UYuRX8IK/QOvBZ0CvkZHeoUUB73HA7jS4KEmki5GXWzc8fxDOy0dNRpWcSUW8gwE7Kc
KH6ARbRpIVN4fbSS3Z1yXQlGVKQoRVlFlrks3c3Xu0NdCbFBbKzj84VwIcuewdYX+Vg55NrUXzQ0
fUWrJOvwbXT1VzN7sWG/x2VxIdrokpiIPpFoAuuoVjZspd7MLgqONpr6WwLZiecTr43oPGk8ujaC
hdeoTttbusWpNq3dMLwweW9yE8mnlfWncJXVUkx6EjQol6rdNPpDLvZ+A0y2ANpE1jM2AsTj6uZj
TXveghkn0qo2lOwci+Ny9pBNc3cMVApaqKXtUuKFUP7Co4bBsstLkrhm4PRpB9CvEhpvdZE/LJF9
LhscftZpwsfLR7Wtonav48Cq+byVKDr3Mvc8cto1BnePo4/TwAAtzsT++sltx7s20056s32lx0AE
vYgLJROxhIvDBxEvHQPZfmOR3Xquv1O4y1OboIwWsgkdGzvGJL3nYx2D0PvMs3grrxOh6lORHvLM
/j4eCxq0oxiPbUNyQTkxqY2PsY18S5PBkRbdK0RbMGm9pulGXw9Mq/U49Rqr4WBgaF4GTF7MrBbU
1cAwja3NtRd7xREY/X3dfoJKfFWhme6LNj3IknQGm8hR/kMPikCNwJ7DAdwMbdmYinOMFbPabqQP
lKBQ2gcR2mBGvc2Gjm/b5vsZ2mFgYg6klUTrfrg0jfYrWU7SJqS3N12XY306BJTGXXIpGVo6YHqc
4D8e2jkeK/EB9+NNzwCWqTzINXSabbrqE1JKmHYBpRN/A/CuFGkpe3Oxso8OCz5mW0guWDvXja59
NM8sL/g1Tvpe67xr3s2UAgi2so0VmufWCKq2YwDDPZ0dDVN7GSuMmG0DnXl81sCs4yejnL012Ddo
y132fYSCUpm8mSUWYVNgH3XWaay1K2cwS4ImlH/rfDCz08mfX8rMOGC4vXUR2UwRj5J/a/n9oRFq
uvQmcQ8xp+qyqsyYKXh6Os6o8/cJR7ijAGnKdm95w95B6kouq97GO8pOzZgrWANmD3GqKwERjK1Y
Za8wECASeUcmwoCt0Eyb+nRTJXF7QmQj4F4tVYISkI/MSvspt5ultaLxf1pByU4jbtZG0zcqQ+GA
+KDS/EpLgbUhceqU8elijNVm6XtYmQ1Afi51uqv3onvvDs19obonE3GlGVg1iIY7YvUbjloHV8Fi
SiKwFDbeA0mGngH5VIV2s9diwQL7VbRp5SdleKgQykQfnGk9rjfh4u6bxYYN1YJnwX7hJCQU1Fl0
NOPmuiTL19HTmzoPnRMfzrGO0Uw55Me4iV+mMdtLFhohzdwhtmRpjKPTcZ8ThXVWgRHMeRJJJ0lh
x6hNQCbSrnuIo+B5UeXFMsRHxx33o5Vtxctx8WGKFhaPFAps5PknUWSt4a3SsJc6A0+MBf5lZiMr
MN1j+wd9X4PvzJNa5AJL19knBUUdUthtBMKbs8zU5FyE1VKiVofJ50q06BtIvuYYXoDp2NC7u0pa
jC3ijPLKUtF55SwtluPR2tbJai2zoQs6Aw0EPUVNv9YX5qY1RBpyv742Ng6XewjRp8HNNbamcNfV
Rn2VeFGyRvoXEn5ibH1kfSmEbvxkvGv8EX6btcYBD9Az2sp5Xj3GvJ2Z5ITbBqkUDDxSJDesJToP
kROGzouoEgLNd36e7h38UGi6AEMDB14iIV+g9s/onUwKb4dZz/msQbURB1C6UtfyJ7VL8N8vX++u
F/SpajZdZoZo8iTRFiDLeZXBiyxUDmEvh9YOtW2vNf42d6MzuxneRNE6Ik9A5Z4LMNwBO0BaMr52
cYH3eEiJSTcmQshFhYGOoUq+jjE/agkoYtzj1D6jH5zFtHH6ZFL41DrdzjGia0VRs0SiH5yDgZ7Q
ca+s9MMM/LdswQaBVwJVyF+wkIHBfKInC/G1n+8Nx6NU4+Pp9vhEK6GEfzA8zG4Mb8xAcqKmOZ+5
6YtrV1d6XJ9Aad3U4BhmpFKCzHp32/wWuWzOQ6rHtE7IwgwQhHgO1DsdPZmV3krnSWuyrdF8TEDq
A1OwTlwR4lUWFLRmXKJo5KgDNO1zJ+iRUR2WZzMwbnUjRRFXO6vq5cHkgsEC5DwoA4yfwAmHyDDU
WBCa7nBteSilZ+xhBuIxlVX64SOBwFzF8U7q0tlL0mD4jr4ydeOAtNYrSGlGBFZP623Y01A7IPWy
d9V0dLBNUez/qdWu05ybNYyfRzxCOZU0JOi3MGVEWyfTDh53l1a9IYFHc3t0iayM16PA3EQjPBYF
NCtIJqwsZufG1dvXGYGwgHVmOnusa8yN7KIhXsyXU4aNU8bHGephz9qgKQBoM03M83zujmNDKQ2t
7yWplYnaYXUFT/ZotxYCjsNV7lbTSVBbkFzGVVcYPW2sCfZ3bB0MjxFuj93oieEz//XdDnZ0RLHN
AoWYQcdxdFZSFM6iMEpiNFN6gZPZGboHGUuEpKJTrTUgJhgqWmtRdGZF3WmJh5IHT2hjWTYYQqft
mXyYnzYa67tCL8+rNkW7zCOZtIPstBOcg6hUaR7QiBKIkIWU0TI8jeP8oZk9clik3wUbfgwZfWle
cwvkGYfZAjpit0Buc+cYA1m3PFL9fqh6Rlyr/Mzn/mliEJ4RGYcQwylT70480quIfWOJvwF3gYuc
uQRb0wCFLz1CvTeepuhR1r709RdNAebDAKetkIQbyeHk3Bk14jhiY9xY4dmC5r2FvUCNFn4Zo/4h
xsBuE7z68FBW/hhdyUZD82QmEIOTVTMnoPQbSgF+VQvGvsG8hn17Y+roN6r44MNl1YHWW4H+ZCv9
obIZiOUGaoJRXp7kbrMLbJpMfKdPfwxDUL2fkrcCYrxSOThVFdi0xq3xJjTtlQNw/wRJzF2TpYfW
8FeiWzg3dGBQ22d1Sjgihque4ONiitSvPXoJaBufFExlkiI+YKW0R7r0VnbZgM6SLd4DWXadKT1a
Ky14M2biZ+CfV2TusnvFFW00g1sntp5UipFu1Zv3Yic96N3O5cLjHO3aATthu/sKlf1kXWC+eegn
7ZrrYtNq0aX8iSQGtKTQvDMq9BBy034ME/8cwYQM2T40ShgJbHOvuyx87XbwtF1ra+u0NC5dH0aN
2+80lZ3lVr+tBhpltJo+KxRTvYF6TjOf3Um/jybvamr8hXY+Ez76uVSZauuNZCF5M9wkQ/QOLIcC
Hpfhlv1poiPl4SpbtflOn8d6pUT5ru6SjxSlZIevgLoY2LOhAf079VvTaV9R1hsppH3tRCl9ptXC
iAXrHzG0CrxgU8BxJjeIjjn4LdNoCNjw98hiwlfsfpmrtXdIZTGMiesH+Uz1kHDA5vzEVy491opu
aVHjquVyuMsuvA5dNAcH+jOYvsI1/AWCntHZMs37SB+OSA1HK7NCg8WafAA9pXm3OOOtE7HHgNna
yVPb6Pchbmj9VF82jMlOiyiCTErLS0eKCZIdbmjAwQpUNKyC9hVCJ1YO8mQEqEvJNPOrOavvOIjj
XkQ53tOocBWzk8FwH9oOKtJgRMDxoa/M4mzVYFSC29RZnw07MHBIIFgUVSLoNlvVWeMgrsWyzlEM
6CQZHuOoO8yDeyu/KRUzYhR97xLuN7hq9R7Ux1UUMLCEcreHd/+Ap050YszuM9T1HrZqcGnUlIZD
8Z7h8UJfIdRXFiS7JpMCxkhvqtL+GLIRkXCgQUNAj3Gqf6mYyVdQT8iNBMTgkRevm+oOxEJ0EkQR
aDTk/Sw2NiHrEHjebTzPn6gjvecTaiVerk5rcpdxqJ9x3jpLFKIFVbJAlOoPM67F9EMj0rbGRslx
Hg9RVLwkS3nW8Syr81exBqvVDoF3cIWfyimsybNwUgNk7aB0a2FbkVrui+34L6FnHdowa0FkNgVa
yF/rQu4+M5AOMxvapw9SZdGjmzChPk/jY2Cr57CGagxMDEIykxNPaRsg/AFlMI2ocYL8KErnhm1h
WxL0N1NnMiEng0xd0AB21d/PFegzp7CeZ5/GHX7YkkB1Gsxk2eW16gQOXh6Dqn0Lh+6XPtAlhr2q
n6jBux0yJsfRuFMWccgy46dwKk9V4I6UCP2hdzx/lUAdOXEC893U6MSbbtxulsI/Bcz6JD7s2MAd
VJLd4RJ514TmWT6BWJX2ldV525hZDtPYmEKt3g0opsZuam4LDHpSKgiEDBPoZJi5hYLIgxcbkUMt
Y/SMiCPHHNOnQZ2bg3OXmfWpMVjA/MLmDXR/Jh7K4HkQQYwUnSaWocqK16RIbuy6CjeBg50UOPdT
rHzAL2AbZCmihnRTvSaG78ZijvADIrN9qgh8J9oUP1TRcK8Xy7XStY1ZhFf/lel1p+bRDXf2AJfJ
ienJmoh2I6uExdLylCztTYJ151yUiDqMewsC5EA1GFkuRV+9kXlBY81HYh9qMn/zMdbF1/V3Tqzf
jJLNns1iOHa217zivLBmd2faFmRG/yKswcWSIXj1dCjJPnMTbwnNGmG1IMtLSwKF83otwYlq7llL
jHSlehBnmDqeJIDGEPnL1gNMzJPRGxAp8aMXCtCc3TcdgrK0GMi9OrnzJG7j0JzYFs1IrEoS7KJw
hjImON1+5QKGdIZgpTlAqpaJwEY7JsX1AD5ZynhxeSoNmPhWeFga7MXTFBH12H9GOjk/a0oTUYsy
4wWkNzFCcZaPjWaa7MdqYJJa7N2wftRn5zOvpdoEfUY0K08NWkxlFtAc6qKnoKsfm7K8HoaWdvve
dZZXVUFBFbt0y0RNmKyZv/gMJqo19qXnyYBzvfLf7Zj/KIcmjJILW7XHvKIJ6c57v6Hzvuj9enCc
J2tExNc2uxfP0V4ontE3nplHlkl6q5zxkuqJHZJH9+IkWuQMmB3V3wU6cr5OfQYeC1hJEvzKqmHD
rGIbkf/NxqumlX+x6v3BbFj/tjuy2ptshmjazqH9CmN5XsfoICFzad3/53/8j//zv96n/xl9VFf/
vdH+g17DFcDQrv3f//nTA775aEcmM3C/5gFuNVDAhhoEsiV5q9zc/ZultXhX/26Hf3sENUOy6NqU
7Y2kk75a9+zh0rEod2UL5dnK33QFgMHL6lVvJ7eA1o6d41enbOg3PaOW0srzeNAzRLC0T8dewDQk
Gj4GHP/AKd8XcFWIkL71VUDFFCjEVnySq/ZQOuoxNqrL2MnpyhvNg95zhWR5d1nqdBops+qTonPu
k2LGXHnhtixWWk8bpfP8dZo3624c7peofYyc+MoqGH+UTgA60KmuvdaClIkEvO3jJYzJg4eKQkf7
GJLTPDov9uS/+jlTL1U/xHRsvWw8DGZ0V1VY/Hq34ZJeKtw2Vr5r3cWFe1rnYDs0yJqy56gimFTF
M+xxfD7//Jrtn2yl5f2/v4LCj9gMxn+NEJccPEyTPZMTfVOE1mNojS+L3Z2nnAQ9p92cFxUWZR5s
lZQZ6UnaVA53nw96gZZMhwF0Y0203pvkQqssyJpIyvrdUeXjh9W78GBhjjXeyMtF1y9q+wjMfIXe
CfjUE8/rHmwV3HuJc9t7xbXW9+8mvj4L+nHGCAvTdYNPeDIPZmF1JI7tMaOhgErnBwMd3HXam9Lw
fylqSzxEOP1/XpQfbMP1b2tCVYj7wlhojPDSk1IvUrAXDWU04upoLF+UmOqu/CHY/flpP7wB/Zu1
uyocpSqQ+jvXy3HQUOvRoZUVz/1Z0DWbf+8Z303dJ7cMlMc3EleHAeSoTHnQC4ZqEP3lOBs/RAzz
2/ewXTiXKS2rfWcM94nr37YILXvBozQB5/kJJISpLjGNy8qY1gw6U8zHDXWJ5Pmfv6MpRuu/iyff
vmRphfro6Hq2D+v2nLHayrfmX1MAtEsPTXSYOflVt0qtHp3eKkdsPpSEgcPlUkNXA6XjiCusPRV3
Wb4Acw8BUgPqXk++9xcPd+OHnWWa/3raHAa2xQy4eVczwRXuQu7UuzSBryWMIUZgFUIFUHBAGIZd
f1iy+uApVJCBsXb0VwWzj37KiQjM/3nRDFmc3y2a8a+fKCvCyTbQv9jN0XhhiysXoEBJbWajP/ct
5jwgGyABAcNnJsZfhCj052ebP+0YeZH/iD3LMPVjpo3eLkF0LkC0A1szJr2gkL3IvhOAL1ZMdBMA
twszjEXBr0CWBix2BedB6AyykAqqOZ/MC25ah74vVBphwOH9+efP+dNbMyRF+8fnxNYe8fKg83ah
ujGh3tjDswnncZrPDHCXfGKSKhrXX7DkyiIroRNSCbkihKJsEdzyvwSmn97W1yf8xydp2i7CBhWL
Wwtd+BMZgCVlBmc9p8WDZg8NHJk212V0NTCgKOz6NAkOldYd/7wSP+SkxresozKasbKMRNsBtluP
gYYAEQNmnLN5O1yfCYqnlMV/ftaP3/VbepDWAf4yoIl3OlAJ/nZwBvLR9qJ1P9Mi3KrBPbIjqRoZ
CebeVkiyf37yDwH5K8D9Y5HrDJiPm2T4CGMOINjRGJKmjhOZwqbjz4+QBfvNqTO+xUoNQ9q2SIjH
SsfTE4NYveguB9RHxEGPA/mX2/2HA/a1tP/4JgbmLIZqag0vgnYL1XxsnZsxs//y23/6Et+CWT0t
+ug2HeuE5wETDerGeqEW1WmaqNm98J3wL3fLT/vuW5BKytpR4MU15rPpuYd3zNhlh8gcPot43ttt
CAjQDQ4jM/k/v56fnvctMIF+LdE6kisZqFDiz9sMadCUzs9sMpoUB5l5jB97hj//3pb7KgL/8aJi
XHriyOeBDVusj1DIktnORL2TQdH5y0N+2A26XEr/eIhlalh4LewGBjGUh1O6LVDLKESi98/L9sPB
0b9tiNINlRtJeEC1Fahbs+tR9audeVcZ+eufHyEH5DcHR/+2EzwN44bFJSh09BKYawppMHD+chn+
9Mu/vfYsH1OkA8JwJ6YbLrPtriCi/jsf3Ay+3SF9vBhN23hwTpR+5iu8dPvC0f6yX3//Zpkj/eub
ZcimmS4eizs/Ar+FGxHSOnsTo5g/f/bfv1czkADwj42j1VafqZl1KZGgwPfFlaHbfOEsjBYMDd74
nx/z+3hiBvL4fzzGa0ef22UJd7NCt6Nzn8JqPKWzfj4xb4Pc8recx/x9FmYGsoz/eFBYzjiHJIwJ
x2I8GCN4bmww7MhrAL0MT2aUP+hGvvNS46VK9GvxVhO0yuSG/hetPBGbkGVB69dAzsvAazafom2Z
VOghQ3NihjiuRqeDeI00aRU0dyiPvNddcBza4S+76acX/u3+ACYem1FqhLvWhQuY6cjVxPO16/SX
f34Vppyn//+cmcH3XHoCJ9zbM+9CA6VaGPdCmx3HJl7nixVikWB9iHmCj7HIGANcrypodkBCPxH2
Wk21d9BRqE4NBdYi8E7SBT6W+AlaE0WVRXPkzx/zpx3zLeDkda7NjcZo2ikgHYHUocMz1tuubD5G
H/2AIvD+cgP9PjQw7/zXLdPolm/H+RDuEoOhoBWnb0Ni/5un91vYAcGjFguBTogs6XGo3Rsz1gA3
p39JX3/Y7f63yOMDAIa+jckWymUoPehka3W+CbHG4MK5z7gCZt16+PML+WFf+t8CUejmjt72vJCm
Qn1Ytat2TK4L5/9ydmY7cjNHm76Vgc/pIZM7MP4Paq/qrup90wnRklrcdybJ5NXPQ9m/53ONqnsw
8AcDUqtrIZORkRHxPu/wRcYh/rwxC+8sEsVGRFNjcPwteChk2gIFqlQucuVpWM4uUxLFohvnlJix
X+Ac/+xl430zIwcqoR07YN/5rBFsmxyWWda1yyK3X2epdAn33RPu0dT8fGMz9z/Oc3BDasIXmNVu
s4vX0J80r/3iCbuwoLyzYBfpel+CNPO3kx9uAizcSoyF/v9uwll4KyTGq7bS/K0DtDws5d6di68p
Fk5f7JMXHjtv/k5/iZ+OdBraayHxk8YpUzWKgRCatphyxMuMWj4c0V+ff5ULRy+s3v7zrVSi4qga
ueGWV7xZqbop0ha1WXQNcnJYukb2EsetuXF/e+AiXIAUHtOZb29nJ62EsZw8cYHfRdHaximg68yH
zz/YpUtwFnm6EHxQVHON1UhrmGnxmebq4F866w5nk9nP3+bSKjkLO6Hb2XaWu/6WkPDNMI1bH0Oe
z196Xmh/iPDeWdQZa0srMe4i2ZnaOzdOTrXuviZ99BOB7Rd370I0cM8iT6rp+QBZAm8hL38eUoP2
LGCidmTs7vPvYF2IB+5ZvDFio6zikadIRAAfTXc/4PlnGTN/CxbrDFGjZ+wx0DSN3jppEON7tf4y
afWNq9MPV91Ob7RfBWSSpEpLPGNUs3Cpx2qNc1eF8gbgNCJiMjboVJxukBZTTsL1DqUoStx4QBaQ
Fcg/JnFlt3TEnDTHvSV9LxG55ym2wBjJpbFYT2247bMkJkDZs75VI1vAD6Aia6C/jzfqTAOc3a8+
vy6XLstZmByU1QQyNokAxC2zHh8KxPMgj6obkbt3iq1Z6w1m3YNvn7/fpRt9FsyCMQklOb+/nQ1V
dGHdMLL+0rla+EXAubBW3bOIhhKvMuBwguNnrrpCM1rb/kdldE9h3X3xpF0oNwj3LKi5QB5EKCIX
l91uXxXuzSztFejpSmxBZln3rD6nB0HNJ3uc0zuFVlWz2i9y7EuX8CzQ6WE7IgkxXJSGqGRgJCal
uZ8y44vK46WXP4tXcgwbvFKUu0287EcHY2TmwM2Q/c8XwMWrdxaoOt8HO1sJ9P6ROMGM8zGH5YmZ
BS2zCdfIBAm60hnewyOXGKDhquzKj3CIoO39xWeYv8sfIpp7FtHixnMrGDoI3hIoOwVVfCbM9beZ
o9eOkAsG3GnaqAIH0Rso4b0b0efzkJDYf/4BLiRazlm4y5gKG7WaRu1sZdU6iIiF5e8KZgEdYY9s
wBY+Tu74VUp64SF3zmIf80pN0yWjs205dMwIWMrHs/eFO+0jNFbN/WhUr59/swvbkHMWT1IpIkvi
xMJY2StgFVrj1urzV75QtBfOWegQVcEEbsWuFiXpjjGzw8w4xcSoQK3IgK9BTEmz4mZk+iGj4xsr
PKmayn2ZAaA5lzaDjy/c1t1zwDYWhZTcdAzggW6JL9b2hUfHOQs+0o2E1VqxvcWQHiWE/ivBXiX0
py9y2kvX9izu4LzeZlpp2NATuW31GDxoPtr8zy/vpefSOQsrzJqxnSMt2zaAnlVkHOYvwWznjmk0
MKjYCkXMZiajufeZrVYDrgP0kFcW2IYvHssLmZJzFnmmSJQ66Bh768gmQ7NgrSpuXYVX24SAPDHH
L445l27TWQQqUlvLu0rY27jH7LYsJIsBMXvrdl98kUs36iy8COaoEuq2wNQgSfkkCbOB5ue36cJn
t88iR9EIqzOgQ22hMR1nKzszwREuSfPxi3Vw4SbYZ7EiLhOmZVvN3U4y/I7sDW4Edhq4K4bc/WjU
bj//HsaFjdo+CxTVpE1JilZ+axlOurMbxiboIZ2sHBAyQ6d02BiANLFKCwKccCIb7IM+tt/6cIA7
SJV9ZhAZtTr6E6Dyzz/ThdtmnwUYb6gSL7Q7PpKevvgV7eq8n75Yc5de+yw0ANvrA8zFva2Ozxsg
5vcKpfXnH/vSlZzf8i9nLL9jijcuA9wbyBjrrmHKQZSPvenfR3728Pl7XFp2Z8Eh0/JQ+gXdyAJp
Wp4BcZzPz2bpfJFTXbo8Z49+7qau0h1yGo96ifBwgWFu6ovb+rtl+ofd3j573isM1EMYysj6GeZi
tnC2LQSgohAyQ19KHQd4r92zqtQvTIFGJrKRJVQQCBRHgcyzX1K33g8ZekhXv4pG/+RPxn3vOAdv
9hXU8Jr/4k5eugpnccNG6jp0GQ93xwGrB1Cu+83L5zfwwiL5fSz6yyJpCteb8oSX5jz+NLO+1HwN
0KFaCFo+f4sLbX24jf+5EKMwLSDb8x5TqiO3L3c5dex1lMS/pqYel0PRvY1G0y+Rv4JEwQMUwKLJ
iKOA3Au9o18xEFKvPv8wFxasdRZegh4VBt0RnmWOw8SKVRa5Jxvc4ucvb8y35A9r6veQzF+u5+hV
HYj2kdcvmI2cz2eYkLNVjgujhszu2vrtBCu20Pt0mVrqi9T/0l08iyI1Y9jD1LfeNqzNdeiZaLkZ
mBusbZEVPz//ZtaFRfj77//yzWJdE2UtlL+1wRfQudsi02fMKOlo1wFqtmcvKnwvrBjtQ9UW62Jq
DqaGgmV20DL97DbwwdrL5hVr2XdYz4xKaXiUpT/q2QVRQ3EB04u5J+VhEFxEh0TiVpnWt7kpfkWt
cc++MEAM897GDAQ+BAxGjcaNkOIVOf2p6FGkcPpFtf7hVnqNDBDLa6O6GxLIrn2+/fwqzEv2T7f3
LN65mVkhuQCfkoz0KgEgICYsrr2aAe46xauoeDMZXfz8vS5thdZZ8HOk9PDRAErDBUaOZze3UrYn
gfpZTu2K7tiNrwOpmcaWRj79JlAY/RI/hRfKA8UscS6KbOfE5Vfpy6VVdhYvzcSJcsP1wx1y940z
xG8GF9vPxhXgoffPv/OltziLdKXUfBkaEeId38fxS4uPeENswnImTyXrz9/jwkI2z1Illed2xWRs
uMPXuMW/p76tqm73+WtfWB/mWairwRezYWHyjA1CsxDMDxqUSowEC7oUlbxj9ihoRPrFDnbhapln
wWy0J8X8ehLugsZY14HGjQEgx5jmVWzi6/35V7r0JvPf/+W5932PF3NbEF4GBpZ5/5z5My8DjFNa
Wl9sEfMH/sNjZZ7Fr4LZxG7IUi6bwYSsb8JQDNxwqYNuXqgAGRcS2s+/ze+Jmz+91bwq/vJ1cN8c
mX2niSTc8LHqo00IUyeMwQ5qg9gFsGV7yP70he7RgJzokWFJlECl0gy16uMKFRmWyug0ohIMCYcS
OJWGvf/iwznzo/SnT3cWX1rIzmWdp9EuCMabSg3PekXALRF35+ZaucnzbDuA+3eBrpQHhHbZ3Qye
Scp6W9XhD+HKpW2GeyXUoYRdjinfSo3DKUOCpuXQbyyNamQ9iaegCvaj677qNpam9exHNf9EkE2L
MbweHP4Gk+uXhqDDxPMTsIrvupIfRiZ36WjfVnoK5V3LX0cLjuAgOCr3dXgMR5Gh9kTYGzB8TuQv
5QqQLlRJalMLe4gfle+9GCaSNwW0ahawJ0q7benyL4TeP0TA3FutBGmlxB10Clwn0Xe1JS4wWvxc
u/aHJRRjr3goecYvI7Kh3xo3npAnGdvXYZLdhGZ1LJV5GIDz4sfFlgEdoQb0Kz9sYR20PvlpF+Vu
Bs9FmbsvXeut8dJXg6lCqdlvWVKCPg2NW6WPDz4uFt4wHbwyeGF/2lUE2qVd9leOra2x7bMY3kca
j331PHNjZdEPX1W7OWCZ+Fbg59AteqO8KlCstyD2oD6NyHLrfDOipEri6blXkMu4ZXLuKiFRI1E3
UW/2e30IgHfBtQrUW6Ij6Zz1QigJvvXYNqEvCPFlLdNtEuLjIf1DyORUhQLdrsi9M1TWTXYvveBo
xcGWxqm1tu16pxlMFYOnpOHbboOgPyKw7RYeMjHHFd9n3j/TF1D+MrRKRuHhwaZpV7NngI9WSvq4
hQqrxC1BzxaaTVc2sK8t4B+fr3wEB39e+b8n/P7yXCZxr4vAQ0CLXu1GhO1dZKMbmBdwiZvFNEQ/
RFxtqsh44vDp2/VL3uNxXNWYEuB/Y6IIgXjSW0fPRUdnqA5X6Gh6EdJk4Evt81LbmZZ9lYfWuzGq
63JOWWZrFMBx6Nm7bdngc+qq4nVEzlK2ASQEUpcsntAlgtxMkYx30BhGlpmsAzwx7Ox3t2DqjZvJ
cpEse+Az3ZXBpHeZhTdh2zxHMS4djgT7kse7IPXiBRaU1wkv19YUamZLIjh8Nyb5VGsAOSothL09
pKwpk+XB1ZnVxhdo23HqKIGM13NPmoYEuus1DNXAlMcSExBWTkPlTqJ0pws5N46cAfctcJ8fyFiP
Lq47IG4teF72KYqn69IOsEAHq7bUGs3eWmnFwbnz7mWo713RcRVAq4D7ZCKqg4xIBSQm4E9BuMNs
7BuCpI0zVdcNdhQmdIIiE9clrIfEzQdKJebemNUMRbsWRXCTDuG7xIglgUhSRHGwNBpjib3Ge2qC
URf6jQ6nNZ3wlVdKrJhBeZ7vTTf3++3Y+dU26mHguhrcxKZJT3Mb1Z6xQsCaLWZroLI9eYbcJg2+
Uq7RnQK4vEsxiU0J/wQOEGBBvvS8BvK4/ZFkfrIx0Ru3TC2PjZlvBIcM/uUu69J1mKm71ifPsifn
Ecs3nv6HWKPemrkoWyVN+xXEjIeukR9zGV943mkK7duYuynxZqpnWluh3Un4VtHszIICoIbLNKh+
n0TmRneNn7O9rIP6LpXFNYps9LRsLi4A1FyGFDj0exsHAbR/S6QvUAmiCuZfjv1GiucAczL20D7J
XthgaBHdB5F7iAxNLWrHfoTX+CokchwrgPw6IWhA5YTZh/e9m81BGdgDDFF3T04OQNgfn0VtHSNm
iRatBg8YJRpDqcGNjgFKoyGK5Dl4kEV8X1jeR26XV0PXfY+GbOvXMRpVDSvipvauKml85AOK5Lbt
3pjfh62Wq5eCnTMjMXf8hHN0kZxmZHcqkd03dr8z7PrGTiyMYHrtzRo0emWjuKWAuXXb8UcfjGvN
C7+IKZdysbP0OTeHDpUhEy4qMTlceNHWNcx9Go3OYvCnlzrAKCG3vti6L73ZWW5cZ3aYY6fKWG1o
b8fRpXTQHbXRUYvoCvxP8EXueikZO8uPO5X30o4Uw2tx/By67qFn1DkL5Y9g+mpy0bwUic/y47Br
fKMIM0bBQFAu4yo6xYlzH8DSYPOqj4PKH5w0xIJjcOSiSxpKYg1KJkTaY5YfRWIe8Wr4LmvrzmWe
gqGXQ+E7O9PhWlgJ9UMbp7wo3Lk+CAPGok+T3u7ixv5w7O7Uot1H5bJPdP01NauH1mVG6vMtZs4l
/5Ba/R7l+ssG441RbxgGM7lhmjxIa3gzDO8qHLUvTi6XXv4sF+8Kr6CTPDDhJrUXYRnfGxj4Fsv+
809/4dAizrJwT7YtXdGIXnvp7mK/6IGyW/KrpPjShz9LivFEGHFR92eHguQ0CXBP+OtxzoyG6thG
c2rcrYYouOJsGZg3DVjwyY0PpnnPzPzn329eXH+6O2eJrxyVUdq5GwHGTheTjuMQUxjg1H6NJDwe
eWLcx0fAVLvP3+7SGNC5jCLrCtPBnzXaRVoPDvl7EN5oAy554gQRzsmiBWgw/pBp6bYsb+drMYud
gxAFc7xNyIEQqiwkKe/gRO9JZl5HAT3/GbzRoFel3FOicmdy349JsNuh+Wf94X/+h6iu/S2y+1FW
qmEgsDv74389ljn//a/5d/79b/7zN/5r+1Ge3vOP9vwf/cfv8Lr/et/Ve/f+H39YF13cqTv50aj7
j1Zm3X/L/uZ/+f/6w//x8ftVHlX18Y+//SBhQAt7/xHGZfG3f/1o/xOh2DyI+29Z4fz6//rh/AX+
8betVO8Fj+I/X+vfv/Dx3nb/+JtmO3+3Z+AHcxiGYUIWYvkMH79/5Bh/B65keT7/czzKJbxNUTZd
9I+/eX+3dMs3dN1zbc+2LJ8doi3l/CPj7walOAZLUK5YiICJFv/91W//uVz/eTf+rIA07d/zBf9n
XduOYQhQGwKOhus4uvd/SbTsoWAqBGwVPK/7FuB/CWl4F7fWd9iFCQa0HKzyDoUu9NElebjJbIWx
yltjOxRTgWlDX2zC5sQITMEwJRmJ5vIyMt3RMHnxyq20DpUe/6obsFZekue8RnutOWIfznaTvpX/
APd8g91Fss1NzPaMEr0jT3aQTyEGBejZUU5nEfBuf9TXQzVdudHIqQSy0CKS26Zk+mPwlhVGP5uE
TGrJnKFf/yzKkEF2OweZRvI6afKBsfZDXQzgNJ0WPLY3vAvTAlMHqq+I5JUprKMd6DCjbFQfIRoc
qEZcAKfibAWm4El2wPArilduo04aowARpfSoOc5j7UoNa7r9Kw8acNYDnsJ7GqiI2V/lFsefxqkP
mG2UcGyBsRf1IaVovo5R7mL7690kAmyDor2/ESaQOezkF2WCFUA7ZL9cu1zBw8FAofXShY4NUdyC
lrLdt7rRvKV0u5dJTbdNbFVQRcxvXuZ+I7m49Vpxk/kApgoTnx2W/g8nk9Ea1+F0ZVDnqcU2HwKi
ha4xnZOU30iThgW4iBjvCSdZmk7/aFbNm+WEK6LK2oh7oFsUkHdTgCdg5eHapIkPNwZAmO1SvXyr
4mDg0GyUKxhOGI7qDmMJiEojSiVGS1fbrU5To+G5Pgp54I5CC5RQogpItDA4V7iePbFScMvSSbO9
zH8rVcXtCJjDi60cz0iV4AiKZ0MttCvLrhbRqH55oEzBjRs/c5RAdVyDFgBrs5Df07h0VzUCikVc
9D3Arzza1B4ElThZmbI5Joa+1QWD1yicn43CgeoYdHj9gDI34Km6VZxwQMuuNVT222kemBdUlN2S
EUu3yLZaHCRXffWISR9C26CmXs9BiT6FRdaZmMizc2wx28E8BDMYsUwyY1uG6Lar2BofUw+Nz2Pc
txyeRDkwubkHu45RaMXokgpHGBXJm134EEitEfCEBk1Bm3DRkWG3zIcmXQ0xKVA60FL0QxCP2BMt
FVz+jn7+kuSxxlcnt3aFn7HC5HudvqAr1zcywBB6UvWhlj+7DCuOAVcu7F/whVdMcE0uYM1osopV
3TnVrebbq2pI1FK4Bn7Aif0QRT5uZ/qQrmxLklAs8UXRUDx2YqEs8VhmnsLX0z0kLctxTCA3tzgc
SBXFO6i7HQo4w11uOtXqV0CsoDE0awT7tE2d2fLPdF0a6LD4RwAoyyypjX2hMmwTYqzPoFlh52Ds
XVySC5EbAJ+EWPVhJhdJVbSUF1ilYWRpW5UDHms5HzOs/tNomcrp89pdmXb/7M0HKxFyhBwb1C5t
UCTrKAZ2G4iDsWlRwNxkU7a2h8BetROlGCCkN6nZwq7kaIOjTwQXsYpebUNjiSqgOIIHRgcRuyT1
KVelHa+CEhsEofvL0s6KhwQWfJAfk75jNdI4nvlBVOYQhZsyTLaVLvi8k4PEywZG4mUA+zOE2gzY
LVwHPGXY5MXaKMtrbpuxxicwxqBveue2ZRDTqaZQe1vKwVI7KkSHPo6x/JtqqiXEy9q+zybVX+eT
9dhU+n4EGLPvBPz3jndaDhK8hx+N92EGBzm00n1inax5kHgq8FNzUr3dtqyycdLWXdfj8hcUV0Y8
zq4F7kF5ureI/PSK+gjj1sRHv91ZXhwdGFzzsKzpvvtBfBvn6Dr1IETFB+ocw1cqcLi+Xud6Pn/c
zuYE60Mxq36oQPjYbkJcHRrMxSys1KMGgkqe5KfC6P0VmVCRaTjX2xmexFABRcvT0nfWPuBh32qo
5lM8SKQmrjjijRtpDte0dK4x9mOCeq6Kji5JPVa9harAjzVw2NOjPuBlNwoTt3cXflxhZVDrZN+v
nCTf9pVFwMUnEomqhed12OKHqU01ylXzwdLm42zvgUoCirAycqATHf7qXhht7AfDn+6npJEnrfO9
DYRN5iDhvdBfwvfKV9a61Jg28nybMNYSPRxzAxlmEXUJRhrKftUJ97huciBFxbHqi1ml4Wa/Sobn
WR36bdEZDGhG/bgr7WraREX9NL5YTpbPDF82oCG4kVQwcy1a96Fz0GuMaLneW8d03uDQP6R9Dr5C
/sSqwd+EDoAks7dfPKNdTkMptkZpHWWGlD0k5XR7HJ9G7SYY4u+F1ItV2mJgm1cVnue48LlGkuzQ
w8P1rzAFslt9Tz/unc1RLnXn1iY8vwqObZk9/rKEcwqckmzMf489Nsm0qkJ2pADZa+s8Kyir+TRS
sWmsuzYE+dZchcaUkAn0B8N0qzWxA/fOJwZsYCkpG95RZ7aQ/ppkqffOrs67ewzVGWhNAJr5Ixp/
JftwH0TtraYYcG3BLDGECHTdtOFx5szQdExArUc5g9ewcq9qyB9OzKrUegjmELkAC2FTGeTt2hm3
vpbXO8guxaq56thlV14OfKPpT21tMzA+8nl1YztFwSEuEpikg7HQLblP/QnUs4CXAfy+p05VjDeh
M92bOgP+JtxbvHKWST7dJ26rz+Oy38TQvBqt2DJG+zjj9vFXvW57/TYIq4jVq9vrrgWKIY5631z1
gEbqGKWo5d+JkYqzlt+NBR4DCV1r5taXnezXmaM/QCV5HLEKG/1+O/QtImPSK58tWlrZNZqfx9KW
zLmW7T6p5Z2RN8VCZre6wFpH09Q+6ZodwwR4h1es3IABfGm3j/VwsMzq1R/EnVtV6yaT1xM8qhXj
80vb8uComyfbb57cxnkb4vJDcwgFZeC/Bn2zyka9eggri2+PzLX0yh+aWcCp+aiHETcvOJ9JTdG0
aoZdz4aS+EEJW0ICnZQ55ktUhkN30OBlae66LNwdAIaPWhXo2w0TjiAWLDgWWCvfiaJVN2ZkpD2k
PAPm2FhXsPTx0J6C4aBjGRIOpG94Oxzqsb0yp2vTLW70Xh09HFqWmAHBa0lh5dCiGb2DJr0lgvql
Ftb7ZqivzYg2VKTjjF7Pk9a9vZatKhdImuc8cV0Fgb8YBhO8wgwn0mt5U9bJz3gcGNyWLnAe1jo4
/jWISO8Up1jMmXEUbf1s5RTiKC0s+2bfS+2Qmt0TpN9k5QXPeyeir2CZCrVHSg6vpuOQ6B9lmz6F
Q3tVB/grOYoAWfwwxsDcJgU6rdjraS5J0lEnq7Bek6tiCvbW09hrRyHUrgjBw0+uFSA7veoDtjqR
tvuuILfxrQgRp1luuyzvl1VGkzzIPnRIZ4u0yLF4UO19ZManof2mjKphyPiHiAZs4PQ9DbTXzD66
gQF6WqS3fhSgRQvuaxH0cHCSFbwGjy0ZpxUBkYPhqqqCIvwMWOAxZVRjFQ/Tsdfc757nrcYWRNSU
a8WilS7eSXdw0O77yN/E/vTqh053PzbO1cR6JjZ35NTBHn3Nxm2TD5USPeLHvPAkNMhQ8SzlO/4R
dmGtjme90nB4GaA3J82q98uZJ1FQ98nbZV8xGxpLtF5pnwDklBho99VSkVMvtRqS24hNEIwWA3fm
Qn/thxxvEC+5s6jtz0ssVROQzJmQDQpryAUXucxWIUYXZHLqoIn4FqOFH3ASthUNlEJE884E06yk
PI8JieUAlRe3Wp8d2lA8sRazoLEglw3fwagCUrGuG+bgyginm6jvTu7YmQv2oI/Gk6dQzLX8cdeX
NmD2sMQi7r7o9Xt46d88jW3ZLM2VcGb8nClPKZNYSzsqX7V4E2QY46YDPnBgJA8G8d52fxoKMJvO
SQOKnsI+lZaEKA5ZOT11abVGP5ItyrolMNrdc6E0enmZ+z1KsMNIR/95Qs1X4uVKRwKHO/DClKnx
OaSYvHWs9CE083ezmbZ5Fbkc++JvVY1VClL1hSYmWLeF3y/qBttkWiI5tnp2gGzfTgDl5hrLW6T9
Wr0Ok7Uh8SPZKbjS6Ri8aVb4lKgBN0PvSpsmDGcH5azR9mEs2zvVjyrLMKxMM7HUSYaZUftmsTRo
cwGM9c1p0WMbhSyCswfVJWyUIua7G9P/YfTvZjYdx7mhYcsJLZahEynEa8WlUJ3ufLdPcf0NK4+f
yowgazXJKa3kPN2j7wM9NOnGbatS71cg3eRi5OS8Jvm6dnwF9rFzblwJQrkq9mFl3Od291HCptt6
ZrilzmNs/dT+FYF2Jl3VIVJuh3Ygj9bSfRHmYuWXfrPCxrBYT6CxqNMaHBkwMDNrZz2FMl1n9XTv
lgbbYKhFL0kb3DnCRFPUOcU+T2pzWQ/gz7QpQk8n8BakW+TkmrkqwYsc7PrBn5x8zew7WW21HpIr
107VIyahh0kBYjEw+GKCC+5nEKM5JsnUkpGuFuaaQ1Q+F5z47iAnck7VhL80AwPnkWoVp4mz6S1P
gVpGdFTECo/futlEmT+wRbClDrkFtTjAvporfu0r+yHsaefiYUxGWjJlylF/q2exwrCj2OTwWF/2
kNP9g3ItsqxKlUtm6KeoT3dFlQPELxSJkwXTJwifo5QkzTBjheFFXaxz232JWmh0aVJspyHo1m5F
Z6VsyFz0AXqorIud5kfWIRnUSZJuntyu3LS6LnZidqJLBzoJuLNR05pWmTXhFaa2Vawi3Nvnfmbv
0ZAVUbKtUf6FfpTeBxH8Q4iJr62Wm3g3eoRMnp2uLN1vqSlWKnUGzJ1seGHIN1eVLN6zaMRzZeac
jtN1jQ/VcnztElOn6uKYW7jzh7A1GSWkd8L4F67UmLRwrpedOfsbmauB5J1PwXDU7x25cWS57Ovi
xaxK82qAgb1tRuMlTIWBy0+c3lfhKXXjZgdCb+Zc2zWXdnCuklFn93PSYRcQhhqTekNlFPLdqDT8
mOV3Qcf+ug4t4/r3zVatTyVESnfpsJf2qaATJoi1zjTA05dYeCfZWzOw3Q90z2qsDUrPAfQXatgs
uSVAtCpyrobgg+2HWFe669SnUiFyb6v1hBDLoQfqxsb1XLnpGifZ40/DhtYklDMIaVMBDice5Lgl
yBYbQ5TgP03jum7B4qW27DjGVfeR7TDvQUNwm5YjVpvs7Pe22shEBRAqcVsNYqCJcdj+ctKYvhto
ICdn3jf1lXYIfXNXwsGmq8Q3LFjh7lhRz6iSfm2iMuYAUOFE7WFuVuevJI8pMx2YJJn6Thic7oTu
JHStUhrL0T3rbdkY6i7X0rVKWMJOl8IFNirvquyKg5da5h5+APYucD42RavJ+SwZnOKmNvBTS/HL
zNetnnxwIhFrkUT7ihQPCnD4zQ5MoJqGXewyPILrBIsxx2l8hkbB/caY1GidHa1MRrkys2vWaVx1
dAr7aQWB76AFLZYquG8tTCvx1kUc6ADlJAQ67UazMG+JaQRm+gsP761WNgkgo04iDwNmE+ZTtDLG
+fd9rKAtnjgd+vk2GNjjx2o9Jg344KDz9iNHk3URdsNLF+D8VvPIipKgVpjqoLoJMxwMGU3LnA4u
pydHBhC/c8ZA8sKBi5wFR7udHiZYZdWk2/uJiYsK0rq0K6yRlbtSoDDXcdIgk3IM+GATp3UOC8Wg
C0xdQg0U7gwos5OW+QeIugmZN3Z+4MK0VvdWkWCCtEprDqdaPsDCvauRfyz9alppQVbfzbzAMZg9
fCNJtSMzqRIZgtBqhIgGytye3fE+hszgQImjzbqBaN8MWBMlmkJqVNdPXUmdURsHdimSTL6yySXR
h+vOXGW41mbxONej1Iazkb2oWxeVKPUOLS0npmg5xmXtsKpS4l/QZ9VBn2pnmZT9Rg5Vecty7stR
rTVlu8cRPfguNXY6zog3hf3k9mV2UiPIbAxBnFXyxsxjuIGdBtNZtjexlXxPmBx98h3ol6MT3fWW
FixJTWnH1O3rJHFSr9jWlo7q3qS01aOnBLeyaxUNaK4zSMh4HwmHqkQc4O3u1z3kY/OZmYTZNLAF
tcEBsF5oWVOsw2YqNz7TSDi7ue469JP3nB0XN0fGL82at9KtdSDMeqN1gkG30HQ3+Tj8Cgl7j/q6
Ggu67Lo8Dl6EUsDG18KehLzrpwe7pUmqd6PPe4qEdKY+RZ4GlYm7glefoZnbDD/TRViBM+s8jMHU
6N4PSYU5ZwiMq6DEcm8lZEWlDt6yJyFcelblvcVjeMvqBdQ/5CRrKvjpaVQ1k5fETPufXZ4fZSOy
V6ssynVqjdY+a721Hij/5HDUXGpVW39PC4lfT9neznCvMevcm77Bdit180crHIHzRhj1wJ1fp1WH
lzsb9ZLDOxPMXXv0KAotq/pKZZ5+bQ5Kvy6cxF5lZmRue1cJTjG93NdxYj79/mMgI87cmFMsh1D3
nht7wnshL/1jZOfe81jMaNBAbhohuo2vJWLreRwzMBIdb3xAhlQM0+5bnBU4DdQvUZ4pip0BY0mw
DO6bUHlbM7fzfVbl8TUyVEjJnK0g8PYvrqMPsDhqe53WYJHLYngI9irW+595NkTLNvO0W6xcBpyM
MPs09AleZZGhwospyaxiQ64Ui9nSy/KV0ap0KaqkexRZwd7pRbBaW8e6tbPXQbnVm/J7b6dh7LX+
/UcZRKuhU++UxcddpEfFbU718DZ0i45tnppnQx6Ng5Ej7UVLSfNQVmy/dHheXDPR92Hvcum94qmJ
MjrscaRf13J8tHpsU5nlFxt8Csx1RDQgC3Y3GR2LrUXB5KYt/L3ZYVZFq3Gv5U59zzHVWsvQyU8U
7l/IGfHIKZsUF7vJ+KYYkDL04NntQIqZvhcshGZhuteY+jUbzyvh3ts6VdyAsG+bo4E12ULjL9e4
F4Nir7Twqpr/r5+chTRj/dB3Jd3DyZSHtOgZKuvuK+zz6v9N3Zntxqpla/qJSNHNCdwGEI0dYYfb
5eUb5Ja+7yY8/fnY55xSZZVUUkl1UzepnTtzeYUJYI7xtxSKkjefTVcaExVACVZfQ2gfkZyTl2jq
k8OSu+upK+r4IVnyaLfOXfmlmpvaPa89VWXMaedYRfM//6D+t3/zP/4/NYTGVmz4O8c/rupz0iea
NEBGk98trUFeNCnSYZmTOBmT1kjZGVOX02XVFRKW4U1J+9S2ZnJHjif2ZaJVK3VRZbPeG2kOGG+1
00dTT595VovH2gFrrKUX0vtrPLgdr2dCpJKPZImOa7P2vwzKp6VZ5Lu2PbpmFauH1HLng9FiZN66
Db3GtM5mWaEjSfPmIdG77aZx1WtbjFtym+QzGNLdkxO9nGTuAurqZvpmVxmw9YTFVgwJ5fTx7Bwd
kMtpVPYDLGX7WjcvlUiTly211fRMF8Qulzsmw/VjlfItb9rxKZ4JzgMDpdBhAgTOige3H9t3k41t
PynzfZjgj6xqmP+S/GcrSmmXtZ54DUXJ/p//OiY6jSZagA5muKsE6S9eQoKx1Ft1Buqxnu2iTILG
U9ey1fS9obr4iTJiOh4rtpjRyv4UOgcfkf+KxWWWT4iDgjH3cH2X9tYNQi0Dg/waxEmmQuqTiJfG
hhNC5CQs3zRaoFIlcI/6rjIltxxQuXXd4TaS667sNXQ5uvamr81l7TnGohFDAq0ZNNjUC+CGRv8b
B5e/Opl24hA9L9NUoeGKvGA0jAiKxEb+jVUdWZB94AzLqKJMf+a4vSM+Yc8bw7wZFKTQSNsdtJci
P/hAveZuSvUG0XV8s6Ri9deJPGasVUFmWOSOmzWSp4neAdEutBgW836pEnVZh56kkcS9KJbTXb2K
o2GyyJNDziotynuzTuyDs0T7EQ//fmh7yy+/x2Gl8nsikrDpKUtlHwfDxNU3ci7UKYnUIAEOvdnM
4hdzrq6R296OQEZGzGM02AKjqG0Hpcz6+6Tzc0b6wgIxYg2/1P16al3jDs2NyZSKWb2sS1IoBU0O
TUNUcI8HKitHa5sHYL1K7zzQfkIxxh8yuaAIR2PFI0EI6mQg8CRlVtwXKkt2E3b6IWdi6bRk3mug
qoVtxaHRFt0B0ThUjmbmNbpo6MtNmjhH6ml9NHv3Gwh8CtwR/wGT74O5ejulNX8skweFf2GEioqb
Zk7gt3RKXjJHnr1Jb3AzgSYYIrsZM7Bu2Kpsx2jFpqL/4JZ/Gl1bYiboyYyNbyRL1K4iOrXHll2h
F8PA0r71dP36Rb+8Gr1HJdQW4e1Rg7y394nbh7VKuoc5YTMCYdqQEqYizlZ4ifQj9mIqgfKEn2Mk
l3HzLdC59cuG9utlI12i1dEr7fLkIDWOaxRsUMRm2GQ0b2bNuV2a0KxZRKzV+9Ih0/ni3rJivdn4
BX9auGpGTFWzSt4hkaPbOS//zgMGk35xf4h6yVTeBCItB7pNP2NJG++SwIRpSXvWkVx6pyY+OTHY
luN+kS3pQYQNpD1MXEBW9NZsWz/JxLWwHizqQUNY1fE4UI3A613FtTrSTvCnKOe3JOWoUDEpEksQ
G/jvKKDJfScBQhPe15yNwHAmgu2uYsyaNJ9Uz3xfbAMb/7Tx5+zCcO3EUK5kRcCUgwqcRK/9NPgP
kbemxVYmB2tOwLuUZCrNy/iOGZe0qx7FQPxtjQaIRgqYP39JXbd3suDOcQT02rSOaMpBZykZaSR5
waVLvHE220GLuNZ3F5ETr5o/kSi419VqYvCtE9+OCNyOoq+81DkdMzZihyTvlhcjItHJVzpKgb7X
/aXT0TVEtDnkX52TfJVzOgcet3pP9j7aTpLcx4GtyuXd3PH69+vePve4lgNkq7xbKWA5AJqsft+z
64F4jTVjKEANtGKNZtNgmRIOn7rwkkdDQtzoPEI1+YE3udT8IXGoiBsae5t/mnDYgscp6g5FB7yE
LdILuxi8JHfpDJE5KuMaALNM3OMcETGf8Vnb6Yqzwg7WlGkID+qe9Fv0SIUJSA1Iolf8LdJkvphI
cN7FCbPYart+NpPr26YD8lt0/FS7o4Gk4MNPsxY1f4ncYihJ/ZzIizUEcerzY7K5qVuJqjWTPW/H
Xv0YMnrCohZmhT7TN2L9tURkHIEY6mAanyl9fpOi+cymSe5tw/NRxdxLhyTc0bLvJjdpgoqxhfFy
Z7iAOrlYWYx4H3pxSfy6Zz4prT46mfVdRTT8LE3kW86SHRbJ3WtZzDqcKYyj7rs53cUZ32zXamAL
+SkW9rfbEanvGRs8NBmnfm3YppJsz2LW3C4EWuQwCnnBLOI0n14BeeMm34Ti7XRjvYXvOpdTp/tD
F30tvXO1K62+bXgHSIWW/a7oC2CmBjm/CmWq7yMgR4MaEMBwvggYFbTs7zNdZYaHIYMYcfK03eK9
q/Xe19BKO/a0syvAQi0uW7z/fNfJ4MywTfZtmmZAzYv2J4WPIh5RPbt56VtlchhmirXWETNzTYeh
XxPKHueO75oYJBo6+DobR0ARV/ukQYet5ca7JAeKf/FU8eDtWWu8PTYceiOD1BzVfTTOcVDX4qzV
AB11W/Rhhf92pIwt1MsWSbKQR+VSLSD5PrssB1/LfMPK7WPtQQJa7fAaUwHRpUntG8WCrNiaOSNM
alxKkWThJNLvYWPUx4n6l27RyJyB3CjTxKUUZubDmtmEMMLhAwmHmH6IehjMAui4rituU97eQHp+
O0UZc5t6iuL1zdjOvMh8NG3tTyKMK9/76wq4CNALWjXNl2Ey4eMwx/qE/JS7yl6fVRwr9Mu84zyU
PjgTuMcsWg1zj8w6Qcy/2bn2bufVXynJDz6jDppsblgT7UecRq5v2IMW0NGgfMucb5Q13BBy/77S
5bFL9ToOCMmGjZ55SHNEenqth4kJR0koxqT6wClynWeY4Z5Crhqh9D//4bT1nZUMn5QO/zq5EYP6
VUgHxGNGH1mzGATITbxAVYn2HKZ/yoqjKMtTQ69DIPKM8We8LBEVoV27euDR6mrnA+k7WxtILxPe
g0QhhO1o743UkkcTfRIM0I2ne5/QSLdpOT6Nrfquu76iozTamhOTw7hSVGBhEAkr+2CrN9O9pydi
PShE5yiOUlInUF4FC24Z0VrVcaBWRk/Sk6GoLyvl/GkQQzXQXXBAXRT7eXtU0WL4ce3oQbM05AW1
h1SnUZJO57+rMQKjuvkLuBVykR8qBizu0PrHc4xXrCz06sFBHJY1fbWM45jyAx21vDqTurcXEJDR
oMLQWTlXXHQUWeQEnD3cNzNcgyzamd7HcxG5Wx3IRPN1dSzL8rpQiJbwouHiascZkCCzN5BrotXe
te/mls75xD2blXpCCKD7sWEFfTnfR526aTXoUawP34BRFdA6UgCj+xjd9TXN3D7odBtMsLVGn6yz
fqfA0nZxarinxYaZd/H2DGZDd9380OuGfmrK+IFuWDKVa0QN34JZb9c41Sf7/ZU9BwSswOgxd9Yu
1z04Vi8oE2jPzshepry8p1t0wgXFLOUNKJcmqlUKpwqEMQPnubAdbnXf9iV96gAFVkskoYdBAjNq
TgqGvpvi8VEOsHS2O4+nafjodQ/Uti5wU1UptSK421Sy8ST1KMIMwX6UjatPGAr6B2KorXoI0Cjj
t1HLNZ26m7qiCjKi6zNq5lcriuiHY1bruPBG8SKN/qW2TK6eN1OaV6AoWX2jYkaxPflF5hTh94v8
pA+vLlFoy7zm0lr5i54Wn5P2tESImPK+OskFjmrgEdua9cDtgClSxMva0Oe05la/FpGgiiP/UMa0
VJR5867xDJ8XkR3xHO/XrNVeqS6KdnpMORzskwgbET2WUg6BudK0S8OqmdSrLw2VM+4Ujx6rJyIr
sZsQYe4aUUdgOs+iAB/X5nm+MyjTOBXIGI8DRsprZ/BGbqqh/Ctr3JptOv8KSeVOL8uvdeYCFNGg
P9mGVu2ZA5IzsjlxK6dm2I9G0T6xxmMYaWvx6cDU/PPHbdO+y1pb/V3KDdXwLPOaVat2MLZ6bs8d
q7tyAmsEr51eE91GG7tMvwuu1LX9zegK28VtUr4aroEL2bTiO7ZB7dTzRkCcmUfXedRWnyXE+dut
y6XbPnBZd2HpRdOn5W6+C+wIT27lqP1spOutbc0VnZJMFnM1uU+U0+Gq4KX4FZOx8s8fR1L/UFmW
92banNiMcQXNcWV3XBm68fElJzuJX0xL4qNzm51Kx0vTuT88wsl+wWGypFv3OzFh/qrLW4LsH9gI
KPzUq8WXPUfDpCG7aHtOG8jZmeyNfVRNn6npPjdGcU8o+vBQTHNKqgE3NMP0aa10NKO2yaueBPOZ
GFPR4HUpiNcSpkaZZZz9DoBmnB7UnpLVBA9g9XiKSBig3a63azcQS3wlCiWsY+uGiD46ekrNoIbO
GGFIKNaMtH1PWObbmprf3LpqTJGTRJcEpJIGsYq3zRGUOAnrkcYgng5q3+1DYQ9uQMPSlxAoySeu
T14xCTbaZTHzj3zuqFdqi998OwzHEiKWJH+8cJCkBFH7TAzT3uySR+aL+phUwy+yM7gDc3pBK+lB
/U9PRLulGB84W72IWWfibaNs5mDPZZuGbY3KOLs2LNXZ/GDMDDil1fPr1+2NXIx7yuSsNKPwxkZ0
l1jooIZ1+uvyAHEvsPYllvU11c6LC8FTuM5rOupeSGMvCxvKBYRjxXMyE+/cjWOo69WNlydz2Ocg
/IwAr1IfkNWUIg+d6S+D1Z85s8RlcnWK8CrzYVltH01P4Botmolt0i0pLMQEZT9j6MblSmMNHOgB
2BLJhcI+6YH3HtwCaWSqdwahUBpwU4pWtC+1YJD7cZUdVTku2UpFf9dI99aIDRWMcXvINiQbVo4e
UGIJSuQGu2J9SNCTnL2m6cJBsnM77lvjKvM+xfZfmq3c9UOqwmS1rNDRyKBoJ8pOjNj7U6l52G4t
Or6sODAH8YqT26Nq+3edIChr1/ujeGWXHatlV0xPpUqHU15HN+bomgGZUA3yOfPkWjaR2Os5Lis0
ZvO5JzXVNlx59DSGl6FUD9uB0xfd+Fk63A+2IEeKKxH6uabZp2YwQqfqiKBlC6yWFOlRulLdOzPM
xXYdqo49uj+5hbmGbV/cWINRBCViLpiidg4SjK4ARjtgSQeUnfduXZ4EAmSDQLGqbzgLwIp5PTiI
/VxEviurkjJpzTHrCCnhVghfyAejYMw3lkyHHU04GJv7uNI4cKeiDjpVHotaZxU39sgLCIRK3zyH
Rm2OOTpJrhRsst+pLdoMqajWQ6eyodhRh9QyV08z7LxPphK4B8NEE7X36Ku22JVpRk9JIbsxvYBw
IvusNvuP7p5te/yRsLR0QOffOdJMuuzIMVzY3y1MZn4q0FUjRLx3pf3UL2IGkbfORGIEg/iq5hEP
PmUxfkHat2dfuz5/rMUOmrlFoDozGc0vxprfW4t5tlNseSQ7i2q6DH3J0ONQW6mi3EfwSrUxOMZo
Vu9Gb1/Mvni2apLaWFk1v6F5JnZ74Uth7wyN+o51bG9jQPq5SSufbTvHpu+o6A/1gQqaec4Xhjwz
pNjpOdG1n6SPfjx3eYKKPbZeobGYp8+JRxWhLF2JoMO0mJd0Psd8jqgQQ80CgqRL/ZxWWoyAM3ox
a/OIXveU5XfuMtHLnWCzjGxBQsM9FW8vXIjiFmCQhCPl/akV8mpZGi7oSUyzn0Nqdqmpo6a6i4zN
gwDSZlDRoVenvV7n392SvYODvZJ0z+pcY0M2ERV1125mwS3K8bN3GVDKLHtYHarmJtVaOxqZb1EN
73TrPFMZ89yt2RCK8dMzlL2bCkm53iLVMV2GJ6l45xVd94v2+1NzgFknJE6SM3VZFa9Yz/iKcDsd
J8Jx6YSOX1gOPk0TBfaio/gbV5h6TWQfFnSh762RGRR9Sg2vOfbhyHfkU9Fw45pmERCYe8kXlKyl
rVaSOAUZI7TPArM9rqwfUwQaUjvCCoSHEmHmzgEqBwsCJ4fUb1D+OUSvz/YjgmMVVjPbj8RxgLCa
NHnlNNd5QIRavi0ZESKzqX2YYNs8/TstMBfkFZbtftWDczVEDHYpfWq8s12qqvsuNmh8xJ283WwA
tC6fHkC+Sa4VxEAm489mHG/J1Hvu0Vh0cn6fhyjz1VD8ysZkkWT50NLpCbiVs3ZRviA6CDJzvYiq
uUdOW2UwYopOQO4uXg85EXabUxFDnPHR2LyC2tle/cR4t4f+ueL3ag3vmRkEelEyJJU6tmYs89NE
SlrlLUiMzLT3Sb2kxiyb9UCwQDm0k0LDAAIBWHrdd6KQI7StFs4FA0lijsd14XtZClpXree2UZ+e
YsJt1jJnyjoLtB77KgY4kXgURiwqSJzQtBTNt2a3pAfFOFdHD1EU+x3W0XvLal6cldOji4pDhpZ8
11q/XdWQh7GlOeU5r+7Siu8bvN/wsZj7++6JqljJ5DmeSQViVsYRM8TZU4QW+tB3zptHl20/wLSR
+ne1BFrl7bJ+NAO5EdJLuNSNyQER38WzeCXwhyqkvDKpBJQPGCMYCqr+0nlP2L8cftEWf7aR069W
ckvlORopSwSGu37HNd830XNhm5sfnsaPcdEm8j/Tfhnlv5lqUPIDmOMzvzaxu+HJaWCMFanRPQE8
8jt1ypfC5Dfo13kKNZiQlNc2JeAgZdl6SbSuD6ayBzpazUtqMek7TFhrar225GnfJO3PMrFLzar6
Q00yFPcws/wN030T69lOzfJO0sUZNs2oeDRZuOZF8DQwjk15zDXrG5Zl3VY7US2935YCTwdvCzMC
iEKPdts3k9+6C2dnZpRhboqzPlX307JSg27m70HMY+cRmFA5axeu5lCEhZZcEmXt06kE1Zwy3Lo2
WMAGbfJXiehOAKztmgkQxunH20iUz4u8RCVHykpsSIjCcjtRdAf5UCee2tymfbq1gsHJTVQwVuWT
cHk/1+rH05uTaIqXwpmeZhhXXZg/gP6QkkhmB+tQ2WQwNEPzgtAFTXXxJMA8PTfpv/H77IkKeMdw
3yLW4oVvTvpN025SJEk/BqXVwTSUp7ZDGTAI1kk9A8+qyomRORp8itVOjR0tgW3U8860YZ+FvJar
9kBRDkSCkW93tgi8SdmPOb/gtD7qu+JoWS04ZrWcR7fuAzMar06ln2PRzDj3k1NKRZPvUbdTGsvb
SA+rViDXQo50tyzduZfokqeGfbJH/uswrvkZR9kuWhAyqmHeY/Dg3IzNaP+fH3ksP5KuqveUCMw7
hQDWNAabB5IUPLvs/4yRc5wqZo2CoK0UiJIESszoqqdN2voUDfihQcN8Oi2A0D2kMM/uGNuXisQl
fxzTl25C2vq8ttrPoPU8xl56CxWehDjcunBsUhQqY5v4irB8nOr6PnN4j6g2MUIYk3nJb2dREeIV
k5rWOHebFLoQoHbMUIChGnR9JOpw1YEIAbbqXaS7R2dqo8BDTuSDo7Uc8skdKgW66nFQOrqtIYae
6aE3HuWYMeMagr+5yP4Mgx4Mq3ED/vGe6B5oHPp5v6OQ1EkaLegbQnjFXD/0+H2p5wJ/zq3pG7p4
gYqoUc3wPFci/mP29dlt/uob8+VqoW7Zh4ksa0RxJW3XGd1ainkLXcIdvYInOBhiffnkZZ5iRmn+
9p46x0b/ppSR3Uxlc47q7Ji6BMnDW7bYbDhEEvA90blTgGAOB0oHuDrbrJvFqRBtHUZG+h5FNGXF
Hi33tMby9u8VehJ99QmAOBWEyudm/0TaPPXz7hdHAIuUqxEJMQiIzPSVTYdaeI/u3NwNzGoU+7Vv
yPbAXt+BlMYndglq653xxU6di7ScV3dFnCGWp4iHF8DoJHv9PsXIZa3xY7kpLXvKOglnp7++72EJ
chEkdG5BOmgf289oB4a1Vs8OE29pkXsXLcrf2xTtoWZ5P7n3MBfaJQf2v7WnYQoHj23NPiRz/ayc
9T7C8pErYD5OeWXEd6Xd/RKg3frZ2hwERVlM8t2rqSd3OvyII02deBs3AfAitoPs7GsqoQMqXd+1
JnVfY5eHeTTDbxefPRE+O5JoQEaxVCwQof4wzYjQ9Mzc9RTLliPkeanxLiTyjhZeh1WK3E9TxN/b
4+mpYV9rpISs0nxAOsWR2g0Piwc0JD1JJyfSJm2aPoTDtFct9VbMXt96sfao0mRElhSRebHEL6Jl
qDdcPkw3YlsUIo1vIZb87VsvhYSJcM51ixuq13TdH111aU39hbKFig5LPtw4qRuCdjbNZYFZqkM9
4N1kBY/02mHZ6+DQUugW3m08wrMnb7IYNX1XfptlUtHtZZ7zLXAKS3Ogt3YSVJm8aJPCN1VwtCpX
BNBz35VV0EKes32WbtAamzlJac9lPRNT+5f+uJ15UGPxJfvoPp3L51ZOCGiZAIiZ3hVtBIpvZT50
KGTQilBO0yROw5qjJ5HlN1l3gVzJekjK+qQ1gloi1/anGPzZWFQXFsni+UgujIhLif87CaIEVaRa
Lc3v0a74YjKx4vHTDEGaSlalT8JaQqefjjZqEKjCPA1EYVJnC1uTNRoPJS5sTcsY5Hd9KdktNKwL
iUYj9Jx+zdCPCDqTeO9EBHQXJXW3gHIw0vGddEfv0K/iSZuGH5IqUO93iOKttbRuCE/x5hX+0eKd
XvWglYtbbXjGmN8kUj9OJomPdlfWh7y8CKH9pssCJoYXwhhghaOomG9BZcCW0WBGNujhUNY146us
T7pgEPak5dtrTKoK/nEsE8TLA27FOWDzrLv7bTKVtviKGottfln2AnfWuM76DaKVeFzDYqDGfVzG
vdFD+RPrxAEj/XTMrYAkIRhx/u568IxHuKCbInavyJ5XMHTCfZxq/akjI+ws+ewhqrzdNA5GKWxf
K9fmVFMhZarvioch9OADA/iIULfl26hBe83uM7xMB3pWBI3VsRPnfU2vwdmSLpzMGv82CcdDpLPM
Iivk3jecE1D23z6/qM6s73iI6cf8sVajOK7jJfeyhoZwYpl7+AL+PofU322HVDPqSO9HczgtRHUX
k0oD1LrYvpvCuxkd03imPZs91132aMoqP+neDcszTnG+/jUweo5eGXItzj3AH9EuyUuWCMtfc8Bi
tEp7Yv0aKoSdCyGKl1Ga92QSpb6suUyjRwvy5ilB8ISxx+1uk4zO1sypvys3A2XAzJbNzct2CAwa
QKlZl9fU4xM6M/hji2mEOr22C6EdtMF4MfXmEmlVoBmDAdPEMu1S8QQBkB9jZzXDyIs+k7UfkTBW
/xmy//86PeCSfnU00/8O/2t8wL8lDvz/lDHg/h8zBp7GLq1IG/i3lIHtj/x3yoD1L2rhbRc0nhp1
Ibbw0P9KGRDuv3QodtvT6YKyyTIgn+O/Ugbkv3QELKQMmIKEDtvYAgj6/04ZQONs2J5HYIBpWsIw
/m9SBkzT+Pd0EFIGHAPNkmcKx5VS56eSrvE/ZZykkCWi6qVLBlvd+ZOx5VSI2UbHjR9BaDwPRbYg
pzGuKflA8cKRYkbrXdWhPZ8k+AT5njsHTgioH4Zc4rmeMwcWEI20iyCsZx4NrCH37S6ezp2dXpVl
V4fCi0JXx9DhGego+qxjKYYjNFHUuIgUqtzT97IrDzg2oAYt4Cbgk/vMK9fQyjAmaEocIqdC3AU4
xFr/a419vXfz/uogZwnLpUP+Y8en2AsJMNBwpUbFsYwh0hEoosR9Go0aBCB91nTejNKLnnGP4Zqk
Wd6PECXue1Wi1sWk7vYpI4DhEaPvFQ2kunrzVH0cW0YaZE2vcd5Gzx0Kh2b8GTwzOWUY+4HurOmw
VNqMz3L5sYxxb67te2zcl1bi7FNIHl83Wu2yCnFXyMHvwM2frGxND+TNflibGSSR9BvaImYIATRa
Ekxqbprvuii2mSXZ/TmS/kmC6POBgd6gr8xSWIhWMxja4mluSutOxvHoO30YR8tI+xJ/IiYI4KCr
l3YgEcLUrOlULvouHvlt9MIlGSCffQSq9EKpTAvru1HhkKKK2Z0GkC6wOavKkOvj617RkCnOxFBv
DZOoqT/QPNnOSezuaGgSIfhwSiUouzfkVYAW4YhFvWKPie6Tvv+yUI/sVjMuT9pYMsQLGzh9oKea
itGy5ivEj+ruc/1TM2auttk+0xtPhDeuFXuq9SvN2zfUZww7s1+P+mLpoUEMIKqn/OCanNqmQPkh
KWUPSoj3psUniCqED7HYyx75MC/vlq30VSxLe+sR/gGMStO2LMhAbyI0pRvh17S2vBsz6CB0WAYF
LIGJbbUpvPHGjOwCYo4fRtj7cKz1AcC1OVvKEUeKglBJ3KqIyolqMA9Dhj8szvp9MVAT3pigD6W7
Bm6f3c5mWd+O2NcoMpK3XJNAUe2W2UlzcqE7SNBhjIvzx857T1s6ZuM28vxkXN4SCzQ6ZXLzU2kW
YSrIDdYFYWlR3lwyMGfiHgM43R6+0OI0TlK4B7PhTiMhk7IibB2rg3tsjb2Du2lBRTaU4Sq1KRQW
jCE/9GOQeMpmh2EbbVYh1vvOMHz0Eg/EiJi7ThR8YpxDR3t1htDSUcXDm0bUVXsPCV9S2PVvTtyl
ocOGP7XSDOw8ekDg8rcQfwpxN8/2a4R8e2+PWR6quGJDpF7JJjGs0XH96XzQxprujQLepEhzFSxy
S1NkrS37dGLpB4fSQnDbnJcKASHJDDJjle18mFtkXURJRjDwM/m3FTe1Y7/IWO5sT5N7iqR4AHvr
XFn9hCq2PILJXys9He9RZv9Dd3Ze914o8WFW5fcUG1MA1uDsl9olAbK134TThnNb/nUGbw3qGM/l
JOoUd/cyBmkDmTLNgM2LgXGf2MUl2bzZK1Bih/gFTbd+jRGzX9zYi/xaE1/Z2o7HxMleshrw1VuX
MKsfy9YgENoTat8I8zNxV4N9Pj/EE8/xPIESFTJ5bUhaoKMZzMNr5OZi2RSlpD26JMlK0moz99ja
FqOgkh24RX872d2fMbEJLhXejrxgz3e+JcjAhmCb/jBb4PhouA5x5D1hNYYiWK8qoU2+hI7d8hc2
ppnUahm2zsytNr8VTnaae7JfNHu4eqa61ptH3tUlDhQte0GRX7npTVRYv23u3TRyfCrqR2NgULVo
PfOR5f8gl76ln3IMJIRCUsPumgVJeuyYl00UpKp42Vf12uPwUWQ6T7hnZ5eKdIUvi+aVfSa4WVRH
zMCgFVh/6FPEkYlFgV7wh7VJOiTSy12WSSKn56rb58WDyOofmUZX16Mx0LKeWFCGnT4a7y0GcL3B
8WzlilhcjLhzsxxNuDLf4mUx1vOeFWzy+wVtYlxwt0mHaXhAY0oiadA62o87yd+4ifZW+oAuDmPu
VD8UhulsB+lPp2vyZnXlHxsYDJJr+zZrdC228zfh/YM/pD0imTZRFEb4VKf+QuJdAs6V9/tpxood
A1cvy3RbtSgYkpg5M+lvl979K1XMm6B4nLc4EVNzxa1u2A9qsBSVkPPZNlpojKYDzdGOWe69E+nY
3a4eQT2VJvVgXbwXretex4ump+BvXXwvR+OABKJQxbjdv9Zd0gOixHn3xjJTBWm6Ydp2t4Sza915
SXsolYl9IJ0zX7Cc+WmFBhdT2UE0yY+AeLUGWvB4mMvbTj3laXSpSx1L6bEabIUYyHrUx+URjcB9
6Ywn3dTea00Desh/tJJTEE/WatqPGfCRjJoN2qG0UwdlkNMjvy/skjIW0GSHwSB5XmPtwWTtnKIF
O/J6XCr9I9ZQHVgmGtMUfphOwqHG4wemjlfHOFi69l3lcEhMHKc1Xi45R8x5mvPbOr20IzERpfsH
wQhEikquU8FOV76mr924ChBtm5TDCFcw9wuEcPxCKBDRsJQsbsjrVS0cTet6WU3xlHfLTT9enNT7
SyYKQckAF0GNczyfkR87cc+Qn0XDrm+b86wTSVSAf2+xpsYOi4Eb2JIYR2eNiBFQ5zQZbqK1vGcH
8sItDaIX5Z6YBmxTbRfkos7wuD8QNRcd4wbJnb14b/UAd0t+5zWJnV8rRTOwiOlRlPazU/b7sVIv
JPQCPbkvzG+eT5obYvT6o4yn48DDRNnlg+Fi3I0mKqqGzzmPpK9ljmAHMYzAHcAli5XvJUnAdOE7
ODePHnYF3lTWnWkmj8nsLb6U9YUAkT3Ovy8b/8KuxGoezrkyqH//1CPiXUx7Ocw1STSzwANGSBBS
EzLfzZLY5cxrr1HlvNZ29x/Mncdy40q0Zb8ILxJAAglMaUVSlCiqKDdByBW89/j6Xllt4r1BR3fP
eqK4ETfKkTAnz957bbQZHVzGN8ild8CdCEKkLGIs8NMWnFJ0Toy+OjZIShK124tUvM8KrCcOn2NX
Pol2bO8qJnW+3xmNvq01YAb2U9jWp46prMjGmfXJMm59hUe0R8m2gnarovk3VTLfY3tEeRk9WDIT
8yIiZrQ3UrrhK0RYggbBuglrImJExZk/1Tbu/Ccsltzs4cQZ0l+2ltW9tgM58Ewt26hvd2lnOruJ
feiulcZ2aDlP++hrCF0/9jiJ8yDMC5mcFwerxcbwXB71gph0HrGEjWqyqawGqjpXJ3KgIWolG+Fy
oC8QmsNGd8j1iLQ34hb4T4bsbM7hXZgNfz27Fo9VUheHqTXaNZrkozGog0GWi00Io51NJLrP+bRG
nXY1jKemNQ9dWG1pFMe+Gy4Kc9MMuLbuN9LDs2q21u/cAJUyrJbDAWuN0WW7L3MMduXy2Ek8WUX4
ppRBLDyuzGOK5kTCdTDSNUHTZpfY3h/EB7xq2GDLPGJkFAXJc/zGNC7525jBvShYRMbgVDpKB1CF
UucI/2XPGJbwHOvvDboGhqWt94YFwRicKleQ/B0AFpgpgsggeSdM+XwBFWVPwVNCCH3dLvK5LsKb
R9yjL6zi0PFK23CbryrS0PyWzs2rX4bSVE9Z/GkaRCC7kCcNoGuBWkI3bdRYH3OQWJi/YUDM0iC6
4FonS9Yhp4niwWtGZ+vlPPgqLBXkj/9i8eR5JaZ8P0pe4nE2HgdwA9v+qsTUn75aEaB7lvljO/aM
CBOv54lbb6qoP48X/KvKzn77JnxKeyMA41PvwmoxNwU5Buw+b2mqbSBc0JsovJeh1W7p8XVXNFy3
PH6aDHe0/y64XhEV/YrmjQDVDWLBupiClyTCB5fNZnyHZic2DemEbRyp9oiSj5WEFSEOamakNOq/
TJvH/IxGBPJTrdmKmbvJ5IaCA51vR/vMu7a4k+BijAAfMq9GjVjDHV7ziCV2RciGw1uA5soa/5rq
GHpQRme0h3uZe/5hKDzsJBW0DecmmKPwa3NhN8kd5JSb2cTXpfJeAxA33sB+CwxzvBtVRfbWCpxz
MxoHrFoYBYckXVXTNJ/4Y3d5nGenZQQ8bMTIXG2AOIPPedxmvuIF3RsH0xfHuMxPUVyhixs0Gfhs
cNgQgNZs8/yIAYZfTnejWb6TF5y2jVuAh5qybZGzfc5J+mKWQnIEDnBQoMVMEMCi4l2dtM13vcDE
hZlDMavqdziLevY+IZZcj0+qQwwwizY94P1LDI25psxq78xeS0RAh63tjF1vlty7KnxqW/nc4X3a
zzHnA6A9wdbGqVNX0T6oFwCW9NpvIcnwCvEtfqAv7Ma8A0gesD+tBiRjZcdEMcS05pz7Wucxkpj1
JzIb465s3A+v9icA2e6HtcA584ycY1XnbMtouszIHOuY5rSrb3XI/XGz95zh2TaGepeUdrRR4VAf
mJQjN34N3PRzTDGTYSMkYOOgWthdGewMTt3S2BkD3ucQEqzvemz6Y81HwFJfCuttFuU2ZjkOxco+
c0QnkMGsS0m7fJY1KpM+qrMCLnGoAbCZkkIe//1wLajsZNyJcwDU7u4Ln39sN1nd1jXcjzB4k0Yn
nwMwLesm59Exg7q2jSVe6aS6iIvo3byjk7sDlgDhKILqce9b8YXCVIP8lp43qehey6iFfxAgfveq
pR60PNiVlZ2tvM0xWY0JOXSjfC4lwXm0RxplB2KbuIOfwPgFJOwm4gTpF4lDTxvLyEo2Y/JoFYhJ
eHpo7h1NXorwe7C9dnDsZ+9Mfqi8tAEICRdSUoK/KAIfuW0XHmhJsAQnAVgHx6+69KV07oep54cR
ufeeJFu4Ml19yHBzwlviDOdO64xZHbE/MPlPPhMMfv5KEsQ8NFQaweI3w/t///XvR+rUBQXYyW9Y
TSy99Y96DsmStRHiUmqJByvOoCq7ZYAsnNsDO+jYP/770Y0k2f/9l9lEDw2ljiR2zeI6KJhRbSH4
+MjhTKLMTmVomNucRpVVU1BuYOUTG16sAquOLf4GPf1xZlq5GEP6QPJJrVn7N3uLd2u7tNadE4mO
CcAv10K8SXJ+10zOAxCSVOxH5rZNOCRMuqKllzXBL9Zh2nyURhievFKegik+UKLgXN1pkqcCXXfd
RkX/BoYhNNK7ecRTAPCguvz7kSkfJ62dz3tS2PWuTGvcJFl48Waa5ic5zhCtYg55JY96Vm1e8mCT
Y31wvKK6n8DQEauKupXtDuV9iDpwX/nFd2SrcYfOZ5444YSbuo+QoGQXnjLDxPRdIGesx2RJ3NWc
s5Yf46pinOQYDkeRXFQUI4cmY0iMIaIc3fJOE3asF4b819zrzHsEZEBmkq1GDfDhFOahWEXc1rgQ
/frYWGZLhoXXQY1+AoYKN/biF1fu3mHXtrX1yDX8PnGVX1xzl7r8tco2rE+5e9cTCrr6zJh00JAf
mbDlrEfeD2SLrYCoZ2T8CYHWbJsTRQQdKDNvfPQyluWBIohFNpemnp+mdWJG7CZ+izowU0mM/iZZ
VHCrwiCOo8BZNxP+AOzUTPaF5e/rAOm36+1uExcmOVX8+JuJ9OMThq78QSA52Cxg1sJZulM5+Nve
DDzMJRJMC5lDGSfEkR/w0cQnoxnAUVCotR7HpL8WzbBNOQ9hPRvpyyO6/hTIS2s1JUbSutYR/vzR
6Ydsa3iAlngCltxv9rkqu+lutKv+vhrBZ1rwCTaLQ+41XOyI4Tm4X4rk4CZWfvyXY1SASdZ1AvJ/
Ge35wazUlbFVHOKkm+Fr82MKYAfgUi4urms+uE00vzYpFAwz8fsTywaUD3vEPpGY5zY0AN8gdUWF
uleq+1L0EO9icAQvE49upDWeeBw603NTPJtp02MdzrJDWXMCzdq6P3dVvhcscCL1h8/075SNasdI
orelU73rJm5HN4E46XGJZKZYGV7yOelJ19M4AKMGDBBoRMCnCbDiKIz6NGBmYaS2XhbNFBg0XaAb
LVTjrosPnostYbGzeefZzFVsHuc/vODf/bY3OI3ol0PmN29AabecpAMkpyF6cjjIw3gdbm4afVVz
DWcvCLdL5Rtb+6XrcQhN/0gJmpmQM7yRjH9safOsSeM1/aDOKuckm7XkW4OCFHO/Eypzybl5dA+0
rO1czWmo+dCXblj2tkm+yk2CH/0xguXCyjupHk3ZuZAk7sJmvOfofWg0ESKYNBtCUyICcBGx5kbU
Y1UdbFLiQxbG20nTJTIwE7XmTYTUWazNFKqH9DBoO2qCQK8JFdQnH1EF6yePuHqlKRZe9oTYO+pn
jLcJNeki0MyLQtMvSOc34Ft1MHiJQCVizQGUqjiMqAFyBkoiXlsSGzVnNtet9i6D0tafXQoiMjQs
zeAQyU+9IFwL4ByuhnRoWkcBtoPiS2YuAGfE5/ktQgLqwHZHGErzthr6+ThYCYFAFzrnNN3UbAyv
JtcqLSiVdxjx5x3GautrksiimSKhposoMCNC80bCsidcU7GgNCrSfWHFaFd55gWW6KtrBq/avVaJ
R8Xj5151xLHU6HOpDbhykqiE3OENpIP4iASpzAPDMa8dGFFhzyequADXvkan+LyD5tAqkS7Kz0Xz
VVxNWqE7O/yoyQvaQFjCARoL5MhfL9wakR/tazszYZFFAbl2RVLEW+Idbye83JrwUoF6aUyYL0rT
XxbNgcFmu3XE9NRa/LrOeJpnBp9CwE2aUMBlgNmd2hpz3/Z7ZXvZmxqwgMGjaCwPr4hm0biaSrPM
AGbCWuG90s8omodSozKOruVh3lL+q9J8G+pd/nITt2seQrBvUlYPXM4Lm4wrlkhrG8vG3Xe4oVfS
Kq48t6l9RlBYs8kCxOPmjyGbCJacxcRBiXkeePHW6g0C4T3nulZTekpwPS7DkO1iDwITuOxNkD6J
ZvvMmvKTkLIdgl+X9yBu0qzYWpoIVGg2UFFDCRqsXT3ykCaznr0HSB/gzh+SRtsO7SHZOQjdkaYO
TZo/hDvRwvXCXy4IzfoeWedr8gjhJE73WdistPOU8B5BUqxLEwz6vHVPbCXrY6nzXl4GnZEAJkCd
5DpaI+egbAF0I8c9bx16YI30tZjrkj+wrJ6XqGmOg2Yt+Zq6JDR/KdckphASMJIKVNUwH/v9YreQ
d2Z7Xw2gP7MXEBkk4UA7Kc14oixi33npJyYgD3YouYTYbsfXVpqbynMYMeEt6PoP4E+GdTdHafwW
ZNEj0LnkWts6+0lmC4gAHXmaQFVqFlUClCoFTtXGUKpSzauS3LcXE7AcGiKYrGKHKESjnQmaSdOu
OvzIpFyI/GsSlquZWLTsdttOc7L0kz4DnCU1QUtollaoqVq08L7MpeZsaeJWDnoLPmF616Blgbpb
Two6DVlB/8gnKsxXC3jXoileluZ5RYC9KBJJT7AXMT0C/Zo1/Sv6xwHTRLACNBg0W8IBwMJyTQ2r
NT+sR4rHaglTDNnl35eda9oY6gG5haWPnwaNIgNJFmg2WaspZRO4snpgKhVIQbMmmbWkDl3NNhsS
DIpUyWDJdbqw2Mr6ufjHQtNUtA5Va8U9sKH34hbP+FrgGGOe0DQ1R3PVYgBrvCajV1cz11Lga7Om
sDU2PDbaM9cOu9t1wTNN1n2xdbiVNg1Pj405QSVwa7Uhq0kxaEjCOlo7tfW30ww4BQxuNOAyZuDh
qFy+Ss2Lc/vLoPlxDiC5RLR4yjXK1+E4303OsFHe3mrIdPnKFgcvgSCaacpPxkkdVF1Uf8gHTL/u
VwnGrgRn1/Iq4nhonjmmKmh9gpf+59CFPyLHIyvWsg17+BzOaSE2LzUxj5OAyQCU343A9Bageo2m
63G1Nzyyq29eCBfWMrZ0eSbLkaBCcIoB9AWA+tIo+nBAM9E5hGUhdJ1d/DmbNRRTM0aL1bS/rKKO
LIcF7wzHqsE8ormAgSYEhkS8O9LjxAlwrkW54myz7MOq+oz9nHwZnMGqAjjYQ24sQBAWmkXItfSY
esaLySe0kY7/BcVs2AzJ+CK9iUyQZhq2fBTglG4p0W8XTEFVj2e0rQzXC6HsIXZ+nL/IKoDgYIv5
GpwYgB2IyreExAP2vRadb9TJHnujNHRxgb5ISeEVUHIX+5sGGtm20ZhG2ZFR6HC+Nb8ur3diBwA7
NNhxMF0Wg5igIctlBnlSjYBEOW1C67YYMIuai9VrJVAKkh6jxkfybcKp0kRJyJImhMmAsySouiP9
SD275XRTGjPopIJgT7oYG5xqXzO8ShtuZeYlT7jOOL6b1psbeABwhwGMOvPwyq1Yd2GEXqOAHRKN
xIwpEVjRo8JH0TGTqkAekpYoKRBKje/cZBqumWrMJtXoWFS4MsI6m9eZhnHO8R8iPzc7zX8FrE6O
kwc7bLsNNtQ/IzRPT2M9I/iePZxP9tlPo3VJhfw7YKdZzRoISs5pMxrqiyfcOdHIUAk71BteFE4y
8ocAE1KjBaSRk6vA5b+ZCzWs+G5BlqoXzvEX+g0QK52zgFWaj8sBuOTZ8r9cWBfECj5CyKYThFMx
9svB86cQd1/5W0JBbTUOtR8AS7GDup8GNhmIyYcl5k/Cq2YQyDgiHlGHiTdtHIyzfcv592VIUeS5
GKErcKwRC5JYA1qFRrX6MFtH0oYVDNcRDsiYxrewmX49erRpyUIlgvrqwNg63ylIqv+AsH1zq5V/
dALGZPXo4GqOGgj82DPnBUuCx2jxADPAJ6CHmwLo7NyynQ5F+ON17WOKS5fNJ/71LuTA0EDv1PDa
Hqb/yoCUySaEl5/ZMeQg47Bj5XVZH2xepWpR6x65aYKNy7XIq6Ji2wrWcxnmswVF11qgWdYnRpHh
iIdiXqWc07nEEhkCA9EgXgcibzc4VxyQsC01rLeB2uuZ4HtnhrlVpZG+Pmzf0XXuvMpRW8MF+9vB
/80IboEr521vGFm1B88AnHK8i3WwqIAfHIdckM1voLHC0Dm+C88mn9FTRqtfyIRqN4VmEWso8QCd
mP9NBQ9bv8R+kNCLfXeG8QrOGMTPvQvf2ButJ+IDb9V47KAf+1CQWbE5K5RT8PAQkgkAz4fFau86
0Mk5I15c90+tWx/CBUeA4HruoC17xHER8w9jCiOafBffuMBnkP1JXfHcwmvuNLjZhuA8YrsbjfLJ
KtV9woVP/cKuh/i8QH62G6zrNE+Y5HZ9jYZuBnFBomdOIBcfh3+qhE16Ur1ZMKVjBVw6hjJtady0
0OBpS2xKjHeJ99hUDUGmnbSAVKeqz2k37g6Rpw+6/rAl/nmUtdj7aHmNRl3Xw4PKQV+3GoJdnwo4
ZQAAgWM7/EtgZXcamp1rfHYAR9vRQG1zqH3EXe/Q5Zxgp9mTtGbY4HZtUNwVTO5Gw7kDjelGa7xM
GtztaYQ3/A9iwv+w3vC9FzjfQhUJGAvQ366GgBeSwsylvU2aDm6DCa/AxY3TwG5tqE5QjBJ44pkG
i08QxnEivSCW8ACqGFz4ezLCwCMPsvzbhk+ewik34ZVLezLfFvcSRIDMK4jmg8Nvn8I4t3pg567G
npsagJ5qFHoCE13n6TY+lHRXC2QumGWNT+/gqAt46kMeWVR9tWsL0roBbAR5D/j63P+IlueDXXXY
R933WWPaF3jtEMCOBBu2HRx3C0PL/A/srhHv42sI773Q4Hf25hMFLUTOwQ5cCo2HH+HEk6XSexaz
QFRlPPe4FabQe/OZHpgJp1UKbz7U4HnFhVtoFD1KmSQZyIzma1C9DJev3IV/lJn5SfrdbnA8/NPu
soNfsQnohlixrMYMlItq5Qzzp7AacedX8i1ezJ3opXHkCXAatRMSg+KyMUf1U8hObMENsjIx3Yuc
HqMIMhv8q/vCEcFeicwmmDjoMInz3cUvDJdUnjoTc3zWWMe8Js5ZyYoX0Umaobf16+TaCf+PkeHd
HTT9I5LhI04m0AwTWkUJQwMu03hTpd7M8jcd+Afy8oiTOz8iKwYRJ7lvTPtTCOIBFby5VWVGj43V
f2T+vDxi9WA6nujpaKW8wzNXXUspHlIQA9vCMv9Yhlv99yKt/ycP5P+dwfHP/7ln6X/7G/3/WLTk
0fr1vy9aunw2n2H/Of9XEyS/5H+aIOV/WGCYpe9ZFt2/4j+ZIF3rPzgmCmZIVkEKACjleP/DBGmY
/n9AMRC2p5TleDadS//LBWlY6j9c4SlcIY7lE+RR9v+LDVIq9V9LxLBAk3PXv5d0XLyXtjZj/mcb
ZDNyhoziNtx6lqLMtOqMVT05W8uxs1VUCnOFS43cNo+2Zpz1XuXkt81lFEofXQX9qvLEqHaXj9zp
wnswJcSLpj9HQpy8SO+Cs+x1dqrXCS/jSrndR2+GtDzGB1GOH3R4cP6aWMD4pn3kffLCsYcWdNQq
ruWBVwH/m33+yss3crSuoSe/2E49S5uWwoS0sQyqX06pL4kXPI6G/J0Xuj7ad7Bgr67MzpNtv/Fa
YQ2OR9o2P+Kx+rX8lCgbWkc/sL9Ykt1EoQoJTEnCVFAYnHGMD0hXr6bSyTZN+diXcGwGzrNNG+1S
ZlPWhT5MMo4IvuF9eBE5OJgk686LR8gt/sQnVW+MGm4ZVIYSq2C7I78JmMsPerisDr6dKlt3Vovf
yJkI9iXeLgwuQQuGNwTnatsDMUGQmSunR1NldTU61rtvqHMyp289L9FO5slutkc9wXLsicKLFJAL
mgE9LsR23td7qaSDu6P6sY1fvEsXTvbQt9z3fvaowCgmZgMOioYNM9at3tKw+SSBeWgizF2ReGUJ
frIqfEgmue91Xxo/BnGvFoeTREVfzX74xttzPZXJuXOiv6y/P+1evCcN7PohPs2ee2NeO7OOPBI6
fHZwzNQUIancfUkNynYb/72I2/faONnQMsgcdbt2iY5QI4d1Fw3PFpkqRiv3tmTq3SuJLdGhsAF9
/9ORqKddpsnBZQyvbIUMUjHTvfDIAiWjAiRfL3q76j1GA9ky2ibeBIx8L1neIUc1e4Nh1mFY25hc
x8yZjlZ/CAA6Bu9AiApOzVfmpcUuI0UEjSxck5qD3+GldwvmIN4rxlOBD2OmqTjjsowbn1EiyqN1
TY8SVID+aZL1gyWYoJgYs5I1YyXr99JnBjr2MJECf35dwujUlOM35v+ExWG4LQO+YSSsVV+PO6TU
ZJX44S/FuUnefk5TyPoybL7nRAmOKOQdbbbtrGO9DijFIu0rN9GdOUW3rpMvahnv6nGg8SB9cpgr
g5TRLw1eZFHd4pjfgVlIMwDwwYAHNDl+kZ52ftKRm0rBOAGzsgMlcmgmrpLFZU+jnDPCTeGJn0kP
vjGNKG1837DIYPE2XDvvyZeQR5sq4wKMmVlN+5qJ4THJp586LJBr3F1tq79RA4mghN4UzbcK5x+2
Jlaooe+cUm++kgz/mywUPozYXwogiF5m/1ns+NVkVx/wuiY4gwAGy6+NXpys/zDd36pfnroGfoRq
FJhOvwbS4F59Z2QxRWR/NEHT6YYqb+FsbVlvhhu8NCNQkjRKfxITVdccfpnC4eZI9zYu7j0xn9dy
qa6OVcPI5QSLnm95xsm0+7sxMd9io9kt3R80ym9bql96cPEtsLpo2uBopESHRnv8K4znIlA/KXtv
sNkmYb4u+hOX4172xHmbiH4n0IALxmZSXZJV8QrqhahIMboJvjEgZv26yQxSmt3JirD0jAC15sVj
Cm0mwi3Bq9jT2NYxgSZfg4XJoc0QF/3MEZQXMDRp1DdLGo56RXyXOvLST/r7/puq7jov3Y2DO0OQ
/MkW95mkJ4TBxflduJWD9tNz5VNbxg8pz0NsOtEtMxwKDYLTEht7gpp0UBi0lwgFT9/vNnCFwPH5
lylmwnaGi1T2n9nxz9WESECV3TxYN9edv7GK0/fgXezCeEwHPOhSgJqB9jaMTEndW4asV/TTWU7V
tXOHW9fChWqC/AZxGdoPzdxlRazb2xecafAY/sbB/GmWzScOcLgIZoPWw8pUtbqgjU9mCW/VewXN
we9yzmk+BJ9E4PgzJ79YJxYZfTm6m9SqPs2ZS6UwsZN2ZveM//LOfZry7m+6dN9YdRCCTDx6ZfBQ
6H2EstSjWyyvYec8wdWzV2btcJYf+4cxIMxs16dI8aA3GzT/0M9xWKq3MgVZ4ogI7wZ5cJNlK2Ij
9pDQe8ql7hCt/HAt4CQl8lu1zb3+xmpd69FjMKFAhBVFBB9LkqibDVhAXu+x/etfk6z6yBte1Ubs
8O4lRIPkEE7uvTXFP1Z2MNPkFcSIuarn8SPpm0sUY062nzK8qBtheq+Ml6+elWUrIPkkioVEq9/a
vfWZweMVnXEL5+oVjeyxLBGosvQz8FzeUGz8V1O/zYK4W1tGzypFxG88KFmN5c9KOX8HlKOs9K8m
ONLW6HbA2/BVRlg18upWNcsTDWlnPPT3OBKT9Wy0x4k4ReyOwLFzO14rVvicokNk/fF7iSICcWNT
rYyCfoA2IPAEyDJuQIGOGc2AdX2JS5YrfYaHHY/Gxg/lrTNfeQhfmoH6NjkjAlcAJFRkfRO73PcK
Ohpnvm4dheLRqUc6N0KMeaosj05HNXYa5hRH993NJY/bqS9TMkWAC0oSBpTS5bjram0BlZwFFYk8
cuywSXGzk8NdmT3TD/hcqNR3maapBAaJQxY9JODa8S1nUQ8nD9mVr1I28Tf6DdNWkEcsPn8MQz2i
wmJyRmZd2815tj3YLvV81TDs9VKgSpiC5vl6QspZPvqO502I+wYBDeOUaDmaDFQWmZSeiOS9Fh0m
RC4Rod1wXhJDXiw+EMmndVWBj5tWFeot4B9MJa6F/acuL0nqcLJQvOjUhZwcpbaYY1s93jTfdvke
cvDvI8abEVZElZloFgUe+DayjrqlM6PYwaoT1jDcY56DNXFyiqsVPDd59J5X7UEhVC253HZBvrdG
gnbG9BtH8anTvF1LdtgPifmjRrhQe38A4vy0ZlGubUtvHetbB0+974KHkGAjv+zbcHA0uNmLZRU/
SwhqWQWHEG9NPHy3o/kB4vB9aONbOX4ykVqrYuCO7kZ/403Gh2TdgTfLv3lR+KK5MJMx/hF2fbe4
85uX2Dd/ri9C1c9W/Heq88/Uvzej5kq0/k21tGIyPJ2dKTridQJqEANxM8sDLOX70IIEQ78adoTe
WQlPG++SkKVywTu98O4hAN0N3fiIHV/Gw28CFh0J+1RH0PtG++CnLTEfTAh5nHJfOMc+J96XFpgt
VezszY4uzmR+X+A7kFOyL1b14NK416XNg+EXO6+yzrS30EkzwUJAtMrqnCY1ZQGNy7BCTvnzyCbY
VzztRf7RUSOo2ZXwLinMzMCcTOYA7yg3CedGX+HYnvMZGmeUfAJV+tPYTKnBMO6cenhiCcgwLNRT
VGT3Y6Pu+xyKguM9yKV7zAb4b65zngashTat8y3elrS4a52SwAYbaKTublrL9NvUQc+xAB09tON2
8rK7WZmQ/ET90queVbD7jFH2JRi8S95afxqwRSsO6CtzXDDDMcoh3V2DJPzApsITgSYiz05us1F8
cfD4xj1Ewt7YMTvkzX0QVWefe9rzCOFGnQSX7xyjrFyRR3yK6p43gwCmO2Q3c8yoEmBfkMSEs/LR
fkUW3TZR+BOM6s/kyJ0UH7UIYOJXiHQBUZO0ec0rccAIla+w5b8n3XAN3IEFlAEHwaAUprt0tvWT
xeW1pK/GQ8nC0zK/OgNL5cgDpKPAi2YdHuc4cjb53B+6HrlwDrH8W/bO8iQhXEweW1zU1UUy2ATZ
ix+GWHj8DQGSt4mWEMKrVQWrz3lgRn4cYLiTYEbX4xshIhQesGRifvcsuS5yZ1rnsEUcnzGzWVj/
BD27LQFotcRA7KB6rZouiIDLHIQyxCakhGeVjpib02a6C0IajrBS4DiX0Bkp/7yTEp6Y03mE3MBb
NIJuSQVofyVwzvYZlCeko2RLiYGUfB4+YrtZ/fox/F4pZ7WdfCI+Ki7/NkmoG/BUv/YklQz00FY4
9/Jlh8/H5VatH0L4UkWj+JGRDzAp841dcG8LtDpOaqu61+sTyEQgz4C6hVJsVF2/xKZ8g4rBQNTi
+JSRoWX6L8KAxKYx7mNzPbTRQpFMV72MPF/xLBa3dAbQnRZ4DseuWXAYVxku5exIpMQ4NUkv9g24
mlUZ9dnaA4qyFVa1ybvdMqr+3pboEhFYncwpNWymobXb5VU7SsvZ2+xhHdHc4sZK9pYBVHAmtQez
cuatIEj9NKo+ZVjQVxbfVgtxdebsS5MpeXqiLmC2IpoTGwA9JALJHpQh1GVr2mcao+Ez3idmEB3z
TMas9yCDERcyd0ufPVcMo1ndPLHDuCLx/BgmocPKtfaWmb/FoTJW5sLMnSKyEdmA6N65l6QxH7rK
4Z5vpctT4LFFfln1TvxOPcvaZHBkVjG3qVNRZNrfYQTgDsLbi19I52vmq/JNUgSRnW6CjIyCkYl9
xal07biknfDqFW37SUjxJ/DrbLM00YQxBV5CwS3TVuioE68aP4Yk4XQ6nheHw0ZKoRFhxZNRLObW
jFweccJ5yiaO1EswfFULEzI8AiTX0gcZ1ivy/NhcgeCl7ywJgbWHF7AiE8d/Vo7Rc4oPbQNGhGJY
A+t+lKW8cYaHLOEqUnl3drIUM3RrPqeaABRhSE3rd8ePP9KkegV7+uYZ7qHpdS6ipnuZGsJdgkke
YxvjCrF3KJ3D32Uulu2S1XugZbQC5Xj+c9I7Tm/9WIBujOzHNCfeFiTTsrFBpFT4lWzVXJM8LjZd
nn8VNiuKzCuuZntwFBcEeWlcB0eg1s8eTS64LO1Dkp+JuOr4ncfQVvL+KYIe3xFyvFGbGzMJnzOg
wiqwPise/7XMLiHvBpH368Db0lbzZ7Cqn6SpUTyk9QfXFM9a80VQgLaLULNoIqYeZrp2ITGtbnI9
cLHi7xJBdg6DMLirReRu6tjEVAGZcbPUpLFEPZwAIxgEanrrgD0WhFvlPjRyQS/ObPeefgSAf3wa
tWueC8lJZ4xlsT0MvWBArsR+gn6y7u0H1Sxsr1WJ11HGT9WAvygCV8GNRaiPS37H1IceY3sudXvR
DVbqYemW5URmjfJGTmZFhadwwTiA7pCS3Q0wLM+JZgncj3bI7G+N93npHGSBCiWJfhJwATbT0Q9g
6cTu8GC0LfKjfjp7vngfw/F7luqt8YtmHZgONjwQdHgAUricDo7qulavIhTXZCqe/bI6UVbGikVY
u8lbUCFNLDuZbx8Q5AUpIpISUb78JK3/7TZqEyZ4YSG7sw+YsitQLXDgXrijvRxHaMqOuZE/RJ4v
UXZGBOrIblJ2mxc+iRqCnwWjaEIWyAaayLOZERiz93ugbQ5zs6C9Ye7KSvAxnaJmau5Lb5X5HEr1
v2sOo19jxOJSjXDyDA00Gr+HopT3GCS2Mrbo6XASorW5P6IOdqdeq/roz0dHg8VdSNr4k8XKNRhZ
UgnIth3UzqGlaxdKQmXkB9+8VEy7Ia2/oBXCnpkn+ogG9ukdaxgCXdeigtraJS7aR2pQlteZ75C/
NgL/NAJ7Hd1hhekbT2wnm+VIG4KRzvwHIxEPpaA8VTAf6zw4J2P2e/ky3HyxpwQTi+qQvIKOfual
xszU0zgBLWqdUbSyHiaymuVDljvMqbLvXxUawzoqKS5hn7pWs/jpDFAvTaqndHfiz43G9yJV91hC
3vMY9OTgD+d4xLvegONZLZgays8uyfqjaOdPZ/wWfnFzAusjFd7T1HRH27bm7b7x6jdVVnvlUD0j
7biFIsKc46KdgnVMvxXtcnTtWLe0a3Y+LV9ry8+eaa1MxhwHRW99dePUnRRg/tR875ZKbu18ArYh
OaTqM7s1uJuIuciAyJ5au1mx/LOF+4MgTiTw57+xdB7LcSPtEn2iioArmG17y6Z3GwTNEB4oeBSe
/j/QvRvGUBpRpBpd9ZnMk6GxMG1t5p1iojFKOcwYIXMFiuaOE4tkUUnXXGPPIsuF1B+jPZNodTcL
0LmZnX35sJexXnz21nkwxHOeNRZeJuuhLE3CosQZl/9P1L2YIas8sxsQpLYHu0Q5u7UDWHFmkDN+
dFI4G2hi1BJfR58CvSvBC4DWBmt99gyebUfFAuW1Te7n4Q8YVcKN1l7nnI0polJNxrKHdzckX9nn
bcNqi79KK5JZp5lLJ+oFG3JdO8fKoDlFJTxGjnslbZG1jpcVsFOT8ZL32zgbeHbDoIBvMp1MTWBH
DPuA1gaHMIVB07abtkc52ps0d1YxomUcxbSNOOPtPjsak3lu7eye3dDHPDjWojthsd8UvHmr4s0R
kG5jXm3hc856DaBEp+CW4qh+Valz8v2+xTppPXWpuO97lpbUEAi9n71QFtA+xHOdwqOH/L7ScNXW
HgO1FVnVjzaIIBbri85JUJ450bNnt4tmjzJkoOGw65G5CPZ2pweURsv2JVCzXZpG7DojWsCj3BWx
/il41qupyG6yzV8SD4v+jK0eheNPklfnJpQ/ZmmfA0KfN04HnHvGtRW2pEEdOYcyXuBuazHTPo6u
6Z1afY14qXep3/lbjZp2CTNn11UTtFuDNXWSZmOb4lbdzYdusHNSBoHOmzFFQd7esKiG+J74FaF/
EGCBSR9rwA3unzXBFiLdbMajrb1j22hA0IBWOJOfcCMK2jVnNxoI1NpsoCGLPX0OOp4lhb4Mu7Zn
N3vgcL96iggAM3h/9F7a3xm895Q59we3CfZZm7+FNl6WVJh3WTSjWf9QU9ieizTYT2W/dajbgAUw
X0t7QYvECzHH3hMhZBBgKzCaPiUYgrXJDlugq9ZZlpyzEVQCspkmBK/Yeeebg12MoS3kLKs9iyJ+
tcRfFLMblkNKEZ2ik7RMivYo1ohAIzLxtMD/F2TbUKSokQBaQEyY6pszysei99UvvqZzBireJ2+N
4L5gi/biF2GORY6y5l42EHBIs4h31eJFGlE4rlHAv7U9WfSyY3K5nOQKfu5sfMIaIx8hSXZWLJbM
yjtFOsdlTvNprxeUnq1Ogc/rMxXtkQwhwk5aCJJS2i+6AmFPR0A83wccDBDpo+Hssd+/x01unFK4
R/s622f0D8yO7hnDBehcAus0lYiwJnTx6UOnmqcwyIErKwlNwIfBJV4Db3busBPvEFc5m3EiwxQ1
odzjkQQk3odb3gPIbm33lhpfOnafY+VA2geZu1iv147do2Ep4CKLDtSrdXNdlK59fww665b72H1Y
b1Xrnj1/ajOTU1ZzKqcZc7sNALtyAm7QwV4JetVdG6lsX1kNoZrtduzxw+XeCGgZIdlqAtlUDyle
y1r9lApmCtVTUIwWZ0Yen+fe+3SSWq3b3LwFvUh3qYXb1mMV49jtI0nB5j5mrbhym/Yi0dwa0dyx
G+PMbhPQTsz0wg16XkW7xGmtNoGNKNAPw2evN59ih0mp7INzPORyo1sKsyFQrx2+IXNm9pJ5MRPh
Ue3TrHw0YrxadfDZNg2PsqupqYUJUJrr04oO2K9P2q+aB/5mu4IU1+aV3A3OhOEAb3fgPEt+wr1f
J3++f0RFOLng80YEd5wON/yoH45anLjiEE8BE7beezQD5D1d8AZc62hpSFR6i3Rx3Jm+Dxghrf+T
cAo599O9Nw/xns0maib1YiYdR6dsWEqU5bwOWoo61Xj2qg6iw6TsnduEH3PbXhGHUYr3MK9UU7yD
NCVCLNeQ3KdbYssDLAjyG5w7I2fVsUDKPJRql5KsTs2YoJhi0j8m1IVD96GCu5l0HVzxKVMsIFQs
ukreTygjjHFJCOJv4+Jn4dn0R0NBtY1y/9rnBiDpmrq6r1V/6KFiniY1/VqtOPtFWWx0oN518QXx
/V07drBxEqIFOnJL+0y+YvllG+wjjfnuCB3aDeK+BfXBz4JTskXZmSsyAotw17ppf1Vt92Kg2TWs
8TlvHxnFJoy5WtAFtfEiKuM/pxEP/lB/zEWQrIu+Oc7t/OkryJiIceaVsYjiB/xHAexB7bLLNH23
RvdBMKXoM3WoB+MVNzHby8Df5n2Miw1IByQ4rhiTaqy3vyzPgaAdt58OcWnKGkFwkHi3ZlxW0YX7
n9oOgYHTX6HhDVeI8+2MsYE7Gq9TzdHr64BaY2HKx3tsHvR32RMDgKsxNw+IoBBE1tUtGJxvhqsP
fU4pPteoItJpPs/2oZuj8eCa/megkeBhVakjkso4m06Wpchl9eRPUMZrr/UONhId1swy3YKgOUHe
vaT47tB34JHCBRGUQHu73Nz7gbicYKCyRIkxoyBQ8efyIXEFQ1T2rIpVbt2pJ4QYz/ngvQYz3V3t
fkWaw2EIWjZIKJmJ92FIznPYMF6ga+kZYMRDaLE5tveg4LYuPrDRMwAVTjBkHJuRiuq5nisy/wjn
ZoxsVd/etHRjWfo7lmvblb+prd8wzHDuGz5q0ejOYwyVZnTg7BW0rH+9gfJQM7ZTcviqtPGaDgZz
4iq+iXb+KbMGJE4Jr1ASYNN0XyLonrMUiU1mimvhapwxySdNEeqh5OZEPC1q+AmhgQhhoy1bdYP5
5Vpck51ZP2NkgFa8rBVBeq2E257c3F/oDumGxBcyrgbBZiz4GuncKi+/aXPESmW5H2btHYfa4vjA
s79v8K1t0hZb1+AzLIzSZOv73rsPzaMJ02OPMnXTZUO9kX0KKZ7cImJDDnNhkMvNgJM1+qc9cvhF
W5scQhyhYG141ZfoLYuoRJnNP1P4NBjqgWM9Cr4s5X25JshiWfpb1bL2yJN7exqvjekMe6cy/ryY
tHMOG9BlG2MoDpPwIQW6OVR+Uzx5Injw+3k6Z1HykUj6rdCBSlefjKQTWx0QGjf1/TXqvC16jL0/
+hfZhpthmD+LYfxOsT5rYcFcmI9Kk+HX+szA40oWm3wcvwRLqSn9IYTzjj5SDOciwTyjmEGvZ+ws
ThQ1S+OBIb5Y8NeM+ml8LTJtp+qI0Fat+h8vgzdt1igZbELx2oAtR99bF9+03jT0I8Zj4CeN5mJZ
4cdQOG/ah4Lb5RqppM0AqMErxEmw75OOXI8FTJWD0UUnwaM9KFaYKbK+1K65m1x7qXXHw6is49QE
DywPL1NOYlXo4Fx1+2vTdncRz8pad4waosQ/M3D5bvriFPfZS1ajwcgEwXhz8zgF6tm12OB2i66x
fMoD3GRu7189X53shoux88uTR9YTYUbeJmiyb2uwz+Q57YyMNAITRyCOKYZhJnPJ6bmWDLKtNnru
kQeuPF08i575YGpwPsn+HjLtkdHpU1nkNU7vguuP3V9jI2UZqXrX+O3XLuEMY/IuWmGv4rL8L+zL
n0GonR0zLJs7sCF+gusDE8AHsTYg8VjuTlkYQngER1qY4c6wkQeIpCCcL2n3QGGZ8SVcHLpx/8MI
giisz8JNfl/7fr1N8HTsB/STYccL6EzAACCvXfVIYBPhIwlYFGzMLj8NAb4bEH7EezGVjiB45lEb
UrgMH6YMz9gt2OZkF4O9orTVU5QsRxjTERRAnKZN7O58EXyqgNmAAYY6z+di60+0B2l0G9zopyr/
62e986z/imZmDL5AfyWkaPSq071gvr/aTQGe67DI/kM980IT1O/VBE46D45QtpnDxNOdGPxnYRtP
nSLP0v7HDKSeMT1vNQS8XfuexWhFCICyclJOreDID5rvZDuRLhxHG9xV4aa1PNK94ufa0gefRpAp
SMTw0WSBa3wjAFkTUFmDo+T2L93oLyzbbS1FtQPDSPlVO18y6tN1Yfbkw0ucn50emIETaLMgLPEE
jq/0muSRYpOnmsQQlaBNHSuk2Yb31CbGQ+i5sHPaMT9l7TysuTxfJCUHk+Z3Eq4k3rP0BeUSs1Nl
PJm2d/O75h0W0luO9f6CxxKh9jSTCmotac9i3iDxJRqC2IPJ5yWTkK1Ca2+H7N5smMrLAonrs1AH
gg62xNWgaY3yW1mX1ylkCWe1xZEwMS5oA0VOwb3twEFYxCPP3NHtNuNP6Ty3tqQ2jkSN4sue2jfI
W8zqxq0xy08aRl4+d0iNHUF96z6x4U13oJRoIBmJOCTJIri6GWOs2Ev4bwmzR7bK6CYXh39TIOKM
O7OBettajLTYD7mdu2KxeQtJNzgEbBIJ6cGmHRzGkXkZvUyFeZHT21YDXgkgL3OP8iadq0OhbLVx
Ab+tY8bcpjusF1bMJjMyqNqcOX5eHP3OuY+Q10Yd77S0MJO7eSabpc4qZlqJ2pYMrEx+J/TQeDAx
CYX/1GpLvLcLaYWVbeAFzzbckoO3qwQzSVZWzj70Nz4WEKJTlp2G7M8Cae2YBu80BXsLs3rGnwpH
EtlzMsN0QZBgWiXmRsPxSpkDHB2Utq1rvYUC0bUOp19jtO5ADd/CimsiC+QLutoXo0k+LDC3fYHu
zsFMFXX5neEP4Nqy6Wj23XtgpYeWO+ard8+OnrNj3FxFAMstl9we81/E8WDQb62d/MdpGMCJZET1
g39el+VvUIp4M5RNsbP466EBXbjlGQ8nGs11d4WdmeLrchiVsgnNxK8JP7N2+r+qcO7Hsn/1eK9s
JKF6iGLTxzyZYdUOOIKMgJe6HaazMc6wvGIu9ByRahB5475u5XuLfKHpuP2Lkv45kI9zzW0MLhgc
QUD8QjXeE7fEhqsmsmbuhmcJ97MjWxroAszneWGaJPo7znKijcPpYUR00iYR68iy+hAT5sKcuR7Z
ExeVBfelxyLYxgu40nA82NxUP1XbH/xFSJfYgmwRLzwVNkQltUwF9F86QBZyoxrre3xuPVQVsSas
NJhmNpYx6ZQjIKI2jdlbMdfuGimZo7gPZGOwkYmgfU+Jt7C2oPsEzSYghoXkUvtezUqsc5s52AiW
GGIqPz/dH1FTxqF01HDJ2XVbdv1UgVE4W1HYYdlHHN711q4TpblNDPez7AXbfHCZZ8Mg7W7MInMf
0ioID/fkJOUPlRYYo8/IHRpGgtEu4f7cFxXzSuK3jhnR8NuEHN3Jrw1odvLbEqxYmec8YI11H7Ng
IJVP9Lu5ir8872pWqbfOUQq7waIy6aR3gqJ715DOu+oAVTOLwLAkSZ5BrvYUupR2SQSNxxidXTmh
oHRTXPPSRJaUC0ui9OYMzidUB+TCqYp7MLLP1E3TIdXL3LR+Gb07/mWowypQjg7vHt8bnvxweAeV
wAQ/IYEtTXjsOMqIfmWd2kz1q8iJnRazvrlm9VfXIasidp3dsshgkt6U9gkswDr3PE2weEeFlH0N
uPOPjVk4ywyEBE+CYXZ+LMwdtM+/ivLTDdKHAKNTbKbDtfFXhscn5KC0K+jvE5gwG6NJ7LxErftn
ooEEJEXfFoAMWGCJ8I71qWFmxRWDgqpCA5sgxj9YUMT9RHKYZstXFV9NDvoZmXhohGId+XS/E2Rv
M4aA44YEZy+ZQH2JyKSCzcY5xeMKWGatONAAw/nbOiF2SAUtXaquDyWHIyM/cusG1z7luYGDEpq4
UfknTt1g1+dYWzonPuZuCzQCXjVvcl6lCbOMwsnUG9ljGA/Bxc5jcoPdU1lWWBiFvutqFb1RrG/H
ubefwqHMn0rwG6FounXkDCwi5ve0B9QADWbdBg5CgSCy7vBDNW+SO1S3wWu/JOPEiX3BnnhNozB+
bUOjJua137s2PrKbpMV6jHqHD978ieUdAFUdZwfXM/N3CaSryAvGTTXUUqPGVYNYX58Lm7WAEafN
kXKYDa9FGnoPQuLSOTfbUFccBPEHqRjQS3qwxpLswXIOmmsYskjGgiF3kIsZtHA6AHjWycnqjLXL
Qg5TUMaQtY/zF1mV4i5x46fRMbKXvsujxzqtt/VEWLT0Sr3DYZO/gFwovxQR38+MTOaXgbwmgH7P
grP/nscE8f2r0dv1s2XPxgtYZFbtk37kOePHtm5j3hyhIhnbRmfZBlcRqKu4A3ddMMJnAtWT7DnZ
1XmuoZzKIp/BvkPRHOdIne3CERsj4umJDYdvelYZ2bpBK8iM5v/xXE+d//1Xj9ZoX2jv3hKiPaNN
g0bleYQkpqo7//sgbNfEF7F8HgHrJkCM/rsB4nm2jkR9kvGD+e787xf+fVCOS4SjJoDMbisW74lr
9WfoBP//IS+JuqvKCNBzKPpztvxuannuMexQ98ypeROVNG8Ya4GNg3/bqKSGKw8xA1s2v4v02rwl
0jFulAOPnjPjjlH0aLC46n2bpcaN/GbjhrZcNrG4i5b/89+vRLZ7b9TRvGeRfBJuNpPzCSjz4BHt
uDitiVkXl9lK5Z2ykvmGswbGjcn0Jhs77BO+Dfsg8fJLPoMX4kfmCsWTzsY7ugvo9N1y6q+2DjkK
ROZx4oUOgpH0vgJSYZ9qwTe0tZT7lKigu4a16q5Czd01cpcVHGJgdMJm9ZD7T1VnttdAhEy3Y4hi
138fGtZrLIvTb0SLF8ufhuPcN6wrlg9YZtrriJrhoNyJp0eXd8OIvVjD42lnFjt1C44yrKS9FoYw
thY0wHUaLPGDEY6kwUhZD9s2XiAO+tWEvX2jKiTKQxeGE0+bHBD38YExEA2jST6qJUAn5BPdlegs
NO1RmQ9XuxiGq4tYejvBNyU4qQKwalHqN6XXY+ziA8HJJLNNAhu6lX+nYpz2hGwkiAugVxof8CrQ
n8jsxqbs3neGeV1EY/8MoYTJ4hxeBkaAK38UAH6anJgb15x2aZ04u6KW0aNndNFjkha7Aj333b/P
GOvaVwyvmVEc4AK4933juve1l7r3ygg3IMq7tCUXxwv2nWY3YlM0bDOYAXtp4Mdhx7FnZyo3hspJ
vGkG54mWz7h4ZviVW0hYhqCJNoYDezgL2KpIBtObNB+jn5kaLfWM78A1uwUDWV1kdI1ZxnG8oqiR
HmO1pvP8VSHHbya5wEX9JN2aYjj0yrxy9Zqv2saBComyvy8KtyQkoN11ab+8VN1rQin9mICYvmfC
7HMZs7XIqvHGlIFOaBGq+gPyutYvq4dIwbwywXx8U0i/oDCVshFEtyHhaVsGdGEc4zWV7KVmo3y3
ArXPxuIw+8b0FkQIvZEEo5ehrj/Fnti7HvYKxbLqe7I/kmFkmh0Fwf99yGt9GBy4eL7NNzto8ayz
4tW1+MTzovfeIUuVl3VDD9XumNW9O4pVr1sO1mYqa9QNSWr+gCbut1P8NmNQPob+Y4iKZG2g66c+
z8lusinvZXE3RFN0gp9lnxSqg9NgXyNd4CzgDloNMftmkxAGIM4LGohWOm0o/Q+KmwJQFFGhcQjr
sFIjwXFBbj4I130sXCZPjoNuxK7vMoQE/HH/UA3ITzzH4wnsiEUEYYhJcDqO/g8DvG5R4fYPmaw2
4L/VQbjEfochfVdhderQGcV7WJf5XhiQrWq631jsKeyjdR/LPzXU0ynpVXQ3B5p8vGx8mAn1mmIp
drXfvTtyIsVDOk+m0jeW4l/MHqNzIJAUFsOBRduwUkXjgXuiI8iW7yNvIWaGNtjZjAKK2Jp4iyvb
ZQU+oTrlUJ/EP7rKskLvup0mp2MzBgLfeEMABAuDXawr68HsJ/Nh1IQZjPKrDpiptCRrEmAYeegQ
I3KfvGQFT8y4Ngq3aundFxYcEz/ocD5PlgvUMKTqaGS1t9X3oKxuU7BPqtLsqoRch4Zn48r8l8oO
h6LoKAgjD/dtFfZXaQzNw4J2OTSK6cfgALBhihHDzVwnXRZudRHhuPAJyGmG6lj49RXbEZJNOz2k
kUGAFpsQf0UhyXjDiHPYl/xsI468zI7Hy1yVu55U421QktBnDajJIr+5FEyQV3cqmfN7Tf20xj/o
74YmVvdptyvjhRdYLmKu6T/YhO7a82ueRiQdI5hiKkUW+E40fOTmXOzJSNvac5XtapfDtM8oKaYe
9IXSO91FfwXJ9HjXqWR/zWIk7/ua4STfukRyHdkkpW7zkJCgeojT6NEhiFUqe++5vHfSDw2CeZP3
7a+ukIcKNS7BzuwvmbkCrslHpGpCb+1qGPepYx+0ATe8hvNRTOa6JUR4XeD3nbl84yoLyDkkHm6s
WJ2HgICxMafHcEtEFP5R9FMshZJ5j4SMnKCTBxeL4pf8kDJ9Yc6FOcBV3671aMrqu584pWRhnTUJ
b2OtHjOj//JG+0yi1Z/tQSiMazogw2/2bFB2TSGIt6aoQsbjNRhy0nPiR3+8tBe2e9kGdPohRTbg
WEZwiMK62OEyYNrOXAf9hHcgMz2aJqZukA81W4SGlsIywq38J/zANkRVjkxgoBdHgXAoQKKuWaWD
PWFrXsbJe1arz24WUM75jvBFHWbbPRPst03H3NzIRr9nY7M30veu0IDjwv5FyEWIjEpcJiz2LPvF
H5x90ZW3rK6/cWS9V4vGve1gly9GTh+wxqnJ3P+QnKBE2ctwHva5F7GXUkN8pDe/C71iX1X4WKtC
XMC2Jdva7L47BBuMYn0gisPWDjmkKjX8pjDRzw7DE4VqdT9B/cbsUkYd2dzjHbw7vRqa6TGJjFMI
5wu4VfMjq+m+zcvnsE70HjEXNN+vvnorpL8pCAe0QMV7/ffQeFv0XYuy3Ozesqnci9ACatnkaAN9
n1QcRpeKvscMLQewZf+uFKGMlQmhp55iRGfTxY8GDB09jHY7Ec+Ji9TFcPcYo5DnGapliRjvWjOA
msI6YRA+O7sCaUQDB9mb2GllxMjWIFalqu5tiXWrnTdugaSKGN7wIWyeavS4rGui+1H/1xLwcl91
z2QFbo1ePhsasfzg37XpMK18d3rVPq40h0uY2w5FpvQYGntksjhVX3FqDyA0Ip+Bjj2srUjnFD6f
5DfxLJU/NgGrMTjQdZLBL2RAwvXR2+fQ73FhwW3IgzN0wz8QkO41qmy9QSt4zOq22Acye4c+H2+d
ufz0BUKFwbBXTo76OjJhhPuSXrwZ+q07UxGn40zlbhvfnNQnLnFSbVMEbnZuBWinLtDoXtKUZL1k
IFSJLBVAENb4op3PTMVQWqvqReb63EfWu7LJzWlCAh0Kd0ui1E/05BXhsK81ovyiAS2Owmnn9b69
RoEN1ci2cuTTgkS3Jtz1T5aZuxe2uYvagqaU1R6HSLFQlAhs4ZjcAE/oztp6CRrMxTMpKqTyjTjA
efbg3zB9HAy2vw0Jx8JDvEErm8SkcLPwrJ99j5ltkBufPEjLjv7etOznLqvuCwZlKfHGK1Sy+Y4B
ZJTWYM6wztVRE2w8oMIAKYguC/z0KqLqTPDfK+OaB8dVi5hpoJGxqOdoPhHYDZ+BiYcz6JG2sTuA
ZPUQe2xx6S1RSmLwa6NzDQLkqswoWlOINsCLnYkWCudWjekbvRO2L5gIieQyTc40m2Fnfk3aVDzF
aNsJ2iY4rXCdjTtCpvUmIFQDqaHKGh6A1FBl9Pwx4ah3MxnuDUt7cGD9Y+MS02D62JMgxJs0IvaT
iVlpX/HNVd1bnIefnq2fZglnPIjqLa/SDuSMi2yHmYylykvY72zk47C2i2f0Mm9WxUjTUhN1T3Rq
oorop2J6Bw+QEf3huWSJmS9ECZU7t0+Ym8T0wpEZMeVq3M3sa2MRMUHwdK2rQU+2cTtyEwqsHLM3
HwNDfxrG/MyID1BklGwc/JRsV0jTVtkWfcijYcr3ZY/I231vpUwl5I87DA9dgV+qbjSwY/dgoyjC
yoKMVyGNmmPy7EvS/G6xmo4Ahk6N2IoOUk2d5hd7dGxMbyw98uHdyGOMwg2SYt1iuw8rsEQsd0Lf
91lS092VCHAiH3BLX1yroXpyPBZ8ftPrQ5vFn75ByASWh9UTFKn0FDGO2hyyLOK9NjHMhJV2Du2w
xiU38TM0zJUcvEJ5cCjT0PqeBIwvGejDVKE76UwwOWQq9WWV3jUqPzq4YyudjMjQLYBGzQKb35rA
VRn3Ys8VYnqLwEPiR9Qnr+Z1iB2/Ib32I0gIwVQ5Rzu6bpsnETWy4SAYtMU7imwqwBRQVO3YV54n
/Ix+0+5Bde9k13Op4VjBUYle3crY9EKx10M572KrPggQHJVvX2tqvdUggmdXaxgXs3dB/x2tZwuB
la9ZhRFC3SSEWUdORAJeJavdxARAKogWUfLkZpDqdfJTjMWNs4e854G8b234+mAPD0aLNqWk/u+K
R6QyN5XQOraIRFtI5p52kL4XiTjIxLpa+XALy/kFn0qwhdTAYDnDLRji8BzgK61Gw9yh4BfbOnVY
CnZzz4yjnXYmTT2beZ+85DK85WmDrxMYD98LwItB1KdJUByF2UGFJc5yy1Z4lwJClZnU0Cb5B0xJ
w3X2qUSbiqIlm/XR62A1Z0UrjwqUM5GEGUo8dmcLIdZtxg0bp67RJtZTf9zPXXvQE6ALMZYPnQvc
mORQbDyjiz4PGKew+fDvvwyZodmMWsKHZXYa6pkMOExn23mSfzpwyx1TCutc0IV6LanRJfDRqWlu
o0TWYsv4kPb7gPwKxBvdqx82yEOtLNv5ZuC9tS7PbcK3cW2NxHsbyaJs5VvgxYAYVXUModuy7XPl
W88ofeePTrqv55KoGHScbEtr+65ySbsyw6pDDPBh6YntawlHDHnn0oHz6TgMLo9ebOzLWvAv5kAl
85TxF1DT36TveS/kzyM2HuMsfjViaZyTeIJKUeBEifs3KWJFbJFRE5SBEBm7YLwyOyDcYY1Luc8L
C7gTpClvaH/HNkR/s4i688Sjm2T4bzoHWf+T5Oan0GMeP1sDK5yGwNdI/NkxRZEN2rhnHLoJeOug
pCCFJrGhyQJU1LuZ0oIN07fhsLuD+8yAfWaEBbe06hBfRVZKMG85JMgsWR11PQ6XjK80TdkT08aF
5YfiU8oqWNG0pUjKgbbo7uQgyQL9SIQEdcYpQl8I7xGQFTqumiO9MDbl0uNUujjXhPysB9sEdjMY
1pYR7HelSeUJQBZG4n0M/Q/TGIik8dSDpvHcLFt/lHHqqDt32uUti+8BJVbQ3XhfmiBvNUUjK8W5
1giRsxNdxgUmJmZGi70swExW2MWw7TviOdViHppTZLaj+Z8DIuDWzQY4GnfmLGpfOlIW/MLdVDK9
2QnpJbjo9q7qs/VYR+dIEnWWq2hgxB3QSfGPAJzV3aRZdY5BoayGHGAg5pLX1LDuyML2sToRxuKY
86nzgv96EwXnrFkUJCrioZkB9na9MG4RpsCx1rTrqKO3zPieqmK8M0S6l+YAjcuiZfGYrVSHIMnP
SvLYlXlCq2mpjzKVC4x4BuEIM7dtaVRccEWApAYQUrY+pzUlo0Q212n/t9JsY6d+w5xuDezdfxUE
hSYxwDSasw0hM2+SfSDilX7cS8+4sW/YzP24jdlR4bBnFBDl3vNcOd0ubX10o6b3XmYZ5oVAcOgW
1pZ4yHnRb8I2IK8RCjcZF7HsD3lq1huSyLuDMV3Aan5ohWEKP2LKiGA/p+qSE7eHsjCxN5bKPrIc
0p4/tk9OV8RbL/e7U5Cozey2v8Rlw54llql29r1x6fvsQqd6T8SnSR4ehXbrNGsRMlWEmMF4we2s
TYRpD3zWRGOAFfKAAIdiOqiXW4EMHiu37qUXH1TCk+9XWNQnQX5x1y+AKTy6c3ZShYSnYZFMm463
cS6ivS5KMrysYYtHBGt9xXy+IE2MMg/1QHyvSoZwbAuCdR06G7tsrtj0v7UxP8aucypNtzskM0DJ
hOrHzyXNCT6FXdjOZ2gkR+aIBAllelhLEMEDJFe+Fl/QDu3fmVgXpxDzOvRQ98gas3ZCArRC8x/n
AUpokH5MnoASpFDFuoqQySB/ROe7rEnsp8ZKSgItcPlh1JE7e0rfpo4VCsieLyYD6ZJl46TX2KOG
Qh2x6SbA6WUCBaNMcMEUUbpD2HpxK4SI9aQv07L1DIfgLxH22S6Ho8ZzdXC34H0BZtS5t+2j+VcE
p6rgnU/gxpkM2GmlRx5JgA9DDhxqMkQMcyqU57GrH2VuTqxQkQDr1kNiS5Br4HncEqULoVmRUGa/
JMtCsy2lOOEcbde8N2Q0GuewJ13SRxYkElYYQ90eQpdotkGCUdPMEBj6M4YluLnWhPUi4rKnSJCF
wfERW9kOKEPInYEXL4lRoqvKhOMJ8EBik897VHQkjsSthuVfHfERUqw53AbIphBztq+VwfTXLfsX
SdGI/4FNWmwsNize0akv//jqMRWguROTC1PEZ66CS8taMY/YT12+4DcSVlQcnuPSnUzS+qlUdHDL
cThQI1FOSfdO9g4b8RCxYM38wYnybytDCZOzbezdWKMu4MqR5m7ZbKw7tljb0uRNno78CKZfAF5M
RH/kX/a1QemGVN7/6mvwz8Sc08rgyX2EYQaIqfwKcueXku8lztVzXxQx9ii4jTbMZAnZHVecOCbG
mG27llYCKPYWoRQGAQ5CWPTdJa5MciPxeq0z2ILBjLZkrL/M1Mc65oH9skyJpHT5tAz1h9YYycN8
MQ2wwUyMMN2QzoZ45cK9vqt6doF5Yob/o+5MdiRV1mz9LnfOERhGN7gT77vw8GgzIicouqQHozXg
6esjj0rn3JLuoFSjGuytlGtnbA93MMz+tda3Nu5YPrr3kn5yIXYuhSYxoZUDG5OC1tJNjIn8msfz
t8UJEAV4/gD1t5a7SXkuaygKBS6UjalJolMvnnGuRa1tDCYNTkBrKl1XdZ1Q98F0JPQ4qkcQD6ba
Dakrc8qTm5r1BXwo96TBCJT09RpPKQNXnhUYhQigu7j7QnwE69gkmRiEtL35MtmogFuusmLGVsmh
YNZLVzC91Mj1mIJYWRWmZIaT5hr651NfYBGqBJnrCo78Fgz7wSPZ6w4+BU2uIzZO1JG6In5Er5fH
eOhHO8ZXKcEJanyE+2WwNLo8/kI3PgYDnTZGlQ5os9h5rFpgCOPa6TEgk8mhD+haL7pj6SlMsj6D
qqpj/yNtfP+p9buN4/ZelOUep91HoD25w2kJ3L/EfwfBAmJpTU20T5uMORU/cWk+TR7bdTIwr1Ea
d2vbGQ360BJ2uw2Z1hb20R0NIA7mIrJi0jgW9J/NBIhqJLCarBc9bnD83fkjEMS4vBZ7cTEY97mj
Tp1koW18Ht5TOtqErWd65yucgIbJrTG54+9qTF5bSfAHh3VrO3wBA9O5fjEY5REIvMB+En1NdXT6
ClMRHqiXEGZw5Uh5js+hf/QegfCLngMPwHZCHe38aQU4a2xvPAq7lesAIxJG9PwxtZ2d7yk8yRnp
3jokz+zRHUGvEG6stFoBg1YbT8B4LrPqJ/ekPhjDJ6ukuGJh5s6nW76o14XJBxJ/WPhfex4ebaRb
oEUOBhUDDWRIKZAeEn9baqR4DAKPPAx/ASCjkNK3frIx6I4uPgzN/pEDe7OjduXOo56H2LR/SRka
b7OUG6POmrvRcugiKitGNW7/QhPFIkTJCACi+NHWRAVyuyc8VI0Mj1XVBucasQ44NkcMg7NjWn8j
6G1pegs2FoOuBBbjfmQWIkOE8RS7AkAlTr8RrBHgGLxBVgcjNOA3NMFv8yIOKq/fxhgMri87DLRB
yxHH+3Rlo9fVUcOcpdD2j+2b4Iq5UrG7mfsIayltSS5NlBi4dL2k4NiGCJtqHUKOUNhDi0OEOxLb
rsvNHNm70eYSdspOLzNj3rZZb0wnInOCOgXAEQPyyDRpjtInD+w2lCAW3BSxh93YspFOsFApx5n2
gjqHFFyG6EmMdtwbgc/UMgK+RLdK8MPkSTO8Zs99mDqA2KCib4Blb+iZknQ6HXBCYgA3OHGjT7fH
aLxZJjv9gJL2xiRSHGJW5RGYf3tJeUnzOdkOsMuIFoitlMtsLyKlyfPMdD1AeS4eJFlQDaWG8pBK
dcpsJ9i5NgdZPzw5NQ+aNkjHTbQUEqpOvDoqAJFVj4zeYNlsYhooueXlWo5WtU6J+O+HnrwsHVCa
AnH3UFg2rr3lZh2H0mXBSA5ePxTbgVIvRqEHgmAv1sgczYjbaxO5M4TKdFMJ89G3WAGU0d6ocHz3
fsXN0G4xqp3gMXxxKy4mhYpphOImZ2SN/52yvnlVtBlB6vCtYyR/TsBgrjHb/RFecBrH9lp3ybiD
YnAFloZI5WFLowMPur259awG9JNTvShIHad+aaXTCcr1iIdjbq1Hp/3y8zA/KsljKLcYmSbCCHdR
eh94poGVW7Ur/Cx832jSD0XGnsm3xktVLg5bIDJYl8WjKzOHTw/oSag0Z7qAgkJzoNl54yrvrc/J
HschFha2CdFwqiKfRyMncztmj+5b1Bg22QeY1pkkCqTbZWSX9wYOfEJhazecvtPafLeyHp+FL/74
TBNXRe/F61KXz5BhGTEv165UAvZUXCb7RIc12waD9V20tzatuiPsQ4bsljjkMnovWITPUdjePKev
uTPigBN5PK31nKOSzdFP6BbZTgvHPxnRSzmQXBlS9QeHif0mpEdEgI4UT+CIKkmj2q25z1s0aase
n5MM4yFjFHJsVNcChZnvlGTOmFIhXrnhVUWCS0z3/QUgv7Ni5My2erzVjTTPNezN1Dp3IukfbIv6
GI8Qp0lC8W7qeh4vIKlpFGz6kxrTTaDKVT257SX2mVqSUX6z57d5GO2POtwAHrEBeoqQNBHrPRgh
OgXaxyAX0X3hu+WGTCanj9Y7dSVzOh1P6YFtAr8NaFK7fvcSwR3tJDP1vAzbtcOvaRUQk/hcIOWM
gGg9Z+TgFDTTJnNJV9lU4oCfPeCl4buhyozWYayqZB1s47spsdR0Mh3oQrBhtUiTGvlY2VtoQ9nN
M1FUstympzdNrko9OGaZ39n5+JMP07xjyIZ8MBz0yFfCRPCUBDTgCX0Q9XixzFEdveRmuOM3Q4vh
iQU43/ahlW7lxEUwLWpT6Y/BtbN/6db2zlqqb0780UaK9mhUOt2SA/Vuo2vhTmlj9pWl6O/KCoW/
QDyha3Aurix1emXWWDWU457JmrRkY9SOC/0Z5dT8aHr1xF3N15HQhEnGD5RcTUiRXII9MqxqaDg7
GRYdhNzgAWV1u7brCg52XkIbAJqS8sS3C/wsduG55sI/2R5eHKeb9Z2varmObC3OXXUB5G1fanrt
Sq8qTzYdA+3kA2cHqU/2it2zv4Br+vQ4wIh36daQU/cVahzK6Rh/CAxsA4dQ27MfQNMxeG/856F6
dkAdhYChVl1LLnSK5m0S9XTIDe+43r8ErbOrdDHvSHvJxy5n79H+lUXswwWXttRvQQIN1M78L6st
qDrCtVSXTBymRsFJlvcdMPzCZRYQ6AgxoOfhyzPyXDrXrKUqoslYWUNe2RR9/IL/9CBb/dNH9qnl
qU6Om5K6ySJXS2MPwUlmbX7ct2uNbFzrW22RCDYs5xEu8IXtwq8/uJ1eqdnFVcEaJ2uczJL+C/qi
Wpp1elfe4ix4KVRNFk7Oz4MwD7XlHVLXhYHFELsM4u+x82BHwfdJQtQZvgqAQIROwvh3V9b7v+TN
/xaj9H9CH/3f2tMuJMTO/z+i9KXp/yuh9O/f+E9Cqf0PVPpA+D4ZGNPzLfvfa9pp2DUlcFDooIGw
IIf+J6HUNv9hsi8Q/BXPsaQr/41Qajv/cG3LQZUDLhoEYGL+O4RSFn5+lqryKarK4/f//T9QUvnx
FBpZtiWkwwiHt/j/EEqVFr1dkF6fuXV23KDdVcZPMlft/b/+pXqzu3rW499X5lCMnBSWl6L6ny/9
fR37QHvfLC/jOPzX3/37sper/qrKf75cde0EUvDfX/r7H/39O+4490i/t3/9yL9/CoKgp8zqv77c
iWm4EjptmZAkLjV7Uf1Cy31xpur8FTsKoKhMv4UWIndpePa2D/LNyL79GVQd9qhSW+fKZEdt2wHT
9oxN3wQc+NCb/hOHZrVr9HgXJmb8HAXVC+is5MiM6Y4RUnA1HfeAWFueUuyxcUuP5Oh35i6xoube
ZW6mg6S9WgY8EJ3kp8gAh5ql7nHIlzReAl/IsOJi31YoX6D2PwUH3CNDuwMNcKAQMz9BLB+Ouosu
boxDmv5PgIYhsTLdwFv20uZklJzqCPn6m8BJ/8jID7Z51QyXxo+KHZRuRC82oWdM+ke3rZujsnt2
wwbl8zLnWV1J9QJbwyRexjFdFrA95gYAt5sGIKiXePzIG9vRJXW2DRdlIfVf2RhuQN5EPPaNYwM5
joIhxm31svldZGoDegcmc0jbGbi6yhFnUNAUU6MGzNEWZ1KAQ8t9ow7u5iTDtMkLMPO9PR4Z5iA1
l5AeEfnda/JnwLh7Tn3LXXCnlOa6FEQre8AcjBIICoA9OGScA8UzEhfmOZ3zo+eIl1QUF2WVgreT
clSpBDj9heFmnqYq5KvHtiob6ghm8L88LIz01hObzhnFb/jB/maoRonWS960ABAJ5e3eojTXaczx
cWicZ1n23m5Q5nBQCmQT7aUBA7/p2TLT+RnkyqkXQcFgFb+xybdL15uxCxb9cojnjO6K1l7BODSU
hcDEh0biMypfdQtuaSYxi89N0avmyuCpNY3kHFnxnSeyPVbA/Ab0PiBKL9PtBPpkciPceJ6LkhR4
zrlRoMlatH5ycrtBsKucYsm2kfH5s0lDB1OJJOKdmM9t27vXjsLtfYqDCVN9aJH2NzXVIr770M7H
3CnSh14plKCxqnYThKaToUlhuh2MELw09OtG5rDnuYS0MIgaRc4nYz1kt2TGksoYZo1b7HfKvPQU
9pw+0sgmzYPwt21kL1fNwAgRS6w6jJmyMVDb/dWxu3XXvxZt/9TZxfNAnRgzKb4PnDBPJVauA1FL
CqsAryPCNZ/ZrIe72HAIee4xnDzXBUMsCjVsDJ+YBGyqjIK20y+eKrnsGPjwsJfpppCF/d4tEYog
5VDmdWzghTTFc8AbIZHR/tJdTJdFG1AYbxL/FaTwXkcNUj5RLhELrLIcu+pbrIf6VJolVRgGSaG+
cR8T/vfXJoiZKWhr39lIjIxUuo1yHfuo8/oyY4Lf2waBXlIzL7UB6IVTGB6KwP/TFNZybzFpHlCX
p7vYJbLemzmpXXc8eZWlD8My9e/vJhB/T2P20uJ5vpo0U665Qb+1FbcvY8LawNzdtOv47IdAVb1W
fc2Ccg+dOWtFPRghfOvBc5zkmsxNu3W+VDznPylT6FVMJcgT4WNgSYFqTjXemCOlXH84TYkVgMXh
ru25fJmfg+Mbd5AHgaTWDf3MLRjDrPiDST7exw3gR/rpyBCCu3dcHG8e5OnzUEd3U+jz7bXWXeUL
50aH2oOKWYziBItaOmF4HBnhSulOB5kBUvQYWvGzNFO48KVEzn53EkXbU+/QTiHG7oh47O4BMZk0
BrXPjWmTbyTreTKjyDwqygiGGrrbqKGviDAlIdVgKyFl5PXzOXQnGqYUwvUsu42lfGsbWe4hEiZs
0mw+EutakqEEvHzoM3IK/LUX7wI/2gtpgQxMzXAnau9p6JYfUSSUnCrS2fNAmDaIR2szm4yygyi+
1KmRHopqOgrpn8xS4FYM/Rc77pfSYB4FddIeSTJAdUCvwlIP8rMzAgI3Fi5KSVXdygjT/qzTjrzU
8qep6b8it0DioY+bB4XedsJ/4xZ1T218TLOivGo0tDPZc0pNJ4cLL8WXmRYICSTluETIc178tk5P
dTjIU++79cmhw9Vrkz1le8RNWEHXTuYwohlgYTE5ffU4lT+Zhr2XTv2Hjzq7j2qz3FuRlR2kta/S
pLoTnfyC3JXt41EjAYzQCD1Q+tsuoHWnpXf5Uk8EGxHmnK0K7xHeMZhTeuiK5hnMIescty1Fg0tV
jpW8S6Oidof6CrOo6cxwcFzWJAzsmepXG9LccsDVtlsunPD8oBUa5hCjqCuOZkQ0sfnj9y5MdUhU
+dSRZd40Wn9TTPzTZm7/3Eahs6yWBfyU1DKzh6bTK2pJp/P0Tw8HYaXB3rr2m6zadhc14px1uMEn
xb/4zB4h3aQJZdj0xjCLLCeXfj+O9E5tneyC0zyYUrrucG+oqkasxQCeT7DINRuPYR6wZjr4QqZx
1ZmWcWz1MebwdooDmeGiIRFtNv6v2mDnIGf1ZZc27Kc+M3dmED+JJZWXlE5FJuUAARolJ0i/gDIw
se2DHS0dMC1SRMHKYd7mzsP9YHUnUVlnM4zPQWZSGqb9X+69L+WL4RsvsuRhljH6BpWLJSENx0NZ
50y1BeKaaY7Frk/2MeZ3POLilx94MD8guaOqgYZSDn6oWWRkmPIJuyjeW48lzdKFtZeFr1kBKcQt
5THMXtNMq1+12XbMOptr6oT5wcpIgAbMhnobzhoaCHF/bnNkhzfuDTzIxjrxxmjrdozx7IgMjoJQ
BXbWXJWuOqdRdhkEPvzZmp8iBSyvTpnPFpycIm6FdeoGi+iJCPDtNfGvBrgu2yUc5FaFiCIwMdZ+
uc1j3F1RSCkUonLTjRfsfX4IYbB3+P83ZIxXAPMAZtiPVdXrtRUrKrlaKrUSjGQRW4Qs829uYxPy
h+WzEjO7kqb4SGf85bIDHQIi0IstsfUT+1iaRrkbyfv7SQauaHhtnOFF8o5bvchA0XDWOH6ae0O2
1jo1oDBhsEsGgG5dl+/ou+IADJp6TajmOa/n3xgSPoUL7nPo4OJo3V4qTr0Hz3W+HApyWa2aDYAs
tsi1/8ngCVeE7F6YCjBh1OLUujTNqfShXqIhyU/AGVU36mE23PIAQI71TchH16Wdp0fEKF3StcQ5
DeKNkjtnPI14Ezm+nzulp7Obg7dJsN2Ys642c1L9NubgVSpqqYZdxU5v8EMSyLZP57qBY9LPfoBz
iAvi0Qe8swNjUdiTJvPKMao/B9qACDJ89xRHbwwDpw4OJCCzPhMj/GfpGofPjdEzBFM9fon+XRft
e+whlpRsRFuEUUp3ns2++ulTANSTKU9dRuVM3WcPcWvRsgDdpvFhhnjDxTJo2LTVazgy/4htefDj
4WAvSPY+ByxHpdOt4YozOrxj2mioTLXwIpfqK5KwLqIogHSnxGNPHycY+fIpzRgcCEuercQEcYSm
5CN/NKhw1KOdZD+cKAkk9LyxcGmz6CK4JU0G9q9TX4UkhpLNj6FBQbJZj8e2z/ptEZIdjKfo4sfB
m2kO7WoYkCkVcmNSqicWb5ybPjBMuvaAbqJBy+Z5hu2jlSUJezE+XezDWJ1hGH+4qc0I0C0xLpJ1
WFmE/YMuSLGEYQmpWkSvDnJ76/R32im+ampDl6iNy5UIOQ4zKRYCZi8ob4HAoAHGEQRh2FC2M+PC
zoBew1LeTAKUj9cnj8ZkBE95DCao9hwAe1iHNuXMo8Vnouem7c2NU2w+gxucOrzazEa5ZOLeAAk2
iPyZOqj7MewfmySAUmMINvaBaV5qM63XuF7mUrwUhQ0+AdlI1fN+dgq+M8HJZka8wOq4wBB+ZJ68
w1x8+BvrNp0eWisT6UZ0/TPabCSXRmoGq5su7h/ixr82LQCmpMKpCzXWGS3ubK3dfT5cEZZXVcNs
WYPV23Y9lDR7vLQe8/LMQSOzF+tFTKivgeYNP8AgUNST+Kp0fy7TaenU0lAox3HfRh5JCC8gDJc9
dlRBcvlj3cujaeEWogJLyvwKu9/UVfaMW4NJWwZCr2xxYxJVH3CJWStLWNthCpj7WtwMMncrlAbG
1GRJFqfO4p39Xc6UJVsKA2XKlZMtdeBinJbC8+zQh38MQ9hr11iCp9Q+YN7Cfk1naujVejFAYMOY
iw9VsNRiM7zGf5Bsgg32ACihxLwyK3qPM5iIqEY0ojo3H3oH0G/wSB6D117kKUu4dbLM1ZwQEE9H
QaezHz/RAfblFO4HUTyuKsqE0RG8iQqsbjcmXJKlg8VhHvjok0Z+CHhdcyJPhRu8OVOOz8RVZDjq
U5/bn+V0KascdpZd/HHK8AYehFNB/ixcbHR1dlVTW/EkA7wC5Y9uNfnAGlNuQvY12zF8j1KucKo8
CUGMG1ju5tXFRuXlw5H5CVesDygmN3W9rVysgAwXoGIgk4UpTL2GgWMjxBZhpF/NpnrtIxqWx947
lHFDN5wzlYfml4pHxeC7fTUp+tyG6Vb5lHxjwaewKT37AAFWOiWklwbBziqIL4Zk+QNfLnBJHsIQ
jsBonuuxpdARWXBXBEsOGiErMnkmdKmVQJFjQx6RqNYMIqvafRGEC5ijnrAvsSqyS0QbYU0p26fA
A8qRu7i34BoFPQJIr61bV0FKzN/suPnRRdjS/EQoVQM0m5roZtkwgPAa2GeSO/eIeD+CDBadSjh6
U0GmKGkviWVc54wk0mxlrCpzcZtUCGKn0Q+pa2EM4D4BzEcri60RcokJQ38GLF19xBQzbFsqmtZu
re6PmDzAVJqU2w8kKWLyijz/4e0ZkfHlBDhdY2NpWpuv+QToLDT/+GWA695xHrsmujeWX8hPl50S
MTUW+EszR4wAIvdcDKyAYRNcug4LHQOXhq1ZWG6wwHgbR1Tu3qJRcKOxL7r4p1dZNL7W+HvRVN6i
O6ZcksTlAdGagM9AbokiXBBeFuB4b7FJBe9uBxEWFAJ0xBybYANdIHofo+6MI5Kdfc3N5E83LKI+
6wq06Jolm2P3d+uThWMA4UO8IOtH+eMg/tRFybWvqZAJHwbQeXybMLT45xEN6wU6GHHDADZ+PeOL
xbVsg4tazfaEH2A8N4BMYaoeQ4EcXbsRROLuSsHqbRbdot7+jPb4ig15P9oS30q6ifD6HSHYDpuy
rw+j6p/txv2tgkFAOHLGTTjpT2pF5s2og3u7AdNlMQeIl9ofwHE+9arztG5erZAX4jZ7xQZCqyla
Dsak6XGoAAkl8xVjGhS5qL/LiZCxsUURmIKSRWkAym80+RX32kSDOS4nvB3QdqovW0zseKyEPWhG
SXiXdU+6mb6WouQ9ZrpdTGnKqc9g3Sjlr/Uw/eIzO9qTQFJ2RLr1+5CGiqlgqPM5Bv5rYbOzEXZH
pgvzoQpJtGOeWw0wEzwba3nof7UGk9BmC5MXeSSWeGtG1CaxS0LAZADsOvb+WyQsk6oeHnWJ6WXr
TG/9Ej091tVhHJM9xQmgC4b6NuVTewFN98EScm+WULyanjpLH9tEGd85HFUXGzy2Gjh6MpBgXobf
boWdIOLu5Fo+eVn2bXO8pZWRFrc2OKKYUb7tsGLWHJebiOLs0ELI4z5Fwou3Rct6aQePWet9xFDK
QuUdo5w2v1iyL5naL1AXZyfmjoqD9JtWD9DBAF07Id41qDorLcCWtqjHeCOosA++qW6nP3fCCB2m
06cJxhww8x0vMCg19D4zQRiMmFhQpIfF4YGb17MFxpphbSFFrl2Af67GICSc9iVW8/049elWF+yI
BTci7oJVbDP/aEKP/JVfHCNJnr+pGtyptWbHnbV/eOqtnflijfrTD/ojPeZ3lVFdDMu7UL1XHaAG
rsLKvysbtN1yAHIyp+xV5ui5VFCtZ5Ycp6tfQ0hGq7mcFlqyhDOEgZqSlvJbRfGO4ai1MnlojRmY
eJGWB9P67kb/FjRM0oopw2Uxmc+D0cyQ1oZvodSrPYunNkZ2CrX7LAqgoX95XbnxJd3gQl6SHWoa
3I3m9KvOfw+AdaQ//KLba1XE4XNSE32JolagqQ9bJ2mefb6f9WSzfRlC+x5eyTX3keem/KFM609D
bc0WKy8GsedCk0QY3xuBkaiB3T1zjjBzYyVxpvsjpCpCOBBCo3HfRPKSUhu68rKnKid+GQ7ZI0yP
ld+2N2Yzb6gNPzCscpwjZkzh+DC9RWMNRsBcZcz50Pt37pJY4ITg7DrjHRvFpcHWk7LhHViGqH2A
iJ5yQmPAFrLcB2SOptF4jyf6I+LxfQBnAEqA0FbryRzDNy3b4VqNbKh5ILASD9/TvHQhJeYTvMU/
tRif5HKtTNi2qElsVlPiP0RFcAAi4VsXs5YguWvGUn5bWQDXCE62TXY/JgBtYjm+qukwJWa9c7Pl
kx7ar97DXu6GhOTjl1HRwgNCPihUuIlMqunL4psOlLuMJxNwf/XpzOHBGvytYcpHb7DnY+ZjDKoe
sIF3a28CioVOA53abc9+wpN3jvtbMjXH3nIfIy04DDPqSGL1Teiaips8Lo/PGZoMAUUDM6vzPdHC
sxJB/F7GLM2JUtT/+MMLAONh/LAFQWOeagXDV9UEEiYMPNSpuptEc+N4TUqnlvepWwHw1841VMFj
P8kfEyfStppPKfSdLuI0BdL05pvGUVv4N2P7nQaritkk3kLZGeFWAeLmvoguiVHeqH1WO0LZv0S0
DN+yz2AkcIZLrcfk3P4ok60F2zweVzWq9WPeIV3TkmpYRbXWeYX5pp/2hp7xpzXy6mTk9Poowr84
WKvUcN/MkriZ1cPkmHkAA5uhdIkj+tZMKqx+HvvCof7QfFDMFiBtESTHQ7u4USLwSm5VfsJ22mp2
/xkfs2odvML+Biodb8/hkO/55u/Cye2LLhJafarK2qL23xpbB2cj8a8AzA8+Ruox6b+glvabPJve
SXcRasYmdekQiin/7s7zp2cACInNHt/aRM9plP+O4oS6MhFcPCO7Zb54CLoB46VJACXwqk+es6ah
P+PSuh+g9tSB8dhq8yUv8ZdGAS28zhK2y2gKFU+ViwBmYVTOe/27c6tHjzk254RhbTfFSU/gnpTh
XjxmZQkxNwbDbABAB7odgx2leqgmM906+Rw+4Z96yxw/pbeJjnCS7Zzp7eDdMAnMkf/ky0aLhm5x
sqS+OH5Ne5tF9YTBGKykxggrEcY9BGsygVO3pBuDg1/G9/Ir0Zxwpg7jHTFGaF+OWgM/AQqIXWPt
m+EvUVqnwGA/L3oubkFy3vaDuwbpywx8DCT1+IRQsoLQf4ss/St0QnJkgXnnNvGX/I6yZj7Zv9yu
lhusO4AWYaoCCjz4TX6xPPx5QqBPEKSlEDSBU0rIYddhW2iX9tYmwZgJpmwJrr2L3P1F89ApsaFo
ZfopkYzvfd8lJzGKY9lCEfA4+eg+OdKL0JLCdHAJjt06HG9w/n7XsdZbeAlPg04e07ahpBT1I2ne
RLKgIbhN7PBVSF0cYRF9cZB5SQCxrVwobUwFmCuONYSrVncGYwE6S3z7DV+CIv9nPXLQoLoVBpNR
Js8ERMzVYDIVyAPjI8POdGkf0cIgWgfdT96HeC+r9TKg4RZ8VXNqHLuIB5PZtckhrzkCFpbPgW4u
APAte0CXofxM+gFXyWIYPMiFctdV01eOe3Q7gzxQhHKUMx4zI/f2UhbnqsJgLiVna68CW6Bh2tGE
Sh1gELXbuP6pRh4uSH3d1gGlf6+ofsdaaSwlOylCEetqaFh0jShFJ4CPI9pY6gNaY4L/0I0nl1MG
zGl5l2YT0SIvO4aNiNFoGNXPOnvBicaPYtqCilY166RtjBMDFdSXXPb7tG5GvrmMfHjnPDYujA0O
3yTTfQrmK5rF79OgPYV1x1ofzLs07mnNmNh1avdx7Pm7QUm2ikQVql56C2CMXtoCU1qYkD1vQQzg
dEk2KecxDFGk3vz5I3J/d4ELowGHhp7hmxUUiwmkXCh9/VJGj0OQk+kdN4HaeQhqx9lKoj1NGMSs
vOzbimxOO8LkV8z1XnXqUhtzduXg26zjumi2kfthRbN9mSMOISKsd4xfSVBJ4DtGFGIsVfTQwkse
rBntE/A5rkdM0rUHONYlrlJ73Z/QSwGGdzFbWbvdWhMgOjWAASNJUNb+llqneCJKI9pPlQaQfWSw
9RQe4bnDgZXwYbL1xwkdW9ynOVM3mKvvOVvtA1k7NHBqXeZXA0WEVJ837loNSkl46q5v5Gs/B9kT
fIgqHSEMBwbZ/UFypcyOy5aaA69KzBdbTdWlNJjLZkSFmTSyfZ2RaXI678Ai+OPOnchQV0FtchFO
bzTIWPeRAW837F29cYDvsmuHUa6pvpkpPlwFo/mTeHwVgYO8ycbGOjmGuKMGQqw6yFQ7zhXoohU8
vbD66hvz3ulRrAfNcQ2ulmZdHoiz929e4i9kffwNKd08TtMwjwRGJYXngOUfh1tTtuc4+9WVrk3w
7JQUdksQPcC6VVv70aE3TdqoWGGm3/EyE91OdM6vOT9mjFdRuQ/Cdj47NHOyOtkGKD00AD+1VqIz
PzNXXf281gixVrhfWsf61LbeKSsP9lF9IkdTM1N9icsB8GZr77MyfdA69R+JoUQbJqE9QflXsnf6
5EfqzQuCo10Wv/OC0hwRpwGRztRmeYJL2uJbG8NqrWprgKUC+BDYbL7B/gHWJB4T0BswnGdLfqUD
Hm/mT67fH+qeLqAeENwWwyPPZdNeR12M4M23zZ+wonYMDHc0kXKUpkAmbu1djx1vOzQAV82qeOem
djecXUeSHucMLNxsn2foV+dmMHdeGSUP4+B/ckKWBBU05m486icjJnRKCwUQ8cD88lNm1HWa9gfE
RWZNrdsfMmLVQMhI3XQB+TOHaDFpG4ysGMgAHMVQbdDYh2iKD5bXgRPpUIbtfjZPxbh8SbYs7m03
nO+MhKc79a2w9ODt68ba5BZvqpx61s/UvPWyMx9ryk7teIkNduMa3BZonxGNoplw8uuhYQCAnTsN
y1OM6mAUylqbQsJGz0Zry1Hrd2O6P11kS2piMDw0fGodZRhhCARmIV3kHWtbpat4N5kKNKWEKFKF
TIxMtnpBSxOMkxkXQjVnwVeZ0T+zBfsvYULgxwXBxROSeO2dYMJK9mpk+QZ+TKgKDdU76CkPd40q
i6vZ+7gbFNMMI67uDMdUX6ZjVwz7jx2cFlfGP7LMYNy9cF7mw6PdbDX5HaOQkLEUz2s40lR21E56
tVL7Jc2MU+HNrxxvtp4rOvLa3bMf8ZTL+uSjtVQCZgZVqBrPYQAfpcYWw17+zmCESXFQ8QHAi6cR
jhV6J+8r4Vd31vTcGuZnF4GMTBnE7QB0P0L5fglE8pmkxG8i4ARZho8tQSTZYnx4duwJzJuoMAZE
j1l5Fzb1K8XPQMWTZ86u/OcKmA+HAzyf2gS6Q+gsTzZTIV+KgVCEIXF9F9LaVQ0162wNdp3gOvTt
5NoTZnQkCGergGgdP+tJ35Owjpmf0l9XweDBu0GW2bO4oyaC5f1dlw8g+txhifMDgvGhTpi4cNwi
fXYmWigFjv2VTWglzehEpMOkeVYjcNEoLYnGZkSkGDZ/Gv2y0S8kDVbWH4j6LJK1C+eyRoGjrSnY
2aa/eEaWqG1l4j6snfsRB9DKpBh3m/JtY9UJ0DPgyE59qW+AFNaBWiwjRXUiuPIydsaPsdz7MXLD
qjGCA0GIcs8xyIHocHRnT78qUd8PwyN0t66n3MazOhpJejxCMYHVrfoP9s6kuXElydZ/pa3XD2WY
h0VvNJCiKFESlRqoDYwUJMzzjF//PqfqVt/K6nfLev8WSaVIiAACEe4e7sfPUSoc4RJuTX2BE1B7
rcfmIYw9+g1ieFTLAnJmE2CSoraP9HVM8NjqDxil5SZM3bWLJucqNhAasOPiqbAM77MUeYOeJP9V
LYREHoDsC2ewqIxk1UQEQRjMoKIBBnlY5W0Gjx6uyQ7b3QB7yqXMxgncKwkSyKhIPiGcYrDPDP0H
i4LgZlwAVhgd2VmkgNyLdGFPmicpHXBq+eBAD7uUNbpRcBajdk8+qfS2C8RqgJ79ByOsW+yLgxwc
YiGRZhafdRw/LQCU6nHytgU9D5s4nz9IxcP5Uvu3s46KJsAxmv39gn48MjawgdN+fmHDX3UXmZF5
F3f6TapoBBuABIjFGeE4RgGSdiLiG7t69qRFoXWdD4rO/spHAufQpMO9Ig45LailueUckWyO9J2J
n4mqlHJn39f3Ka3MF0VZ1itlvjUdxPukJEUTHQNTK9RAyNOjIUNCIzfux0U5ZnbiHmGBHS60jP6D
EtGqrnOSFwxwGKnqQ57kb4qRMJmnyL122jJ/GsLikLigvVJYpkZdU+9HGPUhyGjit8YCp62JKEIR
zx8tueoEVbOaLSk9as0uV1P7GRBigvzW/KYgjLeZrfDYGSw7uyu85whZUar2ef4ADYa1jqF12yro
Cro5FDFK1RdbT14oWRZQxPK/vKYHLakXuL2LJrrPKloI0jwpEKBeEMAce2Sdh2HKrqrB7G+ApWHb
5zx6dGvks2ikLfEcEZQD5zfHaYpI8enRvW0R0rVe6v4cjQb4AiU85Bv/fVwvBxu0xWt6P9+f3z+/
ZJrSkr2PVtqSjqwoZ34+v+TdhWotsC8AVX6ulQ5/aqXxjS2/WlGhUwvkwZw/pcl8WheKosAt1n5X
FtGb0wA1Dwf1y4auBIAxCIfQvNHcAvCxI/2IXUwfkJdNm2wJi2Aa2tekM6Pj0kWihF7F7yaVABpX
oUCJE0pSjmapezY/8bUVmfkjvZrQMdCRcT+HkbfOTVxO28zzpopdn3yi2tEuwF7MVtKd0hfJVhfq
ofP/zi9jFfs3Q51de/Lhf7//Px1rpxkpUSPOrnQDmhdCdWcb26n7Go8F5IU0arhR071q42Uo72ra
UD22vfV8PmYcmEszWy78p+G8uoOarjON/MX5U3pdaCRsIZs6f6rQY0xiCMqg86c1OvNmSbExL7r2
GazHzx+NWm/eT2ZEUj2a3VeYFtKNOUNDfv4j+JlnXGrbr8+/aiYt9dECTeb518JRHulvNR/pvDJf
gdXIRYEeWh7VzH46f9+QmlA3Tio8+fIhG7JmDeiTqpyczTFoCMxpcfm54hK044U9uu49zHXD1f/H
ahdd3M2/5urrv/7zs+zBtc77rzAui//8j6/zR4Jl1k0w1P9vrPbrV/G19F/Z8V/+5g+0tvc3l6yu
A6haVy2Ba/8Dre0YfzMc01AtR7dUD9wEqHCMRhf9139q1t+gLoOKUPfI/TiGDYC6RfuNj9S/2bZu
A+NWCcw1x1Md538F1uYkf4JqW5aNC4IBHdC4C/jbNuTzz+M+hlWD6/g/apz2o0lJE2bA2r0zHfpJ
m3yXd+Uuz3zoIPslw5JX+4IIS7XhTMloSohSEghGYo2PVu0/hWni3jUEVGpnxu8xmCU79SmQ+iQR
fG0w6ByMAs/LygcAudMeMkp03y7/NOyPP9jy/yj6/BHC5Y4rc367DdezLWDthvyg/ODo/3wbfg1h
GfxdC72o/bIeFH++Tkv6jMhEgxmI4L8YFvAjf31S3fztrJ6KLKpqgBNXkcT1zp//afBcrWtt1VZn
Mp1mvJt8ysbzElErsEl9NVWuPyA2iaWI8zs/9vrrkSxOU/X9U5vMt15S+ZdqEn3VTYwaGoP4Eulw
pQPvta6gGX0qzdm9ZjcJ7I+GvKQdi/1UGj9NGPRGhF/l/zBwmsylf5oB3IStaRYMkACfVUv7bQbU
AI0aM6rHK9sG8hDdmy6FgfNLTXR2Y1vIbs2xqdM+r0AtZTf9jj7yu9L2cvjNlxwqmCW5C6tPW8/L
HXn0SLsYtOYr9BcCyXzIb7USrO04x3DMQX+/skbX355fkppm/qL3ABU7w7Tz4CG+bMq5PEXT16hQ
u1QKEks6SXIY7hv7uqia9O78Ah/A3Qj9J0zOMGyAhldeFdEmDkk60jWWBourLyvkOuf1MDuQXyDS
C+gRbaMX8vvj3skQgV/2/VIOn7QrIdnJdH+AKDUCDzk/sK01jrQxUlez6YWkDvIrHszvOtKWB3XS
q2sUogHNd6O/q1OJWaIsXNl2cxj8Ar2TzouBf1IrD4eU3X/qp9dLPLu7UHXdnY+aHhEmfc2uO5c3
4UA6A93ZkPZj5NjcEiCxaizzNs286bkf3H2Rm9uut1JISWpzRTePhiByMRfp2xhVNyrAu2iJtiC5
ZrhUjK7dnl+yEuhoPg/dBfSY0AvLiwVYYauQRUNDOZVXCx6bFC41cuYZIEQn3Rq9j4fvm3R7folx
kj//O/8Ko/necuG2Q7GMhuzJzu6qtmxulpDiWB7DqrjQjZDbGpM3g86yK4Fcd+iZ/IQuZrVFcPur
6+8ALwEz63kkOeALC8H2BEApCV97fK2zKAcIpHYbU7Tj2tkv7yLdu4FI0H9GMaG7T+LwzaK7Xhkc
ZLu1NtnBYhzuQO5PrXNAFYqG96l5S6MSqONAFFO/ZHWp7DODik1iWcUXGCUwNl/z9q8tgoE5/30x
ebZmOzp0GiSRVOmM+ZNFmEssn6KSFOmAZgGz69ejXxiHdsjAj2dCjZQdUi8Ob63MWcEL165SMDEr
hy7KrCv9mwWizRs9CoVtLY4uJ93p1mPqe3eZrtHZWLLh00Y/v9KboqPrrR1vIXSk0NWPy5MS9c4l
LAL5HrgWe5SkeaCbT9vkbO//jdX4V8unqapn2GSBDJc+I/Fdf77PRnXMtFaq+kqnHAoB32zfnl9Q
xSZ5Rqe2kXbhY56CnRhww/u86Lv9RHeMe1An13zCjpf3cLxQz59aiImLKX7JUImnzY6Mvgt30FWk
GzeNA3Jmzqr5EpyO8W98hva70/A0zdGwfarmGtyC9ZvTgJkzqiPTA7sGdGCzLFR3PGtBJAi2TbJ+
2RfpG+2qb7L3po7sC1ou2I4pcAUWrXKLTEu5Cum+BuCBOpWSme2d1k719V/PqH9xMVyj7mnS+2ta
BAK/DbTdTE6KcnZ6Fdo0oI9OFdH/jdX867P8c8OWZclIsP13oX7QTFzBb2dpExQdWEKkGhPrvXb6
+FoIXCEfYusyXet+vl68kiDoH5HS/+B5zN+Gn4iIdaKSvACP4Fk4oX+eQ5QYxwp+/IrqJM1MRRiF
D6Bsrc5Rdz76biZzqu8aGJWySLkeLeOkA3Ci6L+MrwhC4OyzVxhq+30DNZ5r5OOrlijNrRex4NmV
IkPRFLRbN6DFUIZdq1Nk7E1S9Q9dhWJ17KU3Yz3AzUX7LtoK8TvC5XRJGLAbuHRe3cTI9N0Z7Uxn
Qpp9s45uR7Nod5YaPec9IIHzbzYdn20Pk5ui+eZuKGcUqL3mibr1r78eLO03w8JgOaYGdkd3WXiu
q6v/PFjM4FBZmhoUoZGDX4lik0045Ow2hQeYnZqrxTCsywnOIcjQlGHTWBr2E2DQ//46iLNYLa5h
mjg/65+vA2pZLcZp5lejqwKQg2u48kjhmG7yqrB+hkm1nijXvHWL+QAXefVQoqnzsxn5i5iFk/x3
fyHUH2jaEnIxJJbmEGERo//Z+tDrMxVmWeVXqlNTfZi06nakngdMvFh20VK0dNfDJGZUoOTasdlT
WoceRbUINvS8uFGWqFoNAB+tYWjWmmYMN/9mlMzfgqqfK3QMIMvnuN/+7XF5TkNqzUCMtkiaWwhV
wt2sQZBP421JG5v2yx2M6CFt4mKFa1iu68Id788vpOKne2ex6dQBF7Ce/bi7H1/HmRYcys/RGiK6
DvL8FGYEb6bMlQ0weOWGcpuGFKiiblkh5zPflpmKOpI1Iq3T+x+WbxWPWFzz2eb2ac2I3/V8Xvc9
KAZnzED3TJ0JS11Njx5Ewquqh5axTNBeGNTKfaG9BkyZ40YPoEqNVQNj4sp1ynqvmECw8tjpb+l6
h/u01RSoBcodUowQz4y07WA2ljW0MJdQTLDQx9G5oanLuwxHIBHQ3CkXkHDY4bwzNI2XSDNI8EET
UVKuIbKob01No5sdNdGb0tS//ArGHH0APt/axmNIabKiKY8mjbkZtdupSW/HRin3Yel/xBDpfhWo
9FHW3o11hySjD5+aQbbvPFtDpBxWoU/MMmZINkXqIUaUZHt+MdF9zbPEQwWPuH4s0hn8TAgcwJx/
hX3Mfl5HdhamPyAQtKTT7mizPB+bsG2vvQx+U5eex9XiwP0zT4Bpz0YBzi8DbgHfBmm8Vp2GYZKX
PHXtTVh1O9j4+nuvibUbdR6fh3M3ftFYt3bY75Fg6S/YD/SfMyLadgq0brbuud50Fzuh9uKC620c
N6DOCrlDpum3qQneKAWTh3SWtY6KxHuwVPL0vmdiKvq3Kc+qf7MsdVn7vy1Lz9Lp/bUtl85fV3zZ
n4KfroUFEN3yDA41zThms/UL9PAqtJmPBf2YqB8VI9oeo7uBnzVcexAnXdiujUBx0sBK1yjfifZC
qnPjQFP3EmLWIO4mlePRWJoMQ/0atrDfovt+Cqeu3ThTEeQs+39n4v71Nkj6eCxcXXZG6u9+CeQP
tYghwsTB7dFM/i9voDiVVIDNmrnwbtAVbmiE0sAbzAocR3OqX6EqXKLqAT/RSNGssKwtD+yvjYrL
1vz3AXaJVjTDxu7pJlmA36LLvAfDXRv6cGm25Yk+l5MPuZA9e/As5V8w6R6zERq3un+uJu9XMj7L
IaNWnry6vNOhcQLTH6h9coJe7KJtvacQiIkS5T//vPm7dLtVnn8zYy6RiwusQT8adX6yl+qrGRbA
3ONlr2W7rNIDd6G6o9n38ud2O34rZvcxCJO/9Z775Un+mYq1Ig2L4iuAO2Ql0Zg7kUYNOlcP9Ka8
NtpiU9X2CaKlozPpAcReYBai/TIv352Zn5AWObr6OjYg6er1QL7SqZbvDGxbQc0SHomsUDZygcA+
6FbkY1U/2j0UcjmyvNF1WEGc7gwQp+cnKEAC+Qnd5THtqke6X69qIzlBiTuk6bvGR7FCz5F83ubP
bbm89WxAo4L3wYprNeJ7IfW3qQ0Dw8pObPS29hKuXJdP2wlqSt//JCbZ0+eEKhJVsGSej2atBt4c
PYOjZI84fTcQml7EjnNIIKKHFu7B9GKoFsuTnyUnDAc502FFIfMod5Pr3snULbg8jDu5dFg0cDcH
5GSgpoytwNWV26VSrt28OnlmCI9G9bW4YbCqqO4vavu1KPHbjNBUY7z2zRdE71fzLlaVna0sgWug
RGrTbKtWjzLg8mDcClYIFynCTA3wQAHwlG+n+Bh150UO8RsA03P2bEF3A5fpt7bogTw3GPceDAdS
DB5ORb8nzGSkmb9llpwnmG9e+nX9ICMrk0/FBsTFsQv5ayZY4mQn21juYhBR1OcCwC2Bac2B4zNU
SN8GND0EdHfcTk67dtLi1Gg9jdzFqdfTk6Nfqk5xkBE9P718SAIofIN6AfavLk8yCjI71eUGmaE3
ZXYhj8yuyJ6/jPND4WmBV3ovgFDMOAn6sTzJCtGy/IQWeDBo5h7w42B9y+ia1fhRFuN3zdMaCiaB
hs4G1NsVk8Eel6MsyQkVaCtzH9ok3g9D8dWwFBX33tbmNzmXQ93fN+y9jIzMR3Dzdybbbfl9YKKp
zWddGQd/Ub7kecucHJdoPyst3G8TiRkUHOzyJIfLdcaa95nMLvXL76RqAIlNx8iyTzJGKAVc1Yhr
k2g+ZdB6yM9Yn76J507R+FSbxn20vFs103QCYyX/Crf/zo3x3i+gUh6noM+nb1R+T+YQr0zN3hjL
FCimfZIZa0z1Fjjk9R+2I2v1o/wfhvneam9dVCBlGcpFytuykM6DOvkE3twErRjkIyKAWMxq+++r
Tu/ptilZLvUB1cVN5i1r8Psnn5WguupKg6OuNspTkU1HGcxe7FpGyapwnkA/B60zoHCdr+WEZZIE
Q7NsfEo4iu1+yUgqNaMGD1PSHCLatUCFJ0G35CdD/HNo3cv/TbW9H5BzsFqmkGc9UJgGzIQ94W8L
TJCzhEHokQyFOlTeizyAv7V1VzMv5AHKueVRTLm1MczmxnwidHiX0dEr85Q1YdCWEVGafSH/R9zi
JCtA68cA8PJt3t1lsK7JGrGZjsXYfXhS2oe+dNeSITlbcpk23Dk95Ii/zs9yxilGwi4enuR9K2HO
yMi4GaauWaNYeaF9DllyqTfxjZdaoIlqmJm5WJnucLrd0jN1fbZLKauvGvtvowYOkbtP+MfAzwEb
wz0P8duGDG9ovOhT9jWPw2eZ2afZs3bgkK4sDMoYToHPOoEM+zBhtZ0xKFlEFvOg05M1aEqYZrzP
bkgOUAn1C5N1XoLJXQIV0+O16ZWWdKjZOQfPL05Lq23TJdo0uroyouVoF9mJKn9Q6HyW19fq4G1F
xxDA16PM3vMNiLtTjPChC2EsZWCKMQzuJ65LLGQ4jt8AqgMr9ykYKjCGhcHfDSSM2KyDoriH/Hbl
8YzP84WRli/xLB4Be2ZUF/3LeDLol2PcuBNFHkWTBEjQnOhh3MsjEcDAPH7SuHA+uSwCGWo3AyHD
jJ6e6+EoVyWPaOn9gzguehngyvWe/lgtmhK91g7tZTQi4+bonw675U3TYPDnxOKj5NKjpnl1ulux
BbKKxJxowGHjynqKm+qr9JZjvsw3Vh2vZaVofv0EfzMgDlYHnw12g42ZjtPSPVMjlIXWe9OL3h9l
fculUTUm6areyjSRv6I7JZCzFTTd9yYiHqyf2l6ZxYiwx4+jHI30CIOuXIsYXRMcalp2NwWkdJ74
BtThw3i8zWQlscLkNnoDEmdQTNoIJBllkwJv6qvNB/BKcTnjyO/IyW1LFEHgoL3UR+0RJqIDXoMw
Ot73rvOWZQ9Tk508pkjdOQfVs19j9dbQWORNw5P1a/UIGcUmK9Sb3NNf/PA9dcyzyxQjYFQP86x9
qL16DBtOR+//ERWmlqjE6rMTfE4n9hJk7YpT1mmBXJbh7iG4fQNffH7LRwXJ7aM1sigH8aum3IWu
Aw+ssqdQnpgz9cCEzWt3jt71CoUs/dhZ7t0CGV2S4ibD6iQ2pC/cA1uqjdJPa3k6PtOumpUnaFy+
dfzPzIpGumwD6GHlavmt2BqZ9ITjgdnFq6ID5GQCkSt1XDARmO8cJkvjOfWbroro6NYC8ZXis4xC
eRhAJveEJRIynldQp34Pk/+IbN9PUAOJy6NVQ7ZFUxq5Ze/LGXGZrgeZI6odOBvxfPKNlv8x0i05
Fd2HfHkylGxxEcLFd3fiyEfNp9mzX89qS2eSinUtv9D7O9qKu6ZXQjQiT2m+BBIkKI7/mNE3785o
A5Dhlpkni0wWjsbmKiUV5xoPsrj0Lr5ySiS+wHrmzinEopy/gRkoYybzFuauYg2FzUssjkbWghwx
EH0Yrr0deu9KrkOOHBGxipTwQWZ81vRw8CwrWag560VGWO4TuVRyy/UDtHcBJLQH1aW1IScgyNGQ
7b8cOAXV43mRJrn1EudvEpTJwpXHSVH8I0IXmXuVQRrVn/MWBdovJkyZMDkCZQlkLOSnXJMCiUZN
jVjObRha4E7+Z+lv9db5aIa/j23j689ZCSAH2Z+2iPZkZ4C9L8F5NkBVLEZG7qnhe+feZ7kCq5Iy
+nAvt66bcSDPzdeaq6aY7+XxpK0a9G1/RIJJ5cFU5fliM2fYz7p5IfciF3e2m6XV3pO2YlO5fNeK
ESBS8pGUwL9FuU+Wb5XR9pNrv8wKCRN2EeJoxQSI1UCYgUzjfRcfXZCdunYv3raPqlNSggQzXOug
VPHtgAHpQyYGLteMl1+OTYwa4gyA5yFs+tCZymcW+weDMrxaPyLADfRpOS5jdspZopYFGCmLINDG
yPH+pCyvcb7tEzVITBazGIq53qIFjBD08i3RL6TCMGcqF3ImMV1TS6Ai7srUj66m3aQlLEoL0ZMf
ssIWola1WHl6eIfy9FectJ8j0Z+dtzR6tBsQf5/QujD5IuVJdZGuDpNTbTefIDBOw0Db5RQ+1T6C
8SEhlzVupeY0RcDGG7AaMfHwDO06uKtfFIFYhjQn96X7kHnubbuUq1SbAr7ILhO4eYFs06LrDGrQ
sSdBgOrbHsLnsh4vKuJkOYHF44X+8aKf6N7C47fynUs7bIAx3fxxkGfOLwmcoHKFcqXng2znFW3c
V3tk3ok9ALcYeBwE4cAvedMkQuwy6sT0N3hzgFTAoY8JCCAGHkaY8fg9RnvQY6uTw1wA5woF0fEI
V8NJ7j6cGlIp5pNcQ53lXzHxrDXfqH7+Jn9SpkRPav1p9Bbl+/C1zK1DhxLAjCB4yWrKOoBqdXLt
g5Ubl+LFr90LvfT2DfcLKCZouul7LFeul77LhcvwwC0KbKborxdN38qYQUIWyJjFORyxhnoXpsvd
RPEuq6dv+bzoYVxBolm+oJz4Y00ZjtVYf/nuK/oZb/Klcpw79N91sU/IiTVKcleGzJTF9j8Rbf+u
6lPmu09dvARhzEaPrYQSP/GNdxV8sxrFQAcUaa8NezMK7xtB/WEXjXnazKVyRR3lm854CUBoxK2h
INGO7cvoR58lkVFpgnhsFDSx1bWNM9JyIqs6/ZgA/ohPMu0lEL89Tc1raR6U3AUSWT1lIwEEszwi
ZpuyPIgRzTT896VzTopESXScCPuW+GukGdyp+ZD1K3tyCapGJ39A6vKyz6wggeaJSgagX7bznvO6
uJ+KB8dhUu9h6EV4GAdaav5Hej334QcNz2kWiH1AxfWm0/RNdFn21tnFih+lh1BvgpkQ0Z6TIEld
MhIXsmRldQ+pFuhq+5qFdx2BYZwm63ap1+dVaepb2/Zf5H3xsIP+LgGCBAe2qn40NGazu4U79Vvp
2NCAXqT+di8DqKdzYBj5FlY16BzdT8O334GtU6ij24PgkmhYfsqhyQNC0rCR5jtgoqeUTdYfnyBH
+qqp+8xpPzKHFT396gdtD4ED4eK0hyvrovPbj7JdjqjUnOrEfYaaiJIFHsEqTm3H3pdzACNahw0i
fXCPa8VHG8aBpqSnsGcuyfmnG7Utj3JF2fA4h/ObyxForZ/voQbbBTnWHuboU9INAey6BR/ZHLJE
9gkOq7J+Gr9skmehwlbaiU8uze/1bVISLTBO8q5cyZxuqU7RzKtcIfx8JyfO658L9CBEiCA0WvLx
2C5GkJfdg+ZBKpfMQZMo9NZiX+GYov1+DZ3zZ0t2VUfvEvL9b7lOGZB20G7bvr+W21Dn4uS6Pavz
Tu5/6QBzYcmBmiLGhN9wdFy2Fl25CzzizZ0kJySelwwEmg/Q8SaPMu00dhMTZhyL7hfZ8RwBiuU3
UcJJx2njj8OHmHh/yr61O5l8cx8HqC4HkF9fJXGyk0khMSaFqE/rRu+dg/i1ahiPfU6AR1dlol8i
/XhLdTCQqDPKcejtsG/UGLrR8SiHyzS1i3DjkQ+UXIo4I91pPtDDkPyXNcw0oiVkN0Dq+8vrwFeg
y3VSK+cAnvbSJCol2cPOgSfG3TiFunZINsrqlTuWdI2p5LexoqzFZ8r75xwWTsojIEp31qBcScQ0
EAtJeCKbcEkT0ld/ZxNp4hPv5uyiMvTjeT/8j8A1VPMLM/We9UU9yqmrwj7Y+S0txyejIoIol2M7
0JEyQJeURoHKTs1nxxbbzBiaYpvhA7jTYem2SWfRycOTpUPzoxxwhtDHyhz2LFxQgRdL20dVmYLR
ikjkzvhz+iLccFeSiijpfLRU+yG05iN890Es8x7Z7RNg+aFFKEwIc8Cny4rNeJseE9IVBElIHdDm
eiez1KeDuVOLB5mdspplNTSw63ruLzENMgk7JGbnlK44Zpw9ay9pdZQjaUE+ryPdc4lT6BcoTinp
vBwKKTo3jMcU4iXb91Y+AhypJPsqsn9i/Us7eQIIf1kM07dbFSd4K77l/Wqm8xzNavECygzjXXWQ
P4l9/5eDlwCfc5Lfo54tOD/VNLzyOnNnS4ZGw7Ok5Z3bGec7BYV4ZY3QgrB+ANsEcW2cGt2/zopu
W2vzkXJEAJTL9at3WYIVS7GcMG3DvdMX7+xa39E3st0ZMrpuJ2YlXuiyK4cAMdPVbEWo8UVvenJS
OjUY1YhkqvIpRkOrlU/PdfbR/O3bOLbJfpLZqTrG2V4pMR2xXrwRE0FTUCCLQkY1N51VRcsrTk0G
3Jl/nlNCNkqeq6/on3CChLfVmB7kdHAyBxrXLWNumA9MyzeZI3KsqtyMpfcujzxNpkMMGRszK+HJ
y1jo6bWpgV3li2mbOhVh+Nx/WfFBG5TPqdua6WdR9o+D5R3kTsCxfekkFsL4u4i8X+IfoA4+f5EW
wZXZpiuvmh81FBHFak5G+3GeM7VyN1OAlTvzZyMQ2691+WNFZ0c8FIcO8QgsgoSZZzOidYx6eqla
7icNj6fzaeb6da7JOpMQ5FvkWwlmH+FgvkzNCMvAoETGBeyhz5BQnxaIc1S3eWpJe0rcIXGMXztv
fbKWX4GKBJQFAhBDmxiupSrL7/XQvhILnPPYIdf5lNEJDXc95fpaTKFcGbOOHFj7qPTNgf6Fb9nm
agvaE227OZvc2WFTbxZvjnP2wJLWqCuC87T5sFim7C5l/0KE9QlD/X2fLPQNsWs8b+4IuUC7xZWC
hmYEbjAKSoIkCp2csUX/0MIXT99hNgSuCvEaTPNFDEsJtwOx3WdGDC3ZdNpob1U+l/zOOVUpWcxl
Ag+ivsGoegTbVfsW/og7Zc4vmE6nXHUKRQzTjtaUqaC/v7KM9jPFFaOuF0juqrWX7TBBxIx3Q/D6
qkzdO4d5zF77QN9Saapklrkw5knPIyLFeF8jnT047vlMkoSqsAhT/NEa1cE3jv/IojpEfXEZX9FJ
c3cei2Sg9X1Wtr1GBzkR8ZDoR9n82VW8MirrRgYwgQZA6gkJAtWVgQ8hEjZcoT91rppqWjWF+mrV
G9mgzfbPRi2JmlsfPwLZ53knnxBUtyg3O52xtSvv/FzOm3BKzZWnP8mu36+Tk/ykpraBDRzZw/pD
MgN8tZxh6YvNUpvXU+V+SQJ+Ii5X1espbU/yQCUPbA/KGua9VS47GVAwnx57+4TOKrj2QR8JaVcA
mwppy/7buZJih9FqBPtcY6evk9JfS6bhnGWAMeOZxj4oA/D4vv1FfPylFs7epxkLvuvPSCxqURsB
+K5nA94DisdEvdN5W6rE6WMvOjbqSxeb70igfI7YBvZWn+7w2oOLNoj23TE8/0VIS0U41vuxqL9S
ps9g+bc+orW6Q2gYN5dmO+3k6YM6DAbP23vhM8GelKuIipgCI3ZhskB9OG8hKymbhp2vkarEcpS6
dyBei8z2xWEuqe7P0cwv9EHGbTQRJuEMp5oIzkATWaH5Ks9o2PZ97yBEd0063tEvvmPZXLLpOUlG
VabXkCxHeCWEpO0+JR6Ta8hk2dJQbLbviEwfCwJ9u6/Jl70bQ/KK6iZwAfvRL7OvKfS/VFYYbJYB
27o1sOJbmnJfSuYemzQpVRk2jZVVtj4/2h5eWOamqdD2qWmUk0kPyVbL0X81GpEX1FBpttxLkaqp
9aMkEyThmOvQr9r2rWwQCtPYTot53c4mk6/7lDThMvuHpdlIrkWikKX117auQDJPzo9pD1MwXyhZ
FclMSOlCUcqbcppvKtLeUl+RdOgUFffGwCJwfdrcF4jNiT9IRoDdiC+ojwIGgvgTU2FX0aYyYjqS
sRB4C7831+BNNy3eRqyGHCMmiJL8leKi3VZdz0bKFlNljo0vOnqj4bAcZZ4niBJXA82Phnud9iGE
rNnJ1Zbj2Hkniy1qo8EBRSZGrtmInNNELWTpTTgas1Oo/+TWcovVGeoby1c+ZUDlO+JoBb/QCVbU
QBLtdJbSXGlt+qZ/ORsLqbfozbZKzXeZz/8welPl72JUK53OXSsOKiLN+GNybJyHhwvKx4VN0Eay
9fR8qXr7oeEgxSLKT9sc3pAnkCIQbeWntNvGiU6egw2E2X9DSUQVKv1yd7QNrbocfQ/Wk40L+sn4
mdPWTpdVZZ2ykpwn1y23QmOyChF+zL5UckpixtzOv3IgvlyMCF4UqgHEpLKVlB3n1FmbtHNXspFL
K+snPTrHBUyhM5aaDPhCMwsZFwlB7d5doQ9DLzoFOeLjc46JRqCoaH5KfHpbHoqJnHw+ZfsJTgAx
f3JlkNaEF7ZXgned7hb2yXIb4mfSfONNzUFqiefyBkalEWAQKwHSpm8LK6TW5DNs46ZLgDDp2cPZ
/URwGspBuo8mgFJenYfErNNzNe1s9SPPot+FLcJwLbPOsecjcKAAqHVQtfEpgkNmRATNHe2HJZ9o
BcfV4+DkcwTAj/ONeBhdCY/pgzzNsyHClJwLHlO4HUYIXAij5DNwDjA5kcz07Iferza1M67P7/Ng
5TnLfJF5U0AsMqS/FPMtSYYPrOrXP2aSLA6PSszcH/Tc3iLSeCXlHfkrt9COcgdDuUJ7ilg+PcH2
LsOJyp1nIRyDTfR3nVd9+Gb9FY+UhOTsvt7tXAi7OzZGSscxtrofMuWXfDaP2jGC1SarT/XC8Foy
Ohr0JnZM7Nmmj3JSv9Cuyqq7lyGx8NBVh/Idf4iiLZtLODKMF7lGLyRdzL2AkTzfZdzaKxoozpPe
pZM0sT4UExYkgn6pEElIAOk4vb5bjZ6b8zrgimRNyJeLsS8csgvt+GTUGjQr5vXAydjLbW2TS9VH
74CO3a2CfsMf0crkQ+OlFDvYn8mxcJCENTK2C6pHQCb3mWSTRhhl0p+HwcP2rmq9+pTHbtU/81GF
TW3q273MzbObG9rq3dPeJD8u1kPsI5CFvU8OV6ygZPDPs13yrdBmvyXqTipKU78m1fshplWsrWzw
5KffI2wEKCJL4luV1K/kds/5d69AQ09Xb7TlXdzjH6nnaWU49uc8IGKiwb7rlCfBRBQ5KZbQCtJw
3jQ0Fp6/GVcPVG13zm3LbpP69qPUR6Uu2vQkkHAE4LEYPAv1jf/L1HktN65k2/aLEIGExyu9J+Uo
84IoVangXcLj6+9IVvfp+7C5KUolkTCZy8w15ugd/GJgEPlD3eAqjTTKYtM3ZBeq+apeeMg+8rcA
guujTtxQsEo6n7I7HFO2PDOpPzO2v84yd3Pib1qbkG9lsfs9IussWmvqpwuHVZCdmRBPt7BnCSQ9
aDrgXAauOpcF23QmaNCY0zo35Rl1JW08ajGP2nTSb9sk28PHcw10JB2wx8jZqhIF4CV25PzFt79U
/FyQ0qgSgEp3NtBOjhMxZGpws3ZECBXBdEk2Xc/TG7N/b4X7b5VTB6oFZljk7g0zmu9eY+FShWT1
DbfZx4H94cvmp7cigLPFWqX2hAEbSctrsopPlST4kB0ohrzqQ3+RcKML9zz8lM14j8fxOag54iZ9
VnQsXiQ+dC4ASIu7gt2zoMcc6tYfraOMnjegHplcp4Of1fWnFM63IZ9nN39Xu5EK02TrndosWSXR
8xjadxXhq46MmdHjVQyAgPILm1egasgm1ogUutV+wEvRSAg4cmEO40OtARlgn+GlhgXsI1J8LCVK
rpGy3CLOb+LHfNsjXMxYqK3AAkyXHtTVrLoC6gCpWAIqZBTmv1VjcLK698D6fFxI0d4qDSb+xLHK
uXE16zOqSV74Wxyt0J7f1VUzGOF7PvxrKKpf0HbeebTlWjVzwmj4ssf+08q3ag9TqgGlHlA7uPoP
/5xFW7UvcDeZcCwPagfXM+oq9Iwas332yrsKxdWPqrtSnd8w928ith+FIlOP72BksfMun63c/mVM
C3UcVbSusqW5C6kCvKlmjQf8Z6H2fTSabGPyaaI68NAOqeXB9hnIztNbWTMyOZEjE8OELCVgws+M
hmEjxcINEfzxjdkLwOP9qH+n7m89pdBctRBf8FxuYZvymor+HkvOOFLJwA+beEj9TvVrNJd/UwRP
gr9ZJuKlq99VFobr+V+1ZerRxsmKj8dKAq/tn7ZpFslKT0Y8uFST4d/fdQMme2wGW0Ar89Ljs6gP
JQztZjjA6AjkHy+qy2aK8wugSXBn3V91FFR65AS4NsXaVR1zdQWqgzwnX8K03lRjWmkiVGsM58u3
Jnjp3FUUu99B7n3+6+5R41JNo0q5AQlwy+5vp7aPrpc9rqlHxx4BjWq1lqHcDrLePaIGdfmrINi+
1tBihXFXHS4lUFJBaFa1H/2HSp7IAL5Iyx4nXWaUnNPlaMqboWCi6khW6tAwxIYmur+o46ey2cfx
whjkd7RtMVFNYswd1Pah0qzJ0n/l+V59eHUv9XRLSrM5TLlYT1XyPaDD79vuojYBtRk05d3Q22er
QBWjMjLHegp0CF8qwuTWMdTqqwJuZGiHHNCITdAtCZ9VuKoOpBKiONnwpWyU6I6qemE9hBSOn7SC
RZko+1MV9B9L/ORNr278jDvof7aX/2416v+qwz8y4azJ/dhMp4mYv26tb/V3uiL9lcBkD36rr9Rb
a5r0jQKciutDEVOyonbPoY0LazGDczXNC0gkSj3/1o5xio7d1ALN58OoKC6uq3fT2SmZWKZaLmrL
VZecxOA4yJy1ynUG36Lyqgp0aXs3lX/Jv7v1IXNR1wRxugW0oo2yF5VsqltBBWpalvwi81VBnopr
VTdUNYhNFp7eR3TDlabaypW3Z/35Nbv1p/rkbgMuMogYnCJcTftfaMRUl/f/NsBcT/7EcPYNJz89
uh6qHK06HT4jYvFjjVCNGjsuXvvsqjYvg+xOLVyYYB4M7MZ7QD0LtWqprsysiRN0knVb9cuhi244
ewBDCx5CJ9vM/qiMzLfrJ6jVC6XjaEbvWEd4noz0u2ulAMialeWWOH/Ej0tMnZQxxDhLXUvcY+qj
F2P6RaFO3bRqRf4nBoAplVT2+ZFtqfVqhFKaaWIpmn/BTJaZBPTWVmpipa4vta4q6RUOb9CD8vDd
iIzjo2jEQXVkcxbhsLIq56u8qzLI/59FJZm3L0J3o4r8c1uuQKBivENZhKVcMWnsOcIhojhgJLhV
ZURV2VSFT1XtE63+XkLa/IbgApDhrbEwFWC9M6zPyRk48u5DEDaokCrXnvzKw1yuOT+uT0Iu5QEC
NPDGpOjbgI8zs9V/VGxX6D7+5OUjsVOHrIW+gWMjA2Tm8IjfVMymDpivH3vKXOqp+u+xCqStAe7Q
eJJEERhUvyYF4FyWCFujkkmFiHmNCI9qDZHDf4oi6p8WSfgbTzjelHpzD5HQbF4nZdepXPQ+rDh6
bemONu3bQ+mnpHL2vANNsn2kmLzLmJOsgvXQKt/ylHVG7fj4/wIx36s/kavFSu1HLYHfh0q+1ZmL
yKEY23vxo69Z/MtjY5XLMr4VR4bi5R4ehSnuI3TQpFoAALPhanjjXreKnRI4KDmGChofao0AaEs6
PxlwthZWe+oD/650Vern1OZuZl/52L0/6gi8lHE1p1l1VO2bxmyWeN5c8iZAANAhPvBrWBr6yp9Z
ogz7X/vDwjwzzvyXsZ3/Kn3w7Bu/giR5iWFFC6LXzsesQxkW8YaUACzpCsiHtJ5QrfJH/u9WrUvo
FyPCGKu8ygxaP2/O8elgkLir0wCPioz1keGqO0XdMV4H75xCiNoQIt3+NP1rYJnvWNKxrtc7tdSo
VovaJNRhjnsQI3O1VrJFJfjzKo85hWijTq5uhofcDBD85t+GaSHo9X+r/6eTCeEsXZfp/EetSRTp
ZrrgFZWHwQTYwL2jNif1K5SO0PDLC7i55X/VZoPHpDFcq2j+p4bu6S9bECWLpPnx2/FX7uPWPF+h
Hr2rz6tWOAer3ED/ULuCUo+ZrbdMio6JFGRZCFoaTJAMBBoqarXF8JqOb49Q/7/n87FjBPxgCh7e
wei5KvS1OuFKsaE2EHXA+zTiGIMFU4Kox4ZDp2mN2eJRLaTqWijaNWCdb3WGlJZY/faYN2gB2gYm
i71PDQcaSTJBsmqv0YCKfetDtSrVIqpY0OA9Kei3tXxVfTlVWk8M8Yuh1HtSH1Q/U3VYLWpt1hR/
d6W9Foa7z0ZgjtTv87IH29f/VR0MhtA3Q4WUlQqe6g+q4M4coPt56Vk1sc2g+lS/r9XilSudYzi6
72VwV42PMCARJSsR87ge4unoU0YM6/6vNWYfSU1LAX6Qym/U+w4NljB6KgJMrjfrm2yIMAP71xh2
yJcR4H1X/UY1uBhSJmjwjCVjAzclMlB9IvX/0vV2U4TNTGE+hA5JTo4dSjShbgeuynwVDkJKvSnA
/uQS15gmu5kWs+clLYaPqdCfmjoe/kYObE7TQLzYAjgfi957waY02djmUJxGhr6OfgHHDckF/GIP
X9TCD/pvgAbrxz9v5uncoRj4HDv85n3sMm9tbDpbq2i1B4n3wshsCAwwyu/YyyBjASr7d961UJb+
xrr1kxhhfy96yJuB1xUXo0+dPUQ0bTv5pnGbcxDsaW2NnyzrGFHzhj3aMHZd4lKhkz/0Iqtf3J6Y
t8Zc5yiSKDrZAksM7A30Fx3YDAYSTv7b4VJ//HM64Le6aPPPBos2qNYY00KsyXeMQU77cByGi5Ph
QVyOr7UN8gCwhrtAtIB3SJ6AWi2ebcE8q4hK2OXg8pgb3FDIVRTG8KWtQLSm2VAsigE7Hk2a2l3O
/qZOMdCo2+lkIHHstB6fprbVtxIZMdKWv7Ib05XbAK/DI8lghDZfzkY6rNwpprpQ7J3aJ6SVr4Ja
xqjlb3HYuPB4Ohh6uE8U/nchdbb12f8d5XG8osUrk2FVNpjfFCYHwBbNWyCyt14bjg0q4KSNPsEE
3YNK+7FsOENx2B76cbqNmFwsZN6tEPhuOptProFV4A3BAe10e+2XdrWY6HFix4C9T1Rhe6b7zQog
UJja3T6uJsLJZHgW5EHBTJxcA3eB8wNG2FdN2Ca/jV5xTWvx0fYG5mZWuXJB21bYOm9zhqAX2gzm
U5bptRHJWxEBi664NNLC2wFqpahURAtRowZwm+5Wc0Mz09AtfpzSzyGPGcOyzsMnTHCgUg1PnYET
l19CAbQg/oeD7+0xuodB2nnNYrLcTg2SM5dRR+2q94CTyV/zbLkLEcgCDhBCFH1QcMjpALfhSkpN
3gMVjKHllzbyTmMtd9KzLrOgbIxAEL6WvrB6Tdvl0TyvZm9T5PktjIpdgAsLfVE4e/GZBtyw1Ica
wmsL/jilvIS1OK0Ccyxw6St+Bol7t9ePVxq69wBGD8N0O4aU7yaliS3eoC7AUXEXTobAMAdeCJ9A
FFzlXvrWoRjOQufT7IlDvVpuOfSbEGOl1RRMYpnVuzrnFzLMmmwrzmrezd+ApssFgtj9qIXfLS19
fqanGhAkxCo55Ad4ccQ+4DWM4maOH7m1NSyqMO1cpGvHiLZewGA6uDMMpCNCoXp4ceb4SKn2dxgO
zUEYlyTU8Dd0nQ1Juw3pESNzs4Z3wLA4btbKDriefVwT6DvM3RkaYLRsfSNaCeYBqDHtGhs0M1CB
q9FrP0bhM0onjfVsP9eFjvo1dsKVjLW/VtR+ezUsiorR+seDneGLDe1nZm2Svtus9KWwTcx4pfp9
3GJ5DUqrrpg617HIhcZdccmHX4PZHgwD9682HZeyncFhFzaSz2TapMLnOGqA3qIITyvr96pLWR2G
cYYK20TlcrTbNZ3Elo/QuKvQ1akFMy2eY71a6W7OdmxMlNSMetf1w7n0JyWWmADOdvfQFjdhae9p
YDzrdozl1/yBdxHqceBtExMjWox5ECTiYhkbEvpuUzsLxw4zyKaRuYrSApZcOUOGhNuM/eBc8CWc
YRBBLAJtsnb7jMZLkazH2QaHqrv2tUrwuMOgqVyGBJuu3t9xP44W9txYu9phklPW6bYCJrfKimub
ezvP7DATmWPcCWiZWAXWb9KKy03JVAuToOGqhvZy5bLuZ+y0KoheEp3RBn++l2mILolhfmUp/oR2
Wm4KTTK4xkSNa1TBHscEEKQd70bTQNEB0LfTQFdwv63u5dhiza9MPTonUPofCHbmVSzso4+t+GJ0
nHnh1qCdrcZDDdoMC9cGgK5bzdLysq+2Ev1u9HIQbx2cuugX7rjcAWUBDdHwN8AM6OzrG08f1rqN
AidhkOA6A5Xb4pIcqmixbvwbXsZ/gF0wHVsaJ68SxwxeWEaZ2o4BoroUm1JMRGB4UbdbhGBVGVVI
Nu3MMln1Yh/lzrBoOJwLK0KvVGBajHV1xK21MPvLGHpfTDaOy8k0ObNOu7DcKdna+F0sy4DuSmKS
nhS72DeY74toE7rNMrFZaGKLNRoFL3S64D5bXrnyJufiumNNWd672lywad87G9euvqnDfwzdaz/3
LLz4OODrrn8y9zgw3gDlQHgvLtwjahc4neV4tvkuhzPNh+c2z+0dmWbuRvqynZNkMeWAffx+qTGV
jVAL5C1MRAfPgqZe6pa3jCLumCFUwkZjdDeicLSlnxBZQAg5u4Ufr5oq3WQMA0M2xw9K9jctUTTA
QP3FyNuZpXytIX8tGiaimYQq8JUCRusHnGsNvuSIVd5yjkEMF/ZgbW3BtUKswdZdJgfY/Cz0JudF
S54d5duuCVZ1s+Rz+1O50tkI2SzyQ9s0f6MOExmrxoyndUh+scxzV1VjnRqKEUv0OHuqntmCT1Bw
sc79IijsK+yZYdW4Efo2ENS5tpil/t00jb70ZYv1XQ+KjK3JVwpKRyQe9qT62VSpIMLSdCyjpRhn
9GSmvmna+EWfg3Qlyef5kIPaaIjKkFktRdcvvSqAaz68ajYIxHrgxqfqQiIUz7CZk3XSmTcllEQN
txYiOfdT9wXxCVyTQF2RZniqx1m2yGyCdD+L/2IPtC/sql0k2PMEaY4wORjSZT6pSMeqsfCJsw2R
vLZsEc42DfukxVDD3CMD1YKnMZvAJepgnhX3wEgZK41Z4yhCZ7l8p+Y77hLAEovqJues34EN9Jmi
fua93Oqwr0GaEaN47PKl0V6Jn4EFuR4jlO1zTTczw0GMiQN5qjtIl2XlFxvT/277mo6DqHBhMFZg
niFL+zkhUPnZm26Acgmta5fa9BeidebjvEud4FB1H2kMZMStyJVAKCymuV7bdlOd/HrnapWx1oqC
e2S0bx5mnvuSEfmkyy9N7/2tG/k3IAmgYZWcBwRri7LgwQ/iXyRINI2bYZV0xNaMyFFS1RpJDbVd
hzu7YG4OFS9RdwS1cjT0u1fZVHSjFmokq3dT1aDqxWnSdJrPXnJwYnkNGF5Zpl3/YnT6D24K62nC
xruLeaDGfahGAdnStrgLmGQ0q4Kwxksxf2kq/H1aseb8gFOUzXtQBQumSp6anljKzrHAFY33Z3oe
Ev0Fgx8Qnoz3SKcqV0ZoHDF56Rq5tVsfY1O8osqyHxhTGDkDrrGrWm6hCKOWq+uM2ZJJZzQMA640
Ycy6Z0/DezWZhyz3T37HPV+YEFALkoJFX0FRraz6lg9IZtIuz5ehYKJXeuJSuvq+8fL8HHa+v/aM
A86HHZ2xa27hcidok0XhjHK4l8tuaHDXqW6ViP1zo6UbFK3L0Ej2SQ+w3QNGJAoSk3AmSyy8beeY
OBD9YZIaYA6o841ma5tgLq1tYpTXLqdNM6YmJOIQzm1VU3kX2rnnZTjpcjyLetxkQpEAeiveJp6k
wCpM7uZ+TlaFn+4Zu2SZ7eJDYrrVrmTqK6sotiYUDWuhy7Vt0KQyjEMesdmF9SWf458pAk45tkAW
3JZ7mVvhq8ctdjV0mn5yZDeAvCU2HiO7AYfcDZ/uCMqg1aKfNChfseXJ3mHIS4Tucjzl6uHxZeN6
KUFC+RrlNo3dJDcPnoY9YTHrFHmmfqtrFdCtxISQ7dfOky8dfVmAO9hGo+E8PV7DPOEH9ACtWye1
kFRGBUpvx62OHv5n1aK2JravBGcjh05IExsW3irutRBOuGxHBJqBXjlXU8cuXib7QhsA9KuHMuv5
NTV9sik9KUor/ebwPw+wmdKjg7RZmNp7xvhlII0PYXER2KEWgVDhy6hO8Q+08EtokrKhIdaZbwVH
rKum4INJg3ijxUmxDDRcoIaUQW9Ulv1xdI3++Hjm1pqHPUoXVmu/H4CQYxS7T7sCCb0/7MlvjJPA
ggcVJc/SbtY2HuHbSiCmmMvQ3pg2Nq8UNA9NYM53f3KinQZlf4uA03wPR3OTe7UA1gxQCir5eMPw
PIGYPG8sPQ9WMzvzHdtbUF54CP7ESMw0d1pMblFeA0nT0cy3dTI6z6Nfo5wXndjZfX6NOy9Zc6yS
faXZ7TmprHQzdGGwqKT96QP5vUih+8Di52tT1+0K7w5xmS0T3+qhzneU6ZbSiFMCMq60uGzNk5vk
7FzeZDOvG+vraHTL9yYfnwjL3FDuvLrr2U5ttul+xADAG0HW9frLqI2XofSCJxkXtwFA20uFY42m
efqr1VW/ZGHJJ10kDZNpxeLqlI0tFlDS/iYjdwpksQDXPzeDfa15E+aVSbeqst47GD2wMkuO2Xlq
WD2t8hkMhbVJ7VnsYL/5b61Xn0LXHHaIKHV8I3NzZYW+tdOcpnxn7gXiu3414M8P/ujfGv+atZn9
Iss/XhN5+0YvdMbEg/nfQyCts4R/G1swexJAanMiy3OovsrzrNx7Ec4nvaC5JQzbXnNH6GcyvRzj
DinuscegaD1Htwx7ozsmgV46TO9J/jWEVA4So65OlhkiubK7M4WJJz0Lh3NDq5h8SxSvsTLUREzY
foMvhoUyqNaQNmyarPl0zMw/jhzsa5lM4xXvmoPeCMm0uz0dbFnHjF+0YptHRvOUQLogtNLjHbN0
/WrumvlsNbgwcHPa5LLGfK77wTo2MWk5b+o5iplRiML0FxakDDBF0rwg1012IK61/VQXNJrjwVkA
udUuksvmaE86rtWxg3drUh1Kb12WTv4TJM6pTMz2T284V3Rs+u+0zF8kxFtmQry7xCr0mz33yx1K
+YtF54ea8Iy3FNRUfza9z3H4ydyWkgAVtTVJXh0vrdGAxhInvwIqY0bgVm+VNGljVOIzIRYelhGj
sOdwSronYya/H63G/IJMiPNkK6NLlNrDbaxTspo2ML4S+I6LAbYlASN0Bc0ao1OLtee6yod2M42B
tTZMuz9U+qw/6VWEiSDQY+yDMJQm67lpRZLe8WZ0tmgmA1rJGrXavd2JaFeECfYPWTN4JzKW7dRP
8c2WR1NI41ggWxvsdHxJiC6fvYJoIhumD1gd7YYWudzi/zTwKb1mN1rEl6QD7sXEieqQYf+8ZaxN
f4avzzhx1YQvo+W/JAlOfUlti8Pkz+Wb7ZcuwXPv7x5fNsMYkFky2WJCU1o3hhuuYMPogOmTqj3a
6sHQtOZopBGWFaDW/dzCD6WMxTkLGfyRFJKbuZVn2zU7HLn7etjNU/WKNA6gtd1/lhQRV9GoGQr9
aYDtxl7Hdjtz6RlDuI/93ruGTdSTpD9NRuzcAzmGN69O3ijK3Kcori+1awVPaZavRyx/30IfyGIw
7OLOPztWEv9WwlsBELKLpZpeky4VjK5ZmfyObVg5TNHEpY1/RMT0/TzO3jYNGLtjCWqe+ixy9m5A
BjjgSP9uz4O9DM1OP7iU2N4LSUqf0rZg+SGoTFeMD39m4zj/TeGl1WX4NwZoSRWpTe9Mx6yHyftq
R4QwmKGcOF7pRWDsdKkz/YgviQaBD4Pntsgx6jWxK4CMdKQyaTEiI7SjWVSMDcbmaym0NwjfJHc+
duzGTL6i63p/LsZkMypuelp7/W0Yw4PWTDPYcczF3BgqdOs2LE+heC7jyLlarOlXOtL2FbO1et2F
7TmiL1CWCBJkYb6Z800gen+2m7knPnKdtYFx3prZ9pn5M7iKup8LXBYzd81ZwdpU69xnm7kEzEqj
J9z0DvFsGLCuBFj/eJxfs9AmsgurS+j581mwd5zw+sEWUR+y55Rmh5yi/GgOdN4mSOX7oAxWWplZ
i2BCG6pboDaquTj+7wFnvuJoJBKfq7zigpZ1efZrvH3AZKTbBkY6YVXLDSIQALvk8RaeQOPCnSUp
VJm9paOmr7Q6ujYq7rMZJIXIgZ1Ck5E7F8XNBpaoTCirjR362D4Q7LXkxJcy1RfE6c51Chv9qZ+S
A4Ku8jD1s33yx3Wv/rAblxWNS57hd1+eDQRE+yYLtqHVhkcmkbSDQC7479njtTLEbCZN8dN9fGNW
39XhGiCKrD4NzPs2pY63Ug+j+hxrut0djMYRy3FgjeuqkWxLfWfWrMXg+fqhdN1G7Av4U8i45nhN
XzI5BZqD+0crqYnKObn4FJa8WIKxqi9+E8oPXSbZLvVsfa2bsGs5MdPO700qgKGyLpoGytFVPF0D
6pLOQrPhmVlGe0wt7QWkOBNOTtZujQrNtiZKqhple6L83JxwCOAZeOFlD5l91Tuud3w8QJBGuWik
2dKwa+8JIC0hcx1oGzvT3Cddvdbq/YtDISJjW93Xlu9dpZNhfBooB1OMtG5CKxc1pcOrry9d9JQn
X/pXM43FZpwIy8JUT5/yqI5PTlTcpFWmT20drzKy9Guf5Nsi8Q6OnIsTPqnDeowwINMmhiEZnB03
dauRAhQ+MXLfk7lDk18XeinPOZ43bLYsRbRu8RGCrVUtM7/+lU1m+FkXFOXdEFPO2AabTdtzkZH6
ckkyrTqXjnsIoO0eDKv5yUsNnVIU1LQHTD84j9NyLOz6gi8M+UKM+2HX6BEjYZzDwqj2g57af+yK
ukDil+3NAlGlCagpjRP1+yTF0VUrmJmHbhofY3d+6pgiZqg5xODNgIBhUXI+hp4Rnoc4Ak5EcXXd
D9I/TLY3bzMddpbdeNOiM+lH4T3mwzDyTBgBIgANZq+7yEYMJPppN49UGGKz3TUU07ciLCT66iw9
CRtPpNKMLoFZVbu0iakhC3c/S4gAnTU9eyY9A6eBTob27K7Z7tUJUkTFVg9nNh2eTV2cOj9ziGko
a/agSrdOa/7tjHEP2TnbCu7rBUKT7JrZ7sfAFYAHrZaMB5fYb2FOkbmrA/I1gqCj+cC3trcwiCCf
ph5eLpEpVrOByYUF2Cvu4ukjz9hqcvxc9lwTC0SA9puju7sAs8JVM9v1RmKJYJDDBhq+CBDDjDYP
8JsPi2vt1MWVbXzaZCm6oaR59r1GO0mk4lQ4ivbNT9IGrF01Hv/3QBSHqNnTwrXEpQgbc6s75aXs
T49n1sBgReSA0fJ5h4CM41leNOZWBulwVuDvulT2r6XpoFGK+12EXSaASDohvQmObwhseRksjLvR
U74T57wEkYUaWWPnK+vA2IhgzlhiaIotHeKBlSgj7fJ44JY/epYVQEvmpZ6C12GMjecuHvMby80p
SCP/qDdmvgpi0UKUH3/5bjzs4LpUC7wwhi1+b9kpCuKtpvlyS+VA/weph2v63ifAB/UqG3BjsZNn
O6Tv4HcJXrKGy1ykw0hIndMr7PQJymgXTS9z157ssfoxzEFcnWjlDFO1tijG3KQLfj/L7FPu5sFF
I2WIEvyfiYCW9SAiru8YexZ1m7bCogYINmBT5i0oiyTRdngy/HS6XlEn8W5h6DmAGX5LrfKPdlb1
1OOiY0DB9aqXGpdSPP3IsLs3kdu9jT6fNOT83Qu6dYveySgfifSC71l6GciRiWf7/ly7e12EPxAV
gQrDV19Y3DBsO4Mnz+RlFeq0qNsW8DKObWCKhRcxnJE64IVyog/SdR6aEklCNGEujUvekEbOB4XG
kkliK9jaKLq7qhh2kUtFFcuXbFkaqDAqI/jreubBMukCECi/qyehruEOneUTmWWZTkybg3fMJ+CU
YmzYPnLCzCi8xFNEDz8zyn/PhNIklGYR4OQxgdNOQhsHz1HMy1pdeKyU1CR8eXl89Xho4sbdogKe
KCll4e1/36iIbBaij9td7bXxOg0w3plsYbxEclw5o+nfHl+ZZduu9KpNt48vfXwfTtWk/4HfGjzp
sanG5OFagRhMg7j6yJzQ4E4YA2xr+bKKGFrShvomGqc8MxlxGfLknvhi+C2H7tPuzOC1Ke1xqyW1
uaOQEr2wrSPHqatwO4WULWgrVNaE5XGRdrdoHoyv3iW/cXxj7ZmOceqrvrxEouQS09L85M+FtQH7
mEwuaWJluxf8LPGoiJvwkozYUo4pS7cFBgzjMCTm4EoYJc0JtqTDvjL1xLO9YChGeZhQC7UXhhmN
x7CINl1r6SeNmjuVzoad0Z7Ke+pgScnwPm7krdgFu0nTpi3q/J8sLWcK5JG3fOT30L7T1xD5Uel3
BxFPRKvsbfluHpj0GebgZtPKoPgEIHKYxTFSZtAwwnDqUaHXOFqYpaj46/Hs8drcV4cgRGOXmKmz
iWqaS04C3lqEJWv6fMT3IjEW2FDd/J4YSMNP+xqxN3DJeOOWrluSyWnYZbPpX4K0NF9s1ERzHskb
bTDjZYDvjWVy4YJK18ZbWMdGuExaeJ1ZXs6nyRlh4LpuvM7VbG7Uu8SM6huWafmbXhifge72B59J
poOmHh5fPp5l5YCgnsRvKWfbvIysMCfO9JIAee/ms3MAQYKYXiHjH8/CiZJb1Vm0gXkpDqlw007V
N3icVydqx+Y+J8srh6PwLukcNldEHs318WyKen3XdxYdrXoZTIlzLKxEnHM/RXprw3+lnpelNICD
/rms4IQmlLoWkKr75zHJL07gOVf8qSDe0EArGY6lbeKus6Scr7WPb+dQ61DEx+hM+xSvvvzIWc+3
fcR8hIF47M0TlFLnLnkOsQuBMQ9o0RRVfItyDLE8TWfAMp5GTG+whe/lgNccntCvPfRQdgBCFsvA
n7Br+nObxsbFw8Sv0BmdMPL6JVEPxI6QxtAzkI+lALd1fyVqJuBHc2J2oTOuCVSxU41UDwICC6PT
ypXtGd2XxG8A5Z8EUBaPtP+TPjozyqRtoTsYq96qvTfObbsVZZatoZN6qAOki/hem9eP76YCQGxB
VXflTPU2FIb8SCjk4OqgxRe3FdNb0AMd1kr5AYo+Owwu0j0mDDGGtG6uFPLJJz4m9KHokxELOl28
sTqd2WmrdM9e2RdUqd4mfKlWg5yrk/L4vKZCFZELaX2WYbmmokdBKWO3Ldr6OU3M6FhZ8q/M0t+U
GeUzBXNMcMexulbCNJel3jGazI5/TXJ0NlQxEmBBvr+thgl9NT5Ug5MwUDWF/rpjluaOTQz48bBJ
UGXV7j2TL57I9uYk899GwuRe1aUUj6b0N0PqDH+N0n7xczPcd1OBrSNnctmbgVxjhKC1i5pKrE4n
bkwhv87pSB4QjIcmDf8TgGQqFGnqcoLwhEuG9hyCAGHAe2ovgd5PXwhI6HhPp7S3qJIrJnDG8r+y
DdfF+D6eLvNgTpfKsG9ZTFcc9ds5Nu1o28/8gJ51zrZkNGfhVNX0IcjyELzGcuVY2BL2xqDfk1Bs
ZJ75z/YIvS81sUhIUGe8mqRWRluP29zoaVyHeY0/fRP61DZKZwV/lRF/WQc7VyTfYWFBNZ699HMO
GCmHPI+fZ1QQrXryVSui99wVE2F/X+/CwZs2JLvm5f8RdWbNcSprFv1FREAy5mtBzZNmyXohbF+b
GRJIxl/fq3y7ox+O4shWyFIVJN+w9t7//T9npDCMxY2fjyu+d43PrszmaFXJdCRXwviUCkGHF8Qv
SwKNAo1Un/QKPEmu82X02vSlbZX3FFhfxSTSl39/UgffkLPWpVNI9uJKPREJ0KDP95unMZAsszPD
3v37i1Q7eCTFuiSoLE+e41M6JgWW+iZXSF+1DO+7c0kO6XXSzvycr0TeuWC8R59l5TNaAG6scY2Z
lMkh1OBOvxdxnjIlAXXT7KjNgabfS4hq8Fd0IAEenWbn3PGz757HLvtmqFFvfIOxdzvTkPQd+a1m
UrfvlXF0s2E5Ky879DUaNIbPJFjedC/bcwchti14kz7m6R3q6jkL6vUPcY5bwshwVOhBb9e0F1cy
lsU1dhyxaQi+3+UeHh4xuSyGdPejTfRZ3TUyWr18+XCy+K2ZTP/eCzF/EAUGJmQ1b5g7QMUbzrEd
sr+NmxbfVlU/Lit24GPFtlswiatQsRwqz0w5036w7r56fes+AwBROCXiT1IW+jDE5bJLTRzaTCgc
FjQUWfCI/qa3WtPZVIzJ7eVLfdhemOMezqNKBZepLL5k7CbPAgyzH6z+VTd4mbep4R+Fv77NnmXf
sJ0hCitH4k78gIgg/B3MnD1m4B2PJze1u11s8+m/P/v3YcCpaGesPuny8RgqsUoZ1e447Ge/K3dy
prAF3anP/2bEpRXAAeR5u3vscVjqrM/sQ4rTsB7G3P0aFjZ2A4gDxI7MD/PsMYRpjqZy4vc2C+zn
HCuMTom3eBXTS+Ekf7tAoJIMiKRovO3jv9ax/CtuQukrN0m2C5zBiP592s0ij4ZqSnbUWda9hsrK
GxYYQ4yL6b8Pwetsd8RZ5CnhGIXrvLKC0dvWNQnZWV0YmmVFZrSy8DeZ/yhSNjsMEjfkVte70qEk
apikb+xs2pgj6rCAM3xHNG1zmxKcf+wcPHJGZDoZV0loCyZnhBM6QWWfl9x41WtIjlV9lx0FW0FD
QdZ5TNonThd+gQmTiOd4C9HP6+MbzWvWD/62l5SaI6axr/gMBQytZfE6uk5zk4P+7MUv0/QmYjC0
vJjsq470UKRKViVktEzdg4GPbsiN5VwxtTpjANrTqvxfseBTS10B2sqa1tso/4xNT4D3kurjWNjw
fTRr38vivDj6sQ+0XbDcjmSdwQmYBzMQvTdFvx0eYW4e3uOYFPsEtCxs343UvJimhgGo2xfx+BDk
2AMhdC73PGQe2lbtXOohjw8IVYlbn2k+pzT1EV7F9qEPDkM+wxDKbHqm0gpoQCz/ZVnEk2ylPClG
OFgMNFXMhH+YscpRRAI//ubfn01Tt8lcjNGrJY1v/z5kDstwDgwMmJgVDe7t/z9Mec4hMVOitl1U
elZzdKcFed9KuHdc6Xd0ztaVU53e+fHnecu+qsqV9d8va8ms9pw2/XBEU16VyIP//TJNNrbliuxU
Gu58SMygjeAOmKDY/nQcoGlehpGkhqFF0P/4bI61eCnwlYtaRUxz/+8rHh+aFKe4BCPeFSXUtjXN
+bQEf/9b/v73Y5WjxQPOTZjM/ChU6fA7ez8gos1r7TbW1c2Z45ogC0hQ0z3nU/BReSPduskvVtYN
TpGYKIIBuHsbl42Ndu5t7AVfdZ3FR1v1K4GofDr6BdU+ve/NSFvxapB07TsoEy3yjvcB0XZW5cSH
BA53r4zAfUp5v8JUsYWtFnUHdFn+rkEWmW1Q/p4D+311yZrT03DGZcl+n1eYwl7VA93kaL+TS2xv
zMXl00rgNdm6//u3lkUAcjY3f2KzFpdENvVF2dt/n8ztLC4E8jrDBpKPR2kp0p09mY8Nl4MFYEaE
QNbE5POl3ZbinucIiVZH8qz+f24TMzUtMkk7J1Sz7QZOsnoYrPu6yg/Fc+mUKNe6+7hN3v/939qf
zLqPb//+pI1ZEmKofRE4Ul2VG7S7hbOSaMDRu86WXx6p9Z9I3Smu3NXFtf33wQnkObXQc/HHXYzd
UDMN4jrVW9hwco08FWwRwwbnuBcuO04cyxAEos4ci/Ve+tZw8NC/bXvPOVMgpeE0tsNecbq/GmXW
cl2Il66e8a2zCyjEwNiSyqlG2cE11IDEfnPrUNZuYxp2YioHZFHajEy7QHWGHB+QLSakhA8kS35h
W0213dtGmI+q3ZkojC6LmA+NieB3fiVcyg5LjQ8DFfNyn5N1Oo99dfHJ5Dg3Ga2TRVtqm3VUxjRY
jvVoqSqy5Q3mHqlVZM9rPg+njnWZyvvhPlEiLYXg3CW+xHAtI5KD4W7LivmqUXZyP/m08DJIrd3Q
Pxor7VEzKnFZRqu6Q5lYF1O7ODi3Bk4fQDjBq/dIInCvdqn7J67ZV5fG4shOGT1G+TfHJ8+Yypsg
qeeaJd1t6VmeJCnWBov8ZZK4sHskhuwg1bOndSAPc2HFbLrdp0/bdSQZb1OPwCkjq8QPGehym5r8
RLnR7aYOqz6H+JhwjclWr+DyTs3ouy8sPo+ZA+4w+WyvmurF9/3pXVavQ209qsEMxth66lRQokKO
U8rh4cXESBXnLAc3qWT6YVvUNlNnLjxbrHI3VPjFm5VsdrggxzgJ+O4zbDuNMw1vUSaIMueKJY6b
ddtgsbJI5I8BF8VOKaYntuqflVifipWeX80MPcBzN/WSadhnEqjxcMnDzHHIfVfkWsw1RezCVyU5
HbDj9O0GE0EdtXmFeyEJ5ol6I+ezu5D8HLXSmE4Sg6NNSe++Iw79AZnh0dcDQ0hoHL93UOHkxq0d
fB0q36QNTaY31zH2XaWfe12cg8m5YHwx7RaMv0w99mCryVdNOGe41DSrZOVSONaUOCSKr0V+r+eX
keES4I2yIJa8FTAkeXfK6Z3FfHbEIPmbvirxmnJX9bzBXcIMm+SaDK1UPYVFBkJISBgm1isOIz/z
tpp+OCCpcsws1ie8a90C05fazKBMMqqizqhwNoM0coaG1HTP2fg28v/Yga6zDPXSVzbnkddtS7f4
ycSHHYd+VbglhBPVZLSkiYpk5SkM2qwrUuwg7LE82vjxhFC7e8WPSUSNCWYEDc9JMKN4cEp7v4oE
Ej19jPaCNWNZlwPc4OddczKFJfc6EE9A9LMmxRcXOLtuP4kzchlyQu1id79jQX7VZHtQrYCikTOx
axepwdPzN8vlLkJ8dLQKu2DSsjLF6dyzmn4y7+PfcrL57hLklgNHcOJXewFtEZJSKKDPxM8JFnfr
JwHzxtZ5vEhvgh0FQSDMhSd73lgBW+01ZoulB+ubuJwpZAF3tCFrSZz1/R3Lwa2u9SEzfsbpeAFY
zk+ucxpSxkPtbuY7bXw5qUM+pAS72H/8lQDvxmhSds6bbqBg175NnHTs+eHYVTmgmqJxHym7IJRu
o6Hfl7n2tj2rhs2idBPmToYcM0ZjHWO1xwL8Q4myPwrpvvqleocVfSYniCYwHaIhwPRIqoPz+Cc8
ut5mARkuCdrg/e5zkL4fvfCmc84ah6adL+pGsc/ijV+BKDIspHMNM9/67Cdu2hopzgIyGPk23aMV
i3dinfq9ERCc7IsflDvWXt38rHX2vUe1lac7OAngF0NpAul9HRFxdqirqQutlYdgXcL1k+3H2oSz
OcmSsCqqhwu35OXGXnhiQBhxUoybv4k1iJ0su5LUCrV3p+xXG7dHtl6nRRmHoevRPsbtTfVIHXyT
Yw5ZIpBzf4E63tlzIvbz0t5zBJMb03HTS5nrk91IIMFMs1ADIIaWeNQAyXMuHGcP82N5vdo7VuZt
+krnR9/msh9zZ9/YHQsrtNhg1VrFy7mF7tpYpg/bak672JmRk2v7WmQ2uGtgvjvdl65arMsKlzXI
2N4Aztgoziwi8zWJTD+522zMSei0TzUXxmiPCzKJgieZP/oswkBYO6RZNajJruvIkOfHrRspOYIg
66c4I4hBXRNb7uY1s8KhLb6KsUd758DBZe14TLgKB2hmoi1K3P/X6qVbjG/leFezWLxr0EP/NSyf
NpM7vaF30Pt0/EUH0h/6am3I9a6z55JdJ57gDEF54rQOJo193O6kNZ7J4znWFIuAEPzgtnBMuAhO
UvoyViws+pz/dDXbYzmiAV6QjazC4+UVRXsYlboZ0KohnHsSAf/+tJxlSzbyi/Cb94T0xFMbeJeu
767s+a4Om62jNVs/vM4mmoFaWtcsB5aqvvSc9nmc4LbDHnXU4Lil9jDtS2Z3N0IsRzKfkoh8F5L2
fnbyJWnJa6YfIGSp8ozdIo232FUwh/JAzlfBvZj0xzLDd7ya8GyllI79ldmGPXyOE2ynzypY2QRN
Ox7Ma0lEdcsjylgLtu262fu4bJVLf6eO3WvRgG085OxLy48AjrWZGmxTvKBjgrDS1oBimrpHHKD7
P63zMGPvTrWcz6BV7LDwdVB0f/4q39LFf20Lr8e+pDiOyPmMan1Nh8Al+7Q7DkkeKU7e1dtk3frk
z+id1hdjXQX6JHldPe9vLmKYJYEoRhtuF3Zwwv6e6QQMRr6w/E5LBx8mc6RMapNDU8gmsmpGZCC0
Z/fPsjK5VH7LWMxyD7bpvZDn92fy/eYEzPWEQKraDjEJhXxxZpxzOaWvvPHFOmCaoocfs2MDlmG6
ksh649r5u0X+e9xyEgL0q21ss1TK3bdlxuhP+mOEJQ/DAO6RPODxTAhzFmlSM4PpgmJpD129wgRS
G0ot35Jq/M/EGmYT6P8Yvb2cDGJOEkGIduNh1ZSvBCPhnl+WPzLZn0TODE0MHwISczMv+XvfQ0gP
yvko8NUOk7+BSLcLvjPUNZeU+eFYj9dC6IMtuyAaBLqRqmDm0dIZ4Gf5y+i6nZ7UfSjXRybXYe3N
qJiDL0DteTNTXbNID3t8Uhk41c61pCJuUimwGWGebCI4OSjJOVcXrb417kF2cXbvTklr/BjpaEOr
8YdNRij5XQ3fhZH6rMCUcXPTsjtOKv5s58QP9diV21J0tIx2wrpkNihzuhTGazhktm2f6//G/eo1
ynOtIic1CJdupb2JZ+Oymk0Tjmtf7gj1JU8zl/5em7EG2U4uZvVghJc5VLN5J1vCaXlsvS+D9deO
mTj4xYvryu/MxfGtL6tbSUAmxxTZBaZ/YlveHCttdmeZY4yQG3rvZJPcL9h+3bjaiXSzGRTDzo8T
Y2EStdi0LjEZIit8aBOkzsfIg04W07OUJSIuMkDq5jTXFomzjXjuuuRrDGbCDzqVRaDYaHzNnPTu
AWPHBHdaNXe/BufhYCwSLsOUCO1i/rV2cPmBJkk4p3+z0PYtRfdKO2rvkswnXQ0ZitFayzZlK60Z
Sm7VIJ/MR4CaUdCMB8xTi97dDAtCZV6Bq/RYBtaCK3ptGEsX8xXet91gjjzuZ2eSO946lCLGZhJY
KyF+UxsnqfedCapd5ahJagPvB/7KAZG9dHwfABdWtvnX6HkvPomGrU3qpooZOWQe0Ipez4bf8lOo
6QkI8nN0TmbA5Wyv61dgB+DxbnaqccDrguZlCoqTWzs4cthM7lxn2Lkz+VVxwa4aZpXnc+AcuVBf
JEbg5DGQP5qWeyKQvJNJAN/orNYuoPPhRG3Phkmbrs12M7sIhPQJAMeLSJbKGecUN86HgaPMMcKx
ykC+cQoITPegym6fsRZk5bYxq7UCSPF+u37OPiW1jmY9fmCvv5Nz/NVSONYSP7SGcySw3r2YS9Ge
/RDiGNl7am6XpvlayuAKJ72t3ACbiUSkp8Sh2UqCcPbNw+Tnd5I/37RbzWgK3U9bjYeltW6prT8z
WheeqeZhyfWuLPeVUX5YlqPhIldrI5AxKiDXqbbX0FKJQ0sYNJs8UHQI0FcMJrsdKU5/xqA6LSlD
W2NetgsumFX3V8nk6GVjsbW7/D5L/cOszBKu+BdLcWQMFHxbeBk09yaKfkwj8uDBcNflfRCYUucb
lRrdIY+NLSI+xlkJGVeljN9NO5VHzMyTsLHmrb04ZIQKTW3Zy9AM7OlB6z/aoPyHNOOfhOLc514G
+3pO3xIPnXaDuE+vZeSI32XXsgBccBXh5ai3gHobHkYz+tyyNMftFCfTIT/V82Kea7seeEtHkCGK
FYkatw+Mr8VHrgYuuNexk22t2R/DGSkkbiz1Zy2c9z6J8T5nKJQGqHcc6231cU32O6JBugK/lerV
iBPK16o+JnFyscyV+dbM7tBRO+7Zmln1inMXGb6czOkWLUarh08aoM9gEnOUKOfo+dbzbNlPunCD
h4poLw1UGU39BngToKFqzubYsOpY9knZMiFdaP78OnhZVrmHtD1kKUlDHa9dEuinoDQuhp/eMxx2
vST+pJtAKa4fnD7WjZ7iwCpQTmeiZRNUqstgp80WzKoLG9Sa0/LQGQQ9hGNys1oi92zVqS19cChn
C37BY/yk1a5kknTQ8UMnZHMOEYW8CUSevmUJDiLrcPdL1Kt9rPXRYpC57fFLjyCd5EmYFW5MdXX3
0z+Wa9jbzDL7g3Dn+Ug+txdhgHFqmQ2+xjL4gI8+iaWdrpgfOQ9AagKWs875iDNPomJGFfYSBrN5
rDj0mU2g+PmPPznBho7id93qo2jsCzHWai3TTdWZGhTlwGgUvrlg2GpNCHSJPg+zvi7OXOsMpt81
/8ppXpOraWFnElDNVsuXzYgPpxoeFAJfLf6x8Zsb7iFPk/faKF95vHwJtbzQv2xtDMiwdXlKuLh0
bT9LhC6UHBUNEvs1yxLAG7b5u4zdKz6CN9O9lsEhIzOL3JcKG/yUR1H/1+oXDFSKTx69nEO6uGQQ
AP1g7NLRwfkdewNLtxHf8YdKfqKwf1OZeiMh8s0QAi+jIAd3GogborjmmS4stqEmje8sjzLDfx5k
S8UzIqug1pv6vUpTuRdBwDFik5JtmJuCZhaWw+LYst4CabMW0Rhoog6jGOw2SA9AH9x8phP6LrOH
bKbBjNZvJ/ItY8rlxUC2YuckhCRi4R8u9E70tqJqmPaGOfYokYIedpeulouLgj5VfwLmgaHRBHsB
O8V5TzJG6bccYz3r1hoBnCU852Y2H0mZ/9Bm8FtBFwLfLluxgtjDyjzVxRSgaNAJB6n5VC1b2Uaz
docojoMcSQy2Z65cj7jgr4xDEHsvy281PtgivX4NJUqozD0lLA3O+CSoMR+BRsS0GeZvMcKhqUFk
27Zjm0rgeKTtPI2kwMqUihXB+WaRwruwX6rClinYpvISO9JmEeb2yJmmyU2dTXiwqpvRi5UvVtf5
B7zBN/Cw6ba1i0847Te+c715SOygTVZm5JXeoW1+bQf5mbYo2NzBHOkJkBcWppPsiulP5rP2ARqh
f6IA1ZOzzRukff+4DaTijV/gO4DiasSOM2IKvTx6jaJMP9XauWGeO0lY2O9UXmIjU//ZTas0lC6D
/h4Al9Ci5QBnCrUkMFfyqZCmxd4hrbeiuYw/gpLWDTlR5SfPwIxfpGcy//OZ2/gcU6lwvE0Rf6NB
uyyo4zejny2o4c0rid/vvptvp9Q/PBJI4aKdUyK7MRJs4Du/zsLCBPVaH5OrFYK26xiXGLZHrz6+
1hnrTZyV2s1hN9kKTdvU7uwMDXy6klK1sKQuPfdoIMrZ5W2MMifT3TbtgpFOSn2bkxi31VS9OLG9
TRsxP8tV3BwKUEwjk4KVIeIvbiXjR+z3/i7rxYdg+rb1QdZjg+qVrpoYY9vvUER5Uc/j3RnXJdKp
cZbmzKaVBXOfzXqf1C5VIiQrONoUlg1OJ6rJtl4sTo62MH+BYUf5hHzbbtZX0Y9vFDucNaSyM9dh
BDR7oeGU9Mld15McjE4794j60fnfdgUwkYs6qFh9W0L7UVmA7Ymg/TSb/FzwkoTmkByV9s+stu71
gH4rYHhV4l/273QYZo85q99AhsuXqi8/5h+N/uuXpQccXX/gqtLxIhPs5XmVAkzip4x5XRJAEdaT
1hx6uFnIiammfOh6+2lEJvGEaQGeGLL9Ll21h4K4OOQiaauQJyPl2T5VNW0UoSc80HYGVeCurxHv
ZdnnwOYrejQIXoPYBgTm1hiP7JL4M2nsLY5EOPsGCpOH1f40jXLZrC04g/MyoFPfDPA7IQvva9Cl
zJbcXVBNE6bZnQny3W/wAznG88Kcy7L5qbKK8eV0zeCsroVDa9tZqJaCR6K9cJ9bp8u3ZnOwlP0r
kfldEcV968V6TlYETrpbIV4kQiLN6VIYM8vgNHvmMiN/BrMmToulwIxjYgrxnFYVGX4QZFfOxhp2
FnuxkW6/Wm8OnN7rGsy/A6aBP62YyGUvu+GciHPMkIrdJBO6sEkeAAuvYzHWkbmY1XM7obuWCXYS
PNVPcW9PUdf39a6V63oUQ5qdp5kLyxyctxoiPbK5BC9pRp+3oolBSB+iy2ANajRvkFxUEJXxkbak
HBpiGaIU64SL7Rrbjv7nE0ucfWG48VYXWzEGYhcE7u+8cdx7+t3aCCr7jDrIH53I9nkm53XODZhC
HgfS2611/GdwpXGzCYqg5rb6F9MgIAhXuouoM+vdQcIf0SR+Wyq3d52bU9B1yUdXirCOvZ4496m6
FQxuIpYv5aVQOKWV6JQiw0SfhQP1xny09FMiusuaBU9rXU6h3VT+0TNzykWmBDGsTmRbnvhIu+UE
gJT9MpTVhmUBZ6P97uaW7XZFvm+DhGwaq3Y3FvB43UxvSabeEWJURzZrp8Zcq6NhVziCLdvZHt/L
QFmUzTADdfMDmwbc4P2Mlneq/zbw3WXqvMRL8Txj3xXbUWxgq5DzKmn6JGpazL/wzt3J3vvrdswo
5qLaglBSHRsfM1rdG+zHeU3kQU/lfODtDZPcfY1F0oSO+TA1cb5FB+HN3YBBST2GQFbJwSChaO/6
ah9P7X1pq+850xaRSwzl/WxAfJf99DOVHRIfH4uZiep2ztYnJKgVXXL+ONd7fEAM3vMhq+PQFQyD
J43nUJaerQmLgQzBpdcXArQzMMnR5o7jXQWWqlMiODGuNWPiX5MyQ/6e4NE+vE6SXzzQ6qpzGKr5
JWu8azJZO257OqXJf81TPAP1gwkqY2KhzDze2cZAGAhzwrVsJJXTcTFVvh9W3LLsut6b6fw0FkNk
UVFNavHYWCAC7xD2qvlNYs31ADhINsy9D3AwbkmmukBu9d43ENHGy5JFtjdz+yvzbP32WG2Efkcs
G/QSvSjJNlsztnfmjHYlcXit2WQ8oS6I/AkS0LL4ShX/NbpUHQlsferxxBkkXXLeGIC6ZHiYOG2K
fI6M1f72JvkbZN1gb+e9qLj+W7TuaSrdKXQ6xW2+oAF2muUtcO1xZ1donmpcaaD7WYrEp87P4ve6
n/ejXBBdaHIpnPXuUoOc84nxGY9zOLxZhOWYHcVi9SHeX9bG8lueWHq6ELT8WD10J/jqW53VYtc3
w4/MwktzDBxzi7iFPafTmRv1ABHVjDcIivqITLkDYHbnO3ePW/ufrvIx7SE0/WmBL9l4A+YjipiJ
HaZnl8mylgsVRYXL0rmdKO0NHeWG94wx/X/6YPzmGZphTJ2kzDM4eWyLKixPGUo3jQHQTUnU+3o8
ogG+NrjzoURhnc1DMzQTlGa4cGOVYjSM92osfXLJMobKahM0vIJyBiDymK3BCodpi0gZ4BJjdtOt
GIKXw70oPisA1OsQW6c1JnIQgi3Z1rkJA91uq6AxvoW7nGfvNwHRFlbPaLFXLGO31ciyW3Y0fpNa
t3KK2TH2B/ngT73a+GnG2J/4liFCzNBlmAZ30U6EPal52lSG+JtO6W/GF8PBNavftt+CA5R4HcHk
PgYeLZeWfmp7HEE0YY6hL4EUGYfyGENI3iF/jOrMpnyfkJTPbG4jH2B7rkkrkg33Gfqigx3bxQG7
2TRKRvc3yxcNM+jvHGkdfDkwxRHxuAu2VHeIzxdeaB6ia+Tk1adhzGPkNM2yW2CKcEYqDI4m15Nh
VlWciD4y+sF9sZwpOaCNHveVOjl9csB2CesJv9ozRvyUokTx4fuoEjCMKhd18yaL49F1d66XfrP8
wQ0vvYJ0Men+hN/j967ptfJRf6o6+W5c4yeyFxsrWpgi18RLBTcrDMO6J6PFt0Yb3bTFeWjAWCpr
2mTfiqoIB12AM1pd1PrGM+fxJUdVDDf2Xa0xtvvpgJfrsNfdwJ1hxOpkP9wIcvupqkYZqsnJb/5+
mPMXn70Jd7xY9xOvgIcFam8xFNDrdDEMLt8GL1axmM7V0flbVTMHL9ruw2acemzr8nXy6iOgH8vz
T0bv1gl4DMODoRPRjJSJAyFDPe8s0GACJx3LQX+/mdflRxbnyb1GVZpbdkV7lLGjQgivPb0nDYcN
JyY4G0yVGGI8ZuWzfI6RjoZJ6/bhVjuNuVWBwgd1PFYVPhZZU3wvxcMJag2ORizTaCoJr64YUFiq
XljT9VuPPKehFyb6TUV/OvNzPvQZyEtxfHcPGppEY0zqW0fDaZEcGYjau7GDFGAg4/TU4sS71/ga
4BlU5ffKK4qtEQQeBtxva2+cbJRgGxunwBAJQr8lFWbvMKo7+Jw+VEJyZ7Pu7EAVnjoHuG6cyreF
uewxGOGUOl3Ym7pj61gpkp4I9m2naX6emLb1fSuOOs3p3zKfo0djZFsZJ2n6b8oC+eFZtJ7Anj5X
LL+yyivDGDwHKQZWj57mzMvoz+lrbU4rlJdBL/ndqj+WKj97SRlaQKtFVFCfq+O+5EYjdpVVczDm
MjtYbf885rPEgG5ZsCOiTtXxH45s+whnT0HQ8a1zejrCZCdIQD8yY3wALOUwFu+HC0VKeYeaBSUX
bYRhAbJthqeLy0XYOe1eWhYah+wkFybSRVG/JAt+VXjsfYKzxtyV8ccQdxebC51ig+x3BHQ83gA9
HGuIEEuLTT66gN7DyS56A6uYSYQgQvm+W5s/cshefZtZb1xKhi5jcmmaNCp8o7vW7Es8o/62FsR7
bR6HqNbEBRMOigdoskaN5IHnCY0Mrli7ESvFjTW5J3s1vXBEvxmVo5Y4TuSvDEndA9VcQRe6c7Iy
jdY5U5yDI7WVcDc2RysTZ0Yp3qRPDJK+pW7aY9YhVC2WIKDBOqEUxWk/QInvOmXozcOTpxgT9kF2
VSOFUpUx02pmQmsC+ZQXk30sWnoYhQzaGXw8TbyH1QXGPCJvf5h2cHPmZdgJeAWrXA6jSUKJnz5n
00e+Dl+Njyg31lz/qgc06C2kO4842/HaDOCDjUXpzyV7dtlBNWn9Es+ZGa39cGSGLWO6Ta3Jo7em
4S5wdCKwfrEdXKSW0cPqxsNzvs/tcDUXHJA7JLwOLW1P4xlJ4Ejqlk1p8D1wIESsFRDslFgXPxlf
8ziIj0zGBVVx3+EONj2nBplS8xiEkHubTMXPSan2nURYODcE9dizifcB53vX4Sfu47+wLGURYc/E
2DHtbiQ7b0vbfpgkUGYWwXflu+Rpkm62cHVmXkfkeZZCMfnsNev2PJZMNFLQ1qZ0r3gPPsYWgOFp
e+W4hOPCKL31DhDAz0Fex/fZI0hXDfqtocU2xXyB8XMPfZIQUk30wZqNEXQYh/oKvdN7VOE+mwnH
sf+qxGdSazi/27uUBqKIeNeamClpm3vPYBVHsNGwJ5wWRy5VsW7IsLhOx3PTa3szW/MvJj4T2Tgc
In6fXuZCrMci4fBBMFE+VojvgxF/g3XtUwudc+AZ8W5Gp08eyLv00vOUOx/Snr2Dp7xTKowu6h+O
TXVt0s6zKhNkD+x6GZc7z/NRjYCp0sNt21if1kF4EAI8LzGYwhpMuljxFfNLWNa0KjRBrOrXmwxc
44qEhgDwmvVh8Kjy0WUTOJSZ+6ywTykL6WPX9k9Ehz0ZvJpR7uG30tl5ZMhHacivMWsVcrS9dfNE
xHf222S6TPvdI6EZit+jQdi9dFreI0cdajsxNo7sv1k8T+C9tC6lgM1i0jUFPd54yGQMn7HmvNr5
fZyIWnBqd9u3o7mb9JYtN8Dhqgdqd3+Dsy4FmVu/5TMP9kFlMvK4oPOKgX5FmJtkW1NTI2/1mL96
TUwnXVFd+x8rbjcDcpBjm8x/1klr3nwes++FjwrNx0/+f7g7s+VGkqu/vwpjruwIV6v2xfFJEQ0Q
BPe91xtEkUTXvqBWVDkc4dfwta984Tu/gd7ET+Jfgo2ZLpDqbg1K0nyfQtIMCTCRyMrl5Dn/xcsc
LKa5lkx6CE4EdaB1uIGmxz05EOvYNNIvGtZzlB8TNIDMFvBZMpMM55HA4KZZSUgB+ex/YFGWpL1I
WHmpemNEPXkx29TOM84ADvDFJEqAwicYbRRYnOgmUGuVQGBiWsVtEWAORc2tPzMX8RPucmfQFIB7
o4z6Adf5RyhCzUmlmtpcy7uJnRrvEzs2pygenFjIBVuBdBmm+Umnkq6McK/vgN+1SWU+UGz6onva
NV4+GXIEyXvFzJJDObPr6zhvy7kCantiqJzq6GAlLCtqORUlcKbplQUEl9SeieWH2U5CiXuVh4Db
oU2He8u8iFouJJZsgPsHlxUUSj4PcRPvALgjbfohkJRT068++R2IVzLt8czOTIkga0ECk21T9Y7k
VitZ3BHENRClIrZuVBUkYnrdoZUDQiG4jQwMMDHBnZYt8iGUSlMlJJu54GaQV+29BkWq7E5iLfwC
KG9qtdKZqrKWbf+xKzCWZXNV9PWDP180Nbkw21wCuAqO5Ux6MnAvmWkVNFQIPKVXfzAj/zOW7lxQ
4GtMcDvCsiiBA9Ge9Wl66yTlE7BnsmBwMYBkpgnpTpUyutxD4dexBaD4x5SepJaCFuHKPJF4KCFM
/35hA2BMPxup/Flev2/SPJz6KbdqtZGFAlh/7K1WZ77JnbgWmTM8OSKQR0m7pngpNyc+PjqNbMPC
odiKIAT7I6qLXgi5et0QMXPNnfSYkWdfNC06jxD8gxobhVSoZyamtJbToPJBusIU7seKDCeDAA8P
LyBBGoanqxJV7wUFiwAljCRYcV9F9dJP+LAIOnifINaa5qs7U86IC/sFQgrSYgZp/YrAoTlSwkv0
d06dEm+dlUlMYSYdwUDJw4IggUIbyI8yiU68Fh6spMmzolNuY3CZjFUXHxUlCamQYnyQklznKoqF
mB/CiECoKDDgUDapyHdggQPg8ixJKZTYsFiIf/VJnVpcn9eredAFJrpxKKL6kXePJhw10EKvDh0b
58+6lChMR4j4IQjVBgaepCsgHIZCEFAjQ2eYeQxgBJgHaXtwIr3+KVet02TRhriuqZyuORSohQk6
C46JYKDegqeF40KCX0/19+D5bPRFrsHXg0z2MywQIufEENuracqcmb6BtGlW3YDcdEBVJez9OoU8
dNNaH5SQVoA7DkLSzuT4Lxd9P2ejQidyFRtTGRENHIv7I6z/wFqAk0Zy9pHoVj+0pb5Ax+ZzUKvL
EH2PQ6lUP4XEtVDCwcT2HkJHi2ySK11z7rVHXN5gx/YMtKc2wtHFNmeh317XgfMpyE57LT7Vyg4g
rRB2JDtJxhX0RMp+zWo4D9oEJZ+MPH1A6iJuaqRtV6Yx16XDFdPUVkqulnF1qgA3BoQfz62YTb6G
cTkJYNxNbIhpBhE7dQEL3INfv080k6KYGLo69GBSa+kVknTelbTWnuq4OsvBkc6tUIuPE+vzWqZ+
qreGdmLk2aWFMuUJnyR8vj91TZ3fAeB2osqfrwINpT00UTGlrS7QYSUgjKJgVmryh7C2LVC45aNf
UE9gnwEzZ5TvwzWXhyQxHI5dFtYiveolh3xzntx4mBsGcTdtCThPsRCHrqV3FuVREKatBd9BXT1I
IGNAOsA6DlB+CIKHJNOQnHUW5WEnQSTkIadoT6ILhRkN4Mpq1qa4M8qJ9THiqAZY2YKM6+ayLkW3
IeygDmT0XDFR/WmibFqyRx+R6v8UVLlNRsO6jNASLIyWkxhFF40rQGUZ65OVHCqICIOSWNT8mwIM
obf8nAeO3/ACRVfTuO1RPzqpfZaVmvhHvWqRLPeNy4QTad6VnHk614s4imHLxVdanq3Owti7KTsE
GlUfV8M8Ifqp0yerW81LAiu/Vqm+Ltb6GVD0q0WaW9N1QQ2YVAEkIqN0JpJF/TUv6vY6oBAhE18q
be7f4Brb4O2JLGlRSrMVdAmeJpvMqr6UlQBN/jU8sLN1mdhHjozQJOIyoF5MPztJ/fwUkXZrlulx
PtVzRTrxNGW5lqX23lcRV8O1SUMb4pQUTX4ktexp3VQJ2utYW+MalXp4FYDCWBTSREoQBStaEB2S
6LTfwjOL5GQO4ig8NG0zhNqBPpxJAqK3UN5np2yorVKAEnnZ1j9tqHDP1tJ6gsFIc4gAnXPph/KJ
oYCb9Y30mvTNEgS+Pu0ydmuq9PVRpAHpUxbS9cKDhLXo+rMi1aJTcf8mo97cK0QA57KmoW0hAa2K
uiifmSoBrxQ9rHDoqHH88Zx7mSLMYYizqW0L6wGjfjIC4MrCha9vXB8lhwmx8ke0uhQTcNvapUSF
YH/2kboPNjtJ31FygiBoPxt06OTOJUQqAsv6pOGSIHwJep4ew35tyt2HCmcWdvJbxEsmSY3zrjBl
EaYhoYP74Urhu0mHJogE8bPwKduYk4k3iP/J5vra8ch9iW5pBQpgWXXpqTiLAjtJyts4W596eCoJ
af+VJsB4yYORX6hR9N6SVVf4xQjDi77xeZ4tBTP1Kdenjrp2hci9+NHP2itlsdho6XMJfxDGLkBB
Juqiutp4a65xBM3q8MoOkILEFcZq8VHx1p8RpxbOTanSfVnHygcQWLpXXiQYjirN6hPzbNOZ9fpO
jz34VdK8dhBbZoqJl4QlQSSHD8IQQdN9LjLGEcCWQ91xHnvDYiAQk0/KpZ3IaOgIgvGzoZiJ2HAc
pRei57Unu22uH5dtcCx8UFKcYPS8/cyWgxJnayKMxSeR+51HancsvAPQD7uT1nfijaIjMfYC4m2I
yk1kq7r1Ve0qBjwpNYtPYiCFd0gZ5MumCS91sKwqXgjC/6BRQeaQlUcEDpVqk2qAdiNhp7Q1SGsW
1YXi4HiCB40ZMMy0JXwYqk6dZ3q5STR66ubXNRYL4iXxsNpmcciCoUxUPZblkeilcM9pkKpC7w+l
pvpQTC7hrGHH2YMd3PgtrAVsTwvUgSYpqLC4CY+FBaIwsxQ+GoXinFp1PusVPICFoSOM3kkMFQc2
tvBBEjaki5iSn9dOhBuEsHIQ80WYQ8EIAuCj3Yn3qdibiOmYVcad5nF4C0uPClMSP8nOchAm4g0L
FIcJcqM+fh9gg+KvNKTZOlcFWAMl/lYY4dXott2Jf0EhadMgSUCymR/Fj8J7UMx/4WXqzxaVdCSF
6IpguFJifi7sSzPzpCU12eHDsrAVVw/0s7hTZlmO5ZfwYWBQiM8nUtDeIQV1KCPbv8DoAdbsY74i
7QSz1CytR18YPui28cnGEaJw8g+UtlcqKtm+f4Ucmgt1/sHU2qcCB5EF86rX8f0jYajwz5WtPKjY
m8VR/YSQ04OWM6B9QiVSiS+tdPGYNCgxdYDpcQHBhPnGBCOuVupDI+zd4l7GzUE/X+HzK76YvACm
gKsznKONuW93vGhgdtvGg41dBPfeB2Ej25gSGW3nxDRirizZtTDLFO8R/i2bPaxCQbJZSxRn6cwv
B3/6y7/96XH9X71lBuEI3du0/Mu/8fNjlncYPfnVzo9/uc8S/rv5m1/fM/yLv1wEj8DAsy/V7rvE
B/36RzT89YMP3cod/DBLq6Dqbupl0d0ucbapNh9AF8U7f/bFg+WmlfsuX/75l8esTiEK3S69IEt/
+frSydOff7HtzRA8j4Bo/utrl27Cn82XGc7L7u4fLN2y+vMvuvnG0kzDhi6o64oum9ovB+1y84r8
RpYtBbVYFTd5iyzkLwd4TVQ+f6S9MXBnhqurmgZ3PUv95YBCzOYl5Y1sGIpOVtPWTEfRlV+233vw
aH57VAfYdV1nVNXLP//iGHx8/vwIxRezNENRVWQydFAXuuyoGp+UP7q3yB/xduW/RLlkpl4NEkLV
m4RSdxAsPioLE0nYAh4g3gJKDd459arzslVWSDEsyhvA/t2R5aDmHahKcgRm1DjMDEObROvEvJVy
1MHiwqzPQ3PdnMh6Ai7SWIAMN6k3gVKpj1dC6VbulPRERe5v4q9Sda74Gqg4rwt0ZFiD8KaUu4LS
wloAsvTqWC69cmbkEdIWyaKfmmmRnhqozE3tvrPmnSj22EiMzRGsk24bhFi+QD5tyX+Q3dKtMJu1
im4cdWqMZE6H9hVFTedwLVApYQQgBdMW52lVZzrBha0jB2biXCFXFn4mSDwBDSwMbK7SDzIsTa7W
wXrK8Y6ikJ1wL8kTc3EYI4mMAjqIuESCr5yHIn8eQFQC+VHeaSH5IoRhwKHyAUcZ67EPIqRaUqeb
Kb6NCq9noMDegOQpEWhHLm8BBjby2assK5ob5Do40UHoQqwHEFM33jwkWJ+ZZWAftSi6gjJDxqw3
U6EECDatzLPySkEzYZITtE4zJKcxK1uU5H86+SZrTG2S9wxE4OmPSRHiklKZ+bXSejb3rRQZfqnD
125B8Ktyn0dqNf2sIVJkrwHi5+UC3X/PJ2yv1iQqsfLB3rDHqcQoKZ7r+QqgcOtAfNXJGa865Pdj
2AltIPTkffEJfZ/jAqThBYMqCG3JRX5IUFLP4pVczaUYpwSEp6GhYpOEhJGnfSqy3PiEnD5RKASc
e29BLR9GGrGzEwVo1IPcviCw7kjLZUU7DyXLeF8bmU7FZ9EiQCE16zPciEiy1or90YC0dBx5inXq
tLb+aR2m3gVOBxslnuzTGigkN0syXZiToK00V9Kqu5UioORcSBfQ6AtwRp3kE9s3YDVnjROHRyWL
7XNWlPEN3s7I9Ki1wFGDf2MRNWTz7TTTkdcCKW0FMZcQ/B0vszwygPxEjn0hr6XkmHwExJ7cl2/b
ZOWj/FfJJ6tFk18jexoetVnifek1bIgmARLDl1EWxfcyBNx7FX76JAzb7BO8D+887LT2TEqtfu4s
4IhT1/I8YHI9Onx1EnHeGWoNIr/KTspeAf8ra6E91eMkv4pS1TgxtFUHHIuCMewU7RQbH4wK47DE
aFRJT1upDe4aVJzmSl8IywccJrtD7MbRTkxW5lVUydZ6ivNFcZ7KYN4nVau1SypluH4ifX/mSfHq
Om+ov3e5BvaxCKv6owVS+0Yy/RjJMQyGcfcLcLvsvPVJpgTro36xavCIWVjBF7v01jdS20vXdsVd
MDTheazIsCMeFtfLPKG+s5A0/0buQ5VrQJrX4JPXpXpag3RZTNoylC5yp/YeFSkJ39kNUqt2U6Ij
1qiJQrrGaKDwWIwySufwjkS8b9Sfc2osNySN2znyblzb0sBKz50wWd+qa7K8QJdAX8CAjXC3CzPz
mrsm+dCFqd2gkCMBaAqtmxDhg6VsVDBIIPrziYumaz+i8uLMgeh1SFJlUBbN0FZWp7rXlk8Yn1WP
TRtIAHoj5TMcYyYTafASnVBYImiuJiaSpbD1sgkChKhNNQVaQWYgN3AR9aBxofBUsN16u3AD6P79
TC3b/NRPELBZdW3+WU1UsoSxvnqKLJIpXhFkGWnBEr9pJ1RuvbhonuIQRrm5cBZHbaPhfbpioSBo
C99fPkF3cDFDvJ49STF9uz2sPTJ0MFCkaSwhU1uAw74wI2l1mDbQIRxWzhnHxepkJWmoWzaIPaHY
oK4XUM4C6yrxwP45ehMg3Won2AN1hn9TK31/01FM4iIN++w8Bdp5YiVdhxq2EDLuVnmVUuEzAkAx
aKMA4lydpInXCOYGYM2JhZ/HHR8FAJOCMyorSdb679eFpbjURrSjrJGlYyeH801+3S+OkyaW8RG0
ktM8sxV/Ck5rfcLzzE59XTEuusQuZ3GPunMU2QECxZFOaVuq4eSiqolXQSqZlGrL1EOWwWY/r3S2
vEDDnxnzLadKIfWslIuVoAivzE45r7RCvsUBgiRJXgRXJKMX70B/U85VVob/sdT15qxvQAblcd+d
FMhafFBbOzsLfbObr2RJufY5OBA6t9P1gxRmDVDpqId3HtfZLMMdAhJdJeOgEks6dhLs+p9ZQ8Un
XgGOkZMyKL3OuV55qj1xEI9nygdSdhrajXINRA2MppUBAtGCEnAdXCQhA66bwUlMbZ8kfbCWPoRG
aBxHUu6fowS+ONbXWXCnUJIAMKHpj5XkWR9qU4W/gxQ6IvuRjQTpKrY+rrCePVPSRfxJWRX2xyRE
5pdElxXOlBU8ZXCn5e3Ks+NlhT7dnDVhHKc23MnJIkcaYEIxOj211aqa1DEpjriOM6hA6FAGupOB
4qL0UBshJuGtp5DNycNAn2pJaB5LiM5COCyNW9nstPe5EaggZEyGQkdt7kjGCOhShEbwUUpVB3ZR
4C047YCKgNZFumRmMMsgtaGBGjsF15tSUbwreW2E75Hgb56gw+fq1GgybkkNqP6jlNLFFwQkm+uq
sK1zL0z88BDmOAUKO4iYAjLxU6jrwMYyv6NcL+V4lSFTtZIvIHN7WI2s7aO8NB2UgXpvDbSly81p
WQDDAsCM4m+n2tq5DhRRA4HsJdVJhM6tM6+VJAkOWShRQ8U3j3EkQxVkHjE9C+QgIdf3SgFObUVW
FkmMzD/NUIFomDyxoh8rIbQNbqU5GTxNderVUdVhNiSyzTaK1SupDq7MFO4xlZPafLKZ+Z9Zvxym
pReFh04ZRclZz1iVMwyaGCely7pLycjaD23oe5z8qE2RFitMYzVjr5BhVBQ+TlB2a6VTxa6i7FK1
FJ0YDFGZdr6AMbCYAAyrwOLEMQC6Xo7hgPeSgSdx/pAuvrBGLvoUzUOACqrhufjDTPUQNE1ggWAO
otVjvdaP0Cg/XHA7UiixyX12WVqUyMq7In8f2u8a786Ct1YQKwJ8TplUOURca1n6t4D12eOcaQlD
FCtHrEQuwJVdBsVNmd9lpCuodjz6aj1tsabj5ANDAaYI8VkaaeW7rsHIqkZEUVpds6ZQM48/aDUK
SkZ9hhrZKWLY96vceEeRaN6lxXTh9UhfP65QlMYVR2lBU8pU6yGhfwQ2cGhQdkW0rpjrYeecSIm+
/mQ74MzQqUBbBhn/O5ky4xlqVUE2rbRgcV6p9R1So8dhsZqZErk5hBpLrD/apbpui8NF2lGnq1ar
ZQUaMWbfthdkfpg8ncBlX6lw6kjPl9FpVXbyObA08DK+zZbhaX5zFBJEThJMDtaHgRplBOzxfWCG
8QPGPskRpQDYonUjxG6p0ibx4rO9qONDQJNPWtJeo9yRTWsLmFcLoaQ01h9srb6GCAZAtUPyq45M
FBcXVYI0btF1R/0K2lzgQZfIuI9XMuJ2VYu8oA8Fa2pksTOLG0DzXW7pR6WVv0dPG9ZT3rCf4T+D
onXtHy869D2zSmpuPcgp141JEj6SOWpwXCbwBOEvC5Z4nq6gHaQa6n9691BxM5qmZlnyeYKmLJdI
72X+6h1uvhfU5G+gvzqnjpbe5noLTiJz1odp60ALaJuPRKqfq95RDqPMQ02yv2xgXU2waJhS70H7
uu86VNgC47AuOO2jAPmUhrAh1vwPVc4eUDic6EGAgnEtYdiiczkj422x08Pd7T1WtZFJ5VFQF2gc
IxU/W6zBTgM/oEihNRUmMULAto1iPHrwv66T/GOtgKrLTC27t2zPp0S3JqAG8MXNxnroOYgnESTD
Y2sRIr3sLBC6TA11Ti1RmgaO7OJNpB32K1xhAWMhYhUv6in6efnJKoHcZMi4BDWrCpt4f21crdcr
XHigD5ZfbPS+4RZ0PkTgRrsw1YXxIQCShisE4Ra2MpFzu4ZT9YApgomaSqu7pZ7kqKwqzoRgzgMI
D3rhHPUtpLhhYl06hU/yvE4RH4OijyzawpRsHCwk4kju6A1Ob7JypVUSmdvaJ30NmMpEjULNmFEJ
QAAdY+vJSgUxUQvfudghzzktKNmInEF4m6t801ZbRCdJ5tgP9cpcXOSFWd2j/eWBLwdKFKXUlWS5
Vs/lToMh3sZdccjsD4k3lZK/Vrs8IebB2dJ3VvYHhJ/6O8ko1aN0nRTWiab3+rvMUZ37UkHVPWHz
oFhrhvgm5qzvI6+B/XLpxFr7sejVCj5LKqnIImVp2B0D5jc/rdAzmhm12KE0OzDOah+c62xllHI8
U+0mgAYvpwXq6ErTf+DyW+KgsyBXf6gjWjBbV6o0RX9Y+gz5Jn9KF3I89zGxIsI05f7EpgYMO9zK
0jvKNphbyKBgP8i5YiCHmYJAIOVw2tX5Yq50JYjqpl6VZBFwBACAW1bGxdruWeUeSYIIfCgspB5o
4pHTwmNBR7SGdY0zhNnFa8iB/gIyQued2yUpU3RSMfHqNQl4S41QlbR2V6kEfCrzUEqxneCdnSk9
Tjr9GphR1S9l1c/hoPYqcpdlISOqLONJnSHycVYQs19oekVpk4siIglYOU66FrydoqLfCK5Q+xSa
PaKRqex/WZhOyk2oZX6QJLxUajm8tuDjnPJX0hlbSXfZtnX3qFRmgeQswF9iQGBepZrEaO9k66sK
AR2AbOj0BFGpn1Ipsie6pa5O+84A+qqnqOWv8GD53Ee2eUX00SPbjOOJB42OQzQOpl0Y5kdt0vZH
drzuoyuUGcLDEFW4qwBFImeyKnXix1UTl++CrDPR5uQqeRi1Hqpj3TrLIW6WCEzaZflukQBXn1km
WVmK2ysLJesSk8kVlc+E2lAKnMrwQaB3leL2FYRaDi+vFxhX6xh+UITEiuXp3sxrChjeqdXZhFp1
7d/rxWKdkI8OFHAusSY40ilJ1MRI0Jsj3Tu3WjoIdlMPD6O4eZcn9tUa09SpbvSE5ll2UoUdUrAp
pHPPEE2pEpRsclTTtSmb3JcgAxyaisyCwBbokjeX7yXdS+6UuK7yM03zya8omJJorZfOshqtV3Hd
+kRIQf0urNfth39IrpMMoUgVliOmOr/Jir7IdT5nY79mQjepv/vs971pm1oUOc+XDf1c8lQhpUj+
+Lfk6aahTd72ew3ELund+on8qqQabyzVVpAPhzNCClMhiRkjmPH1dUXT35APVWxSpqQjeOe3D/H1
rr/MGL/8ej/znu99g+fU8iZ/rO85BGSRESK0bMSiTXUzBIMRUN/oBv+xZVMxHAck5/PnfTNHft+3
G28ENGfPETDVN4bFEJiqyFjLljycA5JjvjHItJERtx2dKaIaf7RJIFLr+60DRX5DGUGVNUdnzhuq
wnf8Zh1IhvZGtikoyIzUpqRAReG3ys0fYSGoqrXnICjGG0VTLGwENEdmPYip/s0YKDL1EcXWLAV5
aPmPOA1Amu45BKr2xhEENaYAuCOVzMBgCCRFZq3IrBSHifKHXArOvvuhwVN22OllC/cDjgWVAt1g
FryBEqs6qu2oumFSMPvDLQR53w1RUu03DporFEBUKoy2Yg5XAoembLMhag47piXbznMN8w90JlAQ
3XMlaA4TXTMoh9qaYugUMgfTQHKczWbATFAs3ZaRqvrjzQPOsb1OBVN5Y5ochxSXHY4/1sNgDMQQ
ODZXI90CGEzR+A8XHFF73nMIOPcczTJ+2/F2YgO2Q4X4UOwHsgyA7etJ/EdaCsa+SwERDw5GW+NA
dHRLnP7DtaBYb1RCB1NRCA5AFQgcws/GBj8xUL9eOaBhxk+by0awLL8BZ/zwDdsbwssGvsbYIpAm
9HfMXwEPm7cK6MZz48/xtvj5LwMkx+bW9c2L4iryzY+D9z5f0b55dQs/+fazvo7Hy56++h22vzwO
loVL7rebbSAnX7/VM4TkbYGbTxWkAxCJwlL9rScv4Cm/7hrfaxjcYdAMsSkq8cfezRZuH8TbdjZP
hkW8b6tiQJfbZkSj+ghdhaWUJQ/DITBGGNnZY+0+ZcW33RWR3b5jcFQs00f/AD69O5wN1hiNu6CJ
3fTpAKNA/lFuuyvG2uJs3Lfz87rb6TXx+P7N3pGqTsmfbFsS3VXEQbZvf6/dwvVqt9u29NwwweLe
DS+LetvKc6Psxvs2+q6odzsLamv/dt8v02WP0ZO7bUr0WNV/OB9e2wZ/Rei93ByHyYS///Wv47fp
HGf5f8RT4IvnuylCDO4AfchJve/UedsviwcXX+JBwyNM9LdFskyHm+sIM33i4r7oPlFP3X71zVMf
YSAu2KASd7Bri5TEvuMLk3/3oRHQ7d1qUafLYNuOGAJthL5OXWDoT8NnpsvbT3kVCftTocZdERyc
u2k02EZEbL/vMLBVDI9CfYSJe0z++OBM/N/d29ttH8UQK/IIT+4kfcrSZTkcZGWMgI6Wd1sdYVmc
uvlwayDHuh2U3z8jzkBvodywszIUbYTJdimA0jy/YjmYbqQG9+/2nUBav9b2CBPjzO3dyH85JCOs
63M3GwR03Ab3H4sL99HNXiyRMeLnC9Yel5Ph4xPX4H23iws3xuZ+ORwLc4Qtg4bdbndNmyM8uctl
7g4uU+S39x8HEdw+LuPXYn1KZWO0H70IVUizjNAw18AARBIb6LaxzfE/ylUCYoObs20MWhaFlH2n
3b3vBuJStW1p0+UxYot7NwxejrQqUt5799kNIH9t29n0eIwI4x5BUhEW7m5z6hg70rv+YfnKcOgj
rMP3wbLinjkYjzG2upOqLur860L8tnXFoJK5/cUe52yduiU2mK99gqWLTN++E+UuL9wq7l7bS6hE
jRHXXARPT/HyYAZpattdMR916/uts0P8XHCK7lBGIPLKEJEztyxRn953kDbng3twRrYi/n//43+W
kdu5B7fBkzfYbCjFULQZ4dp+H+DpLp3DJRu2rzqOJqrj+36duyWxfFRvn/mfDgM367jmBAc3cM7d
bPsJ4jE5ZN+pQm1/9fun8mEWPWUHfzq4dyNuf0EyCA8gyYFzGOFJnbk1OL5o213xDUhUyaYlCpP7
jtu1ixiF9OgHroSy17a9bz5jhGd/xwX5lZZH2EvO3bzyd6KR56H54XnzL8wHsajUvRNC3/ZfzGCq
Ct/+aibS9tuixjapz930t3LH9pffTcgvkXobLFh1hDk3RfJK7DWPg/UyRjQ9iw/u3LjZTXULRuq+
C2Veu9UyIajeNrXZSUZY3tztn+rC5Wx47uLz2hth2V0ywJuM8aBlpt7eY3FN3ny42SnOD5t9bXZ+
Z86OmIAVhea919sfsAyXVlToqt1lJP9w6vzrngQoKEv+qUch6oushx9UQ7PHpZv+4D1/iIrpl2Ln
MYGD2V2HX7/yT8aIb199+pupvrO+/852d3IGqqhe7NXirIbtPDhEFNlACWCvRp9Tam+T5e7AYlHy
stj2dw5BXVaFu5PtUQUqab8+P6fqXunzM1Bgr/FgkN2dJ2epsqIJaKWmmSrGNkBJdvtf/6Ygwfnz
G8JiJ1B4bcP4Bi2xjSQGf/VTr3/9yuLIe35ug6a+hjXf2Xn/HSz9KWfl0yBoGOP2Ni+Wy3Q3geN8
7/n+5LZysUSUc3Bb2kBA942e7lwkPQ6uAZUUywNR04cwSxF3KFwC4Oc7E/Qnv8C7NKiWTwd3FeHa
IKbaAPj2/R5TGmBrOHhlEYsN4sWe/mKBPRMLvhdzT90ieHjgXNuOxXNACI7atr+Xr/xXL+DnTf0/
3gJ+Gz9Q5h6s4BGm6VtqbkUxaPWHV9Yfz5234uQa9lVAzved9ZMlfr/1MNX44vz+Zqr/5FKdZCUD
u9kOjpdFv/SyZqd2KngRI3TeLerhVvDiIP8dna9jj5U6eILaCN09XIqS/yDbY44w1icFkJlhvt8c
YcLNyirbWRwE+Hs/s2m/FCmpbUNiB7RGGNuj4MWZKYCn+86wI7fIltvM47Y50eeXgejfP8+OCjd9
HETP9ggreh48cIxxf/y2u2OUw+YonKXlshu0+71j8Sf3ivmySNx02OwY40AcNRxdwTzYd0LA4oUP
OJi+ijxCu8foDbvFYBAUQc3Yt78nVF53NgdFGWEZn1RuPOytMsIonC6LnQmmqCNEvqfUWy7cbjmM
u8Y4gc7dagfVjLTe/k/tPKj8ejc0ERJ7e8+Huzhr3GhnAusjjPF5wL5eLVOqQMFwnMdASZ3X6yVo
sboYVhvGKLZeZMjqN8MVbYywrYErcXeuW8YIS4TiXjXs7Bh11ctl5S8LsVMMoillDLA3+Zx2B9o8
xtGMyuTuxuaMsECuAXTV3k7haYzr923GKTdceKo8wl4hVvQu9JXM3ghbxWbXBPE+yBkgsjhC0zlJ
g20zmxSRMkKwdte4XOiKp0HD6hhD3C6fhoeHqo4w1e7aAPWPzaobdnmE7fhdhJBeOggu1THOj685
mDPgS0/Z8Nr4Mu3994fE7wmuHpl3UxR1B2Mi9GL3jYXYkTmgll4xnNBj3GrugLXvrG1rhBkCPWZ5
kH0heBmsFgXpgRESFc+JdpCVS0DCw94rjjlGPIcDUtYMRtuBF2i+zLbvzpTX0tL/nIqiqN78R8x0
eZRTBnHDCNv4W4GcHTQ6wo1lklUlYMBBs8oY7XJIDlbRGMDFCYA6gPDbvUkcZWNgC6e+OzjFxti5
b5d5/RAHj2I/Idg7QGnZGyzNMW4Bm0YP/tPh7fQ/fzsmgmC/7+4NXWRZZMOywo+5YT9OrE4z4GtD
xLoxQszwazlhUx9OD7bDvx0IMVWEHMT+w5IvD94vi6fBWW+MEE4dhgE3rmowuc0R4sqZ1+XV9ouL
YRgDuj5bAeLJ2OJiQVlNh2wMIbew7zjPiqDaIXmMccLPKh8PxeHOPAZ+8Z4VPodgNWzZHiFqmLsP
w0VojzDX5vANBzv+j0OEH6/slxNBGePCNf3r/62WB08ga08aHPgG604Z46Q6W6bdYDBewWnsBkw/
Ho3z4GE3BFDGCNkB/maVPzhJCPH2X3D0d2cU9FHSJ0+u55bA57Y9FDsQWhXbH38/ZJgMY1YNMdDK
KNcWkIntYBdWhEXHvhsaiaSdRkdYxxccpY+7Wa9RxrZm/93Nn6A9NcI4ZL3YJ8EsbNvazIgxSmiX
AVH3oNUxtvZNq8N9XRmjhPa8XUqToCzdetBrpE72nm63xPRDsIw6BsH1K/DqBQhPHaN4AvNguZMK
VMcontwJsIx7cL6Em7sdWTHpVCEoue+6viPPuAtwU0Z4gHf10zALoY5x1t1nw0vIxvhn7yH46//K
DvB9+uv/3iAQrou//p/0MRgCFdXvQuZ+snR5X0MuGy5F1PD2f4b3btrvbnbqGOCyd96LVThGvYpr
cAS+4+DILQeBAKJ3+w8GykTBThyrjsIoIM0AFHlwCKrmCFe/zy/ibuyZ9x+Hz0Hy4D60wx1DiO3t
vVw2PPOX63uM4s8ENuA94cuAVmxoP9yP/nUJQO4Iz3i8fbOA336FfxiN521RPwzvCvvPB/DnAQI/
m71z4hYPbPzbRjen1PaH3x8qkzisg3iYOhyD+yx6C0Oo3PZwE8mNcGsQt+mJ68OMGTQ9hjbFpdu4
BFyv8EHHkJCYuh1Vx9cATGOUzqc7c2+Ma8lhlrAnD/ljY+ye23Zfz8SNIcsAcHsXDz5GQfpZiA2L
WXSI4qweRjFjRObHLnTCwYoZg7V7ymLZeYzKGAzDr8Nx4WJ+m764tY2RuRVlwlIE6IMkpTJGsvYa
CF2VCX7kMEySR7jH3lUHZ0FVlZtt+3LZBMOtagx+/zPU/7x+3Al5xygV3gM0CJ7cp03377MHd+de
MAZaS+hBPI/PlLmZla/ti7iQbtfC7z/feBbvA7CdECOItzfllufd4YWWyBg5LfyfqqD0+UjsX1/d
7KEK7f+l3t199xNGmMITIFM7CVV1DILvFAYV8kHbIdgEMWNkYu7cYeylWmNE4xs+zQy4P7eTHXD7
GGme50VMpEQRMF4m3bejYoyT3WDaX7h8wBAzo8nOGJUe1tbz5v9tx1Hi/zHD6NuAfEaMK0j0/xxQ
wTPDcN8LBTn+3656Q2nhf5Vc8Gt0yh9jz/51D+I14uS+j+Xbb/MPu+f9LW9vMY27339Q3dblbv5q
jOBPHLRDogAc0O16/Vu9/XYc/7nL81nc59/FPOAWKoB927HcXHBHqNtMu3yHSDWGvM0ckUHomkWQ
D/o7RrR7Andm0OgYKe6TsnCXg0yVMgYulb6uBn0dAzx6mhU7+fhRMIFndct1cNDbHyfrfqL4vIRp
OYQNoKC//Zi/tSP8uN0rshvbVjZrYYx86A0mY8OynfDz+O3o/X0K+Hdu/RQcvC3c3Vy2sM3Zu/EO
6Mu2mU18O0Zu6ivYV/T5YJYE3IiXw0vlGBf6D8uyIrmWDniR6hi37U9LxP8GgzIG3XIueAcHx8vA
86vBaOiqPMamSU3p4bWLKbJg7EZjZJTePtQH+B4P5svX1ke4xP2329nd7Pb97PC/H4hHC2fw4G53
dlp4x8l4qBkWZDScg/jP9jn9rb3gd0YHr/3ZN/oVX+P/x3jpFn/5/wAAAP//</cx:binary>
              </cx:geoCache>
            </cx:geography>
          </cx:layoutPr>
        </cx:series>
      </cx:plotAreaRegion>
    </cx:plotArea>
    <cx:legend pos="r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endParaRPr lang="en-US" sz="1197" b="0" i="0" u="none" strike="noStrike" baseline="0">
            <a:solidFill>
              <a:schemeClr val="bg1"/>
            </a:solidFill>
            <a:latin typeface="Gill Sans MT" panose="020B0502020104020203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2T00:15:55.066" idx="5">
    <p:pos x="5570" y="439"/>
    <p:text>Please check this quote is attributed to the correct author.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2T00:15:28.617" idx="4">
    <p:pos x="7218" y="453"/>
    <p:text>Please can this chart be updated to include this months sales figures.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2T00:14:53.059" idx="3">
    <p:pos x="7114" y="1186"/>
    <p:text>Please can this paragraph be updated.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2T00:14:17.089" idx="2">
    <p:pos x="2435" y="2520"/>
    <p:text>Please change this to $30.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8C44C-E609-4EDB-9348-4B61007E436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793F0A-D758-4F1B-82F6-F7178186AFF7}">
      <dgm:prSet phldrT="[Text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E0A750C-0FF9-47C8-89FB-91C0EF0AC964}" type="parTrans" cxnId="{F42E041D-4A1B-4C84-B246-9375F2C1918C}">
      <dgm:prSet/>
      <dgm:spPr/>
      <dgm:t>
        <a:bodyPr/>
        <a:lstStyle/>
        <a:p>
          <a:endParaRPr lang="en-US"/>
        </a:p>
      </dgm:t>
    </dgm:pt>
    <dgm:pt modelId="{BF8E1FED-4ABB-468B-A322-7538349DBDE4}" type="sibTrans" cxnId="{F42E041D-4A1B-4C84-B246-9375F2C1918C}">
      <dgm:prSet/>
      <dgm:spPr>
        <a:solidFill>
          <a:srgbClr val="DE478E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3270CA3A-8E7E-419F-BDF5-A91CAA8F877D}">
      <dgm:prSet phldrT="[Text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3F8332B-A90F-4DFA-9CDF-644820CB8CBE}" type="parTrans" cxnId="{D5705C61-7333-4EE2-89C6-802656BBDD95}">
      <dgm:prSet/>
      <dgm:spPr/>
      <dgm:t>
        <a:bodyPr/>
        <a:lstStyle/>
        <a:p>
          <a:endParaRPr lang="en-US"/>
        </a:p>
      </dgm:t>
    </dgm:pt>
    <dgm:pt modelId="{20672C85-88AA-460B-A1C9-0CDDC09399A6}" type="sibTrans" cxnId="{D5705C61-7333-4EE2-89C6-802656BBDD95}">
      <dgm:prSet/>
      <dgm:spPr>
        <a:solidFill>
          <a:srgbClr val="BC72F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6195524-7878-4BB7-9979-629BA9F835FD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69404E5-70F4-4099-AC24-3EB288D6C295}" type="parTrans" cxnId="{18AC52AD-2657-4D9B-B6D1-2CB582F6A5D2}">
      <dgm:prSet/>
      <dgm:spPr/>
      <dgm:t>
        <a:bodyPr/>
        <a:lstStyle/>
        <a:p>
          <a:endParaRPr lang="en-US"/>
        </a:p>
      </dgm:t>
    </dgm:pt>
    <dgm:pt modelId="{EB8FEA3C-ACBF-41BE-BA3F-5567726E9A33}" type="sibTrans" cxnId="{18AC52AD-2657-4D9B-B6D1-2CB582F6A5D2}">
      <dgm:prSet/>
      <dgm:spPr>
        <a:solidFill>
          <a:srgbClr val="795FA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B5ED86D8-C074-44BD-BC1A-D3635500054E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C60765C-85BA-46A5-A7F7-2BEAD3B17263}" type="parTrans" cxnId="{0FCFBCBE-2240-4A37-811D-C0C4039BDE59}">
      <dgm:prSet/>
      <dgm:spPr/>
      <dgm:t>
        <a:bodyPr/>
        <a:lstStyle/>
        <a:p>
          <a:endParaRPr lang="en-US"/>
        </a:p>
      </dgm:t>
    </dgm:pt>
    <dgm:pt modelId="{5CDC7B93-8E58-4ADD-8FDE-CF9EA2014A92}" type="sibTrans" cxnId="{0FCFBCBE-2240-4A37-811D-C0C4039BDE59}">
      <dgm:prSet/>
      <dgm:spPr>
        <a:solidFill>
          <a:srgbClr val="586EA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7374B4A-F38C-4662-9CFB-C16777865BB9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5B9924-8F6B-4B63-AC96-D179E71F35C0}" type="parTrans" cxnId="{2C9B69DC-1590-4929-8AF8-63D94EF48FEA}">
      <dgm:prSet/>
      <dgm:spPr/>
      <dgm:t>
        <a:bodyPr/>
        <a:lstStyle/>
        <a:p>
          <a:endParaRPr lang="en-US"/>
        </a:p>
      </dgm:t>
    </dgm:pt>
    <dgm:pt modelId="{8EDEFDE8-BA4B-4F4D-9A7E-8DB77A4970BC}" type="sibTrans" cxnId="{2C9B69DC-1590-4929-8AF8-63D94EF48FEA}">
      <dgm:prSet/>
      <dgm:spPr>
        <a:solidFill>
          <a:srgbClr val="6892A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4661BA8-F99E-4EDC-9F51-42C1B21D6CE3}" type="pres">
      <dgm:prSet presAssocID="{F538C44C-E609-4EDB-9348-4B61007E436C}" presName="Name0" presStyleCnt="0">
        <dgm:presLayoutVars>
          <dgm:chMax val="7"/>
          <dgm:chPref val="7"/>
          <dgm:dir/>
        </dgm:presLayoutVars>
      </dgm:prSet>
      <dgm:spPr/>
    </dgm:pt>
    <dgm:pt modelId="{03F540C8-6459-436C-8745-BA3A1D1B033D}" type="pres">
      <dgm:prSet presAssocID="{F538C44C-E609-4EDB-9348-4B61007E436C}" presName="dot1" presStyleLbl="alignNode1" presStyleIdx="0" presStyleCnt="15"/>
      <dgm:spPr/>
    </dgm:pt>
    <dgm:pt modelId="{57144980-E7E3-4D0E-A82B-6612CCBF9E95}" type="pres">
      <dgm:prSet presAssocID="{F538C44C-E609-4EDB-9348-4B61007E436C}" presName="dot2" presStyleLbl="alignNode1" presStyleIdx="1" presStyleCnt="15"/>
      <dgm:spPr/>
    </dgm:pt>
    <dgm:pt modelId="{0990A50D-B5A4-474B-8369-F9D12E81A919}" type="pres">
      <dgm:prSet presAssocID="{F538C44C-E609-4EDB-9348-4B61007E436C}" presName="dot3" presStyleLbl="alignNode1" presStyleIdx="2" presStyleCnt="15"/>
      <dgm:spPr/>
    </dgm:pt>
    <dgm:pt modelId="{3C09AF08-E350-4228-8CA5-BF56E0F15CA8}" type="pres">
      <dgm:prSet presAssocID="{F538C44C-E609-4EDB-9348-4B61007E436C}" presName="dot4" presStyleLbl="alignNode1" presStyleIdx="3" presStyleCnt="15"/>
      <dgm:spPr/>
    </dgm:pt>
    <dgm:pt modelId="{09057A3B-F1E3-4420-AC1D-C48CC101271C}" type="pres">
      <dgm:prSet presAssocID="{F538C44C-E609-4EDB-9348-4B61007E436C}" presName="dot5" presStyleLbl="alignNode1" presStyleIdx="4" presStyleCnt="15"/>
      <dgm:spPr/>
    </dgm:pt>
    <dgm:pt modelId="{6E1EB5B3-64FF-4C2B-B2D7-B7AC1BB84ED1}" type="pres">
      <dgm:prSet presAssocID="{F538C44C-E609-4EDB-9348-4B61007E436C}" presName="dot6" presStyleLbl="alignNode1" presStyleIdx="5" presStyleCnt="15"/>
      <dgm:spPr/>
    </dgm:pt>
    <dgm:pt modelId="{7D38741D-CA89-4B89-82FD-096AA94997CA}" type="pres">
      <dgm:prSet presAssocID="{F538C44C-E609-4EDB-9348-4B61007E436C}" presName="dot7" presStyleLbl="alignNode1" presStyleIdx="6" presStyleCnt="15"/>
      <dgm:spPr/>
    </dgm:pt>
    <dgm:pt modelId="{D672CCF8-A204-4FFB-9947-0830A45C1237}" type="pres">
      <dgm:prSet presAssocID="{F538C44C-E609-4EDB-9348-4B61007E436C}" presName="dot8" presStyleLbl="alignNode1" presStyleIdx="7" presStyleCnt="15"/>
      <dgm:spPr/>
    </dgm:pt>
    <dgm:pt modelId="{B265BFB5-137C-4AD5-B455-10EA6E43421F}" type="pres">
      <dgm:prSet presAssocID="{F538C44C-E609-4EDB-9348-4B61007E436C}" presName="dotArrow1" presStyleLbl="alignNode1" presStyleIdx="8" presStyleCnt="15"/>
      <dgm:spPr/>
    </dgm:pt>
    <dgm:pt modelId="{E7186097-8213-49C8-828D-C83CB29E26A7}" type="pres">
      <dgm:prSet presAssocID="{F538C44C-E609-4EDB-9348-4B61007E436C}" presName="dotArrow2" presStyleLbl="alignNode1" presStyleIdx="9" presStyleCnt="15"/>
      <dgm:spPr/>
    </dgm:pt>
    <dgm:pt modelId="{A1B6B073-F652-4E9E-A6CE-23C67C5CBDEA}" type="pres">
      <dgm:prSet presAssocID="{F538C44C-E609-4EDB-9348-4B61007E436C}" presName="dotArrow3" presStyleLbl="alignNode1" presStyleIdx="10" presStyleCnt="15"/>
      <dgm:spPr/>
    </dgm:pt>
    <dgm:pt modelId="{4261C599-C34F-466E-B579-9709405D7DFA}" type="pres">
      <dgm:prSet presAssocID="{F538C44C-E609-4EDB-9348-4B61007E436C}" presName="dotArrow4" presStyleLbl="alignNode1" presStyleIdx="11" presStyleCnt="15"/>
      <dgm:spPr/>
    </dgm:pt>
    <dgm:pt modelId="{283A9E6F-B1A0-48CB-AC3A-D0C3FBB55939}" type="pres">
      <dgm:prSet presAssocID="{F538C44C-E609-4EDB-9348-4B61007E436C}" presName="dotArrow5" presStyleLbl="alignNode1" presStyleIdx="12" presStyleCnt="15"/>
      <dgm:spPr/>
    </dgm:pt>
    <dgm:pt modelId="{43D19EBF-9E58-4642-A775-A74E49A39FE7}" type="pres">
      <dgm:prSet presAssocID="{F538C44C-E609-4EDB-9348-4B61007E436C}" presName="dotArrow6" presStyleLbl="alignNode1" presStyleIdx="13" presStyleCnt="15"/>
      <dgm:spPr/>
    </dgm:pt>
    <dgm:pt modelId="{2AEAA9E0-1BE3-4BB8-8376-9B5688AE5905}" type="pres">
      <dgm:prSet presAssocID="{F538C44C-E609-4EDB-9348-4B61007E436C}" presName="dotArrow7" presStyleLbl="alignNode1" presStyleIdx="14" presStyleCnt="15"/>
      <dgm:spPr/>
    </dgm:pt>
    <dgm:pt modelId="{F9B92D5D-2DCD-49C7-AA1A-DA542BE93E5C}" type="pres">
      <dgm:prSet presAssocID="{6F793F0A-D758-4F1B-82F6-F7178186AFF7}" presName="parTx1" presStyleLbl="node1" presStyleIdx="0" presStyleCnt="5"/>
      <dgm:spPr/>
    </dgm:pt>
    <dgm:pt modelId="{3CEE98A1-C1E8-46EE-83BF-20BB313A8D4B}" type="pres">
      <dgm:prSet presAssocID="{BF8E1FED-4ABB-468B-A322-7538349DBDE4}" presName="picture1" presStyleCnt="0"/>
      <dgm:spPr/>
    </dgm:pt>
    <dgm:pt modelId="{38865D60-B21B-4CB6-9CE9-8145764D5F14}" type="pres">
      <dgm:prSet presAssocID="{BF8E1FED-4ABB-468B-A322-7538349DBDE4}" presName="imageRepeatNode" presStyleLbl="fgImgPlace1" presStyleIdx="0" presStyleCnt="5"/>
      <dgm:spPr/>
    </dgm:pt>
    <dgm:pt modelId="{CA3A703E-E349-4B5D-AB89-ADE3B5F9AAB9}" type="pres">
      <dgm:prSet presAssocID="{3270CA3A-8E7E-419F-BDF5-A91CAA8F877D}" presName="parTx2" presStyleLbl="node1" presStyleIdx="1" presStyleCnt="5"/>
      <dgm:spPr/>
    </dgm:pt>
    <dgm:pt modelId="{08FB268B-3A6A-419B-B09D-1989B9581131}" type="pres">
      <dgm:prSet presAssocID="{20672C85-88AA-460B-A1C9-0CDDC09399A6}" presName="picture2" presStyleCnt="0"/>
      <dgm:spPr/>
    </dgm:pt>
    <dgm:pt modelId="{475C8CF3-D084-4DD1-9E63-613C37D82ADB}" type="pres">
      <dgm:prSet presAssocID="{20672C85-88AA-460B-A1C9-0CDDC09399A6}" presName="imageRepeatNode" presStyleLbl="fgImgPlace1" presStyleIdx="1" presStyleCnt="5"/>
      <dgm:spPr/>
    </dgm:pt>
    <dgm:pt modelId="{61D61C5F-673E-4445-A02D-00B4AF7ABC51}" type="pres">
      <dgm:prSet presAssocID="{A6195524-7878-4BB7-9979-629BA9F835FD}" presName="parTx3" presStyleLbl="node1" presStyleIdx="2" presStyleCnt="5"/>
      <dgm:spPr/>
    </dgm:pt>
    <dgm:pt modelId="{145C72E6-A972-412D-BDA4-D8591C087034}" type="pres">
      <dgm:prSet presAssocID="{EB8FEA3C-ACBF-41BE-BA3F-5567726E9A33}" presName="picture3" presStyleCnt="0"/>
      <dgm:spPr/>
    </dgm:pt>
    <dgm:pt modelId="{78C9F203-7B54-4D60-B9E4-F3A84695B386}" type="pres">
      <dgm:prSet presAssocID="{EB8FEA3C-ACBF-41BE-BA3F-5567726E9A33}" presName="imageRepeatNode" presStyleLbl="fgImgPlace1" presStyleIdx="2" presStyleCnt="5"/>
      <dgm:spPr/>
    </dgm:pt>
    <dgm:pt modelId="{AB6D9AA1-6C9B-49E3-9C89-58FC89295A68}" type="pres">
      <dgm:prSet presAssocID="{B5ED86D8-C074-44BD-BC1A-D3635500054E}" presName="parTx4" presStyleLbl="node1" presStyleIdx="3" presStyleCnt="5"/>
      <dgm:spPr/>
    </dgm:pt>
    <dgm:pt modelId="{CCBA0E4A-A46D-4217-BE80-E3A37362E72B}" type="pres">
      <dgm:prSet presAssocID="{5CDC7B93-8E58-4ADD-8FDE-CF9EA2014A92}" presName="picture4" presStyleCnt="0"/>
      <dgm:spPr/>
    </dgm:pt>
    <dgm:pt modelId="{AEB1433E-F51B-4418-8FB2-F68F76D7657A}" type="pres">
      <dgm:prSet presAssocID="{5CDC7B93-8E58-4ADD-8FDE-CF9EA2014A92}" presName="imageRepeatNode" presStyleLbl="fgImgPlace1" presStyleIdx="3" presStyleCnt="5"/>
      <dgm:spPr/>
    </dgm:pt>
    <dgm:pt modelId="{0EF4FDFF-F700-4AD7-94DB-B1362D3685F6}" type="pres">
      <dgm:prSet presAssocID="{A7374B4A-F38C-4662-9CFB-C16777865BB9}" presName="parTx5" presStyleLbl="node1" presStyleIdx="4" presStyleCnt="5"/>
      <dgm:spPr/>
    </dgm:pt>
    <dgm:pt modelId="{47C7F58D-136E-4DB9-90B3-C2B100F34DBF}" type="pres">
      <dgm:prSet presAssocID="{8EDEFDE8-BA4B-4F4D-9A7E-8DB77A4970BC}" presName="picture5" presStyleCnt="0"/>
      <dgm:spPr/>
    </dgm:pt>
    <dgm:pt modelId="{53F37B8F-B845-4B4F-BB2D-8410D3BA5337}" type="pres">
      <dgm:prSet presAssocID="{8EDEFDE8-BA4B-4F4D-9A7E-8DB77A4970BC}" presName="imageRepeatNode" presStyleLbl="fgImgPlace1" presStyleIdx="4" presStyleCnt="5"/>
      <dgm:spPr/>
    </dgm:pt>
  </dgm:ptLst>
  <dgm:cxnLst>
    <dgm:cxn modelId="{F42E041D-4A1B-4C84-B246-9375F2C1918C}" srcId="{F538C44C-E609-4EDB-9348-4B61007E436C}" destId="{6F793F0A-D758-4F1B-82F6-F7178186AFF7}" srcOrd="0" destOrd="0" parTransId="{DE0A750C-0FF9-47C8-89FB-91C0EF0AC964}" sibTransId="{BF8E1FED-4ABB-468B-A322-7538349DBDE4}"/>
    <dgm:cxn modelId="{2939A41F-7319-438F-A74C-766A1DE965F8}" type="presOf" srcId="{B5ED86D8-C074-44BD-BC1A-D3635500054E}" destId="{AB6D9AA1-6C9B-49E3-9C89-58FC89295A68}" srcOrd="0" destOrd="0" presId="urn:microsoft.com/office/officeart/2008/layout/AscendingPictureAccentProcess"/>
    <dgm:cxn modelId="{657F3F35-C57E-49E5-BB8A-E142F187EB91}" type="presOf" srcId="{F538C44C-E609-4EDB-9348-4B61007E436C}" destId="{74661BA8-F99E-4EDC-9F51-42C1B21D6CE3}" srcOrd="0" destOrd="0" presId="urn:microsoft.com/office/officeart/2008/layout/AscendingPictureAccentProcess"/>
    <dgm:cxn modelId="{1AE57A39-AD2C-4676-905C-D9CBFDADAA96}" type="presOf" srcId="{EB8FEA3C-ACBF-41BE-BA3F-5567726E9A33}" destId="{78C9F203-7B54-4D60-B9E4-F3A84695B386}" srcOrd="0" destOrd="0" presId="urn:microsoft.com/office/officeart/2008/layout/AscendingPictureAccentProcess"/>
    <dgm:cxn modelId="{46C6C35E-F381-491D-BC3C-1539A415F652}" type="presOf" srcId="{A6195524-7878-4BB7-9979-629BA9F835FD}" destId="{61D61C5F-673E-4445-A02D-00B4AF7ABC51}" srcOrd="0" destOrd="0" presId="urn:microsoft.com/office/officeart/2008/layout/AscendingPictureAccentProcess"/>
    <dgm:cxn modelId="{D5705C61-7333-4EE2-89C6-802656BBDD95}" srcId="{F538C44C-E609-4EDB-9348-4B61007E436C}" destId="{3270CA3A-8E7E-419F-BDF5-A91CAA8F877D}" srcOrd="1" destOrd="0" parTransId="{73F8332B-A90F-4DFA-9CDF-644820CB8CBE}" sibTransId="{20672C85-88AA-460B-A1C9-0CDDC09399A6}"/>
    <dgm:cxn modelId="{B3C12664-8938-42A1-9A74-B322DFBCDB82}" type="presOf" srcId="{5CDC7B93-8E58-4ADD-8FDE-CF9EA2014A92}" destId="{AEB1433E-F51B-4418-8FB2-F68F76D7657A}" srcOrd="0" destOrd="0" presId="urn:microsoft.com/office/officeart/2008/layout/AscendingPictureAccentProcess"/>
    <dgm:cxn modelId="{F4CBF24E-1530-4CD8-86E1-67B9052A9488}" type="presOf" srcId="{6F793F0A-D758-4F1B-82F6-F7178186AFF7}" destId="{F9B92D5D-2DCD-49C7-AA1A-DA542BE93E5C}" srcOrd="0" destOrd="0" presId="urn:microsoft.com/office/officeart/2008/layout/AscendingPictureAccentProcess"/>
    <dgm:cxn modelId="{8C4EE68C-8978-47B2-B290-3FFCEA1DEDBE}" type="presOf" srcId="{8EDEFDE8-BA4B-4F4D-9A7E-8DB77A4970BC}" destId="{53F37B8F-B845-4B4F-BB2D-8410D3BA5337}" srcOrd="0" destOrd="0" presId="urn:microsoft.com/office/officeart/2008/layout/AscendingPictureAccentProcess"/>
    <dgm:cxn modelId="{D7B0288D-E6B2-4A0C-9A48-CC89D64E5450}" type="presOf" srcId="{20672C85-88AA-460B-A1C9-0CDDC09399A6}" destId="{475C8CF3-D084-4DD1-9E63-613C37D82ADB}" srcOrd="0" destOrd="0" presId="urn:microsoft.com/office/officeart/2008/layout/AscendingPictureAccentProcess"/>
    <dgm:cxn modelId="{33A26199-1F2A-49F3-BB8F-B73BB8935D52}" type="presOf" srcId="{A7374B4A-F38C-4662-9CFB-C16777865BB9}" destId="{0EF4FDFF-F700-4AD7-94DB-B1362D3685F6}" srcOrd="0" destOrd="0" presId="urn:microsoft.com/office/officeart/2008/layout/AscendingPictureAccentProcess"/>
    <dgm:cxn modelId="{18AC52AD-2657-4D9B-B6D1-2CB582F6A5D2}" srcId="{F538C44C-E609-4EDB-9348-4B61007E436C}" destId="{A6195524-7878-4BB7-9979-629BA9F835FD}" srcOrd="2" destOrd="0" parTransId="{869404E5-70F4-4099-AC24-3EB288D6C295}" sibTransId="{EB8FEA3C-ACBF-41BE-BA3F-5567726E9A33}"/>
    <dgm:cxn modelId="{6D8620B2-99AC-4AFD-9C3E-80EFFCE1386F}" type="presOf" srcId="{3270CA3A-8E7E-419F-BDF5-A91CAA8F877D}" destId="{CA3A703E-E349-4B5D-AB89-ADE3B5F9AAB9}" srcOrd="0" destOrd="0" presId="urn:microsoft.com/office/officeart/2008/layout/AscendingPictureAccentProcess"/>
    <dgm:cxn modelId="{0FCFBCBE-2240-4A37-811D-C0C4039BDE59}" srcId="{F538C44C-E609-4EDB-9348-4B61007E436C}" destId="{B5ED86D8-C074-44BD-BC1A-D3635500054E}" srcOrd="3" destOrd="0" parTransId="{9C60765C-85BA-46A5-A7F7-2BEAD3B17263}" sibTransId="{5CDC7B93-8E58-4ADD-8FDE-CF9EA2014A92}"/>
    <dgm:cxn modelId="{B54621D5-B218-43BF-B784-FDBCB2790AE2}" type="presOf" srcId="{BF8E1FED-4ABB-468B-A322-7538349DBDE4}" destId="{38865D60-B21B-4CB6-9CE9-8145764D5F14}" srcOrd="0" destOrd="0" presId="urn:microsoft.com/office/officeart/2008/layout/AscendingPictureAccentProcess"/>
    <dgm:cxn modelId="{2C9B69DC-1590-4929-8AF8-63D94EF48FEA}" srcId="{F538C44C-E609-4EDB-9348-4B61007E436C}" destId="{A7374B4A-F38C-4662-9CFB-C16777865BB9}" srcOrd="4" destOrd="0" parTransId="{015B9924-8F6B-4B63-AC96-D179E71F35C0}" sibTransId="{8EDEFDE8-BA4B-4F4D-9A7E-8DB77A4970BC}"/>
    <dgm:cxn modelId="{980BB116-9317-42B1-A8C9-B096F1C24D5B}" type="presParOf" srcId="{74661BA8-F99E-4EDC-9F51-42C1B21D6CE3}" destId="{03F540C8-6459-436C-8745-BA3A1D1B033D}" srcOrd="0" destOrd="0" presId="urn:microsoft.com/office/officeart/2008/layout/AscendingPictureAccentProcess"/>
    <dgm:cxn modelId="{BF9CBC65-A946-40E4-A386-2A6530FCAFBD}" type="presParOf" srcId="{74661BA8-F99E-4EDC-9F51-42C1B21D6CE3}" destId="{57144980-E7E3-4D0E-A82B-6612CCBF9E95}" srcOrd="1" destOrd="0" presId="urn:microsoft.com/office/officeart/2008/layout/AscendingPictureAccentProcess"/>
    <dgm:cxn modelId="{AA5517FC-37A2-41B1-AE36-49915ABB3CC1}" type="presParOf" srcId="{74661BA8-F99E-4EDC-9F51-42C1B21D6CE3}" destId="{0990A50D-B5A4-474B-8369-F9D12E81A919}" srcOrd="2" destOrd="0" presId="urn:microsoft.com/office/officeart/2008/layout/AscendingPictureAccentProcess"/>
    <dgm:cxn modelId="{F98D099B-76C1-434E-8E4E-73351E797EAB}" type="presParOf" srcId="{74661BA8-F99E-4EDC-9F51-42C1B21D6CE3}" destId="{3C09AF08-E350-4228-8CA5-BF56E0F15CA8}" srcOrd="3" destOrd="0" presId="urn:microsoft.com/office/officeart/2008/layout/AscendingPictureAccentProcess"/>
    <dgm:cxn modelId="{63DB73B8-0BEC-4B83-9DD3-4FFC757F58B2}" type="presParOf" srcId="{74661BA8-F99E-4EDC-9F51-42C1B21D6CE3}" destId="{09057A3B-F1E3-4420-AC1D-C48CC101271C}" srcOrd="4" destOrd="0" presId="urn:microsoft.com/office/officeart/2008/layout/AscendingPictureAccentProcess"/>
    <dgm:cxn modelId="{AF970299-4327-4DCB-835A-5F59A9917C3B}" type="presParOf" srcId="{74661BA8-F99E-4EDC-9F51-42C1B21D6CE3}" destId="{6E1EB5B3-64FF-4C2B-B2D7-B7AC1BB84ED1}" srcOrd="5" destOrd="0" presId="urn:microsoft.com/office/officeart/2008/layout/AscendingPictureAccentProcess"/>
    <dgm:cxn modelId="{BD9239FB-2059-4B2D-9EA3-B95714DC17B1}" type="presParOf" srcId="{74661BA8-F99E-4EDC-9F51-42C1B21D6CE3}" destId="{7D38741D-CA89-4B89-82FD-096AA94997CA}" srcOrd="6" destOrd="0" presId="urn:microsoft.com/office/officeart/2008/layout/AscendingPictureAccentProcess"/>
    <dgm:cxn modelId="{06690B0C-A66C-4FD7-ADB5-29F09F3A2406}" type="presParOf" srcId="{74661BA8-F99E-4EDC-9F51-42C1B21D6CE3}" destId="{D672CCF8-A204-4FFB-9947-0830A45C1237}" srcOrd="7" destOrd="0" presId="urn:microsoft.com/office/officeart/2008/layout/AscendingPictureAccentProcess"/>
    <dgm:cxn modelId="{0B04DF48-07BE-41FE-864D-968A7BE543B0}" type="presParOf" srcId="{74661BA8-F99E-4EDC-9F51-42C1B21D6CE3}" destId="{B265BFB5-137C-4AD5-B455-10EA6E43421F}" srcOrd="8" destOrd="0" presId="urn:microsoft.com/office/officeart/2008/layout/AscendingPictureAccentProcess"/>
    <dgm:cxn modelId="{0FBA2846-496E-4398-9964-091412667B59}" type="presParOf" srcId="{74661BA8-F99E-4EDC-9F51-42C1B21D6CE3}" destId="{E7186097-8213-49C8-828D-C83CB29E26A7}" srcOrd="9" destOrd="0" presId="urn:microsoft.com/office/officeart/2008/layout/AscendingPictureAccentProcess"/>
    <dgm:cxn modelId="{04276678-55DF-4989-B23D-29F0ED03F374}" type="presParOf" srcId="{74661BA8-F99E-4EDC-9F51-42C1B21D6CE3}" destId="{A1B6B073-F652-4E9E-A6CE-23C67C5CBDEA}" srcOrd="10" destOrd="0" presId="urn:microsoft.com/office/officeart/2008/layout/AscendingPictureAccentProcess"/>
    <dgm:cxn modelId="{7EC7E82C-0809-4E8B-B6AF-4A5E1ED6A6F4}" type="presParOf" srcId="{74661BA8-F99E-4EDC-9F51-42C1B21D6CE3}" destId="{4261C599-C34F-466E-B579-9709405D7DFA}" srcOrd="11" destOrd="0" presId="urn:microsoft.com/office/officeart/2008/layout/AscendingPictureAccentProcess"/>
    <dgm:cxn modelId="{F902FE93-3DF3-427C-B4CD-B21DAAB672A9}" type="presParOf" srcId="{74661BA8-F99E-4EDC-9F51-42C1B21D6CE3}" destId="{283A9E6F-B1A0-48CB-AC3A-D0C3FBB55939}" srcOrd="12" destOrd="0" presId="urn:microsoft.com/office/officeart/2008/layout/AscendingPictureAccentProcess"/>
    <dgm:cxn modelId="{BCD3D4BD-1613-48BD-A43E-30CEC079FDD4}" type="presParOf" srcId="{74661BA8-F99E-4EDC-9F51-42C1B21D6CE3}" destId="{43D19EBF-9E58-4642-A775-A74E49A39FE7}" srcOrd="13" destOrd="0" presId="urn:microsoft.com/office/officeart/2008/layout/AscendingPictureAccentProcess"/>
    <dgm:cxn modelId="{D50225F5-8BBD-4E51-BE01-43E46D5F9FDB}" type="presParOf" srcId="{74661BA8-F99E-4EDC-9F51-42C1B21D6CE3}" destId="{2AEAA9E0-1BE3-4BB8-8376-9B5688AE5905}" srcOrd="14" destOrd="0" presId="urn:microsoft.com/office/officeart/2008/layout/AscendingPictureAccentProcess"/>
    <dgm:cxn modelId="{0B2F7641-B014-4A2B-9836-055B57E3A2F6}" type="presParOf" srcId="{74661BA8-F99E-4EDC-9F51-42C1B21D6CE3}" destId="{F9B92D5D-2DCD-49C7-AA1A-DA542BE93E5C}" srcOrd="15" destOrd="0" presId="urn:microsoft.com/office/officeart/2008/layout/AscendingPictureAccentProcess"/>
    <dgm:cxn modelId="{E2D6AB19-BD13-4CB0-93C3-C36FAE732FC8}" type="presParOf" srcId="{74661BA8-F99E-4EDC-9F51-42C1B21D6CE3}" destId="{3CEE98A1-C1E8-46EE-83BF-20BB313A8D4B}" srcOrd="16" destOrd="0" presId="urn:microsoft.com/office/officeart/2008/layout/AscendingPictureAccentProcess"/>
    <dgm:cxn modelId="{A40EC9FD-63F8-4EEF-A94D-3DCA16F3FB11}" type="presParOf" srcId="{3CEE98A1-C1E8-46EE-83BF-20BB313A8D4B}" destId="{38865D60-B21B-4CB6-9CE9-8145764D5F14}" srcOrd="0" destOrd="0" presId="urn:microsoft.com/office/officeart/2008/layout/AscendingPictureAccentProcess"/>
    <dgm:cxn modelId="{F850839B-7780-4917-91C2-41A55A35E48B}" type="presParOf" srcId="{74661BA8-F99E-4EDC-9F51-42C1B21D6CE3}" destId="{CA3A703E-E349-4B5D-AB89-ADE3B5F9AAB9}" srcOrd="17" destOrd="0" presId="urn:microsoft.com/office/officeart/2008/layout/AscendingPictureAccentProcess"/>
    <dgm:cxn modelId="{1E97478D-A1B1-4A5E-B670-4FAD81458A32}" type="presParOf" srcId="{74661BA8-F99E-4EDC-9F51-42C1B21D6CE3}" destId="{08FB268B-3A6A-419B-B09D-1989B9581131}" srcOrd="18" destOrd="0" presId="urn:microsoft.com/office/officeart/2008/layout/AscendingPictureAccentProcess"/>
    <dgm:cxn modelId="{110FF2E4-77E6-4E50-B79D-6026D9DC6E10}" type="presParOf" srcId="{08FB268B-3A6A-419B-B09D-1989B9581131}" destId="{475C8CF3-D084-4DD1-9E63-613C37D82ADB}" srcOrd="0" destOrd="0" presId="urn:microsoft.com/office/officeart/2008/layout/AscendingPictureAccentProcess"/>
    <dgm:cxn modelId="{CC989A89-09D3-463D-AA93-73BDB1CF3944}" type="presParOf" srcId="{74661BA8-F99E-4EDC-9F51-42C1B21D6CE3}" destId="{61D61C5F-673E-4445-A02D-00B4AF7ABC51}" srcOrd="19" destOrd="0" presId="urn:microsoft.com/office/officeart/2008/layout/AscendingPictureAccentProcess"/>
    <dgm:cxn modelId="{CE989EA3-779D-43B8-AD9F-135703A30AF9}" type="presParOf" srcId="{74661BA8-F99E-4EDC-9F51-42C1B21D6CE3}" destId="{145C72E6-A972-412D-BDA4-D8591C087034}" srcOrd="20" destOrd="0" presId="urn:microsoft.com/office/officeart/2008/layout/AscendingPictureAccentProcess"/>
    <dgm:cxn modelId="{088CB1E1-7429-433C-9B7D-73F89965C9C1}" type="presParOf" srcId="{145C72E6-A972-412D-BDA4-D8591C087034}" destId="{78C9F203-7B54-4D60-B9E4-F3A84695B386}" srcOrd="0" destOrd="0" presId="urn:microsoft.com/office/officeart/2008/layout/AscendingPictureAccentProcess"/>
    <dgm:cxn modelId="{D72EF97A-4C4F-478A-B4B1-ED7E3AE8E56B}" type="presParOf" srcId="{74661BA8-F99E-4EDC-9F51-42C1B21D6CE3}" destId="{AB6D9AA1-6C9B-49E3-9C89-58FC89295A68}" srcOrd="21" destOrd="0" presId="urn:microsoft.com/office/officeart/2008/layout/AscendingPictureAccentProcess"/>
    <dgm:cxn modelId="{39727BE6-410A-47E9-841C-C5F1FC390EC6}" type="presParOf" srcId="{74661BA8-F99E-4EDC-9F51-42C1B21D6CE3}" destId="{CCBA0E4A-A46D-4217-BE80-E3A37362E72B}" srcOrd="22" destOrd="0" presId="urn:microsoft.com/office/officeart/2008/layout/AscendingPictureAccentProcess"/>
    <dgm:cxn modelId="{C35B402D-AABC-4462-B671-8C13AA705A00}" type="presParOf" srcId="{CCBA0E4A-A46D-4217-BE80-E3A37362E72B}" destId="{AEB1433E-F51B-4418-8FB2-F68F76D7657A}" srcOrd="0" destOrd="0" presId="urn:microsoft.com/office/officeart/2008/layout/AscendingPictureAccentProcess"/>
    <dgm:cxn modelId="{D012D65B-8C15-48AA-8253-24D70C20864D}" type="presParOf" srcId="{74661BA8-F99E-4EDC-9F51-42C1B21D6CE3}" destId="{0EF4FDFF-F700-4AD7-94DB-B1362D3685F6}" srcOrd="23" destOrd="0" presId="urn:microsoft.com/office/officeart/2008/layout/AscendingPictureAccentProcess"/>
    <dgm:cxn modelId="{E739B3F5-BDFE-4E76-A882-3472F4B5F83D}" type="presParOf" srcId="{74661BA8-F99E-4EDC-9F51-42C1B21D6CE3}" destId="{47C7F58D-136E-4DB9-90B3-C2B100F34DBF}" srcOrd="24" destOrd="0" presId="urn:microsoft.com/office/officeart/2008/layout/AscendingPictureAccentProcess"/>
    <dgm:cxn modelId="{9B0A9A2F-15D9-489E-90CD-C86A43644C2A}" type="presParOf" srcId="{47C7F58D-136E-4DB9-90B3-C2B100F34DBF}" destId="{53F37B8F-B845-4B4F-BB2D-8410D3BA5337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540C8-6459-436C-8745-BA3A1D1B033D}">
      <dsp:nvSpPr>
        <dsp:cNvPr id="0" name=""/>
        <dsp:cNvSpPr/>
      </dsp:nvSpPr>
      <dsp:spPr>
        <a:xfrm>
          <a:off x="4502873" y="5554903"/>
          <a:ext cx="104676" cy="1046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44980-E7E3-4D0E-A82B-6612CCBF9E95}">
      <dsp:nvSpPr>
        <dsp:cNvPr id="0" name=""/>
        <dsp:cNvSpPr/>
      </dsp:nvSpPr>
      <dsp:spPr>
        <a:xfrm>
          <a:off x="4270827" y="5649209"/>
          <a:ext cx="104676" cy="1046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0A50D-B5A4-474B-8369-F9D12E81A919}">
      <dsp:nvSpPr>
        <dsp:cNvPr id="0" name=""/>
        <dsp:cNvSpPr/>
      </dsp:nvSpPr>
      <dsp:spPr>
        <a:xfrm>
          <a:off x="4033656" y="5727169"/>
          <a:ext cx="104676" cy="1046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9AF08-E350-4228-8CA5-BF56E0F15CA8}">
      <dsp:nvSpPr>
        <dsp:cNvPr id="0" name=""/>
        <dsp:cNvSpPr/>
      </dsp:nvSpPr>
      <dsp:spPr>
        <a:xfrm>
          <a:off x="3792826" y="5787525"/>
          <a:ext cx="104676" cy="10467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57A3B-F1E3-4420-AC1D-C48CC101271C}">
      <dsp:nvSpPr>
        <dsp:cNvPr id="0" name=""/>
        <dsp:cNvSpPr/>
      </dsp:nvSpPr>
      <dsp:spPr>
        <a:xfrm>
          <a:off x="5769244" y="4642017"/>
          <a:ext cx="104676" cy="10467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EB5B3-64FF-4C2B-B2D7-B7AC1BB84ED1}">
      <dsp:nvSpPr>
        <dsp:cNvPr id="0" name=""/>
        <dsp:cNvSpPr/>
      </dsp:nvSpPr>
      <dsp:spPr>
        <a:xfrm>
          <a:off x="5585510" y="4828115"/>
          <a:ext cx="104676" cy="1046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8741D-CA89-4B89-82FD-096AA94997CA}">
      <dsp:nvSpPr>
        <dsp:cNvPr id="0" name=""/>
        <dsp:cNvSpPr/>
      </dsp:nvSpPr>
      <dsp:spPr>
        <a:xfrm>
          <a:off x="6529798" y="3510340"/>
          <a:ext cx="104676" cy="1046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2CCF8-A204-4FFB-9947-0830A45C1237}">
      <dsp:nvSpPr>
        <dsp:cNvPr id="0" name=""/>
        <dsp:cNvSpPr/>
      </dsp:nvSpPr>
      <dsp:spPr>
        <a:xfrm>
          <a:off x="6938258" y="2131580"/>
          <a:ext cx="104676" cy="1046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5BFB5-137C-4AD5-B455-10EA6E43421F}">
      <dsp:nvSpPr>
        <dsp:cNvPr id="0" name=""/>
        <dsp:cNvSpPr/>
      </dsp:nvSpPr>
      <dsp:spPr>
        <a:xfrm>
          <a:off x="6734028" y="500708"/>
          <a:ext cx="104676" cy="10467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86097-8213-49C8-828D-C83CB29E26A7}">
      <dsp:nvSpPr>
        <dsp:cNvPr id="0" name=""/>
        <dsp:cNvSpPr/>
      </dsp:nvSpPr>
      <dsp:spPr>
        <a:xfrm>
          <a:off x="6886285" y="383139"/>
          <a:ext cx="104676" cy="10467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6B073-F652-4E9E-A6CE-23C67C5CBDEA}">
      <dsp:nvSpPr>
        <dsp:cNvPr id="0" name=""/>
        <dsp:cNvSpPr/>
      </dsp:nvSpPr>
      <dsp:spPr>
        <a:xfrm>
          <a:off x="7038543" y="264942"/>
          <a:ext cx="104676" cy="1046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1C599-C34F-466E-B579-9709405D7DFA}">
      <dsp:nvSpPr>
        <dsp:cNvPr id="0" name=""/>
        <dsp:cNvSpPr/>
      </dsp:nvSpPr>
      <dsp:spPr>
        <a:xfrm>
          <a:off x="7191532" y="383139"/>
          <a:ext cx="104676" cy="1046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A9E6F-B1A0-48CB-AC3A-D0C3FBB55939}">
      <dsp:nvSpPr>
        <dsp:cNvPr id="0" name=""/>
        <dsp:cNvSpPr/>
      </dsp:nvSpPr>
      <dsp:spPr>
        <a:xfrm>
          <a:off x="7343789" y="500708"/>
          <a:ext cx="104676" cy="1046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19EBF-9E58-4642-A775-A74E49A39FE7}">
      <dsp:nvSpPr>
        <dsp:cNvPr id="0" name=""/>
        <dsp:cNvSpPr/>
      </dsp:nvSpPr>
      <dsp:spPr>
        <a:xfrm>
          <a:off x="7038543" y="513911"/>
          <a:ext cx="104676" cy="10467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AA9E0-1BE3-4BB8-8376-9B5688AE5905}">
      <dsp:nvSpPr>
        <dsp:cNvPr id="0" name=""/>
        <dsp:cNvSpPr/>
      </dsp:nvSpPr>
      <dsp:spPr>
        <a:xfrm>
          <a:off x="7038543" y="762879"/>
          <a:ext cx="104676" cy="10467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92D5D-2DCD-49C7-AA1A-DA542BE93E5C}">
      <dsp:nvSpPr>
        <dsp:cNvPr id="0" name=""/>
        <dsp:cNvSpPr/>
      </dsp:nvSpPr>
      <dsp:spPr>
        <a:xfrm>
          <a:off x="3211247" y="5988239"/>
          <a:ext cx="2255311" cy="6048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374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40772" y="6017764"/>
        <a:ext cx="2196261" cy="545768"/>
      </dsp:txXfrm>
    </dsp:sp>
    <dsp:sp modelId="{38865D60-B21B-4CB6-9CE9-8145764D5F14}">
      <dsp:nvSpPr>
        <dsp:cNvPr id="0" name=""/>
        <dsp:cNvSpPr/>
      </dsp:nvSpPr>
      <dsp:spPr>
        <a:xfrm>
          <a:off x="2585748" y="5395680"/>
          <a:ext cx="1046037" cy="1045543"/>
        </a:xfrm>
        <a:prstGeom prst="ellipse">
          <a:avLst/>
        </a:prstGeom>
        <a:solidFill>
          <a:srgbClr val="DE478E"/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703E-E349-4B5D-AB89-ADE3B5F9AAB9}">
      <dsp:nvSpPr>
        <dsp:cNvPr id="0" name=""/>
        <dsp:cNvSpPr/>
      </dsp:nvSpPr>
      <dsp:spPr>
        <a:xfrm>
          <a:off x="5192789" y="5273396"/>
          <a:ext cx="2255311" cy="60481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374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222314" y="5302921"/>
        <a:ext cx="2196261" cy="545768"/>
      </dsp:txXfrm>
    </dsp:sp>
    <dsp:sp modelId="{475C8CF3-D084-4DD1-9E63-613C37D82ADB}">
      <dsp:nvSpPr>
        <dsp:cNvPr id="0" name=""/>
        <dsp:cNvSpPr/>
      </dsp:nvSpPr>
      <dsp:spPr>
        <a:xfrm>
          <a:off x="4567289" y="4680838"/>
          <a:ext cx="1046037" cy="1045543"/>
        </a:xfrm>
        <a:prstGeom prst="ellipse">
          <a:avLst/>
        </a:prstGeom>
        <a:solidFill>
          <a:srgbClr val="BC72F0"/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61C5F-673E-4445-A02D-00B4AF7ABC51}">
      <dsp:nvSpPr>
        <dsp:cNvPr id="0" name=""/>
        <dsp:cNvSpPr/>
      </dsp:nvSpPr>
      <dsp:spPr>
        <a:xfrm>
          <a:off x="6267374" y="4240427"/>
          <a:ext cx="2255311" cy="60481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374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296899" y="4269952"/>
        <a:ext cx="2196261" cy="545768"/>
      </dsp:txXfrm>
    </dsp:sp>
    <dsp:sp modelId="{78C9F203-7B54-4D60-B9E4-F3A84695B386}">
      <dsp:nvSpPr>
        <dsp:cNvPr id="0" name=""/>
        <dsp:cNvSpPr/>
      </dsp:nvSpPr>
      <dsp:spPr>
        <a:xfrm>
          <a:off x="5641874" y="3647868"/>
          <a:ext cx="1046037" cy="1045543"/>
        </a:xfrm>
        <a:prstGeom prst="ellipse">
          <a:avLst/>
        </a:prstGeom>
        <a:solidFill>
          <a:srgbClr val="795FAF"/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D9AA1-6C9B-49E3-9C89-58FC89295A68}">
      <dsp:nvSpPr>
        <dsp:cNvPr id="0" name=""/>
        <dsp:cNvSpPr/>
      </dsp:nvSpPr>
      <dsp:spPr>
        <a:xfrm>
          <a:off x="6828823" y="2912593"/>
          <a:ext cx="2255311" cy="6048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374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858348" y="2942118"/>
        <a:ext cx="2196261" cy="545768"/>
      </dsp:txXfrm>
    </dsp:sp>
    <dsp:sp modelId="{AEB1433E-F51B-4418-8FB2-F68F76D7657A}">
      <dsp:nvSpPr>
        <dsp:cNvPr id="0" name=""/>
        <dsp:cNvSpPr/>
      </dsp:nvSpPr>
      <dsp:spPr>
        <a:xfrm>
          <a:off x="6203323" y="2320034"/>
          <a:ext cx="1046037" cy="1045543"/>
        </a:xfrm>
        <a:prstGeom prst="ellipse">
          <a:avLst/>
        </a:prstGeom>
        <a:solidFill>
          <a:srgbClr val="586EA6"/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4FDFF-F700-4AD7-94DB-B1362D3685F6}">
      <dsp:nvSpPr>
        <dsp:cNvPr id="0" name=""/>
        <dsp:cNvSpPr/>
      </dsp:nvSpPr>
      <dsp:spPr>
        <a:xfrm>
          <a:off x="7141390" y="1560867"/>
          <a:ext cx="2255311" cy="6048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374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170915" y="1590392"/>
        <a:ext cx="2196261" cy="545768"/>
      </dsp:txXfrm>
    </dsp:sp>
    <dsp:sp modelId="{53F37B8F-B845-4B4F-BB2D-8410D3BA5337}">
      <dsp:nvSpPr>
        <dsp:cNvPr id="0" name=""/>
        <dsp:cNvSpPr/>
      </dsp:nvSpPr>
      <dsp:spPr>
        <a:xfrm>
          <a:off x="6515890" y="968309"/>
          <a:ext cx="1046037" cy="1045543"/>
        </a:xfrm>
        <a:prstGeom prst="ellipse">
          <a:avLst/>
        </a:prstGeom>
        <a:solidFill>
          <a:srgbClr val="6892A0"/>
        </a:solid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554AF-6BFB-4A93-8832-890E2F3572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The Zen Den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5757B-1722-47A3-9CB5-D8EA936188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857A-2AF4-4778-8E1C-526A42F37045}" type="datetime1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7FCDD-FBDD-4E6D-BC28-4777170202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Deb Ashby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41F08-E815-4C45-92F6-4B279983F9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452B-E4ED-4C07-AC08-00476F2DC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462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1T20:09:27.28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The Zen Den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27767-05CB-4C37-AC76-573CF697A31B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54B27-1EC4-4357-8A18-49F3D4A07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590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Welcome to this presentation from The Zen 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BE337-BE0B-47F5-968D-9FEE053AA32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23A7555-89F9-4EBE-84B4-B007660DBB9A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FEBDE-CF56-4F61-BC63-A56B529F6C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40DD570-2693-4410-9CE8-9211626DC9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5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C81C1-DBA7-4380-BA5F-0DF11DAB3B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5DE6376-0DF3-44C5-9685-51C78E076787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1E34F-E2D3-4BEA-A5F9-CC499B1690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33B63DA-64CA-43E3-8772-A9F62D0A0DF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06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223B2-BF51-4DD1-AE9E-AF3A3D6F0D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3726A20-5833-4A64-997C-E43349622AA6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781C4-1DAF-4F7C-A3DB-85224DBFD4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47B9239-9A96-4925-8298-42C7343F6A1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2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EF958-A06B-4B7B-A8FF-74869BFB17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402226-D639-4189-8C30-1811F8608155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3EDFB-9F86-464E-91D5-DC398C2A12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D5FB9D9-109E-4759-9E75-7CE4A82B519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5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2169A-686A-431C-8246-7F0826FA36D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1F3279-D0B7-4E0A-8A6C-5721DB9610CB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7B5F7-5E48-411E-ACAA-332CD07AE6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1F076C2C-4994-4BF2-A613-0F645E2CBD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67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5A1FA-5D6B-440B-9075-75A2EF433F0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90E44F2-40C2-4E88-B2B7-2D13FFB62474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029E8-A199-4BFD-BEB1-98AC40CC27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9CC92FB-07B9-4544-A0A1-F4DBBE18939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57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5CA44-9115-4856-A292-142B3886FEF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33795AB-83CA-43EC-AC3D-B4A5DBBB9A71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EB0D-2791-458A-8858-6105E355F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78252B7-2971-493A-9C17-9B7FE12DEEA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41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E8777-8C4D-493B-9D92-688EA75A5D4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41717DC-E6E6-4F51-AD81-7D07D44482D6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23CA7-B070-4AED-9F7E-7CB14E5C9D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3BB421E-61F0-497F-B897-F7CE84F54C8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94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F72A7-AB58-40E8-8FC2-C54CCD3336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77AEACE-3729-4597-85EB-3141F8339C49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67DBB-B9E8-4FAA-BED2-0295E93D85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15E355C8-497D-41A6-961F-6C8D9C14C8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25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548EF-45AF-48FB-A326-00FE7524697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DDCCB60-F98F-43BB-A555-CFADF97B308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639AC-3799-4C47-851B-BA6E375641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C2BBF3A-6CC8-4400-BF1F-5B0593CF69D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96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3E5B3-77F7-4742-AAA6-3E9384CD18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877966-1CF0-4C41-BA75-4D582847EDE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0981C-C718-4B33-ACE2-737DBA4027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1369E4F-4F1E-43C5-B3D8-D93B41AAABE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0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Let me introduce you to our team of professionals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7F1C0-2705-47B8-8E1B-1BAE2A86A01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0F328EB-E28D-4C94-BC9F-04ED7A1F71A4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B5C46-4173-4612-B802-28AD73F5C4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7322E6E6-D861-4B96-986F-1B4D090E9CF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62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287E0-714E-464A-8BFC-D3481CD826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D64701C-8A2F-4B15-A220-942C2D754B34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7373D-F5B6-4821-9C8A-3D81EF12AE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A4E49BE4-7C3A-466E-8519-1CB60C3896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72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D5A0C-0AC3-424B-A352-0CF8CFAC8EB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0EE3C4A-B752-4984-A3FB-B7518755DB9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4F4B2-1CFD-41E1-9627-61BA20C938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2F2FFF3-E50B-4659-A860-07C314614AE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6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06A26-C71D-4758-A861-8B714970D8E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9B9A3E1-69B8-4076-88DE-EA63E58351B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92639-E294-4DBC-8EB2-F0A136AE31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47EB7BD9-9700-48E9-BEDD-47F027BDDDA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354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0405E-5A10-4782-A097-857597520F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BC84E5C-6AD2-4EDB-BB86-1FAFA1C01A38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2B7A1-2F2E-42E7-A5F4-452DB19E0B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194EA447-EBB5-4AAF-86D9-D147B90C8E0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37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CBECF-F228-4694-A6DE-5A3FF0E1FC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228B75E-A231-4B3F-A978-B071B384EF0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AB88F-7141-4C20-BD35-1B8792A256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572DC07-C3C7-43A0-ABF0-76EBA0BE9E6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3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42A0C-C16F-47D6-8B82-1E23F720F9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6641BC0-4D57-4EBD-ADA3-B69D115D8DF5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764AB-7E0B-4AA7-A4DD-2B01925CDF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702B7C3-A194-4969-8DB3-AAF2587E1EC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FE112-8A92-4BFE-80AC-D541E466CE9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4B4AB51-7AEA-4B65-B439-0EF5F3496B78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505EA-E9C1-41F1-93D3-FFC9DB3C40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D28096F-0CB3-483C-986D-3B63C165BE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1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78CEF-1EEE-4F4B-A5A8-8B66179494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82D3976-3670-4E2D-A828-C190BFFB14D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BFF0D-1533-4CB2-964B-05973293BE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45AF205-6883-418F-872F-37E33C7E0FD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0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5AE3B-5CC5-4DD0-870E-925023F8E84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756EDA-F7A6-4EE7-BCAD-5F4065E00CFD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F4B8F-0F15-4919-B857-9213221C4B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3880A63-EB6F-46F1-9653-81D62B1B681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7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B848A-702C-4011-AFA9-66FFAF665F2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2976C9-E226-4F82-809D-A0FC64CFB22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BF247-A678-4920-9101-3192377223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40FEB586-1205-41FE-8A5B-64F43BA888A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4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218E8-B694-453E-BFD2-F4865890933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5DD2C68-F51C-4D54-8FD3-FC10811389CD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37DE3-858F-443D-A2B7-23C988D43A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3D45EB2-2250-43FA-837D-A65D02A3110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54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4B27-1EC4-4357-8A18-49F3D4A07B68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7CBDD-F6F2-47D6-B3A9-01A33AB0C7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AA44C6D-234D-4F29-98A7-A3972D1140A4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A5126-331E-4B5E-BE91-7EF96B4B60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Deb Ashby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1460E34B-B49E-4469-9E28-63D362FADBC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The Zen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0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8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57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98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30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90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23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81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90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58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8989B-EE03-4A31-9C86-DB73D9CD4C38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3F2C786-721E-467D-A2DD-2A90B3C1A7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76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microsoft.com/office/2014/relationships/chartEx" Target="../charts/chartEx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jpe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12" Type="http://schemas.openxmlformats.org/officeDocument/2006/relationships/comments" Target="../comments/commen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slide" Target="slide16.xml"/><Relationship Id="rId4" Type="http://schemas.openxmlformats.org/officeDocument/2006/relationships/slide" Target="slide15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18" Type="http://schemas.openxmlformats.org/officeDocument/2006/relationships/hyperlink" Target="http://www.zenden.com/" TargetMode="Externa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3.png"/><Relationship Id="rId12" Type="http://schemas.openxmlformats.org/officeDocument/2006/relationships/image" Target="../media/image37.svg"/><Relationship Id="rId17" Type="http://schemas.openxmlformats.org/officeDocument/2006/relationships/hyperlink" Target="mailto:hello@zenden.com?subject=Enquiry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svg"/><Relationship Id="rId20" Type="http://schemas.openxmlformats.org/officeDocument/2006/relationships/image" Target="../media/image43.svg"/><Relationship Id="rId1" Type="http://schemas.openxmlformats.org/officeDocument/2006/relationships/tags" Target="../tags/tag10.xml"/><Relationship Id="rId6" Type="http://schemas.microsoft.com/office/2007/relationships/hdphoto" Target="../media/hdphoto5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2.png"/><Relationship Id="rId4" Type="http://schemas.openxmlformats.org/officeDocument/2006/relationships/image" Target="../media/image2.jpeg"/><Relationship Id="rId9" Type="http://schemas.openxmlformats.org/officeDocument/2006/relationships/image" Target="../media/image34.jpeg"/><Relationship Id="rId1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@olly?utm_content=attributionCopyText&amp;utm_medium=referral&amp;utm_source=pexels" TargetMode="External"/><Relationship Id="rId13" Type="http://schemas.openxmlformats.org/officeDocument/2006/relationships/hyperlink" Target="https://www.pexels.com/photo/black-and-brown-brush-on-saucer-1619488/?utm_content=attributionCopyText&amp;utm_medium=referral&amp;utm_source=pexels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thenounproject.com/donabo" TargetMode="External"/><Relationship Id="rId12" Type="http://schemas.openxmlformats.org/officeDocument/2006/relationships/hyperlink" Target="https://www.pexels.com/@daria?utm_content=attributionCopyText&amp;utm_medium=referral&amp;utm_source=pexels" TargetMode="External"/><Relationship Id="rId2" Type="http://schemas.openxmlformats.org/officeDocument/2006/relationships/video" Target="../media/media1.mp4"/><Relationship Id="rId16" Type="http://schemas.openxmlformats.org/officeDocument/2006/relationships/hyperlink" Target="http://www.pinterest.com/" TargetMode="External"/><Relationship Id="rId1" Type="http://schemas.microsoft.com/office/2007/relationships/media" Target="../media/media1.mp4"/><Relationship Id="rId6" Type="http://schemas.openxmlformats.org/officeDocument/2006/relationships/hyperlink" Target="http://www.pixabay.com/" TargetMode="External"/><Relationship Id="rId11" Type="http://schemas.openxmlformats.org/officeDocument/2006/relationships/hyperlink" Target="https://www.pexels.com/photo/woman-doing-facial-mask-3212179/?utm_content=attributionCopyText&amp;utm_medium=referral&amp;utm_source=pexels" TargetMode="External"/><Relationship Id="rId5" Type="http://schemas.openxmlformats.org/officeDocument/2006/relationships/image" Target="../media/image44.png"/><Relationship Id="rId15" Type="http://schemas.openxmlformats.org/officeDocument/2006/relationships/hyperlink" Target="http://www.iconfinder.com/" TargetMode="External"/><Relationship Id="rId10" Type="http://schemas.openxmlformats.org/officeDocument/2006/relationships/hyperlink" Target="https://www.pexels.com/@john-tekeridis-21837?utm_content=attributionCopyText&amp;utm_medium=referral&amp;utm_source=pexels" TargetMode="External"/><Relationship Id="rId4" Type="http://schemas.openxmlformats.org/officeDocument/2006/relationships/notesSlide" Target="../notesSlides/notesSlide23.xml"/><Relationship Id="rId9" Type="http://schemas.openxmlformats.org/officeDocument/2006/relationships/hyperlink" Target="https://www.pexels.com/photo/young-satisfied-couple-relaxing-at-spa-bathtub-during-vacation-3852252/?utm_content=attributionCopyText&amp;utm_medium=referral&amp;utm_source=pexels" TargetMode="External"/><Relationship Id="rId14" Type="http://schemas.openxmlformats.org/officeDocument/2006/relationships/hyperlink" Target="http://www.thenounproject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comments" Target="../comments/comment2.xml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9.xml"/><Relationship Id="rId7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microsoft.com/office/2014/relationships/chartEx" Target="../charts/chartEx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E02AC7-47D9-429B-82C2-04C65CF986E4}"/>
              </a:ext>
            </a:extLst>
          </p:cNvPr>
          <p:cNvGrpSpPr/>
          <p:nvPr/>
        </p:nvGrpSpPr>
        <p:grpSpPr>
          <a:xfrm>
            <a:off x="0" y="1284095"/>
            <a:ext cx="12192001" cy="5138488"/>
            <a:chOff x="0" y="1284095"/>
            <a:chExt cx="12192001" cy="51384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A18F8A-5C44-4818-8867-E2334C53844C}"/>
                </a:ext>
              </a:extLst>
            </p:cNvPr>
            <p:cNvSpPr txBox="1"/>
            <p:nvPr/>
          </p:nvSpPr>
          <p:spPr>
            <a:xfrm>
              <a:off x="0" y="1284095"/>
              <a:ext cx="12191999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900" dirty="0">
                  <a:solidFill>
                    <a:schemeClr val="bg2"/>
                  </a:solidFill>
                  <a:latin typeface="Freestyle Script" panose="030804020302050B0404" pitchFamily="66" charset="0"/>
                </a:rPr>
                <a:t>The Zen Den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D49CC-9FF0-41B2-B0D2-C064CAE38413}"/>
                </a:ext>
              </a:extLst>
            </p:cNvPr>
            <p:cNvSpPr txBox="1"/>
            <p:nvPr/>
          </p:nvSpPr>
          <p:spPr>
            <a:xfrm>
              <a:off x="1" y="5960918"/>
              <a:ext cx="121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RELAX, BREATHE AND UNWIND THE MIND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1B3A18-D579-402B-8C59-E23624DA8061}"/>
                </a:ext>
              </a:extLst>
            </p:cNvPr>
            <p:cNvCxnSpPr>
              <a:cxnSpLocks/>
            </p:cNvCxnSpPr>
            <p:nvPr/>
          </p:nvCxnSpPr>
          <p:spPr>
            <a:xfrm>
              <a:off x="3278909" y="5854700"/>
              <a:ext cx="5569527" cy="0"/>
            </a:xfrm>
            <a:prstGeom prst="line">
              <a:avLst/>
            </a:prstGeom>
            <a:ln w="19050">
              <a:solidFill>
                <a:schemeClr val="accent5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lowchart: Sort 15">
              <a:extLst>
                <a:ext uri="{FF2B5EF4-FFF2-40B4-BE49-F238E27FC236}">
                  <a16:creationId xmlns:a16="http://schemas.microsoft.com/office/drawing/2014/main" id="{F2B49765-2BDF-4A0F-8030-901C3CFAE3BD}"/>
                </a:ext>
              </a:extLst>
            </p:cNvPr>
            <p:cNvSpPr/>
            <p:nvPr/>
          </p:nvSpPr>
          <p:spPr>
            <a:xfrm>
              <a:off x="5744181" y="5054358"/>
              <a:ext cx="629746" cy="878698"/>
            </a:xfrm>
            <a:prstGeom prst="flowChartSor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72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923">
        <p:circle/>
      </p:transition>
    </mc:Choice>
    <mc:Fallback xmlns="">
      <p:transition spd="slow" advTm="59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3FB2448E-7157-43B4-A42D-E7BA3F279D3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87765422"/>
                  </p:ext>
                </p:extLst>
              </p:nvPr>
            </p:nvGraphicFramePr>
            <p:xfrm>
              <a:off x="0" y="1101178"/>
              <a:ext cx="11791950" cy="57721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3FB2448E-7157-43B4-A42D-E7BA3F279D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101178"/>
                <a:ext cx="11791950" cy="577215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4078352F-B6F2-470A-A6C7-ECA889FC1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9900" y="2124075"/>
            <a:ext cx="495300" cy="495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CFA812-96E4-4EF1-BBEF-9B39498A1819}"/>
              </a:ext>
            </a:extLst>
          </p:cNvPr>
          <p:cNvSpPr txBox="1"/>
          <p:nvPr/>
        </p:nvSpPr>
        <p:spPr>
          <a:xfrm>
            <a:off x="238124" y="205009"/>
            <a:ext cx="438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Sales by Country</a:t>
            </a:r>
          </a:p>
        </p:txBody>
      </p:sp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id="{4E75A505-6695-4994-8594-02C7074F8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0175" y="1676400"/>
            <a:ext cx="495300" cy="495300"/>
          </a:xfrm>
          <a:prstGeom prst="rect">
            <a:avLst/>
          </a:prstGeom>
        </p:spPr>
      </p:pic>
      <p:pic>
        <p:nvPicPr>
          <p:cNvPr id="18" name="Graphic 17" descr="Marker with solid fill">
            <a:extLst>
              <a:ext uri="{FF2B5EF4-FFF2-40B4-BE49-F238E27FC236}">
                <a16:creationId xmlns:a16="http://schemas.microsoft.com/office/drawing/2014/main" id="{EDD7F901-4CA7-46D9-913F-0DDFF9E51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225" y="4714875"/>
            <a:ext cx="495300" cy="495300"/>
          </a:xfrm>
          <a:prstGeom prst="rect">
            <a:avLst/>
          </a:prstGeom>
        </p:spPr>
      </p:pic>
      <p:pic>
        <p:nvPicPr>
          <p:cNvPr id="19" name="Graphic 18" descr="Marker with solid fill">
            <a:extLst>
              <a:ext uri="{FF2B5EF4-FFF2-40B4-BE49-F238E27FC236}">
                <a16:creationId xmlns:a16="http://schemas.microsoft.com/office/drawing/2014/main" id="{E40DF926-B6F8-425D-8873-377C4A246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1675" y="4897931"/>
            <a:ext cx="495300" cy="49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1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26">
        <p:circle/>
      </p:transition>
    </mc:Choice>
    <mc:Fallback xmlns="">
      <p:transition spd="slow" advTm="66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1901-94CF-4722-86B2-4C85D24E1411}"/>
              </a:ext>
            </a:extLst>
          </p:cNvPr>
          <p:cNvSpPr txBox="1"/>
          <p:nvPr/>
        </p:nvSpPr>
        <p:spPr>
          <a:xfrm>
            <a:off x="9210303" y="3619342"/>
            <a:ext cx="3066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AB7E-13F9-4BEC-AA66-3AC7939E7593}"/>
              </a:ext>
            </a:extLst>
          </p:cNvPr>
          <p:cNvSpPr txBox="1"/>
          <p:nvPr/>
        </p:nvSpPr>
        <p:spPr>
          <a:xfrm>
            <a:off x="10497127" y="6262205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STORY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15439C-2A43-4C75-B3AB-6AB63F8D3114}"/>
              </a:ext>
            </a:extLst>
          </p:cNvPr>
          <p:cNvSpPr/>
          <p:nvPr/>
        </p:nvSpPr>
        <p:spPr>
          <a:xfrm>
            <a:off x="206828" y="-8738"/>
            <a:ext cx="5359070" cy="6875478"/>
          </a:xfrm>
          <a:custGeom>
            <a:avLst/>
            <a:gdLst>
              <a:gd name="connsiteX0" fmla="*/ 4365171 w 5359070"/>
              <a:gd name="connsiteY0" fmla="*/ 8739 h 6866739"/>
              <a:gd name="connsiteX1" fmla="*/ 5359070 w 5359070"/>
              <a:gd name="connsiteY1" fmla="*/ 8739 h 6866739"/>
              <a:gd name="connsiteX2" fmla="*/ 5359070 w 5359070"/>
              <a:gd name="connsiteY2" fmla="*/ 6866739 h 6866739"/>
              <a:gd name="connsiteX3" fmla="*/ 4365171 w 5359070"/>
              <a:gd name="connsiteY3" fmla="*/ 6866739 h 6866739"/>
              <a:gd name="connsiteX4" fmla="*/ 3218872 w 5359070"/>
              <a:gd name="connsiteY4" fmla="*/ 0 h 6866739"/>
              <a:gd name="connsiteX5" fmla="*/ 4212771 w 5359070"/>
              <a:gd name="connsiteY5" fmla="*/ 0 h 6866739"/>
              <a:gd name="connsiteX6" fmla="*/ 4212771 w 5359070"/>
              <a:gd name="connsiteY6" fmla="*/ 6858000 h 6866739"/>
              <a:gd name="connsiteX7" fmla="*/ 3218872 w 5359070"/>
              <a:gd name="connsiteY7" fmla="*/ 6858000 h 6866739"/>
              <a:gd name="connsiteX8" fmla="*/ 0 w 5359070"/>
              <a:gd name="connsiteY8" fmla="*/ 0 h 6866739"/>
              <a:gd name="connsiteX9" fmla="*/ 3066472 w 5359070"/>
              <a:gd name="connsiteY9" fmla="*/ 0 h 6866739"/>
              <a:gd name="connsiteX10" fmla="*/ 3066472 w 5359070"/>
              <a:gd name="connsiteY10" fmla="*/ 6858000 h 6866739"/>
              <a:gd name="connsiteX11" fmla="*/ 0 w 5359070"/>
              <a:gd name="connsiteY11" fmla="*/ 6858000 h 686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9070" h="6866739">
                <a:moveTo>
                  <a:pt x="4365171" y="8739"/>
                </a:moveTo>
                <a:lnTo>
                  <a:pt x="5359070" y="8739"/>
                </a:lnTo>
                <a:lnTo>
                  <a:pt x="5359070" y="6866739"/>
                </a:lnTo>
                <a:lnTo>
                  <a:pt x="4365171" y="6866739"/>
                </a:lnTo>
                <a:close/>
                <a:moveTo>
                  <a:pt x="3218872" y="0"/>
                </a:moveTo>
                <a:lnTo>
                  <a:pt x="4212771" y="0"/>
                </a:lnTo>
                <a:lnTo>
                  <a:pt x="4212771" y="6858000"/>
                </a:lnTo>
                <a:lnTo>
                  <a:pt x="3218872" y="6858000"/>
                </a:lnTo>
                <a:close/>
                <a:moveTo>
                  <a:pt x="0" y="0"/>
                </a:moveTo>
                <a:lnTo>
                  <a:pt x="3066472" y="0"/>
                </a:lnTo>
                <a:lnTo>
                  <a:pt x="306647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273D-D3DC-456D-8118-7886188A6B97}"/>
              </a:ext>
            </a:extLst>
          </p:cNvPr>
          <p:cNvSpPr txBox="1"/>
          <p:nvPr/>
        </p:nvSpPr>
        <p:spPr>
          <a:xfrm>
            <a:off x="5951190" y="-8739"/>
            <a:ext cx="53590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“It is nice finding that place where you can just go and relax.”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1D166-6647-4406-BFDA-67D8C4418E86}"/>
              </a:ext>
            </a:extLst>
          </p:cNvPr>
          <p:cNvSpPr txBox="1"/>
          <p:nvPr/>
        </p:nvSpPr>
        <p:spPr>
          <a:xfrm>
            <a:off x="5951190" y="2800766"/>
            <a:ext cx="3650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  <a:ea typeface="Cambria" panose="02040503050406030204" pitchFamily="18" charset="0"/>
              </a:rPr>
              <a:t>- Moises Arias</a:t>
            </a:r>
            <a:endParaRPr lang="en-US" sz="5400" dirty="0">
              <a:solidFill>
                <a:schemeClr val="accent6">
                  <a:lumMod val="60000"/>
                  <a:lumOff val="40000"/>
                </a:schemeClr>
              </a:solidFill>
              <a:latin typeface="Freestyle Script" panose="030804020302050B0404" pitchFamily="66" charset="0"/>
              <a:ea typeface="Cambria" panose="02040503050406030204" pitchFamily="18" charset="0"/>
            </a:endParaRPr>
          </a:p>
          <a:p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5" name="Flowchart: Sort 24">
            <a:extLst>
              <a:ext uri="{FF2B5EF4-FFF2-40B4-BE49-F238E27FC236}">
                <a16:creationId xmlns:a16="http://schemas.microsoft.com/office/drawing/2014/main" id="{AEFCBB55-8413-4AAB-918A-68D17621B846}"/>
              </a:ext>
            </a:extLst>
          </p:cNvPr>
          <p:cNvSpPr/>
          <p:nvPr/>
        </p:nvSpPr>
        <p:spPr>
          <a:xfrm>
            <a:off x="369542" y="6098266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8">
        <p:fade/>
      </p:transition>
    </mc:Choice>
    <mc:Fallback xmlns="">
      <p:transition spd="med" advTm="6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BDECF-54BE-48AB-B7A9-7C3C9C431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2D99B7-EEE0-4033-A282-0F24DC522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0BB135-5822-4F24-8F13-5E720858A9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875489"/>
              </p:ext>
            </p:extLst>
          </p:nvPr>
        </p:nvGraphicFramePr>
        <p:xfrm>
          <a:off x="114300" y="0"/>
          <a:ext cx="1198245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6DCC55-D4D9-4237-BEA5-ED3DC1E416B0}"/>
              </a:ext>
            </a:extLst>
          </p:cNvPr>
          <p:cNvSpPr txBox="1"/>
          <p:nvPr/>
        </p:nvSpPr>
        <p:spPr>
          <a:xfrm>
            <a:off x="3667125" y="5997803"/>
            <a:ext cx="2085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Established in 2017 in London, England.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B4CC54-E0E7-4CED-94CE-07652C1FF36F}"/>
              </a:ext>
            </a:extLst>
          </p:cNvPr>
          <p:cNvSpPr txBox="1"/>
          <p:nvPr/>
        </p:nvSpPr>
        <p:spPr>
          <a:xfrm>
            <a:off x="5681662" y="5279737"/>
            <a:ext cx="185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Flagship store opens in New York.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08F4B-1A96-40D7-94E9-7FF14B7A4D5B}"/>
              </a:ext>
            </a:extLst>
          </p:cNvPr>
          <p:cNvSpPr txBox="1"/>
          <p:nvPr/>
        </p:nvSpPr>
        <p:spPr>
          <a:xfrm>
            <a:off x="6800853" y="4245843"/>
            <a:ext cx="1666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Best New Spa 2019 Award.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CB1E13-844C-42F9-8F49-8575AEA685D9}"/>
              </a:ext>
            </a:extLst>
          </p:cNvPr>
          <p:cNvSpPr txBox="1"/>
          <p:nvPr/>
        </p:nvSpPr>
        <p:spPr>
          <a:xfrm>
            <a:off x="7372350" y="2912343"/>
            <a:ext cx="1814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Best Social Media Team Award.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E7E3C1-B58F-4329-9FF2-60F7543FDFB3}"/>
              </a:ext>
            </a:extLst>
          </p:cNvPr>
          <p:cNvSpPr txBox="1"/>
          <p:nvPr/>
        </p:nvSpPr>
        <p:spPr>
          <a:xfrm>
            <a:off x="7677149" y="1567654"/>
            <a:ext cx="1666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Bali store opens in Ubud.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6BCC1C-AF0F-4DFD-B827-A3A2428A959B}"/>
              </a:ext>
            </a:extLst>
          </p:cNvPr>
          <p:cNvSpPr txBox="1"/>
          <p:nvPr/>
        </p:nvSpPr>
        <p:spPr>
          <a:xfrm>
            <a:off x="424873" y="343770"/>
            <a:ext cx="6022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Story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B272EC-296B-468E-ACBD-9F34C61C9DBF}"/>
              </a:ext>
            </a:extLst>
          </p:cNvPr>
          <p:cNvSpPr txBox="1"/>
          <p:nvPr/>
        </p:nvSpPr>
        <p:spPr>
          <a:xfrm>
            <a:off x="2758498" y="5705088"/>
            <a:ext cx="90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AD3B46-8F2A-4C05-8C40-F5970CB45985}"/>
              </a:ext>
            </a:extLst>
          </p:cNvPr>
          <p:cNvSpPr txBox="1"/>
          <p:nvPr/>
        </p:nvSpPr>
        <p:spPr>
          <a:xfrm>
            <a:off x="4773035" y="4977497"/>
            <a:ext cx="90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9F7EAF-58BE-44B1-AFB3-95D5BA2CD488}"/>
              </a:ext>
            </a:extLst>
          </p:cNvPr>
          <p:cNvSpPr txBox="1"/>
          <p:nvPr/>
        </p:nvSpPr>
        <p:spPr>
          <a:xfrm>
            <a:off x="5815013" y="3905191"/>
            <a:ext cx="90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47151-8C86-4764-B57C-8A5B4E97332B}"/>
              </a:ext>
            </a:extLst>
          </p:cNvPr>
          <p:cNvSpPr txBox="1"/>
          <p:nvPr/>
        </p:nvSpPr>
        <p:spPr>
          <a:xfrm>
            <a:off x="6378001" y="2612157"/>
            <a:ext cx="90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8C857E-3D62-42FB-8ADA-D0E59268FDCD}"/>
              </a:ext>
            </a:extLst>
          </p:cNvPr>
          <p:cNvSpPr txBox="1"/>
          <p:nvPr/>
        </p:nvSpPr>
        <p:spPr>
          <a:xfrm>
            <a:off x="6711372" y="1262334"/>
            <a:ext cx="90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723C1B-7588-43A7-A047-CC83E26D9267}"/>
              </a:ext>
            </a:extLst>
          </p:cNvPr>
          <p:cNvSpPr txBox="1"/>
          <p:nvPr/>
        </p:nvSpPr>
        <p:spPr>
          <a:xfrm>
            <a:off x="548701" y="2171194"/>
            <a:ext cx="4400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Nunc viverra imperdiet enim. Fusce est. Vivamus a tellus.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F00B25-C7DA-46B8-863E-E9187FA0B512}"/>
              </a:ext>
            </a:extLst>
          </p:cNvPr>
          <p:cNvCxnSpPr>
            <a:cxnSpLocks/>
          </p:cNvCxnSpPr>
          <p:nvPr/>
        </p:nvCxnSpPr>
        <p:spPr>
          <a:xfrm>
            <a:off x="642257" y="1785257"/>
            <a:ext cx="4067856" cy="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13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"/>
    </mc:Choice>
    <mc:Fallback xmlns="">
      <p:transition spd="slow" advTm="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1901-94CF-4722-86B2-4C85D24E1411}"/>
              </a:ext>
            </a:extLst>
          </p:cNvPr>
          <p:cNvSpPr txBox="1"/>
          <p:nvPr/>
        </p:nvSpPr>
        <p:spPr>
          <a:xfrm>
            <a:off x="9210303" y="3619342"/>
            <a:ext cx="3066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AB7E-13F9-4BEC-AA66-3AC7939E7593}"/>
              </a:ext>
            </a:extLst>
          </p:cNvPr>
          <p:cNvSpPr txBox="1"/>
          <p:nvPr/>
        </p:nvSpPr>
        <p:spPr>
          <a:xfrm>
            <a:off x="10044545" y="6262205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PRODUCTS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15439C-2A43-4C75-B3AB-6AB63F8D3114}"/>
              </a:ext>
            </a:extLst>
          </p:cNvPr>
          <p:cNvSpPr/>
          <p:nvPr/>
        </p:nvSpPr>
        <p:spPr>
          <a:xfrm>
            <a:off x="206828" y="-8738"/>
            <a:ext cx="5359070" cy="6875478"/>
          </a:xfrm>
          <a:custGeom>
            <a:avLst/>
            <a:gdLst>
              <a:gd name="connsiteX0" fmla="*/ 4365171 w 5359070"/>
              <a:gd name="connsiteY0" fmla="*/ 8739 h 6866739"/>
              <a:gd name="connsiteX1" fmla="*/ 5359070 w 5359070"/>
              <a:gd name="connsiteY1" fmla="*/ 8739 h 6866739"/>
              <a:gd name="connsiteX2" fmla="*/ 5359070 w 5359070"/>
              <a:gd name="connsiteY2" fmla="*/ 6866739 h 6866739"/>
              <a:gd name="connsiteX3" fmla="*/ 4365171 w 5359070"/>
              <a:gd name="connsiteY3" fmla="*/ 6866739 h 6866739"/>
              <a:gd name="connsiteX4" fmla="*/ 3218872 w 5359070"/>
              <a:gd name="connsiteY4" fmla="*/ 0 h 6866739"/>
              <a:gd name="connsiteX5" fmla="*/ 4212771 w 5359070"/>
              <a:gd name="connsiteY5" fmla="*/ 0 h 6866739"/>
              <a:gd name="connsiteX6" fmla="*/ 4212771 w 5359070"/>
              <a:gd name="connsiteY6" fmla="*/ 6858000 h 6866739"/>
              <a:gd name="connsiteX7" fmla="*/ 3218872 w 5359070"/>
              <a:gd name="connsiteY7" fmla="*/ 6858000 h 6866739"/>
              <a:gd name="connsiteX8" fmla="*/ 0 w 5359070"/>
              <a:gd name="connsiteY8" fmla="*/ 0 h 6866739"/>
              <a:gd name="connsiteX9" fmla="*/ 3066472 w 5359070"/>
              <a:gd name="connsiteY9" fmla="*/ 0 h 6866739"/>
              <a:gd name="connsiteX10" fmla="*/ 3066472 w 5359070"/>
              <a:gd name="connsiteY10" fmla="*/ 6858000 h 6866739"/>
              <a:gd name="connsiteX11" fmla="*/ 0 w 5359070"/>
              <a:gd name="connsiteY11" fmla="*/ 6858000 h 686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9070" h="6866739">
                <a:moveTo>
                  <a:pt x="4365171" y="8739"/>
                </a:moveTo>
                <a:lnTo>
                  <a:pt x="5359070" y="8739"/>
                </a:lnTo>
                <a:lnTo>
                  <a:pt x="5359070" y="6866739"/>
                </a:lnTo>
                <a:lnTo>
                  <a:pt x="4365171" y="6866739"/>
                </a:lnTo>
                <a:close/>
                <a:moveTo>
                  <a:pt x="3218872" y="0"/>
                </a:moveTo>
                <a:lnTo>
                  <a:pt x="4212771" y="0"/>
                </a:lnTo>
                <a:lnTo>
                  <a:pt x="4212771" y="6858000"/>
                </a:lnTo>
                <a:lnTo>
                  <a:pt x="3218872" y="6858000"/>
                </a:lnTo>
                <a:close/>
                <a:moveTo>
                  <a:pt x="0" y="0"/>
                </a:moveTo>
                <a:lnTo>
                  <a:pt x="3066472" y="0"/>
                </a:lnTo>
                <a:lnTo>
                  <a:pt x="306647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8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273D-D3DC-456D-8118-7886188A6B97}"/>
              </a:ext>
            </a:extLst>
          </p:cNvPr>
          <p:cNvSpPr txBox="1"/>
          <p:nvPr/>
        </p:nvSpPr>
        <p:spPr>
          <a:xfrm>
            <a:off x="5951190" y="-8739"/>
            <a:ext cx="53590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“It is nice finding that place where you can just go and relax.”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1D166-6647-4406-BFDA-67D8C4418E86}"/>
              </a:ext>
            </a:extLst>
          </p:cNvPr>
          <p:cNvSpPr txBox="1"/>
          <p:nvPr/>
        </p:nvSpPr>
        <p:spPr>
          <a:xfrm>
            <a:off x="5951190" y="2800766"/>
            <a:ext cx="3650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  <a:ea typeface="Cambria" panose="02040503050406030204" pitchFamily="18" charset="0"/>
              </a:rPr>
              <a:t>- Moises Arias</a:t>
            </a:r>
            <a:endParaRPr lang="en-US" sz="5400" dirty="0">
              <a:solidFill>
                <a:schemeClr val="accent6">
                  <a:lumMod val="60000"/>
                  <a:lumOff val="40000"/>
                </a:schemeClr>
              </a:solidFill>
              <a:latin typeface="Freestyle Script" panose="030804020302050B0404" pitchFamily="66" charset="0"/>
              <a:ea typeface="Cambria" panose="02040503050406030204" pitchFamily="18" charset="0"/>
            </a:endParaRPr>
          </a:p>
          <a:p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5" name="Flowchart: Sort 24">
            <a:extLst>
              <a:ext uri="{FF2B5EF4-FFF2-40B4-BE49-F238E27FC236}">
                <a16:creationId xmlns:a16="http://schemas.microsoft.com/office/drawing/2014/main" id="{AEFCBB55-8413-4AAB-918A-68D17621B846}"/>
              </a:ext>
            </a:extLst>
          </p:cNvPr>
          <p:cNvSpPr/>
          <p:nvPr/>
        </p:nvSpPr>
        <p:spPr>
          <a:xfrm>
            <a:off x="369542" y="6098266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16">
        <p:fade/>
      </p:transition>
    </mc:Choice>
    <mc:Fallback xmlns="">
      <p:transition spd="med" advTm="6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28A746-DB58-4803-910B-164DFC53EC34}"/>
              </a:ext>
            </a:extLst>
          </p:cNvPr>
          <p:cNvSpPr txBox="1"/>
          <p:nvPr/>
        </p:nvSpPr>
        <p:spPr>
          <a:xfrm>
            <a:off x="377248" y="219343"/>
            <a:ext cx="6022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Products</a:t>
            </a:r>
          </a:p>
        </p:txBody>
      </p:sp>
      <p:sp>
        <p:nvSpPr>
          <p:cNvPr id="3" name="Hexagon 2">
            <a:hlinkClick r:id="rId4" action="ppaction://hlinksldjump"/>
            <a:extLst>
              <a:ext uri="{FF2B5EF4-FFF2-40B4-BE49-F238E27FC236}">
                <a16:creationId xmlns:a16="http://schemas.microsoft.com/office/drawing/2014/main" id="{0453871F-58B2-492F-86CB-2205768F668B}"/>
              </a:ext>
            </a:extLst>
          </p:cNvPr>
          <p:cNvSpPr/>
          <p:nvPr/>
        </p:nvSpPr>
        <p:spPr>
          <a:xfrm>
            <a:off x="476250" y="1676399"/>
            <a:ext cx="2707005" cy="2333625"/>
          </a:xfrm>
          <a:prstGeom prst="hexagon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B72392-953C-44B2-BB77-3902CD5ED3EF}"/>
              </a:ext>
            </a:extLst>
          </p:cNvPr>
          <p:cNvSpPr/>
          <p:nvPr/>
        </p:nvSpPr>
        <p:spPr>
          <a:xfrm>
            <a:off x="1248335" y="3571873"/>
            <a:ext cx="1124733" cy="3619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FACIALS</a:t>
            </a:r>
          </a:p>
        </p:txBody>
      </p:sp>
      <p:sp>
        <p:nvSpPr>
          <p:cNvPr id="15" name="Hexagon 14">
            <a:hlinkClick r:id="rId6" action="ppaction://hlinksldjump" tooltip="Click to find out more about Manicures"/>
            <a:extLst>
              <a:ext uri="{FF2B5EF4-FFF2-40B4-BE49-F238E27FC236}">
                <a16:creationId xmlns:a16="http://schemas.microsoft.com/office/drawing/2014/main" id="{EF2D8924-4F91-4D76-9F86-69A2C209F2AA}"/>
              </a:ext>
            </a:extLst>
          </p:cNvPr>
          <p:cNvSpPr/>
          <p:nvPr/>
        </p:nvSpPr>
        <p:spPr>
          <a:xfrm>
            <a:off x="2695575" y="2907506"/>
            <a:ext cx="2707005" cy="2333625"/>
          </a:xfrm>
          <a:prstGeom prst="hexagon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428"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5CDA3EB-10F8-4389-B224-F33BA74BEF75}"/>
              </a:ext>
            </a:extLst>
          </p:cNvPr>
          <p:cNvSpPr/>
          <p:nvPr/>
        </p:nvSpPr>
        <p:spPr>
          <a:xfrm>
            <a:off x="3281923" y="4782144"/>
            <a:ext cx="1534308" cy="3619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MANICURES</a:t>
            </a:r>
          </a:p>
        </p:txBody>
      </p:sp>
      <p:sp>
        <p:nvSpPr>
          <p:cNvPr id="20" name="Hexagon 19">
            <a:hlinkClick r:id="rId8" action="ppaction://hlinksldjump" tooltip="Click to find out more about Pedicures"/>
            <a:extLst>
              <a:ext uri="{FF2B5EF4-FFF2-40B4-BE49-F238E27FC236}">
                <a16:creationId xmlns:a16="http://schemas.microsoft.com/office/drawing/2014/main" id="{871E58CA-70E6-4613-A3BD-8669A6F5B35A}"/>
              </a:ext>
            </a:extLst>
          </p:cNvPr>
          <p:cNvSpPr/>
          <p:nvPr/>
        </p:nvSpPr>
        <p:spPr>
          <a:xfrm>
            <a:off x="4914900" y="4138612"/>
            <a:ext cx="2707005" cy="2333625"/>
          </a:xfrm>
          <a:prstGeom prst="hexagon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19ADD5-3852-496A-A41C-3924C4BDBBEE}"/>
              </a:ext>
            </a:extLst>
          </p:cNvPr>
          <p:cNvSpPr/>
          <p:nvPr/>
        </p:nvSpPr>
        <p:spPr>
          <a:xfrm>
            <a:off x="5607366" y="6020985"/>
            <a:ext cx="1322071" cy="3619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PEDICURE</a:t>
            </a:r>
          </a:p>
        </p:txBody>
      </p:sp>
      <p:sp>
        <p:nvSpPr>
          <p:cNvPr id="17" name="Hexagon 16">
            <a:hlinkClick r:id="rId10" action="ppaction://hlinksldjump" tooltip="Click to find out more about Massage. "/>
            <a:extLst>
              <a:ext uri="{FF2B5EF4-FFF2-40B4-BE49-F238E27FC236}">
                <a16:creationId xmlns:a16="http://schemas.microsoft.com/office/drawing/2014/main" id="{AFB7AA21-C858-4CBD-8E13-69BD15CD4362}"/>
              </a:ext>
            </a:extLst>
          </p:cNvPr>
          <p:cNvSpPr/>
          <p:nvPr/>
        </p:nvSpPr>
        <p:spPr>
          <a:xfrm>
            <a:off x="476249" y="4138612"/>
            <a:ext cx="2707005" cy="2333625"/>
          </a:xfrm>
          <a:prstGeom prst="hexagon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AE79E7-5196-4484-B111-44B820CE34A8}"/>
              </a:ext>
            </a:extLst>
          </p:cNvPr>
          <p:cNvSpPr/>
          <p:nvPr/>
        </p:nvSpPr>
        <p:spPr>
          <a:xfrm>
            <a:off x="1205473" y="6028130"/>
            <a:ext cx="1210458" cy="3619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AB477-BE26-48EA-9D15-9CC5969C227C}"/>
              </a:ext>
            </a:extLst>
          </p:cNvPr>
          <p:cNvSpPr txBox="1"/>
          <p:nvPr/>
        </p:nvSpPr>
        <p:spPr>
          <a:xfrm>
            <a:off x="6301740" y="1882005"/>
            <a:ext cx="4991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</p:spTree>
    <p:extLst>
      <p:ext uri="{BB962C8B-B14F-4D97-AF65-F5344CB8AC3E}">
        <p14:creationId xmlns:p14="http://schemas.microsoft.com/office/powerpoint/2010/main" val="13815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78">
        <p:fade/>
      </p:transition>
    </mc:Choice>
    <mc:Fallback xmlns="">
      <p:transition spd="med" advTm="617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380558A7-4D3E-4273-8B4F-56C314C3F035}"/>
              </a:ext>
            </a:extLst>
          </p:cNvPr>
          <p:cNvSpPr/>
          <p:nvPr/>
        </p:nvSpPr>
        <p:spPr>
          <a:xfrm>
            <a:off x="4791075" y="0"/>
            <a:ext cx="942975" cy="5286375"/>
          </a:xfrm>
          <a:prstGeom prst="flowChartProcess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28DF8-86B9-45F2-8B7F-8CEA29882A7B}"/>
              </a:ext>
            </a:extLst>
          </p:cNvPr>
          <p:cNvSpPr/>
          <p:nvPr/>
        </p:nvSpPr>
        <p:spPr>
          <a:xfrm>
            <a:off x="0" y="495300"/>
            <a:ext cx="4791075" cy="4791075"/>
          </a:xfrm>
          <a:prstGeom prst="rect">
            <a:avLst/>
          </a:prstGeom>
          <a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786AF6E-21BD-4625-A2CF-126DCB16DC30}"/>
              </a:ext>
            </a:extLst>
          </p:cNvPr>
          <p:cNvSpPr/>
          <p:nvPr/>
        </p:nvSpPr>
        <p:spPr>
          <a:xfrm>
            <a:off x="0" y="3324225"/>
            <a:ext cx="3533775" cy="3533775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F078208-B7CE-479A-BDEB-D8779A0FA499}"/>
              </a:ext>
            </a:extLst>
          </p:cNvPr>
          <p:cNvSpPr/>
          <p:nvPr/>
        </p:nvSpPr>
        <p:spPr>
          <a:xfrm>
            <a:off x="5734050" y="495300"/>
            <a:ext cx="942975" cy="6362700"/>
          </a:xfrm>
          <a:prstGeom prst="flowChartProcess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AC40BD-D7F9-4A9F-BE0C-59BD0A3371D7}"/>
              </a:ext>
            </a:extLst>
          </p:cNvPr>
          <p:cNvSpPr txBox="1"/>
          <p:nvPr/>
        </p:nvSpPr>
        <p:spPr>
          <a:xfrm>
            <a:off x="6991350" y="152668"/>
            <a:ext cx="3470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28E9C-6932-4920-B2A3-156A262E1BA2}"/>
              </a:ext>
            </a:extLst>
          </p:cNvPr>
          <p:cNvSpPr txBox="1"/>
          <p:nvPr/>
        </p:nvSpPr>
        <p:spPr>
          <a:xfrm>
            <a:off x="7082559" y="1812316"/>
            <a:ext cx="44611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Nunc viverra imperdiet enim. Fusce est. Vivamus a tellus.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1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2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3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4 goes here. 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9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71">
        <p:fade/>
      </p:transition>
    </mc:Choice>
    <mc:Fallback xmlns="">
      <p:transition spd="med" advTm="6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380558A7-4D3E-4273-8B4F-56C314C3F035}"/>
              </a:ext>
            </a:extLst>
          </p:cNvPr>
          <p:cNvSpPr/>
          <p:nvPr/>
        </p:nvSpPr>
        <p:spPr>
          <a:xfrm>
            <a:off x="4791075" y="0"/>
            <a:ext cx="942975" cy="5286375"/>
          </a:xfrm>
          <a:prstGeom prst="flowChartProcess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28DF8-86B9-45F2-8B7F-8CEA29882A7B}"/>
              </a:ext>
            </a:extLst>
          </p:cNvPr>
          <p:cNvSpPr/>
          <p:nvPr/>
        </p:nvSpPr>
        <p:spPr>
          <a:xfrm>
            <a:off x="0" y="495300"/>
            <a:ext cx="4791075" cy="4791075"/>
          </a:xfrm>
          <a:prstGeom prst="rect">
            <a:avLst/>
          </a:prstGeom>
          <a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786AF6E-21BD-4625-A2CF-126DCB16DC30}"/>
              </a:ext>
            </a:extLst>
          </p:cNvPr>
          <p:cNvSpPr/>
          <p:nvPr/>
        </p:nvSpPr>
        <p:spPr>
          <a:xfrm>
            <a:off x="0" y="3324225"/>
            <a:ext cx="3533775" cy="3533775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F078208-B7CE-479A-BDEB-D8779A0FA499}"/>
              </a:ext>
            </a:extLst>
          </p:cNvPr>
          <p:cNvSpPr/>
          <p:nvPr/>
        </p:nvSpPr>
        <p:spPr>
          <a:xfrm>
            <a:off x="5734050" y="495300"/>
            <a:ext cx="942975" cy="6362700"/>
          </a:xfrm>
          <a:prstGeom prst="flowChartProcess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AC40BD-D7F9-4A9F-BE0C-59BD0A3371D7}"/>
              </a:ext>
            </a:extLst>
          </p:cNvPr>
          <p:cNvSpPr txBox="1"/>
          <p:nvPr/>
        </p:nvSpPr>
        <p:spPr>
          <a:xfrm>
            <a:off x="6991349" y="152668"/>
            <a:ext cx="427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28E9C-6932-4920-B2A3-156A262E1BA2}"/>
              </a:ext>
            </a:extLst>
          </p:cNvPr>
          <p:cNvSpPr txBox="1"/>
          <p:nvPr/>
        </p:nvSpPr>
        <p:spPr>
          <a:xfrm>
            <a:off x="7082559" y="1812316"/>
            <a:ext cx="44611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Nunc viverra imperdiet enim. Fusce est. Vivamus a tellus.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1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2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3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4 goes here. 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7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28">
        <p:fade/>
      </p:transition>
    </mc:Choice>
    <mc:Fallback xmlns="">
      <p:transition spd="med" advTm="6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380558A7-4D3E-4273-8B4F-56C314C3F035}"/>
              </a:ext>
            </a:extLst>
          </p:cNvPr>
          <p:cNvSpPr/>
          <p:nvPr/>
        </p:nvSpPr>
        <p:spPr>
          <a:xfrm>
            <a:off x="4791075" y="0"/>
            <a:ext cx="942975" cy="5286375"/>
          </a:xfrm>
          <a:prstGeom prst="flowChartProcess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28DF8-86B9-45F2-8B7F-8CEA29882A7B}"/>
              </a:ext>
            </a:extLst>
          </p:cNvPr>
          <p:cNvSpPr/>
          <p:nvPr/>
        </p:nvSpPr>
        <p:spPr>
          <a:xfrm>
            <a:off x="0" y="495300"/>
            <a:ext cx="4791075" cy="4791075"/>
          </a:xfrm>
          <a:prstGeom prst="rect">
            <a:avLst/>
          </a:prstGeom>
          <a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786AF6E-21BD-4625-A2CF-126DCB16DC30}"/>
              </a:ext>
            </a:extLst>
          </p:cNvPr>
          <p:cNvSpPr/>
          <p:nvPr/>
        </p:nvSpPr>
        <p:spPr>
          <a:xfrm>
            <a:off x="0" y="3324225"/>
            <a:ext cx="3533775" cy="3533775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F078208-B7CE-479A-BDEB-D8779A0FA499}"/>
              </a:ext>
            </a:extLst>
          </p:cNvPr>
          <p:cNvSpPr/>
          <p:nvPr/>
        </p:nvSpPr>
        <p:spPr>
          <a:xfrm>
            <a:off x="5734050" y="495300"/>
            <a:ext cx="942975" cy="6362700"/>
          </a:xfrm>
          <a:prstGeom prst="flowChartProcess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AC40BD-D7F9-4A9F-BE0C-59BD0A3371D7}"/>
              </a:ext>
            </a:extLst>
          </p:cNvPr>
          <p:cNvSpPr txBox="1"/>
          <p:nvPr/>
        </p:nvSpPr>
        <p:spPr>
          <a:xfrm>
            <a:off x="6991349" y="152668"/>
            <a:ext cx="4781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Manicures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28E9C-6932-4920-B2A3-156A262E1BA2}"/>
              </a:ext>
            </a:extLst>
          </p:cNvPr>
          <p:cNvSpPr txBox="1"/>
          <p:nvPr/>
        </p:nvSpPr>
        <p:spPr>
          <a:xfrm>
            <a:off x="7082559" y="1812316"/>
            <a:ext cx="44611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Nunc viverra imperdiet enim. Fusce est. Vivamus a tellus.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1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2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3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4 goes here. 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9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49">
        <p:fade/>
      </p:transition>
    </mc:Choice>
    <mc:Fallback xmlns="">
      <p:transition spd="med" advTm="6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380558A7-4D3E-4273-8B4F-56C314C3F035}"/>
              </a:ext>
            </a:extLst>
          </p:cNvPr>
          <p:cNvSpPr/>
          <p:nvPr/>
        </p:nvSpPr>
        <p:spPr>
          <a:xfrm>
            <a:off x="4791075" y="0"/>
            <a:ext cx="942975" cy="5286375"/>
          </a:xfrm>
          <a:prstGeom prst="flowChartProcess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28DF8-86B9-45F2-8B7F-8CEA29882A7B}"/>
              </a:ext>
            </a:extLst>
          </p:cNvPr>
          <p:cNvSpPr/>
          <p:nvPr/>
        </p:nvSpPr>
        <p:spPr>
          <a:xfrm>
            <a:off x="0" y="495300"/>
            <a:ext cx="4791075" cy="4791075"/>
          </a:xfrm>
          <a:prstGeom prst="rect">
            <a:avLst/>
          </a:prstGeom>
          <a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786AF6E-21BD-4625-A2CF-126DCB16DC30}"/>
              </a:ext>
            </a:extLst>
          </p:cNvPr>
          <p:cNvSpPr/>
          <p:nvPr/>
        </p:nvSpPr>
        <p:spPr>
          <a:xfrm>
            <a:off x="0" y="3324225"/>
            <a:ext cx="3533775" cy="3533775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F078208-B7CE-479A-BDEB-D8779A0FA499}"/>
              </a:ext>
            </a:extLst>
          </p:cNvPr>
          <p:cNvSpPr/>
          <p:nvPr/>
        </p:nvSpPr>
        <p:spPr>
          <a:xfrm>
            <a:off x="5734050" y="495300"/>
            <a:ext cx="942975" cy="6362700"/>
          </a:xfrm>
          <a:prstGeom prst="flowChartProcess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AC40BD-D7F9-4A9F-BE0C-59BD0A3371D7}"/>
              </a:ext>
            </a:extLst>
          </p:cNvPr>
          <p:cNvSpPr txBox="1"/>
          <p:nvPr/>
        </p:nvSpPr>
        <p:spPr>
          <a:xfrm>
            <a:off x="6991349" y="152668"/>
            <a:ext cx="4781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Pedicures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28E9C-6932-4920-B2A3-156A262E1BA2}"/>
              </a:ext>
            </a:extLst>
          </p:cNvPr>
          <p:cNvSpPr txBox="1"/>
          <p:nvPr/>
        </p:nvSpPr>
        <p:spPr>
          <a:xfrm>
            <a:off x="7082559" y="1812316"/>
            <a:ext cx="44611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Nunc viverra imperdiet enim. Fusce est. Vivamus a tellus.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1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2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3 goes here.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 number 4 goes here. 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8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1">
        <p:fade/>
      </p:transition>
    </mc:Choice>
    <mc:Fallback xmlns="">
      <p:transition spd="med" advTm="6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1901-94CF-4722-86B2-4C85D24E1411}"/>
              </a:ext>
            </a:extLst>
          </p:cNvPr>
          <p:cNvSpPr txBox="1"/>
          <p:nvPr/>
        </p:nvSpPr>
        <p:spPr>
          <a:xfrm>
            <a:off x="9210303" y="3619342"/>
            <a:ext cx="3066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AB7E-13F9-4BEC-AA66-3AC7939E7593}"/>
              </a:ext>
            </a:extLst>
          </p:cNvPr>
          <p:cNvSpPr txBox="1"/>
          <p:nvPr/>
        </p:nvSpPr>
        <p:spPr>
          <a:xfrm>
            <a:off x="10743539" y="6299809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BOOKING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15439C-2A43-4C75-B3AB-6AB63F8D3114}"/>
              </a:ext>
            </a:extLst>
          </p:cNvPr>
          <p:cNvSpPr/>
          <p:nvPr/>
        </p:nvSpPr>
        <p:spPr>
          <a:xfrm>
            <a:off x="206828" y="-8738"/>
            <a:ext cx="5359070" cy="6875478"/>
          </a:xfrm>
          <a:custGeom>
            <a:avLst/>
            <a:gdLst>
              <a:gd name="connsiteX0" fmla="*/ 4365171 w 5359070"/>
              <a:gd name="connsiteY0" fmla="*/ 8739 h 6866739"/>
              <a:gd name="connsiteX1" fmla="*/ 5359070 w 5359070"/>
              <a:gd name="connsiteY1" fmla="*/ 8739 h 6866739"/>
              <a:gd name="connsiteX2" fmla="*/ 5359070 w 5359070"/>
              <a:gd name="connsiteY2" fmla="*/ 6866739 h 6866739"/>
              <a:gd name="connsiteX3" fmla="*/ 4365171 w 5359070"/>
              <a:gd name="connsiteY3" fmla="*/ 6866739 h 6866739"/>
              <a:gd name="connsiteX4" fmla="*/ 3218872 w 5359070"/>
              <a:gd name="connsiteY4" fmla="*/ 0 h 6866739"/>
              <a:gd name="connsiteX5" fmla="*/ 4212771 w 5359070"/>
              <a:gd name="connsiteY5" fmla="*/ 0 h 6866739"/>
              <a:gd name="connsiteX6" fmla="*/ 4212771 w 5359070"/>
              <a:gd name="connsiteY6" fmla="*/ 6858000 h 6866739"/>
              <a:gd name="connsiteX7" fmla="*/ 3218872 w 5359070"/>
              <a:gd name="connsiteY7" fmla="*/ 6858000 h 6866739"/>
              <a:gd name="connsiteX8" fmla="*/ 0 w 5359070"/>
              <a:gd name="connsiteY8" fmla="*/ 0 h 6866739"/>
              <a:gd name="connsiteX9" fmla="*/ 3066472 w 5359070"/>
              <a:gd name="connsiteY9" fmla="*/ 0 h 6866739"/>
              <a:gd name="connsiteX10" fmla="*/ 3066472 w 5359070"/>
              <a:gd name="connsiteY10" fmla="*/ 6858000 h 6866739"/>
              <a:gd name="connsiteX11" fmla="*/ 0 w 5359070"/>
              <a:gd name="connsiteY11" fmla="*/ 6858000 h 686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9070" h="6866739">
                <a:moveTo>
                  <a:pt x="4365171" y="8739"/>
                </a:moveTo>
                <a:lnTo>
                  <a:pt x="5359070" y="8739"/>
                </a:lnTo>
                <a:lnTo>
                  <a:pt x="5359070" y="6866739"/>
                </a:lnTo>
                <a:lnTo>
                  <a:pt x="4365171" y="6866739"/>
                </a:lnTo>
                <a:close/>
                <a:moveTo>
                  <a:pt x="3218872" y="0"/>
                </a:moveTo>
                <a:lnTo>
                  <a:pt x="4212771" y="0"/>
                </a:lnTo>
                <a:lnTo>
                  <a:pt x="4212771" y="6858000"/>
                </a:lnTo>
                <a:lnTo>
                  <a:pt x="3218872" y="6858000"/>
                </a:lnTo>
                <a:close/>
                <a:moveTo>
                  <a:pt x="0" y="0"/>
                </a:moveTo>
                <a:lnTo>
                  <a:pt x="3066472" y="0"/>
                </a:lnTo>
                <a:lnTo>
                  <a:pt x="306647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273D-D3DC-456D-8118-7886188A6B97}"/>
              </a:ext>
            </a:extLst>
          </p:cNvPr>
          <p:cNvSpPr txBox="1"/>
          <p:nvPr/>
        </p:nvSpPr>
        <p:spPr>
          <a:xfrm>
            <a:off x="5951190" y="-8739"/>
            <a:ext cx="53590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“It is nice finding that place where you can just go and relax.”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1D166-6647-4406-BFDA-67D8C4418E86}"/>
              </a:ext>
            </a:extLst>
          </p:cNvPr>
          <p:cNvSpPr txBox="1"/>
          <p:nvPr/>
        </p:nvSpPr>
        <p:spPr>
          <a:xfrm>
            <a:off x="5951190" y="2800766"/>
            <a:ext cx="3650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  <a:ea typeface="Cambria" panose="02040503050406030204" pitchFamily="18" charset="0"/>
              </a:rPr>
              <a:t>- Moises Arias</a:t>
            </a:r>
            <a:endParaRPr lang="en-US" sz="5400" dirty="0">
              <a:solidFill>
                <a:schemeClr val="accent6">
                  <a:lumMod val="60000"/>
                  <a:lumOff val="40000"/>
                </a:schemeClr>
              </a:solidFill>
              <a:latin typeface="Freestyle Script" panose="030804020302050B0404" pitchFamily="66" charset="0"/>
              <a:ea typeface="Cambria" panose="02040503050406030204" pitchFamily="18" charset="0"/>
            </a:endParaRPr>
          </a:p>
          <a:p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5" name="Flowchart: Sort 24">
            <a:extLst>
              <a:ext uri="{FF2B5EF4-FFF2-40B4-BE49-F238E27FC236}">
                <a16:creationId xmlns:a16="http://schemas.microsoft.com/office/drawing/2014/main" id="{AEFCBB55-8413-4AAB-918A-68D17621B846}"/>
              </a:ext>
            </a:extLst>
          </p:cNvPr>
          <p:cNvSpPr/>
          <p:nvPr/>
        </p:nvSpPr>
        <p:spPr>
          <a:xfrm>
            <a:off x="369542" y="6098266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9">
        <p:fade/>
      </p:transition>
    </mc:Choice>
    <mc:Fallback xmlns="">
      <p:transition spd="med" advTm="5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217A85-D252-48C9-A525-ABC116A3D724}"/>
              </a:ext>
            </a:extLst>
          </p:cNvPr>
          <p:cNvGrpSpPr/>
          <p:nvPr/>
        </p:nvGrpSpPr>
        <p:grpSpPr>
          <a:xfrm>
            <a:off x="557609" y="2200672"/>
            <a:ext cx="2494757" cy="3401801"/>
            <a:chOff x="557609" y="2200672"/>
            <a:chExt cx="2494757" cy="34018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5D938EE-7EC3-4AF6-BBCF-B157F981691E}"/>
                </a:ext>
              </a:extLst>
            </p:cNvPr>
            <p:cNvSpPr/>
            <p:nvPr/>
          </p:nvSpPr>
          <p:spPr>
            <a:xfrm>
              <a:off x="557609" y="2200672"/>
              <a:ext cx="2456657" cy="2456657"/>
            </a:xfrm>
            <a:prstGeom prst="roundRect">
              <a:avLst/>
            </a:pr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C37BDC-E94F-4A57-ABC2-2F11BBE33ED4}"/>
                </a:ext>
              </a:extLst>
            </p:cNvPr>
            <p:cNvSpPr txBox="1"/>
            <p:nvPr/>
          </p:nvSpPr>
          <p:spPr>
            <a:xfrm>
              <a:off x="595709" y="4918060"/>
              <a:ext cx="2456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GABRIELLA CARTER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8939A2-D6F2-4E62-A59C-3C5676FCEF63}"/>
                </a:ext>
              </a:extLst>
            </p:cNvPr>
            <p:cNvSpPr txBox="1"/>
            <p:nvPr/>
          </p:nvSpPr>
          <p:spPr>
            <a:xfrm>
              <a:off x="652866" y="5263919"/>
              <a:ext cx="2399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OPERATIONS DIRECTOR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A7D317-968C-44E6-87AD-8E2426103CB3}"/>
              </a:ext>
            </a:extLst>
          </p:cNvPr>
          <p:cNvGrpSpPr/>
          <p:nvPr/>
        </p:nvGrpSpPr>
        <p:grpSpPr>
          <a:xfrm>
            <a:off x="3374825" y="2200672"/>
            <a:ext cx="2626123" cy="3401801"/>
            <a:chOff x="3374825" y="2200672"/>
            <a:chExt cx="2626123" cy="340180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840FE5C-15E0-4F75-ACEE-1F47FEA106EB}"/>
                </a:ext>
              </a:extLst>
            </p:cNvPr>
            <p:cNvSpPr/>
            <p:nvPr/>
          </p:nvSpPr>
          <p:spPr>
            <a:xfrm>
              <a:off x="3430984" y="2200672"/>
              <a:ext cx="2456657" cy="2456657"/>
            </a:xfrm>
            <a:prstGeom prst="round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7E6E59-B22B-4A09-BEFE-974BCF609E30}"/>
                </a:ext>
              </a:extLst>
            </p:cNvPr>
            <p:cNvSpPr txBox="1"/>
            <p:nvPr/>
          </p:nvSpPr>
          <p:spPr>
            <a:xfrm>
              <a:off x="3469084" y="4918060"/>
              <a:ext cx="2456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JEN NEWMAN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5EC1CE-298C-46EF-B79E-7262F8FD83B1}"/>
                </a:ext>
              </a:extLst>
            </p:cNvPr>
            <p:cNvSpPr txBox="1"/>
            <p:nvPr/>
          </p:nvSpPr>
          <p:spPr>
            <a:xfrm>
              <a:off x="3374825" y="5263919"/>
              <a:ext cx="2626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REGIONAL DIRECTOR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1343C9-CC9C-45AA-9F73-2CA219100151}"/>
              </a:ext>
            </a:extLst>
          </p:cNvPr>
          <p:cNvGrpSpPr/>
          <p:nvPr/>
        </p:nvGrpSpPr>
        <p:grpSpPr>
          <a:xfrm>
            <a:off x="6257725" y="2200672"/>
            <a:ext cx="2626123" cy="3401801"/>
            <a:chOff x="6257725" y="2200672"/>
            <a:chExt cx="2626123" cy="340180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6A8FB66-0FD5-4ED2-9E90-715437670CFE}"/>
                </a:ext>
              </a:extLst>
            </p:cNvPr>
            <p:cNvSpPr/>
            <p:nvPr/>
          </p:nvSpPr>
          <p:spPr>
            <a:xfrm>
              <a:off x="6304359" y="2200672"/>
              <a:ext cx="2456657" cy="2456657"/>
            </a:xfrm>
            <a:prstGeom prst="roundRect">
              <a:avLst/>
            </a:pr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361D87-C4F9-4878-A182-A465A3D46235}"/>
                </a:ext>
              </a:extLst>
            </p:cNvPr>
            <p:cNvSpPr txBox="1"/>
            <p:nvPr/>
          </p:nvSpPr>
          <p:spPr>
            <a:xfrm>
              <a:off x="6271319" y="4918060"/>
              <a:ext cx="2456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MATTHEW BANKS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FC3A15-A8FF-4823-BA5D-93F6E100B9CD}"/>
                </a:ext>
              </a:extLst>
            </p:cNvPr>
            <p:cNvSpPr txBox="1"/>
            <p:nvPr/>
          </p:nvSpPr>
          <p:spPr>
            <a:xfrm>
              <a:off x="6257725" y="5263919"/>
              <a:ext cx="2626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SOCIAL MEDIA MANAGER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EE2045-DB76-4BEB-9391-F950909EF674}"/>
              </a:ext>
            </a:extLst>
          </p:cNvPr>
          <p:cNvGrpSpPr/>
          <p:nvPr/>
        </p:nvGrpSpPr>
        <p:grpSpPr>
          <a:xfrm>
            <a:off x="9177734" y="2200672"/>
            <a:ext cx="2631978" cy="3401801"/>
            <a:chOff x="9177734" y="2200672"/>
            <a:chExt cx="2631978" cy="340180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FA6F12-99EF-406A-8CD1-9DBA282BFAA9}"/>
                </a:ext>
              </a:extLst>
            </p:cNvPr>
            <p:cNvSpPr/>
            <p:nvPr/>
          </p:nvSpPr>
          <p:spPr>
            <a:xfrm>
              <a:off x="9177734" y="2200672"/>
              <a:ext cx="2456657" cy="2456657"/>
            </a:xfrm>
            <a:prstGeom prst="roundRect">
              <a:avLst/>
            </a:pr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9E2B3A-6DD0-4AA3-8F64-EDFD9F6936E0}"/>
                </a:ext>
              </a:extLst>
            </p:cNvPr>
            <p:cNvSpPr txBox="1"/>
            <p:nvPr/>
          </p:nvSpPr>
          <p:spPr>
            <a:xfrm>
              <a:off x="9268323" y="4907272"/>
              <a:ext cx="2456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LUCY FITZPATRICK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787CDA-9C6E-495F-9AD6-BC2669D2C089}"/>
                </a:ext>
              </a:extLst>
            </p:cNvPr>
            <p:cNvSpPr txBox="1"/>
            <p:nvPr/>
          </p:nvSpPr>
          <p:spPr>
            <a:xfrm>
              <a:off x="9183589" y="5263919"/>
              <a:ext cx="2626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HEAD OF MARKETING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AEC9E5-18ED-4098-A3A2-6FF418E04626}"/>
              </a:ext>
            </a:extLst>
          </p:cNvPr>
          <p:cNvSpPr txBox="1"/>
          <p:nvPr/>
        </p:nvSpPr>
        <p:spPr>
          <a:xfrm>
            <a:off x="367145" y="578262"/>
            <a:ext cx="751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371958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85">
        <p:fade/>
      </p:transition>
    </mc:Choice>
    <mc:Fallback>
      <p:transition spd="med" advTm="5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BDECF-54BE-48AB-B7A9-7C3C9C4313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2D99B7-EEE0-4033-A282-0F24DC522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B8D19F35-FFDF-4E82-B68E-33C6DB7F6B72}"/>
              </a:ext>
            </a:extLst>
          </p:cNvPr>
          <p:cNvSpPr/>
          <p:nvPr/>
        </p:nvSpPr>
        <p:spPr>
          <a:xfrm>
            <a:off x="8208168" y="631296"/>
            <a:ext cx="1247775" cy="476250"/>
          </a:xfrm>
          <a:prstGeom prst="flowChartTerminator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START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03B762DB-B80A-4C7F-959B-2799A83D553A}"/>
              </a:ext>
            </a:extLst>
          </p:cNvPr>
          <p:cNvSpPr/>
          <p:nvPr/>
        </p:nvSpPr>
        <p:spPr>
          <a:xfrm>
            <a:off x="8108155" y="1821922"/>
            <a:ext cx="1447800" cy="476250"/>
          </a:xfrm>
          <a:prstGeom prst="flowChart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BOOK APPOINTMENT</a:t>
            </a:r>
          </a:p>
        </p:txBody>
      </p:sp>
      <p:sp>
        <p:nvSpPr>
          <p:cNvPr id="9" name="Flowchart: Decision 8">
            <a:extLst>
              <a:ext uri="{FF2B5EF4-FFF2-40B4-BE49-F238E27FC236}">
                <a16:creationId xmlns:a16="http://schemas.microsoft.com/office/drawing/2014/main" id="{436077C3-0475-4E44-A851-E75206025451}"/>
              </a:ext>
            </a:extLst>
          </p:cNvPr>
          <p:cNvSpPr/>
          <p:nvPr/>
        </p:nvSpPr>
        <p:spPr>
          <a:xfrm>
            <a:off x="8015286" y="2936346"/>
            <a:ext cx="1633538" cy="1061509"/>
          </a:xfrm>
          <a:prstGeom prst="flowChartDecision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SPOTS OPEN?</a:t>
            </a: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347BC4AF-D7CB-4CC1-8304-399CA8F2F6BE}"/>
              </a:ext>
            </a:extLst>
          </p:cNvPr>
          <p:cNvSpPr/>
          <p:nvPr/>
        </p:nvSpPr>
        <p:spPr>
          <a:xfrm>
            <a:off x="8108155" y="4636029"/>
            <a:ext cx="1447800" cy="476250"/>
          </a:xfrm>
          <a:prstGeom prst="flowChart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CONFIRM VIA EMAIL</a:t>
            </a:r>
            <a:endParaRPr lang="en-US" sz="1200" dirty="0"/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91C96BF3-71B2-423B-899E-26C754FDCAEA}"/>
              </a:ext>
            </a:extLst>
          </p:cNvPr>
          <p:cNvSpPr/>
          <p:nvPr/>
        </p:nvSpPr>
        <p:spPr>
          <a:xfrm>
            <a:off x="8208168" y="5750453"/>
            <a:ext cx="1247775" cy="476250"/>
          </a:xfrm>
          <a:prstGeom prst="flowChartTerminator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FINISH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8E2212-F2FD-453F-BFA6-F73BCA8537E2}"/>
              </a:ext>
            </a:extLst>
          </p:cNvPr>
          <p:cNvCxnSpPr>
            <a:stCxn id="7" idx="2"/>
            <a:endCxn id="8" idx="0"/>
          </p:cNvCxnSpPr>
          <p:nvPr/>
        </p:nvCxnSpPr>
        <p:spPr>
          <a:xfrm flipH="1">
            <a:off x="8832055" y="1107546"/>
            <a:ext cx="1" cy="71437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BA9441-1A15-487B-8FB3-76C4CDA69037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8832055" y="2298172"/>
            <a:ext cx="0" cy="63817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57C20C-B3BD-4D87-A6FD-770FE589E4E3}"/>
              </a:ext>
            </a:extLst>
          </p:cNvPr>
          <p:cNvCxnSpPr>
            <a:stCxn id="9" idx="2"/>
            <a:endCxn id="35" idx="0"/>
          </p:cNvCxnSpPr>
          <p:nvPr/>
        </p:nvCxnSpPr>
        <p:spPr>
          <a:xfrm>
            <a:off x="8832055" y="3997855"/>
            <a:ext cx="0" cy="63817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88B588-0B1D-43F5-87FD-F119616219D2}"/>
              </a:ext>
            </a:extLst>
          </p:cNvPr>
          <p:cNvCxnSpPr>
            <a:stCxn id="35" idx="2"/>
            <a:endCxn id="36" idx="0"/>
          </p:cNvCxnSpPr>
          <p:nvPr/>
        </p:nvCxnSpPr>
        <p:spPr>
          <a:xfrm>
            <a:off x="8832055" y="5112279"/>
            <a:ext cx="1" cy="63817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564BEBF7-35CD-4E6B-88E5-CB82FC2083C6}"/>
              </a:ext>
            </a:extLst>
          </p:cNvPr>
          <p:cNvCxnSpPr>
            <a:stCxn id="9" idx="3"/>
            <a:endCxn id="8" idx="3"/>
          </p:cNvCxnSpPr>
          <p:nvPr/>
        </p:nvCxnSpPr>
        <p:spPr>
          <a:xfrm flipH="1" flipV="1">
            <a:off x="9555955" y="2060047"/>
            <a:ext cx="92869" cy="1407054"/>
          </a:xfrm>
          <a:prstGeom prst="bentConnector3">
            <a:avLst>
              <a:gd name="adj1" fmla="val -246153"/>
            </a:avLst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Table 41">
            <a:extLst>
              <a:ext uri="{FF2B5EF4-FFF2-40B4-BE49-F238E27FC236}">
                <a16:creationId xmlns:a16="http://schemas.microsoft.com/office/drawing/2014/main" id="{1F5348AB-27F8-4F61-9AD5-E44BD5CED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46635"/>
              </p:ext>
            </p:extLst>
          </p:nvPr>
        </p:nvGraphicFramePr>
        <p:xfrm>
          <a:off x="515147" y="3587647"/>
          <a:ext cx="5689598" cy="257301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44799">
                  <a:extLst>
                    <a:ext uri="{9D8B030D-6E8A-4147-A177-3AD203B41FA5}">
                      <a16:colId xmlns:a16="http://schemas.microsoft.com/office/drawing/2014/main" val="1367089840"/>
                    </a:ext>
                  </a:extLst>
                </a:gridCol>
                <a:gridCol w="2844799">
                  <a:extLst>
                    <a:ext uri="{9D8B030D-6E8A-4147-A177-3AD203B41FA5}">
                      <a16:colId xmlns:a16="http://schemas.microsoft.com/office/drawing/2014/main" val="3373910487"/>
                    </a:ext>
                  </a:extLst>
                </a:gridCol>
              </a:tblGrid>
              <a:tr h="37448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3223119"/>
                  </a:ext>
                </a:extLst>
              </a:tr>
              <a:tr h="369724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Manicure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690834"/>
                  </a:ext>
                </a:extLst>
              </a:tr>
              <a:tr h="31580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Pedicure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868284"/>
                  </a:ext>
                </a:extLst>
              </a:tr>
              <a:tr h="31580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063689"/>
                  </a:ext>
                </a:extLst>
              </a:tr>
              <a:tr h="31580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Swedish Massage (1 hour)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21986"/>
                  </a:ext>
                </a:extLst>
              </a:tr>
              <a:tr h="31580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Reflexology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414719"/>
                  </a:ext>
                </a:extLst>
              </a:tr>
              <a:tr h="31580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Hot Stone Massage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321823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E4A6A5AC-0EFE-4456-BD3A-FE7179E3272D}"/>
              </a:ext>
            </a:extLst>
          </p:cNvPr>
          <p:cNvSpPr txBox="1"/>
          <p:nvPr/>
        </p:nvSpPr>
        <p:spPr>
          <a:xfrm>
            <a:off x="424873" y="343770"/>
            <a:ext cx="6022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Booking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69C502-C399-46EB-9B0C-42D94F7B1379}"/>
              </a:ext>
            </a:extLst>
          </p:cNvPr>
          <p:cNvSpPr txBox="1"/>
          <p:nvPr/>
        </p:nvSpPr>
        <p:spPr>
          <a:xfrm>
            <a:off x="491337" y="1978744"/>
            <a:ext cx="5720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55">
        <p:fade/>
      </p:transition>
    </mc:Choice>
    <mc:Fallback xmlns="">
      <p:transition spd="med" advTm="5955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1901-94CF-4722-86B2-4C85D24E1411}"/>
              </a:ext>
            </a:extLst>
          </p:cNvPr>
          <p:cNvSpPr txBox="1"/>
          <p:nvPr/>
        </p:nvSpPr>
        <p:spPr>
          <a:xfrm>
            <a:off x="9210303" y="3619342"/>
            <a:ext cx="3066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AB7E-13F9-4BEC-AA66-3AC7939E7593}"/>
              </a:ext>
            </a:extLst>
          </p:cNvPr>
          <p:cNvSpPr txBox="1"/>
          <p:nvPr/>
        </p:nvSpPr>
        <p:spPr>
          <a:xfrm>
            <a:off x="10371446" y="6299809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US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15439C-2A43-4C75-B3AB-6AB63F8D3114}"/>
              </a:ext>
            </a:extLst>
          </p:cNvPr>
          <p:cNvSpPr/>
          <p:nvPr/>
        </p:nvSpPr>
        <p:spPr>
          <a:xfrm>
            <a:off x="206828" y="-8738"/>
            <a:ext cx="5359070" cy="6875478"/>
          </a:xfrm>
          <a:custGeom>
            <a:avLst/>
            <a:gdLst>
              <a:gd name="connsiteX0" fmla="*/ 4365171 w 5359070"/>
              <a:gd name="connsiteY0" fmla="*/ 8739 h 6866739"/>
              <a:gd name="connsiteX1" fmla="*/ 5359070 w 5359070"/>
              <a:gd name="connsiteY1" fmla="*/ 8739 h 6866739"/>
              <a:gd name="connsiteX2" fmla="*/ 5359070 w 5359070"/>
              <a:gd name="connsiteY2" fmla="*/ 6866739 h 6866739"/>
              <a:gd name="connsiteX3" fmla="*/ 4365171 w 5359070"/>
              <a:gd name="connsiteY3" fmla="*/ 6866739 h 6866739"/>
              <a:gd name="connsiteX4" fmla="*/ 3218872 w 5359070"/>
              <a:gd name="connsiteY4" fmla="*/ 0 h 6866739"/>
              <a:gd name="connsiteX5" fmla="*/ 4212771 w 5359070"/>
              <a:gd name="connsiteY5" fmla="*/ 0 h 6866739"/>
              <a:gd name="connsiteX6" fmla="*/ 4212771 w 5359070"/>
              <a:gd name="connsiteY6" fmla="*/ 6858000 h 6866739"/>
              <a:gd name="connsiteX7" fmla="*/ 3218872 w 5359070"/>
              <a:gd name="connsiteY7" fmla="*/ 6858000 h 6866739"/>
              <a:gd name="connsiteX8" fmla="*/ 0 w 5359070"/>
              <a:gd name="connsiteY8" fmla="*/ 0 h 6866739"/>
              <a:gd name="connsiteX9" fmla="*/ 3066472 w 5359070"/>
              <a:gd name="connsiteY9" fmla="*/ 0 h 6866739"/>
              <a:gd name="connsiteX10" fmla="*/ 3066472 w 5359070"/>
              <a:gd name="connsiteY10" fmla="*/ 6858000 h 6866739"/>
              <a:gd name="connsiteX11" fmla="*/ 0 w 5359070"/>
              <a:gd name="connsiteY11" fmla="*/ 6858000 h 686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9070" h="6866739">
                <a:moveTo>
                  <a:pt x="4365171" y="8739"/>
                </a:moveTo>
                <a:lnTo>
                  <a:pt x="5359070" y="8739"/>
                </a:lnTo>
                <a:lnTo>
                  <a:pt x="5359070" y="6866739"/>
                </a:lnTo>
                <a:lnTo>
                  <a:pt x="4365171" y="6866739"/>
                </a:lnTo>
                <a:close/>
                <a:moveTo>
                  <a:pt x="3218872" y="0"/>
                </a:moveTo>
                <a:lnTo>
                  <a:pt x="4212771" y="0"/>
                </a:lnTo>
                <a:lnTo>
                  <a:pt x="4212771" y="6858000"/>
                </a:lnTo>
                <a:lnTo>
                  <a:pt x="3218872" y="6858000"/>
                </a:lnTo>
                <a:close/>
                <a:moveTo>
                  <a:pt x="0" y="0"/>
                </a:moveTo>
                <a:lnTo>
                  <a:pt x="3066472" y="0"/>
                </a:lnTo>
                <a:lnTo>
                  <a:pt x="306647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273D-D3DC-456D-8118-7886188A6B97}"/>
              </a:ext>
            </a:extLst>
          </p:cNvPr>
          <p:cNvSpPr txBox="1"/>
          <p:nvPr/>
        </p:nvSpPr>
        <p:spPr>
          <a:xfrm>
            <a:off x="5951190" y="-8739"/>
            <a:ext cx="53590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“It is nice finding that place where you can just go and relax.”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1D166-6647-4406-BFDA-67D8C4418E86}"/>
              </a:ext>
            </a:extLst>
          </p:cNvPr>
          <p:cNvSpPr txBox="1"/>
          <p:nvPr/>
        </p:nvSpPr>
        <p:spPr>
          <a:xfrm>
            <a:off x="5951190" y="2800766"/>
            <a:ext cx="3650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  <a:ea typeface="Cambria" panose="02040503050406030204" pitchFamily="18" charset="0"/>
              </a:rPr>
              <a:t>- Moises Arias</a:t>
            </a:r>
            <a:endParaRPr lang="en-US" sz="5400" dirty="0">
              <a:solidFill>
                <a:schemeClr val="accent6">
                  <a:lumMod val="60000"/>
                  <a:lumOff val="40000"/>
                </a:schemeClr>
              </a:solidFill>
              <a:latin typeface="Freestyle Script" panose="030804020302050B0404" pitchFamily="66" charset="0"/>
              <a:ea typeface="Cambria" panose="02040503050406030204" pitchFamily="18" charset="0"/>
            </a:endParaRPr>
          </a:p>
          <a:p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5" name="Flowchart: Sort 24">
            <a:extLst>
              <a:ext uri="{FF2B5EF4-FFF2-40B4-BE49-F238E27FC236}">
                <a16:creationId xmlns:a16="http://schemas.microsoft.com/office/drawing/2014/main" id="{AEFCBB55-8413-4AAB-918A-68D17621B846}"/>
              </a:ext>
            </a:extLst>
          </p:cNvPr>
          <p:cNvSpPr/>
          <p:nvPr/>
        </p:nvSpPr>
        <p:spPr>
          <a:xfrm>
            <a:off x="369542" y="6098266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24">
        <p:fade/>
      </p:transition>
    </mc:Choice>
    <mc:Fallback xmlns="">
      <p:transition spd="med" advTm="6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1160E8-6A84-478D-802B-BC2DCDCA6038}"/>
              </a:ext>
            </a:extLst>
          </p:cNvPr>
          <p:cNvGrpSpPr/>
          <p:nvPr/>
        </p:nvGrpSpPr>
        <p:grpSpPr>
          <a:xfrm>
            <a:off x="844569" y="1050208"/>
            <a:ext cx="5017404" cy="5017217"/>
            <a:chOff x="844569" y="1050208"/>
            <a:chExt cx="5017404" cy="50172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D83F42-BC36-4763-998C-772E0EEA660C}"/>
                </a:ext>
              </a:extLst>
            </p:cNvPr>
            <p:cNvSpPr/>
            <p:nvPr/>
          </p:nvSpPr>
          <p:spPr>
            <a:xfrm rot="2700000">
              <a:off x="2312303" y="1050208"/>
              <a:ext cx="2077980" cy="2077980"/>
            </a:xfrm>
            <a:prstGeom prst="rect">
              <a:avLst/>
            </a:prstGeom>
            <a:blipFill dpi="0" rotWithShape="0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C38AB7-B455-4AB2-91EF-19FCB300EC5D}"/>
                </a:ext>
              </a:extLst>
            </p:cNvPr>
            <p:cNvSpPr/>
            <p:nvPr/>
          </p:nvSpPr>
          <p:spPr>
            <a:xfrm rot="2700000">
              <a:off x="2315388" y="3992001"/>
              <a:ext cx="2075424" cy="2075424"/>
            </a:xfrm>
            <a:prstGeom prst="rect">
              <a:avLst/>
            </a:prstGeom>
            <a:blipFill dpi="0" rotWithShape="0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F717984-DB11-45F2-9758-358DAB261ED4}"/>
                </a:ext>
              </a:extLst>
            </p:cNvPr>
            <p:cNvSpPr/>
            <p:nvPr/>
          </p:nvSpPr>
          <p:spPr>
            <a:xfrm rot="2700000">
              <a:off x="844569" y="2521182"/>
              <a:ext cx="2074739" cy="2074739"/>
            </a:xfrm>
            <a:prstGeom prst="rect">
              <a:avLst/>
            </a:prstGeom>
            <a:blipFill dpi="0" rotWithShape="0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351"/>
              </a:stretch>
            </a:blip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7F9275-BDA2-4980-B5B7-23486D127774}"/>
                </a:ext>
              </a:extLst>
            </p:cNvPr>
            <p:cNvSpPr/>
            <p:nvPr/>
          </p:nvSpPr>
          <p:spPr>
            <a:xfrm rot="2700000">
              <a:off x="3786549" y="2524455"/>
              <a:ext cx="2075424" cy="2075424"/>
            </a:xfrm>
            <a:prstGeom prst="rect">
              <a:avLst/>
            </a:prstGeom>
            <a:blipFill dpi="0" rotWithShape="0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5DEF4F-55D9-49B5-B377-5C5D7623C6A1}"/>
              </a:ext>
            </a:extLst>
          </p:cNvPr>
          <p:cNvSpPr txBox="1"/>
          <p:nvPr/>
        </p:nvSpPr>
        <p:spPr>
          <a:xfrm>
            <a:off x="6706542" y="252998"/>
            <a:ext cx="549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Us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716C33-8553-4B2E-A5AD-788DF93BAE2D}"/>
              </a:ext>
            </a:extLst>
          </p:cNvPr>
          <p:cNvGrpSpPr/>
          <p:nvPr/>
        </p:nvGrpSpPr>
        <p:grpSpPr>
          <a:xfrm>
            <a:off x="6945440" y="2772814"/>
            <a:ext cx="3816936" cy="2908779"/>
            <a:chOff x="6932443" y="2459323"/>
            <a:chExt cx="3816936" cy="2908779"/>
          </a:xfrm>
        </p:grpSpPr>
        <p:pic>
          <p:nvPicPr>
            <p:cNvPr id="31" name="Graphic 30" descr="Address Book outline">
              <a:extLst>
                <a:ext uri="{FF2B5EF4-FFF2-40B4-BE49-F238E27FC236}">
                  <a16:creationId xmlns:a16="http://schemas.microsoft.com/office/drawing/2014/main" id="{A96F5883-3E57-4182-9BED-0F30AD1D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932443" y="2459323"/>
              <a:ext cx="438912" cy="438912"/>
            </a:xfrm>
            <a:prstGeom prst="rect">
              <a:avLst/>
            </a:prstGeom>
          </p:spPr>
        </p:pic>
        <p:pic>
          <p:nvPicPr>
            <p:cNvPr id="32" name="Graphic 31" descr="Receiver outline">
              <a:extLst>
                <a:ext uri="{FF2B5EF4-FFF2-40B4-BE49-F238E27FC236}">
                  <a16:creationId xmlns:a16="http://schemas.microsoft.com/office/drawing/2014/main" id="{1E402AF0-0303-4E26-9162-554E2AB19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45440" y="3374381"/>
              <a:ext cx="438912" cy="438912"/>
            </a:xfrm>
            <a:prstGeom prst="rect">
              <a:avLst/>
            </a:prstGeom>
          </p:spPr>
        </p:pic>
        <p:pic>
          <p:nvPicPr>
            <p:cNvPr id="33" name="Graphic 32" descr="World outline">
              <a:extLst>
                <a:ext uri="{FF2B5EF4-FFF2-40B4-BE49-F238E27FC236}">
                  <a16:creationId xmlns:a16="http://schemas.microsoft.com/office/drawing/2014/main" id="{14B3EA14-1C75-4224-A10F-041010D49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63727" y="4929190"/>
              <a:ext cx="438912" cy="4389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0AF741-2141-4B8F-837B-EF872CA696DD}"/>
                </a:ext>
              </a:extLst>
            </p:cNvPr>
            <p:cNvSpPr txBox="1"/>
            <p:nvPr/>
          </p:nvSpPr>
          <p:spPr>
            <a:xfrm>
              <a:off x="7509791" y="2509502"/>
              <a:ext cx="2800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123 Main Street, New, 10001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B47E34-5930-4C47-A3F4-4F82F5224F26}"/>
                </a:ext>
              </a:extLst>
            </p:cNvPr>
            <p:cNvSpPr txBox="1"/>
            <p:nvPr/>
          </p:nvSpPr>
          <p:spPr>
            <a:xfrm>
              <a:off x="7576689" y="4235008"/>
              <a:ext cx="31726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hlinkClick r:id="rId17" tooltip="Click here to send an enquiry email. "/>
                </a:rPr>
                <a:t>hello@zenden.com</a:t>
              </a:r>
              <a:endPara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34A84F-203B-40E9-BF8A-957D8AB8D85E}"/>
                </a:ext>
              </a:extLst>
            </p:cNvPr>
            <p:cNvSpPr txBox="1"/>
            <p:nvPr/>
          </p:nvSpPr>
          <p:spPr>
            <a:xfrm>
              <a:off x="7509791" y="3389274"/>
              <a:ext cx="15808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212-210-5428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0C3750-F654-4737-A268-A7064D3DFF70}"/>
                </a:ext>
              </a:extLst>
            </p:cNvPr>
            <p:cNvSpPr txBox="1"/>
            <p:nvPr/>
          </p:nvSpPr>
          <p:spPr>
            <a:xfrm>
              <a:off x="7603040" y="4973445"/>
              <a:ext cx="3146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hlinkClick r:id="rId18" tooltip="Click here to go to the website"/>
                </a:rPr>
                <a:t>www.zenden.com</a:t>
              </a:r>
              <a:endPara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8" name="Graphic 37" descr="Envelope outline">
            <a:extLst>
              <a:ext uri="{FF2B5EF4-FFF2-40B4-BE49-F238E27FC236}">
                <a16:creationId xmlns:a16="http://schemas.microsoft.com/office/drawing/2014/main" id="{67E5164E-8693-439A-A9F3-DAF73D8523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81529" y="4512609"/>
            <a:ext cx="438912" cy="438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7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770">
        <p:circle/>
      </p:transition>
    </mc:Choice>
    <mc:Fallback xmlns="">
      <p:transition spd="slow" advTm="77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tus Dancing in The Wind">
            <a:hlinkClick r:id="" action="ppaction://media"/>
            <a:extLst>
              <a:ext uri="{FF2B5EF4-FFF2-40B4-BE49-F238E27FC236}">
                <a16:creationId xmlns:a16="http://schemas.microsoft.com/office/drawing/2014/main" id="{480AF785-F63F-45A3-9FA2-05CB85CF1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092ED55D-C7CF-4B0A-A662-6DB87B3E52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accent5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F6F2C-4EC4-4B07-967A-570121ECF834}"/>
              </a:ext>
            </a:extLst>
          </p:cNvPr>
          <p:cNvSpPr txBox="1"/>
          <p:nvPr/>
        </p:nvSpPr>
        <p:spPr>
          <a:xfrm>
            <a:off x="2521743" y="605463"/>
            <a:ext cx="6538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876D33-4597-4481-945F-E8DEC14456F6}"/>
              </a:ext>
            </a:extLst>
          </p:cNvPr>
          <p:cNvCxnSpPr/>
          <p:nvPr/>
        </p:nvCxnSpPr>
        <p:spPr>
          <a:xfrm>
            <a:off x="2828925" y="2052013"/>
            <a:ext cx="5924550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C696187-E38A-492B-AFA4-79D43F021673}"/>
              </a:ext>
            </a:extLst>
          </p:cNvPr>
          <p:cNvSpPr txBox="1"/>
          <p:nvPr/>
        </p:nvSpPr>
        <p:spPr>
          <a:xfrm>
            <a:off x="3671455" y="2465308"/>
            <a:ext cx="484909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Credits: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Video by 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Pixabay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World Map b</a:t>
            </a:r>
            <a:r>
              <a:rPr lang="en-US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 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Donata Bologna</a:t>
            </a:r>
            <a:r>
              <a:rPr lang="en-US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IT </a:t>
            </a:r>
          </a:p>
          <a:p>
            <a: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Photo by 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Pixabay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b="1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Photo by </a:t>
            </a:r>
            <a:r>
              <a:rPr lang="en-GB" b="1" i="0" u="none" strike="noStrike" dirty="0">
                <a:solidFill>
                  <a:srgbClr val="DFDBD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Piacquadio</a:t>
            </a:r>
            <a: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from 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b="1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Photo by </a:t>
            </a:r>
            <a:r>
              <a:rPr lang="en-GB" b="1" i="0" u="none" strike="noStrike" dirty="0">
                <a:solidFill>
                  <a:srgbClr val="DFDBD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Tekeridis</a:t>
            </a:r>
            <a: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from 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b="1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Photo by </a:t>
            </a:r>
            <a:r>
              <a:rPr lang="en-GB" b="1" i="0" u="none" strike="noStrike" dirty="0">
                <a:solidFill>
                  <a:srgbClr val="DFDBD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Daria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Shevtsova</a:t>
            </a:r>
            <a: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from 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GB" b="1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Icons by </a:t>
            </a:r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4"/>
              </a:rPr>
              <a:t>The Noun Project </a:t>
            </a:r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5"/>
              </a:rPr>
              <a:t>IconFinder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Inspiration by </a:t>
            </a:r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6"/>
              </a:rPr>
              <a:t>Pinterest</a:t>
            </a:r>
            <a:endParaRPr lang="en-GB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br>
              <a:rPr lang="en-GB" b="0" i="0" dirty="0">
                <a:solidFill>
                  <a:srgbClr val="1A1A1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b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l-PL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br>
              <a:rPr lang="pl-PL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br>
              <a:rPr lang="en-GB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br>
              <a:rPr lang="en-US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3AA397-77E7-4074-9EF9-CBA1E6BD2617}"/>
              </a:ext>
            </a:extLst>
          </p:cNvPr>
          <p:cNvCxnSpPr/>
          <p:nvPr/>
        </p:nvCxnSpPr>
        <p:spPr>
          <a:xfrm>
            <a:off x="2905125" y="5972175"/>
            <a:ext cx="5924550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42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"/>
    </mc:Choice>
    <mc:Fallback xmlns="">
      <p:transition spd="slow" advTm="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237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B0E72A-5EC6-4F00-BC92-D0D89513944F}"/>
                  </a:ext>
                </a:extLst>
              </p14:cNvPr>
              <p14:cNvContentPartPr/>
              <p14:nvPr/>
            </p14:nvContentPartPr>
            <p14:xfrm>
              <a:off x="3543235" y="-447251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B0E72A-5EC6-4F00-BC92-D0D8951394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4235" y="-45625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תיבת טקסט 57">
            <a:extLst>
              <a:ext uri="{FF2B5EF4-FFF2-40B4-BE49-F238E27FC236}">
                <a16:creationId xmlns:a16="http://schemas.microsoft.com/office/drawing/2014/main" id="{A4AAA482-91C7-4747-86C5-DFCD9756C99E}"/>
              </a:ext>
            </a:extLst>
          </p:cNvPr>
          <p:cNvSpPr txBox="1"/>
          <p:nvPr/>
        </p:nvSpPr>
        <p:spPr>
          <a:xfrm>
            <a:off x="1075318" y="1898538"/>
            <a:ext cx="4201791" cy="1015663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</a:rPr>
              <a:t>the Zen Den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5E518D1B-C469-46E7-9464-3CD32728FFB7}"/>
              </a:ext>
            </a:extLst>
          </p:cNvPr>
          <p:cNvSpPr txBox="1"/>
          <p:nvPr/>
        </p:nvSpPr>
        <p:spPr>
          <a:xfrm>
            <a:off x="81069" y="157578"/>
            <a:ext cx="6924331" cy="1015663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</a:rPr>
              <a:t>hello and welcome to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B2A89E7-E24A-48CA-89DF-AFDF1336C0CD}"/>
              </a:ext>
            </a:extLst>
          </p:cNvPr>
          <p:cNvSpPr/>
          <p:nvPr/>
        </p:nvSpPr>
        <p:spPr>
          <a:xfrm>
            <a:off x="8951760" y="1686600"/>
            <a:ext cx="1920240" cy="1920240"/>
          </a:xfrm>
          <a:prstGeom prst="ellipse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72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it-IT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A13AA18-3ECC-4932-B9E2-93B1E524B208}"/>
              </a:ext>
            </a:extLst>
          </p:cNvPr>
          <p:cNvSpPr/>
          <p:nvPr/>
        </p:nvSpPr>
        <p:spPr>
          <a:xfrm>
            <a:off x="6091200" y="1686600"/>
            <a:ext cx="1920240" cy="1920240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72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it-IT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331E32C-E8FA-473B-8DFA-7D827F0AD692}"/>
                  </a:ext>
                </a:extLst>
              </p:cNvPr>
              <p:cNvSpPr txBox="1"/>
              <p:nvPr/>
            </p:nvSpPr>
            <p:spPr>
              <a:xfrm>
                <a:off x="795634" y="3908702"/>
                <a:ext cx="1874551" cy="1138773"/>
              </a:xfrm>
              <a:prstGeom prst="rect">
                <a:avLst/>
              </a:prstGeom>
              <a:noFill/>
            </p:spPr>
            <p:txBody>
              <a:bodyPr wrap="none" rtlCol="0" anchor="ctr" anchorCtr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6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331E32C-E8FA-473B-8DFA-7D827F0AD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34" y="3908702"/>
                <a:ext cx="1874551" cy="1138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F00346-779F-4E8E-BDB3-5AF44E3A6075}"/>
                  </a:ext>
                </a:extLst>
              </p:cNvPr>
              <p:cNvSpPr txBox="1"/>
              <p:nvPr/>
            </p:nvSpPr>
            <p:spPr>
              <a:xfrm>
                <a:off x="3896591" y="4339588"/>
                <a:ext cx="900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ⅇ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F00346-779F-4E8E-BDB3-5AF44E3A6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591" y="4339588"/>
                <a:ext cx="900055" cy="276999"/>
              </a:xfrm>
              <a:prstGeom prst="rect">
                <a:avLst/>
              </a:prstGeom>
              <a:blipFill>
                <a:blip r:embed="rId6"/>
                <a:stretch>
                  <a:fillRect l="-2703" t="-2222" r="-1351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05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5"/>
    </mc:Choice>
    <mc:Fallback xmlns="">
      <p:transition spd="slow" advTm="573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1901-94CF-4722-86B2-4C85D24E1411}"/>
              </a:ext>
            </a:extLst>
          </p:cNvPr>
          <p:cNvSpPr txBox="1"/>
          <p:nvPr/>
        </p:nvSpPr>
        <p:spPr>
          <a:xfrm>
            <a:off x="9210303" y="3619342"/>
            <a:ext cx="3066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AB7E-13F9-4BEC-AA66-3AC7939E7593}"/>
              </a:ext>
            </a:extLst>
          </p:cNvPr>
          <p:cNvSpPr txBox="1"/>
          <p:nvPr/>
        </p:nvSpPr>
        <p:spPr>
          <a:xfrm>
            <a:off x="10164618" y="6266382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ARE WE?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15439C-2A43-4C75-B3AB-6AB63F8D3114}"/>
              </a:ext>
            </a:extLst>
          </p:cNvPr>
          <p:cNvSpPr/>
          <p:nvPr/>
        </p:nvSpPr>
        <p:spPr>
          <a:xfrm>
            <a:off x="206828" y="-8738"/>
            <a:ext cx="5359070" cy="6875478"/>
          </a:xfrm>
          <a:custGeom>
            <a:avLst/>
            <a:gdLst>
              <a:gd name="connsiteX0" fmla="*/ 4365171 w 5359070"/>
              <a:gd name="connsiteY0" fmla="*/ 8739 h 6866739"/>
              <a:gd name="connsiteX1" fmla="*/ 5359070 w 5359070"/>
              <a:gd name="connsiteY1" fmla="*/ 8739 h 6866739"/>
              <a:gd name="connsiteX2" fmla="*/ 5359070 w 5359070"/>
              <a:gd name="connsiteY2" fmla="*/ 6866739 h 6866739"/>
              <a:gd name="connsiteX3" fmla="*/ 4365171 w 5359070"/>
              <a:gd name="connsiteY3" fmla="*/ 6866739 h 6866739"/>
              <a:gd name="connsiteX4" fmla="*/ 3218872 w 5359070"/>
              <a:gd name="connsiteY4" fmla="*/ 0 h 6866739"/>
              <a:gd name="connsiteX5" fmla="*/ 4212771 w 5359070"/>
              <a:gd name="connsiteY5" fmla="*/ 0 h 6866739"/>
              <a:gd name="connsiteX6" fmla="*/ 4212771 w 5359070"/>
              <a:gd name="connsiteY6" fmla="*/ 6858000 h 6866739"/>
              <a:gd name="connsiteX7" fmla="*/ 3218872 w 5359070"/>
              <a:gd name="connsiteY7" fmla="*/ 6858000 h 6866739"/>
              <a:gd name="connsiteX8" fmla="*/ 0 w 5359070"/>
              <a:gd name="connsiteY8" fmla="*/ 0 h 6866739"/>
              <a:gd name="connsiteX9" fmla="*/ 3066472 w 5359070"/>
              <a:gd name="connsiteY9" fmla="*/ 0 h 6866739"/>
              <a:gd name="connsiteX10" fmla="*/ 3066472 w 5359070"/>
              <a:gd name="connsiteY10" fmla="*/ 6858000 h 6866739"/>
              <a:gd name="connsiteX11" fmla="*/ 0 w 5359070"/>
              <a:gd name="connsiteY11" fmla="*/ 6858000 h 686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9070" h="6866739">
                <a:moveTo>
                  <a:pt x="4365171" y="8739"/>
                </a:moveTo>
                <a:lnTo>
                  <a:pt x="5359070" y="8739"/>
                </a:lnTo>
                <a:lnTo>
                  <a:pt x="5359070" y="6866739"/>
                </a:lnTo>
                <a:lnTo>
                  <a:pt x="4365171" y="6866739"/>
                </a:lnTo>
                <a:close/>
                <a:moveTo>
                  <a:pt x="3218872" y="0"/>
                </a:moveTo>
                <a:lnTo>
                  <a:pt x="4212771" y="0"/>
                </a:lnTo>
                <a:lnTo>
                  <a:pt x="4212771" y="6858000"/>
                </a:lnTo>
                <a:lnTo>
                  <a:pt x="3218872" y="6858000"/>
                </a:lnTo>
                <a:close/>
                <a:moveTo>
                  <a:pt x="0" y="0"/>
                </a:moveTo>
                <a:lnTo>
                  <a:pt x="3066472" y="0"/>
                </a:lnTo>
                <a:lnTo>
                  <a:pt x="306647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8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273D-D3DC-456D-8118-7886188A6B97}"/>
              </a:ext>
            </a:extLst>
          </p:cNvPr>
          <p:cNvSpPr txBox="1"/>
          <p:nvPr/>
        </p:nvSpPr>
        <p:spPr>
          <a:xfrm>
            <a:off x="5951190" y="-8739"/>
            <a:ext cx="5119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 healthy outside starts from the inside.”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1D166-6647-4406-BFDA-67D8C4418E86}"/>
              </a:ext>
            </a:extLst>
          </p:cNvPr>
          <p:cNvSpPr txBox="1"/>
          <p:nvPr/>
        </p:nvSpPr>
        <p:spPr>
          <a:xfrm>
            <a:off x="7805221" y="1956839"/>
            <a:ext cx="3650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3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  <a:ea typeface="Cambria" panose="02040503050406030204" pitchFamily="18" charset="0"/>
              </a:rPr>
              <a:t>- Robert Urich</a:t>
            </a:r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  <a:ea typeface="Cambria" panose="02040503050406030204" pitchFamily="18" charset="0"/>
            </a:endParaRPr>
          </a:p>
          <a:p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5" name="Flowchart: Sort 24">
            <a:extLst>
              <a:ext uri="{FF2B5EF4-FFF2-40B4-BE49-F238E27FC236}">
                <a16:creationId xmlns:a16="http://schemas.microsoft.com/office/drawing/2014/main" id="{AEFCBB55-8413-4AAB-918A-68D17621B846}"/>
              </a:ext>
            </a:extLst>
          </p:cNvPr>
          <p:cNvSpPr/>
          <p:nvPr/>
        </p:nvSpPr>
        <p:spPr>
          <a:xfrm>
            <a:off x="369542" y="6098266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6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84">
        <p:fade/>
      </p:transition>
    </mc:Choice>
    <mc:Fallback>
      <p:transition spd="med" advTm="5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cloth, chocolate, dessert&#10;&#10;Description automatically generated">
            <a:extLst>
              <a:ext uri="{FF2B5EF4-FFF2-40B4-BE49-F238E27FC236}">
                <a16:creationId xmlns:a16="http://schemas.microsoft.com/office/drawing/2014/main" id="{CB4F4828-7EEA-459A-BB1E-2CBBDE4F6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2770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F2B88B-ED50-4787-B58C-231C4431548E}"/>
              </a:ext>
            </a:extLst>
          </p:cNvPr>
          <p:cNvSpPr/>
          <p:nvPr/>
        </p:nvSpPr>
        <p:spPr>
          <a:xfrm>
            <a:off x="0" y="0"/>
            <a:ext cx="7277099" cy="6858000"/>
          </a:xfrm>
          <a:prstGeom prst="rect">
            <a:avLst/>
          </a:prstGeom>
          <a:solidFill>
            <a:schemeClr val="accent5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E03544-A9C6-4C67-A9FC-809E931393DE}"/>
              </a:ext>
            </a:extLst>
          </p:cNvPr>
          <p:cNvGrpSpPr/>
          <p:nvPr/>
        </p:nvGrpSpPr>
        <p:grpSpPr>
          <a:xfrm>
            <a:off x="6367317" y="330200"/>
            <a:ext cx="1819564" cy="6197599"/>
            <a:chOff x="6434858" y="360219"/>
            <a:chExt cx="1819564" cy="6197599"/>
          </a:xfrm>
          <a:solidFill>
            <a:schemeClr val="accent6">
              <a:lumMod val="75000"/>
            </a:schemeClr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E97772-EE1F-43E0-A99B-F3527C05F484}"/>
                </a:ext>
              </a:extLst>
            </p:cNvPr>
            <p:cNvSpPr/>
            <p:nvPr/>
          </p:nvSpPr>
          <p:spPr>
            <a:xfrm>
              <a:off x="6434858" y="360219"/>
              <a:ext cx="1819564" cy="181956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B3B157-218D-430C-ABFD-B0C55FA2774D}"/>
                </a:ext>
              </a:extLst>
            </p:cNvPr>
            <p:cNvSpPr/>
            <p:nvPr/>
          </p:nvSpPr>
          <p:spPr>
            <a:xfrm>
              <a:off x="6434858" y="2549236"/>
              <a:ext cx="1819564" cy="181956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5656AA-EB11-4F67-86CF-0BAB19B203C1}"/>
                </a:ext>
              </a:extLst>
            </p:cNvPr>
            <p:cNvSpPr/>
            <p:nvPr/>
          </p:nvSpPr>
          <p:spPr>
            <a:xfrm>
              <a:off x="6434858" y="4738254"/>
              <a:ext cx="1819564" cy="181956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18088-61B2-43E5-89CE-6F9880D700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135" y="4515429"/>
            <a:ext cx="228600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723AE-3ECA-4872-BFFC-3DF8F3499A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099" y="2249054"/>
            <a:ext cx="2286000" cy="2286000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E10F654-79E8-47F6-858E-264186FFE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95" y="113141"/>
            <a:ext cx="2286000" cy="228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AF313E-740C-49C9-8777-3EC80385A0A8}"/>
              </a:ext>
            </a:extLst>
          </p:cNvPr>
          <p:cNvSpPr txBox="1"/>
          <p:nvPr/>
        </p:nvSpPr>
        <p:spPr>
          <a:xfrm>
            <a:off x="8653317" y="978372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MASSAGE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2B4373-7FE2-44AA-A2A8-75777D1EF1BA}"/>
              </a:ext>
            </a:extLst>
          </p:cNvPr>
          <p:cNvSpPr txBox="1"/>
          <p:nvPr/>
        </p:nvSpPr>
        <p:spPr>
          <a:xfrm>
            <a:off x="8653317" y="2951945"/>
            <a:ext cx="3121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BODY 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TREATMENTS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D5527-5FB3-4040-B010-8F107683003A}"/>
              </a:ext>
            </a:extLst>
          </p:cNvPr>
          <p:cNvSpPr txBox="1"/>
          <p:nvPr/>
        </p:nvSpPr>
        <p:spPr>
          <a:xfrm>
            <a:off x="8653317" y="5140963"/>
            <a:ext cx="3012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MANICURES AND PEDICURES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FE228-7D54-4927-A483-8CFA9AE50D84}"/>
              </a:ext>
            </a:extLst>
          </p:cNvPr>
          <p:cNvSpPr txBox="1"/>
          <p:nvPr/>
        </p:nvSpPr>
        <p:spPr>
          <a:xfrm>
            <a:off x="367145" y="578262"/>
            <a:ext cx="4623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About 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7DB4F-F040-4883-869E-1E9DA6990DE1}"/>
              </a:ext>
            </a:extLst>
          </p:cNvPr>
          <p:cNvSpPr txBox="1"/>
          <p:nvPr/>
        </p:nvSpPr>
        <p:spPr>
          <a:xfrm>
            <a:off x="424873" y="2389905"/>
            <a:ext cx="52427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Nunc viverra imperdiet enim. Fusce est. Vivamus a tellus.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lowchart: Sort 23">
            <a:extLst>
              <a:ext uri="{FF2B5EF4-FFF2-40B4-BE49-F238E27FC236}">
                <a16:creationId xmlns:a16="http://schemas.microsoft.com/office/drawing/2014/main" id="{355DE014-9DF0-4548-A2BA-9C79940C2EBF}"/>
              </a:ext>
            </a:extLst>
          </p:cNvPr>
          <p:cNvSpPr/>
          <p:nvPr/>
        </p:nvSpPr>
        <p:spPr>
          <a:xfrm>
            <a:off x="554600" y="6007479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39">
        <p:fade/>
      </p:transition>
    </mc:Choice>
    <mc:Fallback xmlns="">
      <p:transition spd="med" advTm="613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1901-94CF-4722-86B2-4C85D24E1411}"/>
              </a:ext>
            </a:extLst>
          </p:cNvPr>
          <p:cNvSpPr txBox="1"/>
          <p:nvPr/>
        </p:nvSpPr>
        <p:spPr>
          <a:xfrm>
            <a:off x="9210303" y="3619342"/>
            <a:ext cx="3066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AB7E-13F9-4BEC-AA66-3AC7939E7593}"/>
              </a:ext>
            </a:extLst>
          </p:cNvPr>
          <p:cNvSpPr txBox="1"/>
          <p:nvPr/>
        </p:nvSpPr>
        <p:spPr>
          <a:xfrm>
            <a:off x="10164618" y="6266382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SERVICES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15439C-2A43-4C75-B3AB-6AB63F8D3114}"/>
              </a:ext>
            </a:extLst>
          </p:cNvPr>
          <p:cNvSpPr/>
          <p:nvPr/>
        </p:nvSpPr>
        <p:spPr>
          <a:xfrm>
            <a:off x="206828" y="-8738"/>
            <a:ext cx="5359070" cy="6875478"/>
          </a:xfrm>
          <a:custGeom>
            <a:avLst/>
            <a:gdLst>
              <a:gd name="connsiteX0" fmla="*/ 4365171 w 5359070"/>
              <a:gd name="connsiteY0" fmla="*/ 8739 h 6866739"/>
              <a:gd name="connsiteX1" fmla="*/ 5359070 w 5359070"/>
              <a:gd name="connsiteY1" fmla="*/ 8739 h 6866739"/>
              <a:gd name="connsiteX2" fmla="*/ 5359070 w 5359070"/>
              <a:gd name="connsiteY2" fmla="*/ 6866739 h 6866739"/>
              <a:gd name="connsiteX3" fmla="*/ 4365171 w 5359070"/>
              <a:gd name="connsiteY3" fmla="*/ 6866739 h 6866739"/>
              <a:gd name="connsiteX4" fmla="*/ 3218872 w 5359070"/>
              <a:gd name="connsiteY4" fmla="*/ 0 h 6866739"/>
              <a:gd name="connsiteX5" fmla="*/ 4212771 w 5359070"/>
              <a:gd name="connsiteY5" fmla="*/ 0 h 6866739"/>
              <a:gd name="connsiteX6" fmla="*/ 4212771 w 5359070"/>
              <a:gd name="connsiteY6" fmla="*/ 6858000 h 6866739"/>
              <a:gd name="connsiteX7" fmla="*/ 3218872 w 5359070"/>
              <a:gd name="connsiteY7" fmla="*/ 6858000 h 6866739"/>
              <a:gd name="connsiteX8" fmla="*/ 0 w 5359070"/>
              <a:gd name="connsiteY8" fmla="*/ 0 h 6866739"/>
              <a:gd name="connsiteX9" fmla="*/ 3066472 w 5359070"/>
              <a:gd name="connsiteY9" fmla="*/ 0 h 6866739"/>
              <a:gd name="connsiteX10" fmla="*/ 3066472 w 5359070"/>
              <a:gd name="connsiteY10" fmla="*/ 6858000 h 6866739"/>
              <a:gd name="connsiteX11" fmla="*/ 0 w 5359070"/>
              <a:gd name="connsiteY11" fmla="*/ 6858000 h 686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9070" h="6866739">
                <a:moveTo>
                  <a:pt x="4365171" y="8739"/>
                </a:moveTo>
                <a:lnTo>
                  <a:pt x="5359070" y="8739"/>
                </a:lnTo>
                <a:lnTo>
                  <a:pt x="5359070" y="6866739"/>
                </a:lnTo>
                <a:lnTo>
                  <a:pt x="4365171" y="6866739"/>
                </a:lnTo>
                <a:close/>
                <a:moveTo>
                  <a:pt x="3218872" y="0"/>
                </a:moveTo>
                <a:lnTo>
                  <a:pt x="4212771" y="0"/>
                </a:lnTo>
                <a:lnTo>
                  <a:pt x="4212771" y="6858000"/>
                </a:lnTo>
                <a:lnTo>
                  <a:pt x="3218872" y="6858000"/>
                </a:lnTo>
                <a:close/>
                <a:moveTo>
                  <a:pt x="0" y="0"/>
                </a:moveTo>
                <a:lnTo>
                  <a:pt x="3066472" y="0"/>
                </a:lnTo>
                <a:lnTo>
                  <a:pt x="306647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273D-D3DC-456D-8118-7886188A6B97}"/>
              </a:ext>
            </a:extLst>
          </p:cNvPr>
          <p:cNvSpPr txBox="1"/>
          <p:nvPr/>
        </p:nvSpPr>
        <p:spPr>
          <a:xfrm>
            <a:off x="5951190" y="-8739"/>
            <a:ext cx="51195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“Looking at beauty in the world, is the first step of purifying the mind”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1D166-6647-4406-BFDA-67D8C4418E86}"/>
              </a:ext>
            </a:extLst>
          </p:cNvPr>
          <p:cNvSpPr txBox="1"/>
          <p:nvPr/>
        </p:nvSpPr>
        <p:spPr>
          <a:xfrm>
            <a:off x="5951190" y="3477874"/>
            <a:ext cx="3650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  <a:ea typeface="Cambria" panose="02040503050406030204" pitchFamily="18" charset="0"/>
              </a:rPr>
              <a:t>- Amit Ray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Freestyle Script" panose="030804020302050B0404" pitchFamily="66" charset="0"/>
              <a:ea typeface="Cambria" panose="02040503050406030204" pitchFamily="18" charset="0"/>
            </a:endParaRPr>
          </a:p>
          <a:p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5" name="Flowchart: Sort 24">
            <a:extLst>
              <a:ext uri="{FF2B5EF4-FFF2-40B4-BE49-F238E27FC236}">
                <a16:creationId xmlns:a16="http://schemas.microsoft.com/office/drawing/2014/main" id="{AEFCBB55-8413-4AAB-918A-68D17621B846}"/>
              </a:ext>
            </a:extLst>
          </p:cNvPr>
          <p:cNvSpPr/>
          <p:nvPr/>
        </p:nvSpPr>
        <p:spPr>
          <a:xfrm>
            <a:off x="369542" y="6098266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4">
        <p:fade/>
      </p:transition>
    </mc:Choice>
    <mc:Fallback xmlns="">
      <p:transition spd="med" advTm="5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D57FE-0415-4B19-A566-5E9AA80BE5B0}"/>
              </a:ext>
            </a:extLst>
          </p:cNvPr>
          <p:cNvSpPr txBox="1"/>
          <p:nvPr/>
        </p:nvSpPr>
        <p:spPr>
          <a:xfrm>
            <a:off x="424873" y="343770"/>
            <a:ext cx="6022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94AA06-C1DB-48DC-AFDC-811E8F4E13E1}"/>
              </a:ext>
            </a:extLst>
          </p:cNvPr>
          <p:cNvSpPr txBox="1"/>
          <p:nvPr/>
        </p:nvSpPr>
        <p:spPr>
          <a:xfrm>
            <a:off x="533564" y="2149019"/>
            <a:ext cx="5442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Massage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Hot Stone Massage, Swedish Massage, Indian Head Massage, Deep Tissue Massage.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79FCCB-FF83-403A-A4DF-9B2308AB5CD4}"/>
              </a:ext>
            </a:extLst>
          </p:cNvPr>
          <p:cNvCxnSpPr/>
          <p:nvPr/>
        </p:nvCxnSpPr>
        <p:spPr>
          <a:xfrm>
            <a:off x="642257" y="1785257"/>
            <a:ext cx="5225143" cy="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E0827D45-9C6C-4422-8960-DB53F2431235}"/>
              </a:ext>
            </a:extLst>
          </p:cNvPr>
          <p:cNvSpPr/>
          <p:nvPr/>
        </p:nvSpPr>
        <p:spPr>
          <a:xfrm>
            <a:off x="6324603" y="0"/>
            <a:ext cx="5867398" cy="6858000"/>
          </a:xfrm>
          <a:prstGeom prst="parallelogram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642585-C668-4C44-A0E2-06C6B53D93DD}"/>
              </a:ext>
            </a:extLst>
          </p:cNvPr>
          <p:cNvSpPr txBox="1"/>
          <p:nvPr/>
        </p:nvSpPr>
        <p:spPr>
          <a:xfrm>
            <a:off x="533564" y="3413541"/>
            <a:ext cx="5442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Body Treatments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Reflexology, Body Scrub, Foot Massage, Seaweed Wrap, Detox Wrap, Tanning, Facial, Aromatherapy Facial, Microdermabrasion.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D8EA2-EDDA-4391-B31E-B46657F6BE0C}"/>
              </a:ext>
            </a:extLst>
          </p:cNvPr>
          <p:cNvSpPr txBox="1"/>
          <p:nvPr/>
        </p:nvSpPr>
        <p:spPr>
          <a:xfrm>
            <a:off x="533564" y="4985839"/>
            <a:ext cx="5442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Manicures and Pedicures: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30-minute Manicure, 60-minute Manicure, Hand Massage, French Manicure, 15-minute Pedicure, 30-minute Pedicure.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8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23">
        <p:fade/>
      </p:transition>
    </mc:Choice>
    <mc:Fallback xmlns="">
      <p:transition spd="med" advTm="6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1901-94CF-4722-86B2-4C85D24E1411}"/>
              </a:ext>
            </a:extLst>
          </p:cNvPr>
          <p:cNvSpPr txBox="1"/>
          <p:nvPr/>
        </p:nvSpPr>
        <p:spPr>
          <a:xfrm>
            <a:off x="9210303" y="3619342"/>
            <a:ext cx="30664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BAB7E-13F9-4BEC-AA66-3AC7939E7593}"/>
              </a:ext>
            </a:extLst>
          </p:cNvPr>
          <p:cNvSpPr txBox="1"/>
          <p:nvPr/>
        </p:nvSpPr>
        <p:spPr>
          <a:xfrm>
            <a:off x="10164618" y="6266382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SUCCESS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15439C-2A43-4C75-B3AB-6AB63F8D3114}"/>
              </a:ext>
            </a:extLst>
          </p:cNvPr>
          <p:cNvSpPr/>
          <p:nvPr/>
        </p:nvSpPr>
        <p:spPr>
          <a:xfrm>
            <a:off x="206828" y="-8738"/>
            <a:ext cx="5359070" cy="6875478"/>
          </a:xfrm>
          <a:custGeom>
            <a:avLst/>
            <a:gdLst>
              <a:gd name="connsiteX0" fmla="*/ 4365171 w 5359070"/>
              <a:gd name="connsiteY0" fmla="*/ 8739 h 6866739"/>
              <a:gd name="connsiteX1" fmla="*/ 5359070 w 5359070"/>
              <a:gd name="connsiteY1" fmla="*/ 8739 h 6866739"/>
              <a:gd name="connsiteX2" fmla="*/ 5359070 w 5359070"/>
              <a:gd name="connsiteY2" fmla="*/ 6866739 h 6866739"/>
              <a:gd name="connsiteX3" fmla="*/ 4365171 w 5359070"/>
              <a:gd name="connsiteY3" fmla="*/ 6866739 h 6866739"/>
              <a:gd name="connsiteX4" fmla="*/ 3218872 w 5359070"/>
              <a:gd name="connsiteY4" fmla="*/ 0 h 6866739"/>
              <a:gd name="connsiteX5" fmla="*/ 4212771 w 5359070"/>
              <a:gd name="connsiteY5" fmla="*/ 0 h 6866739"/>
              <a:gd name="connsiteX6" fmla="*/ 4212771 w 5359070"/>
              <a:gd name="connsiteY6" fmla="*/ 6858000 h 6866739"/>
              <a:gd name="connsiteX7" fmla="*/ 3218872 w 5359070"/>
              <a:gd name="connsiteY7" fmla="*/ 6858000 h 6866739"/>
              <a:gd name="connsiteX8" fmla="*/ 0 w 5359070"/>
              <a:gd name="connsiteY8" fmla="*/ 0 h 6866739"/>
              <a:gd name="connsiteX9" fmla="*/ 3066472 w 5359070"/>
              <a:gd name="connsiteY9" fmla="*/ 0 h 6866739"/>
              <a:gd name="connsiteX10" fmla="*/ 3066472 w 5359070"/>
              <a:gd name="connsiteY10" fmla="*/ 6858000 h 6866739"/>
              <a:gd name="connsiteX11" fmla="*/ 0 w 5359070"/>
              <a:gd name="connsiteY11" fmla="*/ 6858000 h 686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9070" h="6866739">
                <a:moveTo>
                  <a:pt x="4365171" y="8739"/>
                </a:moveTo>
                <a:lnTo>
                  <a:pt x="5359070" y="8739"/>
                </a:lnTo>
                <a:lnTo>
                  <a:pt x="5359070" y="6866739"/>
                </a:lnTo>
                <a:lnTo>
                  <a:pt x="4365171" y="6866739"/>
                </a:lnTo>
                <a:close/>
                <a:moveTo>
                  <a:pt x="3218872" y="0"/>
                </a:moveTo>
                <a:lnTo>
                  <a:pt x="4212771" y="0"/>
                </a:lnTo>
                <a:lnTo>
                  <a:pt x="4212771" y="6858000"/>
                </a:lnTo>
                <a:lnTo>
                  <a:pt x="3218872" y="6858000"/>
                </a:lnTo>
                <a:close/>
                <a:moveTo>
                  <a:pt x="0" y="0"/>
                </a:moveTo>
                <a:lnTo>
                  <a:pt x="3066472" y="0"/>
                </a:lnTo>
                <a:lnTo>
                  <a:pt x="306647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273D-D3DC-456D-8118-7886188A6B97}"/>
              </a:ext>
            </a:extLst>
          </p:cNvPr>
          <p:cNvSpPr txBox="1"/>
          <p:nvPr/>
        </p:nvSpPr>
        <p:spPr>
          <a:xfrm>
            <a:off x="5951190" y="-8739"/>
            <a:ext cx="53590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“It is nice finding that place where you can just go and relax.”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1D166-6647-4406-BFDA-67D8C4418E86}"/>
              </a:ext>
            </a:extLst>
          </p:cNvPr>
          <p:cNvSpPr txBox="1"/>
          <p:nvPr/>
        </p:nvSpPr>
        <p:spPr>
          <a:xfrm>
            <a:off x="5951190" y="2800766"/>
            <a:ext cx="3650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  <a:ea typeface="Cambria" panose="02040503050406030204" pitchFamily="18" charset="0"/>
              </a:rPr>
              <a:t>- Moises Arias</a:t>
            </a:r>
            <a:endParaRPr lang="en-US" sz="5400" dirty="0">
              <a:solidFill>
                <a:schemeClr val="accent6">
                  <a:lumMod val="60000"/>
                  <a:lumOff val="40000"/>
                </a:schemeClr>
              </a:solidFill>
              <a:latin typeface="Freestyle Script" panose="030804020302050B0404" pitchFamily="66" charset="0"/>
              <a:ea typeface="Cambria" panose="02040503050406030204" pitchFamily="18" charset="0"/>
            </a:endParaRPr>
          </a:p>
          <a:p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25" name="Flowchart: Sort 24">
            <a:extLst>
              <a:ext uri="{FF2B5EF4-FFF2-40B4-BE49-F238E27FC236}">
                <a16:creationId xmlns:a16="http://schemas.microsoft.com/office/drawing/2014/main" id="{AEFCBB55-8413-4AAB-918A-68D17621B846}"/>
              </a:ext>
            </a:extLst>
          </p:cNvPr>
          <p:cNvSpPr/>
          <p:nvPr/>
        </p:nvSpPr>
        <p:spPr>
          <a:xfrm>
            <a:off x="369542" y="6098266"/>
            <a:ext cx="407237" cy="568226"/>
          </a:xfrm>
          <a:prstGeom prst="flowChartSor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09">
        <p:fade/>
      </p:transition>
    </mc:Choice>
    <mc:Fallback xmlns="">
      <p:transition spd="med" advTm="5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B34FF23-81EC-4112-8850-00914E07A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659225"/>
              </p:ext>
            </p:extLst>
          </p:nvPr>
        </p:nvGraphicFramePr>
        <p:xfrm>
          <a:off x="657225" y="719666"/>
          <a:ext cx="1080135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828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273">
        <p:circle/>
      </p:transition>
    </mc:Choice>
    <mc:Fallback xmlns="">
      <p:transition spd="slow" advTm="62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rocks on a beach&#10;&#10;Description automatically generated with medium confidence">
            <a:extLst>
              <a:ext uri="{FF2B5EF4-FFF2-40B4-BE49-F238E27FC236}">
                <a16:creationId xmlns:a16="http://schemas.microsoft.com/office/drawing/2014/main" id="{AD1F2777-9779-4CF1-B745-1FE6C518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BA493-C342-4778-BAF7-CC71D0414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Freestyle Script" panose="030804020302050B0404" pitchFamily="66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1DC37AD0-4DA3-432A-8142-76ADEB3B314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54024082"/>
                  </p:ext>
                </p:extLst>
              </p:nvPr>
            </p:nvGraphicFramePr>
            <p:xfrm>
              <a:off x="-911225" y="1605492"/>
              <a:ext cx="7788275" cy="49477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1DC37AD0-4DA3-432A-8142-76ADEB3B31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11225" y="1605492"/>
                <a:ext cx="7788275" cy="494770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C6B8F97-2095-4785-8468-C7F45A7D8CB1}"/>
              </a:ext>
            </a:extLst>
          </p:cNvPr>
          <p:cNvSpPr txBox="1"/>
          <p:nvPr/>
        </p:nvSpPr>
        <p:spPr>
          <a:xfrm>
            <a:off x="304800" y="304800"/>
            <a:ext cx="438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Sales by Country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A687D-727A-4C9A-B1F7-1BF6DE6E5B52}"/>
              </a:ext>
            </a:extLst>
          </p:cNvPr>
          <p:cNvSpPr txBox="1"/>
          <p:nvPr/>
        </p:nvSpPr>
        <p:spPr>
          <a:xfrm>
            <a:off x="6091238" y="1800225"/>
            <a:ext cx="46005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Nunc viverra imperdiet enim. Fusce est. Vivamus a tellus.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947507-DE9E-4E47-8689-97A3292CF950}"/>
              </a:ext>
            </a:extLst>
          </p:cNvPr>
          <p:cNvSpPr/>
          <p:nvPr/>
        </p:nvSpPr>
        <p:spPr>
          <a:xfrm>
            <a:off x="6210300" y="4461748"/>
            <a:ext cx="981075" cy="9960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9FF48DD-204F-47D2-95E9-EA1D823742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774169"/>
              </p:ext>
            </p:extLst>
          </p:nvPr>
        </p:nvGraphicFramePr>
        <p:xfrm>
          <a:off x="6243637" y="4643079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7" imgW="914400" imgH="792360" progId="Excel.Sheet.12">
                  <p:embed/>
                </p:oleObj>
              </mc:Choice>
              <mc:Fallback>
                <p:oleObj name="Worksheet" showAsIcon="1" r:id="rId7" imgW="914400" imgH="792360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9FF48DD-204F-47D2-95E9-EA1D82374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3637" y="4643079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829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41">
        <p:circle/>
      </p:transition>
    </mc:Choice>
    <mc:Fallback xmlns="">
      <p:transition spd="slow" advTm="604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0.8|0.7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theme1.xml><?xml version="1.0" encoding="utf-8"?>
<a:theme xmlns:a="http://schemas.openxmlformats.org/drawingml/2006/main" name="Gallery">
  <a:themeElements>
    <a:clrScheme name="Custom 3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DFDBD5"/>
      </a:hlink>
      <a:folHlink>
        <a:srgbClr val="FED4D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15293</TotalTime>
  <Words>1241</Words>
  <Application>Microsoft Office PowerPoint</Application>
  <PresentationFormat>Widescreen</PresentationFormat>
  <Paragraphs>276</Paragraphs>
  <Slides>24</Slides>
  <Notes>24</Notes>
  <HiddenSlides>0</HiddenSlides>
  <MMClips>1</MMClips>
  <ScaleCrop>false</ScaleCrop>
  <HeadingPairs>
    <vt:vector size="10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  <vt:variant>
        <vt:lpstr>Custom Shows</vt:lpstr>
      </vt:variant>
      <vt:variant>
        <vt:i4>1</vt:i4>
      </vt:variant>
    </vt:vector>
  </HeadingPairs>
  <TitlesOfParts>
    <vt:vector size="33" baseType="lpstr">
      <vt:lpstr>Arial</vt:lpstr>
      <vt:lpstr>Calibri</vt:lpstr>
      <vt:lpstr>Cambria</vt:lpstr>
      <vt:lpstr>Cambria Math</vt:lpstr>
      <vt:lpstr>Freestyle Script</vt:lpstr>
      <vt:lpstr>Gill Sans MT</vt:lpstr>
      <vt:lpstr>Gallery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 Intro</vt:lpstr>
    </vt:vector>
  </TitlesOfParts>
  <Company>The Zen 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Zen Den Marketing Presentation</dc:title>
  <dc:creator>Deb Ashby</dc:creator>
  <cp:keywords>spa,zen den,marketing</cp:keywords>
  <dc:description>Marketing presentation for new spa, The Zen Den. </dc:description>
  <cp:lastModifiedBy>Deb Ashby</cp:lastModifiedBy>
  <cp:revision>6</cp:revision>
  <dcterms:created xsi:type="dcterms:W3CDTF">2021-03-10T16:16:14Z</dcterms:created>
  <dcterms:modified xsi:type="dcterms:W3CDTF">2021-03-22T04:05:13Z</dcterms:modified>
  <cp:category>Marketing</cp:category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partment">
    <vt:lpwstr>Marketing</vt:lpwstr>
  </property>
  <property fmtid="{D5CDD505-2E9C-101B-9397-08002B2CF9AE}" pid="3" name="Checked by">
    <vt:lpwstr>Deb Ashby</vt:lpwstr>
  </property>
</Properties>
</file>